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2.xml" ContentType="application/vnd.openxmlformats-officedocument.themeOverride+xml"/>
  <Override PartName="/ppt/notesSlides/notesSlide7.xml" ContentType="application/vnd.openxmlformats-officedocument.presentationml.notesSlide+xml"/>
  <Override PartName="/ppt/theme/themeOverride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4.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heme/themeOverride5.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Override6.xml" ContentType="application/vnd.openxmlformats-officedocument.themeOverride+xml"/>
  <Override PartName="/ppt/notesSlides/notesSlide38.xml" ContentType="application/vnd.openxmlformats-officedocument.presentationml.notesSlide+xml"/>
  <Override PartName="/ppt/theme/themeOverride7.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heme/themeOverride8.xml" ContentType="application/vnd.openxmlformats-officedocument.themeOverride+xml"/>
  <Override PartName="/ppt/notesSlides/notesSlide45.xml" ContentType="application/vnd.openxmlformats-officedocument.presentationml.notesSlide+xml"/>
  <Override PartName="/ppt/theme/themeOverride9.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heme/themeOverride10.xml" ContentType="application/vnd.openxmlformats-officedocument.themeOverride+xml"/>
  <Override PartName="/ppt/notesSlides/notesSlide49.xml" ContentType="application/vnd.openxmlformats-officedocument.presentationml.notesSlide+xml"/>
  <Override PartName="/ppt/theme/themeOverride11.xml" ContentType="application/vnd.openxmlformats-officedocument.themeOverr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heme/themeOverride12.xml" ContentType="application/vnd.openxmlformats-officedocument.themeOverr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heme/themeOverride13.xml" ContentType="application/vnd.openxmlformats-officedocument.themeOverr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heme/themeOverride14.xml" ContentType="application/vnd.openxmlformats-officedocument.themeOverr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heme/themeOverride15.xml" ContentType="application/vnd.openxmlformats-officedocument.themeOverr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heme/themeOverride16.xml" ContentType="application/vnd.openxmlformats-officedocument.themeOverr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heme/themeOverride17.xml" ContentType="application/vnd.openxmlformats-officedocument.themeOverride+xml"/>
  <Override PartName="/ppt/notesSlides/notesSlide74.xml" ContentType="application/vnd.openxmlformats-officedocument.presentationml.notesSlide+xml"/>
  <Override PartName="/ppt/theme/themeOverride18.xml" ContentType="application/vnd.openxmlformats-officedocument.themeOverr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heme/themeOverride19.xml" ContentType="application/vnd.openxmlformats-officedocument.themeOverride+xml"/>
  <Override PartName="/ppt/notesSlides/notesSlide80.xml" ContentType="application/vnd.openxmlformats-officedocument.presentationml.notesSlide+xml"/>
  <Override PartName="/ppt/theme/themeOverride20.xml" ContentType="application/vnd.openxmlformats-officedocument.themeOverride+xml"/>
  <Override PartName="/ppt/notesSlides/notesSlide81.xml" ContentType="application/vnd.openxmlformats-officedocument.presentationml.notesSlide+xml"/>
  <Override PartName="/ppt/theme/themeOverride21.xml" ContentType="application/vnd.openxmlformats-officedocument.themeOverr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heme/themeOverride22.xml" ContentType="application/vnd.openxmlformats-officedocument.themeOverride+xml"/>
  <Override PartName="/ppt/notesSlides/notesSlide98.xml" ContentType="application/vnd.openxmlformats-officedocument.presentationml.notesSlide+xml"/>
  <Override PartName="/ppt/theme/themeOverride23.xml" ContentType="application/vnd.openxmlformats-officedocument.themeOverr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theme/themeOverride24.xml" ContentType="application/vnd.openxmlformats-officedocument.themeOverride+xml"/>
  <Override PartName="/ppt/notesSlides/notesSlide106.xml" ContentType="application/vnd.openxmlformats-officedocument.presentationml.notesSlide+xml"/>
  <Override PartName="/ppt/theme/themeOverride25.xml" ContentType="application/vnd.openxmlformats-officedocument.themeOverr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theme/themeOverride26.xml" ContentType="application/vnd.openxmlformats-officedocument.themeOverr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theme/themeOverride27.xml" ContentType="application/vnd.openxmlformats-officedocument.themeOverr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theme/themeOverride28.xml" ContentType="application/vnd.openxmlformats-officedocument.themeOverride+xml"/>
  <Override PartName="/ppt/notesSlides/notesSlide115.xml" ContentType="application/vnd.openxmlformats-officedocument.presentationml.notesSlide+xml"/>
  <Override PartName="/ppt/theme/themeOverride29.xml" ContentType="application/vnd.openxmlformats-officedocument.themeOverr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theme/themeOverride30.xml" ContentType="application/vnd.openxmlformats-officedocument.themeOverr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theme/themeOverride31.xml" ContentType="application/vnd.openxmlformats-officedocument.themeOverride+xml"/>
  <Override PartName="/ppt/notesSlides/notesSlide120.xml" ContentType="application/vnd.openxmlformats-officedocument.presentationml.notesSlide+xml"/>
  <Override PartName="/ppt/theme/themeOverride32.xml" ContentType="application/vnd.openxmlformats-officedocument.themeOverr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theme/themeOverride33.xml" ContentType="application/vnd.openxmlformats-officedocument.themeOverr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theme/themeOverride34.xml" ContentType="application/vnd.openxmlformats-officedocument.themeOverr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theme/themeOverride35.xml" ContentType="application/vnd.openxmlformats-officedocument.themeOverride+xml"/>
  <Override PartName="/ppt/notesSlides/notesSlide131.xml" ContentType="application/vnd.openxmlformats-officedocument.presentationml.notesSlide+xml"/>
  <Override PartName="/ppt/theme/themeOverride36.xml" ContentType="application/vnd.openxmlformats-officedocument.themeOverride+xml"/>
  <Override PartName="/ppt/notesSlides/notesSlide132.xml" ContentType="application/vnd.openxmlformats-officedocument.presentationml.notesSlide+xml"/>
  <Override PartName="/ppt/theme/themeOverride37.xml" ContentType="application/vnd.openxmlformats-officedocument.themeOverride+xml"/>
  <Override PartName="/ppt/notesSlides/notesSlide133.xml" ContentType="application/vnd.openxmlformats-officedocument.presentationml.notesSlide+xml"/>
  <Override PartName="/ppt/theme/themeOverride38.xml" ContentType="application/vnd.openxmlformats-officedocument.themeOverride+xml"/>
  <Override PartName="/ppt/notesSlides/notesSlide134.xml" ContentType="application/vnd.openxmlformats-officedocument.presentationml.notesSlide+xml"/>
  <Override PartName="/ppt/theme/themeOverride39.xml" ContentType="application/vnd.openxmlformats-officedocument.themeOverride+xml"/>
  <Override PartName="/ppt/notesSlides/notesSlide135.xml" ContentType="application/vnd.openxmlformats-officedocument.presentationml.notesSlide+xml"/>
  <Override PartName="/ppt/theme/themeOverride40.xml" ContentType="application/vnd.openxmlformats-officedocument.themeOverride+xml"/>
  <Override PartName="/ppt/notesSlides/notesSlide136.xml" ContentType="application/vnd.openxmlformats-officedocument.presentationml.notesSlide+xml"/>
  <Override PartName="/ppt/theme/themeOverride41.xml" ContentType="application/vnd.openxmlformats-officedocument.themeOverr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theme/themeOverride42.xml" ContentType="application/vnd.openxmlformats-officedocument.themeOverr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theme/themeOverride43.xml" ContentType="application/vnd.openxmlformats-officedocument.themeOverride+xml"/>
  <Override PartName="/ppt/notesSlides/notesSlide143.xml" ContentType="application/vnd.openxmlformats-officedocument.presentationml.notesSlide+xml"/>
  <Override PartName="/ppt/theme/themeOverride44.xml" ContentType="application/vnd.openxmlformats-officedocument.themeOverride+xml"/>
  <Override PartName="/ppt/notesSlides/notesSlide144.xml" ContentType="application/vnd.openxmlformats-officedocument.presentationml.notesSlide+xml"/>
  <Override PartName="/ppt/theme/themeOverride45.xml" ContentType="application/vnd.openxmlformats-officedocument.themeOverride+xml"/>
  <Override PartName="/ppt/notesSlides/notesSlide145.xml" ContentType="application/vnd.openxmlformats-officedocument.presentationml.notesSlide+xml"/>
  <Override PartName="/ppt/theme/themeOverride46.xml" ContentType="application/vnd.openxmlformats-officedocument.themeOverride+xml"/>
  <Override PartName="/ppt/notesSlides/notesSlide146.xml" ContentType="application/vnd.openxmlformats-officedocument.presentationml.notesSlide+xml"/>
  <Override PartName="/ppt/theme/themeOverride47.xml" ContentType="application/vnd.openxmlformats-officedocument.themeOverride+xml"/>
  <Override PartName="/ppt/notesSlides/notesSlide147.xml" ContentType="application/vnd.openxmlformats-officedocument.presentationml.notesSlide+xml"/>
  <Override PartName="/ppt/theme/themeOverride48.xml" ContentType="application/vnd.openxmlformats-officedocument.themeOverride+xml"/>
  <Override PartName="/ppt/notesSlides/notesSlide148.xml" ContentType="application/vnd.openxmlformats-officedocument.presentationml.notesSlide+xml"/>
  <Override PartName="/ppt/theme/themeOverride49.xml" ContentType="application/vnd.openxmlformats-officedocument.themeOverride+xml"/>
  <Override PartName="/ppt/notesSlides/notesSlide149.xml" ContentType="application/vnd.openxmlformats-officedocument.presentationml.notesSlide+xml"/>
  <Override PartName="/ppt/theme/themeOverride50.xml" ContentType="application/vnd.openxmlformats-officedocument.themeOverride+xml"/>
  <Override PartName="/ppt/notesSlides/notesSlide150.xml" ContentType="application/vnd.openxmlformats-officedocument.presentationml.notesSlide+xml"/>
  <Override PartName="/ppt/theme/themeOverride51.xml" ContentType="application/vnd.openxmlformats-officedocument.themeOverr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theme/themeOverride52.xml" ContentType="application/vnd.openxmlformats-officedocument.themeOverride+xml"/>
  <Override PartName="/ppt/notesSlides/notesSlide153.xml" ContentType="application/vnd.openxmlformats-officedocument.presentationml.notesSlide+xml"/>
  <Override PartName="/ppt/theme/themeOverride53.xml" ContentType="application/vnd.openxmlformats-officedocument.themeOverride+xml"/>
  <Override PartName="/ppt/notesSlides/notesSlide154.xml" ContentType="application/vnd.openxmlformats-officedocument.presentationml.notesSlide+xml"/>
  <Override PartName="/ppt/theme/themeOverride54.xml" ContentType="application/vnd.openxmlformats-officedocument.themeOverride+xml"/>
  <Override PartName="/ppt/notesSlides/notesSlide155.xml" ContentType="application/vnd.openxmlformats-officedocument.presentationml.notesSlide+xml"/>
  <Override PartName="/ppt/theme/themeOverride55.xml" ContentType="application/vnd.openxmlformats-officedocument.themeOverride+xml"/>
  <Override PartName="/ppt/notesSlides/notesSlide156.xml" ContentType="application/vnd.openxmlformats-officedocument.presentationml.notesSlide+xml"/>
  <Override PartName="/ppt/theme/themeOverride56.xml" ContentType="application/vnd.openxmlformats-officedocument.themeOverride+xml"/>
  <Override PartName="/ppt/notesSlides/notesSlide157.xml" ContentType="application/vnd.openxmlformats-officedocument.presentationml.notesSlide+xml"/>
  <Override PartName="/ppt/theme/themeOverride57.xml" ContentType="application/vnd.openxmlformats-officedocument.themeOverride+xml"/>
  <Override PartName="/ppt/notesSlides/notesSlide158.xml" ContentType="application/vnd.openxmlformats-officedocument.presentationml.notesSlide+xml"/>
  <Override PartName="/ppt/theme/themeOverride58.xml" ContentType="application/vnd.openxmlformats-officedocument.themeOverr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theme/themeOverride59.xml" ContentType="application/vnd.openxmlformats-officedocument.themeOverride+xml"/>
  <Override PartName="/ppt/notesSlides/notesSlide161.xml" ContentType="application/vnd.openxmlformats-officedocument.presentationml.notesSlide+xml"/>
  <Override PartName="/ppt/theme/themeOverride60.xml" ContentType="application/vnd.openxmlformats-officedocument.themeOverride+xml"/>
  <Override PartName="/ppt/notesSlides/notesSlide162.xml" ContentType="application/vnd.openxmlformats-officedocument.presentationml.notesSlide+xml"/>
  <Override PartName="/ppt/theme/themeOverride61.xml" ContentType="application/vnd.openxmlformats-officedocument.themeOverride+xml"/>
  <Override PartName="/ppt/notesSlides/notesSlide163.xml" ContentType="application/vnd.openxmlformats-officedocument.presentationml.notesSlide+xml"/>
  <Override PartName="/ppt/theme/themeOverride62.xml" ContentType="application/vnd.openxmlformats-officedocument.themeOverr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theme/themeOverride63.xml" ContentType="application/vnd.openxmlformats-officedocument.themeOverride+xml"/>
  <Override PartName="/ppt/notesSlides/notesSlide166.xml" ContentType="application/vnd.openxmlformats-officedocument.presentationml.notesSlide+xml"/>
  <Override PartName="/ppt/theme/themeOverride64.xml" ContentType="application/vnd.openxmlformats-officedocument.themeOverr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theme/themeOverride65.xml" ContentType="application/vnd.openxmlformats-officedocument.themeOverride+xml"/>
  <Override PartName="/ppt/notesSlides/notesSlide169.xml" ContentType="application/vnd.openxmlformats-officedocument.presentationml.notesSlide+xml"/>
  <Override PartName="/ppt/theme/themeOverride66.xml" ContentType="application/vnd.openxmlformats-officedocument.themeOverride+xml"/>
  <Override PartName="/ppt/notesSlides/notesSlide17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4"/>
    <p:sldMasterId id="2147483662" r:id="rId5"/>
  </p:sldMasterIdLst>
  <p:notesMasterIdLst>
    <p:notesMasterId r:id="rId185"/>
  </p:notesMasterIdLst>
  <p:handoutMasterIdLst>
    <p:handoutMasterId r:id="rId186"/>
  </p:handoutMasterIdLst>
  <p:sldIdLst>
    <p:sldId id="256" r:id="rId6"/>
    <p:sldId id="257" r:id="rId7"/>
    <p:sldId id="475" r:id="rId8"/>
    <p:sldId id="268" r:id="rId9"/>
    <p:sldId id="258" r:id="rId10"/>
    <p:sldId id="260" r:id="rId11"/>
    <p:sldId id="259" r:id="rId12"/>
    <p:sldId id="261" r:id="rId13"/>
    <p:sldId id="434" r:id="rId14"/>
    <p:sldId id="262" r:id="rId15"/>
    <p:sldId id="474" r:id="rId16"/>
    <p:sldId id="480" r:id="rId17"/>
    <p:sldId id="481" r:id="rId18"/>
    <p:sldId id="482" r:id="rId19"/>
    <p:sldId id="483" r:id="rId20"/>
    <p:sldId id="484" r:id="rId21"/>
    <p:sldId id="485" r:id="rId22"/>
    <p:sldId id="486" r:id="rId23"/>
    <p:sldId id="487" r:id="rId24"/>
    <p:sldId id="488" r:id="rId25"/>
    <p:sldId id="489" r:id="rId26"/>
    <p:sldId id="490" r:id="rId27"/>
    <p:sldId id="491" r:id="rId28"/>
    <p:sldId id="492" r:id="rId29"/>
    <p:sldId id="502" r:id="rId30"/>
    <p:sldId id="476" r:id="rId31"/>
    <p:sldId id="269" r:id="rId32"/>
    <p:sldId id="270" r:id="rId33"/>
    <p:sldId id="271" r:id="rId34"/>
    <p:sldId id="272" r:id="rId35"/>
    <p:sldId id="273" r:id="rId36"/>
    <p:sldId id="274" r:id="rId37"/>
    <p:sldId id="275" r:id="rId38"/>
    <p:sldId id="276" r:id="rId39"/>
    <p:sldId id="445" r:id="rId40"/>
    <p:sldId id="477" r:id="rId41"/>
    <p:sldId id="278" r:id="rId42"/>
    <p:sldId id="279" r:id="rId43"/>
    <p:sldId id="280" r:id="rId44"/>
    <p:sldId id="281" r:id="rId45"/>
    <p:sldId id="282" r:id="rId46"/>
    <p:sldId id="479" r:id="rId47"/>
    <p:sldId id="283" r:id="rId48"/>
    <p:sldId id="284" r:id="rId49"/>
    <p:sldId id="478" r:id="rId50"/>
    <p:sldId id="285" r:id="rId51"/>
    <p:sldId id="286" r:id="rId52"/>
    <p:sldId id="288" r:id="rId53"/>
    <p:sldId id="289" r:id="rId54"/>
    <p:sldId id="308" r:id="rId55"/>
    <p:sldId id="290" r:id="rId56"/>
    <p:sldId id="291" r:id="rId57"/>
    <p:sldId id="292" r:id="rId58"/>
    <p:sldId id="293" r:id="rId59"/>
    <p:sldId id="294" r:id="rId60"/>
    <p:sldId id="461" r:id="rId61"/>
    <p:sldId id="296" r:id="rId62"/>
    <p:sldId id="297" r:id="rId63"/>
    <p:sldId id="298" r:id="rId64"/>
    <p:sldId id="309" r:id="rId65"/>
    <p:sldId id="299" r:id="rId66"/>
    <p:sldId id="300" r:id="rId67"/>
    <p:sldId id="501" r:id="rId68"/>
    <p:sldId id="301" r:id="rId69"/>
    <p:sldId id="493" r:id="rId70"/>
    <p:sldId id="494" r:id="rId71"/>
    <p:sldId id="495" r:id="rId72"/>
    <p:sldId id="304" r:id="rId73"/>
    <p:sldId id="305" r:id="rId74"/>
    <p:sldId id="310" r:id="rId75"/>
    <p:sldId id="306" r:id="rId76"/>
    <p:sldId id="307" r:id="rId77"/>
    <p:sldId id="311" r:id="rId78"/>
    <p:sldId id="312" r:id="rId79"/>
    <p:sldId id="313" r:id="rId80"/>
    <p:sldId id="316" r:id="rId81"/>
    <p:sldId id="315" r:id="rId82"/>
    <p:sldId id="317" r:id="rId83"/>
    <p:sldId id="318" r:id="rId84"/>
    <p:sldId id="319" r:id="rId85"/>
    <p:sldId id="320" r:id="rId86"/>
    <p:sldId id="321" r:id="rId87"/>
    <p:sldId id="322" r:id="rId88"/>
    <p:sldId id="323" r:id="rId89"/>
    <p:sldId id="324" r:id="rId90"/>
    <p:sldId id="327" r:id="rId91"/>
    <p:sldId id="451" r:id="rId92"/>
    <p:sldId id="328" r:id="rId93"/>
    <p:sldId id="325" r:id="rId94"/>
    <p:sldId id="326" r:id="rId95"/>
    <p:sldId id="329" r:id="rId96"/>
    <p:sldId id="440" r:id="rId97"/>
    <p:sldId id="368" r:id="rId98"/>
    <p:sldId id="402" r:id="rId99"/>
    <p:sldId id="330" r:id="rId100"/>
    <p:sldId id="331" r:id="rId101"/>
    <p:sldId id="332" r:id="rId102"/>
    <p:sldId id="334" r:id="rId103"/>
    <p:sldId id="335" r:id="rId104"/>
    <p:sldId id="337" r:id="rId105"/>
    <p:sldId id="338" r:id="rId106"/>
    <p:sldId id="497" r:id="rId107"/>
    <p:sldId id="498" r:id="rId108"/>
    <p:sldId id="499" r:id="rId109"/>
    <p:sldId id="339" r:id="rId110"/>
    <p:sldId id="447" r:id="rId111"/>
    <p:sldId id="341" r:id="rId112"/>
    <p:sldId id="342" r:id="rId113"/>
    <p:sldId id="343" r:id="rId114"/>
    <p:sldId id="503" r:id="rId115"/>
    <p:sldId id="369" r:id="rId116"/>
    <p:sldId id="370" r:id="rId117"/>
    <p:sldId id="371" r:id="rId118"/>
    <p:sldId id="435" r:id="rId119"/>
    <p:sldId id="436" r:id="rId120"/>
    <p:sldId id="373" r:id="rId121"/>
    <p:sldId id="344" r:id="rId122"/>
    <p:sldId id="500" r:id="rId123"/>
    <p:sldId id="345" r:id="rId124"/>
    <p:sldId id="346" r:id="rId125"/>
    <p:sldId id="347" r:id="rId126"/>
    <p:sldId id="348" r:id="rId127"/>
    <p:sldId id="350" r:id="rId128"/>
    <p:sldId id="351" r:id="rId129"/>
    <p:sldId id="352" r:id="rId130"/>
    <p:sldId id="353" r:id="rId131"/>
    <p:sldId id="354" r:id="rId132"/>
    <p:sldId id="355" r:id="rId133"/>
    <p:sldId id="356" r:id="rId134"/>
    <p:sldId id="448" r:id="rId135"/>
    <p:sldId id="496" r:id="rId136"/>
    <p:sldId id="364" r:id="rId137"/>
    <p:sldId id="361" r:id="rId138"/>
    <p:sldId id="365" r:id="rId139"/>
    <p:sldId id="366" r:id="rId140"/>
    <p:sldId id="362" r:id="rId141"/>
    <p:sldId id="363" r:id="rId142"/>
    <p:sldId id="441" r:id="rId143"/>
    <p:sldId id="374" r:id="rId144"/>
    <p:sldId id="375" r:id="rId145"/>
    <p:sldId id="442" r:id="rId146"/>
    <p:sldId id="377" r:id="rId147"/>
    <p:sldId id="378" r:id="rId148"/>
    <p:sldId id="379" r:id="rId149"/>
    <p:sldId id="380" r:id="rId150"/>
    <p:sldId id="381" r:id="rId151"/>
    <p:sldId id="382" r:id="rId152"/>
    <p:sldId id="383" r:id="rId153"/>
    <p:sldId id="384" r:id="rId154"/>
    <p:sldId id="446" r:id="rId155"/>
    <p:sldId id="430" r:id="rId156"/>
    <p:sldId id="386" r:id="rId157"/>
    <p:sldId id="403" r:id="rId158"/>
    <p:sldId id="404" r:id="rId159"/>
    <p:sldId id="405" r:id="rId160"/>
    <p:sldId id="387" r:id="rId161"/>
    <p:sldId id="388" r:id="rId162"/>
    <p:sldId id="406" r:id="rId163"/>
    <p:sldId id="407" r:id="rId164"/>
    <p:sldId id="358" r:id="rId165"/>
    <p:sldId id="408" r:id="rId166"/>
    <p:sldId id="412" r:id="rId167"/>
    <p:sldId id="409" r:id="rId168"/>
    <p:sldId id="449" r:id="rId169"/>
    <p:sldId id="390" r:id="rId170"/>
    <p:sldId id="391" r:id="rId171"/>
    <p:sldId id="392" r:id="rId172"/>
    <p:sldId id="393" r:id="rId173"/>
    <p:sldId id="394" r:id="rId174"/>
    <p:sldId id="395" r:id="rId175"/>
    <p:sldId id="396" r:id="rId176"/>
    <p:sldId id="397" r:id="rId177"/>
    <p:sldId id="460" r:id="rId178"/>
    <p:sldId id="372" r:id="rId179"/>
    <p:sldId id="389" r:id="rId180"/>
    <p:sldId id="450" r:id="rId181"/>
    <p:sldId id="452" r:id="rId182"/>
    <p:sldId id="438" r:id="rId183"/>
    <p:sldId id="439" r:id="rId184"/>
  </p:sldIdLst>
  <p:sldSz cx="10287000" cy="6858000" type="35mm"/>
  <p:notesSz cx="7315200" cy="9601200"/>
  <p:embeddedFontLst>
    <p:embeddedFont>
      <p:font typeface="Arial Narrow" panose="020B0606020202030204" pitchFamily="34" charset="0"/>
      <p:regular r:id="rId187"/>
      <p:bold r:id="rId188"/>
      <p:italic r:id="rId189"/>
      <p:boldItalic r:id="rId190"/>
    </p:embeddedFont>
    <p:embeddedFont>
      <p:font typeface="Monotype Sorts" panose="020B0604020202020204"/>
      <p:regular r:id="rId191"/>
    </p:embeddedFont>
  </p:embeddedFontLst>
  <p:kinsoku lang="ja-JP" invalStChars="" invalEndChars=""/>
  <p:defaultTextStyle>
    <a:defPPr>
      <a:defRPr lang="en-US"/>
    </a:defPPr>
    <a:lvl1pPr algn="l" rtl="0" eaLnBrk="0" fontAlgn="base" hangingPunct="0">
      <a:spcBef>
        <a:spcPct val="0"/>
      </a:spcBef>
      <a:spcAft>
        <a:spcPct val="0"/>
      </a:spcAft>
      <a:defRPr sz="2000" kern="1200">
        <a:solidFill>
          <a:srgbClr val="FFFF00"/>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rgbClr val="FFFF00"/>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rgbClr val="FFFF00"/>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rgbClr val="FFFF00"/>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rgbClr val="FFFF00"/>
        </a:solidFill>
        <a:latin typeface="Arial" panose="020B0604020202020204" pitchFamily="34" charset="0"/>
        <a:ea typeface="+mn-ea"/>
        <a:cs typeface="+mn-cs"/>
      </a:defRPr>
    </a:lvl5pPr>
    <a:lvl6pPr marL="2286000" algn="l" defTabSz="914400" rtl="0" eaLnBrk="1" latinLnBrk="0" hangingPunct="1">
      <a:defRPr sz="2000" kern="1200">
        <a:solidFill>
          <a:srgbClr val="FFFF00"/>
        </a:solidFill>
        <a:latin typeface="Arial" panose="020B0604020202020204" pitchFamily="34" charset="0"/>
        <a:ea typeface="+mn-ea"/>
        <a:cs typeface="+mn-cs"/>
      </a:defRPr>
    </a:lvl6pPr>
    <a:lvl7pPr marL="2743200" algn="l" defTabSz="914400" rtl="0" eaLnBrk="1" latinLnBrk="0" hangingPunct="1">
      <a:defRPr sz="2000" kern="1200">
        <a:solidFill>
          <a:srgbClr val="FFFF00"/>
        </a:solidFill>
        <a:latin typeface="Arial" panose="020B0604020202020204" pitchFamily="34" charset="0"/>
        <a:ea typeface="+mn-ea"/>
        <a:cs typeface="+mn-cs"/>
      </a:defRPr>
    </a:lvl7pPr>
    <a:lvl8pPr marL="3200400" algn="l" defTabSz="914400" rtl="0" eaLnBrk="1" latinLnBrk="0" hangingPunct="1">
      <a:defRPr sz="2000" kern="1200">
        <a:solidFill>
          <a:srgbClr val="FFFF00"/>
        </a:solidFill>
        <a:latin typeface="Arial" panose="020B0604020202020204" pitchFamily="34" charset="0"/>
        <a:ea typeface="+mn-ea"/>
        <a:cs typeface="+mn-cs"/>
      </a:defRPr>
    </a:lvl8pPr>
    <a:lvl9pPr marL="3657600" algn="l" defTabSz="914400" rtl="0" eaLnBrk="1" latinLnBrk="0" hangingPunct="1">
      <a:defRPr sz="2000" kern="1200">
        <a:solidFill>
          <a:srgbClr val="FFFF00"/>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C9F1"/>
    <a:srgbClr val="7FC3E3"/>
    <a:srgbClr val="00FFFF"/>
    <a:srgbClr val="FF0000"/>
    <a:srgbClr val="3399FF"/>
    <a:srgbClr val="0066FF"/>
    <a:srgbClr val="00CCFF"/>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B892A3-E876-2B47-B720-1C52F7261BA1}" v="1" dt="2024-04-05T20:14:20.806"/>
    <p1510:client id="{8E6BD874-B0F9-A35E-3081-53CBFCAE3CF6}" v="19" dt="2024-04-04T22:41:43.1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92" autoAdjust="0"/>
    <p:restoredTop sz="79477" autoAdjust="0"/>
  </p:normalViewPr>
  <p:slideViewPr>
    <p:cSldViewPr>
      <p:cViewPr varScale="1">
        <p:scale>
          <a:sx n="72" d="100"/>
          <a:sy n="72" d="100"/>
        </p:scale>
        <p:origin x="1104" y="67"/>
      </p:cViewPr>
      <p:guideLst>
        <p:guide orient="horz" pos="2160"/>
        <p:guide pos="3240"/>
      </p:guideLst>
    </p:cSldViewPr>
  </p:slideViewPr>
  <p:notesTextViewPr>
    <p:cViewPr>
      <p:scale>
        <a:sx n="100" d="100"/>
        <a:sy n="100" d="100"/>
      </p:scale>
      <p:origin x="0" y="0"/>
    </p:cViewPr>
  </p:notesTextViewPr>
  <p:sorterViewPr>
    <p:cViewPr varScale="1">
      <p:scale>
        <a:sx n="100" d="100"/>
        <a:sy n="100" d="100"/>
      </p:scale>
      <p:origin x="0" y="-6307"/>
    </p:cViewPr>
  </p:sorterViewPr>
  <p:notesViewPr>
    <p:cSldViewPr>
      <p:cViewPr varScale="1">
        <p:scale>
          <a:sx n="53" d="100"/>
          <a:sy n="53" d="100"/>
        </p:scale>
        <p:origin x="-2826"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font" Target="fonts/font5.fntdata"/><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presProps" Target="presProps.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viewProps" Target="viewProps.xml"/><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font" Target="fonts/font2.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slide" Target="slides/slide178.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189" Type="http://schemas.openxmlformats.org/officeDocument/2006/relationships/font" Target="fonts/font3.fntdata"/><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tableStyles" Target="tableStyles.xml"/><Relationship Id="rId190" Type="http://schemas.openxmlformats.org/officeDocument/2006/relationships/font" Target="fonts/font4.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80" Type="http://schemas.openxmlformats.org/officeDocument/2006/relationships/slide" Target="slides/slide175.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microsoft.com/office/2015/10/relationships/revisionInfo" Target="revisionInfo.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handoutMaster" Target="handoutMasters/handoutMaster1.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font" Target="fonts/font1.fntdata"/><Relationship Id="rId1" Type="http://schemas.openxmlformats.org/officeDocument/2006/relationships/customXml" Target="../customXml/item1.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ext Box 2">
            <a:extLst>
              <a:ext uri="{FF2B5EF4-FFF2-40B4-BE49-F238E27FC236}">
                <a16:creationId xmlns:a16="http://schemas.microsoft.com/office/drawing/2014/main" id="{2CB2BD68-A606-4EA3-83DA-60E7F324DC1B}"/>
              </a:ext>
            </a:extLst>
          </p:cNvPr>
          <p:cNvSpPr txBox="1">
            <a:spLocks noChangeArrowheads="1"/>
          </p:cNvSpPr>
          <p:nvPr/>
        </p:nvSpPr>
        <p:spPr bwMode="auto">
          <a:xfrm>
            <a:off x="2241490" y="188834"/>
            <a:ext cx="2883089" cy="3890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312" tIns="48156" rIns="96312" bIns="48156">
            <a:spAutoFit/>
          </a:bodyPr>
          <a:lstStyle>
            <a:lvl1pPr algn="l" defTabSz="963613">
              <a:spcBef>
                <a:spcPct val="0"/>
              </a:spcBef>
              <a:defRPr>
                <a:solidFill>
                  <a:schemeClr val="tx1"/>
                </a:solidFill>
                <a:latin typeface="Arial" charset="0"/>
              </a:defRPr>
            </a:lvl1pPr>
            <a:lvl2pPr marL="481013" algn="l" defTabSz="963613">
              <a:spcBef>
                <a:spcPct val="0"/>
              </a:spcBef>
              <a:defRPr>
                <a:solidFill>
                  <a:schemeClr val="tx1"/>
                </a:solidFill>
                <a:latin typeface="Arial" charset="0"/>
              </a:defRPr>
            </a:lvl2pPr>
            <a:lvl3pPr marL="963613" algn="l" defTabSz="963613">
              <a:spcBef>
                <a:spcPct val="0"/>
              </a:spcBef>
              <a:defRPr>
                <a:solidFill>
                  <a:schemeClr val="tx1"/>
                </a:solidFill>
                <a:latin typeface="Arial" charset="0"/>
              </a:defRPr>
            </a:lvl3pPr>
            <a:lvl4pPr marL="1444625" algn="l" defTabSz="963613">
              <a:spcBef>
                <a:spcPct val="0"/>
              </a:spcBef>
              <a:defRPr>
                <a:solidFill>
                  <a:schemeClr val="tx1"/>
                </a:solidFill>
                <a:latin typeface="Arial" charset="0"/>
              </a:defRPr>
            </a:lvl4pPr>
            <a:lvl5pPr marL="1927225" algn="l" defTabSz="963613">
              <a:spcBef>
                <a:spcPct val="0"/>
              </a:spcBef>
              <a:defRPr>
                <a:solidFill>
                  <a:schemeClr val="tx1"/>
                </a:solidFill>
                <a:latin typeface="Arial" charset="0"/>
              </a:defRPr>
            </a:lvl5pPr>
            <a:lvl6pPr marL="2384425" defTabSz="963613" eaLnBrk="0" fontAlgn="base" hangingPunct="0">
              <a:spcBef>
                <a:spcPct val="0"/>
              </a:spcBef>
              <a:spcAft>
                <a:spcPct val="0"/>
              </a:spcAft>
              <a:defRPr>
                <a:solidFill>
                  <a:schemeClr val="tx1"/>
                </a:solidFill>
                <a:latin typeface="Arial" charset="0"/>
              </a:defRPr>
            </a:lvl6pPr>
            <a:lvl7pPr marL="2841625" defTabSz="963613" eaLnBrk="0" fontAlgn="base" hangingPunct="0">
              <a:spcBef>
                <a:spcPct val="0"/>
              </a:spcBef>
              <a:spcAft>
                <a:spcPct val="0"/>
              </a:spcAft>
              <a:defRPr>
                <a:solidFill>
                  <a:schemeClr val="tx1"/>
                </a:solidFill>
                <a:latin typeface="Arial" charset="0"/>
              </a:defRPr>
            </a:lvl7pPr>
            <a:lvl8pPr marL="3298825" defTabSz="963613" eaLnBrk="0" fontAlgn="base" hangingPunct="0">
              <a:spcBef>
                <a:spcPct val="0"/>
              </a:spcBef>
              <a:spcAft>
                <a:spcPct val="0"/>
              </a:spcAft>
              <a:defRPr>
                <a:solidFill>
                  <a:schemeClr val="tx1"/>
                </a:solidFill>
                <a:latin typeface="Arial" charset="0"/>
              </a:defRPr>
            </a:lvl8pPr>
            <a:lvl9pPr marL="3756025" defTabSz="963613" eaLnBrk="0" fontAlgn="base" hangingPunct="0">
              <a:spcBef>
                <a:spcPct val="0"/>
              </a:spcBef>
              <a:spcAft>
                <a:spcPct val="0"/>
              </a:spcAft>
              <a:defRPr>
                <a:solidFill>
                  <a:schemeClr val="tx1"/>
                </a:solidFill>
                <a:latin typeface="Arial" charset="0"/>
              </a:defRPr>
            </a:lvl9pPr>
          </a:lstStyle>
          <a:p>
            <a:pPr algn="ctr">
              <a:defRPr/>
            </a:pPr>
            <a:r>
              <a:rPr lang="en-US" sz="1900" b="1" dirty="0">
                <a:solidFill>
                  <a:schemeClr val="tx2"/>
                </a:solidFill>
              </a:rPr>
              <a:t>NACT 282 - </a:t>
            </a:r>
            <a:r>
              <a:rPr lang="en-US" sz="1900" b="1" dirty="0" err="1">
                <a:solidFill>
                  <a:schemeClr val="tx2"/>
                </a:solidFill>
              </a:rPr>
              <a:t>Baghouses</a:t>
            </a:r>
            <a:endParaRPr lang="en-US" sz="1900" b="1" dirty="0">
              <a:solidFill>
                <a:schemeClr val="tx2"/>
              </a:solidFill>
            </a:endParaRPr>
          </a:p>
        </p:txBody>
      </p:sp>
      <p:sp>
        <p:nvSpPr>
          <p:cNvPr id="2051" name="Text Box 3">
            <a:extLst>
              <a:ext uri="{FF2B5EF4-FFF2-40B4-BE49-F238E27FC236}">
                <a16:creationId xmlns:a16="http://schemas.microsoft.com/office/drawing/2014/main" id="{36FCE4FC-9A33-4853-9D63-8443FA3EEAA8}"/>
              </a:ext>
            </a:extLst>
          </p:cNvPr>
          <p:cNvSpPr txBox="1">
            <a:spLocks noChangeArrowheads="1"/>
          </p:cNvSpPr>
          <p:nvPr/>
        </p:nvSpPr>
        <p:spPr bwMode="auto">
          <a:xfrm>
            <a:off x="6607966" y="9184465"/>
            <a:ext cx="195268" cy="27185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312" tIns="48156" rIns="96312" bIns="48156">
            <a:spAutoFit/>
          </a:bodyPr>
          <a:lstStyle>
            <a:lvl1pPr algn="l" defTabSz="963613">
              <a:spcBef>
                <a:spcPct val="0"/>
              </a:spcBef>
              <a:defRPr>
                <a:solidFill>
                  <a:schemeClr val="tx1"/>
                </a:solidFill>
                <a:latin typeface="Arial" charset="0"/>
              </a:defRPr>
            </a:lvl1pPr>
            <a:lvl2pPr marL="481013" algn="l" defTabSz="963613">
              <a:spcBef>
                <a:spcPct val="0"/>
              </a:spcBef>
              <a:defRPr>
                <a:solidFill>
                  <a:schemeClr val="tx1"/>
                </a:solidFill>
                <a:latin typeface="Arial" charset="0"/>
              </a:defRPr>
            </a:lvl2pPr>
            <a:lvl3pPr marL="963613" algn="l" defTabSz="963613">
              <a:spcBef>
                <a:spcPct val="0"/>
              </a:spcBef>
              <a:defRPr>
                <a:solidFill>
                  <a:schemeClr val="tx1"/>
                </a:solidFill>
                <a:latin typeface="Arial" charset="0"/>
              </a:defRPr>
            </a:lvl3pPr>
            <a:lvl4pPr marL="1444625" algn="l" defTabSz="963613">
              <a:spcBef>
                <a:spcPct val="0"/>
              </a:spcBef>
              <a:defRPr>
                <a:solidFill>
                  <a:schemeClr val="tx1"/>
                </a:solidFill>
                <a:latin typeface="Arial" charset="0"/>
              </a:defRPr>
            </a:lvl4pPr>
            <a:lvl5pPr marL="1927225" algn="l" defTabSz="963613">
              <a:spcBef>
                <a:spcPct val="0"/>
              </a:spcBef>
              <a:defRPr>
                <a:solidFill>
                  <a:schemeClr val="tx1"/>
                </a:solidFill>
                <a:latin typeface="Arial" charset="0"/>
              </a:defRPr>
            </a:lvl5pPr>
            <a:lvl6pPr marL="2384425" defTabSz="963613" eaLnBrk="0" fontAlgn="base" hangingPunct="0">
              <a:spcBef>
                <a:spcPct val="0"/>
              </a:spcBef>
              <a:spcAft>
                <a:spcPct val="0"/>
              </a:spcAft>
              <a:defRPr>
                <a:solidFill>
                  <a:schemeClr val="tx1"/>
                </a:solidFill>
                <a:latin typeface="Arial" charset="0"/>
              </a:defRPr>
            </a:lvl6pPr>
            <a:lvl7pPr marL="2841625" defTabSz="963613" eaLnBrk="0" fontAlgn="base" hangingPunct="0">
              <a:spcBef>
                <a:spcPct val="0"/>
              </a:spcBef>
              <a:spcAft>
                <a:spcPct val="0"/>
              </a:spcAft>
              <a:defRPr>
                <a:solidFill>
                  <a:schemeClr val="tx1"/>
                </a:solidFill>
                <a:latin typeface="Arial" charset="0"/>
              </a:defRPr>
            </a:lvl7pPr>
            <a:lvl8pPr marL="3298825" defTabSz="963613" eaLnBrk="0" fontAlgn="base" hangingPunct="0">
              <a:spcBef>
                <a:spcPct val="0"/>
              </a:spcBef>
              <a:spcAft>
                <a:spcPct val="0"/>
              </a:spcAft>
              <a:defRPr>
                <a:solidFill>
                  <a:schemeClr val="tx1"/>
                </a:solidFill>
                <a:latin typeface="Arial" charset="0"/>
              </a:defRPr>
            </a:lvl8pPr>
            <a:lvl9pPr marL="3756025" defTabSz="963613" eaLnBrk="0" fontAlgn="base" hangingPunct="0">
              <a:spcBef>
                <a:spcPct val="0"/>
              </a:spcBef>
              <a:spcAft>
                <a:spcPct val="0"/>
              </a:spcAft>
              <a:defRPr>
                <a:solidFill>
                  <a:schemeClr val="tx1"/>
                </a:solidFill>
                <a:latin typeface="Arial" charset="0"/>
              </a:defRPr>
            </a:lvl9pPr>
          </a:lstStyle>
          <a:p>
            <a:pPr algn="ctr">
              <a:defRPr/>
            </a:pPr>
            <a:endParaRPr lang="en-US" sz="1100">
              <a:solidFill>
                <a:schemeClr val="tx2"/>
              </a:solidFill>
            </a:endParaRPr>
          </a:p>
        </p:txBody>
      </p:sp>
      <p:sp>
        <p:nvSpPr>
          <p:cNvPr id="2052" name="Text Box 4">
            <a:extLst>
              <a:ext uri="{FF2B5EF4-FFF2-40B4-BE49-F238E27FC236}">
                <a16:creationId xmlns:a16="http://schemas.microsoft.com/office/drawing/2014/main" id="{0DC2F069-278A-4200-8BAB-848442690D7C}"/>
              </a:ext>
            </a:extLst>
          </p:cNvPr>
          <p:cNvSpPr txBox="1">
            <a:spLocks noChangeArrowheads="1"/>
          </p:cNvSpPr>
          <p:nvPr/>
        </p:nvSpPr>
        <p:spPr bwMode="auto">
          <a:xfrm>
            <a:off x="3475459" y="9120978"/>
            <a:ext cx="438125" cy="33208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312" tIns="48156" rIns="96312" bIns="48156">
            <a:spAutoFit/>
          </a:bodyPr>
          <a:lstStyle>
            <a:lvl1pPr defTabSz="963613">
              <a:defRPr sz="2000">
                <a:solidFill>
                  <a:srgbClr val="FFFF00"/>
                </a:solidFill>
                <a:latin typeface="Arial" panose="020B0604020202020204" pitchFamily="34" charset="0"/>
              </a:defRPr>
            </a:lvl1pPr>
            <a:lvl2pPr marL="742950" indent="-285750" defTabSz="963613">
              <a:defRPr sz="2000">
                <a:solidFill>
                  <a:srgbClr val="FFFF00"/>
                </a:solidFill>
                <a:latin typeface="Arial" panose="020B0604020202020204" pitchFamily="34" charset="0"/>
              </a:defRPr>
            </a:lvl2pPr>
            <a:lvl3pPr marL="1143000" indent="-228600" defTabSz="963613">
              <a:defRPr sz="2000">
                <a:solidFill>
                  <a:srgbClr val="FFFF00"/>
                </a:solidFill>
                <a:latin typeface="Arial" panose="020B0604020202020204" pitchFamily="34" charset="0"/>
              </a:defRPr>
            </a:lvl3pPr>
            <a:lvl4pPr marL="1600200" indent="-228600" defTabSz="963613">
              <a:defRPr sz="2000">
                <a:solidFill>
                  <a:srgbClr val="FFFF00"/>
                </a:solidFill>
                <a:latin typeface="Arial" panose="020B0604020202020204" pitchFamily="34" charset="0"/>
              </a:defRPr>
            </a:lvl4pPr>
            <a:lvl5pPr marL="2057400" indent="-228600" defTabSz="963613">
              <a:defRPr sz="2000">
                <a:solidFill>
                  <a:srgbClr val="FFFF00"/>
                </a:solidFill>
                <a:latin typeface="Arial" panose="020B0604020202020204" pitchFamily="34" charset="0"/>
              </a:defRPr>
            </a:lvl5pPr>
            <a:lvl6pPr marL="2514600" indent="-228600" defTabSz="963613" eaLnBrk="0" fontAlgn="base" hangingPunct="0">
              <a:spcBef>
                <a:spcPct val="0"/>
              </a:spcBef>
              <a:spcAft>
                <a:spcPct val="0"/>
              </a:spcAft>
              <a:defRPr sz="2000">
                <a:solidFill>
                  <a:srgbClr val="FFFF00"/>
                </a:solidFill>
                <a:latin typeface="Arial" panose="020B0604020202020204" pitchFamily="34" charset="0"/>
              </a:defRPr>
            </a:lvl6pPr>
            <a:lvl7pPr marL="2971800" indent="-228600" defTabSz="963613" eaLnBrk="0" fontAlgn="base" hangingPunct="0">
              <a:spcBef>
                <a:spcPct val="0"/>
              </a:spcBef>
              <a:spcAft>
                <a:spcPct val="0"/>
              </a:spcAft>
              <a:defRPr sz="2000">
                <a:solidFill>
                  <a:srgbClr val="FFFF00"/>
                </a:solidFill>
                <a:latin typeface="Arial" panose="020B0604020202020204" pitchFamily="34" charset="0"/>
              </a:defRPr>
            </a:lvl7pPr>
            <a:lvl8pPr marL="3429000" indent="-228600" defTabSz="963613" eaLnBrk="0" fontAlgn="base" hangingPunct="0">
              <a:spcBef>
                <a:spcPct val="0"/>
              </a:spcBef>
              <a:spcAft>
                <a:spcPct val="0"/>
              </a:spcAft>
              <a:defRPr sz="2000">
                <a:solidFill>
                  <a:srgbClr val="FFFF00"/>
                </a:solidFill>
                <a:latin typeface="Arial" panose="020B0604020202020204" pitchFamily="34" charset="0"/>
              </a:defRPr>
            </a:lvl8pPr>
            <a:lvl9pPr marL="3886200" indent="-228600" defTabSz="963613" eaLnBrk="0" fontAlgn="base" hangingPunct="0">
              <a:spcBef>
                <a:spcPct val="0"/>
              </a:spcBef>
              <a:spcAft>
                <a:spcPct val="0"/>
              </a:spcAft>
              <a:defRPr sz="2000">
                <a:solidFill>
                  <a:srgbClr val="FFFF00"/>
                </a:solidFill>
                <a:latin typeface="Arial" panose="020B0604020202020204" pitchFamily="34" charset="0"/>
              </a:defRPr>
            </a:lvl9pPr>
          </a:lstStyle>
          <a:p>
            <a:pPr algn="ctr"/>
            <a:fld id="{5FFB43EB-DDF5-4505-AA4E-37D0D12B9AE7}" type="slidenum">
              <a:rPr lang="en-US" altLang="en-US" sz="1500" b="1">
                <a:solidFill>
                  <a:schemeClr val="tx2"/>
                </a:solidFill>
              </a:rPr>
              <a:pPr algn="ctr"/>
              <a:t>‹#›</a:t>
            </a:fld>
            <a:endParaRPr lang="en-US" altLang="en-US" sz="1500" b="1">
              <a:solidFill>
                <a:schemeClr val="tx2"/>
              </a:solidFill>
            </a:endParaRPr>
          </a:p>
        </p:txBody>
      </p:sp>
      <p:sp>
        <p:nvSpPr>
          <p:cNvPr id="2054" name="Rectangle 6">
            <a:extLst>
              <a:ext uri="{FF2B5EF4-FFF2-40B4-BE49-F238E27FC236}">
                <a16:creationId xmlns:a16="http://schemas.microsoft.com/office/drawing/2014/main" id="{EA5404C5-51F6-41D0-8E09-71D7A62105DE}"/>
              </a:ext>
            </a:extLst>
          </p:cNvPr>
          <p:cNvSpPr>
            <a:spLocks noGrp="1" noChangeArrowheads="1"/>
          </p:cNvSpPr>
          <p:nvPr>
            <p:ph type="dt" sz="quarter" idx="1"/>
          </p:nvPr>
        </p:nvSpPr>
        <p:spPr bwMode="auto">
          <a:xfrm>
            <a:off x="0" y="9120978"/>
            <a:ext cx="991113" cy="48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9" tIns="45715" rIns="91429" bIns="45715" numCol="1" anchor="t" anchorCtr="0" compatLnSpc="1">
            <a:prstTxWarp prst="textNoShape">
              <a:avLst/>
            </a:prstTxWarp>
          </a:bodyPr>
          <a:lstStyle>
            <a:lvl1pPr algn="r">
              <a:lnSpc>
                <a:spcPct val="100000"/>
              </a:lnSpc>
              <a:spcBef>
                <a:spcPct val="0"/>
              </a:spcBef>
              <a:buClrTx/>
              <a:buSzTx/>
              <a:defRPr sz="900">
                <a:solidFill>
                  <a:schemeClr val="tx1"/>
                </a:solidFill>
                <a:latin typeface="Arial" charset="0"/>
              </a:defRPr>
            </a:lvl1pPr>
          </a:lstStyle>
          <a:p>
            <a:pPr>
              <a:defRPr/>
            </a:pPr>
            <a:r>
              <a:rPr lang="en-US"/>
              <a:t>July 12</a:t>
            </a: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4CF6FF5-5FC1-4C35-A15D-633E314C95A9}"/>
              </a:ext>
            </a:extLst>
          </p:cNvPr>
          <p:cNvSpPr>
            <a:spLocks noGrp="1" noChangeArrowheads="1"/>
          </p:cNvSpPr>
          <p:nvPr>
            <p:ph type="body" sz="quarter" idx="3"/>
          </p:nvPr>
        </p:nvSpPr>
        <p:spPr bwMode="auto">
          <a:xfrm>
            <a:off x="697390" y="2775525"/>
            <a:ext cx="5856426" cy="626405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1932" tIns="40130" rIns="81932" bIns="4013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a:extLst>
              <a:ext uri="{FF2B5EF4-FFF2-40B4-BE49-F238E27FC236}">
                <a16:creationId xmlns:a16="http://schemas.microsoft.com/office/drawing/2014/main" id="{088C5208-0475-44E1-B4E5-02FA63BA2877}"/>
              </a:ext>
            </a:extLst>
          </p:cNvPr>
          <p:cNvSpPr>
            <a:spLocks noGrp="1" noRot="1" noChangeAspect="1" noChangeArrowheads="1" noTextEdit="1"/>
          </p:cNvSpPr>
          <p:nvPr>
            <p:ph type="sldImg" idx="2"/>
          </p:nvPr>
        </p:nvSpPr>
        <p:spPr bwMode="auto">
          <a:xfrm>
            <a:off x="1617663" y="288925"/>
            <a:ext cx="3654425" cy="243681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6" name="Rectangle 4">
            <a:extLst>
              <a:ext uri="{FF2B5EF4-FFF2-40B4-BE49-F238E27FC236}">
                <a16:creationId xmlns:a16="http://schemas.microsoft.com/office/drawing/2014/main" id="{D4280EBD-07F0-4AF9-90F7-73D019CCA695}"/>
              </a:ext>
            </a:extLst>
          </p:cNvPr>
          <p:cNvSpPr>
            <a:spLocks noGrp="1" noChangeArrowheads="1"/>
          </p:cNvSpPr>
          <p:nvPr>
            <p:ph type="dt" idx="1"/>
          </p:nvPr>
        </p:nvSpPr>
        <p:spPr bwMode="auto">
          <a:xfrm>
            <a:off x="5608649" y="9041212"/>
            <a:ext cx="1626147" cy="48022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12" tIns="48156" rIns="96312" bIns="48156" numCol="1" anchor="t" anchorCtr="0" compatLnSpc="1">
            <a:prstTxWarp prst="textNoShape">
              <a:avLst/>
            </a:prstTxWarp>
          </a:bodyPr>
          <a:lstStyle>
            <a:lvl1pPr algn="r" defTabSz="963502">
              <a:lnSpc>
                <a:spcPct val="100000"/>
              </a:lnSpc>
              <a:spcBef>
                <a:spcPct val="0"/>
              </a:spcBef>
              <a:buClrTx/>
              <a:buSzTx/>
              <a:defRPr sz="1300">
                <a:solidFill>
                  <a:schemeClr val="tx2"/>
                </a:solidFill>
                <a:latin typeface="Times New Roman" pitchFamily="18" charset="0"/>
              </a:defRPr>
            </a:lvl1pPr>
          </a:lstStyle>
          <a:p>
            <a:pPr>
              <a:defRPr/>
            </a:pPr>
            <a:fld id="{330FAD4E-01DA-4929-82C5-91BF54A0C889}" type="datetime1">
              <a:rPr lang="en-US"/>
              <a:pPr>
                <a:defRPr/>
              </a:pPr>
              <a:t>7/15/2026</a:t>
            </a:fld>
            <a:endParaRPr lang="en-US"/>
          </a:p>
        </p:txBody>
      </p:sp>
      <p:sp>
        <p:nvSpPr>
          <p:cNvPr id="3077" name="Rectangle 5">
            <a:extLst>
              <a:ext uri="{FF2B5EF4-FFF2-40B4-BE49-F238E27FC236}">
                <a16:creationId xmlns:a16="http://schemas.microsoft.com/office/drawing/2014/main" id="{87B0ECFA-FBE0-475F-8A6D-4A6A7696F2E4}"/>
              </a:ext>
            </a:extLst>
          </p:cNvPr>
          <p:cNvSpPr>
            <a:spLocks noGrp="1" noChangeArrowheads="1"/>
          </p:cNvSpPr>
          <p:nvPr>
            <p:ph type="hdr" sz="quarter"/>
          </p:nvPr>
        </p:nvSpPr>
        <p:spPr bwMode="auto">
          <a:xfrm>
            <a:off x="80405" y="79766"/>
            <a:ext cx="3170248" cy="48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12" tIns="48156" rIns="96312" bIns="48156" numCol="1" anchor="t" anchorCtr="0" compatLnSpc="1">
            <a:prstTxWarp prst="textNoShape">
              <a:avLst/>
            </a:prstTxWarp>
          </a:bodyPr>
          <a:lstStyle>
            <a:lvl1pPr algn="l" defTabSz="963502">
              <a:lnSpc>
                <a:spcPct val="100000"/>
              </a:lnSpc>
              <a:spcBef>
                <a:spcPct val="0"/>
              </a:spcBef>
              <a:buClrTx/>
              <a:buSzTx/>
              <a:defRPr sz="1300">
                <a:solidFill>
                  <a:schemeClr val="tx2"/>
                </a:solidFill>
                <a:latin typeface="Arial" charset="0"/>
              </a:defRPr>
            </a:lvl1pPr>
          </a:lstStyle>
          <a:p>
            <a:pPr>
              <a:defRPr/>
            </a:pPr>
            <a:r>
              <a:rPr lang="en-US"/>
              <a:t>Baghouses 282</a:t>
            </a:r>
          </a:p>
        </p:txBody>
      </p:sp>
      <p:sp>
        <p:nvSpPr>
          <p:cNvPr id="3078" name="Rectangle 6">
            <a:extLst>
              <a:ext uri="{FF2B5EF4-FFF2-40B4-BE49-F238E27FC236}">
                <a16:creationId xmlns:a16="http://schemas.microsoft.com/office/drawing/2014/main" id="{37306A0C-9DE6-4720-868A-0B6182F62566}"/>
              </a:ext>
            </a:extLst>
          </p:cNvPr>
          <p:cNvSpPr>
            <a:spLocks noGrp="1" noChangeArrowheads="1"/>
          </p:cNvSpPr>
          <p:nvPr>
            <p:ph type="sldNum" sz="quarter" idx="5"/>
          </p:nvPr>
        </p:nvSpPr>
        <p:spPr bwMode="auto">
          <a:xfrm>
            <a:off x="4064548" y="-79766"/>
            <a:ext cx="3170248" cy="480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12" tIns="48156" rIns="96312" bIns="48156" numCol="1" anchor="b" anchorCtr="0" compatLnSpc="1">
            <a:prstTxWarp prst="textNoShape">
              <a:avLst/>
            </a:prstTxWarp>
          </a:bodyPr>
          <a:lstStyle>
            <a:lvl1pPr algn="r" defTabSz="962061">
              <a:defRPr sz="1300">
                <a:solidFill>
                  <a:schemeClr val="tx2"/>
                </a:solidFill>
              </a:defRPr>
            </a:lvl1pPr>
          </a:lstStyle>
          <a:p>
            <a:fld id="{4D6D346E-216A-4FDF-82CC-84586E275E2C}" type="slidenum">
              <a:rPr lang="en-US" altLang="en-US"/>
              <a:pPr/>
              <a:t>‹#›</a:t>
            </a:fld>
            <a:endParaRPr lang="en-US" altLang="en-US"/>
          </a:p>
        </p:txBody>
      </p:sp>
    </p:spTree>
  </p:cSld>
  <p:clrMap bg1="lt1" tx1="dk1" bg2="lt2" tx2="dk2" accent1="accent1" accent2="accent2" accent3="accent3" accent4="accent4" accent5="accent5" accent6="accent6" hlink="hlink" folHlink="folHlink"/>
  <p:hf ftr="0" dt="0"/>
  <p:notesStyle>
    <a:lvl1pPr algn="l" defTabSz="142875" rtl="0" eaLnBrk="0" fontAlgn="base" hangingPunct="0">
      <a:spcBef>
        <a:spcPct val="0"/>
      </a:spcBef>
      <a:spcAft>
        <a:spcPct val="0"/>
      </a:spcAft>
      <a:defRPr sz="1400" kern="1200">
        <a:solidFill>
          <a:schemeClr val="tx1"/>
        </a:solidFill>
        <a:latin typeface="Times New Roman" pitchFamily="18" charset="0"/>
        <a:ea typeface="+mn-ea"/>
        <a:cs typeface="+mn-cs"/>
      </a:defRPr>
    </a:lvl1pPr>
    <a:lvl2pPr marL="231775" algn="l" defTabSz="142875" rtl="0" eaLnBrk="0" fontAlgn="base" hangingPunct="0">
      <a:spcBef>
        <a:spcPct val="0"/>
      </a:spcBef>
      <a:spcAft>
        <a:spcPct val="0"/>
      </a:spcAft>
      <a:defRPr sz="1400" kern="1200">
        <a:solidFill>
          <a:schemeClr val="tx1"/>
        </a:solidFill>
        <a:latin typeface="Times New Roman" pitchFamily="18" charset="0"/>
        <a:ea typeface="+mn-ea"/>
        <a:cs typeface="+mn-cs"/>
      </a:defRPr>
    </a:lvl2pPr>
    <a:lvl3pPr marL="457200" algn="l" defTabSz="142875" rtl="0" eaLnBrk="0" fontAlgn="base" hangingPunct="0">
      <a:spcBef>
        <a:spcPct val="0"/>
      </a:spcBef>
      <a:spcAft>
        <a:spcPct val="0"/>
      </a:spcAft>
      <a:defRPr sz="1400" kern="1200">
        <a:solidFill>
          <a:schemeClr val="tx1"/>
        </a:solidFill>
        <a:latin typeface="Times New Roman" pitchFamily="18" charset="0"/>
        <a:ea typeface="+mn-ea"/>
        <a:cs typeface="+mn-cs"/>
      </a:defRPr>
    </a:lvl3pPr>
    <a:lvl4pPr marL="688975" algn="l" defTabSz="142875" rtl="0" eaLnBrk="0" fontAlgn="base" hangingPunct="0">
      <a:spcBef>
        <a:spcPct val="0"/>
      </a:spcBef>
      <a:spcAft>
        <a:spcPct val="0"/>
      </a:spcAft>
      <a:defRPr sz="1400" kern="1200">
        <a:solidFill>
          <a:schemeClr val="tx1"/>
        </a:solidFill>
        <a:latin typeface="Times New Roman" pitchFamily="18" charset="0"/>
        <a:ea typeface="+mn-ea"/>
        <a:cs typeface="+mn-cs"/>
      </a:defRPr>
    </a:lvl4pPr>
    <a:lvl5pPr marL="914400" algn="l" defTabSz="142875" rtl="0" eaLnBrk="0" fontAlgn="base" hangingPunct="0">
      <a:spcBef>
        <a:spcPct val="0"/>
      </a:spcBef>
      <a:spcAft>
        <a:spcPct val="0"/>
      </a:spcAft>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 Target="../slides/slide162.xml"/><Relationship Id="rId1" Type="http://schemas.openxmlformats.org/officeDocument/2006/relationships/notesMaster" Target="../notesMasters/notesMaster1.xml"/><Relationship Id="rId4" Type="http://schemas.openxmlformats.org/officeDocument/2006/relationships/image" Target="../media/image151.emf"/></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mailto:info@flex-kleen.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A6BDEC4A-99CC-40FA-BC32-AB4D7A8A2CFF}"/>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123" name="Rectangle 6">
            <a:extLst>
              <a:ext uri="{FF2B5EF4-FFF2-40B4-BE49-F238E27FC236}">
                <a16:creationId xmlns:a16="http://schemas.microsoft.com/office/drawing/2014/main" id="{020FD6B5-46CE-4C37-934E-9720DEF991C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6AA0873-0AF4-450D-B923-0B6E9190DC38}" type="slidenum">
              <a:rPr lang="en-US" altLang="en-US" sz="1300">
                <a:solidFill>
                  <a:schemeClr val="tx2"/>
                </a:solidFill>
              </a:rPr>
              <a:pPr/>
              <a:t>1</a:t>
            </a:fld>
            <a:endParaRPr lang="en-US" altLang="en-US" sz="1300">
              <a:solidFill>
                <a:schemeClr val="tx2"/>
              </a:solidFill>
            </a:endParaRPr>
          </a:p>
        </p:txBody>
      </p:sp>
      <p:sp>
        <p:nvSpPr>
          <p:cNvPr id="5124" name="Rectangle 2">
            <a:extLst>
              <a:ext uri="{FF2B5EF4-FFF2-40B4-BE49-F238E27FC236}">
                <a16:creationId xmlns:a16="http://schemas.microsoft.com/office/drawing/2014/main" id="{DB9BEDFA-9F4F-418C-A3A6-A4D2CB1C77D5}"/>
              </a:ext>
            </a:extLst>
          </p:cNvPr>
          <p:cNvSpPr>
            <a:spLocks noGrp="1" noRot="1" noChangeAspect="1" noChangeArrowheads="1" noTextEdit="1"/>
          </p:cNvSpPr>
          <p:nvPr>
            <p:ph type="sldImg"/>
          </p:nvPr>
        </p:nvSpPr>
        <p:spPr>
          <a:ln/>
        </p:spPr>
      </p:sp>
      <p:sp>
        <p:nvSpPr>
          <p:cNvPr id="5125" name="Rectangle 3">
            <a:extLst>
              <a:ext uri="{FF2B5EF4-FFF2-40B4-BE49-F238E27FC236}">
                <a16:creationId xmlns:a16="http://schemas.microsoft.com/office/drawing/2014/main" id="{311FBF99-DD17-4356-B760-32ACFFBF285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a:extLst>
              <a:ext uri="{FF2B5EF4-FFF2-40B4-BE49-F238E27FC236}">
                <a16:creationId xmlns:a16="http://schemas.microsoft.com/office/drawing/2014/main" id="{EA9529DA-3CD7-4A9F-9C4D-EEFA52C8F25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555" name="Rectangle 6">
            <a:extLst>
              <a:ext uri="{FF2B5EF4-FFF2-40B4-BE49-F238E27FC236}">
                <a16:creationId xmlns:a16="http://schemas.microsoft.com/office/drawing/2014/main" id="{EB4AA13B-4B5A-4BB5-893E-98F170C801D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2A106B2-E9CE-417E-9ABB-11B6A54133B7}" type="slidenum">
              <a:rPr lang="en-US" altLang="en-US" sz="1300">
                <a:solidFill>
                  <a:schemeClr val="tx2"/>
                </a:solidFill>
              </a:rPr>
              <a:pPr/>
              <a:t>10</a:t>
            </a:fld>
            <a:endParaRPr lang="en-US" altLang="en-US" sz="1300">
              <a:solidFill>
                <a:schemeClr val="tx2"/>
              </a:solidFill>
            </a:endParaRPr>
          </a:p>
        </p:txBody>
      </p:sp>
      <p:sp>
        <p:nvSpPr>
          <p:cNvPr id="23556" name="Rectangle 2">
            <a:extLst>
              <a:ext uri="{FF2B5EF4-FFF2-40B4-BE49-F238E27FC236}">
                <a16:creationId xmlns:a16="http://schemas.microsoft.com/office/drawing/2014/main" id="{325C21C7-4F4B-4058-96BA-FFC1A6F03C3A}"/>
              </a:ext>
            </a:extLst>
          </p:cNvPr>
          <p:cNvSpPr>
            <a:spLocks noGrp="1" noRot="1" noChangeAspect="1" noChangeArrowheads="1" noTextEdit="1"/>
          </p:cNvSpPr>
          <p:nvPr>
            <p:ph type="sldImg"/>
          </p:nvPr>
        </p:nvSpPr>
        <p:spPr>
          <a:ln/>
        </p:spPr>
      </p:sp>
      <p:sp>
        <p:nvSpPr>
          <p:cNvPr id="23557" name="Rectangle 3">
            <a:extLst>
              <a:ext uri="{FF2B5EF4-FFF2-40B4-BE49-F238E27FC236}">
                <a16:creationId xmlns:a16="http://schemas.microsoft.com/office/drawing/2014/main" id="{0E027398-2AF1-4FF1-9883-FDC6AB7BE0B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16-compartment BH used at tail end of Portland Cement processing plant in So. Calif.  </a:t>
            </a:r>
            <a:endParaRPr lang="en-US" altLang="en-US"/>
          </a:p>
          <a:p>
            <a:endParaRPr lang="en-US" altLang="en-US"/>
          </a:p>
          <a:p>
            <a:r>
              <a:rPr lang="en-US" altLang="en-US"/>
              <a:t>Additional applications: Table 300-60.</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5">
            <a:extLst>
              <a:ext uri="{FF2B5EF4-FFF2-40B4-BE49-F238E27FC236}">
                <a16:creationId xmlns:a16="http://schemas.microsoft.com/office/drawing/2014/main" id="{6A92640A-5D7B-4F4E-B2D0-3F632B88BDC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2995" name="Rectangle 6">
            <a:extLst>
              <a:ext uri="{FF2B5EF4-FFF2-40B4-BE49-F238E27FC236}">
                <a16:creationId xmlns:a16="http://schemas.microsoft.com/office/drawing/2014/main" id="{CA07C016-F981-49D0-A689-C1F09E341A6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F132C9A-A1C6-4873-A6E2-0DA926EFA7C8}" type="slidenum">
              <a:rPr lang="en-US" altLang="en-US" sz="1300">
                <a:solidFill>
                  <a:schemeClr val="tx2"/>
                </a:solidFill>
              </a:rPr>
              <a:pPr/>
              <a:t>107</a:t>
            </a:fld>
            <a:endParaRPr lang="en-US" altLang="en-US" sz="1300">
              <a:solidFill>
                <a:schemeClr val="tx2"/>
              </a:solidFill>
            </a:endParaRPr>
          </a:p>
        </p:txBody>
      </p:sp>
      <p:sp>
        <p:nvSpPr>
          <p:cNvPr id="212996" name="Rectangle 2">
            <a:extLst>
              <a:ext uri="{FF2B5EF4-FFF2-40B4-BE49-F238E27FC236}">
                <a16:creationId xmlns:a16="http://schemas.microsoft.com/office/drawing/2014/main" id="{2B50DEC2-DB86-43DF-823B-0990CDF359C0}"/>
              </a:ext>
            </a:extLst>
          </p:cNvPr>
          <p:cNvSpPr>
            <a:spLocks noGrp="1" noRot="1" noChangeAspect="1" noChangeArrowheads="1" noTextEdit="1"/>
          </p:cNvSpPr>
          <p:nvPr>
            <p:ph type="sldImg"/>
          </p:nvPr>
        </p:nvSpPr>
        <p:spPr>
          <a:ln/>
        </p:spPr>
      </p:sp>
      <p:sp>
        <p:nvSpPr>
          <p:cNvPr id="212997" name="Rectangle 3">
            <a:extLst>
              <a:ext uri="{FF2B5EF4-FFF2-40B4-BE49-F238E27FC236}">
                <a16:creationId xmlns:a16="http://schemas.microsoft.com/office/drawing/2014/main" id="{AE7A442F-D751-4A7F-ACA2-D58D9590736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Simpler installation has problem.  Since 90% of bag failures occur near inlet, bag replacement chart would probably show pattern here.</a:t>
            </a:r>
          </a:p>
          <a:p>
            <a:endParaRPr lang="en-US" altLang="en-US"/>
          </a:p>
          <a:p>
            <a:r>
              <a:rPr lang="en-US" altLang="en-US"/>
              <a:t>Adding baffle or blast plate minimizes this problem.</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5">
            <a:extLst>
              <a:ext uri="{FF2B5EF4-FFF2-40B4-BE49-F238E27FC236}">
                <a16:creationId xmlns:a16="http://schemas.microsoft.com/office/drawing/2014/main" id="{78AEF8E5-C794-45EB-98B4-2AB2BDEB091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5043" name="Rectangle 6">
            <a:extLst>
              <a:ext uri="{FF2B5EF4-FFF2-40B4-BE49-F238E27FC236}">
                <a16:creationId xmlns:a16="http://schemas.microsoft.com/office/drawing/2014/main" id="{62B97057-26D2-4315-A494-F1B8058ACD1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63CD516-A69A-4AC8-A18D-A4016EBB34ED}" type="slidenum">
              <a:rPr lang="en-US" altLang="en-US" sz="1300">
                <a:solidFill>
                  <a:schemeClr val="tx2"/>
                </a:solidFill>
              </a:rPr>
              <a:pPr/>
              <a:t>108</a:t>
            </a:fld>
            <a:endParaRPr lang="en-US" altLang="en-US" sz="1300">
              <a:solidFill>
                <a:schemeClr val="tx2"/>
              </a:solidFill>
            </a:endParaRPr>
          </a:p>
        </p:txBody>
      </p:sp>
      <p:sp>
        <p:nvSpPr>
          <p:cNvPr id="215044" name="Rectangle 2">
            <a:extLst>
              <a:ext uri="{FF2B5EF4-FFF2-40B4-BE49-F238E27FC236}">
                <a16:creationId xmlns:a16="http://schemas.microsoft.com/office/drawing/2014/main" id="{2C1330FC-040D-4FF9-945D-3D27FCA22DDF}"/>
              </a:ext>
            </a:extLst>
          </p:cNvPr>
          <p:cNvSpPr>
            <a:spLocks noGrp="1" noRot="1" noChangeAspect="1" noChangeArrowheads="1" noTextEdit="1"/>
          </p:cNvSpPr>
          <p:nvPr>
            <p:ph type="sldImg"/>
          </p:nvPr>
        </p:nvSpPr>
        <p:spPr>
          <a:ln/>
        </p:spPr>
      </p:sp>
      <p:sp>
        <p:nvSpPr>
          <p:cNvPr id="215045" name="Rectangle 3">
            <a:extLst>
              <a:ext uri="{FF2B5EF4-FFF2-40B4-BE49-F238E27FC236}">
                <a16:creationId xmlns:a16="http://schemas.microsoft.com/office/drawing/2014/main" id="{6FC02537-BC19-419D-A866-1CAEF021BF2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This is primary wear point in reverse and shaker BHs (manual says 90% of all bag failures occur at thimble).   Not difference between OK and Better.</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5">
            <a:extLst>
              <a:ext uri="{FF2B5EF4-FFF2-40B4-BE49-F238E27FC236}">
                <a16:creationId xmlns:a16="http://schemas.microsoft.com/office/drawing/2014/main" id="{7B5A999D-8641-42C1-AB86-7E71BDF87A9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7091" name="Rectangle 6">
            <a:extLst>
              <a:ext uri="{FF2B5EF4-FFF2-40B4-BE49-F238E27FC236}">
                <a16:creationId xmlns:a16="http://schemas.microsoft.com/office/drawing/2014/main" id="{FC87CB61-4B28-465F-AEED-7BE36FADE47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0044EAD-AEAC-4029-AAFC-4583C24F33B8}" type="slidenum">
              <a:rPr lang="en-US" altLang="en-US" sz="1300">
                <a:solidFill>
                  <a:schemeClr val="tx2"/>
                </a:solidFill>
              </a:rPr>
              <a:pPr/>
              <a:t>109</a:t>
            </a:fld>
            <a:endParaRPr lang="en-US" altLang="en-US" sz="1300">
              <a:solidFill>
                <a:schemeClr val="tx2"/>
              </a:solidFill>
            </a:endParaRPr>
          </a:p>
        </p:txBody>
      </p:sp>
      <p:sp>
        <p:nvSpPr>
          <p:cNvPr id="217092" name="Rectangle 2">
            <a:extLst>
              <a:ext uri="{FF2B5EF4-FFF2-40B4-BE49-F238E27FC236}">
                <a16:creationId xmlns:a16="http://schemas.microsoft.com/office/drawing/2014/main" id="{794E9A8B-EFCD-4960-BDA4-CB36E8662BC3}"/>
              </a:ext>
            </a:extLst>
          </p:cNvPr>
          <p:cNvSpPr>
            <a:spLocks noGrp="1" noRot="1" noChangeAspect="1" noChangeArrowheads="1" noTextEdit="1"/>
          </p:cNvSpPr>
          <p:nvPr>
            <p:ph type="sldImg"/>
          </p:nvPr>
        </p:nvSpPr>
        <p:spPr>
          <a:ln/>
        </p:spPr>
      </p:sp>
      <p:sp>
        <p:nvSpPr>
          <p:cNvPr id="217093" name="Rectangle 3">
            <a:extLst>
              <a:ext uri="{FF2B5EF4-FFF2-40B4-BE49-F238E27FC236}">
                <a16:creationId xmlns:a16="http://schemas.microsoft.com/office/drawing/2014/main" id="{410FEB2E-4350-412E-B46D-359B6E6343B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Dampers can be used to control influent.</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a:defRPr/>
            </a:pPr>
            <a:r>
              <a:rPr lang="en-US"/>
              <a:t>Baghouses 282</a:t>
            </a:r>
          </a:p>
        </p:txBody>
      </p:sp>
      <p:sp>
        <p:nvSpPr>
          <p:cNvPr id="5" name="Slide Number Placeholder 4"/>
          <p:cNvSpPr>
            <a:spLocks noGrp="1"/>
          </p:cNvSpPr>
          <p:nvPr>
            <p:ph type="sldNum" sz="quarter" idx="5"/>
          </p:nvPr>
        </p:nvSpPr>
        <p:spPr/>
        <p:txBody>
          <a:bodyPr/>
          <a:lstStyle/>
          <a:p>
            <a:fld id="{4D6D346E-216A-4FDF-82CC-84586E275E2C}" type="slidenum">
              <a:rPr lang="en-US" altLang="en-US" smtClean="0"/>
              <a:pPr/>
              <a:t>110</a:t>
            </a:fld>
            <a:endParaRPr lang="en-US" altLang="en-US"/>
          </a:p>
        </p:txBody>
      </p:sp>
    </p:spTree>
    <p:extLst>
      <p:ext uri="{BB962C8B-B14F-4D97-AF65-F5344CB8AC3E}">
        <p14:creationId xmlns:p14="http://schemas.microsoft.com/office/powerpoint/2010/main" val="34214297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5">
            <a:extLst>
              <a:ext uri="{FF2B5EF4-FFF2-40B4-BE49-F238E27FC236}">
                <a16:creationId xmlns:a16="http://schemas.microsoft.com/office/drawing/2014/main" id="{DBCDB382-21C9-4699-B4F8-98770414B1A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9139" name="Rectangle 6">
            <a:extLst>
              <a:ext uri="{FF2B5EF4-FFF2-40B4-BE49-F238E27FC236}">
                <a16:creationId xmlns:a16="http://schemas.microsoft.com/office/drawing/2014/main" id="{74A40235-4DE3-43F8-B5BD-9F7E3C13A32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F724ECE-FCF9-4105-ADC9-EF2D773345D2}" type="slidenum">
              <a:rPr lang="en-US" altLang="en-US" sz="1300">
                <a:solidFill>
                  <a:schemeClr val="tx2"/>
                </a:solidFill>
              </a:rPr>
              <a:pPr/>
              <a:t>111</a:t>
            </a:fld>
            <a:endParaRPr lang="en-US" altLang="en-US" sz="1300">
              <a:solidFill>
                <a:schemeClr val="tx2"/>
              </a:solidFill>
            </a:endParaRPr>
          </a:p>
        </p:txBody>
      </p:sp>
      <p:sp>
        <p:nvSpPr>
          <p:cNvPr id="219140" name="Rectangle 2">
            <a:extLst>
              <a:ext uri="{FF2B5EF4-FFF2-40B4-BE49-F238E27FC236}">
                <a16:creationId xmlns:a16="http://schemas.microsoft.com/office/drawing/2014/main" id="{F6581F7A-FAF6-4FE4-8A5B-E28F5BD56483}"/>
              </a:ext>
            </a:extLst>
          </p:cNvPr>
          <p:cNvSpPr>
            <a:spLocks noGrp="1" noRot="1" noChangeAspect="1" noChangeArrowheads="1" noTextEdit="1"/>
          </p:cNvSpPr>
          <p:nvPr>
            <p:ph type="sldImg"/>
          </p:nvPr>
        </p:nvSpPr>
        <p:spPr>
          <a:ln/>
        </p:spPr>
      </p:sp>
      <p:sp>
        <p:nvSpPr>
          <p:cNvPr id="219141" name="Rectangle 3">
            <a:extLst>
              <a:ext uri="{FF2B5EF4-FFF2-40B4-BE49-F238E27FC236}">
                <a16:creationId xmlns:a16="http://schemas.microsoft.com/office/drawing/2014/main" id="{1955BD81-3B65-4266-8F8D-F8839B7D598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Temperature drop of 2 - 25 degrees inevitable when hot process gas enters BH.  Minimum and maximum temperature should be set and monitored as should temperature drop which can indicate air inleakage.  Some systems have alarms. </a:t>
            </a:r>
          </a:p>
          <a:p>
            <a:endParaRPr lang="en-US" altLang="en-US"/>
          </a:p>
          <a:p>
            <a:r>
              <a:rPr lang="en-US" altLang="en-US"/>
              <a:t>Air Inleakage (-P, min T):  </a:t>
            </a:r>
          </a:p>
          <a:p>
            <a:r>
              <a:rPr lang="en-US" altLang="en-US"/>
              <a:t>Reduces efficiency; can cause dewpoint / condensation; corrosion / blinding.</a:t>
            </a:r>
          </a:p>
          <a:p>
            <a:endParaRPr lang="en-US" altLang="en-US"/>
          </a:p>
          <a:p>
            <a:r>
              <a:rPr lang="en-US" altLang="en-US"/>
              <a:t>Problem with operating near maximum temperature limit of medium:</a:t>
            </a:r>
          </a:p>
          <a:p>
            <a:r>
              <a:rPr lang="en-US" altLang="en-US"/>
              <a:t>GRAPH</a:t>
            </a:r>
          </a:p>
          <a:p>
            <a:endParaRPr lang="en-US" altLang="en-US"/>
          </a:p>
          <a:p>
            <a:endParaRPr lang="en-US" altLang="en-US"/>
          </a:p>
          <a:p>
            <a:endParaRPr lang="en-US" altLang="en-US"/>
          </a:p>
          <a:p>
            <a:r>
              <a:rPr lang="en-US" altLang="en-US"/>
              <a:t>Nomex will withstand 400 degrees for a long time, but if temp spikes, only thing protecting bag is dust cake.  Better to operate 25-50 degrees below limit to prolong bag life.</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5">
            <a:extLst>
              <a:ext uri="{FF2B5EF4-FFF2-40B4-BE49-F238E27FC236}">
                <a16:creationId xmlns:a16="http://schemas.microsoft.com/office/drawing/2014/main" id="{0CAE14D0-5F19-4DF0-8815-F71C643E578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21187" name="Rectangle 6">
            <a:extLst>
              <a:ext uri="{FF2B5EF4-FFF2-40B4-BE49-F238E27FC236}">
                <a16:creationId xmlns:a16="http://schemas.microsoft.com/office/drawing/2014/main" id="{05DADC90-8AEC-4224-9445-5AE63A798EE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EF22740-C777-4E73-8759-4E1F69753154}" type="slidenum">
              <a:rPr lang="en-US" altLang="en-US" sz="1300">
                <a:solidFill>
                  <a:schemeClr val="tx2"/>
                </a:solidFill>
              </a:rPr>
              <a:pPr/>
              <a:t>112</a:t>
            </a:fld>
            <a:endParaRPr lang="en-US" altLang="en-US" sz="1300">
              <a:solidFill>
                <a:schemeClr val="tx2"/>
              </a:solidFill>
            </a:endParaRPr>
          </a:p>
        </p:txBody>
      </p:sp>
      <p:sp>
        <p:nvSpPr>
          <p:cNvPr id="221188" name="Rectangle 2">
            <a:extLst>
              <a:ext uri="{FF2B5EF4-FFF2-40B4-BE49-F238E27FC236}">
                <a16:creationId xmlns:a16="http://schemas.microsoft.com/office/drawing/2014/main" id="{19271E2F-49F9-4227-B022-BD3A7F10D71A}"/>
              </a:ext>
            </a:extLst>
          </p:cNvPr>
          <p:cNvSpPr>
            <a:spLocks noGrp="1" noRot="1" noChangeAspect="1" noChangeArrowheads="1" noTextEdit="1"/>
          </p:cNvSpPr>
          <p:nvPr>
            <p:ph type="sldImg"/>
          </p:nvPr>
        </p:nvSpPr>
        <p:spPr>
          <a:ln/>
        </p:spPr>
      </p:sp>
      <p:sp>
        <p:nvSpPr>
          <p:cNvPr id="221189" name="Rectangle 3">
            <a:extLst>
              <a:ext uri="{FF2B5EF4-FFF2-40B4-BE49-F238E27FC236}">
                <a16:creationId xmlns:a16="http://schemas.microsoft.com/office/drawing/2014/main" id="{75D88089-A466-4718-BE93-B310003F1EF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Gas cooling sometime employed.  Expensive.</a:t>
            </a:r>
          </a:p>
          <a:p>
            <a:endParaRPr lang="en-US" altLang="en-US"/>
          </a:p>
          <a:p>
            <a:r>
              <a:rPr lang="en-US" altLang="en-US"/>
              <a:t>Preheating especially before startup where high moisture expected.  May involve process gas or in some cases electrically heated shell.</a:t>
            </a:r>
          </a:p>
          <a:p>
            <a:endParaRPr lang="en-US" altLang="en-US"/>
          </a:p>
          <a:p>
            <a:r>
              <a:rPr lang="en-US" altLang="en-US"/>
              <a:t>Insulation another option</a:t>
            </a:r>
            <a:r>
              <a:rPr lang="en-US" altLang="en-US" i="1"/>
              <a:t>  (next slide)</a:t>
            </a:r>
            <a:r>
              <a:rPr lang="en-US" altLang="en-US"/>
              <a:t>.</a:t>
            </a:r>
          </a:p>
          <a:p>
            <a:endParaRPr lang="en-US" altLang="en-US"/>
          </a:p>
          <a:p>
            <a:r>
              <a:rPr lang="en-US" altLang="en-US"/>
              <a:t>Minimizing inleakage, especially through hoppers, ducting, shell is important maintenance concern.  Inleakage can have drastic effect on operating temperature. </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5">
            <a:extLst>
              <a:ext uri="{FF2B5EF4-FFF2-40B4-BE49-F238E27FC236}">
                <a16:creationId xmlns:a16="http://schemas.microsoft.com/office/drawing/2014/main" id="{60DBAAB9-B9AC-45E9-9357-448A824BA4D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23235" name="Rectangle 6">
            <a:extLst>
              <a:ext uri="{FF2B5EF4-FFF2-40B4-BE49-F238E27FC236}">
                <a16:creationId xmlns:a16="http://schemas.microsoft.com/office/drawing/2014/main" id="{4BDD7159-9B3E-40F1-A603-F8929AD40AA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730CCEB-98CA-46CA-A487-7E0E387CD067}" type="slidenum">
              <a:rPr lang="en-US" altLang="en-US" sz="1300">
                <a:solidFill>
                  <a:schemeClr val="tx2"/>
                </a:solidFill>
              </a:rPr>
              <a:pPr/>
              <a:t>113</a:t>
            </a:fld>
            <a:endParaRPr lang="en-US" altLang="en-US" sz="1300">
              <a:solidFill>
                <a:schemeClr val="tx2"/>
              </a:solidFill>
            </a:endParaRPr>
          </a:p>
        </p:txBody>
      </p:sp>
      <p:sp>
        <p:nvSpPr>
          <p:cNvPr id="223236" name="Rectangle 2">
            <a:extLst>
              <a:ext uri="{FF2B5EF4-FFF2-40B4-BE49-F238E27FC236}">
                <a16:creationId xmlns:a16="http://schemas.microsoft.com/office/drawing/2014/main" id="{57EADC60-28AC-453A-94D3-CA2033987C87}"/>
              </a:ext>
            </a:extLst>
          </p:cNvPr>
          <p:cNvSpPr>
            <a:spLocks noGrp="1" noRot="1" noChangeAspect="1" noChangeArrowheads="1" noTextEdit="1"/>
          </p:cNvSpPr>
          <p:nvPr>
            <p:ph type="sldImg"/>
          </p:nvPr>
        </p:nvSpPr>
        <p:spPr>
          <a:ln/>
        </p:spPr>
      </p:sp>
      <p:sp>
        <p:nvSpPr>
          <p:cNvPr id="223237" name="Rectangle 3">
            <a:extLst>
              <a:ext uri="{FF2B5EF4-FFF2-40B4-BE49-F238E27FC236}">
                <a16:creationId xmlns:a16="http://schemas.microsoft.com/office/drawing/2014/main" id="{09BBCF82-2D1B-4364-9580-7E0D618218B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5">
            <a:extLst>
              <a:ext uri="{FF2B5EF4-FFF2-40B4-BE49-F238E27FC236}">
                <a16:creationId xmlns:a16="http://schemas.microsoft.com/office/drawing/2014/main" id="{00473B1A-3144-4336-B088-31327469847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25283" name="Rectangle 6">
            <a:extLst>
              <a:ext uri="{FF2B5EF4-FFF2-40B4-BE49-F238E27FC236}">
                <a16:creationId xmlns:a16="http://schemas.microsoft.com/office/drawing/2014/main" id="{5301DD26-54AA-4257-9C43-9ED2789B22D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4677C2E-6E96-42B8-B7D9-FAE00E4008C6}" type="slidenum">
              <a:rPr lang="en-US" altLang="en-US" sz="1300">
                <a:solidFill>
                  <a:schemeClr val="tx2"/>
                </a:solidFill>
              </a:rPr>
              <a:pPr/>
              <a:t>114</a:t>
            </a:fld>
            <a:endParaRPr lang="en-US" altLang="en-US" sz="1300">
              <a:solidFill>
                <a:schemeClr val="tx2"/>
              </a:solidFill>
            </a:endParaRPr>
          </a:p>
        </p:txBody>
      </p:sp>
      <p:sp>
        <p:nvSpPr>
          <p:cNvPr id="225284" name="Rectangle 2">
            <a:extLst>
              <a:ext uri="{FF2B5EF4-FFF2-40B4-BE49-F238E27FC236}">
                <a16:creationId xmlns:a16="http://schemas.microsoft.com/office/drawing/2014/main" id="{6BD3770A-A653-4B10-AEDC-2C7C95D31060}"/>
              </a:ext>
            </a:extLst>
          </p:cNvPr>
          <p:cNvSpPr>
            <a:spLocks noGrp="1" noRot="1" noChangeAspect="1" noChangeArrowheads="1" noTextEdit="1"/>
          </p:cNvSpPr>
          <p:nvPr>
            <p:ph type="sldImg"/>
          </p:nvPr>
        </p:nvSpPr>
        <p:spPr>
          <a:ln/>
        </p:spPr>
      </p:sp>
      <p:sp>
        <p:nvSpPr>
          <p:cNvPr id="225285" name="Rectangle 3">
            <a:extLst>
              <a:ext uri="{FF2B5EF4-FFF2-40B4-BE49-F238E27FC236}">
                <a16:creationId xmlns:a16="http://schemas.microsoft.com/office/drawing/2014/main" id="{4F0A295D-7D2C-421F-AF2F-98C84377925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 Far-away view of baghouse at cement plant near Tucson, AZ.</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5">
            <a:extLst>
              <a:ext uri="{FF2B5EF4-FFF2-40B4-BE49-F238E27FC236}">
                <a16:creationId xmlns:a16="http://schemas.microsoft.com/office/drawing/2014/main" id="{61F18FBE-9BF4-4EFE-85CC-6FEDBBCEE5E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27331" name="Rectangle 6">
            <a:extLst>
              <a:ext uri="{FF2B5EF4-FFF2-40B4-BE49-F238E27FC236}">
                <a16:creationId xmlns:a16="http://schemas.microsoft.com/office/drawing/2014/main" id="{56E56A65-8FCB-43C7-8EF3-D9668AA4DEC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113F862-3E52-44B3-9630-B6E928FC7700}" type="slidenum">
              <a:rPr lang="en-US" altLang="en-US" sz="1300">
                <a:solidFill>
                  <a:schemeClr val="tx2"/>
                </a:solidFill>
              </a:rPr>
              <a:pPr/>
              <a:t>115</a:t>
            </a:fld>
            <a:endParaRPr lang="en-US" altLang="en-US" sz="1300">
              <a:solidFill>
                <a:schemeClr val="tx2"/>
              </a:solidFill>
            </a:endParaRPr>
          </a:p>
        </p:txBody>
      </p:sp>
      <p:sp>
        <p:nvSpPr>
          <p:cNvPr id="227332" name="Rectangle 2">
            <a:extLst>
              <a:ext uri="{FF2B5EF4-FFF2-40B4-BE49-F238E27FC236}">
                <a16:creationId xmlns:a16="http://schemas.microsoft.com/office/drawing/2014/main" id="{F06CEECD-1174-4C5B-A136-794D4D2F89C4}"/>
              </a:ext>
            </a:extLst>
          </p:cNvPr>
          <p:cNvSpPr>
            <a:spLocks noGrp="1" noRot="1" noChangeAspect="1" noChangeArrowheads="1" noTextEdit="1"/>
          </p:cNvSpPr>
          <p:nvPr>
            <p:ph type="sldImg"/>
          </p:nvPr>
        </p:nvSpPr>
        <p:spPr>
          <a:ln/>
        </p:spPr>
      </p:sp>
      <p:sp>
        <p:nvSpPr>
          <p:cNvPr id="227333" name="Rectangle 3">
            <a:extLst>
              <a:ext uri="{FF2B5EF4-FFF2-40B4-BE49-F238E27FC236}">
                <a16:creationId xmlns:a16="http://schemas.microsoft.com/office/drawing/2014/main" id="{5B1E72D0-8096-4C48-BC45-6F6A98C7564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Radiation cooling of high temp kiln flow before entering same baghouse.</a:t>
            </a:r>
          </a:p>
          <a:p>
            <a:endParaRPr lang="en-US" altLang="en-US"/>
          </a:p>
          <a:p>
            <a:r>
              <a:rPr lang="en-US" altLang="en-US"/>
              <a:t>[Need particulars from RC or Al}</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5">
            <a:extLst>
              <a:ext uri="{FF2B5EF4-FFF2-40B4-BE49-F238E27FC236}">
                <a16:creationId xmlns:a16="http://schemas.microsoft.com/office/drawing/2014/main" id="{4EC7F36C-89A0-487C-907A-966CEDAEE29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29379" name="Rectangle 6">
            <a:extLst>
              <a:ext uri="{FF2B5EF4-FFF2-40B4-BE49-F238E27FC236}">
                <a16:creationId xmlns:a16="http://schemas.microsoft.com/office/drawing/2014/main" id="{9B2CBE1A-FE5B-42AA-AF9F-B454DD862D7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8481DE6-08EF-48EC-948C-1AD28377CE35}" type="slidenum">
              <a:rPr lang="en-US" altLang="en-US" sz="1300">
                <a:solidFill>
                  <a:schemeClr val="tx2"/>
                </a:solidFill>
              </a:rPr>
              <a:pPr/>
              <a:t>116</a:t>
            </a:fld>
            <a:endParaRPr lang="en-US" altLang="en-US" sz="1300">
              <a:solidFill>
                <a:schemeClr val="tx2"/>
              </a:solidFill>
            </a:endParaRPr>
          </a:p>
        </p:txBody>
      </p:sp>
      <p:sp>
        <p:nvSpPr>
          <p:cNvPr id="229380" name="Rectangle 2">
            <a:extLst>
              <a:ext uri="{FF2B5EF4-FFF2-40B4-BE49-F238E27FC236}">
                <a16:creationId xmlns:a16="http://schemas.microsoft.com/office/drawing/2014/main" id="{387388D4-E284-4EC2-A920-86F7F3F91C3B}"/>
              </a:ext>
            </a:extLst>
          </p:cNvPr>
          <p:cNvSpPr>
            <a:spLocks noGrp="1" noRot="1" noChangeAspect="1" noChangeArrowheads="1" noTextEdit="1"/>
          </p:cNvSpPr>
          <p:nvPr>
            <p:ph type="sldImg"/>
          </p:nvPr>
        </p:nvSpPr>
        <p:spPr>
          <a:ln/>
        </p:spPr>
      </p:sp>
      <p:sp>
        <p:nvSpPr>
          <p:cNvPr id="229381" name="Rectangle 3">
            <a:extLst>
              <a:ext uri="{FF2B5EF4-FFF2-40B4-BE49-F238E27FC236}">
                <a16:creationId xmlns:a16="http://schemas.microsoft.com/office/drawing/2014/main" id="{3520D721-5F54-4CF2-ABC2-75A3BCE4427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Startup/shutdown procedures affect temperature which in turn affects condensation.  Chart is for BH controlling PM from combustion process</a:t>
            </a:r>
          </a:p>
          <a:p>
            <a:endParaRPr lang="en-US" altLang="en-US"/>
          </a:p>
          <a:p>
            <a:r>
              <a:rPr lang="en-US" altLang="en-US" sz="1700" b="1" i="1"/>
              <a:t>Review chart:</a:t>
            </a:r>
          </a:p>
          <a:p>
            <a:r>
              <a:rPr lang="en-US" altLang="en-US" b="1"/>
              <a:t>Startup: </a:t>
            </a:r>
            <a:r>
              <a:rPr lang="en-US" altLang="en-US"/>
              <a:t>Preheat BH to temperature above acid dewpoint.  Objective is to minimize potential condensation period inside unit by preheating quickly.  Moisture-laden gases should be kept out until operating temperature reached.  </a:t>
            </a:r>
            <a:r>
              <a:rPr lang="en-US" altLang="en-US" b="1"/>
              <a:t>Bypass may be permitted in some areas so baghouse can warm up to operating temperature.</a:t>
            </a:r>
          </a:p>
          <a:p>
            <a:endParaRPr lang="en-US" altLang="en-US"/>
          </a:p>
          <a:p>
            <a:r>
              <a:rPr lang="en-US" altLang="en-US" b="1"/>
              <a:t>Shutdown:  </a:t>
            </a:r>
            <a:r>
              <a:rPr lang="en-US" altLang="en-US"/>
              <a:t>At some point, temperature will pass through acid and water dewpoints.  Purge dirty gas before allowing temperature to descend and introduce clean, dry (hot) air where possible.  Dust should be removed from hopper so it won’t set up due to condensation.</a:t>
            </a:r>
          </a:p>
          <a:p>
            <a:endParaRPr lang="en-US" altLang="en-US"/>
          </a:p>
          <a:p>
            <a:endParaRPr lang="en-US" altLang="en-US"/>
          </a:p>
          <a:p>
            <a:r>
              <a:rPr lang="en-US" altLang="en-US"/>
              <a:t>REF: BHA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a:extLst>
              <a:ext uri="{FF2B5EF4-FFF2-40B4-BE49-F238E27FC236}">
                <a16:creationId xmlns:a16="http://schemas.microsoft.com/office/drawing/2014/main" id="{A1F552C9-0119-4CA5-985F-FABE0B57577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5603" name="Rectangle 6">
            <a:extLst>
              <a:ext uri="{FF2B5EF4-FFF2-40B4-BE49-F238E27FC236}">
                <a16:creationId xmlns:a16="http://schemas.microsoft.com/office/drawing/2014/main" id="{5570B5A6-89C1-4794-BABF-8C754A7A42E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CE97960-6CA5-45D0-95A8-7459A45DD9CF}" type="slidenum">
              <a:rPr lang="en-US" altLang="en-US" sz="1300">
                <a:solidFill>
                  <a:schemeClr val="tx2"/>
                </a:solidFill>
              </a:rPr>
              <a:pPr/>
              <a:t>11</a:t>
            </a:fld>
            <a:endParaRPr lang="en-US" altLang="en-US" sz="1300">
              <a:solidFill>
                <a:schemeClr val="tx2"/>
              </a:solidFill>
            </a:endParaRPr>
          </a:p>
        </p:txBody>
      </p:sp>
      <p:sp>
        <p:nvSpPr>
          <p:cNvPr id="25604" name="Rectangle 2">
            <a:extLst>
              <a:ext uri="{FF2B5EF4-FFF2-40B4-BE49-F238E27FC236}">
                <a16:creationId xmlns:a16="http://schemas.microsoft.com/office/drawing/2014/main" id="{929E7C2A-4D68-4BFD-BF19-2F79FB7D9874}"/>
              </a:ext>
            </a:extLst>
          </p:cNvPr>
          <p:cNvSpPr>
            <a:spLocks noGrp="1" noRot="1" noChangeAspect="1" noChangeArrowheads="1" noTextEdit="1"/>
          </p:cNvSpPr>
          <p:nvPr>
            <p:ph type="sldImg"/>
          </p:nvPr>
        </p:nvSpPr>
        <p:spPr>
          <a:ln/>
        </p:spPr>
      </p:sp>
      <p:sp>
        <p:nvSpPr>
          <p:cNvPr id="25605" name="Rectangle 3">
            <a:extLst>
              <a:ext uri="{FF2B5EF4-FFF2-40B4-BE49-F238E27FC236}">
                <a16:creationId xmlns:a16="http://schemas.microsoft.com/office/drawing/2014/main" id="{060262EB-1B1E-4031-A1B4-0138ECB7596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5">
            <a:extLst>
              <a:ext uri="{FF2B5EF4-FFF2-40B4-BE49-F238E27FC236}">
                <a16:creationId xmlns:a16="http://schemas.microsoft.com/office/drawing/2014/main" id="{84C1DD20-67F9-472D-85AE-3036D39A3F1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1427" name="Rectangle 6">
            <a:extLst>
              <a:ext uri="{FF2B5EF4-FFF2-40B4-BE49-F238E27FC236}">
                <a16:creationId xmlns:a16="http://schemas.microsoft.com/office/drawing/2014/main" id="{F91BD985-BE87-4B5E-9D33-63B9CD89403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D20A4EA-8D4D-46A9-AD74-3AAC2619FE28}" type="slidenum">
              <a:rPr lang="en-US" altLang="en-US" sz="1300">
                <a:solidFill>
                  <a:schemeClr val="tx2"/>
                </a:solidFill>
              </a:rPr>
              <a:pPr/>
              <a:t>117</a:t>
            </a:fld>
            <a:endParaRPr lang="en-US" altLang="en-US" sz="1300">
              <a:solidFill>
                <a:schemeClr val="tx2"/>
              </a:solidFill>
            </a:endParaRPr>
          </a:p>
        </p:txBody>
      </p:sp>
      <p:sp>
        <p:nvSpPr>
          <p:cNvPr id="231428" name="Rectangle 2">
            <a:extLst>
              <a:ext uri="{FF2B5EF4-FFF2-40B4-BE49-F238E27FC236}">
                <a16:creationId xmlns:a16="http://schemas.microsoft.com/office/drawing/2014/main" id="{F12C112C-EEC0-4134-BE8C-1B84EDC1F8E1}"/>
              </a:ext>
            </a:extLst>
          </p:cNvPr>
          <p:cNvSpPr>
            <a:spLocks noGrp="1" noRot="1" noChangeAspect="1" noChangeArrowheads="1" noTextEdit="1"/>
          </p:cNvSpPr>
          <p:nvPr>
            <p:ph type="sldImg"/>
          </p:nvPr>
        </p:nvSpPr>
        <p:spPr>
          <a:ln/>
        </p:spPr>
      </p:sp>
      <p:sp>
        <p:nvSpPr>
          <p:cNvPr id="231429" name="Rectangle 3">
            <a:extLst>
              <a:ext uri="{FF2B5EF4-FFF2-40B4-BE49-F238E27FC236}">
                <a16:creationId xmlns:a16="http://schemas.microsoft.com/office/drawing/2014/main" id="{CEA251F0-7525-4F7E-8F2D-FF6DAC27EB0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Integral part of particulate control system.</a:t>
            </a:r>
          </a:p>
          <a:p>
            <a:endParaRPr lang="en-US" altLang="en-US"/>
          </a:p>
          <a:p>
            <a:r>
              <a:rPr lang="en-US" altLang="en-US"/>
              <a:t>Exposed to ambient air more than rest of control system, so site of inleakage, temperature drop.</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5">
            <a:extLst>
              <a:ext uri="{FF2B5EF4-FFF2-40B4-BE49-F238E27FC236}">
                <a16:creationId xmlns:a16="http://schemas.microsoft.com/office/drawing/2014/main" id="{177FFE28-A927-4117-A01E-A9A737201DE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3475" name="Rectangle 6">
            <a:extLst>
              <a:ext uri="{FF2B5EF4-FFF2-40B4-BE49-F238E27FC236}">
                <a16:creationId xmlns:a16="http://schemas.microsoft.com/office/drawing/2014/main" id="{61E51379-56C3-49E8-895E-40552B80988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7BB7405-8211-4698-BD8B-3836051E3E30}" type="slidenum">
              <a:rPr lang="en-US" altLang="en-US" sz="1300">
                <a:solidFill>
                  <a:schemeClr val="tx2"/>
                </a:solidFill>
              </a:rPr>
              <a:pPr/>
              <a:t>118</a:t>
            </a:fld>
            <a:endParaRPr lang="en-US" altLang="en-US" sz="1300">
              <a:solidFill>
                <a:schemeClr val="tx2"/>
              </a:solidFill>
            </a:endParaRPr>
          </a:p>
        </p:txBody>
      </p:sp>
      <p:sp>
        <p:nvSpPr>
          <p:cNvPr id="233476" name="Rectangle 2">
            <a:extLst>
              <a:ext uri="{FF2B5EF4-FFF2-40B4-BE49-F238E27FC236}">
                <a16:creationId xmlns:a16="http://schemas.microsoft.com/office/drawing/2014/main" id="{1298E0A8-9FBF-4EB6-922D-A68E1BE9FB47}"/>
              </a:ext>
            </a:extLst>
          </p:cNvPr>
          <p:cNvSpPr>
            <a:spLocks noGrp="1" noRot="1" noChangeAspect="1" noChangeArrowheads="1" noTextEdit="1"/>
          </p:cNvSpPr>
          <p:nvPr>
            <p:ph type="sldImg"/>
          </p:nvPr>
        </p:nvSpPr>
        <p:spPr>
          <a:ln/>
        </p:spPr>
      </p:sp>
      <p:sp>
        <p:nvSpPr>
          <p:cNvPr id="233477" name="Rectangle 3">
            <a:extLst>
              <a:ext uri="{FF2B5EF4-FFF2-40B4-BE49-F238E27FC236}">
                <a16:creationId xmlns:a16="http://schemas.microsoft.com/office/drawing/2014/main" id="{5F677173-C500-4C46-80E3-061F37595E7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Integral part of particulate control system.</a:t>
            </a:r>
          </a:p>
          <a:p>
            <a:endParaRPr lang="en-US" altLang="en-US"/>
          </a:p>
          <a:p>
            <a:r>
              <a:rPr lang="en-US" altLang="en-US"/>
              <a:t>Exposed to ambient air more than rest of control system, so site of inleakage, temperature drop.</a:t>
            </a: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5">
            <a:extLst>
              <a:ext uri="{FF2B5EF4-FFF2-40B4-BE49-F238E27FC236}">
                <a16:creationId xmlns:a16="http://schemas.microsoft.com/office/drawing/2014/main" id="{B076C771-F5BF-4614-B671-F2DE48712C5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5523" name="Rectangle 6">
            <a:extLst>
              <a:ext uri="{FF2B5EF4-FFF2-40B4-BE49-F238E27FC236}">
                <a16:creationId xmlns:a16="http://schemas.microsoft.com/office/drawing/2014/main" id="{3B1F33F5-CD8D-41AF-A796-06D9122C234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6175A87-BF6C-4882-BD03-81242DF6A69D}" type="slidenum">
              <a:rPr lang="en-US" altLang="en-US" sz="1300">
                <a:solidFill>
                  <a:schemeClr val="tx2"/>
                </a:solidFill>
              </a:rPr>
              <a:pPr/>
              <a:t>119</a:t>
            </a:fld>
            <a:endParaRPr lang="en-US" altLang="en-US" sz="1300">
              <a:solidFill>
                <a:schemeClr val="tx2"/>
              </a:solidFill>
            </a:endParaRPr>
          </a:p>
        </p:txBody>
      </p:sp>
      <p:sp>
        <p:nvSpPr>
          <p:cNvPr id="235524" name="Rectangle 2">
            <a:extLst>
              <a:ext uri="{FF2B5EF4-FFF2-40B4-BE49-F238E27FC236}">
                <a16:creationId xmlns:a16="http://schemas.microsoft.com/office/drawing/2014/main" id="{1A27A2DA-A6D8-4019-B72F-4749C4A544C2}"/>
              </a:ext>
            </a:extLst>
          </p:cNvPr>
          <p:cNvSpPr>
            <a:spLocks noGrp="1" noRot="1" noChangeAspect="1" noChangeArrowheads="1" noTextEdit="1"/>
          </p:cNvSpPr>
          <p:nvPr>
            <p:ph type="sldImg"/>
          </p:nvPr>
        </p:nvSpPr>
        <p:spPr>
          <a:ln/>
        </p:spPr>
      </p:sp>
      <p:sp>
        <p:nvSpPr>
          <p:cNvPr id="235525" name="Rectangle 3">
            <a:extLst>
              <a:ext uri="{FF2B5EF4-FFF2-40B4-BE49-F238E27FC236}">
                <a16:creationId xmlns:a16="http://schemas.microsoft.com/office/drawing/2014/main" id="{57DDBEA3-4022-406F-B443-7DC28EB7D87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Hoppers designed with steep sides to prevent clogging.</a:t>
            </a:r>
          </a:p>
          <a:p>
            <a:endParaRPr lang="en-US" altLang="en-US"/>
          </a:p>
          <a:p>
            <a:r>
              <a:rPr lang="en-US" altLang="en-US"/>
              <a:t>This photo show hopper with strike plate to jar dust loose.  Many hoppers are insulated to minimize temperature drop.  </a:t>
            </a:r>
          </a:p>
          <a:p>
            <a:endParaRPr lang="en-US" altLang="en-US"/>
          </a:p>
          <a:p>
            <a:r>
              <a:rPr lang="en-US" altLang="en-US"/>
              <a:t>Hoppers may also be heated depending on dust and ambient conditions.  Look for temperature gauge.</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5">
            <a:extLst>
              <a:ext uri="{FF2B5EF4-FFF2-40B4-BE49-F238E27FC236}">
                <a16:creationId xmlns:a16="http://schemas.microsoft.com/office/drawing/2014/main" id="{8B8B13A5-670E-458D-ABB4-D278AAF67BA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7571" name="Rectangle 6">
            <a:extLst>
              <a:ext uri="{FF2B5EF4-FFF2-40B4-BE49-F238E27FC236}">
                <a16:creationId xmlns:a16="http://schemas.microsoft.com/office/drawing/2014/main" id="{91809CF9-2559-482F-80A2-7528A344102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FF280AC-DE95-4B69-9F1A-0AAD3D339076}" type="slidenum">
              <a:rPr lang="en-US" altLang="en-US" sz="1300">
                <a:solidFill>
                  <a:schemeClr val="tx2"/>
                </a:solidFill>
              </a:rPr>
              <a:pPr/>
              <a:t>120</a:t>
            </a:fld>
            <a:endParaRPr lang="en-US" altLang="en-US" sz="1300">
              <a:solidFill>
                <a:schemeClr val="tx2"/>
              </a:solidFill>
            </a:endParaRPr>
          </a:p>
        </p:txBody>
      </p:sp>
      <p:sp>
        <p:nvSpPr>
          <p:cNvPr id="237572" name="Rectangle 2">
            <a:extLst>
              <a:ext uri="{FF2B5EF4-FFF2-40B4-BE49-F238E27FC236}">
                <a16:creationId xmlns:a16="http://schemas.microsoft.com/office/drawing/2014/main" id="{284547DE-BDEB-4C7D-A227-57CCB16DFC24}"/>
              </a:ext>
            </a:extLst>
          </p:cNvPr>
          <p:cNvSpPr>
            <a:spLocks noGrp="1" noRot="1" noChangeAspect="1" noChangeArrowheads="1" noTextEdit="1"/>
          </p:cNvSpPr>
          <p:nvPr>
            <p:ph type="sldImg"/>
          </p:nvPr>
        </p:nvSpPr>
        <p:spPr>
          <a:ln/>
        </p:spPr>
      </p:sp>
      <p:sp>
        <p:nvSpPr>
          <p:cNvPr id="237573" name="Rectangle 3">
            <a:extLst>
              <a:ext uri="{FF2B5EF4-FFF2-40B4-BE49-F238E27FC236}">
                <a16:creationId xmlns:a16="http://schemas.microsoft.com/office/drawing/2014/main" id="{458A1AF6-F118-4963-A9AD-AFF3A7790C6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Another cleaning method.</a:t>
            </a:r>
          </a:p>
          <a:p>
            <a:endParaRPr lang="en-US" altLang="en-US"/>
          </a:p>
          <a:p>
            <a:endParaRPr lang="en-US"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5">
            <a:extLst>
              <a:ext uri="{FF2B5EF4-FFF2-40B4-BE49-F238E27FC236}">
                <a16:creationId xmlns:a16="http://schemas.microsoft.com/office/drawing/2014/main" id="{9AC66552-D2FA-4B4A-B5C7-7C77CEE293A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39619" name="Rectangle 6">
            <a:extLst>
              <a:ext uri="{FF2B5EF4-FFF2-40B4-BE49-F238E27FC236}">
                <a16:creationId xmlns:a16="http://schemas.microsoft.com/office/drawing/2014/main" id="{E9F8EECD-BDC6-4205-9A07-CEB82E95038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2A70A37-0BCB-4FD0-B307-E22BD73A1B1A}" type="slidenum">
              <a:rPr lang="en-US" altLang="en-US" sz="1300">
                <a:solidFill>
                  <a:schemeClr val="tx2"/>
                </a:solidFill>
              </a:rPr>
              <a:pPr/>
              <a:t>121</a:t>
            </a:fld>
            <a:endParaRPr lang="en-US" altLang="en-US" sz="1300">
              <a:solidFill>
                <a:schemeClr val="tx2"/>
              </a:solidFill>
            </a:endParaRPr>
          </a:p>
        </p:txBody>
      </p:sp>
      <p:sp>
        <p:nvSpPr>
          <p:cNvPr id="239620" name="Rectangle 2">
            <a:extLst>
              <a:ext uri="{FF2B5EF4-FFF2-40B4-BE49-F238E27FC236}">
                <a16:creationId xmlns:a16="http://schemas.microsoft.com/office/drawing/2014/main" id="{83FC38E9-5FBC-426B-AB5C-F104453814BD}"/>
              </a:ext>
            </a:extLst>
          </p:cNvPr>
          <p:cNvSpPr>
            <a:spLocks noGrp="1" noRot="1" noChangeAspect="1" noChangeArrowheads="1" noTextEdit="1"/>
          </p:cNvSpPr>
          <p:nvPr>
            <p:ph type="sldImg"/>
          </p:nvPr>
        </p:nvSpPr>
        <p:spPr>
          <a:ln/>
        </p:spPr>
      </p:sp>
      <p:sp>
        <p:nvSpPr>
          <p:cNvPr id="239621" name="Rectangle 3">
            <a:extLst>
              <a:ext uri="{FF2B5EF4-FFF2-40B4-BE49-F238E27FC236}">
                <a16:creationId xmlns:a16="http://schemas.microsoft.com/office/drawing/2014/main" id="{BB107293-88D3-4D4A-BBD4-E393E4FB4B4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Large hoppers may have level indicators.  Capacitance probe commonly used.  Probe inserted into hopper; as dust builds up around probe, change in capacitance (stored electrical energy) occurs and triggers alarm. </a:t>
            </a:r>
          </a:p>
          <a:p>
            <a:endParaRPr lang="en-US" altLang="en-US"/>
          </a:p>
          <a:p>
            <a:r>
              <a:rPr lang="en-US" altLang="en-US"/>
              <a:t>Photo shows  an indicator using a cesium radioisotope to generate radioactive beam that is received by detector on opposity side of hopper.</a:t>
            </a:r>
          </a:p>
          <a:p>
            <a:r>
              <a:rPr lang="en-US" altLang="en-US"/>
              <a:t>Advantage--no probe subject to dust buildup and more than one hopper can be monitored.  </a:t>
            </a:r>
          </a:p>
          <a:p>
            <a:endParaRPr lang="en-US" altLang="en-US"/>
          </a:p>
          <a:p>
            <a:r>
              <a:rPr lang="en-US" altLang="en-US"/>
              <a:t> Alarms also used.  </a:t>
            </a:r>
          </a:p>
          <a:p>
            <a:endParaRPr lang="en-US" altLang="en-US"/>
          </a:p>
          <a:p>
            <a:r>
              <a:rPr lang="en-US" altLang="en-US"/>
              <a:t>General rule: Hoppers shd not be used for long-term storage of captured dust.</a:t>
            </a: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5">
            <a:extLst>
              <a:ext uri="{FF2B5EF4-FFF2-40B4-BE49-F238E27FC236}">
                <a16:creationId xmlns:a16="http://schemas.microsoft.com/office/drawing/2014/main" id="{A421FD2A-521B-4024-85C8-43119B4578F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41667" name="Rectangle 6">
            <a:extLst>
              <a:ext uri="{FF2B5EF4-FFF2-40B4-BE49-F238E27FC236}">
                <a16:creationId xmlns:a16="http://schemas.microsoft.com/office/drawing/2014/main" id="{543E9B70-4DBA-4F07-8941-3FF11284BA2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84616EA-AAAF-4D74-8648-E195E66E34F0}" type="slidenum">
              <a:rPr lang="en-US" altLang="en-US" sz="1300">
                <a:solidFill>
                  <a:schemeClr val="tx2"/>
                </a:solidFill>
              </a:rPr>
              <a:pPr/>
              <a:t>122</a:t>
            </a:fld>
            <a:endParaRPr lang="en-US" altLang="en-US" sz="1300">
              <a:solidFill>
                <a:schemeClr val="tx2"/>
              </a:solidFill>
            </a:endParaRPr>
          </a:p>
        </p:txBody>
      </p:sp>
      <p:sp>
        <p:nvSpPr>
          <p:cNvPr id="241668" name="Rectangle 2">
            <a:extLst>
              <a:ext uri="{FF2B5EF4-FFF2-40B4-BE49-F238E27FC236}">
                <a16:creationId xmlns:a16="http://schemas.microsoft.com/office/drawing/2014/main" id="{8867973C-57A5-42B1-8D7B-BB1E4658ECA8}"/>
              </a:ext>
            </a:extLst>
          </p:cNvPr>
          <p:cNvSpPr>
            <a:spLocks noGrp="1" noRot="1" noChangeAspect="1" noChangeArrowheads="1" noTextEdit="1"/>
          </p:cNvSpPr>
          <p:nvPr>
            <p:ph type="sldImg"/>
          </p:nvPr>
        </p:nvSpPr>
        <p:spPr>
          <a:ln/>
        </p:spPr>
      </p:sp>
      <p:sp>
        <p:nvSpPr>
          <p:cNvPr id="241669" name="Rectangle 3">
            <a:extLst>
              <a:ext uri="{FF2B5EF4-FFF2-40B4-BE49-F238E27FC236}">
                <a16:creationId xmlns:a16="http://schemas.microsoft.com/office/drawing/2014/main" id="{DCCF104F-F044-42AD-9535-F8D384570CB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Tried and true method for transporting collected dust.  </a:t>
            </a:r>
          </a:p>
          <a:p>
            <a:r>
              <a:rPr lang="en-US" altLang="en-US"/>
              <a:t>Airlock desirable.</a:t>
            </a:r>
          </a:p>
          <a:p>
            <a:r>
              <a:rPr lang="en-US" altLang="en-US"/>
              <a:t>Gas inlet shd be on side opposite conveyer discharge.</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a:extLst>
              <a:ext uri="{FF2B5EF4-FFF2-40B4-BE49-F238E27FC236}">
                <a16:creationId xmlns:a16="http://schemas.microsoft.com/office/drawing/2014/main" id="{487448CA-E722-4272-8510-BDAEAF03537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43715" name="Rectangle 6">
            <a:extLst>
              <a:ext uri="{FF2B5EF4-FFF2-40B4-BE49-F238E27FC236}">
                <a16:creationId xmlns:a16="http://schemas.microsoft.com/office/drawing/2014/main" id="{8FA05073-D63A-4C07-A914-264DCDBC324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A7F561D-5D85-4BA3-BB87-D443147951B5}" type="slidenum">
              <a:rPr lang="en-US" altLang="en-US" sz="1300">
                <a:solidFill>
                  <a:schemeClr val="tx2"/>
                </a:solidFill>
              </a:rPr>
              <a:pPr/>
              <a:t>123</a:t>
            </a:fld>
            <a:endParaRPr lang="en-US" altLang="en-US" sz="1300">
              <a:solidFill>
                <a:schemeClr val="tx2"/>
              </a:solidFill>
            </a:endParaRPr>
          </a:p>
        </p:txBody>
      </p:sp>
      <p:sp>
        <p:nvSpPr>
          <p:cNvPr id="243716" name="Rectangle 2">
            <a:extLst>
              <a:ext uri="{FF2B5EF4-FFF2-40B4-BE49-F238E27FC236}">
                <a16:creationId xmlns:a16="http://schemas.microsoft.com/office/drawing/2014/main" id="{0D64A0C5-457A-4D63-BECE-6D11E2DAEC17}"/>
              </a:ext>
            </a:extLst>
          </p:cNvPr>
          <p:cNvSpPr>
            <a:spLocks noGrp="1" noRot="1" noChangeAspect="1" noChangeArrowheads="1" noTextEdit="1"/>
          </p:cNvSpPr>
          <p:nvPr>
            <p:ph type="sldImg"/>
          </p:nvPr>
        </p:nvSpPr>
        <p:spPr>
          <a:ln/>
        </p:spPr>
      </p:sp>
      <p:sp>
        <p:nvSpPr>
          <p:cNvPr id="243717" name="Rectangle 3">
            <a:extLst>
              <a:ext uri="{FF2B5EF4-FFF2-40B4-BE49-F238E27FC236}">
                <a16:creationId xmlns:a16="http://schemas.microsoft.com/office/drawing/2014/main" id="{2CC76B59-D0F3-4987-B826-5C68E116F39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a:p>
            <a:r>
              <a:rPr lang="en-US" altLang="en-US"/>
              <a:t>Pneumatic conveyer uses differential pressure to facilitate movement of particulate from hoppers.   Partial vacuum in pneumatic transport system relative to hopper supplements gravity feed to move dust away from control system for disposal or reuse.</a:t>
            </a:r>
          </a:p>
          <a:p>
            <a:endParaRPr lang="en-US" altLang="en-US"/>
          </a:p>
          <a:p>
            <a:endParaRPr lang="en-US" altLang="en-US"/>
          </a:p>
          <a:p>
            <a:endParaRPr lang="en-US" altLang="en-US"/>
          </a:p>
          <a:p>
            <a:endParaRPr lang="en-US" altLang="en-US"/>
          </a:p>
          <a:p>
            <a:r>
              <a:rPr lang="en-US" altLang="en-US"/>
              <a:t>[Followup with Stockton Cogen]</a:t>
            </a: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5">
            <a:extLst>
              <a:ext uri="{FF2B5EF4-FFF2-40B4-BE49-F238E27FC236}">
                <a16:creationId xmlns:a16="http://schemas.microsoft.com/office/drawing/2014/main" id="{19CE208B-4FD9-408D-844B-D90C38D0A4C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45763" name="Rectangle 6">
            <a:extLst>
              <a:ext uri="{FF2B5EF4-FFF2-40B4-BE49-F238E27FC236}">
                <a16:creationId xmlns:a16="http://schemas.microsoft.com/office/drawing/2014/main" id="{4D759338-32D3-4832-AAFC-AECB09738F7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CA3F08C-80D8-4C35-8763-2C100A4669B8}" type="slidenum">
              <a:rPr lang="en-US" altLang="en-US" sz="1300">
                <a:solidFill>
                  <a:schemeClr val="tx2"/>
                </a:solidFill>
              </a:rPr>
              <a:pPr/>
              <a:t>124</a:t>
            </a:fld>
            <a:endParaRPr lang="en-US" altLang="en-US" sz="1300">
              <a:solidFill>
                <a:schemeClr val="tx2"/>
              </a:solidFill>
            </a:endParaRPr>
          </a:p>
        </p:txBody>
      </p:sp>
      <p:sp>
        <p:nvSpPr>
          <p:cNvPr id="245764" name="Rectangle 2">
            <a:extLst>
              <a:ext uri="{FF2B5EF4-FFF2-40B4-BE49-F238E27FC236}">
                <a16:creationId xmlns:a16="http://schemas.microsoft.com/office/drawing/2014/main" id="{B7BFE5A8-D805-4278-9FA7-CF0CAB164620}"/>
              </a:ext>
            </a:extLst>
          </p:cNvPr>
          <p:cNvSpPr>
            <a:spLocks noGrp="1" noRot="1" noChangeAspect="1" noChangeArrowheads="1" noTextEdit="1"/>
          </p:cNvSpPr>
          <p:nvPr>
            <p:ph type="sldImg"/>
          </p:nvPr>
        </p:nvSpPr>
        <p:spPr>
          <a:ln/>
        </p:spPr>
      </p:sp>
      <p:sp>
        <p:nvSpPr>
          <p:cNvPr id="245765" name="Rectangle 3">
            <a:extLst>
              <a:ext uri="{FF2B5EF4-FFF2-40B4-BE49-F238E27FC236}">
                <a16:creationId xmlns:a16="http://schemas.microsoft.com/office/drawing/2014/main" id="{90BEFAB3-1E94-4EDB-9745-C6101E3C84C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5">
            <a:extLst>
              <a:ext uri="{FF2B5EF4-FFF2-40B4-BE49-F238E27FC236}">
                <a16:creationId xmlns:a16="http://schemas.microsoft.com/office/drawing/2014/main" id="{70E187CB-2787-41F0-8A45-3CD955C34F4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47811" name="Rectangle 6">
            <a:extLst>
              <a:ext uri="{FF2B5EF4-FFF2-40B4-BE49-F238E27FC236}">
                <a16:creationId xmlns:a16="http://schemas.microsoft.com/office/drawing/2014/main" id="{7B74FBBC-F6BD-4DF9-AF7B-A032FE083B8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AC65790-F048-4A37-BDDD-A07AA911114A}" type="slidenum">
              <a:rPr lang="en-US" altLang="en-US" sz="1300">
                <a:solidFill>
                  <a:schemeClr val="tx2"/>
                </a:solidFill>
              </a:rPr>
              <a:pPr/>
              <a:t>125</a:t>
            </a:fld>
            <a:endParaRPr lang="en-US" altLang="en-US" sz="1300">
              <a:solidFill>
                <a:schemeClr val="tx2"/>
              </a:solidFill>
            </a:endParaRPr>
          </a:p>
        </p:txBody>
      </p:sp>
      <p:sp>
        <p:nvSpPr>
          <p:cNvPr id="247812" name="Rectangle 2">
            <a:extLst>
              <a:ext uri="{FF2B5EF4-FFF2-40B4-BE49-F238E27FC236}">
                <a16:creationId xmlns:a16="http://schemas.microsoft.com/office/drawing/2014/main" id="{30085870-6A65-43EF-A1F8-EC50985C1864}"/>
              </a:ext>
            </a:extLst>
          </p:cNvPr>
          <p:cNvSpPr>
            <a:spLocks noGrp="1" noRot="1" noChangeAspect="1" noChangeArrowheads="1" noTextEdit="1"/>
          </p:cNvSpPr>
          <p:nvPr>
            <p:ph type="sldImg"/>
          </p:nvPr>
        </p:nvSpPr>
        <p:spPr>
          <a:ln/>
        </p:spPr>
      </p:sp>
      <p:sp>
        <p:nvSpPr>
          <p:cNvPr id="247813" name="Rectangle 3">
            <a:extLst>
              <a:ext uri="{FF2B5EF4-FFF2-40B4-BE49-F238E27FC236}">
                <a16:creationId xmlns:a16="http://schemas.microsoft.com/office/drawing/2014/main" id="{FB111BED-C9FA-4B99-890C-317066DFBF7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Weight of particulate on top flap pushes down on counterweight to release small batch of dust; top flap closes.  Lower flap opens when weight of dust tips counterweight.  Whole system isolated from outside.  Motorized versions also used.</a:t>
            </a:r>
          </a:p>
          <a:p>
            <a:endParaRPr lang="en-US" altLang="en-US"/>
          </a:p>
          <a:p>
            <a:r>
              <a:rPr lang="en-US" altLang="en-US"/>
              <a:t>Used in smaller scale baghouses.</a:t>
            </a: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5">
            <a:extLst>
              <a:ext uri="{FF2B5EF4-FFF2-40B4-BE49-F238E27FC236}">
                <a16:creationId xmlns:a16="http://schemas.microsoft.com/office/drawing/2014/main" id="{AAC4C3C2-2536-4D2F-9CF5-A5AF41EC29C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49859" name="Rectangle 6">
            <a:extLst>
              <a:ext uri="{FF2B5EF4-FFF2-40B4-BE49-F238E27FC236}">
                <a16:creationId xmlns:a16="http://schemas.microsoft.com/office/drawing/2014/main" id="{DF9A7397-E8E3-4BE2-9BCC-4D7DE189EBF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74B3A00-5F28-4C48-978B-755D804664D9}" type="slidenum">
              <a:rPr lang="en-US" altLang="en-US" sz="1300">
                <a:solidFill>
                  <a:schemeClr val="tx2"/>
                </a:solidFill>
              </a:rPr>
              <a:pPr/>
              <a:t>126</a:t>
            </a:fld>
            <a:endParaRPr lang="en-US" altLang="en-US" sz="1300">
              <a:solidFill>
                <a:schemeClr val="tx2"/>
              </a:solidFill>
            </a:endParaRPr>
          </a:p>
        </p:txBody>
      </p:sp>
      <p:sp>
        <p:nvSpPr>
          <p:cNvPr id="249860" name="Rectangle 2">
            <a:extLst>
              <a:ext uri="{FF2B5EF4-FFF2-40B4-BE49-F238E27FC236}">
                <a16:creationId xmlns:a16="http://schemas.microsoft.com/office/drawing/2014/main" id="{9AA698FF-ABF6-4502-A849-72A115727F06}"/>
              </a:ext>
            </a:extLst>
          </p:cNvPr>
          <p:cNvSpPr>
            <a:spLocks noGrp="1" noRot="1" noChangeAspect="1" noChangeArrowheads="1" noTextEdit="1"/>
          </p:cNvSpPr>
          <p:nvPr>
            <p:ph type="sldImg"/>
          </p:nvPr>
        </p:nvSpPr>
        <p:spPr>
          <a:ln/>
        </p:spPr>
      </p:sp>
      <p:sp>
        <p:nvSpPr>
          <p:cNvPr id="249861" name="Rectangle 3">
            <a:extLst>
              <a:ext uri="{FF2B5EF4-FFF2-40B4-BE49-F238E27FC236}">
                <a16:creationId xmlns:a16="http://schemas.microsoft.com/office/drawing/2014/main" id="{105BF6A3-7D7C-4F1B-A97C-4C999522B5E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a:extLst>
              <a:ext uri="{FF2B5EF4-FFF2-40B4-BE49-F238E27FC236}">
                <a16:creationId xmlns:a16="http://schemas.microsoft.com/office/drawing/2014/main" id="{03F9A245-5A67-49A1-A6F3-13310F1B514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651" name="Rectangle 6">
            <a:extLst>
              <a:ext uri="{FF2B5EF4-FFF2-40B4-BE49-F238E27FC236}">
                <a16:creationId xmlns:a16="http://schemas.microsoft.com/office/drawing/2014/main" id="{63CCBB4A-B7F9-417F-96BB-30286F20F08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CB5FFC6-F9F4-47D1-A370-A957F513C403}" type="slidenum">
              <a:rPr lang="en-US" altLang="en-US" sz="1300">
                <a:solidFill>
                  <a:schemeClr val="tx2"/>
                </a:solidFill>
              </a:rPr>
              <a:pPr/>
              <a:t>12</a:t>
            </a:fld>
            <a:endParaRPr lang="en-US" altLang="en-US" sz="1300">
              <a:solidFill>
                <a:schemeClr val="tx2"/>
              </a:solidFill>
            </a:endParaRPr>
          </a:p>
        </p:txBody>
      </p:sp>
      <p:sp>
        <p:nvSpPr>
          <p:cNvPr id="27652" name="Rectangle 2">
            <a:extLst>
              <a:ext uri="{FF2B5EF4-FFF2-40B4-BE49-F238E27FC236}">
                <a16:creationId xmlns:a16="http://schemas.microsoft.com/office/drawing/2014/main" id="{868E2AA3-09DA-4068-ADA8-8542D487157C}"/>
              </a:ext>
            </a:extLst>
          </p:cNvPr>
          <p:cNvSpPr>
            <a:spLocks noGrp="1" noRot="1" noChangeAspect="1" noChangeArrowheads="1" noTextEdit="1"/>
          </p:cNvSpPr>
          <p:nvPr>
            <p:ph type="sldImg"/>
          </p:nvPr>
        </p:nvSpPr>
        <p:spPr>
          <a:ln/>
        </p:spPr>
      </p:sp>
      <p:sp>
        <p:nvSpPr>
          <p:cNvPr id="27653" name="Rectangle 3">
            <a:extLst>
              <a:ext uri="{FF2B5EF4-FFF2-40B4-BE49-F238E27FC236}">
                <a16:creationId xmlns:a16="http://schemas.microsoft.com/office/drawing/2014/main" id="{E3800C7B-3FE6-4DE9-82A8-6F72704CC7C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5">
            <a:extLst>
              <a:ext uri="{FF2B5EF4-FFF2-40B4-BE49-F238E27FC236}">
                <a16:creationId xmlns:a16="http://schemas.microsoft.com/office/drawing/2014/main" id="{EF173FA8-E46A-4864-AA46-D98884DBBDB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51907" name="Rectangle 6">
            <a:extLst>
              <a:ext uri="{FF2B5EF4-FFF2-40B4-BE49-F238E27FC236}">
                <a16:creationId xmlns:a16="http://schemas.microsoft.com/office/drawing/2014/main" id="{A1C55173-7B00-49E9-A28B-19CED241636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291106B-1DCE-4D35-8134-E268D1825F17}" type="slidenum">
              <a:rPr lang="en-US" altLang="en-US" sz="1300">
                <a:solidFill>
                  <a:schemeClr val="tx2"/>
                </a:solidFill>
              </a:rPr>
              <a:pPr/>
              <a:t>127</a:t>
            </a:fld>
            <a:endParaRPr lang="en-US" altLang="en-US" sz="1300">
              <a:solidFill>
                <a:schemeClr val="tx2"/>
              </a:solidFill>
            </a:endParaRPr>
          </a:p>
        </p:txBody>
      </p:sp>
      <p:sp>
        <p:nvSpPr>
          <p:cNvPr id="251908" name="Rectangle 2">
            <a:extLst>
              <a:ext uri="{FF2B5EF4-FFF2-40B4-BE49-F238E27FC236}">
                <a16:creationId xmlns:a16="http://schemas.microsoft.com/office/drawing/2014/main" id="{3A935A18-3479-4CC4-B143-443A0F355583}"/>
              </a:ext>
            </a:extLst>
          </p:cNvPr>
          <p:cNvSpPr>
            <a:spLocks noGrp="1" noRot="1" noChangeAspect="1" noChangeArrowheads="1" noTextEdit="1"/>
          </p:cNvSpPr>
          <p:nvPr>
            <p:ph type="sldImg"/>
          </p:nvPr>
        </p:nvSpPr>
        <p:spPr>
          <a:ln/>
        </p:spPr>
      </p:sp>
      <p:sp>
        <p:nvSpPr>
          <p:cNvPr id="251909" name="Rectangle 3">
            <a:extLst>
              <a:ext uri="{FF2B5EF4-FFF2-40B4-BE49-F238E27FC236}">
                <a16:creationId xmlns:a16="http://schemas.microsoft.com/office/drawing/2014/main" id="{E0928098-B34E-435D-BD53-7A94FA24068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Rotary airlock used in medium or large-sized BHs.  Often used in conjunction with pneumatic conveyer to maintain even flow of material.  </a:t>
            </a:r>
          </a:p>
          <a:p>
            <a:endParaRPr lang="en-US" altLang="en-US"/>
          </a:p>
          <a:p>
            <a:r>
              <a:rPr lang="en-US" altLang="en-US"/>
              <a:t>Airlock maintains more or less airtight seal to prevent inleakage.  In addition, airlock allows for a constant removal of material from hopper, preventing buildup. Can also be used for precise volumetric feeding if required.   </a:t>
            </a:r>
          </a:p>
          <a:p>
            <a:endParaRPr lang="en-US" altLang="en-US"/>
          </a:p>
          <a:p>
            <a:r>
              <a:rPr lang="en-US" altLang="en-US"/>
              <a:t>Note that one operator (ESP, Constellation in Rockin), mentioned that inleakage common with these valves.  Result is ambient air at higher pressure than inside hopper supports a small head of dust above valve until weight of dust overcomes pressure. </a:t>
            </a:r>
          </a:p>
          <a:p>
            <a:endParaRPr lang="en-US" altLang="en-US"/>
          </a:p>
          <a:p>
            <a:endParaRPr lang="en-US"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5">
            <a:extLst>
              <a:ext uri="{FF2B5EF4-FFF2-40B4-BE49-F238E27FC236}">
                <a16:creationId xmlns:a16="http://schemas.microsoft.com/office/drawing/2014/main" id="{862C57AE-4DF2-4224-93CB-985975B2107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53955" name="Rectangle 6">
            <a:extLst>
              <a:ext uri="{FF2B5EF4-FFF2-40B4-BE49-F238E27FC236}">
                <a16:creationId xmlns:a16="http://schemas.microsoft.com/office/drawing/2014/main" id="{6C25CA6E-B510-4F03-958C-BA0E3AC7637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1B71287-C549-48B9-AC8C-9F9676464336}" type="slidenum">
              <a:rPr lang="en-US" altLang="en-US" sz="1300">
                <a:solidFill>
                  <a:schemeClr val="tx2"/>
                </a:solidFill>
              </a:rPr>
              <a:pPr/>
              <a:t>128</a:t>
            </a:fld>
            <a:endParaRPr lang="en-US" altLang="en-US" sz="1300">
              <a:solidFill>
                <a:schemeClr val="tx2"/>
              </a:solidFill>
            </a:endParaRPr>
          </a:p>
        </p:txBody>
      </p:sp>
      <p:sp>
        <p:nvSpPr>
          <p:cNvPr id="253956" name="Rectangle 2">
            <a:extLst>
              <a:ext uri="{FF2B5EF4-FFF2-40B4-BE49-F238E27FC236}">
                <a16:creationId xmlns:a16="http://schemas.microsoft.com/office/drawing/2014/main" id="{E8EE92EB-39C6-44C9-A716-6FD6DAEBFFD4}"/>
              </a:ext>
            </a:extLst>
          </p:cNvPr>
          <p:cNvSpPr>
            <a:spLocks noGrp="1" noRot="1" noChangeAspect="1" noChangeArrowheads="1" noTextEdit="1"/>
          </p:cNvSpPr>
          <p:nvPr>
            <p:ph type="sldImg"/>
          </p:nvPr>
        </p:nvSpPr>
        <p:spPr>
          <a:ln/>
        </p:spPr>
      </p:sp>
      <p:sp>
        <p:nvSpPr>
          <p:cNvPr id="253957" name="Rectangle 3">
            <a:extLst>
              <a:ext uri="{FF2B5EF4-FFF2-40B4-BE49-F238E27FC236}">
                <a16:creationId xmlns:a16="http://schemas.microsoft.com/office/drawing/2014/main" id="{44852D43-A141-4280-822F-2F5410B5467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Can be used for intermittant cleaning or to isolate hopper if conveyer below needs to be serviced.</a:t>
            </a: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5">
            <a:extLst>
              <a:ext uri="{FF2B5EF4-FFF2-40B4-BE49-F238E27FC236}">
                <a16:creationId xmlns:a16="http://schemas.microsoft.com/office/drawing/2014/main" id="{D4D6922A-3585-4B4E-AA08-D80C849F6A2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56003" name="Rectangle 6">
            <a:extLst>
              <a:ext uri="{FF2B5EF4-FFF2-40B4-BE49-F238E27FC236}">
                <a16:creationId xmlns:a16="http://schemas.microsoft.com/office/drawing/2014/main" id="{E7CC3372-22BF-494A-B31F-DD1C6E32B45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D4FCAF2-BB57-49EB-9B20-9E55CCB6BE69}" type="slidenum">
              <a:rPr lang="en-US" altLang="en-US" sz="1300">
                <a:solidFill>
                  <a:schemeClr val="tx2"/>
                </a:solidFill>
              </a:rPr>
              <a:pPr/>
              <a:t>129</a:t>
            </a:fld>
            <a:endParaRPr lang="en-US" altLang="en-US" sz="1300">
              <a:solidFill>
                <a:schemeClr val="tx2"/>
              </a:solidFill>
            </a:endParaRPr>
          </a:p>
        </p:txBody>
      </p:sp>
      <p:sp>
        <p:nvSpPr>
          <p:cNvPr id="256004" name="Rectangle 2">
            <a:extLst>
              <a:ext uri="{FF2B5EF4-FFF2-40B4-BE49-F238E27FC236}">
                <a16:creationId xmlns:a16="http://schemas.microsoft.com/office/drawing/2014/main" id="{01A54AB3-1160-4EB7-9DE6-2065EDCD9107}"/>
              </a:ext>
            </a:extLst>
          </p:cNvPr>
          <p:cNvSpPr>
            <a:spLocks noGrp="1" noRot="1" noChangeAspect="1" noChangeArrowheads="1" noTextEdit="1"/>
          </p:cNvSpPr>
          <p:nvPr>
            <p:ph type="sldImg"/>
          </p:nvPr>
        </p:nvSpPr>
        <p:spPr>
          <a:ln/>
        </p:spPr>
      </p:sp>
      <p:sp>
        <p:nvSpPr>
          <p:cNvPr id="256005" name="Rectangle 3">
            <a:extLst>
              <a:ext uri="{FF2B5EF4-FFF2-40B4-BE49-F238E27FC236}">
                <a16:creationId xmlns:a16="http://schemas.microsoft.com/office/drawing/2014/main" id="{884954DA-2C42-457F-A897-E6BC35CD654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Inleakage previously discussed</a:t>
            </a:r>
          </a:p>
          <a:p>
            <a:endParaRPr lang="en-US" altLang="en-US"/>
          </a:p>
          <a:p>
            <a:r>
              <a:rPr lang="en-US" altLang="en-US"/>
              <a:t>Corrosion can cause malfunctioning of dust discharge system; can result from malfunction, poor sealing.</a:t>
            </a:r>
          </a:p>
          <a:p>
            <a:endParaRPr lang="en-US" altLang="en-US"/>
          </a:p>
          <a:p>
            <a:r>
              <a:rPr lang="en-US" altLang="en-US"/>
              <a:t>Dust buildup and Pluggage may result in reentrainment of particles from system with gas inlets just above hopper.   In extreme cases, may block gas flow by blocking bags at bottom.</a:t>
            </a:r>
          </a:p>
          <a:p>
            <a:endParaRPr lang="en-US" altLang="en-US"/>
          </a:p>
          <a:p>
            <a:r>
              <a:rPr lang="en-US" altLang="en-US"/>
              <a:t>Fugitive emissions from hoppers, discharge areas, cleaning of  hoppers can negate collection efforts.  Control of fugitive emissions shd be part of permit and inspection.</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5">
            <a:extLst>
              <a:ext uri="{FF2B5EF4-FFF2-40B4-BE49-F238E27FC236}">
                <a16:creationId xmlns:a16="http://schemas.microsoft.com/office/drawing/2014/main" id="{588FEC01-1FCC-4DB6-94EA-274EA1CFCCC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58051" name="Rectangle 6">
            <a:extLst>
              <a:ext uri="{FF2B5EF4-FFF2-40B4-BE49-F238E27FC236}">
                <a16:creationId xmlns:a16="http://schemas.microsoft.com/office/drawing/2014/main" id="{FF35288D-13C2-47B3-BA2F-5EFBC53B24C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9ACE93A-AB15-4B86-A1B7-EE9ABFCE380C}" type="slidenum">
              <a:rPr lang="en-US" altLang="en-US" sz="1300">
                <a:solidFill>
                  <a:schemeClr val="tx2"/>
                </a:solidFill>
              </a:rPr>
              <a:pPr/>
              <a:t>130</a:t>
            </a:fld>
            <a:endParaRPr lang="en-US" altLang="en-US" sz="1300">
              <a:solidFill>
                <a:schemeClr val="tx2"/>
              </a:solidFill>
            </a:endParaRPr>
          </a:p>
        </p:txBody>
      </p:sp>
      <p:sp>
        <p:nvSpPr>
          <p:cNvPr id="258052" name="Rectangle 2">
            <a:extLst>
              <a:ext uri="{FF2B5EF4-FFF2-40B4-BE49-F238E27FC236}">
                <a16:creationId xmlns:a16="http://schemas.microsoft.com/office/drawing/2014/main" id="{38DF0CEE-5C66-4435-8801-370EA205C756}"/>
              </a:ext>
            </a:extLst>
          </p:cNvPr>
          <p:cNvSpPr>
            <a:spLocks noGrp="1" noRot="1" noChangeAspect="1" noChangeArrowheads="1" noTextEdit="1"/>
          </p:cNvSpPr>
          <p:nvPr>
            <p:ph type="sldImg"/>
          </p:nvPr>
        </p:nvSpPr>
        <p:spPr>
          <a:ln/>
        </p:spPr>
      </p:sp>
      <p:sp>
        <p:nvSpPr>
          <p:cNvPr id="258053" name="Rectangle 3">
            <a:extLst>
              <a:ext uri="{FF2B5EF4-FFF2-40B4-BE49-F238E27FC236}">
                <a16:creationId xmlns:a16="http://schemas.microsoft.com/office/drawing/2014/main" id="{EFBEED00-40BB-43E7-ADDC-B48B21F08F8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Any of these will require more aggressive cleaning.</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5">
            <a:extLst>
              <a:ext uri="{FF2B5EF4-FFF2-40B4-BE49-F238E27FC236}">
                <a16:creationId xmlns:a16="http://schemas.microsoft.com/office/drawing/2014/main" id="{4558DFB2-D2D1-47F3-A43F-15265904D9C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61123" name="Rectangle 6">
            <a:extLst>
              <a:ext uri="{FF2B5EF4-FFF2-40B4-BE49-F238E27FC236}">
                <a16:creationId xmlns:a16="http://schemas.microsoft.com/office/drawing/2014/main" id="{E5F183C4-E4BA-4C60-9F16-0898DFD361F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868CBFA-3136-4FE3-BF29-C466E079CE5D}" type="slidenum">
              <a:rPr lang="en-US" altLang="en-US" sz="1300">
                <a:solidFill>
                  <a:schemeClr val="tx2"/>
                </a:solidFill>
              </a:rPr>
              <a:pPr/>
              <a:t>132</a:t>
            </a:fld>
            <a:endParaRPr lang="en-US" altLang="en-US" sz="1300">
              <a:solidFill>
                <a:schemeClr val="tx2"/>
              </a:solidFill>
            </a:endParaRPr>
          </a:p>
        </p:txBody>
      </p:sp>
      <p:sp>
        <p:nvSpPr>
          <p:cNvPr id="261124" name="Rectangle 2">
            <a:extLst>
              <a:ext uri="{FF2B5EF4-FFF2-40B4-BE49-F238E27FC236}">
                <a16:creationId xmlns:a16="http://schemas.microsoft.com/office/drawing/2014/main" id="{99667E1B-5722-4A53-8D42-09CDB37AADB4}"/>
              </a:ext>
            </a:extLst>
          </p:cNvPr>
          <p:cNvSpPr>
            <a:spLocks noGrp="1" noRot="1" noChangeAspect="1" noChangeArrowheads="1" noTextEdit="1"/>
          </p:cNvSpPr>
          <p:nvPr>
            <p:ph type="sldImg"/>
          </p:nvPr>
        </p:nvSpPr>
        <p:spPr>
          <a:ln/>
        </p:spPr>
      </p:sp>
      <p:sp>
        <p:nvSpPr>
          <p:cNvPr id="261125" name="Rectangle 3">
            <a:extLst>
              <a:ext uri="{FF2B5EF4-FFF2-40B4-BE49-F238E27FC236}">
                <a16:creationId xmlns:a16="http://schemas.microsoft.com/office/drawing/2014/main" id="{B7D4DF1D-AB6B-4414-A36D-90472A053F6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Performance monitoring is daily job of operators.  As inspectors, you would expect to note: 1) that such monitoring is being done; 2) results that indicate non-compliance with permit/rule conditions.</a:t>
            </a:r>
          </a:p>
          <a:p>
            <a:endParaRPr lang="en-US" altLang="en-US"/>
          </a:p>
          <a:p>
            <a:r>
              <a:rPr lang="en-US" altLang="en-US"/>
              <a:t>Baseline Conditions shd be established for initial PTO and subsequent source tests.   Baseline conditions include process parameters and BH operating parameters (see list p 400-6.)   Inspectors may find this helpful to determine changes in process or BH that could affect compliance.</a:t>
            </a:r>
          </a:p>
          <a:p>
            <a:endParaRPr lang="en-US" altLang="en-US"/>
          </a:p>
          <a:p>
            <a:r>
              <a:rPr lang="en-US" altLang="en-US" b="1"/>
              <a:t>Opacity and Pressure Drop </a:t>
            </a:r>
            <a:r>
              <a:rPr lang="en-US" altLang="en-US"/>
              <a:t>are key indicators of performance.  Opacity is not good indicator of certain problems, like hopper bridging or pluggage :. don’t rely on opacity exclusively.  </a:t>
            </a:r>
          </a:p>
          <a:p>
            <a:endParaRPr lang="en-US" altLang="en-US"/>
          </a:p>
          <a:p>
            <a:r>
              <a:rPr lang="en-US" altLang="en-US" b="1"/>
              <a:t>Pressure Drop </a:t>
            </a:r>
            <a:r>
              <a:rPr lang="en-US" altLang="en-US"/>
              <a:t>shd remain in operating range as determined by baseline testing.  Gradual increase in dp after cleaning may indicate oil deposits, blinding.</a:t>
            </a:r>
          </a:p>
          <a:p>
            <a:endParaRPr lang="en-US" altLang="en-US"/>
          </a:p>
          <a:p>
            <a:r>
              <a:rPr lang="en-US" altLang="en-US" b="1"/>
              <a:t>Temperature </a:t>
            </a:r>
            <a:r>
              <a:rPr lang="en-US" altLang="en-US"/>
              <a:t>can have profound effects on performance.  Effects fabric life, collection, and integrity of shell.</a:t>
            </a:r>
            <a:endParaRPr lang="en-US" altLang="en-US" b="1"/>
          </a:p>
          <a:p>
            <a:endParaRPr lang="en-US" altLang="en-US"/>
          </a:p>
          <a:p>
            <a:endParaRPr lang="en-US" altLang="en-US"/>
          </a:p>
          <a:p>
            <a:r>
              <a:rPr lang="en-US" altLang="en-US" b="1"/>
              <a:t>Bag Failure Patterns</a:t>
            </a:r>
            <a:r>
              <a:rPr lang="en-US" altLang="en-US"/>
              <a:t>:  Bag Replacement Chart is another indicator of performance problems (p. 500-7).  Often, localized abrasion is a problem revealed by these records.   Overall replacement frequency can indicate need for overhaul of entire system. </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5">
            <a:extLst>
              <a:ext uri="{FF2B5EF4-FFF2-40B4-BE49-F238E27FC236}">
                <a16:creationId xmlns:a16="http://schemas.microsoft.com/office/drawing/2014/main" id="{01E324C3-A6A2-4936-86D6-3C1DCECA353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63171" name="Rectangle 6">
            <a:extLst>
              <a:ext uri="{FF2B5EF4-FFF2-40B4-BE49-F238E27FC236}">
                <a16:creationId xmlns:a16="http://schemas.microsoft.com/office/drawing/2014/main" id="{06A553CA-6A65-43FF-8EA9-D23A35CF74C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26CC116-084E-42A0-A879-E512A9E2F748}" type="slidenum">
              <a:rPr lang="en-US" altLang="en-US" sz="1300">
                <a:solidFill>
                  <a:schemeClr val="tx2"/>
                </a:solidFill>
              </a:rPr>
              <a:pPr/>
              <a:t>133</a:t>
            </a:fld>
            <a:endParaRPr lang="en-US" altLang="en-US" sz="1300">
              <a:solidFill>
                <a:schemeClr val="tx2"/>
              </a:solidFill>
            </a:endParaRPr>
          </a:p>
        </p:txBody>
      </p:sp>
      <p:sp>
        <p:nvSpPr>
          <p:cNvPr id="263172" name="Rectangle 2">
            <a:extLst>
              <a:ext uri="{FF2B5EF4-FFF2-40B4-BE49-F238E27FC236}">
                <a16:creationId xmlns:a16="http://schemas.microsoft.com/office/drawing/2014/main" id="{6BED2C88-0C77-4EB0-82D7-CED3E18BE95B}"/>
              </a:ext>
            </a:extLst>
          </p:cNvPr>
          <p:cNvSpPr>
            <a:spLocks noGrp="1" noRot="1" noChangeAspect="1" noChangeArrowheads="1" noTextEdit="1"/>
          </p:cNvSpPr>
          <p:nvPr>
            <p:ph type="sldImg"/>
          </p:nvPr>
        </p:nvSpPr>
        <p:spPr>
          <a:ln/>
        </p:spPr>
      </p:sp>
      <p:sp>
        <p:nvSpPr>
          <p:cNvPr id="263173" name="Rectangle 3">
            <a:extLst>
              <a:ext uri="{FF2B5EF4-FFF2-40B4-BE49-F238E27FC236}">
                <a16:creationId xmlns:a16="http://schemas.microsoft.com/office/drawing/2014/main" id="{EF092AE8-2EA4-4A6F-A0B2-587059F9C39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5">
            <a:extLst>
              <a:ext uri="{FF2B5EF4-FFF2-40B4-BE49-F238E27FC236}">
                <a16:creationId xmlns:a16="http://schemas.microsoft.com/office/drawing/2014/main" id="{45F4CF55-E9C0-4B44-B5B7-F6BB5CF9F5E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65219" name="Rectangle 6">
            <a:extLst>
              <a:ext uri="{FF2B5EF4-FFF2-40B4-BE49-F238E27FC236}">
                <a16:creationId xmlns:a16="http://schemas.microsoft.com/office/drawing/2014/main" id="{EF4215D8-26AA-4553-A0F5-34483505227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A74F352-D10B-4611-8065-17C0134321B9}" type="slidenum">
              <a:rPr lang="en-US" altLang="en-US" sz="1300">
                <a:solidFill>
                  <a:schemeClr val="tx2"/>
                </a:solidFill>
              </a:rPr>
              <a:pPr/>
              <a:t>134</a:t>
            </a:fld>
            <a:endParaRPr lang="en-US" altLang="en-US" sz="1300">
              <a:solidFill>
                <a:schemeClr val="tx2"/>
              </a:solidFill>
            </a:endParaRPr>
          </a:p>
        </p:txBody>
      </p:sp>
      <p:sp>
        <p:nvSpPr>
          <p:cNvPr id="265220" name="Rectangle 2">
            <a:extLst>
              <a:ext uri="{FF2B5EF4-FFF2-40B4-BE49-F238E27FC236}">
                <a16:creationId xmlns:a16="http://schemas.microsoft.com/office/drawing/2014/main" id="{AC2DCE50-6225-43B4-89E1-3B12F7302B95}"/>
              </a:ext>
            </a:extLst>
          </p:cNvPr>
          <p:cNvSpPr>
            <a:spLocks noGrp="1" noRot="1" noChangeAspect="1" noChangeArrowheads="1" noTextEdit="1"/>
          </p:cNvSpPr>
          <p:nvPr>
            <p:ph type="sldImg"/>
          </p:nvPr>
        </p:nvSpPr>
        <p:spPr>
          <a:ln/>
        </p:spPr>
      </p:sp>
      <p:sp>
        <p:nvSpPr>
          <p:cNvPr id="265221" name="Rectangle 3">
            <a:extLst>
              <a:ext uri="{FF2B5EF4-FFF2-40B4-BE49-F238E27FC236}">
                <a16:creationId xmlns:a16="http://schemas.microsoft.com/office/drawing/2014/main" id="{11F0D41E-8C85-46B2-ABC1-106D0B89D88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Sawtooth pattern typical of BH cleaned on-line.  </a:t>
            </a:r>
          </a:p>
          <a:p>
            <a:endParaRPr lang="en-US"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5">
            <a:extLst>
              <a:ext uri="{FF2B5EF4-FFF2-40B4-BE49-F238E27FC236}">
                <a16:creationId xmlns:a16="http://schemas.microsoft.com/office/drawing/2014/main" id="{032B16FB-6104-4DA2-8F20-4D9DA015B1D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67267" name="Rectangle 6">
            <a:extLst>
              <a:ext uri="{FF2B5EF4-FFF2-40B4-BE49-F238E27FC236}">
                <a16:creationId xmlns:a16="http://schemas.microsoft.com/office/drawing/2014/main" id="{8FD8AF53-6B44-4AC2-A62A-2DF89741E1A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7ECF9ED-0F39-4BC8-AA57-870EB3050A45}" type="slidenum">
              <a:rPr lang="en-US" altLang="en-US" sz="1300">
                <a:solidFill>
                  <a:schemeClr val="tx2"/>
                </a:solidFill>
              </a:rPr>
              <a:pPr/>
              <a:t>135</a:t>
            </a:fld>
            <a:endParaRPr lang="en-US" altLang="en-US" sz="1300">
              <a:solidFill>
                <a:schemeClr val="tx2"/>
              </a:solidFill>
            </a:endParaRPr>
          </a:p>
        </p:txBody>
      </p:sp>
      <p:sp>
        <p:nvSpPr>
          <p:cNvPr id="267268" name="Rectangle 2">
            <a:extLst>
              <a:ext uri="{FF2B5EF4-FFF2-40B4-BE49-F238E27FC236}">
                <a16:creationId xmlns:a16="http://schemas.microsoft.com/office/drawing/2014/main" id="{9C9BDBC8-70CA-4949-AEB2-4344F0FF8804}"/>
              </a:ext>
            </a:extLst>
          </p:cNvPr>
          <p:cNvSpPr>
            <a:spLocks noGrp="1" noRot="1" noChangeAspect="1" noChangeArrowheads="1" noTextEdit="1"/>
          </p:cNvSpPr>
          <p:nvPr>
            <p:ph type="sldImg"/>
          </p:nvPr>
        </p:nvSpPr>
        <p:spPr>
          <a:ln/>
        </p:spPr>
      </p:sp>
      <p:sp>
        <p:nvSpPr>
          <p:cNvPr id="267269" name="Rectangle 3">
            <a:extLst>
              <a:ext uri="{FF2B5EF4-FFF2-40B4-BE49-F238E27FC236}">
                <a16:creationId xmlns:a16="http://schemas.microsoft.com/office/drawing/2014/main" id="{D3675BD5-7E3B-494E-B023-8CC28E751C6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Indicates Normal and Abnormal operation for reverse air system.</a:t>
            </a:r>
          </a:p>
          <a:p>
            <a:endParaRPr lang="en-US" altLang="en-US"/>
          </a:p>
          <a:p>
            <a:r>
              <a:rPr lang="en-US" altLang="en-US" sz="1700" b="1" i="1"/>
              <a:t>Explain graph</a:t>
            </a:r>
          </a:p>
          <a:p>
            <a:endParaRPr lang="en-US" altLang="en-US" b="1" i="1"/>
          </a:p>
          <a:p>
            <a:r>
              <a:rPr lang="en-US" altLang="en-US" b="1"/>
              <a:t>Problems that could create this pattern include:</a:t>
            </a:r>
          </a:p>
          <a:p>
            <a:r>
              <a:rPr lang="en-US" altLang="en-US"/>
              <a:t>1.  Inadequate reverse air flow by reverse air fan</a:t>
            </a:r>
          </a:p>
          <a:p>
            <a:r>
              <a:rPr lang="en-US" altLang="en-US"/>
              <a:t>2.  Leakage of reverse air through reverse air dampers and relief dampers</a:t>
            </a:r>
          </a:p>
          <a:p>
            <a:r>
              <a:rPr lang="en-US" altLang="en-US"/>
              <a:t>3.  Leakage of reverse air through poorly-sealed compartment outlet dampers.</a:t>
            </a:r>
          </a:p>
          <a:p>
            <a:endParaRPr lang="en-US" altLang="en-US"/>
          </a:p>
          <a:p>
            <a:r>
              <a:rPr lang="en-US" altLang="en-US"/>
              <a:t>Leaking poppet valves (dampers) may show starburst air sweep pattern.</a:t>
            </a:r>
          </a:p>
          <a:p>
            <a:endParaRPr lang="en-US" altLang="en-US"/>
          </a:p>
          <a:p>
            <a:r>
              <a:rPr lang="en-US" altLang="en-US"/>
              <a:t>REF:  APTI, p 5-42,43.</a:t>
            </a: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5">
            <a:extLst>
              <a:ext uri="{FF2B5EF4-FFF2-40B4-BE49-F238E27FC236}">
                <a16:creationId xmlns:a16="http://schemas.microsoft.com/office/drawing/2014/main" id="{5855B76E-8C00-4519-BD23-FE5B760B5A0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69315" name="Rectangle 6">
            <a:extLst>
              <a:ext uri="{FF2B5EF4-FFF2-40B4-BE49-F238E27FC236}">
                <a16:creationId xmlns:a16="http://schemas.microsoft.com/office/drawing/2014/main" id="{7A1C7C04-7A7E-45A6-9D26-DBB4222E251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D3E58CD-CCFE-4701-AA95-49DB8B6E1E54}" type="slidenum">
              <a:rPr lang="en-US" altLang="en-US" sz="1300">
                <a:solidFill>
                  <a:schemeClr val="tx2"/>
                </a:solidFill>
              </a:rPr>
              <a:pPr/>
              <a:t>136</a:t>
            </a:fld>
            <a:endParaRPr lang="en-US" altLang="en-US" sz="1300">
              <a:solidFill>
                <a:schemeClr val="tx2"/>
              </a:solidFill>
            </a:endParaRPr>
          </a:p>
        </p:txBody>
      </p:sp>
      <p:sp>
        <p:nvSpPr>
          <p:cNvPr id="269316" name="Rectangle 2">
            <a:extLst>
              <a:ext uri="{FF2B5EF4-FFF2-40B4-BE49-F238E27FC236}">
                <a16:creationId xmlns:a16="http://schemas.microsoft.com/office/drawing/2014/main" id="{031CC0C5-6E62-4904-BDF1-13ECA4D4EDB7}"/>
              </a:ext>
            </a:extLst>
          </p:cNvPr>
          <p:cNvSpPr>
            <a:spLocks noGrp="1" noRot="1" noChangeAspect="1" noChangeArrowheads="1" noTextEdit="1"/>
          </p:cNvSpPr>
          <p:nvPr>
            <p:ph type="sldImg"/>
          </p:nvPr>
        </p:nvSpPr>
        <p:spPr>
          <a:ln/>
        </p:spPr>
      </p:sp>
      <p:sp>
        <p:nvSpPr>
          <p:cNvPr id="269317" name="Rectangle 3">
            <a:extLst>
              <a:ext uri="{FF2B5EF4-FFF2-40B4-BE49-F238E27FC236}">
                <a16:creationId xmlns:a16="http://schemas.microsoft.com/office/drawing/2014/main" id="{0DC27F06-CC5A-411F-8362-3A6F2803816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Bag leaks can be detected long before opacity exceeds permitted limit using a system like this.  Operates by “triboelectric effect”.  When one material rubs or impacts another, a transfer of charge takes place.  This “triboelectric effect” or frictional electrification creates small electrical signal (4-20mA) which can be measured to generate an analog readout.</a:t>
            </a: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5">
            <a:extLst>
              <a:ext uri="{FF2B5EF4-FFF2-40B4-BE49-F238E27FC236}">
                <a16:creationId xmlns:a16="http://schemas.microsoft.com/office/drawing/2014/main" id="{A8C71CCB-C100-43E7-AE00-0CDF9824D0D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1363" name="Rectangle 6">
            <a:extLst>
              <a:ext uri="{FF2B5EF4-FFF2-40B4-BE49-F238E27FC236}">
                <a16:creationId xmlns:a16="http://schemas.microsoft.com/office/drawing/2014/main" id="{5A0736AD-FE0A-4E15-87D3-FF98ACB1A08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B955E7E-88A9-4511-A305-E48AA5EB7E46}" type="slidenum">
              <a:rPr lang="en-US" altLang="en-US" sz="1300">
                <a:solidFill>
                  <a:schemeClr val="tx2"/>
                </a:solidFill>
              </a:rPr>
              <a:pPr/>
              <a:t>137</a:t>
            </a:fld>
            <a:endParaRPr lang="en-US" altLang="en-US" sz="1300">
              <a:solidFill>
                <a:schemeClr val="tx2"/>
              </a:solidFill>
            </a:endParaRPr>
          </a:p>
        </p:txBody>
      </p:sp>
      <p:sp>
        <p:nvSpPr>
          <p:cNvPr id="271364" name="Rectangle 2">
            <a:extLst>
              <a:ext uri="{FF2B5EF4-FFF2-40B4-BE49-F238E27FC236}">
                <a16:creationId xmlns:a16="http://schemas.microsoft.com/office/drawing/2014/main" id="{14008591-354B-469D-8BDE-202A349670BF}"/>
              </a:ext>
            </a:extLst>
          </p:cNvPr>
          <p:cNvSpPr>
            <a:spLocks noGrp="1" noRot="1" noChangeAspect="1" noChangeArrowheads="1" noTextEdit="1"/>
          </p:cNvSpPr>
          <p:nvPr>
            <p:ph type="sldImg"/>
          </p:nvPr>
        </p:nvSpPr>
        <p:spPr>
          <a:ln/>
        </p:spPr>
      </p:sp>
      <p:sp>
        <p:nvSpPr>
          <p:cNvPr id="271365" name="Rectangle 3">
            <a:extLst>
              <a:ext uri="{FF2B5EF4-FFF2-40B4-BE49-F238E27FC236}">
                <a16:creationId xmlns:a16="http://schemas.microsoft.com/office/drawing/2014/main" id="{FA5C1ACF-FAAE-4F2E-8161-4CC14EDBB37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Analog signal graph shows bag status and allows for early detection and replacement.</a:t>
            </a:r>
          </a:p>
          <a:p>
            <a:endParaRPr lang="en-US" altLang="en-US"/>
          </a:p>
          <a:p>
            <a:r>
              <a:rPr lang="en-US" altLang="en-US"/>
              <a:t>A similar but newer technology uses the small charges generated by particles passing close to a probe to indicate particulate concentration.  This is called the tribokinetic effect.  Advantages are the tribokinetic probes are not sigificantly affected by buildup of dust on the probe and do not need calibration as often as triboelectric probes.  </a:t>
            </a:r>
          </a:p>
          <a:p>
            <a:endParaRPr lang="en-US" altLang="en-US"/>
          </a:p>
          <a:p>
            <a:r>
              <a:rPr lang="en-US" altLang="en-US"/>
              <a:t>Both of these technologies are non-optically based.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a:extLst>
              <a:ext uri="{FF2B5EF4-FFF2-40B4-BE49-F238E27FC236}">
                <a16:creationId xmlns:a16="http://schemas.microsoft.com/office/drawing/2014/main" id="{FA2D4A3A-0B23-4308-87F6-8AA0538E76E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9699" name="Rectangle 6">
            <a:extLst>
              <a:ext uri="{FF2B5EF4-FFF2-40B4-BE49-F238E27FC236}">
                <a16:creationId xmlns:a16="http://schemas.microsoft.com/office/drawing/2014/main" id="{7DFD7C23-C702-48E3-AD6D-EA7EDA9DF9F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B218A2E-5C97-4DB3-90EF-ABE77C609D3E}" type="slidenum">
              <a:rPr lang="en-US" altLang="en-US" sz="1300">
                <a:solidFill>
                  <a:schemeClr val="tx2"/>
                </a:solidFill>
              </a:rPr>
              <a:pPr/>
              <a:t>13</a:t>
            </a:fld>
            <a:endParaRPr lang="en-US" altLang="en-US" sz="1300">
              <a:solidFill>
                <a:schemeClr val="tx2"/>
              </a:solidFill>
            </a:endParaRPr>
          </a:p>
        </p:txBody>
      </p:sp>
      <p:sp>
        <p:nvSpPr>
          <p:cNvPr id="29700" name="Rectangle 2">
            <a:extLst>
              <a:ext uri="{FF2B5EF4-FFF2-40B4-BE49-F238E27FC236}">
                <a16:creationId xmlns:a16="http://schemas.microsoft.com/office/drawing/2014/main" id="{4ABF701F-82B9-4632-87CF-0AE00406D698}"/>
              </a:ext>
            </a:extLst>
          </p:cNvPr>
          <p:cNvSpPr>
            <a:spLocks noGrp="1" noRot="1" noChangeAspect="1" noChangeArrowheads="1" noTextEdit="1"/>
          </p:cNvSpPr>
          <p:nvPr>
            <p:ph type="sldImg"/>
          </p:nvPr>
        </p:nvSpPr>
        <p:spPr>
          <a:ln/>
        </p:spPr>
      </p:sp>
      <p:sp>
        <p:nvSpPr>
          <p:cNvPr id="29701" name="Rectangle 3">
            <a:extLst>
              <a:ext uri="{FF2B5EF4-FFF2-40B4-BE49-F238E27FC236}">
                <a16:creationId xmlns:a16="http://schemas.microsoft.com/office/drawing/2014/main" id="{61B6D689-3524-4DFF-8D5A-77F7A94EEE5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5">
            <a:extLst>
              <a:ext uri="{FF2B5EF4-FFF2-40B4-BE49-F238E27FC236}">
                <a16:creationId xmlns:a16="http://schemas.microsoft.com/office/drawing/2014/main" id="{D9FB0DAA-3B29-4220-8D61-8C176E0DCCD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3411" name="Rectangle 6">
            <a:extLst>
              <a:ext uri="{FF2B5EF4-FFF2-40B4-BE49-F238E27FC236}">
                <a16:creationId xmlns:a16="http://schemas.microsoft.com/office/drawing/2014/main" id="{9F75E434-EF40-44E8-AFA8-F6DF3B71364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8CCF7F6-998E-4123-B13A-75B20A6FBBA2}" type="slidenum">
              <a:rPr lang="en-US" altLang="en-US" sz="1300">
                <a:solidFill>
                  <a:schemeClr val="tx2"/>
                </a:solidFill>
              </a:rPr>
              <a:pPr/>
              <a:t>138</a:t>
            </a:fld>
            <a:endParaRPr lang="en-US" altLang="en-US" sz="1300">
              <a:solidFill>
                <a:schemeClr val="tx2"/>
              </a:solidFill>
            </a:endParaRPr>
          </a:p>
        </p:txBody>
      </p:sp>
      <p:sp>
        <p:nvSpPr>
          <p:cNvPr id="273412" name="Rectangle 2">
            <a:extLst>
              <a:ext uri="{FF2B5EF4-FFF2-40B4-BE49-F238E27FC236}">
                <a16:creationId xmlns:a16="http://schemas.microsoft.com/office/drawing/2014/main" id="{CEB5E3C4-CCC5-4AD1-9D83-DE6517CDAF38}"/>
              </a:ext>
            </a:extLst>
          </p:cNvPr>
          <p:cNvSpPr>
            <a:spLocks noGrp="1" noRot="1" noChangeAspect="1" noChangeArrowheads="1" noTextEdit="1"/>
          </p:cNvSpPr>
          <p:nvPr>
            <p:ph type="sldImg"/>
          </p:nvPr>
        </p:nvSpPr>
        <p:spPr>
          <a:ln/>
        </p:spPr>
      </p:sp>
      <p:sp>
        <p:nvSpPr>
          <p:cNvPr id="273413" name="Rectangle 3">
            <a:extLst>
              <a:ext uri="{FF2B5EF4-FFF2-40B4-BE49-F238E27FC236}">
                <a16:creationId xmlns:a16="http://schemas.microsoft.com/office/drawing/2014/main" id="{D9922DFE-6727-4E24-AEAA-733D56D9709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These detectors are optically-based units.  CPM technology uses a variation on standard light extinction method (opacity).  When dust passes between the transmitter and receiver, the momentary absorption of light by particles causes the receiver to see a modulating signal from the transmitter.  This signal modulation increases with and relates to increasing dust concentrations.  Instrument calibrated with known dust sample or used as relative monitoring signal.  </a:t>
            </a:r>
          </a:p>
          <a:p>
            <a:endParaRPr lang="en-US" altLang="en-US"/>
          </a:p>
          <a:p>
            <a:r>
              <a:rPr lang="en-US" altLang="en-US" b="1"/>
              <a:t>Advantages (over transmissometer</a:t>
            </a:r>
            <a:r>
              <a:rPr lang="en-US" altLang="en-US"/>
              <a:t>): No clogging and less blocking of optical windows. Only responds to moving dust so buildup and misalignment will not affect output.</a:t>
            </a: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5">
            <a:extLst>
              <a:ext uri="{FF2B5EF4-FFF2-40B4-BE49-F238E27FC236}">
                <a16:creationId xmlns:a16="http://schemas.microsoft.com/office/drawing/2014/main" id="{0AE9007F-B75C-47F3-B5B7-39BF3AAAC99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5459" name="Rectangle 6">
            <a:extLst>
              <a:ext uri="{FF2B5EF4-FFF2-40B4-BE49-F238E27FC236}">
                <a16:creationId xmlns:a16="http://schemas.microsoft.com/office/drawing/2014/main" id="{80A42F7D-6B19-46E8-A1EB-982E10DE7D5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C8654E6-E761-4267-A505-B4407FDC866A}" type="slidenum">
              <a:rPr lang="en-US" altLang="en-US" sz="1300">
                <a:solidFill>
                  <a:schemeClr val="tx2"/>
                </a:solidFill>
              </a:rPr>
              <a:pPr/>
              <a:t>139</a:t>
            </a:fld>
            <a:endParaRPr lang="en-US" altLang="en-US" sz="1300">
              <a:solidFill>
                <a:schemeClr val="tx2"/>
              </a:solidFill>
            </a:endParaRPr>
          </a:p>
        </p:txBody>
      </p:sp>
      <p:sp>
        <p:nvSpPr>
          <p:cNvPr id="275460" name="Rectangle 2">
            <a:extLst>
              <a:ext uri="{FF2B5EF4-FFF2-40B4-BE49-F238E27FC236}">
                <a16:creationId xmlns:a16="http://schemas.microsoft.com/office/drawing/2014/main" id="{D553F444-4E4C-4623-9257-9A718C8EC5F2}"/>
              </a:ext>
            </a:extLst>
          </p:cNvPr>
          <p:cNvSpPr>
            <a:spLocks noGrp="1" noRot="1" noChangeAspect="1" noChangeArrowheads="1" noTextEdit="1"/>
          </p:cNvSpPr>
          <p:nvPr>
            <p:ph type="sldImg"/>
          </p:nvPr>
        </p:nvSpPr>
        <p:spPr>
          <a:ln/>
        </p:spPr>
      </p:sp>
      <p:sp>
        <p:nvSpPr>
          <p:cNvPr id="275461" name="Rectangle 3">
            <a:extLst>
              <a:ext uri="{FF2B5EF4-FFF2-40B4-BE49-F238E27FC236}">
                <a16:creationId xmlns:a16="http://schemas.microsoft.com/office/drawing/2014/main" id="{CF9B6989-9C7D-4681-9A8E-700EA895354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Clean-side deposits on shaker or reverse air system</a:t>
            </a: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5">
            <a:extLst>
              <a:ext uri="{FF2B5EF4-FFF2-40B4-BE49-F238E27FC236}">
                <a16:creationId xmlns:a16="http://schemas.microsoft.com/office/drawing/2014/main" id="{6985CA09-1613-44B7-8A8B-8C66E4EC5ECF}"/>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7507" name="Rectangle 6">
            <a:extLst>
              <a:ext uri="{FF2B5EF4-FFF2-40B4-BE49-F238E27FC236}">
                <a16:creationId xmlns:a16="http://schemas.microsoft.com/office/drawing/2014/main" id="{A91AA176-8672-4B95-981F-BB739C98053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01DD68D-59E6-480E-9DA7-505593B3ECC4}" type="slidenum">
              <a:rPr lang="en-US" altLang="en-US" sz="1300">
                <a:solidFill>
                  <a:schemeClr val="tx2"/>
                </a:solidFill>
              </a:rPr>
              <a:pPr/>
              <a:t>140</a:t>
            </a:fld>
            <a:endParaRPr lang="en-US" altLang="en-US" sz="1300">
              <a:solidFill>
                <a:schemeClr val="tx2"/>
              </a:solidFill>
            </a:endParaRPr>
          </a:p>
        </p:txBody>
      </p:sp>
      <p:sp>
        <p:nvSpPr>
          <p:cNvPr id="277508" name="Rectangle 2">
            <a:extLst>
              <a:ext uri="{FF2B5EF4-FFF2-40B4-BE49-F238E27FC236}">
                <a16:creationId xmlns:a16="http://schemas.microsoft.com/office/drawing/2014/main" id="{C8D05233-7AEF-4FD9-8A62-BBCBD6D9B4A9}"/>
              </a:ext>
            </a:extLst>
          </p:cNvPr>
          <p:cNvSpPr>
            <a:spLocks noGrp="1" noRot="1" noChangeAspect="1" noChangeArrowheads="1" noTextEdit="1"/>
          </p:cNvSpPr>
          <p:nvPr>
            <p:ph type="sldImg"/>
          </p:nvPr>
        </p:nvSpPr>
        <p:spPr>
          <a:ln/>
        </p:spPr>
      </p:sp>
      <p:sp>
        <p:nvSpPr>
          <p:cNvPr id="277509" name="Rectangle 3">
            <a:extLst>
              <a:ext uri="{FF2B5EF4-FFF2-40B4-BE49-F238E27FC236}">
                <a16:creationId xmlns:a16="http://schemas.microsoft.com/office/drawing/2014/main" id="{21091E4A-B06C-4449-B7B1-C94B87226FD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Clean-side deposits on pulse-jet system</a:t>
            </a:r>
          </a:p>
          <a:p>
            <a:endParaRPr lang="en-US" altLang="en-US" sz="1700"/>
          </a:p>
          <a:p>
            <a:r>
              <a:rPr lang="en-US" altLang="en-US" sz="1700" b="1" i="1"/>
              <a:t>Show Video:  </a:t>
            </a:r>
            <a:r>
              <a:rPr lang="en-US" altLang="en-US" sz="1700"/>
              <a:t>Troubleshooting using fluorescent dye injection.</a:t>
            </a: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5">
            <a:extLst>
              <a:ext uri="{FF2B5EF4-FFF2-40B4-BE49-F238E27FC236}">
                <a16:creationId xmlns:a16="http://schemas.microsoft.com/office/drawing/2014/main" id="{07B22440-A4D7-40B0-A4E6-9A60E965827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79555" name="Rectangle 6">
            <a:extLst>
              <a:ext uri="{FF2B5EF4-FFF2-40B4-BE49-F238E27FC236}">
                <a16:creationId xmlns:a16="http://schemas.microsoft.com/office/drawing/2014/main" id="{43181F55-055E-4B5F-9D6F-F884D50817A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A7160AE-47F2-4298-9BAA-C2393B60802C}" type="slidenum">
              <a:rPr lang="en-US" altLang="en-US" sz="1300">
                <a:solidFill>
                  <a:schemeClr val="tx2"/>
                </a:solidFill>
              </a:rPr>
              <a:pPr/>
              <a:t>141</a:t>
            </a:fld>
            <a:endParaRPr lang="en-US" altLang="en-US" sz="1300">
              <a:solidFill>
                <a:schemeClr val="tx2"/>
              </a:solidFill>
            </a:endParaRPr>
          </a:p>
        </p:txBody>
      </p:sp>
      <p:sp>
        <p:nvSpPr>
          <p:cNvPr id="279556" name="Rectangle 2">
            <a:extLst>
              <a:ext uri="{FF2B5EF4-FFF2-40B4-BE49-F238E27FC236}">
                <a16:creationId xmlns:a16="http://schemas.microsoft.com/office/drawing/2014/main" id="{B8759B56-A845-4C9B-A603-9A06836ECBF3}"/>
              </a:ext>
            </a:extLst>
          </p:cNvPr>
          <p:cNvSpPr>
            <a:spLocks noGrp="1" noRot="1" noChangeAspect="1" noChangeArrowheads="1" noTextEdit="1"/>
          </p:cNvSpPr>
          <p:nvPr>
            <p:ph type="sldImg"/>
          </p:nvPr>
        </p:nvSpPr>
        <p:spPr>
          <a:ln/>
        </p:spPr>
      </p:sp>
      <p:sp>
        <p:nvSpPr>
          <p:cNvPr id="279557" name="Rectangle 3">
            <a:extLst>
              <a:ext uri="{FF2B5EF4-FFF2-40B4-BE49-F238E27FC236}">
                <a16:creationId xmlns:a16="http://schemas.microsoft.com/office/drawing/2014/main" id="{DAC51639-E9E0-48FD-AE8B-B76EBE3C6D9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Clean-side deposits on pulse-jet system</a:t>
            </a:r>
          </a:p>
          <a:p>
            <a:endParaRPr lang="en-US" altLang="en-US" sz="1700"/>
          </a:p>
          <a:p>
            <a:r>
              <a:rPr lang="en-US" altLang="en-US" sz="1700" b="1" i="1"/>
              <a:t>Show Video:  </a:t>
            </a:r>
            <a:r>
              <a:rPr lang="en-US" altLang="en-US" sz="1700"/>
              <a:t>Troubleshooting using fluorescent dye injection.</a:t>
            </a: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5">
            <a:extLst>
              <a:ext uri="{FF2B5EF4-FFF2-40B4-BE49-F238E27FC236}">
                <a16:creationId xmlns:a16="http://schemas.microsoft.com/office/drawing/2014/main" id="{9ABDE91F-0366-4446-84A8-1D7733CA016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81603" name="Rectangle 6">
            <a:extLst>
              <a:ext uri="{FF2B5EF4-FFF2-40B4-BE49-F238E27FC236}">
                <a16:creationId xmlns:a16="http://schemas.microsoft.com/office/drawing/2014/main" id="{E063E392-4D22-4952-9C68-FF8B14C7A1C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89991E1-9448-40BF-B7B7-33720CFDE1AC}" type="slidenum">
              <a:rPr lang="en-US" altLang="en-US" sz="1300">
                <a:solidFill>
                  <a:schemeClr val="tx2"/>
                </a:solidFill>
              </a:rPr>
              <a:pPr/>
              <a:t>142</a:t>
            </a:fld>
            <a:endParaRPr lang="en-US" altLang="en-US" sz="1300">
              <a:solidFill>
                <a:schemeClr val="tx2"/>
              </a:solidFill>
            </a:endParaRPr>
          </a:p>
        </p:txBody>
      </p:sp>
      <p:sp>
        <p:nvSpPr>
          <p:cNvPr id="281604" name="Rectangle 2">
            <a:extLst>
              <a:ext uri="{FF2B5EF4-FFF2-40B4-BE49-F238E27FC236}">
                <a16:creationId xmlns:a16="http://schemas.microsoft.com/office/drawing/2014/main" id="{99B4B031-7843-4FF2-84F2-8188F7CB29A7}"/>
              </a:ext>
            </a:extLst>
          </p:cNvPr>
          <p:cNvSpPr>
            <a:spLocks noGrp="1" noRot="1" noChangeAspect="1" noChangeArrowheads="1" noTextEdit="1"/>
          </p:cNvSpPr>
          <p:nvPr>
            <p:ph type="sldImg"/>
          </p:nvPr>
        </p:nvSpPr>
        <p:spPr>
          <a:ln/>
        </p:spPr>
      </p:sp>
      <p:sp>
        <p:nvSpPr>
          <p:cNvPr id="281605" name="Rectangle 3">
            <a:extLst>
              <a:ext uri="{FF2B5EF4-FFF2-40B4-BE49-F238E27FC236}">
                <a16:creationId xmlns:a16="http://schemas.microsoft.com/office/drawing/2014/main" id="{BDD0FB7A-0568-420C-8AFD-0A17A8981D7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5">
            <a:extLst>
              <a:ext uri="{FF2B5EF4-FFF2-40B4-BE49-F238E27FC236}">
                <a16:creationId xmlns:a16="http://schemas.microsoft.com/office/drawing/2014/main" id="{6937765A-B250-4AFC-941A-78600164B16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83651" name="Rectangle 6">
            <a:extLst>
              <a:ext uri="{FF2B5EF4-FFF2-40B4-BE49-F238E27FC236}">
                <a16:creationId xmlns:a16="http://schemas.microsoft.com/office/drawing/2014/main" id="{F26AE096-7FDD-43D1-A0D3-3940B6D804C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B13B356-06BF-46B9-9D1D-6DEC7A9D9A45}" type="slidenum">
              <a:rPr lang="en-US" altLang="en-US" sz="1300">
                <a:solidFill>
                  <a:schemeClr val="tx2"/>
                </a:solidFill>
              </a:rPr>
              <a:pPr/>
              <a:t>143</a:t>
            </a:fld>
            <a:endParaRPr lang="en-US" altLang="en-US" sz="1300">
              <a:solidFill>
                <a:schemeClr val="tx2"/>
              </a:solidFill>
            </a:endParaRPr>
          </a:p>
        </p:txBody>
      </p:sp>
      <p:sp>
        <p:nvSpPr>
          <p:cNvPr id="283652" name="Rectangle 2">
            <a:extLst>
              <a:ext uri="{FF2B5EF4-FFF2-40B4-BE49-F238E27FC236}">
                <a16:creationId xmlns:a16="http://schemas.microsoft.com/office/drawing/2014/main" id="{2CCE1A84-E65C-42FE-BDAA-4A125656C819}"/>
              </a:ext>
            </a:extLst>
          </p:cNvPr>
          <p:cNvSpPr>
            <a:spLocks noGrp="1" noRot="1" noChangeAspect="1" noChangeArrowheads="1" noTextEdit="1"/>
          </p:cNvSpPr>
          <p:nvPr>
            <p:ph type="sldImg"/>
          </p:nvPr>
        </p:nvSpPr>
        <p:spPr>
          <a:ln/>
        </p:spPr>
      </p:sp>
      <p:sp>
        <p:nvSpPr>
          <p:cNvPr id="283653" name="Rectangle 3">
            <a:extLst>
              <a:ext uri="{FF2B5EF4-FFF2-40B4-BE49-F238E27FC236}">
                <a16:creationId xmlns:a16="http://schemas.microsoft.com/office/drawing/2014/main" id="{10D366E6-663E-43E4-A0F2-8DFDF2D44C1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5">
            <a:extLst>
              <a:ext uri="{FF2B5EF4-FFF2-40B4-BE49-F238E27FC236}">
                <a16:creationId xmlns:a16="http://schemas.microsoft.com/office/drawing/2014/main" id="{0B82084D-045B-4654-9A13-D62225D9029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85699" name="Rectangle 6">
            <a:extLst>
              <a:ext uri="{FF2B5EF4-FFF2-40B4-BE49-F238E27FC236}">
                <a16:creationId xmlns:a16="http://schemas.microsoft.com/office/drawing/2014/main" id="{72D552F9-EEC9-4F2D-99A6-D784BF2B6F3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7A786B7-F5A4-4458-90D8-73089FA93849}" type="slidenum">
              <a:rPr lang="en-US" altLang="en-US" sz="1300">
                <a:solidFill>
                  <a:schemeClr val="tx2"/>
                </a:solidFill>
              </a:rPr>
              <a:pPr/>
              <a:t>144</a:t>
            </a:fld>
            <a:endParaRPr lang="en-US" altLang="en-US" sz="1300">
              <a:solidFill>
                <a:schemeClr val="tx2"/>
              </a:solidFill>
            </a:endParaRPr>
          </a:p>
        </p:txBody>
      </p:sp>
      <p:sp>
        <p:nvSpPr>
          <p:cNvPr id="285700" name="Rectangle 2">
            <a:extLst>
              <a:ext uri="{FF2B5EF4-FFF2-40B4-BE49-F238E27FC236}">
                <a16:creationId xmlns:a16="http://schemas.microsoft.com/office/drawing/2014/main" id="{BEE14D29-A902-46FA-9ECE-9FBBA4C696AE}"/>
              </a:ext>
            </a:extLst>
          </p:cNvPr>
          <p:cNvSpPr>
            <a:spLocks noGrp="1" noRot="1" noChangeAspect="1" noChangeArrowheads="1" noTextEdit="1"/>
          </p:cNvSpPr>
          <p:nvPr>
            <p:ph type="sldImg"/>
          </p:nvPr>
        </p:nvSpPr>
        <p:spPr>
          <a:ln/>
        </p:spPr>
      </p:sp>
      <p:sp>
        <p:nvSpPr>
          <p:cNvPr id="285701" name="Rectangle 3">
            <a:extLst>
              <a:ext uri="{FF2B5EF4-FFF2-40B4-BE49-F238E27FC236}">
                <a16:creationId xmlns:a16="http://schemas.microsoft.com/office/drawing/2014/main" id="{26F24548-8B2C-41C5-9FE8-307A2BE249E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Invert bag cleaner</a:t>
            </a: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5">
            <a:extLst>
              <a:ext uri="{FF2B5EF4-FFF2-40B4-BE49-F238E27FC236}">
                <a16:creationId xmlns:a16="http://schemas.microsoft.com/office/drawing/2014/main" id="{CE7DC242-5D06-42B1-8622-C7034158E41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87747" name="Rectangle 6">
            <a:extLst>
              <a:ext uri="{FF2B5EF4-FFF2-40B4-BE49-F238E27FC236}">
                <a16:creationId xmlns:a16="http://schemas.microsoft.com/office/drawing/2014/main" id="{0B088387-D8C6-40C4-B10C-35B2AFB2DB7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E5E0D71-35D6-43BA-ADA1-AE35A3215A40}" type="slidenum">
              <a:rPr lang="en-US" altLang="en-US" sz="1300">
                <a:solidFill>
                  <a:schemeClr val="tx2"/>
                </a:solidFill>
              </a:rPr>
              <a:pPr/>
              <a:t>145</a:t>
            </a:fld>
            <a:endParaRPr lang="en-US" altLang="en-US" sz="1300">
              <a:solidFill>
                <a:schemeClr val="tx2"/>
              </a:solidFill>
            </a:endParaRPr>
          </a:p>
        </p:txBody>
      </p:sp>
      <p:sp>
        <p:nvSpPr>
          <p:cNvPr id="287748" name="Rectangle 2">
            <a:extLst>
              <a:ext uri="{FF2B5EF4-FFF2-40B4-BE49-F238E27FC236}">
                <a16:creationId xmlns:a16="http://schemas.microsoft.com/office/drawing/2014/main" id="{01F266E9-02DF-495A-84AB-A988AB2825B1}"/>
              </a:ext>
            </a:extLst>
          </p:cNvPr>
          <p:cNvSpPr>
            <a:spLocks noGrp="1" noRot="1" noChangeAspect="1" noChangeArrowheads="1" noTextEdit="1"/>
          </p:cNvSpPr>
          <p:nvPr>
            <p:ph type="sldImg"/>
          </p:nvPr>
        </p:nvSpPr>
        <p:spPr>
          <a:ln/>
        </p:spPr>
      </p:sp>
      <p:sp>
        <p:nvSpPr>
          <p:cNvPr id="287749" name="Rectangle 3">
            <a:extLst>
              <a:ext uri="{FF2B5EF4-FFF2-40B4-BE49-F238E27FC236}">
                <a16:creationId xmlns:a16="http://schemas.microsoft.com/office/drawing/2014/main" id="{924FD5F3-AE55-4237-8DC5-ABD1892B7C9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Spare parts should be on hand!</a:t>
            </a: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5">
            <a:extLst>
              <a:ext uri="{FF2B5EF4-FFF2-40B4-BE49-F238E27FC236}">
                <a16:creationId xmlns:a16="http://schemas.microsoft.com/office/drawing/2014/main" id="{E69743A9-EC7C-4954-9DFC-CD8AC6A5A95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89795" name="Rectangle 6">
            <a:extLst>
              <a:ext uri="{FF2B5EF4-FFF2-40B4-BE49-F238E27FC236}">
                <a16:creationId xmlns:a16="http://schemas.microsoft.com/office/drawing/2014/main" id="{AC15AC89-2AE3-425A-82E7-DBC251B6460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401F4BD-B9F3-4FF0-8936-7E1457E71827}" type="slidenum">
              <a:rPr lang="en-US" altLang="en-US" sz="1300">
                <a:solidFill>
                  <a:schemeClr val="tx2"/>
                </a:solidFill>
              </a:rPr>
              <a:pPr/>
              <a:t>146</a:t>
            </a:fld>
            <a:endParaRPr lang="en-US" altLang="en-US" sz="1300">
              <a:solidFill>
                <a:schemeClr val="tx2"/>
              </a:solidFill>
            </a:endParaRPr>
          </a:p>
        </p:txBody>
      </p:sp>
      <p:sp>
        <p:nvSpPr>
          <p:cNvPr id="289796" name="Rectangle 2">
            <a:extLst>
              <a:ext uri="{FF2B5EF4-FFF2-40B4-BE49-F238E27FC236}">
                <a16:creationId xmlns:a16="http://schemas.microsoft.com/office/drawing/2014/main" id="{83527334-2605-48F3-8B07-D301BD8836C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b="1" i="1"/>
              <a:t>Review elements with student input</a:t>
            </a:r>
          </a:p>
          <a:p>
            <a:endParaRPr lang="en-US" altLang="en-US"/>
          </a:p>
          <a:p>
            <a:r>
              <a:rPr lang="en-US" altLang="en-US" b="1"/>
              <a:t>Pre-Inspection:</a:t>
            </a:r>
          </a:p>
          <a:p>
            <a:r>
              <a:rPr lang="en-US" altLang="en-US"/>
              <a:t>Note that in reviewing regulations, you probably won’t find something specifically addressing baghouses.</a:t>
            </a:r>
          </a:p>
          <a:p>
            <a:r>
              <a:rPr lang="en-US" altLang="en-US"/>
              <a:t>Particulate matter emissions limits will apply (APPENDIX B)</a:t>
            </a:r>
          </a:p>
          <a:p>
            <a:endParaRPr lang="en-US" altLang="en-US"/>
          </a:p>
          <a:p>
            <a:r>
              <a:rPr lang="en-US" altLang="en-US" b="1"/>
              <a:t>On-Site</a:t>
            </a:r>
            <a:r>
              <a:rPr lang="en-US" altLang="en-US"/>
              <a:t>:  Refer to list of questions, p 400-5,6	</a:t>
            </a:r>
          </a:p>
        </p:txBody>
      </p:sp>
      <p:sp>
        <p:nvSpPr>
          <p:cNvPr id="289797" name="Rectangle 3">
            <a:extLst>
              <a:ext uri="{FF2B5EF4-FFF2-40B4-BE49-F238E27FC236}">
                <a16:creationId xmlns:a16="http://schemas.microsoft.com/office/drawing/2014/main" id="{B733C98D-512D-4250-A41F-0A15B464820C}"/>
              </a:ext>
            </a:extLst>
          </p:cNvPr>
          <p:cNvSpPr>
            <a:spLocks noGrp="1" noRot="1" noChangeAspect="1" noChangeArrowheads="1" noTextEdit="1"/>
          </p:cNvSpPr>
          <p:nvPr>
            <p:ph type="sldImg"/>
          </p:nvPr>
        </p:nvSpPr>
        <p:spPr>
          <a:ln cap="flat"/>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5">
            <a:extLst>
              <a:ext uri="{FF2B5EF4-FFF2-40B4-BE49-F238E27FC236}">
                <a16:creationId xmlns:a16="http://schemas.microsoft.com/office/drawing/2014/main" id="{FB0CD4A1-C3E5-4750-A470-3B121792CA4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91843" name="Rectangle 6">
            <a:extLst>
              <a:ext uri="{FF2B5EF4-FFF2-40B4-BE49-F238E27FC236}">
                <a16:creationId xmlns:a16="http://schemas.microsoft.com/office/drawing/2014/main" id="{90AD17E4-3208-41A6-A6FB-A9B9EFDABA1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34A7D22-3B98-4661-8315-0E52736066C5}" type="slidenum">
              <a:rPr lang="en-US" altLang="en-US" sz="1300">
                <a:solidFill>
                  <a:schemeClr val="tx2"/>
                </a:solidFill>
              </a:rPr>
              <a:pPr/>
              <a:t>147</a:t>
            </a:fld>
            <a:endParaRPr lang="en-US" altLang="en-US" sz="1300">
              <a:solidFill>
                <a:schemeClr val="tx2"/>
              </a:solidFill>
            </a:endParaRPr>
          </a:p>
        </p:txBody>
      </p:sp>
      <p:sp>
        <p:nvSpPr>
          <p:cNvPr id="291844" name="Rectangle 2">
            <a:extLst>
              <a:ext uri="{FF2B5EF4-FFF2-40B4-BE49-F238E27FC236}">
                <a16:creationId xmlns:a16="http://schemas.microsoft.com/office/drawing/2014/main" id="{DCAA9DA5-C7C7-464A-94CB-47CE24817D36}"/>
              </a:ext>
            </a:extLst>
          </p:cNvPr>
          <p:cNvSpPr>
            <a:spLocks noGrp="1" noRot="1" noChangeAspect="1" noChangeArrowheads="1" noTextEdit="1"/>
          </p:cNvSpPr>
          <p:nvPr>
            <p:ph type="sldImg"/>
          </p:nvPr>
        </p:nvSpPr>
        <p:spPr>
          <a:ln/>
        </p:spPr>
      </p:sp>
      <p:sp>
        <p:nvSpPr>
          <p:cNvPr id="291845" name="Rectangle 3">
            <a:extLst>
              <a:ext uri="{FF2B5EF4-FFF2-40B4-BE49-F238E27FC236}">
                <a16:creationId xmlns:a16="http://schemas.microsoft.com/office/drawing/2014/main" id="{4068C216-52BE-434D-95B1-0EB3419BE00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Standard approach--observe compliance with permit conditions.</a:t>
            </a:r>
          </a:p>
          <a:p>
            <a:endParaRPr lang="en-US" altLang="en-US"/>
          </a:p>
          <a:p>
            <a:r>
              <a:rPr lang="en-US" altLang="en-US"/>
              <a:t>Recordkeeping (Section 502)</a:t>
            </a:r>
          </a:p>
          <a:p>
            <a:endParaRPr lang="en-US" altLang="en-US"/>
          </a:p>
          <a:p>
            <a:r>
              <a:rPr lang="en-US" altLang="en-US"/>
              <a:t>Periodic I &amp; M shd also be required.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a:extLst>
              <a:ext uri="{FF2B5EF4-FFF2-40B4-BE49-F238E27FC236}">
                <a16:creationId xmlns:a16="http://schemas.microsoft.com/office/drawing/2014/main" id="{26CCE359-EB8A-4D93-B3A7-0E08161C549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747" name="Rectangle 6">
            <a:extLst>
              <a:ext uri="{FF2B5EF4-FFF2-40B4-BE49-F238E27FC236}">
                <a16:creationId xmlns:a16="http://schemas.microsoft.com/office/drawing/2014/main" id="{5C735879-1D50-4ACC-BD8C-557B9F2CBAD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A873D45-FA75-4124-BA0F-29DD49FBD057}" type="slidenum">
              <a:rPr lang="en-US" altLang="en-US" sz="1300">
                <a:solidFill>
                  <a:schemeClr val="tx2"/>
                </a:solidFill>
              </a:rPr>
              <a:pPr/>
              <a:t>14</a:t>
            </a:fld>
            <a:endParaRPr lang="en-US" altLang="en-US" sz="1300">
              <a:solidFill>
                <a:schemeClr val="tx2"/>
              </a:solidFill>
            </a:endParaRPr>
          </a:p>
        </p:txBody>
      </p:sp>
      <p:sp>
        <p:nvSpPr>
          <p:cNvPr id="31748" name="Rectangle 2">
            <a:extLst>
              <a:ext uri="{FF2B5EF4-FFF2-40B4-BE49-F238E27FC236}">
                <a16:creationId xmlns:a16="http://schemas.microsoft.com/office/drawing/2014/main" id="{6A552C51-419C-47B7-8C67-9E9117F0ED42}"/>
              </a:ext>
            </a:extLst>
          </p:cNvPr>
          <p:cNvSpPr>
            <a:spLocks noGrp="1" noRot="1" noChangeAspect="1" noChangeArrowheads="1" noTextEdit="1"/>
          </p:cNvSpPr>
          <p:nvPr>
            <p:ph type="sldImg"/>
          </p:nvPr>
        </p:nvSpPr>
        <p:spPr>
          <a:ln/>
        </p:spPr>
      </p:sp>
      <p:sp>
        <p:nvSpPr>
          <p:cNvPr id="31749" name="Rectangle 3">
            <a:extLst>
              <a:ext uri="{FF2B5EF4-FFF2-40B4-BE49-F238E27FC236}">
                <a16:creationId xmlns:a16="http://schemas.microsoft.com/office/drawing/2014/main" id="{B4F4AC8F-67E8-4970-87C4-0CF9A7E329F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5">
            <a:extLst>
              <a:ext uri="{FF2B5EF4-FFF2-40B4-BE49-F238E27FC236}">
                <a16:creationId xmlns:a16="http://schemas.microsoft.com/office/drawing/2014/main" id="{37C87629-9C3A-484F-93B1-9A433128CA8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93891" name="Rectangle 6">
            <a:extLst>
              <a:ext uri="{FF2B5EF4-FFF2-40B4-BE49-F238E27FC236}">
                <a16:creationId xmlns:a16="http://schemas.microsoft.com/office/drawing/2014/main" id="{370BB746-705E-44E7-9B7C-C6DDA38F6F6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D25A99D-9652-41DA-8926-87E58FB22A65}" type="slidenum">
              <a:rPr lang="en-US" altLang="en-US" sz="1300">
                <a:solidFill>
                  <a:schemeClr val="tx2"/>
                </a:solidFill>
              </a:rPr>
              <a:pPr/>
              <a:t>148</a:t>
            </a:fld>
            <a:endParaRPr lang="en-US" altLang="en-US" sz="1300">
              <a:solidFill>
                <a:schemeClr val="tx2"/>
              </a:solidFill>
            </a:endParaRPr>
          </a:p>
        </p:txBody>
      </p:sp>
      <p:sp>
        <p:nvSpPr>
          <p:cNvPr id="293892" name="Rectangle 2">
            <a:extLst>
              <a:ext uri="{FF2B5EF4-FFF2-40B4-BE49-F238E27FC236}">
                <a16:creationId xmlns:a16="http://schemas.microsoft.com/office/drawing/2014/main" id="{878C05A0-6A61-470F-A485-79F4E49FF370}"/>
              </a:ext>
            </a:extLst>
          </p:cNvPr>
          <p:cNvSpPr>
            <a:spLocks noGrp="1" noRot="1" noChangeAspect="1" noChangeArrowheads="1" noTextEdit="1"/>
          </p:cNvSpPr>
          <p:nvPr>
            <p:ph type="sldImg"/>
          </p:nvPr>
        </p:nvSpPr>
        <p:spPr>
          <a:ln/>
        </p:spPr>
      </p:sp>
      <p:sp>
        <p:nvSpPr>
          <p:cNvPr id="293893" name="Rectangle 3">
            <a:extLst>
              <a:ext uri="{FF2B5EF4-FFF2-40B4-BE49-F238E27FC236}">
                <a16:creationId xmlns:a16="http://schemas.microsoft.com/office/drawing/2014/main" id="{3FD1E988-7007-45BA-9383-A27DA784142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AP inspections shd be done methodically.  This general scheme used by our division can be applied to nearly all inspections</a:t>
            </a:r>
          </a:p>
          <a:p>
            <a:endParaRPr lang="en-US" altLang="en-US"/>
          </a:p>
          <a:p>
            <a:r>
              <a:rPr lang="en-US" altLang="en-US"/>
              <a:t>Let’s look at each of these segments as they apply to baghouses....</a:t>
            </a:r>
          </a:p>
          <a:p>
            <a:endParaRPr lang="en-US" altLang="en-US"/>
          </a:p>
          <a:p>
            <a:endParaRPr lang="en-US" altLang="en-US"/>
          </a:p>
          <a:p>
            <a:endParaRPr lang="en-US" altLang="en-US"/>
          </a:p>
          <a:p>
            <a:endParaRPr lang="en-US" altLang="en-US"/>
          </a:p>
          <a:p>
            <a:r>
              <a:rPr lang="en-US" altLang="en-US"/>
              <a:t>(Alternately, 9-Step approach starting p 400-7.  This is useful for troubleshooting in non-compliance situations.)</a:t>
            </a:r>
          </a:p>
          <a:p>
            <a:endParaRPr lang="en-US"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5">
            <a:extLst>
              <a:ext uri="{FF2B5EF4-FFF2-40B4-BE49-F238E27FC236}">
                <a16:creationId xmlns:a16="http://schemas.microsoft.com/office/drawing/2014/main" id="{7A7C5884-7D95-404D-AAFA-158B6F52AC4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95939" name="Rectangle 6">
            <a:extLst>
              <a:ext uri="{FF2B5EF4-FFF2-40B4-BE49-F238E27FC236}">
                <a16:creationId xmlns:a16="http://schemas.microsoft.com/office/drawing/2014/main" id="{E76398FD-9AAD-4B03-958A-0078ADA79D1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52B5572-CAE1-4C89-AA77-23DB54F1F71D}" type="slidenum">
              <a:rPr lang="en-US" altLang="en-US" sz="1300">
                <a:solidFill>
                  <a:schemeClr val="tx2"/>
                </a:solidFill>
              </a:rPr>
              <a:pPr/>
              <a:t>149</a:t>
            </a:fld>
            <a:endParaRPr lang="en-US" altLang="en-US" sz="1300">
              <a:solidFill>
                <a:schemeClr val="tx2"/>
              </a:solidFill>
            </a:endParaRPr>
          </a:p>
        </p:txBody>
      </p:sp>
      <p:sp>
        <p:nvSpPr>
          <p:cNvPr id="295940" name="Rectangle 2">
            <a:extLst>
              <a:ext uri="{FF2B5EF4-FFF2-40B4-BE49-F238E27FC236}">
                <a16:creationId xmlns:a16="http://schemas.microsoft.com/office/drawing/2014/main" id="{87C584D8-9C26-41DF-95F2-67B163DFFD84}"/>
              </a:ext>
            </a:extLst>
          </p:cNvPr>
          <p:cNvSpPr>
            <a:spLocks noGrp="1" noRot="1" noChangeAspect="1" noChangeArrowheads="1" noTextEdit="1"/>
          </p:cNvSpPr>
          <p:nvPr>
            <p:ph type="sldImg"/>
          </p:nvPr>
        </p:nvSpPr>
        <p:spPr>
          <a:ln/>
        </p:spPr>
      </p:sp>
      <p:sp>
        <p:nvSpPr>
          <p:cNvPr id="295941" name="Rectangle 3">
            <a:extLst>
              <a:ext uri="{FF2B5EF4-FFF2-40B4-BE49-F238E27FC236}">
                <a16:creationId xmlns:a16="http://schemas.microsoft.com/office/drawing/2014/main" id="{EB5C19C4-7811-424E-BCE2-785B034C6FE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5">
            <a:extLst>
              <a:ext uri="{FF2B5EF4-FFF2-40B4-BE49-F238E27FC236}">
                <a16:creationId xmlns:a16="http://schemas.microsoft.com/office/drawing/2014/main" id="{573B7F35-205B-4B49-83A0-15A314ED93B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97987" name="Rectangle 6">
            <a:extLst>
              <a:ext uri="{FF2B5EF4-FFF2-40B4-BE49-F238E27FC236}">
                <a16:creationId xmlns:a16="http://schemas.microsoft.com/office/drawing/2014/main" id="{918B21A3-0ED3-4248-8C8B-184C469ED81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787DF23-9998-4AB5-96C9-09D28AA89A82}" type="slidenum">
              <a:rPr lang="en-US" altLang="en-US" sz="1300">
                <a:solidFill>
                  <a:schemeClr val="tx2"/>
                </a:solidFill>
              </a:rPr>
              <a:pPr/>
              <a:t>150</a:t>
            </a:fld>
            <a:endParaRPr lang="en-US" altLang="en-US" sz="1300">
              <a:solidFill>
                <a:schemeClr val="tx2"/>
              </a:solidFill>
            </a:endParaRPr>
          </a:p>
        </p:txBody>
      </p:sp>
      <p:sp>
        <p:nvSpPr>
          <p:cNvPr id="297988" name="Rectangle 2">
            <a:extLst>
              <a:ext uri="{FF2B5EF4-FFF2-40B4-BE49-F238E27FC236}">
                <a16:creationId xmlns:a16="http://schemas.microsoft.com/office/drawing/2014/main" id="{AE3DEB9A-28B6-4B09-A444-15BA33305020}"/>
              </a:ext>
            </a:extLst>
          </p:cNvPr>
          <p:cNvSpPr>
            <a:spLocks noGrp="1" noRot="1" noChangeAspect="1" noChangeArrowheads="1" noTextEdit="1"/>
          </p:cNvSpPr>
          <p:nvPr>
            <p:ph type="sldImg"/>
          </p:nvPr>
        </p:nvSpPr>
        <p:spPr>
          <a:ln/>
        </p:spPr>
      </p:sp>
      <p:sp>
        <p:nvSpPr>
          <p:cNvPr id="297989" name="Rectangle 3">
            <a:extLst>
              <a:ext uri="{FF2B5EF4-FFF2-40B4-BE49-F238E27FC236}">
                <a16:creationId xmlns:a16="http://schemas.microsoft.com/office/drawing/2014/main" id="{D50B98E7-2B10-4088-B0F0-52D9E74D8A7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What can happen to Capture when something else is amiss.</a:t>
            </a: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5">
            <a:extLst>
              <a:ext uri="{FF2B5EF4-FFF2-40B4-BE49-F238E27FC236}">
                <a16:creationId xmlns:a16="http://schemas.microsoft.com/office/drawing/2014/main" id="{D662BF8D-3158-4991-ACFC-9E56C012F2C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00035" name="Rectangle 6">
            <a:extLst>
              <a:ext uri="{FF2B5EF4-FFF2-40B4-BE49-F238E27FC236}">
                <a16:creationId xmlns:a16="http://schemas.microsoft.com/office/drawing/2014/main" id="{CE6AAC32-C546-4B0E-8358-F2BF609A1F7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D6C54A6-4E0F-4BEE-9A38-653AEC9F9021}" type="slidenum">
              <a:rPr lang="en-US" altLang="en-US" sz="1300">
                <a:solidFill>
                  <a:schemeClr val="tx2"/>
                </a:solidFill>
              </a:rPr>
              <a:pPr/>
              <a:t>151</a:t>
            </a:fld>
            <a:endParaRPr lang="en-US" altLang="en-US" sz="1300">
              <a:solidFill>
                <a:schemeClr val="tx2"/>
              </a:solidFill>
            </a:endParaRPr>
          </a:p>
        </p:txBody>
      </p:sp>
      <p:sp>
        <p:nvSpPr>
          <p:cNvPr id="300036" name="Rectangle 2">
            <a:extLst>
              <a:ext uri="{FF2B5EF4-FFF2-40B4-BE49-F238E27FC236}">
                <a16:creationId xmlns:a16="http://schemas.microsoft.com/office/drawing/2014/main" id="{0EB55369-111E-4763-9FF7-04676082D550}"/>
              </a:ext>
            </a:extLst>
          </p:cNvPr>
          <p:cNvSpPr>
            <a:spLocks noGrp="1" noRot="1" noChangeAspect="1" noChangeArrowheads="1" noTextEdit="1"/>
          </p:cNvSpPr>
          <p:nvPr>
            <p:ph type="sldImg"/>
          </p:nvPr>
        </p:nvSpPr>
        <p:spPr>
          <a:ln/>
        </p:spPr>
      </p:sp>
      <p:sp>
        <p:nvSpPr>
          <p:cNvPr id="300037" name="Rectangle 3">
            <a:extLst>
              <a:ext uri="{FF2B5EF4-FFF2-40B4-BE49-F238E27FC236}">
                <a16:creationId xmlns:a16="http://schemas.microsoft.com/office/drawing/2014/main" id="{25EB8611-AF60-4015-9605-E595A906613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5">
            <a:extLst>
              <a:ext uri="{FF2B5EF4-FFF2-40B4-BE49-F238E27FC236}">
                <a16:creationId xmlns:a16="http://schemas.microsoft.com/office/drawing/2014/main" id="{07488F14-94F3-433A-B31A-1A755C825CB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02083" name="Rectangle 6">
            <a:extLst>
              <a:ext uri="{FF2B5EF4-FFF2-40B4-BE49-F238E27FC236}">
                <a16:creationId xmlns:a16="http://schemas.microsoft.com/office/drawing/2014/main" id="{942CD4FE-921A-48E0-A5FE-F4E8656672B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A5898CF-DCB9-4E06-9F73-664B7AE68468}" type="slidenum">
              <a:rPr lang="en-US" altLang="en-US" sz="1300">
                <a:solidFill>
                  <a:schemeClr val="tx2"/>
                </a:solidFill>
              </a:rPr>
              <a:pPr/>
              <a:t>152</a:t>
            </a:fld>
            <a:endParaRPr lang="en-US" altLang="en-US" sz="1300">
              <a:solidFill>
                <a:schemeClr val="tx2"/>
              </a:solidFill>
            </a:endParaRPr>
          </a:p>
        </p:txBody>
      </p:sp>
      <p:sp>
        <p:nvSpPr>
          <p:cNvPr id="302084" name="Rectangle 2">
            <a:extLst>
              <a:ext uri="{FF2B5EF4-FFF2-40B4-BE49-F238E27FC236}">
                <a16:creationId xmlns:a16="http://schemas.microsoft.com/office/drawing/2014/main" id="{6BDC3445-BBAA-4C28-8D3E-22DC60996EFE}"/>
              </a:ext>
            </a:extLst>
          </p:cNvPr>
          <p:cNvSpPr>
            <a:spLocks noGrp="1" noRot="1" noChangeAspect="1" noChangeArrowheads="1" noTextEdit="1"/>
          </p:cNvSpPr>
          <p:nvPr>
            <p:ph type="sldImg"/>
          </p:nvPr>
        </p:nvSpPr>
        <p:spPr>
          <a:ln/>
        </p:spPr>
      </p:sp>
      <p:sp>
        <p:nvSpPr>
          <p:cNvPr id="302085" name="Rectangle 3">
            <a:extLst>
              <a:ext uri="{FF2B5EF4-FFF2-40B4-BE49-F238E27FC236}">
                <a16:creationId xmlns:a16="http://schemas.microsoft.com/office/drawing/2014/main" id="{EDCD081E-F833-4CD6-BCC4-C3322ED549B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Ductwork from metal-working machines to baghouses at a foundary near Fresno, CA</a:t>
            </a: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5">
            <a:extLst>
              <a:ext uri="{FF2B5EF4-FFF2-40B4-BE49-F238E27FC236}">
                <a16:creationId xmlns:a16="http://schemas.microsoft.com/office/drawing/2014/main" id="{BF74BE56-EA1D-496B-85FF-239E1A25CFA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04131" name="Rectangle 6">
            <a:extLst>
              <a:ext uri="{FF2B5EF4-FFF2-40B4-BE49-F238E27FC236}">
                <a16:creationId xmlns:a16="http://schemas.microsoft.com/office/drawing/2014/main" id="{F8F53D31-D13E-4CD0-AB5C-70A8142582D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B9EB993-1990-41F2-A73A-0E64E3EC7E0A}" type="slidenum">
              <a:rPr lang="en-US" altLang="en-US" sz="1300">
                <a:solidFill>
                  <a:schemeClr val="tx2"/>
                </a:solidFill>
              </a:rPr>
              <a:pPr/>
              <a:t>153</a:t>
            </a:fld>
            <a:endParaRPr lang="en-US" altLang="en-US" sz="1300">
              <a:solidFill>
                <a:schemeClr val="tx2"/>
              </a:solidFill>
            </a:endParaRPr>
          </a:p>
        </p:txBody>
      </p:sp>
      <p:sp>
        <p:nvSpPr>
          <p:cNvPr id="304132" name="Rectangle 2">
            <a:extLst>
              <a:ext uri="{FF2B5EF4-FFF2-40B4-BE49-F238E27FC236}">
                <a16:creationId xmlns:a16="http://schemas.microsoft.com/office/drawing/2014/main" id="{74267756-C7B7-4656-A0F9-4827B4530959}"/>
              </a:ext>
            </a:extLst>
          </p:cNvPr>
          <p:cNvSpPr>
            <a:spLocks noGrp="1" noRot="1" noChangeAspect="1" noChangeArrowheads="1" noTextEdit="1"/>
          </p:cNvSpPr>
          <p:nvPr>
            <p:ph type="sldImg"/>
          </p:nvPr>
        </p:nvSpPr>
        <p:spPr>
          <a:ln/>
        </p:spPr>
      </p:sp>
      <p:sp>
        <p:nvSpPr>
          <p:cNvPr id="304133" name="Rectangle 3">
            <a:extLst>
              <a:ext uri="{FF2B5EF4-FFF2-40B4-BE49-F238E27FC236}">
                <a16:creationId xmlns:a16="http://schemas.microsoft.com/office/drawing/2014/main" id="{ACD8318E-0383-4160-BCD3-19E0D42F231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5">
            <a:extLst>
              <a:ext uri="{FF2B5EF4-FFF2-40B4-BE49-F238E27FC236}">
                <a16:creationId xmlns:a16="http://schemas.microsoft.com/office/drawing/2014/main" id="{D24547AC-DEE3-450A-97BB-39FDC5806EA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06179" name="Rectangle 6">
            <a:extLst>
              <a:ext uri="{FF2B5EF4-FFF2-40B4-BE49-F238E27FC236}">
                <a16:creationId xmlns:a16="http://schemas.microsoft.com/office/drawing/2014/main" id="{C229344E-2B7D-44FC-8654-C42CB03647C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20B1C46-4244-468F-9ED5-C2B89A8E38EC}" type="slidenum">
              <a:rPr lang="en-US" altLang="en-US" sz="1300">
                <a:solidFill>
                  <a:schemeClr val="tx2"/>
                </a:solidFill>
              </a:rPr>
              <a:pPr/>
              <a:t>154</a:t>
            </a:fld>
            <a:endParaRPr lang="en-US" altLang="en-US" sz="1300">
              <a:solidFill>
                <a:schemeClr val="tx2"/>
              </a:solidFill>
            </a:endParaRPr>
          </a:p>
        </p:txBody>
      </p:sp>
      <p:sp>
        <p:nvSpPr>
          <p:cNvPr id="306180" name="Rectangle 2">
            <a:extLst>
              <a:ext uri="{FF2B5EF4-FFF2-40B4-BE49-F238E27FC236}">
                <a16:creationId xmlns:a16="http://schemas.microsoft.com/office/drawing/2014/main" id="{548D13EC-1BE8-4389-95E9-30B5C84E3112}"/>
              </a:ext>
            </a:extLst>
          </p:cNvPr>
          <p:cNvSpPr>
            <a:spLocks noGrp="1" noRot="1" noChangeAspect="1" noChangeArrowheads="1" noTextEdit="1"/>
          </p:cNvSpPr>
          <p:nvPr>
            <p:ph type="sldImg"/>
          </p:nvPr>
        </p:nvSpPr>
        <p:spPr>
          <a:ln/>
        </p:spPr>
      </p:sp>
      <p:sp>
        <p:nvSpPr>
          <p:cNvPr id="306181" name="Rectangle 3">
            <a:extLst>
              <a:ext uri="{FF2B5EF4-FFF2-40B4-BE49-F238E27FC236}">
                <a16:creationId xmlns:a16="http://schemas.microsoft.com/office/drawing/2014/main" id="{6DAFBC1B-D4C8-40D9-BF2E-D6606269D72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5">
            <a:extLst>
              <a:ext uri="{FF2B5EF4-FFF2-40B4-BE49-F238E27FC236}">
                <a16:creationId xmlns:a16="http://schemas.microsoft.com/office/drawing/2014/main" id="{633FFDF8-7B3C-4F07-A627-99E7FA164F5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08227" name="Rectangle 6">
            <a:extLst>
              <a:ext uri="{FF2B5EF4-FFF2-40B4-BE49-F238E27FC236}">
                <a16:creationId xmlns:a16="http://schemas.microsoft.com/office/drawing/2014/main" id="{1D8AF60A-F708-46A6-846A-E19C773688C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BBBE5E6-0C07-4CE7-846B-E9303CCAFD8A}" type="slidenum">
              <a:rPr lang="en-US" altLang="en-US" sz="1300">
                <a:solidFill>
                  <a:schemeClr val="tx2"/>
                </a:solidFill>
              </a:rPr>
              <a:pPr/>
              <a:t>155</a:t>
            </a:fld>
            <a:endParaRPr lang="en-US" altLang="en-US" sz="1300">
              <a:solidFill>
                <a:schemeClr val="tx2"/>
              </a:solidFill>
            </a:endParaRPr>
          </a:p>
        </p:txBody>
      </p:sp>
      <p:sp>
        <p:nvSpPr>
          <p:cNvPr id="308228" name="Rectangle 2">
            <a:extLst>
              <a:ext uri="{FF2B5EF4-FFF2-40B4-BE49-F238E27FC236}">
                <a16:creationId xmlns:a16="http://schemas.microsoft.com/office/drawing/2014/main" id="{73073639-D616-4852-9E0F-748937E1A524}"/>
              </a:ext>
            </a:extLst>
          </p:cNvPr>
          <p:cNvSpPr>
            <a:spLocks noGrp="1" noRot="1" noChangeAspect="1" noChangeArrowheads="1" noTextEdit="1"/>
          </p:cNvSpPr>
          <p:nvPr>
            <p:ph type="sldImg"/>
          </p:nvPr>
        </p:nvSpPr>
        <p:spPr>
          <a:ln/>
        </p:spPr>
      </p:sp>
      <p:sp>
        <p:nvSpPr>
          <p:cNvPr id="308229" name="Rectangle 3">
            <a:extLst>
              <a:ext uri="{FF2B5EF4-FFF2-40B4-BE49-F238E27FC236}">
                <a16:creationId xmlns:a16="http://schemas.microsoft.com/office/drawing/2014/main" id="{786DBFF1-1826-4CB4-B5F0-2E90974BB57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5">
            <a:extLst>
              <a:ext uri="{FF2B5EF4-FFF2-40B4-BE49-F238E27FC236}">
                <a16:creationId xmlns:a16="http://schemas.microsoft.com/office/drawing/2014/main" id="{468A6F2B-0276-4854-990E-0853EEB79FC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0275" name="Rectangle 6">
            <a:extLst>
              <a:ext uri="{FF2B5EF4-FFF2-40B4-BE49-F238E27FC236}">
                <a16:creationId xmlns:a16="http://schemas.microsoft.com/office/drawing/2014/main" id="{D7750F25-2BFC-4A22-8D5F-36EED5AAC19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C5B578A-45D5-4AD5-99AF-2FE5393FA3AA}" type="slidenum">
              <a:rPr lang="en-US" altLang="en-US" sz="1300">
                <a:solidFill>
                  <a:schemeClr val="tx2"/>
                </a:solidFill>
              </a:rPr>
              <a:pPr/>
              <a:t>156</a:t>
            </a:fld>
            <a:endParaRPr lang="en-US" altLang="en-US" sz="1300">
              <a:solidFill>
                <a:schemeClr val="tx2"/>
              </a:solidFill>
            </a:endParaRPr>
          </a:p>
        </p:txBody>
      </p:sp>
      <p:sp>
        <p:nvSpPr>
          <p:cNvPr id="310276" name="Rectangle 2">
            <a:extLst>
              <a:ext uri="{FF2B5EF4-FFF2-40B4-BE49-F238E27FC236}">
                <a16:creationId xmlns:a16="http://schemas.microsoft.com/office/drawing/2014/main" id="{B544EC9E-337A-41C2-8657-5AB4699F9176}"/>
              </a:ext>
            </a:extLst>
          </p:cNvPr>
          <p:cNvSpPr>
            <a:spLocks noGrp="1" noRot="1" noChangeAspect="1" noChangeArrowheads="1" noTextEdit="1"/>
          </p:cNvSpPr>
          <p:nvPr>
            <p:ph type="sldImg"/>
          </p:nvPr>
        </p:nvSpPr>
        <p:spPr>
          <a:ln/>
        </p:spPr>
      </p:sp>
      <p:sp>
        <p:nvSpPr>
          <p:cNvPr id="310277" name="Rectangle 3">
            <a:extLst>
              <a:ext uri="{FF2B5EF4-FFF2-40B4-BE49-F238E27FC236}">
                <a16:creationId xmlns:a16="http://schemas.microsoft.com/office/drawing/2014/main" id="{26074E09-26B2-4C7C-A392-3B44A215F69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5">
            <a:extLst>
              <a:ext uri="{FF2B5EF4-FFF2-40B4-BE49-F238E27FC236}">
                <a16:creationId xmlns:a16="http://schemas.microsoft.com/office/drawing/2014/main" id="{E706B965-A893-46D4-BABC-6D79CAC6984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2323" name="Rectangle 6">
            <a:extLst>
              <a:ext uri="{FF2B5EF4-FFF2-40B4-BE49-F238E27FC236}">
                <a16:creationId xmlns:a16="http://schemas.microsoft.com/office/drawing/2014/main" id="{5504186A-772A-4147-9815-4B7671CDDAD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1C34254-DB17-4E1F-84EF-EEAEBDD4F8E9}" type="slidenum">
              <a:rPr lang="en-US" altLang="en-US" sz="1300">
                <a:solidFill>
                  <a:schemeClr val="tx2"/>
                </a:solidFill>
              </a:rPr>
              <a:pPr/>
              <a:t>157</a:t>
            </a:fld>
            <a:endParaRPr lang="en-US" altLang="en-US" sz="1300">
              <a:solidFill>
                <a:schemeClr val="tx2"/>
              </a:solidFill>
            </a:endParaRPr>
          </a:p>
        </p:txBody>
      </p:sp>
      <p:sp>
        <p:nvSpPr>
          <p:cNvPr id="312324" name="Rectangle 2">
            <a:extLst>
              <a:ext uri="{FF2B5EF4-FFF2-40B4-BE49-F238E27FC236}">
                <a16:creationId xmlns:a16="http://schemas.microsoft.com/office/drawing/2014/main" id="{BDF948B0-0FBE-412E-A9DF-3F2F72F0506B}"/>
              </a:ext>
            </a:extLst>
          </p:cNvPr>
          <p:cNvSpPr>
            <a:spLocks noGrp="1" noRot="1" noChangeAspect="1" noChangeArrowheads="1" noTextEdit="1"/>
          </p:cNvSpPr>
          <p:nvPr>
            <p:ph type="sldImg"/>
          </p:nvPr>
        </p:nvSpPr>
        <p:spPr>
          <a:ln/>
        </p:spPr>
      </p:sp>
      <p:sp>
        <p:nvSpPr>
          <p:cNvPr id="312325" name="Rectangle 3">
            <a:extLst>
              <a:ext uri="{FF2B5EF4-FFF2-40B4-BE49-F238E27FC236}">
                <a16:creationId xmlns:a16="http://schemas.microsoft.com/office/drawing/2014/main" id="{EE540D40-E787-4F17-8521-108FE6BBDA1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a:extLst>
              <a:ext uri="{FF2B5EF4-FFF2-40B4-BE49-F238E27FC236}">
                <a16:creationId xmlns:a16="http://schemas.microsoft.com/office/drawing/2014/main" id="{1285843E-DBE4-48B2-B492-0ED1A58DB3F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795" name="Rectangle 6">
            <a:extLst>
              <a:ext uri="{FF2B5EF4-FFF2-40B4-BE49-F238E27FC236}">
                <a16:creationId xmlns:a16="http://schemas.microsoft.com/office/drawing/2014/main" id="{2E893FF0-FC57-4821-B75E-DA6417FEBC7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C94DF20-A638-4441-8360-23E358A71BB2}" type="slidenum">
              <a:rPr lang="en-US" altLang="en-US" sz="1300">
                <a:solidFill>
                  <a:schemeClr val="tx2"/>
                </a:solidFill>
              </a:rPr>
              <a:pPr/>
              <a:t>15</a:t>
            </a:fld>
            <a:endParaRPr lang="en-US" altLang="en-US" sz="1300">
              <a:solidFill>
                <a:schemeClr val="tx2"/>
              </a:solidFill>
            </a:endParaRPr>
          </a:p>
        </p:txBody>
      </p:sp>
      <p:sp>
        <p:nvSpPr>
          <p:cNvPr id="33796" name="Rectangle 2">
            <a:extLst>
              <a:ext uri="{FF2B5EF4-FFF2-40B4-BE49-F238E27FC236}">
                <a16:creationId xmlns:a16="http://schemas.microsoft.com/office/drawing/2014/main" id="{2DC46C12-6336-4684-BCEB-1582A679DBB2}"/>
              </a:ext>
            </a:extLst>
          </p:cNvPr>
          <p:cNvSpPr>
            <a:spLocks noGrp="1" noRot="1" noChangeAspect="1" noChangeArrowheads="1" noTextEdit="1"/>
          </p:cNvSpPr>
          <p:nvPr>
            <p:ph type="sldImg"/>
          </p:nvPr>
        </p:nvSpPr>
        <p:spPr>
          <a:ln/>
        </p:spPr>
      </p:sp>
      <p:sp>
        <p:nvSpPr>
          <p:cNvPr id="33797" name="Rectangle 3">
            <a:extLst>
              <a:ext uri="{FF2B5EF4-FFF2-40B4-BE49-F238E27FC236}">
                <a16:creationId xmlns:a16="http://schemas.microsoft.com/office/drawing/2014/main" id="{7850ED34-C9BF-4219-99F1-3CA112808B2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5">
            <a:extLst>
              <a:ext uri="{FF2B5EF4-FFF2-40B4-BE49-F238E27FC236}">
                <a16:creationId xmlns:a16="http://schemas.microsoft.com/office/drawing/2014/main" id="{2737C9ED-3E4D-40A3-ABCD-7147A437550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4371" name="Rectangle 6">
            <a:extLst>
              <a:ext uri="{FF2B5EF4-FFF2-40B4-BE49-F238E27FC236}">
                <a16:creationId xmlns:a16="http://schemas.microsoft.com/office/drawing/2014/main" id="{87030D50-C623-4560-A7FC-8A564188AED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5AD8C20-F50E-4FA5-B32B-2D25E892E7E3}" type="slidenum">
              <a:rPr lang="en-US" altLang="en-US" sz="1300">
                <a:solidFill>
                  <a:schemeClr val="tx2"/>
                </a:solidFill>
              </a:rPr>
              <a:pPr/>
              <a:t>158</a:t>
            </a:fld>
            <a:endParaRPr lang="en-US" altLang="en-US" sz="1300">
              <a:solidFill>
                <a:schemeClr val="tx2"/>
              </a:solidFill>
            </a:endParaRPr>
          </a:p>
        </p:txBody>
      </p:sp>
      <p:sp>
        <p:nvSpPr>
          <p:cNvPr id="314372" name="Rectangle 2">
            <a:extLst>
              <a:ext uri="{FF2B5EF4-FFF2-40B4-BE49-F238E27FC236}">
                <a16:creationId xmlns:a16="http://schemas.microsoft.com/office/drawing/2014/main" id="{FA8444F3-BD7A-4C77-8FFE-7B3982A09249}"/>
              </a:ext>
            </a:extLst>
          </p:cNvPr>
          <p:cNvSpPr>
            <a:spLocks noGrp="1" noRot="1" noChangeAspect="1" noChangeArrowheads="1" noTextEdit="1"/>
          </p:cNvSpPr>
          <p:nvPr>
            <p:ph type="sldImg"/>
          </p:nvPr>
        </p:nvSpPr>
        <p:spPr>
          <a:ln/>
        </p:spPr>
      </p:sp>
      <p:sp>
        <p:nvSpPr>
          <p:cNvPr id="314373" name="Rectangle 3">
            <a:extLst>
              <a:ext uri="{FF2B5EF4-FFF2-40B4-BE49-F238E27FC236}">
                <a16:creationId xmlns:a16="http://schemas.microsoft.com/office/drawing/2014/main" id="{7027FCAD-4AFB-4EBF-A1D4-C999131FD4E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5">
            <a:extLst>
              <a:ext uri="{FF2B5EF4-FFF2-40B4-BE49-F238E27FC236}">
                <a16:creationId xmlns:a16="http://schemas.microsoft.com/office/drawing/2014/main" id="{40356EE2-E98E-416D-A192-0D4CB67F258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6419" name="Rectangle 6">
            <a:extLst>
              <a:ext uri="{FF2B5EF4-FFF2-40B4-BE49-F238E27FC236}">
                <a16:creationId xmlns:a16="http://schemas.microsoft.com/office/drawing/2014/main" id="{42896EE6-4D28-4AE8-B8F7-F2D2F644C09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5B387B0-BCA2-404E-8B22-702D8D08B637}" type="slidenum">
              <a:rPr lang="en-US" altLang="en-US" sz="1300">
                <a:solidFill>
                  <a:schemeClr val="tx2"/>
                </a:solidFill>
              </a:rPr>
              <a:pPr/>
              <a:t>159</a:t>
            </a:fld>
            <a:endParaRPr lang="en-US" altLang="en-US" sz="1300">
              <a:solidFill>
                <a:schemeClr val="tx2"/>
              </a:solidFill>
            </a:endParaRPr>
          </a:p>
        </p:txBody>
      </p:sp>
      <p:sp>
        <p:nvSpPr>
          <p:cNvPr id="316420" name="Rectangle 2">
            <a:extLst>
              <a:ext uri="{FF2B5EF4-FFF2-40B4-BE49-F238E27FC236}">
                <a16:creationId xmlns:a16="http://schemas.microsoft.com/office/drawing/2014/main" id="{728809AB-C892-4712-B3DF-1CA46F058478}"/>
              </a:ext>
            </a:extLst>
          </p:cNvPr>
          <p:cNvSpPr>
            <a:spLocks noGrp="1" noRot="1" noChangeAspect="1" noChangeArrowheads="1" noTextEdit="1"/>
          </p:cNvSpPr>
          <p:nvPr>
            <p:ph type="sldImg"/>
          </p:nvPr>
        </p:nvSpPr>
        <p:spPr>
          <a:ln/>
        </p:spPr>
      </p:sp>
      <p:sp>
        <p:nvSpPr>
          <p:cNvPr id="316421" name="Rectangle 3">
            <a:extLst>
              <a:ext uri="{FF2B5EF4-FFF2-40B4-BE49-F238E27FC236}">
                <a16:creationId xmlns:a16="http://schemas.microsoft.com/office/drawing/2014/main" id="{153B08B4-1378-4768-B721-95F454971FA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5">
            <a:extLst>
              <a:ext uri="{FF2B5EF4-FFF2-40B4-BE49-F238E27FC236}">
                <a16:creationId xmlns:a16="http://schemas.microsoft.com/office/drawing/2014/main" id="{D388DB04-0733-463F-8698-47E19D0077F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18467" name="Rectangle 6">
            <a:extLst>
              <a:ext uri="{FF2B5EF4-FFF2-40B4-BE49-F238E27FC236}">
                <a16:creationId xmlns:a16="http://schemas.microsoft.com/office/drawing/2014/main" id="{E056471B-43A0-4156-BB95-1F30EB2479F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77FC48B-DCCE-4ECF-BC78-1195B2A542C0}" type="slidenum">
              <a:rPr lang="en-US" altLang="en-US" sz="1300">
                <a:solidFill>
                  <a:schemeClr val="tx2"/>
                </a:solidFill>
              </a:rPr>
              <a:pPr/>
              <a:t>160</a:t>
            </a:fld>
            <a:endParaRPr lang="en-US" altLang="en-US" sz="1300">
              <a:solidFill>
                <a:schemeClr val="tx2"/>
              </a:solidFill>
            </a:endParaRPr>
          </a:p>
        </p:txBody>
      </p:sp>
      <p:sp>
        <p:nvSpPr>
          <p:cNvPr id="318468" name="Rectangle 2">
            <a:extLst>
              <a:ext uri="{FF2B5EF4-FFF2-40B4-BE49-F238E27FC236}">
                <a16:creationId xmlns:a16="http://schemas.microsoft.com/office/drawing/2014/main" id="{D75110A0-D377-4421-A85C-45D0AB8D4D33}"/>
              </a:ext>
            </a:extLst>
          </p:cNvPr>
          <p:cNvSpPr>
            <a:spLocks noGrp="1" noRot="1" noChangeAspect="1" noChangeArrowheads="1" noTextEdit="1"/>
          </p:cNvSpPr>
          <p:nvPr>
            <p:ph type="sldImg"/>
          </p:nvPr>
        </p:nvSpPr>
        <p:spPr>
          <a:ln/>
        </p:spPr>
      </p:sp>
      <p:sp>
        <p:nvSpPr>
          <p:cNvPr id="318469" name="Rectangle 3">
            <a:extLst>
              <a:ext uri="{FF2B5EF4-FFF2-40B4-BE49-F238E27FC236}">
                <a16:creationId xmlns:a16="http://schemas.microsoft.com/office/drawing/2014/main" id="{87464809-87BA-433B-9203-7FAEF607C25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Inspection of instrumentation may be most telling aspect of BH inspection.  </a:t>
            </a:r>
            <a:br>
              <a:rPr lang="en-US" altLang="en-US"/>
            </a:br>
            <a:r>
              <a:rPr lang="en-US" altLang="en-US"/>
              <a:t>Rarely will inspector have a chance to...or need to .... inspect interior of </a:t>
            </a:r>
            <a:br>
              <a:rPr lang="en-US" altLang="en-US"/>
            </a:br>
            <a:r>
              <a:rPr lang="en-US" altLang="en-US"/>
              <a:t>BH.  Instruments indicate day-to-day operation/compliance of BH with </a:t>
            </a:r>
            <a:br>
              <a:rPr lang="en-US" altLang="en-US"/>
            </a:br>
            <a:r>
              <a:rPr lang="en-US" altLang="en-US"/>
              <a:t>permit conditions.</a:t>
            </a:r>
          </a:p>
          <a:p>
            <a:endParaRPr lang="en-US" altLang="en-US"/>
          </a:p>
          <a:p>
            <a:r>
              <a:rPr lang="en-US" altLang="en-US" b="1"/>
              <a:t>Flow meter </a:t>
            </a:r>
            <a:r>
              <a:rPr lang="en-US" altLang="en-US"/>
              <a:t>not often present.  Indirect msmts include fan operating </a:t>
            </a:r>
            <a:br>
              <a:rPr lang="en-US" altLang="en-US"/>
            </a:br>
            <a:r>
              <a:rPr lang="en-US" altLang="en-US"/>
              <a:t>parameters, production rate, etc.</a:t>
            </a:r>
          </a:p>
          <a:p>
            <a:endParaRPr lang="en-US" altLang="en-US"/>
          </a:p>
          <a:p>
            <a:r>
              <a:rPr lang="en-US" altLang="en-US" b="1"/>
              <a:t>Thermocouples </a:t>
            </a:r>
            <a:r>
              <a:rPr lang="en-US" altLang="en-US"/>
              <a:t>or other temperature monitoring instruments:  There are several temperature-related concerns ... Which are?..... (High temperature damage to fabric.  Dewpoint problems.).  Alarms.</a:t>
            </a:r>
          </a:p>
          <a:p>
            <a:endParaRPr lang="en-US" altLang="en-US"/>
          </a:p>
          <a:p>
            <a:r>
              <a:rPr lang="en-US" altLang="en-US" b="1"/>
              <a:t>Pressure gauges</a:t>
            </a:r>
            <a:r>
              <a:rPr lang="en-US" altLang="en-US"/>
              <a:t>:  Differential best to measure pressure drop.</a:t>
            </a:r>
          </a:p>
          <a:p>
            <a:endParaRPr lang="en-US" altLang="en-US"/>
          </a:p>
          <a:p>
            <a:r>
              <a:rPr lang="en-US" altLang="en-US" b="1"/>
              <a:t>Hopper level indicators:  </a:t>
            </a:r>
            <a:r>
              <a:rPr lang="en-US" altLang="en-US"/>
              <a:t>Covered</a:t>
            </a:r>
          </a:p>
          <a:p>
            <a:endParaRPr lang="en-US" altLang="en-US"/>
          </a:p>
          <a:p>
            <a:r>
              <a:rPr lang="en-US" altLang="en-US" b="1"/>
              <a:t>Compressed air gauges:  </a:t>
            </a:r>
            <a:r>
              <a:rPr lang="en-US" altLang="en-US"/>
              <a:t>To indicate psi for pulse-cleaning systems.</a:t>
            </a:r>
          </a:p>
          <a:p>
            <a:endParaRPr lang="en-US" altLang="en-US"/>
          </a:p>
          <a:p>
            <a:r>
              <a:rPr lang="en-US" altLang="en-US" b="1"/>
              <a:t>Transmissometers/CEMS</a:t>
            </a:r>
            <a:r>
              <a:rPr lang="en-US" altLang="en-US"/>
              <a:t>:  Opacity.  Increase normal when bags changed.  Opacity increases after cleaning in pulse system can indicate pinhole leak.  Puffs can indicate bag damage.   One special kind of CEM is broken bag indicator.......</a:t>
            </a:r>
          </a:p>
          <a:p>
            <a:endParaRPr lang="en-US" altLang="en-US"/>
          </a:p>
          <a:p>
            <a:endParaRPr lang="en-US"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5">
            <a:extLst>
              <a:ext uri="{FF2B5EF4-FFF2-40B4-BE49-F238E27FC236}">
                <a16:creationId xmlns:a16="http://schemas.microsoft.com/office/drawing/2014/main" id="{4080FB5F-F8A1-4E78-988D-2D70CFEC4AD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20515" name="Rectangle 6">
            <a:extLst>
              <a:ext uri="{FF2B5EF4-FFF2-40B4-BE49-F238E27FC236}">
                <a16:creationId xmlns:a16="http://schemas.microsoft.com/office/drawing/2014/main" id="{030A0746-58EC-465B-9957-9C5D823D25C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3FCB81F-8B4F-4373-83C9-586F83802FA7}" type="slidenum">
              <a:rPr lang="en-US" altLang="en-US" sz="1300">
                <a:solidFill>
                  <a:schemeClr val="tx2"/>
                </a:solidFill>
              </a:rPr>
              <a:pPr/>
              <a:t>161</a:t>
            </a:fld>
            <a:endParaRPr lang="en-US" altLang="en-US" sz="1300">
              <a:solidFill>
                <a:schemeClr val="tx2"/>
              </a:solidFill>
            </a:endParaRPr>
          </a:p>
        </p:txBody>
      </p:sp>
      <p:sp>
        <p:nvSpPr>
          <p:cNvPr id="320516" name="Rectangle 2">
            <a:extLst>
              <a:ext uri="{FF2B5EF4-FFF2-40B4-BE49-F238E27FC236}">
                <a16:creationId xmlns:a16="http://schemas.microsoft.com/office/drawing/2014/main" id="{EA0CF4B3-CE2C-4F24-9EB7-8B85CF67EDAC}"/>
              </a:ext>
            </a:extLst>
          </p:cNvPr>
          <p:cNvSpPr>
            <a:spLocks noGrp="1" noRot="1" noChangeAspect="1" noChangeArrowheads="1" noTextEdit="1"/>
          </p:cNvSpPr>
          <p:nvPr>
            <p:ph type="sldImg"/>
          </p:nvPr>
        </p:nvSpPr>
        <p:spPr>
          <a:ln/>
        </p:spPr>
      </p:sp>
      <p:sp>
        <p:nvSpPr>
          <p:cNvPr id="320517" name="Rectangle 3">
            <a:extLst>
              <a:ext uri="{FF2B5EF4-FFF2-40B4-BE49-F238E27FC236}">
                <a16:creationId xmlns:a16="http://schemas.microsoft.com/office/drawing/2014/main" id="{8F178568-948B-48E4-8BC7-483C39DB800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5">
            <a:extLst>
              <a:ext uri="{FF2B5EF4-FFF2-40B4-BE49-F238E27FC236}">
                <a16:creationId xmlns:a16="http://schemas.microsoft.com/office/drawing/2014/main" id="{B02AD9B7-685B-4D6C-8FE1-17A341D618B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22563" name="Rectangle 6">
            <a:extLst>
              <a:ext uri="{FF2B5EF4-FFF2-40B4-BE49-F238E27FC236}">
                <a16:creationId xmlns:a16="http://schemas.microsoft.com/office/drawing/2014/main" id="{2BABD495-944A-4B32-ACFF-03745DAB51A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A7F6AFE-9738-4CD4-819A-55BC683F1884}" type="slidenum">
              <a:rPr lang="en-US" altLang="en-US" sz="1300">
                <a:solidFill>
                  <a:schemeClr val="tx2"/>
                </a:solidFill>
              </a:rPr>
              <a:pPr/>
              <a:t>162</a:t>
            </a:fld>
            <a:endParaRPr lang="en-US" altLang="en-US" sz="1300">
              <a:solidFill>
                <a:schemeClr val="tx2"/>
              </a:solidFill>
            </a:endParaRPr>
          </a:p>
        </p:txBody>
      </p:sp>
      <p:sp>
        <p:nvSpPr>
          <p:cNvPr id="322564" name="Rectangle 2">
            <a:extLst>
              <a:ext uri="{FF2B5EF4-FFF2-40B4-BE49-F238E27FC236}">
                <a16:creationId xmlns:a16="http://schemas.microsoft.com/office/drawing/2014/main" id="{59F9490C-2E1A-4E6D-BA71-1C0C988E6940}"/>
              </a:ext>
            </a:extLst>
          </p:cNvPr>
          <p:cNvSpPr>
            <a:spLocks noGrp="1" noRot="1" noChangeAspect="1" noChangeArrowheads="1" noTextEdit="1"/>
          </p:cNvSpPr>
          <p:nvPr>
            <p:ph type="sldImg"/>
          </p:nvPr>
        </p:nvSpPr>
        <p:spPr>
          <a:xfrm>
            <a:off x="642938" y="2560638"/>
            <a:ext cx="2697162" cy="1798637"/>
          </a:xfrm>
          <a:ln/>
        </p:spPr>
      </p:sp>
      <p:sp>
        <p:nvSpPr>
          <p:cNvPr id="322565" name="Rectangle 3">
            <a:extLst>
              <a:ext uri="{FF2B5EF4-FFF2-40B4-BE49-F238E27FC236}">
                <a16:creationId xmlns:a16="http://schemas.microsoft.com/office/drawing/2014/main" id="{A8262E1D-86A1-4B0F-BD1F-D5801861D54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322566" name="Rectangle 4">
            <a:extLst>
              <a:ext uri="{FF2B5EF4-FFF2-40B4-BE49-F238E27FC236}">
                <a16:creationId xmlns:a16="http://schemas.microsoft.com/office/drawing/2014/main" id="{1648DB56-1222-4003-B623-19D520BC87B2}"/>
              </a:ext>
            </a:extLst>
          </p:cNvPr>
          <p:cNvSpPr>
            <a:spLocks noChangeArrowheads="1"/>
          </p:cNvSpPr>
          <p:nvPr/>
        </p:nvSpPr>
        <p:spPr bwMode="auto">
          <a:xfrm>
            <a:off x="567757" y="4641069"/>
            <a:ext cx="5856427" cy="626405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r>
              <a:rPr lang="en-US" altLang="en-US"/>
              <a:t>These gauges on shaker system at almond processing plant.  Can be monitored periodically to ascertain whether system performing properly.  </a:t>
            </a:r>
          </a:p>
          <a:p>
            <a:endParaRPr lang="en-US" altLang="en-US"/>
          </a:p>
          <a:p>
            <a:r>
              <a:rPr lang="en-US" altLang="en-US"/>
              <a:t>Clearly marked permit requirements.</a:t>
            </a:r>
          </a:p>
          <a:p>
            <a:endParaRPr lang="en-US" altLang="en-US"/>
          </a:p>
          <a:p>
            <a:r>
              <a:rPr lang="en-US" altLang="en-US"/>
              <a:t>Facility has applied for permit change because they have found that dp won’t go to 2” until many months after cleaning... but no opacity or operational problems.</a:t>
            </a:r>
          </a:p>
        </p:txBody>
      </p:sp>
      <p:graphicFrame>
        <p:nvGraphicFramePr>
          <p:cNvPr id="322567" name="Object 5">
            <a:extLst>
              <a:ext uri="{FF2B5EF4-FFF2-40B4-BE49-F238E27FC236}">
                <a16:creationId xmlns:a16="http://schemas.microsoft.com/office/drawing/2014/main" id="{87036C17-A061-48F5-9473-3E18D5C83265}"/>
              </a:ext>
            </a:extLst>
          </p:cNvPr>
          <p:cNvGraphicFramePr>
            <a:graphicFrameLocks noChangeAspect="1"/>
          </p:cNvGraphicFramePr>
          <p:nvPr/>
        </p:nvGraphicFramePr>
        <p:xfrm>
          <a:off x="511966" y="237670"/>
          <a:ext cx="2961852" cy="1971356"/>
        </p:xfrm>
        <a:graphic>
          <a:graphicData uri="http://schemas.openxmlformats.org/presentationml/2006/ole">
            <mc:AlternateContent xmlns:mc="http://schemas.openxmlformats.org/markup-compatibility/2006">
              <mc:Choice xmlns:v="urn:schemas-microsoft-com:vml" Requires="v">
                <p:oleObj name="Slide" r:id="rId3" imgW="5122012" imgH="3407297" progId="PowerPoint.Slide.8">
                  <p:embed/>
                </p:oleObj>
              </mc:Choice>
              <mc:Fallback>
                <p:oleObj name="Slide" r:id="rId3" imgW="5122012" imgH="3407297" progId="PowerPoint.Slide.8">
                  <p:embed/>
                  <p:pic>
                    <p:nvPicPr>
                      <p:cNvPr id="322567" name="Object 5">
                        <a:extLst>
                          <a:ext uri="{FF2B5EF4-FFF2-40B4-BE49-F238E27FC236}">
                            <a16:creationId xmlns:a16="http://schemas.microsoft.com/office/drawing/2014/main" id="{87036C17-A061-48F5-9473-3E18D5C832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966" y="237670"/>
                        <a:ext cx="2961852" cy="197135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5">
            <a:extLst>
              <a:ext uri="{FF2B5EF4-FFF2-40B4-BE49-F238E27FC236}">
                <a16:creationId xmlns:a16="http://schemas.microsoft.com/office/drawing/2014/main" id="{D27ADDE8-7B58-4913-BEDF-F54FA085054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24611" name="Rectangle 6">
            <a:extLst>
              <a:ext uri="{FF2B5EF4-FFF2-40B4-BE49-F238E27FC236}">
                <a16:creationId xmlns:a16="http://schemas.microsoft.com/office/drawing/2014/main" id="{3EEE864A-63A1-4AF0-BACD-5C45E83A177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727FCC6-A30F-4842-816E-961175491001}" type="slidenum">
              <a:rPr lang="en-US" altLang="en-US" sz="1300">
                <a:solidFill>
                  <a:schemeClr val="tx2"/>
                </a:solidFill>
              </a:rPr>
              <a:pPr/>
              <a:t>163</a:t>
            </a:fld>
            <a:endParaRPr lang="en-US" altLang="en-US" sz="1300">
              <a:solidFill>
                <a:schemeClr val="tx2"/>
              </a:solidFill>
            </a:endParaRPr>
          </a:p>
        </p:txBody>
      </p:sp>
      <p:sp>
        <p:nvSpPr>
          <p:cNvPr id="324612" name="Rectangle 2">
            <a:extLst>
              <a:ext uri="{FF2B5EF4-FFF2-40B4-BE49-F238E27FC236}">
                <a16:creationId xmlns:a16="http://schemas.microsoft.com/office/drawing/2014/main" id="{76AA38E8-DEC3-44A0-89BC-AB57971AECD9}"/>
              </a:ext>
            </a:extLst>
          </p:cNvPr>
          <p:cNvSpPr>
            <a:spLocks noGrp="1" noRot="1" noChangeAspect="1" noChangeArrowheads="1" noTextEdit="1"/>
          </p:cNvSpPr>
          <p:nvPr>
            <p:ph type="sldImg"/>
          </p:nvPr>
        </p:nvSpPr>
        <p:spPr>
          <a:ln/>
        </p:spPr>
      </p:sp>
      <p:sp>
        <p:nvSpPr>
          <p:cNvPr id="324613" name="Rectangle 3">
            <a:extLst>
              <a:ext uri="{FF2B5EF4-FFF2-40B4-BE49-F238E27FC236}">
                <a16:creationId xmlns:a16="http://schemas.microsoft.com/office/drawing/2014/main" id="{96EEB01E-3EFB-4721-9DB9-7C757D7A140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5">
            <a:extLst>
              <a:ext uri="{FF2B5EF4-FFF2-40B4-BE49-F238E27FC236}">
                <a16:creationId xmlns:a16="http://schemas.microsoft.com/office/drawing/2014/main" id="{6C6286D5-2D59-472A-82CF-2CDF7DBEE4B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26659" name="Rectangle 6">
            <a:extLst>
              <a:ext uri="{FF2B5EF4-FFF2-40B4-BE49-F238E27FC236}">
                <a16:creationId xmlns:a16="http://schemas.microsoft.com/office/drawing/2014/main" id="{994756E1-FB9C-4272-8FED-AD639803D86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9352E4F-F022-437B-8C43-A3E43400EAA5}" type="slidenum">
              <a:rPr lang="en-US" altLang="en-US" sz="1300">
                <a:solidFill>
                  <a:schemeClr val="tx2"/>
                </a:solidFill>
              </a:rPr>
              <a:pPr/>
              <a:t>164</a:t>
            </a:fld>
            <a:endParaRPr lang="en-US" altLang="en-US" sz="1300">
              <a:solidFill>
                <a:schemeClr val="tx2"/>
              </a:solidFill>
            </a:endParaRPr>
          </a:p>
        </p:txBody>
      </p:sp>
      <p:sp>
        <p:nvSpPr>
          <p:cNvPr id="326660" name="Rectangle 2">
            <a:extLst>
              <a:ext uri="{FF2B5EF4-FFF2-40B4-BE49-F238E27FC236}">
                <a16:creationId xmlns:a16="http://schemas.microsoft.com/office/drawing/2014/main" id="{56D573A9-D3D5-434D-83BB-7525186CCA44}"/>
              </a:ext>
            </a:extLst>
          </p:cNvPr>
          <p:cNvSpPr>
            <a:spLocks noGrp="1" noRot="1" noChangeAspect="1" noChangeArrowheads="1" noTextEdit="1"/>
          </p:cNvSpPr>
          <p:nvPr>
            <p:ph type="sldImg"/>
          </p:nvPr>
        </p:nvSpPr>
        <p:spPr>
          <a:ln/>
        </p:spPr>
      </p:sp>
      <p:sp>
        <p:nvSpPr>
          <p:cNvPr id="326661" name="Rectangle 3">
            <a:extLst>
              <a:ext uri="{FF2B5EF4-FFF2-40B4-BE49-F238E27FC236}">
                <a16:creationId xmlns:a16="http://schemas.microsoft.com/office/drawing/2014/main" id="{1239F7E4-A4A1-4A2D-943A-512167DD996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Example of a multi-baghouse monitoring system at a power plant.  A variety of parameters can be measured and reported in real-time with this kind of system.  </a:t>
            </a: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5">
            <a:extLst>
              <a:ext uri="{FF2B5EF4-FFF2-40B4-BE49-F238E27FC236}">
                <a16:creationId xmlns:a16="http://schemas.microsoft.com/office/drawing/2014/main" id="{63F92BDA-F05F-4B26-B320-3B141F5CCB7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28707" name="Rectangle 6">
            <a:extLst>
              <a:ext uri="{FF2B5EF4-FFF2-40B4-BE49-F238E27FC236}">
                <a16:creationId xmlns:a16="http://schemas.microsoft.com/office/drawing/2014/main" id="{C52676D4-D859-4002-B0E8-A6D0B6F0417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13C3174-D112-4E47-A2E5-C4D3ABCED633}" type="slidenum">
              <a:rPr lang="en-US" altLang="en-US" sz="1300">
                <a:solidFill>
                  <a:schemeClr val="tx2"/>
                </a:solidFill>
              </a:rPr>
              <a:pPr/>
              <a:t>165</a:t>
            </a:fld>
            <a:endParaRPr lang="en-US" altLang="en-US" sz="1300">
              <a:solidFill>
                <a:schemeClr val="tx2"/>
              </a:solidFill>
            </a:endParaRPr>
          </a:p>
        </p:txBody>
      </p:sp>
      <p:sp>
        <p:nvSpPr>
          <p:cNvPr id="328708" name="Rectangle 2">
            <a:extLst>
              <a:ext uri="{FF2B5EF4-FFF2-40B4-BE49-F238E27FC236}">
                <a16:creationId xmlns:a16="http://schemas.microsoft.com/office/drawing/2014/main" id="{3948A5A2-7FF5-461A-8C77-47830D59EC3C}"/>
              </a:ext>
            </a:extLst>
          </p:cNvPr>
          <p:cNvSpPr>
            <a:spLocks noGrp="1" noRot="1" noChangeAspect="1" noChangeArrowheads="1" noTextEdit="1"/>
          </p:cNvSpPr>
          <p:nvPr>
            <p:ph type="sldImg"/>
          </p:nvPr>
        </p:nvSpPr>
        <p:spPr>
          <a:ln/>
        </p:spPr>
      </p:sp>
      <p:sp>
        <p:nvSpPr>
          <p:cNvPr id="328709" name="Rectangle 3">
            <a:extLst>
              <a:ext uri="{FF2B5EF4-FFF2-40B4-BE49-F238E27FC236}">
                <a16:creationId xmlns:a16="http://schemas.microsoft.com/office/drawing/2014/main" id="{C89FB799-2E51-475A-BFDD-647698C2095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 Good</a:t>
            </a: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5">
            <a:extLst>
              <a:ext uri="{FF2B5EF4-FFF2-40B4-BE49-F238E27FC236}">
                <a16:creationId xmlns:a16="http://schemas.microsoft.com/office/drawing/2014/main" id="{0A91D21C-4FBA-44E1-A956-E6EF8BBC9D6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0755" name="Rectangle 6">
            <a:extLst>
              <a:ext uri="{FF2B5EF4-FFF2-40B4-BE49-F238E27FC236}">
                <a16:creationId xmlns:a16="http://schemas.microsoft.com/office/drawing/2014/main" id="{D849A63C-2D96-47C6-8E12-0A99ADFB12E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C6D269B-0990-4E23-A561-3B907F95F277}" type="slidenum">
              <a:rPr lang="en-US" altLang="en-US" sz="1300">
                <a:solidFill>
                  <a:schemeClr val="tx2"/>
                </a:solidFill>
              </a:rPr>
              <a:pPr/>
              <a:t>166</a:t>
            </a:fld>
            <a:endParaRPr lang="en-US" altLang="en-US" sz="1300">
              <a:solidFill>
                <a:schemeClr val="tx2"/>
              </a:solidFill>
            </a:endParaRPr>
          </a:p>
        </p:txBody>
      </p:sp>
      <p:sp>
        <p:nvSpPr>
          <p:cNvPr id="330756" name="Rectangle 2">
            <a:extLst>
              <a:ext uri="{FF2B5EF4-FFF2-40B4-BE49-F238E27FC236}">
                <a16:creationId xmlns:a16="http://schemas.microsoft.com/office/drawing/2014/main" id="{83B56504-98D9-4B7C-B3A6-956514BCCAC2}"/>
              </a:ext>
            </a:extLst>
          </p:cNvPr>
          <p:cNvSpPr>
            <a:spLocks noGrp="1" noRot="1" noChangeAspect="1" noChangeArrowheads="1" noTextEdit="1"/>
          </p:cNvSpPr>
          <p:nvPr>
            <p:ph type="sldImg"/>
          </p:nvPr>
        </p:nvSpPr>
        <p:spPr>
          <a:ln/>
        </p:spPr>
      </p:sp>
      <p:sp>
        <p:nvSpPr>
          <p:cNvPr id="330757" name="Rectangle 3">
            <a:extLst>
              <a:ext uri="{FF2B5EF4-FFF2-40B4-BE49-F238E27FC236}">
                <a16:creationId xmlns:a16="http://schemas.microsoft.com/office/drawing/2014/main" id="{DBF90F32-D1E6-4415-AAFF-129EBDDAD9B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 Bad</a:t>
            </a: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5">
            <a:extLst>
              <a:ext uri="{FF2B5EF4-FFF2-40B4-BE49-F238E27FC236}">
                <a16:creationId xmlns:a16="http://schemas.microsoft.com/office/drawing/2014/main" id="{39D09FD7-31DD-4318-94F4-C3B30EE0E9D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2803" name="Rectangle 6">
            <a:extLst>
              <a:ext uri="{FF2B5EF4-FFF2-40B4-BE49-F238E27FC236}">
                <a16:creationId xmlns:a16="http://schemas.microsoft.com/office/drawing/2014/main" id="{E8FBC8F1-953D-49E2-9BBA-C579F567602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36802B3-28A3-4D02-B5C9-5C8264DAF9E0}" type="slidenum">
              <a:rPr lang="en-US" altLang="en-US" sz="1300">
                <a:solidFill>
                  <a:schemeClr val="tx2"/>
                </a:solidFill>
              </a:rPr>
              <a:pPr/>
              <a:t>167</a:t>
            </a:fld>
            <a:endParaRPr lang="en-US" altLang="en-US" sz="1300">
              <a:solidFill>
                <a:schemeClr val="tx2"/>
              </a:solidFill>
            </a:endParaRPr>
          </a:p>
        </p:txBody>
      </p:sp>
      <p:sp>
        <p:nvSpPr>
          <p:cNvPr id="332804" name="Rectangle 2">
            <a:extLst>
              <a:ext uri="{FF2B5EF4-FFF2-40B4-BE49-F238E27FC236}">
                <a16:creationId xmlns:a16="http://schemas.microsoft.com/office/drawing/2014/main" id="{0ECD6E01-E6D2-4546-B50D-F3E3FFFA2789}"/>
              </a:ext>
            </a:extLst>
          </p:cNvPr>
          <p:cNvSpPr>
            <a:spLocks noGrp="1" noRot="1" noChangeAspect="1" noChangeArrowheads="1" noTextEdit="1"/>
          </p:cNvSpPr>
          <p:nvPr>
            <p:ph type="sldImg"/>
          </p:nvPr>
        </p:nvSpPr>
        <p:spPr>
          <a:ln/>
        </p:spPr>
      </p:sp>
      <p:sp>
        <p:nvSpPr>
          <p:cNvPr id="332805" name="Rectangle 3">
            <a:extLst>
              <a:ext uri="{FF2B5EF4-FFF2-40B4-BE49-F238E27FC236}">
                <a16:creationId xmlns:a16="http://schemas.microsoft.com/office/drawing/2014/main" id="{9869CA20-B440-446E-9E83-FFEE776F7FA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 Ugly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5">
            <a:extLst>
              <a:ext uri="{FF2B5EF4-FFF2-40B4-BE49-F238E27FC236}">
                <a16:creationId xmlns:a16="http://schemas.microsoft.com/office/drawing/2014/main" id="{CB237EBD-88F6-4444-94DB-8C733F930EA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5843" name="Rectangle 6">
            <a:extLst>
              <a:ext uri="{FF2B5EF4-FFF2-40B4-BE49-F238E27FC236}">
                <a16:creationId xmlns:a16="http://schemas.microsoft.com/office/drawing/2014/main" id="{179BEAD4-AC2B-4618-966E-E9CF1F020B9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0F49A08-F937-4A00-8B1A-CA1FE909B245}" type="slidenum">
              <a:rPr lang="en-US" altLang="en-US" sz="1300">
                <a:solidFill>
                  <a:schemeClr val="tx2"/>
                </a:solidFill>
              </a:rPr>
              <a:pPr/>
              <a:t>16</a:t>
            </a:fld>
            <a:endParaRPr lang="en-US" altLang="en-US" sz="1300">
              <a:solidFill>
                <a:schemeClr val="tx2"/>
              </a:solidFill>
            </a:endParaRPr>
          </a:p>
        </p:txBody>
      </p:sp>
      <p:sp>
        <p:nvSpPr>
          <p:cNvPr id="35844" name="Rectangle 2">
            <a:extLst>
              <a:ext uri="{FF2B5EF4-FFF2-40B4-BE49-F238E27FC236}">
                <a16:creationId xmlns:a16="http://schemas.microsoft.com/office/drawing/2014/main" id="{A3A182D1-7C9A-4240-89C7-F8F2522D2F19}"/>
              </a:ext>
            </a:extLst>
          </p:cNvPr>
          <p:cNvSpPr>
            <a:spLocks noGrp="1" noRot="1" noChangeAspect="1" noChangeArrowheads="1" noTextEdit="1"/>
          </p:cNvSpPr>
          <p:nvPr>
            <p:ph type="sldImg"/>
          </p:nvPr>
        </p:nvSpPr>
        <p:spPr>
          <a:ln/>
        </p:spPr>
      </p:sp>
      <p:sp>
        <p:nvSpPr>
          <p:cNvPr id="35845" name="Rectangle 3">
            <a:extLst>
              <a:ext uri="{FF2B5EF4-FFF2-40B4-BE49-F238E27FC236}">
                <a16:creationId xmlns:a16="http://schemas.microsoft.com/office/drawing/2014/main" id="{7BEAA50D-41FF-4C07-9759-97EAD138FA9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5">
            <a:extLst>
              <a:ext uri="{FF2B5EF4-FFF2-40B4-BE49-F238E27FC236}">
                <a16:creationId xmlns:a16="http://schemas.microsoft.com/office/drawing/2014/main" id="{2C363B70-F236-4570-B772-25746AEA1F1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4851" name="Rectangle 6">
            <a:extLst>
              <a:ext uri="{FF2B5EF4-FFF2-40B4-BE49-F238E27FC236}">
                <a16:creationId xmlns:a16="http://schemas.microsoft.com/office/drawing/2014/main" id="{1B31D772-7C43-4267-953E-73AA54BC798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B6F7305-17A8-4E9F-8200-0D1532F2639F}" type="slidenum">
              <a:rPr lang="en-US" altLang="en-US" sz="1300">
                <a:solidFill>
                  <a:schemeClr val="tx2"/>
                </a:solidFill>
              </a:rPr>
              <a:pPr/>
              <a:t>168</a:t>
            </a:fld>
            <a:endParaRPr lang="en-US" altLang="en-US" sz="1300">
              <a:solidFill>
                <a:schemeClr val="tx2"/>
              </a:solidFill>
            </a:endParaRPr>
          </a:p>
        </p:txBody>
      </p:sp>
      <p:sp>
        <p:nvSpPr>
          <p:cNvPr id="334852" name="Rectangle 2">
            <a:extLst>
              <a:ext uri="{FF2B5EF4-FFF2-40B4-BE49-F238E27FC236}">
                <a16:creationId xmlns:a16="http://schemas.microsoft.com/office/drawing/2014/main" id="{04F9394C-F127-4055-BA6F-3B72E9720773}"/>
              </a:ext>
            </a:extLst>
          </p:cNvPr>
          <p:cNvSpPr>
            <a:spLocks noGrp="1" noRot="1" noChangeAspect="1" noChangeArrowheads="1" noTextEdit="1"/>
          </p:cNvSpPr>
          <p:nvPr>
            <p:ph type="sldImg"/>
          </p:nvPr>
        </p:nvSpPr>
        <p:spPr>
          <a:xfrm>
            <a:off x="1606550" y="276225"/>
            <a:ext cx="3673475" cy="2449513"/>
          </a:xfrm>
          <a:ln cap="flat"/>
        </p:spPr>
      </p:sp>
      <p:sp>
        <p:nvSpPr>
          <p:cNvPr id="334853" name="Rectangle 3">
            <a:extLst>
              <a:ext uri="{FF2B5EF4-FFF2-40B4-BE49-F238E27FC236}">
                <a16:creationId xmlns:a16="http://schemas.microsoft.com/office/drawing/2014/main" id="{3ED0E5C6-3CAF-4C02-8382-6ADA56C61E58}"/>
              </a:ext>
            </a:extLst>
          </p:cNvPr>
          <p:cNvSpPr>
            <a:spLocks noChangeArrowheads="1"/>
          </p:cNvSpPr>
          <p:nvPr/>
        </p:nvSpPr>
        <p:spPr bwMode="auto">
          <a:xfrm>
            <a:off x="6583352" y="279995"/>
            <a:ext cx="406947" cy="41348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6721" tIns="25081" rIns="16721" bIns="25081"/>
          <a:lstStyle>
            <a:lvl1pPr defTabSz="812800">
              <a:defRPr sz="2000">
                <a:solidFill>
                  <a:srgbClr val="FFFF00"/>
                </a:solidFill>
                <a:latin typeface="Arial" panose="020B0604020202020204" pitchFamily="34" charset="0"/>
              </a:defRPr>
            </a:lvl1pPr>
            <a:lvl2pPr marL="742950" indent="-285750" defTabSz="812800">
              <a:defRPr sz="2000">
                <a:solidFill>
                  <a:srgbClr val="FFFF00"/>
                </a:solidFill>
                <a:latin typeface="Arial" panose="020B0604020202020204" pitchFamily="34" charset="0"/>
              </a:defRPr>
            </a:lvl2pPr>
            <a:lvl3pPr marL="1143000" indent="-228600" defTabSz="812800">
              <a:defRPr sz="2000">
                <a:solidFill>
                  <a:srgbClr val="FFFF00"/>
                </a:solidFill>
                <a:latin typeface="Arial" panose="020B0604020202020204" pitchFamily="34" charset="0"/>
              </a:defRPr>
            </a:lvl3pPr>
            <a:lvl4pPr marL="1600200" indent="-228600" defTabSz="812800">
              <a:defRPr sz="2000">
                <a:solidFill>
                  <a:srgbClr val="FFFF00"/>
                </a:solidFill>
                <a:latin typeface="Arial" panose="020B0604020202020204" pitchFamily="34" charset="0"/>
              </a:defRPr>
            </a:lvl4pPr>
            <a:lvl5pPr marL="2057400" indent="-228600" defTabSz="812800">
              <a:defRPr sz="2000">
                <a:solidFill>
                  <a:srgbClr val="FFFF00"/>
                </a:solidFill>
                <a:latin typeface="Arial" panose="020B0604020202020204" pitchFamily="34" charset="0"/>
              </a:defRPr>
            </a:lvl5pPr>
            <a:lvl6pPr marL="2514600" indent="-228600" defTabSz="812800" eaLnBrk="0" fontAlgn="base" hangingPunct="0">
              <a:spcBef>
                <a:spcPct val="0"/>
              </a:spcBef>
              <a:spcAft>
                <a:spcPct val="0"/>
              </a:spcAft>
              <a:defRPr sz="2000">
                <a:solidFill>
                  <a:srgbClr val="FFFF00"/>
                </a:solidFill>
                <a:latin typeface="Arial" panose="020B0604020202020204" pitchFamily="34" charset="0"/>
              </a:defRPr>
            </a:lvl6pPr>
            <a:lvl7pPr marL="2971800" indent="-228600" defTabSz="812800" eaLnBrk="0" fontAlgn="base" hangingPunct="0">
              <a:spcBef>
                <a:spcPct val="0"/>
              </a:spcBef>
              <a:spcAft>
                <a:spcPct val="0"/>
              </a:spcAft>
              <a:defRPr sz="2000">
                <a:solidFill>
                  <a:srgbClr val="FFFF00"/>
                </a:solidFill>
                <a:latin typeface="Arial" panose="020B0604020202020204" pitchFamily="34" charset="0"/>
              </a:defRPr>
            </a:lvl7pPr>
            <a:lvl8pPr marL="3429000" indent="-228600" defTabSz="812800" eaLnBrk="0" fontAlgn="base" hangingPunct="0">
              <a:spcBef>
                <a:spcPct val="0"/>
              </a:spcBef>
              <a:spcAft>
                <a:spcPct val="0"/>
              </a:spcAft>
              <a:defRPr sz="2000">
                <a:solidFill>
                  <a:srgbClr val="FFFF00"/>
                </a:solidFill>
                <a:latin typeface="Arial" panose="020B0604020202020204" pitchFamily="34" charset="0"/>
              </a:defRPr>
            </a:lvl8pPr>
            <a:lvl9pPr marL="3886200" indent="-228600" defTabSz="812800" eaLnBrk="0" fontAlgn="base" hangingPunct="0">
              <a:spcBef>
                <a:spcPct val="0"/>
              </a:spcBef>
              <a:spcAft>
                <a:spcPct val="0"/>
              </a:spcAft>
              <a:defRPr sz="2000">
                <a:solidFill>
                  <a:srgbClr val="FFFF00"/>
                </a:solidFill>
                <a:latin typeface="Arial" panose="020B0604020202020204" pitchFamily="34" charset="0"/>
              </a:defRPr>
            </a:lvl9pPr>
          </a:lstStyle>
          <a:p>
            <a:pPr algn="ctr">
              <a:lnSpc>
                <a:spcPts val="1903"/>
              </a:lnSpc>
            </a:pPr>
            <a:r>
              <a:rPr lang="en-US" altLang="en-US" sz="1700">
                <a:solidFill>
                  <a:srgbClr val="000000"/>
                </a:solidFill>
              </a:rPr>
              <a:t>90</a:t>
            </a:r>
          </a:p>
        </p:txBody>
      </p:sp>
      <p:sp>
        <p:nvSpPr>
          <p:cNvPr id="334854" name="Rectangle 4">
            <a:extLst>
              <a:ext uri="{FF2B5EF4-FFF2-40B4-BE49-F238E27FC236}">
                <a16:creationId xmlns:a16="http://schemas.microsoft.com/office/drawing/2014/main" id="{E87FDDFE-D1B5-4C1D-BEFB-A2BB53F7C5D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These are standard for nearly all industrial site inspections.</a:t>
            </a: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5">
            <a:extLst>
              <a:ext uri="{FF2B5EF4-FFF2-40B4-BE49-F238E27FC236}">
                <a16:creationId xmlns:a16="http://schemas.microsoft.com/office/drawing/2014/main" id="{F90F4551-BE7E-43DF-AA18-C389122AFC4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6899" name="Rectangle 6">
            <a:extLst>
              <a:ext uri="{FF2B5EF4-FFF2-40B4-BE49-F238E27FC236}">
                <a16:creationId xmlns:a16="http://schemas.microsoft.com/office/drawing/2014/main" id="{8ABED456-7126-49DA-BA5B-0C8E0A6DEB6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56F6DBB-E1E5-4A7F-A53B-A5B385F21948}" type="slidenum">
              <a:rPr lang="en-US" altLang="en-US" sz="1300">
                <a:solidFill>
                  <a:schemeClr val="tx2"/>
                </a:solidFill>
              </a:rPr>
              <a:pPr/>
              <a:t>169</a:t>
            </a:fld>
            <a:endParaRPr lang="en-US" altLang="en-US" sz="1300">
              <a:solidFill>
                <a:schemeClr val="tx2"/>
              </a:solidFill>
            </a:endParaRPr>
          </a:p>
        </p:txBody>
      </p:sp>
      <p:sp>
        <p:nvSpPr>
          <p:cNvPr id="336900" name="Rectangle 2">
            <a:extLst>
              <a:ext uri="{FF2B5EF4-FFF2-40B4-BE49-F238E27FC236}">
                <a16:creationId xmlns:a16="http://schemas.microsoft.com/office/drawing/2014/main" id="{7FDAE291-9FA1-4EA9-B5E3-AD38275B64F0}"/>
              </a:ext>
            </a:extLst>
          </p:cNvPr>
          <p:cNvSpPr>
            <a:spLocks noGrp="1" noRot="1" noChangeAspect="1" noChangeArrowheads="1" noTextEdit="1"/>
          </p:cNvSpPr>
          <p:nvPr>
            <p:ph type="sldImg"/>
          </p:nvPr>
        </p:nvSpPr>
        <p:spPr>
          <a:ln/>
        </p:spPr>
      </p:sp>
      <p:sp>
        <p:nvSpPr>
          <p:cNvPr id="336901" name="Rectangle 3">
            <a:extLst>
              <a:ext uri="{FF2B5EF4-FFF2-40B4-BE49-F238E27FC236}">
                <a16:creationId xmlns:a16="http://schemas.microsoft.com/office/drawing/2014/main" id="{0FE1FBD8-1123-4A79-978F-9DF403749AE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Hoppers have a number of safety concerns, included rotating screw, hot solids, blowing dust.</a:t>
            </a: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5">
            <a:extLst>
              <a:ext uri="{FF2B5EF4-FFF2-40B4-BE49-F238E27FC236}">
                <a16:creationId xmlns:a16="http://schemas.microsoft.com/office/drawing/2014/main" id="{3C29CFC1-2383-4A24-8AE4-D0E94DB7B6E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38947" name="Rectangle 6">
            <a:extLst>
              <a:ext uri="{FF2B5EF4-FFF2-40B4-BE49-F238E27FC236}">
                <a16:creationId xmlns:a16="http://schemas.microsoft.com/office/drawing/2014/main" id="{296FC8AE-D574-4588-BD1F-6B31929827B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4FB8D86-44C1-4892-8BA8-92C03F373F6E}" type="slidenum">
              <a:rPr lang="en-US" altLang="en-US" sz="1300">
                <a:solidFill>
                  <a:schemeClr val="tx2"/>
                </a:solidFill>
              </a:rPr>
              <a:pPr/>
              <a:t>170</a:t>
            </a:fld>
            <a:endParaRPr lang="en-US" altLang="en-US" sz="1300">
              <a:solidFill>
                <a:schemeClr val="tx2"/>
              </a:solidFill>
            </a:endParaRPr>
          </a:p>
        </p:txBody>
      </p:sp>
      <p:sp>
        <p:nvSpPr>
          <p:cNvPr id="338948" name="Rectangle 2">
            <a:extLst>
              <a:ext uri="{FF2B5EF4-FFF2-40B4-BE49-F238E27FC236}">
                <a16:creationId xmlns:a16="http://schemas.microsoft.com/office/drawing/2014/main" id="{FDDE19E1-4D3E-4794-A970-CB50F48007C1}"/>
              </a:ext>
            </a:extLst>
          </p:cNvPr>
          <p:cNvSpPr>
            <a:spLocks noGrp="1" noRot="1" noChangeAspect="1" noChangeArrowheads="1" noTextEdit="1"/>
          </p:cNvSpPr>
          <p:nvPr>
            <p:ph type="sldImg"/>
          </p:nvPr>
        </p:nvSpPr>
        <p:spPr>
          <a:ln/>
        </p:spPr>
      </p:sp>
      <p:sp>
        <p:nvSpPr>
          <p:cNvPr id="338949" name="Rectangle 3">
            <a:extLst>
              <a:ext uri="{FF2B5EF4-FFF2-40B4-BE49-F238E27FC236}">
                <a16:creationId xmlns:a16="http://schemas.microsoft.com/office/drawing/2014/main" id="{91CB274A-6AB3-42F4-BA82-22CAF20387D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2000"/>
              <a:t>Sign, sign everywhere a sign.... </a:t>
            </a:r>
            <a:r>
              <a:rPr lang="en-US" altLang="en-US" sz="2000" b="1" i="1"/>
              <a:t>Discuss briefly</a:t>
            </a: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5">
            <a:extLst>
              <a:ext uri="{FF2B5EF4-FFF2-40B4-BE49-F238E27FC236}">
                <a16:creationId xmlns:a16="http://schemas.microsoft.com/office/drawing/2014/main" id="{FE600472-7CEB-4672-A488-73F506BDF5D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40995" name="Rectangle 6">
            <a:extLst>
              <a:ext uri="{FF2B5EF4-FFF2-40B4-BE49-F238E27FC236}">
                <a16:creationId xmlns:a16="http://schemas.microsoft.com/office/drawing/2014/main" id="{4334C8D7-327F-45F2-819E-D1574A3AFE8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C87BB4B-9663-4BEA-BCAE-538823A75B41}" type="slidenum">
              <a:rPr lang="en-US" altLang="en-US" sz="1300">
                <a:solidFill>
                  <a:schemeClr val="tx2"/>
                </a:solidFill>
              </a:rPr>
              <a:pPr/>
              <a:t>171</a:t>
            </a:fld>
            <a:endParaRPr lang="en-US" altLang="en-US" sz="1300">
              <a:solidFill>
                <a:schemeClr val="tx2"/>
              </a:solidFill>
            </a:endParaRPr>
          </a:p>
        </p:txBody>
      </p:sp>
      <p:sp>
        <p:nvSpPr>
          <p:cNvPr id="340996" name="Rectangle 2">
            <a:extLst>
              <a:ext uri="{FF2B5EF4-FFF2-40B4-BE49-F238E27FC236}">
                <a16:creationId xmlns:a16="http://schemas.microsoft.com/office/drawing/2014/main" id="{DDB6BD5A-1834-4C2A-B7AC-AB5D6CAA5A7A}"/>
              </a:ext>
            </a:extLst>
          </p:cNvPr>
          <p:cNvSpPr>
            <a:spLocks noGrp="1" noRot="1" noChangeAspect="1" noChangeArrowheads="1" noTextEdit="1"/>
          </p:cNvSpPr>
          <p:nvPr>
            <p:ph type="sldImg"/>
          </p:nvPr>
        </p:nvSpPr>
        <p:spPr>
          <a:ln/>
        </p:spPr>
      </p:sp>
      <p:sp>
        <p:nvSpPr>
          <p:cNvPr id="340997" name="Rectangle 3">
            <a:extLst>
              <a:ext uri="{FF2B5EF4-FFF2-40B4-BE49-F238E27FC236}">
                <a16:creationId xmlns:a16="http://schemas.microsoft.com/office/drawing/2014/main" id="{C06011F5-E374-4122-B325-A7A040F5510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Yes, these happen</a:t>
            </a: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5">
            <a:extLst>
              <a:ext uri="{FF2B5EF4-FFF2-40B4-BE49-F238E27FC236}">
                <a16:creationId xmlns:a16="http://schemas.microsoft.com/office/drawing/2014/main" id="{C60EF3BC-DE75-4A35-8B3D-246F863F5FC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43043" name="Rectangle 6">
            <a:extLst>
              <a:ext uri="{FF2B5EF4-FFF2-40B4-BE49-F238E27FC236}">
                <a16:creationId xmlns:a16="http://schemas.microsoft.com/office/drawing/2014/main" id="{2BA5A479-F7F4-4BCC-9940-747D2958D94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B5635C3-BBAE-4015-8122-A3BCEAABFF6F}" type="slidenum">
              <a:rPr lang="en-US" altLang="en-US" sz="1300">
                <a:solidFill>
                  <a:schemeClr val="tx2"/>
                </a:solidFill>
              </a:rPr>
              <a:pPr/>
              <a:t>172</a:t>
            </a:fld>
            <a:endParaRPr lang="en-US" altLang="en-US" sz="1300">
              <a:solidFill>
                <a:schemeClr val="tx2"/>
              </a:solidFill>
            </a:endParaRPr>
          </a:p>
        </p:txBody>
      </p:sp>
      <p:sp>
        <p:nvSpPr>
          <p:cNvPr id="343044" name="Rectangle 2">
            <a:extLst>
              <a:ext uri="{FF2B5EF4-FFF2-40B4-BE49-F238E27FC236}">
                <a16:creationId xmlns:a16="http://schemas.microsoft.com/office/drawing/2014/main" id="{58D25118-F332-4DAD-BFF1-DFA49418FED7}"/>
              </a:ext>
            </a:extLst>
          </p:cNvPr>
          <p:cNvSpPr>
            <a:spLocks noGrp="1" noRot="1" noChangeAspect="1" noChangeArrowheads="1" noTextEdit="1"/>
          </p:cNvSpPr>
          <p:nvPr>
            <p:ph type="sldImg"/>
          </p:nvPr>
        </p:nvSpPr>
        <p:spPr>
          <a:ln/>
        </p:spPr>
      </p:sp>
      <p:sp>
        <p:nvSpPr>
          <p:cNvPr id="343045" name="Rectangle 3">
            <a:extLst>
              <a:ext uri="{FF2B5EF4-FFF2-40B4-BE49-F238E27FC236}">
                <a16:creationId xmlns:a16="http://schemas.microsoft.com/office/drawing/2014/main" id="{9ADA888E-1893-4A07-8802-2DE1E38B241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5">
            <a:extLst>
              <a:ext uri="{FF2B5EF4-FFF2-40B4-BE49-F238E27FC236}">
                <a16:creationId xmlns:a16="http://schemas.microsoft.com/office/drawing/2014/main" id="{59C02EFA-3879-40F9-8627-DE0A6A0D334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46115" name="Rectangle 6">
            <a:extLst>
              <a:ext uri="{FF2B5EF4-FFF2-40B4-BE49-F238E27FC236}">
                <a16:creationId xmlns:a16="http://schemas.microsoft.com/office/drawing/2014/main" id="{6FB13975-8AD9-4D81-B51C-6FD6BBAC807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4FAB0F1-8EAB-467B-8C87-BCE24D8E68D2}" type="slidenum">
              <a:rPr lang="en-US" altLang="en-US" sz="1300">
                <a:solidFill>
                  <a:schemeClr val="tx2"/>
                </a:solidFill>
              </a:rPr>
              <a:pPr/>
              <a:t>174</a:t>
            </a:fld>
            <a:endParaRPr lang="en-US" altLang="en-US" sz="1300">
              <a:solidFill>
                <a:schemeClr val="tx2"/>
              </a:solidFill>
            </a:endParaRPr>
          </a:p>
        </p:txBody>
      </p:sp>
      <p:sp>
        <p:nvSpPr>
          <p:cNvPr id="346116" name="Rectangle 2">
            <a:extLst>
              <a:ext uri="{FF2B5EF4-FFF2-40B4-BE49-F238E27FC236}">
                <a16:creationId xmlns:a16="http://schemas.microsoft.com/office/drawing/2014/main" id="{BF3DA203-39A9-4A64-B4C5-4308274C8AD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346117" name="Rectangle 3">
            <a:extLst>
              <a:ext uri="{FF2B5EF4-FFF2-40B4-BE49-F238E27FC236}">
                <a16:creationId xmlns:a16="http://schemas.microsoft.com/office/drawing/2014/main" id="{568406C4-67ED-46E7-8F64-CA1250DBCAB2}"/>
              </a:ext>
            </a:extLst>
          </p:cNvPr>
          <p:cNvSpPr>
            <a:spLocks noGrp="1" noRot="1" noChangeAspect="1" noChangeArrowheads="1" noTextEdit="1"/>
          </p:cNvSpPr>
          <p:nvPr>
            <p:ph type="sldImg"/>
          </p:nvPr>
        </p:nvSpPr>
        <p:spPr>
          <a:ln cap="flat"/>
        </p:spPr>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5">
            <a:extLst>
              <a:ext uri="{FF2B5EF4-FFF2-40B4-BE49-F238E27FC236}">
                <a16:creationId xmlns:a16="http://schemas.microsoft.com/office/drawing/2014/main" id="{DAD65C25-51E9-4CF0-8240-DFDADF95A60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48163" name="Rectangle 6">
            <a:extLst>
              <a:ext uri="{FF2B5EF4-FFF2-40B4-BE49-F238E27FC236}">
                <a16:creationId xmlns:a16="http://schemas.microsoft.com/office/drawing/2014/main" id="{47DFEB97-3EC7-4475-8DA7-E110C2C28AD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00B0F41-37F1-4622-B584-526D7BC4708C}" type="slidenum">
              <a:rPr lang="en-US" altLang="en-US" sz="1300">
                <a:solidFill>
                  <a:schemeClr val="tx2"/>
                </a:solidFill>
              </a:rPr>
              <a:pPr/>
              <a:t>175</a:t>
            </a:fld>
            <a:endParaRPr lang="en-US" altLang="en-US" sz="1300">
              <a:solidFill>
                <a:schemeClr val="tx2"/>
              </a:solidFill>
            </a:endParaRPr>
          </a:p>
        </p:txBody>
      </p:sp>
      <p:sp>
        <p:nvSpPr>
          <p:cNvPr id="348164" name="Rectangle 2">
            <a:extLst>
              <a:ext uri="{FF2B5EF4-FFF2-40B4-BE49-F238E27FC236}">
                <a16:creationId xmlns:a16="http://schemas.microsoft.com/office/drawing/2014/main" id="{8610407F-B2A0-48FD-A7BA-DA0BD98FB743}"/>
              </a:ext>
            </a:extLst>
          </p:cNvPr>
          <p:cNvSpPr>
            <a:spLocks noGrp="1" noRot="1" noChangeAspect="1" noChangeArrowheads="1" noTextEdit="1"/>
          </p:cNvSpPr>
          <p:nvPr>
            <p:ph type="sldImg"/>
          </p:nvPr>
        </p:nvSpPr>
        <p:spPr>
          <a:ln/>
        </p:spPr>
      </p:sp>
      <p:sp>
        <p:nvSpPr>
          <p:cNvPr id="348165" name="Rectangle 3">
            <a:extLst>
              <a:ext uri="{FF2B5EF4-FFF2-40B4-BE49-F238E27FC236}">
                <a16:creationId xmlns:a16="http://schemas.microsoft.com/office/drawing/2014/main" id="{FD2C14C9-C522-49B0-B0B7-2DC9AAFF2B3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5">
            <a:extLst>
              <a:ext uri="{FF2B5EF4-FFF2-40B4-BE49-F238E27FC236}">
                <a16:creationId xmlns:a16="http://schemas.microsoft.com/office/drawing/2014/main" id="{0672E477-74DE-455B-B0FA-9E5D071A73D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50211" name="Rectangle 6">
            <a:extLst>
              <a:ext uri="{FF2B5EF4-FFF2-40B4-BE49-F238E27FC236}">
                <a16:creationId xmlns:a16="http://schemas.microsoft.com/office/drawing/2014/main" id="{86E2D9D7-3780-4124-8028-B16BFC1C206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F808FC0-C21C-42BC-B8A3-5E98D3B3FFEA}" type="slidenum">
              <a:rPr lang="en-US" altLang="en-US" sz="1300">
                <a:solidFill>
                  <a:schemeClr val="tx2"/>
                </a:solidFill>
              </a:rPr>
              <a:pPr/>
              <a:t>176</a:t>
            </a:fld>
            <a:endParaRPr lang="en-US" altLang="en-US" sz="1300">
              <a:solidFill>
                <a:schemeClr val="tx2"/>
              </a:solidFill>
            </a:endParaRPr>
          </a:p>
        </p:txBody>
      </p:sp>
      <p:sp>
        <p:nvSpPr>
          <p:cNvPr id="350212" name="Rectangle 2">
            <a:extLst>
              <a:ext uri="{FF2B5EF4-FFF2-40B4-BE49-F238E27FC236}">
                <a16:creationId xmlns:a16="http://schemas.microsoft.com/office/drawing/2014/main" id="{E097D9E9-A32E-4265-BED9-BB9F17F57487}"/>
              </a:ext>
            </a:extLst>
          </p:cNvPr>
          <p:cNvSpPr>
            <a:spLocks noGrp="1" noRot="1" noChangeAspect="1" noChangeArrowheads="1" noTextEdit="1"/>
          </p:cNvSpPr>
          <p:nvPr>
            <p:ph type="sldImg"/>
          </p:nvPr>
        </p:nvSpPr>
        <p:spPr>
          <a:ln/>
        </p:spPr>
      </p:sp>
      <p:sp>
        <p:nvSpPr>
          <p:cNvPr id="350213" name="Rectangle 3">
            <a:extLst>
              <a:ext uri="{FF2B5EF4-FFF2-40B4-BE49-F238E27FC236}">
                <a16:creationId xmlns:a16="http://schemas.microsoft.com/office/drawing/2014/main" id="{EEE19588-04C3-4245-BD30-500813F330D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5">
            <a:extLst>
              <a:ext uri="{FF2B5EF4-FFF2-40B4-BE49-F238E27FC236}">
                <a16:creationId xmlns:a16="http://schemas.microsoft.com/office/drawing/2014/main" id="{DD027C7D-5FAC-4750-8ADC-C89EA190DEE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52259" name="Rectangle 6">
            <a:extLst>
              <a:ext uri="{FF2B5EF4-FFF2-40B4-BE49-F238E27FC236}">
                <a16:creationId xmlns:a16="http://schemas.microsoft.com/office/drawing/2014/main" id="{2D0BE4F9-CA6C-4A9D-8955-07679F81B8B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C6A0289-6AAB-4A94-A0EE-37959F99C07E}" type="slidenum">
              <a:rPr lang="en-US" altLang="en-US" sz="1300">
                <a:solidFill>
                  <a:schemeClr val="tx2"/>
                </a:solidFill>
              </a:rPr>
              <a:pPr/>
              <a:t>177</a:t>
            </a:fld>
            <a:endParaRPr lang="en-US" altLang="en-US" sz="1300">
              <a:solidFill>
                <a:schemeClr val="tx2"/>
              </a:solidFill>
            </a:endParaRPr>
          </a:p>
        </p:txBody>
      </p:sp>
      <p:sp>
        <p:nvSpPr>
          <p:cNvPr id="352260" name="Rectangle 2">
            <a:extLst>
              <a:ext uri="{FF2B5EF4-FFF2-40B4-BE49-F238E27FC236}">
                <a16:creationId xmlns:a16="http://schemas.microsoft.com/office/drawing/2014/main" id="{8AEFA57C-B4DA-4D30-81C8-A9B22A300ADF}"/>
              </a:ext>
            </a:extLst>
          </p:cNvPr>
          <p:cNvSpPr>
            <a:spLocks noGrp="1" noRot="1" noChangeAspect="1" noChangeArrowheads="1" noTextEdit="1"/>
          </p:cNvSpPr>
          <p:nvPr>
            <p:ph type="sldImg"/>
          </p:nvPr>
        </p:nvSpPr>
        <p:spPr>
          <a:ln/>
        </p:spPr>
      </p:sp>
      <p:sp>
        <p:nvSpPr>
          <p:cNvPr id="352261" name="Rectangle 3">
            <a:extLst>
              <a:ext uri="{FF2B5EF4-FFF2-40B4-BE49-F238E27FC236}">
                <a16:creationId xmlns:a16="http://schemas.microsoft.com/office/drawing/2014/main" id="{DD035833-BCC4-4238-BDDA-1CC415EBE7B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pPr>
              <a:lnSpc>
                <a:spcPts val="2804"/>
              </a:lnSpc>
            </a:pPr>
            <a:r>
              <a:rPr lang="en-US" altLang="en-US">
                <a:solidFill>
                  <a:srgbClr val="000000"/>
                </a:solidFill>
              </a:rPr>
              <a:t>AIRS = 	Aerometric Information Retrieval System</a:t>
            </a:r>
          </a:p>
          <a:p>
            <a:pPr>
              <a:lnSpc>
                <a:spcPts val="2804"/>
              </a:lnSpc>
            </a:pPr>
            <a:r>
              <a:rPr lang="en-US" altLang="en-US">
                <a:solidFill>
                  <a:srgbClr val="000000"/>
                </a:solidFill>
              </a:rPr>
              <a:t>MSA = 	Metropolitan Statistical Area</a:t>
            </a: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5">
            <a:extLst>
              <a:ext uri="{FF2B5EF4-FFF2-40B4-BE49-F238E27FC236}">
                <a16:creationId xmlns:a16="http://schemas.microsoft.com/office/drawing/2014/main" id="{B8389CF5-E37B-458D-8918-854EE817D13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54307" name="Rectangle 6">
            <a:extLst>
              <a:ext uri="{FF2B5EF4-FFF2-40B4-BE49-F238E27FC236}">
                <a16:creationId xmlns:a16="http://schemas.microsoft.com/office/drawing/2014/main" id="{3B19F0E1-3702-46CD-B49B-FEF8FD94F5E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228DE10-E0B5-442E-A2A3-2784B14AE4CE}" type="slidenum">
              <a:rPr lang="en-US" altLang="en-US" sz="1300">
                <a:solidFill>
                  <a:schemeClr val="tx2"/>
                </a:solidFill>
              </a:rPr>
              <a:pPr/>
              <a:t>178</a:t>
            </a:fld>
            <a:endParaRPr lang="en-US" altLang="en-US" sz="1300">
              <a:solidFill>
                <a:schemeClr val="tx2"/>
              </a:solidFill>
            </a:endParaRPr>
          </a:p>
        </p:txBody>
      </p:sp>
      <p:sp>
        <p:nvSpPr>
          <p:cNvPr id="354308" name="Rectangle 2">
            <a:extLst>
              <a:ext uri="{FF2B5EF4-FFF2-40B4-BE49-F238E27FC236}">
                <a16:creationId xmlns:a16="http://schemas.microsoft.com/office/drawing/2014/main" id="{63C68D28-C616-4815-8729-1459202AC794}"/>
              </a:ext>
            </a:extLst>
          </p:cNvPr>
          <p:cNvSpPr>
            <a:spLocks noGrp="1" noRot="1" noChangeAspect="1" noChangeArrowheads="1" noTextEdit="1"/>
          </p:cNvSpPr>
          <p:nvPr>
            <p:ph type="sldImg"/>
          </p:nvPr>
        </p:nvSpPr>
        <p:spPr>
          <a:ln/>
        </p:spPr>
      </p:sp>
      <p:sp>
        <p:nvSpPr>
          <p:cNvPr id="354309" name="Rectangle 3">
            <a:extLst>
              <a:ext uri="{FF2B5EF4-FFF2-40B4-BE49-F238E27FC236}">
                <a16:creationId xmlns:a16="http://schemas.microsoft.com/office/drawing/2014/main" id="{3A4DC53F-F7EC-4683-A894-5B2811BCAE32}"/>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a:extLst>
              <a:ext uri="{FF2B5EF4-FFF2-40B4-BE49-F238E27FC236}">
                <a16:creationId xmlns:a16="http://schemas.microsoft.com/office/drawing/2014/main" id="{565FAE9B-3449-44AF-B14C-CEE6F7D37A0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7891" name="Rectangle 6">
            <a:extLst>
              <a:ext uri="{FF2B5EF4-FFF2-40B4-BE49-F238E27FC236}">
                <a16:creationId xmlns:a16="http://schemas.microsoft.com/office/drawing/2014/main" id="{3264D93C-87E6-419C-A457-500F0538B1C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67BEC92-4C9D-461C-8E74-E436D565877E}" type="slidenum">
              <a:rPr lang="en-US" altLang="en-US" sz="1300">
                <a:solidFill>
                  <a:schemeClr val="tx2"/>
                </a:solidFill>
              </a:rPr>
              <a:pPr/>
              <a:t>17</a:t>
            </a:fld>
            <a:endParaRPr lang="en-US" altLang="en-US" sz="1300">
              <a:solidFill>
                <a:schemeClr val="tx2"/>
              </a:solidFill>
            </a:endParaRPr>
          </a:p>
        </p:txBody>
      </p:sp>
      <p:sp>
        <p:nvSpPr>
          <p:cNvPr id="37892" name="Rectangle 2">
            <a:extLst>
              <a:ext uri="{FF2B5EF4-FFF2-40B4-BE49-F238E27FC236}">
                <a16:creationId xmlns:a16="http://schemas.microsoft.com/office/drawing/2014/main" id="{664E4334-5426-47C8-A000-4C3C76C856D5}"/>
              </a:ext>
            </a:extLst>
          </p:cNvPr>
          <p:cNvSpPr>
            <a:spLocks noGrp="1" noRot="1" noChangeAspect="1" noChangeArrowheads="1" noTextEdit="1"/>
          </p:cNvSpPr>
          <p:nvPr>
            <p:ph type="sldImg"/>
          </p:nvPr>
        </p:nvSpPr>
        <p:spPr>
          <a:xfrm>
            <a:off x="957263" y="719138"/>
            <a:ext cx="5400675" cy="3600450"/>
          </a:xfrm>
          <a:ln/>
        </p:spPr>
      </p:sp>
      <p:sp>
        <p:nvSpPr>
          <p:cNvPr id="37893" name="Rectangle 3">
            <a:extLst>
              <a:ext uri="{FF2B5EF4-FFF2-40B4-BE49-F238E27FC236}">
                <a16:creationId xmlns:a16="http://schemas.microsoft.com/office/drawing/2014/main" id="{90D1105C-1C00-40E2-8112-89EE7D858257}"/>
              </a:ext>
            </a:extLst>
          </p:cNvPr>
          <p:cNvSpPr>
            <a:spLocks noGrp="1" noChangeArrowheads="1"/>
          </p:cNvSpPr>
          <p:nvPr>
            <p:ph type="body" idx="1"/>
          </p:nvPr>
        </p:nvSpPr>
        <p:spPr>
          <a:xfrm>
            <a:off x="731849" y="4561303"/>
            <a:ext cx="5851504" cy="4320377"/>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600" dirty="0">
                <a:latin typeface="Arial" panose="020B0604020202020204" pitchFamily="34" charset="0"/>
              </a:rPr>
              <a:t>First, I’ll go over particulate matter.</a:t>
            </a:r>
          </a:p>
          <a:p>
            <a:endParaRPr lang="en-US" altLang="en-US" sz="1600" dirty="0">
              <a:latin typeface="Arial" panose="020B0604020202020204" pitchFamily="34" charset="0"/>
            </a:endParaRPr>
          </a:p>
          <a:p>
            <a:r>
              <a:rPr lang="en-US" altLang="en-US" sz="1600" dirty="0">
                <a:latin typeface="Arial" panose="020B0604020202020204" pitchFamily="34" charset="0"/>
              </a:rPr>
              <a:t>Particulate matter, or PM, is a very complex mixture of chemical species. Particles range in size from sub-micron to visible.  The sources of PM are complex, and the PM mixture can vary widely from area to area.  Sources of PM include both natural and combustion products.</a:t>
            </a: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5">
            <a:extLst>
              <a:ext uri="{FF2B5EF4-FFF2-40B4-BE49-F238E27FC236}">
                <a16:creationId xmlns:a16="http://schemas.microsoft.com/office/drawing/2014/main" id="{2FF9C472-3FE0-492C-9C2F-BF586C7FE54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56355" name="Rectangle 6">
            <a:extLst>
              <a:ext uri="{FF2B5EF4-FFF2-40B4-BE49-F238E27FC236}">
                <a16:creationId xmlns:a16="http://schemas.microsoft.com/office/drawing/2014/main" id="{2F03CBDB-BB06-4619-8358-A49ADA4B941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D7D8577-70E6-474F-A315-3507093082EA}" type="slidenum">
              <a:rPr lang="en-US" altLang="en-US" sz="1300">
                <a:solidFill>
                  <a:schemeClr val="tx2"/>
                </a:solidFill>
              </a:rPr>
              <a:pPr/>
              <a:t>179</a:t>
            </a:fld>
            <a:endParaRPr lang="en-US" altLang="en-US" sz="1300">
              <a:solidFill>
                <a:schemeClr val="tx2"/>
              </a:solidFill>
            </a:endParaRPr>
          </a:p>
        </p:txBody>
      </p:sp>
      <p:sp>
        <p:nvSpPr>
          <p:cNvPr id="356356" name="Rectangle 2">
            <a:extLst>
              <a:ext uri="{FF2B5EF4-FFF2-40B4-BE49-F238E27FC236}">
                <a16:creationId xmlns:a16="http://schemas.microsoft.com/office/drawing/2014/main" id="{01BE4F0D-8BF6-4560-AA1E-6C8B05B9A7D0}"/>
              </a:ext>
            </a:extLst>
          </p:cNvPr>
          <p:cNvSpPr>
            <a:spLocks noGrp="1" noRot="1" noChangeAspect="1" noChangeArrowheads="1" noTextEdit="1"/>
          </p:cNvSpPr>
          <p:nvPr>
            <p:ph type="sldImg"/>
          </p:nvPr>
        </p:nvSpPr>
        <p:spPr>
          <a:ln/>
        </p:spPr>
      </p:sp>
      <p:sp>
        <p:nvSpPr>
          <p:cNvPr id="356357" name="Rectangle 3">
            <a:extLst>
              <a:ext uri="{FF2B5EF4-FFF2-40B4-BE49-F238E27FC236}">
                <a16:creationId xmlns:a16="http://schemas.microsoft.com/office/drawing/2014/main" id="{92D6B005-CE2D-4289-BBB8-CD9B3B3FF10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 SNRB process includes operation of a pulse-jet baghouse at high temperatures which require the filter bags to withstand exposure as high as 900 degrees F while maintaining high particle collection efficiency.  Still somewhat experimental.  Used in a few power plants in Ohio. </a:t>
            </a:r>
          </a:p>
          <a:p>
            <a:endParaRPr lang="en-US" altLang="en-US"/>
          </a:p>
          <a:p>
            <a:r>
              <a:rPr lang="en-US" altLang="en-US"/>
              <a:t>Initial SO2 capture takes place as the injected sorbent (calcium or sodium based) is transported through the system to the filter bag, and the final absorption occurs as the flue gas passes through the sorbent/ash/spent-sorbent filter cake on the bag surface.  </a:t>
            </a:r>
          </a:p>
          <a:p>
            <a:endParaRPr lang="en-US" altLang="en-US"/>
          </a:p>
          <a:p>
            <a:r>
              <a:rPr lang="en-US" altLang="en-US"/>
              <a:t>NOx removal occurs by injection of NH3 into the hot flue gas upstream of the baghouse and reaction of the ammonia with the NOx in the presence of a zeolite catalyst inside the bags (and away from the SO2 and particulate).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a:extLst>
              <a:ext uri="{FF2B5EF4-FFF2-40B4-BE49-F238E27FC236}">
                <a16:creationId xmlns:a16="http://schemas.microsoft.com/office/drawing/2014/main" id="{06F15C2E-AF84-40F7-84B2-165BD019DC6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39939" name="Rectangle 6">
            <a:extLst>
              <a:ext uri="{FF2B5EF4-FFF2-40B4-BE49-F238E27FC236}">
                <a16:creationId xmlns:a16="http://schemas.microsoft.com/office/drawing/2014/main" id="{43A74435-5EBD-4CBF-9B39-7B82A4D9BA3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0B0E25B-4A4C-4980-B9E9-2826CE5879AC}" type="slidenum">
              <a:rPr lang="en-US" altLang="en-US" sz="1300">
                <a:solidFill>
                  <a:schemeClr val="tx2"/>
                </a:solidFill>
              </a:rPr>
              <a:pPr/>
              <a:t>18</a:t>
            </a:fld>
            <a:endParaRPr lang="en-US" altLang="en-US" sz="1300">
              <a:solidFill>
                <a:schemeClr val="tx2"/>
              </a:solidFill>
            </a:endParaRPr>
          </a:p>
        </p:txBody>
      </p:sp>
      <p:sp>
        <p:nvSpPr>
          <p:cNvPr id="39940" name="Rectangle 2">
            <a:extLst>
              <a:ext uri="{FF2B5EF4-FFF2-40B4-BE49-F238E27FC236}">
                <a16:creationId xmlns:a16="http://schemas.microsoft.com/office/drawing/2014/main" id="{14CB3CC9-0291-462C-939A-42C65006A8E8}"/>
              </a:ext>
            </a:extLst>
          </p:cNvPr>
          <p:cNvSpPr>
            <a:spLocks noGrp="1" noRot="1" noChangeAspect="1" noChangeArrowheads="1" noTextEdit="1"/>
          </p:cNvSpPr>
          <p:nvPr>
            <p:ph type="sldImg"/>
          </p:nvPr>
        </p:nvSpPr>
        <p:spPr>
          <a:xfrm>
            <a:off x="1001713" y="715963"/>
            <a:ext cx="5313362" cy="3541712"/>
          </a:xfrm>
          <a:ln/>
        </p:spPr>
      </p:sp>
      <p:sp>
        <p:nvSpPr>
          <p:cNvPr id="39941" name="Rectangle 3">
            <a:extLst>
              <a:ext uri="{FF2B5EF4-FFF2-40B4-BE49-F238E27FC236}">
                <a16:creationId xmlns:a16="http://schemas.microsoft.com/office/drawing/2014/main" id="{AD304C2B-8521-4C25-9BBF-951C635C974D}"/>
              </a:ext>
            </a:extLst>
          </p:cNvPr>
          <p:cNvSpPr>
            <a:spLocks noGrp="1" noChangeArrowheads="1"/>
          </p:cNvSpPr>
          <p:nvPr>
            <p:ph type="body" idx="1"/>
          </p:nvPr>
        </p:nvSpPr>
        <p:spPr>
          <a:xfrm>
            <a:off x="1271710" y="4641069"/>
            <a:ext cx="4848904" cy="4235728"/>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600">
                <a:latin typeface="Arial" panose="020B0604020202020204" pitchFamily="34" charset="0"/>
              </a:rPr>
              <a:t>To give you a perspective on how small these particles are, the left side of this slide shows an electron micrograph of a human hair.</a:t>
            </a:r>
          </a:p>
          <a:p>
            <a:endParaRPr lang="en-US" altLang="en-US" sz="1600">
              <a:latin typeface="Arial" panose="020B0604020202020204" pitchFamily="34" charset="0"/>
            </a:endParaRPr>
          </a:p>
          <a:p>
            <a:r>
              <a:rPr lang="en-US" altLang="en-US" sz="1600">
                <a:latin typeface="Arial" panose="020B0604020202020204" pitchFamily="34" charset="0"/>
              </a:rPr>
              <a:t>On the right is a representation of the cross-section of the hair compared with two particles, one a 10-micron particle, and the other a 2.5-micron particle.</a:t>
            </a:r>
          </a:p>
          <a:p>
            <a:endParaRPr lang="en-US" altLang="en-US" sz="1600">
              <a:latin typeface="Arial" panose="020B0604020202020204" pitchFamily="34" charset="0"/>
            </a:endParaRPr>
          </a:p>
          <a:p>
            <a:r>
              <a:rPr lang="en-US" altLang="en-US" sz="1600">
                <a:latin typeface="Arial" panose="020B0604020202020204" pitchFamily="34" charset="0"/>
              </a:rPr>
              <a:t>The majority of ultrafine particles are many times smaller than the PM2.5 particle shown in the picture.</a:t>
            </a:r>
          </a:p>
          <a:p>
            <a:endParaRPr lang="en-US" altLang="en-US" sz="1600">
              <a:latin typeface="Arial" panose="020B0604020202020204" pitchFamily="34" charset="0"/>
            </a:endParaRPr>
          </a:p>
          <a:p>
            <a:r>
              <a:rPr lang="en-US" altLang="en-US" sz="1600">
                <a:latin typeface="Arial" panose="020B0604020202020204" pitchFamily="34" charset="0"/>
              </a:rPr>
              <a:t>Individually, these particles (coarse, fine, and ultrafine) are not visible to the naked eye.  Together, however, fine particles can cause reduced visibility which we associate with “haze.”</a:t>
            </a:r>
            <a:endParaRPr lang="en-US" altLang="en-US" sz="1600" i="1">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a:extLst>
              <a:ext uri="{FF2B5EF4-FFF2-40B4-BE49-F238E27FC236}">
                <a16:creationId xmlns:a16="http://schemas.microsoft.com/office/drawing/2014/main" id="{4A03B82E-6D1D-4A6A-8971-8E70EE24575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41987" name="Rectangle 6">
            <a:extLst>
              <a:ext uri="{FF2B5EF4-FFF2-40B4-BE49-F238E27FC236}">
                <a16:creationId xmlns:a16="http://schemas.microsoft.com/office/drawing/2014/main" id="{D7BB19A7-21CE-4BF0-B5C4-610FEFD114E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78C3F09-2C0E-4ED0-B9F8-F8D808153789}" type="slidenum">
              <a:rPr lang="en-US" altLang="en-US" sz="1300">
                <a:solidFill>
                  <a:schemeClr val="tx2"/>
                </a:solidFill>
              </a:rPr>
              <a:pPr/>
              <a:t>19</a:t>
            </a:fld>
            <a:endParaRPr lang="en-US" altLang="en-US" sz="1300">
              <a:solidFill>
                <a:schemeClr val="tx2"/>
              </a:solidFill>
            </a:endParaRPr>
          </a:p>
        </p:txBody>
      </p:sp>
      <p:sp>
        <p:nvSpPr>
          <p:cNvPr id="41988" name="Rectangle 2">
            <a:extLst>
              <a:ext uri="{FF2B5EF4-FFF2-40B4-BE49-F238E27FC236}">
                <a16:creationId xmlns:a16="http://schemas.microsoft.com/office/drawing/2014/main" id="{9DC1BA27-141D-48EC-BFD8-14134D187C74}"/>
              </a:ext>
            </a:extLst>
          </p:cNvPr>
          <p:cNvSpPr>
            <a:spLocks noGrp="1" noRot="1" noChangeAspect="1" noChangeArrowheads="1" noTextEdit="1"/>
          </p:cNvSpPr>
          <p:nvPr>
            <p:ph type="sldImg"/>
          </p:nvPr>
        </p:nvSpPr>
        <p:spPr>
          <a:xfrm>
            <a:off x="1619250" y="288925"/>
            <a:ext cx="3652838" cy="2435225"/>
          </a:xfrm>
          <a:ln/>
        </p:spPr>
      </p:sp>
      <p:sp>
        <p:nvSpPr>
          <p:cNvPr id="41989" name="Rectangle 3">
            <a:extLst>
              <a:ext uri="{FF2B5EF4-FFF2-40B4-BE49-F238E27FC236}">
                <a16:creationId xmlns:a16="http://schemas.microsoft.com/office/drawing/2014/main" id="{EDF73659-F2C5-4999-BA3F-7C387D32F270}"/>
              </a:ext>
            </a:extLst>
          </p:cNvPr>
          <p:cNvSpPr>
            <a:spLocks noGrp="1" noChangeArrowheads="1"/>
          </p:cNvSpPr>
          <p:nvPr>
            <p:ph type="body" idx="1"/>
          </p:nvPr>
        </p:nvSpPr>
        <p:spPr>
          <a:xfrm>
            <a:off x="697390" y="2777153"/>
            <a:ext cx="5856426" cy="6262431"/>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lIns="81919" tIns="40123" rIns="81919" bIns="40123"/>
          <a:lstStyle/>
          <a:p>
            <a:r>
              <a:rPr lang="en-US" altLang="en-US" sz="1700" b="1" i="1" dirty="0"/>
              <a:t>Discuss various PM sizes:</a:t>
            </a:r>
          </a:p>
          <a:p>
            <a:r>
              <a:rPr lang="en-US" altLang="en-US" dirty="0"/>
              <a:t>Particles come in all shapes and sizes.  Aerodynamic diameter (PM#) depends on size and density. </a:t>
            </a:r>
          </a:p>
          <a:p>
            <a:r>
              <a:rPr lang="en-US" altLang="en-US" dirty="0"/>
              <a:t>1 inch = 25,400 microns</a:t>
            </a:r>
          </a:p>
          <a:p>
            <a:r>
              <a:rPr lang="en-US" altLang="en-US" dirty="0"/>
              <a:t>Raindrop = 1000 microns</a:t>
            </a:r>
          </a:p>
          <a:p>
            <a:r>
              <a:rPr lang="en-US" altLang="en-US" dirty="0"/>
              <a:t>Head of pin = 100 microns</a:t>
            </a:r>
          </a:p>
          <a:p>
            <a:r>
              <a:rPr lang="en-US" altLang="en-US" dirty="0"/>
              <a:t>Human hair = 50 microns</a:t>
            </a:r>
          </a:p>
          <a:p>
            <a:r>
              <a:rPr lang="en-US" altLang="en-US" dirty="0"/>
              <a:t>Limit of visible particles = 10 microns</a:t>
            </a:r>
          </a:p>
          <a:p>
            <a:endParaRPr lang="en-US" altLang="en-US" dirty="0"/>
          </a:p>
          <a:p>
            <a:r>
              <a:rPr lang="en-US" altLang="en-US" sz="1700" b="1" i="1" dirty="0"/>
              <a:t>Explain diagram:</a:t>
            </a:r>
          </a:p>
          <a:p>
            <a:r>
              <a:rPr lang="en-US" altLang="en-US" dirty="0"/>
              <a:t>Emphasize that &gt;10 micron can be expelled by healthy body, &lt;10 cannot and lodge at various levels as shown.  </a:t>
            </a:r>
          </a:p>
          <a:p>
            <a:r>
              <a:rPr lang="en-US" altLang="en-US" dirty="0"/>
              <a:t>Studies showing that PM 2.5 probably the most problematic component affecting human health.  </a:t>
            </a:r>
          </a:p>
          <a:p>
            <a:endParaRPr lang="en-US" altLang="en-US" dirty="0"/>
          </a:p>
          <a:p>
            <a:r>
              <a:rPr lang="en-US" altLang="en-US" dirty="0"/>
              <a:t>EPA as promulgated new standards </a:t>
            </a:r>
            <a:r>
              <a:rPr lang="en-US" altLang="en-US" dirty="0" err="1"/>
              <a:t>fo</a:t>
            </a:r>
            <a:r>
              <a:rPr lang="en-US" altLang="en-US" dirty="0"/>
              <a:t> r PM10 and PM2.5</a:t>
            </a:r>
          </a:p>
          <a:p>
            <a:endParaRPr lang="en-US" altLang="en-US" dirty="0"/>
          </a:p>
          <a:p>
            <a:endParaRPr lang="en-US" altLang="en-US" dirty="0"/>
          </a:p>
          <a:p>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5A3CFEF4-94EB-46AF-BC64-CA8939BC9D2F}"/>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171" name="Rectangle 6">
            <a:extLst>
              <a:ext uri="{FF2B5EF4-FFF2-40B4-BE49-F238E27FC236}">
                <a16:creationId xmlns:a16="http://schemas.microsoft.com/office/drawing/2014/main" id="{8B59BE22-E01F-4F12-80E9-CFC3DAE5D85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8B25434-4388-4C24-91FC-BFD9D4FB96AE}" type="slidenum">
              <a:rPr lang="en-US" altLang="en-US" sz="1300">
                <a:solidFill>
                  <a:schemeClr val="tx2"/>
                </a:solidFill>
              </a:rPr>
              <a:pPr/>
              <a:t>2</a:t>
            </a:fld>
            <a:endParaRPr lang="en-US" altLang="en-US" sz="1300">
              <a:solidFill>
                <a:schemeClr val="tx2"/>
              </a:solidFill>
            </a:endParaRPr>
          </a:p>
        </p:txBody>
      </p:sp>
      <p:sp>
        <p:nvSpPr>
          <p:cNvPr id="7172" name="Rectangle 2">
            <a:extLst>
              <a:ext uri="{FF2B5EF4-FFF2-40B4-BE49-F238E27FC236}">
                <a16:creationId xmlns:a16="http://schemas.microsoft.com/office/drawing/2014/main" id="{E5DF4BA7-D8FA-481E-A302-6B1E2BF01C2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b="1"/>
              <a:t>AGENDA/ APPROXIMATE TIMELINE:</a:t>
            </a:r>
          </a:p>
          <a:p>
            <a:endParaRPr lang="en-US" altLang="en-US"/>
          </a:p>
          <a:p>
            <a:r>
              <a:rPr lang="en-US" altLang="en-US"/>
              <a:t>8:30		Class begins</a:t>
            </a:r>
          </a:p>
          <a:p>
            <a:endParaRPr lang="en-US" altLang="en-US"/>
          </a:p>
          <a:p>
            <a:r>
              <a:rPr lang="en-US" altLang="en-US"/>
              <a:t>9:30		Break</a:t>
            </a:r>
          </a:p>
          <a:p>
            <a:endParaRPr lang="en-US" altLang="en-US"/>
          </a:p>
          <a:p>
            <a:r>
              <a:rPr lang="en-US" altLang="en-US"/>
              <a:t>9:45		Methods of Cleaning through Filter Media</a:t>
            </a:r>
          </a:p>
          <a:p>
            <a:endParaRPr lang="en-US" altLang="en-US"/>
          </a:p>
          <a:p>
            <a:r>
              <a:rPr lang="en-US" altLang="en-US"/>
              <a:t>10:45		Break</a:t>
            </a:r>
          </a:p>
          <a:p>
            <a:endParaRPr lang="en-US" altLang="en-US"/>
          </a:p>
          <a:p>
            <a:r>
              <a:rPr lang="en-US" altLang="en-US"/>
              <a:t>11:00		“What’s Going Into Your Baghouse” through Instrumentation</a:t>
            </a:r>
          </a:p>
          <a:p>
            <a:endParaRPr lang="en-US" altLang="en-US"/>
          </a:p>
          <a:p>
            <a:r>
              <a:rPr lang="en-US" altLang="en-US"/>
              <a:t>12:00		Lunch</a:t>
            </a:r>
          </a:p>
          <a:p>
            <a:endParaRPr lang="en-US" altLang="en-US"/>
          </a:p>
          <a:p>
            <a:r>
              <a:rPr lang="en-US" altLang="en-US"/>
              <a:t>1:00		Performance Monitoring thru Maintenance</a:t>
            </a:r>
          </a:p>
          <a:p>
            <a:endParaRPr lang="en-US" altLang="en-US"/>
          </a:p>
          <a:p>
            <a:r>
              <a:rPr lang="en-US" altLang="en-US"/>
              <a:t>1:30		Inspections</a:t>
            </a:r>
          </a:p>
          <a:p>
            <a:endParaRPr lang="en-US" altLang="en-US"/>
          </a:p>
          <a:p>
            <a:r>
              <a:rPr lang="en-US" altLang="en-US"/>
              <a:t>2:00		Test and Review</a:t>
            </a:r>
          </a:p>
          <a:p>
            <a:endParaRPr lang="en-US" altLang="en-US"/>
          </a:p>
          <a:p>
            <a:r>
              <a:rPr lang="en-US" altLang="en-US"/>
              <a:t>3:00		Field Visit</a:t>
            </a:r>
          </a:p>
          <a:p>
            <a:endParaRPr lang="en-US" altLang="en-US"/>
          </a:p>
          <a:p>
            <a:r>
              <a:rPr lang="en-US" altLang="en-US"/>
              <a:t>4:30 		Adjourn</a:t>
            </a:r>
          </a:p>
          <a:p>
            <a:endParaRPr lang="en-US" altLang="en-US"/>
          </a:p>
        </p:txBody>
      </p:sp>
      <p:sp>
        <p:nvSpPr>
          <p:cNvPr id="7173" name="Rectangle 3">
            <a:extLst>
              <a:ext uri="{FF2B5EF4-FFF2-40B4-BE49-F238E27FC236}">
                <a16:creationId xmlns:a16="http://schemas.microsoft.com/office/drawing/2014/main" id="{767B3B36-4A2B-4589-A795-000F80B4C62B}"/>
              </a:ext>
            </a:extLst>
          </p:cNvPr>
          <p:cNvSpPr>
            <a:spLocks noGrp="1" noRot="1" noChangeAspect="1" noChangeArrowheads="1" noTextEdit="1"/>
          </p:cNvSpPr>
          <p:nvPr>
            <p:ph type="sldImg"/>
          </p:nvPr>
        </p:nvSpPr>
        <p:spPr>
          <a:ln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a:extLst>
              <a:ext uri="{FF2B5EF4-FFF2-40B4-BE49-F238E27FC236}">
                <a16:creationId xmlns:a16="http://schemas.microsoft.com/office/drawing/2014/main" id="{A89C4CBC-6858-4D65-830B-0F5F77A1BB2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44035" name="Rectangle 6">
            <a:extLst>
              <a:ext uri="{FF2B5EF4-FFF2-40B4-BE49-F238E27FC236}">
                <a16:creationId xmlns:a16="http://schemas.microsoft.com/office/drawing/2014/main" id="{EC89C68A-9EC4-42B3-A6CB-AB25E3422AE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CEDA2EF-C5B4-4DBB-AB63-659FA514C9A0}" type="slidenum">
              <a:rPr lang="en-US" altLang="en-US" sz="1300">
                <a:solidFill>
                  <a:schemeClr val="tx2"/>
                </a:solidFill>
              </a:rPr>
              <a:pPr/>
              <a:t>20</a:t>
            </a:fld>
            <a:endParaRPr lang="en-US" altLang="en-US" sz="1300">
              <a:solidFill>
                <a:schemeClr val="tx2"/>
              </a:solidFill>
            </a:endParaRPr>
          </a:p>
        </p:txBody>
      </p:sp>
      <p:sp>
        <p:nvSpPr>
          <p:cNvPr id="44036" name="Rectangle 2">
            <a:extLst>
              <a:ext uri="{FF2B5EF4-FFF2-40B4-BE49-F238E27FC236}">
                <a16:creationId xmlns:a16="http://schemas.microsoft.com/office/drawing/2014/main" id="{C7F2AC92-106A-4F98-86D9-D0639B291312}"/>
              </a:ext>
            </a:extLst>
          </p:cNvPr>
          <p:cNvSpPr>
            <a:spLocks noGrp="1" noRot="1" noChangeAspect="1" noChangeArrowheads="1" noTextEdit="1"/>
          </p:cNvSpPr>
          <p:nvPr>
            <p:ph type="sldImg"/>
          </p:nvPr>
        </p:nvSpPr>
        <p:spPr>
          <a:ln/>
        </p:spPr>
      </p:sp>
      <p:sp>
        <p:nvSpPr>
          <p:cNvPr id="44037" name="Rectangle 3">
            <a:extLst>
              <a:ext uri="{FF2B5EF4-FFF2-40B4-BE49-F238E27FC236}">
                <a16:creationId xmlns:a16="http://schemas.microsoft.com/office/drawing/2014/main" id="{EF33909C-4529-4472-A934-13442BFB637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a:extLst>
              <a:ext uri="{FF2B5EF4-FFF2-40B4-BE49-F238E27FC236}">
                <a16:creationId xmlns:a16="http://schemas.microsoft.com/office/drawing/2014/main" id="{7568CCB8-FC42-4945-908E-F2C597DAD0B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46083" name="Rectangle 6">
            <a:extLst>
              <a:ext uri="{FF2B5EF4-FFF2-40B4-BE49-F238E27FC236}">
                <a16:creationId xmlns:a16="http://schemas.microsoft.com/office/drawing/2014/main" id="{EE9B74C7-790A-444A-BBD6-21BF956DC9D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243AEFB-7D73-46F3-AE6E-6CC07F223569}" type="slidenum">
              <a:rPr lang="en-US" altLang="en-US" sz="1300">
                <a:solidFill>
                  <a:schemeClr val="tx2"/>
                </a:solidFill>
              </a:rPr>
              <a:pPr/>
              <a:t>21</a:t>
            </a:fld>
            <a:endParaRPr lang="en-US" altLang="en-US" sz="1300">
              <a:solidFill>
                <a:schemeClr val="tx2"/>
              </a:solidFill>
            </a:endParaRPr>
          </a:p>
        </p:txBody>
      </p:sp>
      <p:sp>
        <p:nvSpPr>
          <p:cNvPr id="46084" name="Rectangle 2">
            <a:extLst>
              <a:ext uri="{FF2B5EF4-FFF2-40B4-BE49-F238E27FC236}">
                <a16:creationId xmlns:a16="http://schemas.microsoft.com/office/drawing/2014/main" id="{07DB8702-0501-475B-87D0-E4FDE48DF452}"/>
              </a:ext>
            </a:extLst>
          </p:cNvPr>
          <p:cNvSpPr>
            <a:spLocks noGrp="1" noRot="1" noChangeAspect="1" noChangeArrowheads="1" noTextEdit="1"/>
          </p:cNvSpPr>
          <p:nvPr>
            <p:ph type="sldImg"/>
          </p:nvPr>
        </p:nvSpPr>
        <p:spPr>
          <a:xfrm>
            <a:off x="1619250" y="288925"/>
            <a:ext cx="3654425" cy="2435225"/>
          </a:xfrm>
          <a:ln/>
        </p:spPr>
      </p:sp>
      <p:sp>
        <p:nvSpPr>
          <p:cNvPr id="46085" name="Rectangle 3">
            <a:extLst>
              <a:ext uri="{FF2B5EF4-FFF2-40B4-BE49-F238E27FC236}">
                <a16:creationId xmlns:a16="http://schemas.microsoft.com/office/drawing/2014/main" id="{0A5FB601-446C-46A9-9209-87BAC2B18D32}"/>
              </a:ext>
            </a:extLst>
          </p:cNvPr>
          <p:cNvSpPr>
            <a:spLocks noGrp="1" noChangeArrowheads="1"/>
          </p:cNvSpPr>
          <p:nvPr>
            <p:ph type="body" idx="1"/>
          </p:nvPr>
        </p:nvSpPr>
        <p:spPr>
          <a:xfrm>
            <a:off x="697390" y="2777153"/>
            <a:ext cx="5856426" cy="6262431"/>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lIns="81789" tIns="40060" rIns="81789" bIns="40060"/>
          <a:lstStyle/>
          <a:p>
            <a:r>
              <a:rPr lang="en-US" altLang="en-US"/>
              <a:t>NRDC report “Breath-Taking” cites particle pollution as cause or contributor to some 64,000 excess deaths each year.  Based on mortality statistics for 1990-1994.</a:t>
            </a:r>
          </a:p>
          <a:p>
            <a:endParaRPr lang="en-US" altLang="en-US"/>
          </a:p>
          <a:p>
            <a:endParaRPr lang="en-US" altLang="en-US"/>
          </a:p>
          <a:p>
            <a:r>
              <a:rPr lang="en-US" altLang="en-US"/>
              <a:t>REF: NRDC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a:extLst>
              <a:ext uri="{FF2B5EF4-FFF2-40B4-BE49-F238E27FC236}">
                <a16:creationId xmlns:a16="http://schemas.microsoft.com/office/drawing/2014/main" id="{3A4140F0-F92A-4D16-9E03-516B86A754E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48131" name="Rectangle 6">
            <a:extLst>
              <a:ext uri="{FF2B5EF4-FFF2-40B4-BE49-F238E27FC236}">
                <a16:creationId xmlns:a16="http://schemas.microsoft.com/office/drawing/2014/main" id="{F7EAF2CD-7EDC-4EE9-AF5D-EA3C83AF971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F330BD0-74EB-4433-8ED7-D59C103FF4EE}" type="slidenum">
              <a:rPr lang="en-US" altLang="en-US" sz="1300">
                <a:solidFill>
                  <a:schemeClr val="tx2"/>
                </a:solidFill>
              </a:rPr>
              <a:pPr/>
              <a:t>22</a:t>
            </a:fld>
            <a:endParaRPr lang="en-US" altLang="en-US" sz="1300">
              <a:solidFill>
                <a:schemeClr val="tx2"/>
              </a:solidFill>
            </a:endParaRPr>
          </a:p>
        </p:txBody>
      </p:sp>
      <p:sp>
        <p:nvSpPr>
          <p:cNvPr id="48132" name="Rectangle 2">
            <a:extLst>
              <a:ext uri="{FF2B5EF4-FFF2-40B4-BE49-F238E27FC236}">
                <a16:creationId xmlns:a16="http://schemas.microsoft.com/office/drawing/2014/main" id="{E5FB7AB1-1E94-4BB3-BAD9-44D6AF3C5473}"/>
              </a:ext>
            </a:extLst>
          </p:cNvPr>
          <p:cNvSpPr>
            <a:spLocks noGrp="1" noRot="1" noChangeAspect="1" noChangeArrowheads="1" noTextEdit="1"/>
          </p:cNvSpPr>
          <p:nvPr>
            <p:ph type="sldImg"/>
          </p:nvPr>
        </p:nvSpPr>
        <p:spPr>
          <a:ln/>
        </p:spPr>
      </p:sp>
      <p:sp>
        <p:nvSpPr>
          <p:cNvPr id="48133" name="Rectangle 3">
            <a:extLst>
              <a:ext uri="{FF2B5EF4-FFF2-40B4-BE49-F238E27FC236}">
                <a16:creationId xmlns:a16="http://schemas.microsoft.com/office/drawing/2014/main" id="{E9A5853C-FDFD-46B6-9F5C-89112134B67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a:extLst>
              <a:ext uri="{FF2B5EF4-FFF2-40B4-BE49-F238E27FC236}">
                <a16:creationId xmlns:a16="http://schemas.microsoft.com/office/drawing/2014/main" id="{FE01EFB7-F7F0-42F8-8D9A-5F786364CDB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0179" name="Rectangle 6">
            <a:extLst>
              <a:ext uri="{FF2B5EF4-FFF2-40B4-BE49-F238E27FC236}">
                <a16:creationId xmlns:a16="http://schemas.microsoft.com/office/drawing/2014/main" id="{58426868-1418-435A-8760-02E180DCF45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822393C-357A-46EC-88AB-07D578222EC8}" type="slidenum">
              <a:rPr lang="en-US" altLang="en-US" sz="1300">
                <a:solidFill>
                  <a:schemeClr val="tx2"/>
                </a:solidFill>
              </a:rPr>
              <a:pPr/>
              <a:t>23</a:t>
            </a:fld>
            <a:endParaRPr lang="en-US" altLang="en-US" sz="1300">
              <a:solidFill>
                <a:schemeClr val="tx2"/>
              </a:solidFill>
            </a:endParaRPr>
          </a:p>
        </p:txBody>
      </p:sp>
      <p:sp>
        <p:nvSpPr>
          <p:cNvPr id="50180" name="Rectangle 2">
            <a:extLst>
              <a:ext uri="{FF2B5EF4-FFF2-40B4-BE49-F238E27FC236}">
                <a16:creationId xmlns:a16="http://schemas.microsoft.com/office/drawing/2014/main" id="{98BCD8DD-2AFD-405E-B941-2FDF0A340BC9}"/>
              </a:ext>
            </a:extLst>
          </p:cNvPr>
          <p:cNvSpPr>
            <a:spLocks noGrp="1" noRot="1" noChangeAspect="1" noChangeArrowheads="1" noTextEdit="1"/>
          </p:cNvSpPr>
          <p:nvPr>
            <p:ph type="sldImg"/>
          </p:nvPr>
        </p:nvSpPr>
        <p:spPr>
          <a:ln/>
        </p:spPr>
      </p:sp>
      <p:sp>
        <p:nvSpPr>
          <p:cNvPr id="50181" name="Rectangle 3">
            <a:extLst>
              <a:ext uri="{FF2B5EF4-FFF2-40B4-BE49-F238E27FC236}">
                <a16:creationId xmlns:a16="http://schemas.microsoft.com/office/drawing/2014/main" id="{2D77034A-14A2-4976-8875-D2DBB0F892F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a:extLst>
              <a:ext uri="{FF2B5EF4-FFF2-40B4-BE49-F238E27FC236}">
                <a16:creationId xmlns:a16="http://schemas.microsoft.com/office/drawing/2014/main" id="{B6A4D47B-8AAE-4D45-B1BC-E31C9291993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2227" name="Rectangle 6">
            <a:extLst>
              <a:ext uri="{FF2B5EF4-FFF2-40B4-BE49-F238E27FC236}">
                <a16:creationId xmlns:a16="http://schemas.microsoft.com/office/drawing/2014/main" id="{17FFBD83-99C7-41B4-A353-0B283A2FAB9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CDD0480-1F40-4123-9110-4EA6C66D73F2}" type="slidenum">
              <a:rPr lang="en-US" altLang="en-US" sz="1300">
                <a:solidFill>
                  <a:schemeClr val="tx2"/>
                </a:solidFill>
              </a:rPr>
              <a:pPr/>
              <a:t>24</a:t>
            </a:fld>
            <a:endParaRPr lang="en-US" altLang="en-US" sz="1300">
              <a:solidFill>
                <a:schemeClr val="tx2"/>
              </a:solidFill>
            </a:endParaRPr>
          </a:p>
        </p:txBody>
      </p:sp>
      <p:sp>
        <p:nvSpPr>
          <p:cNvPr id="52228" name="Rectangle 2">
            <a:extLst>
              <a:ext uri="{FF2B5EF4-FFF2-40B4-BE49-F238E27FC236}">
                <a16:creationId xmlns:a16="http://schemas.microsoft.com/office/drawing/2014/main" id="{BA4BE398-29E1-4549-9990-F19A699EFDCA}"/>
              </a:ext>
            </a:extLst>
          </p:cNvPr>
          <p:cNvSpPr>
            <a:spLocks noGrp="1" noRot="1" noChangeAspect="1" noChangeArrowheads="1" noTextEdit="1"/>
          </p:cNvSpPr>
          <p:nvPr>
            <p:ph type="sldImg"/>
          </p:nvPr>
        </p:nvSpPr>
        <p:spPr>
          <a:xfrm>
            <a:off x="1001713" y="731838"/>
            <a:ext cx="5373687" cy="3581400"/>
          </a:xfrm>
          <a:ln/>
        </p:spPr>
      </p:sp>
      <p:sp>
        <p:nvSpPr>
          <p:cNvPr id="52229" name="Rectangle 3">
            <a:extLst>
              <a:ext uri="{FF2B5EF4-FFF2-40B4-BE49-F238E27FC236}">
                <a16:creationId xmlns:a16="http://schemas.microsoft.com/office/drawing/2014/main" id="{114C1447-AE14-477A-A205-5EEE18A94E85}"/>
              </a:ext>
            </a:extLst>
          </p:cNvPr>
          <p:cNvSpPr>
            <a:spLocks noGrp="1" noChangeArrowheads="1"/>
          </p:cNvSpPr>
          <p:nvPr>
            <p:ph type="body" idx="1"/>
          </p:nvPr>
        </p:nvSpPr>
        <p:spPr>
          <a:xfrm>
            <a:off x="941885" y="4556420"/>
            <a:ext cx="5415020" cy="4312237"/>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5"/>
          <p:cNvSpPr>
            <a:spLocks noGrp="1" noChangeArrowheads="1"/>
          </p:cNvSpPr>
          <p:nvPr>
            <p:ph type="hdr" sz="quarter"/>
          </p:nvPr>
        </p:nvSpPr>
        <p:spPr>
          <a:noFill/>
        </p:spPr>
        <p:txBody>
          <a:bodyPr/>
          <a:lstStyle>
            <a:lvl1pPr defTabSz="963502">
              <a:defRPr sz="2000">
                <a:solidFill>
                  <a:srgbClr val="FFFF00"/>
                </a:solidFill>
                <a:latin typeface="Arial" panose="020B0604020202020204" pitchFamily="34" charset="0"/>
              </a:defRPr>
            </a:lvl1pPr>
            <a:lvl2pPr marL="742865" indent="-285717" defTabSz="963502">
              <a:defRPr sz="2000">
                <a:solidFill>
                  <a:srgbClr val="FFFF00"/>
                </a:solidFill>
                <a:latin typeface="Arial" panose="020B0604020202020204" pitchFamily="34" charset="0"/>
              </a:defRPr>
            </a:lvl2pPr>
            <a:lvl3pPr marL="1142868" indent="-228573" defTabSz="963502">
              <a:defRPr sz="2000">
                <a:solidFill>
                  <a:srgbClr val="FFFF00"/>
                </a:solidFill>
                <a:latin typeface="Arial" panose="020B0604020202020204" pitchFamily="34" charset="0"/>
              </a:defRPr>
            </a:lvl3pPr>
            <a:lvl4pPr marL="1600016" indent="-228573" defTabSz="963502">
              <a:defRPr sz="2000">
                <a:solidFill>
                  <a:srgbClr val="FFFF00"/>
                </a:solidFill>
                <a:latin typeface="Arial" panose="020B0604020202020204" pitchFamily="34" charset="0"/>
              </a:defRPr>
            </a:lvl4pPr>
            <a:lvl5pPr marL="2057163" indent="-228573" defTabSz="963502">
              <a:defRPr sz="2000">
                <a:solidFill>
                  <a:srgbClr val="FFFF00"/>
                </a:solidFill>
                <a:latin typeface="Arial" panose="020B0604020202020204" pitchFamily="34" charset="0"/>
              </a:defRPr>
            </a:lvl5pPr>
            <a:lvl6pPr marL="2514311"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6pPr>
            <a:lvl7pPr marL="2971458"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7pPr>
            <a:lvl8pPr marL="3428606"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8pPr>
            <a:lvl9pPr marL="3885753"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9pPr>
          </a:lstStyle>
          <a:p>
            <a:pPr>
              <a:defRPr/>
            </a:pPr>
            <a:r>
              <a:rPr lang="en-US" altLang="en-US" sz="1300" dirty="0">
                <a:solidFill>
                  <a:srgbClr val="000000"/>
                </a:solidFill>
              </a:rPr>
              <a:t>Baghouses 282</a:t>
            </a:r>
          </a:p>
        </p:txBody>
      </p:sp>
      <p:sp>
        <p:nvSpPr>
          <p:cNvPr id="207875" name="Rectangle 6"/>
          <p:cNvSpPr>
            <a:spLocks noGrp="1" noChangeArrowheads="1"/>
          </p:cNvSpPr>
          <p:nvPr>
            <p:ph type="sldNum" sz="quarter" idx="5"/>
          </p:nvPr>
        </p:nvSpPr>
        <p:spPr>
          <a:noFill/>
        </p:spPr>
        <p:txBody>
          <a:bodyPr/>
          <a:lstStyle>
            <a:lvl1pPr defTabSz="963502">
              <a:defRPr sz="2000">
                <a:solidFill>
                  <a:srgbClr val="FFFF00"/>
                </a:solidFill>
                <a:latin typeface="Arial" panose="020B0604020202020204" pitchFamily="34" charset="0"/>
              </a:defRPr>
            </a:lvl1pPr>
            <a:lvl2pPr marL="742865" indent="-285717" defTabSz="963502">
              <a:defRPr sz="2000">
                <a:solidFill>
                  <a:srgbClr val="FFFF00"/>
                </a:solidFill>
                <a:latin typeface="Arial" panose="020B0604020202020204" pitchFamily="34" charset="0"/>
              </a:defRPr>
            </a:lvl2pPr>
            <a:lvl3pPr marL="1142868" indent="-228573" defTabSz="963502">
              <a:defRPr sz="2000">
                <a:solidFill>
                  <a:srgbClr val="FFFF00"/>
                </a:solidFill>
                <a:latin typeface="Arial" panose="020B0604020202020204" pitchFamily="34" charset="0"/>
              </a:defRPr>
            </a:lvl3pPr>
            <a:lvl4pPr marL="1600016" indent="-228573" defTabSz="963502">
              <a:defRPr sz="2000">
                <a:solidFill>
                  <a:srgbClr val="FFFF00"/>
                </a:solidFill>
                <a:latin typeface="Arial" panose="020B0604020202020204" pitchFamily="34" charset="0"/>
              </a:defRPr>
            </a:lvl4pPr>
            <a:lvl5pPr marL="2057163" indent="-228573" defTabSz="963502">
              <a:defRPr sz="2000">
                <a:solidFill>
                  <a:srgbClr val="FFFF00"/>
                </a:solidFill>
                <a:latin typeface="Arial" panose="020B0604020202020204" pitchFamily="34" charset="0"/>
              </a:defRPr>
            </a:lvl5pPr>
            <a:lvl6pPr marL="2514311"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6pPr>
            <a:lvl7pPr marL="2971458"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7pPr>
            <a:lvl8pPr marL="3428606"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8pPr>
            <a:lvl9pPr marL="3885753" indent="-228573" algn="ctr" defTabSz="963502" eaLnBrk="0" fontAlgn="base" hangingPunct="0">
              <a:lnSpc>
                <a:spcPct val="110000"/>
              </a:lnSpc>
              <a:spcBef>
                <a:spcPct val="20000"/>
              </a:spcBef>
              <a:spcAft>
                <a:spcPct val="0"/>
              </a:spcAft>
              <a:buClr>
                <a:schemeClr val="accent1"/>
              </a:buClr>
              <a:buSzPct val="60000"/>
              <a:defRPr sz="2000">
                <a:solidFill>
                  <a:srgbClr val="FFFF00"/>
                </a:solidFill>
                <a:latin typeface="Arial" panose="020B0604020202020204" pitchFamily="34" charset="0"/>
              </a:defRPr>
            </a:lvl9pPr>
          </a:lstStyle>
          <a:p>
            <a:pPr>
              <a:defRPr/>
            </a:pPr>
            <a:fld id="{E84415AF-41D9-486C-B89A-B24FB4E3F123}" type="slidenum">
              <a:rPr lang="en-US" altLang="en-US" sz="1300">
                <a:solidFill>
                  <a:srgbClr val="000000"/>
                </a:solidFill>
              </a:rPr>
              <a:pPr>
                <a:defRPr/>
              </a:pPr>
              <a:t>25</a:t>
            </a:fld>
            <a:endParaRPr lang="en-US" altLang="en-US" sz="1300" dirty="0">
              <a:solidFill>
                <a:srgbClr val="000000"/>
              </a:solidFill>
            </a:endParaRPr>
          </a:p>
        </p:txBody>
      </p:sp>
      <p:sp>
        <p:nvSpPr>
          <p:cNvPr id="207876" name="Rectangle 2"/>
          <p:cNvSpPr>
            <a:spLocks noGrp="1" noRot="1" noChangeAspect="1" noChangeArrowheads="1" noTextEdit="1"/>
          </p:cNvSpPr>
          <p:nvPr>
            <p:ph type="sldImg"/>
          </p:nvPr>
        </p:nvSpPr>
        <p:spPr>
          <a:xfrm>
            <a:off x="1001713" y="731838"/>
            <a:ext cx="5373687" cy="3581400"/>
          </a:xfrm>
          <a:ln/>
        </p:spPr>
      </p:sp>
      <p:sp>
        <p:nvSpPr>
          <p:cNvPr id="207877" name="Rectangle 3"/>
          <p:cNvSpPr>
            <a:spLocks noGrp="1" noChangeArrowheads="1"/>
          </p:cNvSpPr>
          <p:nvPr>
            <p:ph type="body" idx="1"/>
          </p:nvPr>
        </p:nvSpPr>
        <p:spPr>
          <a:xfrm>
            <a:off x="941388" y="4556126"/>
            <a:ext cx="5414962" cy="4313238"/>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dirty="0"/>
          </a:p>
        </p:txBody>
      </p:sp>
    </p:spTree>
    <p:extLst>
      <p:ext uri="{BB962C8B-B14F-4D97-AF65-F5344CB8AC3E}">
        <p14:creationId xmlns:p14="http://schemas.microsoft.com/office/powerpoint/2010/main" val="851341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a:extLst>
              <a:ext uri="{FF2B5EF4-FFF2-40B4-BE49-F238E27FC236}">
                <a16:creationId xmlns:a16="http://schemas.microsoft.com/office/drawing/2014/main" id="{8BC34F8C-A24B-4E21-ADE9-B6C1FAAD764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4275" name="Rectangle 6">
            <a:extLst>
              <a:ext uri="{FF2B5EF4-FFF2-40B4-BE49-F238E27FC236}">
                <a16:creationId xmlns:a16="http://schemas.microsoft.com/office/drawing/2014/main" id="{1050EFF0-E897-43C6-A07C-E49BC8C6B9D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BA1977E-2089-4738-A0B1-90D4264E68E2}" type="slidenum">
              <a:rPr lang="en-US" altLang="en-US" sz="1300">
                <a:solidFill>
                  <a:schemeClr val="tx2"/>
                </a:solidFill>
              </a:rPr>
              <a:pPr/>
              <a:t>26</a:t>
            </a:fld>
            <a:endParaRPr lang="en-US" altLang="en-US" sz="1300">
              <a:solidFill>
                <a:schemeClr val="tx2"/>
              </a:solidFill>
            </a:endParaRPr>
          </a:p>
        </p:txBody>
      </p:sp>
      <p:sp>
        <p:nvSpPr>
          <p:cNvPr id="54276" name="Rectangle 2">
            <a:extLst>
              <a:ext uri="{FF2B5EF4-FFF2-40B4-BE49-F238E27FC236}">
                <a16:creationId xmlns:a16="http://schemas.microsoft.com/office/drawing/2014/main" id="{0584082C-FBF4-4411-9766-384F81CAF107}"/>
              </a:ext>
            </a:extLst>
          </p:cNvPr>
          <p:cNvSpPr>
            <a:spLocks noGrp="1" noRot="1" noChangeAspect="1" noChangeArrowheads="1" noTextEdit="1"/>
          </p:cNvSpPr>
          <p:nvPr>
            <p:ph type="sldImg"/>
          </p:nvPr>
        </p:nvSpPr>
        <p:spPr>
          <a:ln/>
        </p:spPr>
      </p:sp>
      <p:sp>
        <p:nvSpPr>
          <p:cNvPr id="54277" name="Rectangle 3">
            <a:extLst>
              <a:ext uri="{FF2B5EF4-FFF2-40B4-BE49-F238E27FC236}">
                <a16:creationId xmlns:a16="http://schemas.microsoft.com/office/drawing/2014/main" id="{606FFD5A-DB5C-44F8-9241-BAC513D3144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a:extLst>
              <a:ext uri="{FF2B5EF4-FFF2-40B4-BE49-F238E27FC236}">
                <a16:creationId xmlns:a16="http://schemas.microsoft.com/office/drawing/2014/main" id="{764EB18B-808E-4457-9CF1-A36A18F8F38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6323" name="Rectangle 6">
            <a:extLst>
              <a:ext uri="{FF2B5EF4-FFF2-40B4-BE49-F238E27FC236}">
                <a16:creationId xmlns:a16="http://schemas.microsoft.com/office/drawing/2014/main" id="{91875144-21F6-44FA-9633-AC9FAA287C9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52DE64A-D00A-4490-B5B6-7833B6D5EB72}" type="slidenum">
              <a:rPr lang="en-US" altLang="en-US" sz="1300">
                <a:solidFill>
                  <a:schemeClr val="tx2"/>
                </a:solidFill>
              </a:rPr>
              <a:pPr/>
              <a:t>27</a:t>
            </a:fld>
            <a:endParaRPr lang="en-US" altLang="en-US" sz="1300">
              <a:solidFill>
                <a:schemeClr val="tx2"/>
              </a:solidFill>
            </a:endParaRPr>
          </a:p>
        </p:txBody>
      </p:sp>
      <p:sp>
        <p:nvSpPr>
          <p:cNvPr id="56324" name="Rectangle 2">
            <a:extLst>
              <a:ext uri="{FF2B5EF4-FFF2-40B4-BE49-F238E27FC236}">
                <a16:creationId xmlns:a16="http://schemas.microsoft.com/office/drawing/2014/main" id="{D1EE04FD-45B9-44BA-969A-E12BBCB15CF7}"/>
              </a:ext>
            </a:extLst>
          </p:cNvPr>
          <p:cNvSpPr>
            <a:spLocks noGrp="1" noRot="1" noChangeAspect="1" noChangeArrowheads="1" noTextEdit="1"/>
          </p:cNvSpPr>
          <p:nvPr>
            <p:ph type="sldImg"/>
          </p:nvPr>
        </p:nvSpPr>
        <p:spPr>
          <a:ln/>
        </p:spPr>
      </p:sp>
      <p:sp>
        <p:nvSpPr>
          <p:cNvPr id="56325" name="Rectangle 3">
            <a:extLst>
              <a:ext uri="{FF2B5EF4-FFF2-40B4-BE49-F238E27FC236}">
                <a16:creationId xmlns:a16="http://schemas.microsoft.com/office/drawing/2014/main" id="{52F0E2F0-04F8-4A0F-BB53-BE68F2BB3C7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2000"/>
              <a:t>This will serve as framework for subsequent discussion....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a:extLst>
              <a:ext uri="{FF2B5EF4-FFF2-40B4-BE49-F238E27FC236}">
                <a16:creationId xmlns:a16="http://schemas.microsoft.com/office/drawing/2014/main" id="{CD151743-43A2-471B-8461-EDF003513CA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58371" name="Rectangle 6">
            <a:extLst>
              <a:ext uri="{FF2B5EF4-FFF2-40B4-BE49-F238E27FC236}">
                <a16:creationId xmlns:a16="http://schemas.microsoft.com/office/drawing/2014/main" id="{70758672-24D6-42E2-A7BF-5F03CD533A9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FE62C54-CAC5-4F56-AE9D-A2E0FC3AA6F6}" type="slidenum">
              <a:rPr lang="en-US" altLang="en-US" sz="1300">
                <a:solidFill>
                  <a:schemeClr val="tx2"/>
                </a:solidFill>
              </a:rPr>
              <a:pPr/>
              <a:t>28</a:t>
            </a:fld>
            <a:endParaRPr lang="en-US" altLang="en-US" sz="1300">
              <a:solidFill>
                <a:schemeClr val="tx2"/>
              </a:solidFill>
            </a:endParaRPr>
          </a:p>
        </p:txBody>
      </p:sp>
      <p:sp>
        <p:nvSpPr>
          <p:cNvPr id="58372" name="Rectangle 2">
            <a:extLst>
              <a:ext uri="{FF2B5EF4-FFF2-40B4-BE49-F238E27FC236}">
                <a16:creationId xmlns:a16="http://schemas.microsoft.com/office/drawing/2014/main" id="{6DC47936-34FF-4AA5-8647-C23289F915C6}"/>
              </a:ext>
            </a:extLst>
          </p:cNvPr>
          <p:cNvSpPr>
            <a:spLocks noGrp="1" noRot="1" noChangeAspect="1" noChangeArrowheads="1" noTextEdit="1"/>
          </p:cNvSpPr>
          <p:nvPr>
            <p:ph type="sldImg"/>
          </p:nvPr>
        </p:nvSpPr>
        <p:spPr>
          <a:ln/>
        </p:spPr>
      </p:sp>
      <p:sp>
        <p:nvSpPr>
          <p:cNvPr id="58373" name="Rectangle 3">
            <a:extLst>
              <a:ext uri="{FF2B5EF4-FFF2-40B4-BE49-F238E27FC236}">
                <a16:creationId xmlns:a16="http://schemas.microsoft.com/office/drawing/2014/main" id="{949E387C-618D-48B4-87EE-DFD260F5634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58374" name="Rectangle 4">
            <a:extLst>
              <a:ext uri="{FF2B5EF4-FFF2-40B4-BE49-F238E27FC236}">
                <a16:creationId xmlns:a16="http://schemas.microsoft.com/office/drawing/2014/main" id="{84F1F767-DB42-4AE3-A4A0-2E379812251B}"/>
              </a:ext>
            </a:extLst>
          </p:cNvPr>
          <p:cNvSpPr>
            <a:spLocks noChangeArrowheads="1"/>
          </p:cNvSpPr>
          <p:nvPr/>
        </p:nvSpPr>
        <p:spPr bwMode="auto">
          <a:xfrm>
            <a:off x="677699" y="2814594"/>
            <a:ext cx="5854785" cy="626405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r>
              <a:rPr lang="en-US" altLang="en-US" sz="1700" b="1" i="1"/>
              <a:t>Explain diagram</a:t>
            </a:r>
          </a:p>
          <a:p>
            <a:endParaRPr lang="en-US" altLang="en-US"/>
          </a:p>
          <a:p>
            <a:r>
              <a:rPr lang="en-US" altLang="en-US"/>
              <a:t>Drawings show gas entering from bottom.  This is not always the case.  Gas inlet position taken into account in design.  Typically, gas inlet at bottom, just about hopper.  This is easiest to design and manufacture, but reentrainment can be problem (more later).  BHs can also be designed with gas entry at middle or top....  </a:t>
            </a:r>
          </a:p>
          <a:p>
            <a:r>
              <a:rPr lang="en-US" altLang="en-US"/>
              <a:t>Q. What would be advantages/disadvantages of these?</a:t>
            </a:r>
          </a:p>
          <a:p>
            <a:endParaRPr lang="en-US" altLang="en-US"/>
          </a:p>
          <a:p>
            <a:endParaRPr lang="en-US" altLang="en-US"/>
          </a:p>
          <a:p>
            <a:r>
              <a:rPr lang="en-US" altLang="en-US"/>
              <a:t>Both tube sheet and cell plates are walkways for maintenance.  These can deteriorate and present hazard for maintenance personnel.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a:extLst>
              <a:ext uri="{FF2B5EF4-FFF2-40B4-BE49-F238E27FC236}">
                <a16:creationId xmlns:a16="http://schemas.microsoft.com/office/drawing/2014/main" id="{D9EA59C6-9886-4D3E-835F-506349BBFA8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60419" name="Rectangle 6">
            <a:extLst>
              <a:ext uri="{FF2B5EF4-FFF2-40B4-BE49-F238E27FC236}">
                <a16:creationId xmlns:a16="http://schemas.microsoft.com/office/drawing/2014/main" id="{C6B88804-E35D-4CBF-872B-D40891FA37C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03AB8F3-7A71-4920-9F7D-C826BA7A5A3C}" type="slidenum">
              <a:rPr lang="en-US" altLang="en-US" sz="1300">
                <a:solidFill>
                  <a:schemeClr val="tx2"/>
                </a:solidFill>
              </a:rPr>
              <a:pPr/>
              <a:t>29</a:t>
            </a:fld>
            <a:endParaRPr lang="en-US" altLang="en-US" sz="1300">
              <a:solidFill>
                <a:schemeClr val="tx2"/>
              </a:solidFill>
            </a:endParaRPr>
          </a:p>
        </p:txBody>
      </p:sp>
      <p:sp>
        <p:nvSpPr>
          <p:cNvPr id="60420" name="Rectangle 2">
            <a:extLst>
              <a:ext uri="{FF2B5EF4-FFF2-40B4-BE49-F238E27FC236}">
                <a16:creationId xmlns:a16="http://schemas.microsoft.com/office/drawing/2014/main" id="{78560FFA-18D2-48E5-9C42-53A639C9134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dirty="0"/>
          </a:p>
        </p:txBody>
      </p:sp>
      <p:sp>
        <p:nvSpPr>
          <p:cNvPr id="60421" name="Rectangle 3">
            <a:extLst>
              <a:ext uri="{FF2B5EF4-FFF2-40B4-BE49-F238E27FC236}">
                <a16:creationId xmlns:a16="http://schemas.microsoft.com/office/drawing/2014/main" id="{E0DC5B31-9043-4B3B-821F-DDF6FEFF3EFB}"/>
              </a:ext>
            </a:extLst>
          </p:cNvPr>
          <p:cNvSpPr>
            <a:spLocks noGrp="1" noRot="1" noChangeAspect="1"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a:extLst>
              <a:ext uri="{FF2B5EF4-FFF2-40B4-BE49-F238E27FC236}">
                <a16:creationId xmlns:a16="http://schemas.microsoft.com/office/drawing/2014/main" id="{9EEB62E0-CD61-4C7C-8465-4BB36B7DB85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9219" name="Rectangle 6">
            <a:extLst>
              <a:ext uri="{FF2B5EF4-FFF2-40B4-BE49-F238E27FC236}">
                <a16:creationId xmlns:a16="http://schemas.microsoft.com/office/drawing/2014/main" id="{40BE3514-B559-49D7-AA8A-A4C0DC007B5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6C2831B-9AA6-4250-A276-7FBF775DE650}" type="slidenum">
              <a:rPr lang="en-US" altLang="en-US" sz="1300">
                <a:solidFill>
                  <a:schemeClr val="tx2"/>
                </a:solidFill>
              </a:rPr>
              <a:pPr/>
              <a:t>3</a:t>
            </a:fld>
            <a:endParaRPr lang="en-US" altLang="en-US" sz="1300">
              <a:solidFill>
                <a:schemeClr val="tx2"/>
              </a:solidFill>
            </a:endParaRPr>
          </a:p>
        </p:txBody>
      </p:sp>
      <p:sp>
        <p:nvSpPr>
          <p:cNvPr id="9220" name="Rectangle 2">
            <a:extLst>
              <a:ext uri="{FF2B5EF4-FFF2-40B4-BE49-F238E27FC236}">
                <a16:creationId xmlns:a16="http://schemas.microsoft.com/office/drawing/2014/main" id="{FBA85D23-3948-4FC6-9CAF-32DAAF103DC9}"/>
              </a:ext>
            </a:extLst>
          </p:cNvPr>
          <p:cNvSpPr>
            <a:spLocks noGrp="1" noRot="1" noChangeAspect="1" noChangeArrowheads="1" noTextEdit="1"/>
          </p:cNvSpPr>
          <p:nvPr>
            <p:ph type="sldImg"/>
          </p:nvPr>
        </p:nvSpPr>
        <p:spPr>
          <a:ln/>
        </p:spPr>
      </p:sp>
      <p:sp>
        <p:nvSpPr>
          <p:cNvPr id="9221" name="Rectangle 3">
            <a:extLst>
              <a:ext uri="{FF2B5EF4-FFF2-40B4-BE49-F238E27FC236}">
                <a16:creationId xmlns:a16="http://schemas.microsoft.com/office/drawing/2014/main" id="{E9814BEC-7D00-4C6D-91D0-775AED06D04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5">
            <a:extLst>
              <a:ext uri="{FF2B5EF4-FFF2-40B4-BE49-F238E27FC236}">
                <a16:creationId xmlns:a16="http://schemas.microsoft.com/office/drawing/2014/main" id="{FE7D1643-FB41-4CD5-8318-D16D189F9D2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62467" name="Rectangle 6">
            <a:extLst>
              <a:ext uri="{FF2B5EF4-FFF2-40B4-BE49-F238E27FC236}">
                <a16:creationId xmlns:a16="http://schemas.microsoft.com/office/drawing/2014/main" id="{F3AA8594-D364-47A9-A3C8-4D6C97DA579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AB43A3A-6A43-48F2-A503-E33A33A8B475}" type="slidenum">
              <a:rPr lang="en-US" altLang="en-US" sz="1300">
                <a:solidFill>
                  <a:schemeClr val="tx2"/>
                </a:solidFill>
              </a:rPr>
              <a:pPr/>
              <a:t>30</a:t>
            </a:fld>
            <a:endParaRPr lang="en-US" altLang="en-US" sz="1300">
              <a:solidFill>
                <a:schemeClr val="tx2"/>
              </a:solidFill>
            </a:endParaRPr>
          </a:p>
        </p:txBody>
      </p:sp>
      <p:sp>
        <p:nvSpPr>
          <p:cNvPr id="62468" name="Rectangle 2">
            <a:extLst>
              <a:ext uri="{FF2B5EF4-FFF2-40B4-BE49-F238E27FC236}">
                <a16:creationId xmlns:a16="http://schemas.microsoft.com/office/drawing/2014/main" id="{8BAFA639-A595-4C4D-BA2C-609CA6091E42}"/>
              </a:ext>
            </a:extLst>
          </p:cNvPr>
          <p:cNvSpPr>
            <a:spLocks noGrp="1" noRot="1" noChangeAspect="1" noChangeArrowheads="1" noTextEdit="1"/>
          </p:cNvSpPr>
          <p:nvPr>
            <p:ph type="sldImg"/>
          </p:nvPr>
        </p:nvSpPr>
        <p:spPr>
          <a:ln/>
        </p:spPr>
      </p:sp>
      <p:sp>
        <p:nvSpPr>
          <p:cNvPr id="62469" name="Rectangle 3">
            <a:extLst>
              <a:ext uri="{FF2B5EF4-FFF2-40B4-BE49-F238E27FC236}">
                <a16:creationId xmlns:a16="http://schemas.microsoft.com/office/drawing/2014/main" id="{FE1CD798-2EBF-4CDA-A9C5-131742DAC70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On fabric itself</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a:extLst>
              <a:ext uri="{FF2B5EF4-FFF2-40B4-BE49-F238E27FC236}">
                <a16:creationId xmlns:a16="http://schemas.microsoft.com/office/drawing/2014/main" id="{D77C9EA8-52AB-480A-9463-FE2A4B9B5A7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64515" name="Rectangle 6">
            <a:extLst>
              <a:ext uri="{FF2B5EF4-FFF2-40B4-BE49-F238E27FC236}">
                <a16:creationId xmlns:a16="http://schemas.microsoft.com/office/drawing/2014/main" id="{FC705C58-C842-45A6-B8F2-4434CF5A095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A7D39A6-5827-4EC3-8C68-3FAFAAFDEFE5}" type="slidenum">
              <a:rPr lang="en-US" altLang="en-US" sz="1300">
                <a:solidFill>
                  <a:schemeClr val="tx2"/>
                </a:solidFill>
              </a:rPr>
              <a:pPr/>
              <a:t>31</a:t>
            </a:fld>
            <a:endParaRPr lang="en-US" altLang="en-US" sz="1300">
              <a:solidFill>
                <a:schemeClr val="tx2"/>
              </a:solidFill>
            </a:endParaRPr>
          </a:p>
        </p:txBody>
      </p:sp>
      <p:sp>
        <p:nvSpPr>
          <p:cNvPr id="64516" name="Rectangle 2">
            <a:extLst>
              <a:ext uri="{FF2B5EF4-FFF2-40B4-BE49-F238E27FC236}">
                <a16:creationId xmlns:a16="http://schemas.microsoft.com/office/drawing/2014/main" id="{8AEE9909-5A20-4978-B1FF-61A55058CF52}"/>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D74728CE-11A8-454C-A636-786087D2055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Direct interception and impaction account for 99% of particle collection for 1 micron and larger on </a:t>
            </a:r>
            <a:r>
              <a:rPr lang="en-US" altLang="en-US" u="sng"/>
              <a:t>clean fabric</a:t>
            </a:r>
            <a:r>
              <a:rPr lang="en-US" altLang="en-US"/>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a:extLst>
              <a:ext uri="{FF2B5EF4-FFF2-40B4-BE49-F238E27FC236}">
                <a16:creationId xmlns:a16="http://schemas.microsoft.com/office/drawing/2014/main" id="{8513DABD-B2DE-4971-AE31-105A9641B09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66563" name="Rectangle 6">
            <a:extLst>
              <a:ext uri="{FF2B5EF4-FFF2-40B4-BE49-F238E27FC236}">
                <a16:creationId xmlns:a16="http://schemas.microsoft.com/office/drawing/2014/main" id="{F0AE2C75-886C-4D9A-A217-0BB3BB54350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14BCBE1-4429-4D16-9CC2-17302D83BD7A}" type="slidenum">
              <a:rPr lang="en-US" altLang="en-US" sz="1300">
                <a:solidFill>
                  <a:schemeClr val="tx2"/>
                </a:solidFill>
              </a:rPr>
              <a:pPr/>
              <a:t>32</a:t>
            </a:fld>
            <a:endParaRPr lang="en-US" altLang="en-US" sz="1300">
              <a:solidFill>
                <a:schemeClr val="tx2"/>
              </a:solidFill>
            </a:endParaRPr>
          </a:p>
        </p:txBody>
      </p:sp>
      <p:sp>
        <p:nvSpPr>
          <p:cNvPr id="66564" name="Rectangle 2">
            <a:extLst>
              <a:ext uri="{FF2B5EF4-FFF2-40B4-BE49-F238E27FC236}">
                <a16:creationId xmlns:a16="http://schemas.microsoft.com/office/drawing/2014/main" id="{19F35B9A-B807-4560-9F98-9FAB6C0D06C8}"/>
              </a:ext>
            </a:extLst>
          </p:cNvPr>
          <p:cNvSpPr>
            <a:spLocks noGrp="1" noRot="1" noChangeAspect="1" noChangeArrowheads="1" noTextEdit="1"/>
          </p:cNvSpPr>
          <p:nvPr>
            <p:ph type="sldImg"/>
          </p:nvPr>
        </p:nvSpPr>
        <p:spPr>
          <a:ln/>
        </p:spPr>
      </p:sp>
      <p:sp>
        <p:nvSpPr>
          <p:cNvPr id="66565" name="Rectangle 3">
            <a:extLst>
              <a:ext uri="{FF2B5EF4-FFF2-40B4-BE49-F238E27FC236}">
                <a16:creationId xmlns:a16="http://schemas.microsoft.com/office/drawing/2014/main" id="{B7950ED9-FFB3-427F-B89C-3C997D2FDB3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Random motion a.k.a. Brownian motion significant for collection of very fine particles that are less inclined to travel in streamlines.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a:extLst>
              <a:ext uri="{FF2B5EF4-FFF2-40B4-BE49-F238E27FC236}">
                <a16:creationId xmlns:a16="http://schemas.microsoft.com/office/drawing/2014/main" id="{100D2B80-900B-487C-82AD-52EA0C6488B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68611" name="Rectangle 6">
            <a:extLst>
              <a:ext uri="{FF2B5EF4-FFF2-40B4-BE49-F238E27FC236}">
                <a16:creationId xmlns:a16="http://schemas.microsoft.com/office/drawing/2014/main" id="{DDEABB82-FC8C-4313-9AC8-1DC6B8FCA6E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6D80CB2-6967-4F00-8D41-2E635C05B8A5}" type="slidenum">
              <a:rPr lang="en-US" altLang="en-US" sz="1300">
                <a:solidFill>
                  <a:schemeClr val="tx2"/>
                </a:solidFill>
              </a:rPr>
              <a:pPr/>
              <a:t>33</a:t>
            </a:fld>
            <a:endParaRPr lang="en-US" altLang="en-US" sz="1300">
              <a:solidFill>
                <a:schemeClr val="tx2"/>
              </a:solidFill>
            </a:endParaRPr>
          </a:p>
        </p:txBody>
      </p:sp>
      <p:sp>
        <p:nvSpPr>
          <p:cNvPr id="68612" name="Rectangle 2">
            <a:extLst>
              <a:ext uri="{FF2B5EF4-FFF2-40B4-BE49-F238E27FC236}">
                <a16:creationId xmlns:a16="http://schemas.microsoft.com/office/drawing/2014/main" id="{B820E6DF-B717-456D-8EF8-F86D683D83F4}"/>
              </a:ext>
            </a:extLst>
          </p:cNvPr>
          <p:cNvSpPr>
            <a:spLocks noGrp="1" noRot="1" noChangeAspect="1" noChangeArrowheads="1" noTextEdit="1"/>
          </p:cNvSpPr>
          <p:nvPr>
            <p:ph type="sldImg"/>
          </p:nvPr>
        </p:nvSpPr>
        <p:spPr>
          <a:ln/>
        </p:spPr>
      </p:sp>
      <p:sp>
        <p:nvSpPr>
          <p:cNvPr id="68613" name="Rectangle 3">
            <a:extLst>
              <a:ext uri="{FF2B5EF4-FFF2-40B4-BE49-F238E27FC236}">
                <a16:creationId xmlns:a16="http://schemas.microsoft.com/office/drawing/2014/main" id="{26833500-1201-47F1-8CFA-793168546B7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dirty="0"/>
              <a:t>Actual filtering surface is not the bag itself, but the dust cake as it builds up on woven or felted surface.  Collection of particles by impaction and interception called </a:t>
            </a:r>
            <a:r>
              <a:rPr lang="en-US" altLang="en-US" b="1" dirty="0"/>
              <a:t>“sieving”</a:t>
            </a:r>
            <a:r>
              <a:rPr lang="en-US" altLang="en-US" dirty="0"/>
              <a:t>.  Particles close many of the pores in the fabric and dust cake builds up.  Eventually, too many pores blocked and pressure drop exceeds specs.  Bags should be cleaned before this.</a:t>
            </a:r>
          </a:p>
          <a:p>
            <a:endParaRPr lang="en-US" altLang="en-US" dirty="0"/>
          </a:p>
          <a:p>
            <a:r>
              <a:rPr lang="en-US" altLang="en-US" dirty="0"/>
              <a:t>Filtering time can be 15 minutes to several hours, depending on particle type, concentration, operating conditions.  (Remember 10:1 rule)</a:t>
            </a:r>
          </a:p>
          <a:p>
            <a:endParaRPr lang="en-US" altLang="en-US" dirty="0"/>
          </a:p>
          <a:p>
            <a:r>
              <a:rPr lang="en-US" altLang="en-US" b="1" dirty="0" err="1"/>
              <a:t>Dustcake</a:t>
            </a:r>
            <a:r>
              <a:rPr lang="en-US" altLang="en-US" b="1" dirty="0"/>
              <a:t> characteristics critical for collection and cleaning.  </a:t>
            </a:r>
            <a:r>
              <a:rPr lang="en-US" altLang="en-US" dirty="0"/>
              <a:t>Needs to be cohesive, yet release easily, i.e., should fall off in sheets, chunks, clumps rather than as individual particles which could be </a:t>
            </a:r>
            <a:r>
              <a:rPr lang="en-US" altLang="en-US" dirty="0" err="1"/>
              <a:t>reentrained</a:t>
            </a:r>
            <a:r>
              <a:rPr lang="en-US" altLang="en-US" dirty="0"/>
              <a:t>.  Sometimes conditioners (NH3, SO3, H2O) are added to enhance dust collectability.</a:t>
            </a:r>
          </a:p>
          <a:p>
            <a:endParaRPr lang="en-US" altLang="en-US" dirty="0"/>
          </a:p>
          <a:p>
            <a:r>
              <a:rPr lang="en-US" altLang="en-US" dirty="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a:extLst>
              <a:ext uri="{FF2B5EF4-FFF2-40B4-BE49-F238E27FC236}">
                <a16:creationId xmlns:a16="http://schemas.microsoft.com/office/drawing/2014/main" id="{46C7BFAC-B624-4091-BA39-6E5C1F522F9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0659" name="Rectangle 6">
            <a:extLst>
              <a:ext uri="{FF2B5EF4-FFF2-40B4-BE49-F238E27FC236}">
                <a16:creationId xmlns:a16="http://schemas.microsoft.com/office/drawing/2014/main" id="{A2E3CFCA-CED3-4451-A8FA-65BBBFA791E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CD94A7C-2C70-4A0A-BC1D-D4C7FCCD58F0}" type="slidenum">
              <a:rPr lang="en-US" altLang="en-US" sz="1300">
                <a:solidFill>
                  <a:schemeClr val="tx2"/>
                </a:solidFill>
              </a:rPr>
              <a:pPr/>
              <a:t>34</a:t>
            </a:fld>
            <a:endParaRPr lang="en-US" altLang="en-US" sz="1300">
              <a:solidFill>
                <a:schemeClr val="tx2"/>
              </a:solidFill>
            </a:endParaRPr>
          </a:p>
        </p:txBody>
      </p:sp>
      <p:sp>
        <p:nvSpPr>
          <p:cNvPr id="70660" name="Rectangle 2">
            <a:extLst>
              <a:ext uri="{FF2B5EF4-FFF2-40B4-BE49-F238E27FC236}">
                <a16:creationId xmlns:a16="http://schemas.microsoft.com/office/drawing/2014/main" id="{800230C4-2B45-4914-B3BF-1041DB7F9F77}"/>
              </a:ext>
            </a:extLst>
          </p:cNvPr>
          <p:cNvSpPr>
            <a:spLocks noGrp="1" noRot="1" noChangeAspect="1" noChangeArrowheads="1" noTextEdit="1"/>
          </p:cNvSpPr>
          <p:nvPr>
            <p:ph type="sldImg"/>
          </p:nvPr>
        </p:nvSpPr>
        <p:spPr>
          <a:ln/>
        </p:spPr>
      </p:sp>
      <p:sp>
        <p:nvSpPr>
          <p:cNvPr id="70661" name="Rectangle 3">
            <a:extLst>
              <a:ext uri="{FF2B5EF4-FFF2-40B4-BE49-F238E27FC236}">
                <a16:creationId xmlns:a16="http://schemas.microsoft.com/office/drawing/2014/main" id="{EAF97F54-8561-420B-8BC2-3A352FA454F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b="1"/>
              <a:t>Gravitational Settling:</a:t>
            </a:r>
          </a:p>
          <a:p>
            <a:r>
              <a:rPr lang="en-US" altLang="en-US"/>
              <a:t>Very important when gas enters at bottom of unit.</a:t>
            </a:r>
          </a:p>
          <a:p>
            <a:endParaRPr lang="en-US" altLang="en-US"/>
          </a:p>
          <a:p>
            <a:endParaRPr lang="en-US" altLang="en-US"/>
          </a:p>
          <a:p>
            <a:r>
              <a:rPr lang="en-US" altLang="en-US" sz="1700" b="1"/>
              <a:t>Agglomeration = Dust cake formation and release:</a:t>
            </a:r>
          </a:p>
          <a:p>
            <a:r>
              <a:rPr lang="en-US" altLang="en-US"/>
              <a:t>Captured PM should come off in chunks, sheets, clumps, wads.  Material that doesn’t agglomerate well can create emissions problems upon release from filtering surface...Why? (reentrainment).</a:t>
            </a:r>
          </a:p>
          <a:p>
            <a:endParaRPr lang="en-US" altLang="en-US"/>
          </a:p>
          <a:p>
            <a:r>
              <a:rPr lang="en-US" altLang="en-US"/>
              <a:t>In some cases, agglomerating agents are added to gas stream.</a:t>
            </a:r>
          </a:p>
          <a:p>
            <a:endParaRPr lang="en-US" altLang="en-US"/>
          </a:p>
          <a:p>
            <a:endParaRPr lang="en-US" altLang="en-US"/>
          </a:p>
          <a:p>
            <a:r>
              <a:rPr lang="en-US" altLang="en-US" sz="1700" b="1"/>
              <a:t>Electrostatic attraction:</a:t>
            </a:r>
          </a:p>
          <a:p>
            <a:r>
              <a:rPr lang="en-US" altLang="en-US"/>
              <a:t>Some materials acquire charge readily, e.g., metals, grain dust.  Some specialized applications of BHs designed with small electrodes to impart charge and enhance collection.</a:t>
            </a:r>
          </a:p>
          <a:p>
            <a:endParaRPr lang="en-US" altLang="en-US"/>
          </a:p>
          <a:p>
            <a:endParaRPr lang="en-US" altLang="en-US"/>
          </a:p>
          <a:p>
            <a:endParaRPr lang="en-US" altLang="en-US"/>
          </a:p>
          <a:p>
            <a:endParaRPr lang="en-US" altLang="en-US"/>
          </a:p>
          <a:p>
            <a:endParaRPr lang="en-US" altLang="en-US"/>
          </a:p>
          <a:p>
            <a:endParaRPr lang="en-US" altLang="en-US"/>
          </a:p>
          <a:p>
            <a:r>
              <a:rPr lang="en-US" altLang="en-US"/>
              <a:t>[Check AP Consultant]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a:extLst>
              <a:ext uri="{FF2B5EF4-FFF2-40B4-BE49-F238E27FC236}">
                <a16:creationId xmlns:a16="http://schemas.microsoft.com/office/drawing/2014/main" id="{2922B5BC-DC57-423E-811D-E266A1603CF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2707" name="Rectangle 6">
            <a:extLst>
              <a:ext uri="{FF2B5EF4-FFF2-40B4-BE49-F238E27FC236}">
                <a16:creationId xmlns:a16="http://schemas.microsoft.com/office/drawing/2014/main" id="{91D9DBDF-882F-4650-8E49-15CEEB9F3A9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DEECBC3-0145-4A27-90C9-10D05FD3C830}" type="slidenum">
              <a:rPr lang="en-US" altLang="en-US" sz="1300">
                <a:solidFill>
                  <a:schemeClr val="tx2"/>
                </a:solidFill>
              </a:rPr>
              <a:pPr/>
              <a:t>35</a:t>
            </a:fld>
            <a:endParaRPr lang="en-US" altLang="en-US" sz="1300">
              <a:solidFill>
                <a:schemeClr val="tx2"/>
              </a:solidFill>
            </a:endParaRPr>
          </a:p>
        </p:txBody>
      </p:sp>
      <p:sp>
        <p:nvSpPr>
          <p:cNvPr id="72708" name="Rectangle 2">
            <a:extLst>
              <a:ext uri="{FF2B5EF4-FFF2-40B4-BE49-F238E27FC236}">
                <a16:creationId xmlns:a16="http://schemas.microsoft.com/office/drawing/2014/main" id="{CD4D6332-18B7-43E7-944C-EC2109DF5BDC}"/>
              </a:ext>
            </a:extLst>
          </p:cNvPr>
          <p:cNvSpPr>
            <a:spLocks noGrp="1" noRot="1" noChangeAspect="1" noChangeArrowheads="1" noTextEdit="1"/>
          </p:cNvSpPr>
          <p:nvPr>
            <p:ph type="sldImg"/>
          </p:nvPr>
        </p:nvSpPr>
        <p:spPr>
          <a:ln/>
        </p:spPr>
      </p:sp>
      <p:sp>
        <p:nvSpPr>
          <p:cNvPr id="72709" name="Rectangle 3">
            <a:extLst>
              <a:ext uri="{FF2B5EF4-FFF2-40B4-BE49-F238E27FC236}">
                <a16:creationId xmlns:a16="http://schemas.microsoft.com/office/drawing/2014/main" id="{E6F0AA97-68F4-4605-ADFD-7EA1AFB4BE6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Designed to take out “rocks”-- 60 micron and above.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5">
            <a:extLst>
              <a:ext uri="{FF2B5EF4-FFF2-40B4-BE49-F238E27FC236}">
                <a16:creationId xmlns:a16="http://schemas.microsoft.com/office/drawing/2014/main" id="{9E0EDDC4-635C-4541-9539-D46FB9D1BA7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5779" name="Rectangle 6">
            <a:extLst>
              <a:ext uri="{FF2B5EF4-FFF2-40B4-BE49-F238E27FC236}">
                <a16:creationId xmlns:a16="http://schemas.microsoft.com/office/drawing/2014/main" id="{FD9AA12C-B361-4402-9F01-CBB8C156749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57CD1C0-1385-481B-B8F5-B96CD0231183}" type="slidenum">
              <a:rPr lang="en-US" altLang="en-US" sz="1300">
                <a:solidFill>
                  <a:schemeClr val="tx2"/>
                </a:solidFill>
              </a:rPr>
              <a:pPr/>
              <a:t>37</a:t>
            </a:fld>
            <a:endParaRPr lang="en-US" altLang="en-US" sz="1300">
              <a:solidFill>
                <a:schemeClr val="tx2"/>
              </a:solidFill>
            </a:endParaRPr>
          </a:p>
        </p:txBody>
      </p:sp>
      <p:sp>
        <p:nvSpPr>
          <p:cNvPr id="75780" name="Rectangle 2">
            <a:extLst>
              <a:ext uri="{FF2B5EF4-FFF2-40B4-BE49-F238E27FC236}">
                <a16:creationId xmlns:a16="http://schemas.microsoft.com/office/drawing/2014/main" id="{2E0F2F04-CCE1-4C96-A194-3206B8421AF0}"/>
              </a:ext>
            </a:extLst>
          </p:cNvPr>
          <p:cNvSpPr>
            <a:spLocks noGrp="1" noRot="1" noChangeAspect="1" noChangeArrowheads="1" noTextEdit="1"/>
          </p:cNvSpPr>
          <p:nvPr>
            <p:ph type="sldImg"/>
          </p:nvPr>
        </p:nvSpPr>
        <p:spPr>
          <a:ln/>
        </p:spPr>
      </p:sp>
      <p:sp>
        <p:nvSpPr>
          <p:cNvPr id="75781" name="Rectangle 3">
            <a:extLst>
              <a:ext uri="{FF2B5EF4-FFF2-40B4-BE49-F238E27FC236}">
                <a16:creationId xmlns:a16="http://schemas.microsoft.com/office/drawing/2014/main" id="{A2A22B12-AEC1-4477-9049-04BCCDE5F17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5">
            <a:extLst>
              <a:ext uri="{FF2B5EF4-FFF2-40B4-BE49-F238E27FC236}">
                <a16:creationId xmlns:a16="http://schemas.microsoft.com/office/drawing/2014/main" id="{509D1C8D-90CF-4644-B8C4-3AF5F960356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7827" name="Rectangle 6">
            <a:extLst>
              <a:ext uri="{FF2B5EF4-FFF2-40B4-BE49-F238E27FC236}">
                <a16:creationId xmlns:a16="http://schemas.microsoft.com/office/drawing/2014/main" id="{4A6B693F-98DD-4118-8C53-1DDE26D60EB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5283B0D-C1A1-45DF-B962-9C0F9B034480}" type="slidenum">
              <a:rPr lang="en-US" altLang="en-US" sz="1300">
                <a:solidFill>
                  <a:schemeClr val="tx2"/>
                </a:solidFill>
              </a:rPr>
              <a:pPr/>
              <a:t>38</a:t>
            </a:fld>
            <a:endParaRPr lang="en-US" altLang="en-US" sz="1300">
              <a:solidFill>
                <a:schemeClr val="tx2"/>
              </a:solidFill>
            </a:endParaRPr>
          </a:p>
        </p:txBody>
      </p:sp>
      <p:sp>
        <p:nvSpPr>
          <p:cNvPr id="77828" name="Rectangle 2">
            <a:extLst>
              <a:ext uri="{FF2B5EF4-FFF2-40B4-BE49-F238E27FC236}">
                <a16:creationId xmlns:a16="http://schemas.microsoft.com/office/drawing/2014/main" id="{2158FDCC-8965-4207-ACF2-0B032B06005B}"/>
              </a:ext>
            </a:extLst>
          </p:cNvPr>
          <p:cNvSpPr>
            <a:spLocks noGrp="1" noRot="1" noChangeAspect="1" noChangeArrowheads="1" noTextEdit="1"/>
          </p:cNvSpPr>
          <p:nvPr>
            <p:ph type="sldImg"/>
          </p:nvPr>
        </p:nvSpPr>
        <p:spPr>
          <a:ln/>
        </p:spPr>
      </p:sp>
      <p:sp>
        <p:nvSpPr>
          <p:cNvPr id="77829" name="Rectangle 3">
            <a:extLst>
              <a:ext uri="{FF2B5EF4-FFF2-40B4-BE49-F238E27FC236}">
                <a16:creationId xmlns:a16="http://schemas.microsoft.com/office/drawing/2014/main" id="{9BEFA610-7C1D-4CFE-82C6-BFDF96F5699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5">
            <a:extLst>
              <a:ext uri="{FF2B5EF4-FFF2-40B4-BE49-F238E27FC236}">
                <a16:creationId xmlns:a16="http://schemas.microsoft.com/office/drawing/2014/main" id="{9B1A275E-7CCA-4F58-A6C5-A30D3B3AE79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79875" name="Rectangle 6">
            <a:extLst>
              <a:ext uri="{FF2B5EF4-FFF2-40B4-BE49-F238E27FC236}">
                <a16:creationId xmlns:a16="http://schemas.microsoft.com/office/drawing/2014/main" id="{2EDFDD18-E3B4-4BC9-B0FD-E93ACE0BF41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CDF2498-EBFB-4156-928E-BC2219522638}" type="slidenum">
              <a:rPr lang="en-US" altLang="en-US" sz="1300">
                <a:solidFill>
                  <a:schemeClr val="tx2"/>
                </a:solidFill>
              </a:rPr>
              <a:pPr/>
              <a:t>39</a:t>
            </a:fld>
            <a:endParaRPr lang="en-US" altLang="en-US" sz="1300">
              <a:solidFill>
                <a:schemeClr val="tx2"/>
              </a:solidFill>
            </a:endParaRPr>
          </a:p>
        </p:txBody>
      </p:sp>
      <p:sp>
        <p:nvSpPr>
          <p:cNvPr id="79876" name="Rectangle 2">
            <a:extLst>
              <a:ext uri="{FF2B5EF4-FFF2-40B4-BE49-F238E27FC236}">
                <a16:creationId xmlns:a16="http://schemas.microsoft.com/office/drawing/2014/main" id="{CDE8EA94-65F5-4AF8-BE48-1FA79B0BF01B}"/>
              </a:ext>
            </a:extLst>
          </p:cNvPr>
          <p:cNvSpPr>
            <a:spLocks noGrp="1" noRot="1" noChangeAspect="1" noChangeArrowheads="1" noTextEdit="1"/>
          </p:cNvSpPr>
          <p:nvPr>
            <p:ph type="sldImg"/>
          </p:nvPr>
        </p:nvSpPr>
        <p:spPr>
          <a:ln/>
        </p:spPr>
      </p:sp>
      <p:sp>
        <p:nvSpPr>
          <p:cNvPr id="79877" name="Rectangle 3">
            <a:extLst>
              <a:ext uri="{FF2B5EF4-FFF2-40B4-BE49-F238E27FC236}">
                <a16:creationId xmlns:a16="http://schemas.microsoft.com/office/drawing/2014/main" id="{ACE12433-B4BC-4540-927E-35695587471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5">
            <a:extLst>
              <a:ext uri="{FF2B5EF4-FFF2-40B4-BE49-F238E27FC236}">
                <a16:creationId xmlns:a16="http://schemas.microsoft.com/office/drawing/2014/main" id="{64BDD65C-9FC5-4E17-875F-8813D70FF2F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81923" name="Rectangle 6">
            <a:extLst>
              <a:ext uri="{FF2B5EF4-FFF2-40B4-BE49-F238E27FC236}">
                <a16:creationId xmlns:a16="http://schemas.microsoft.com/office/drawing/2014/main" id="{F7BB66AE-91AB-4526-8D99-1265621400B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7BD17FD-085A-4E14-89EE-CC4966E7A4A4}" type="slidenum">
              <a:rPr lang="en-US" altLang="en-US" sz="1300">
                <a:solidFill>
                  <a:schemeClr val="tx2"/>
                </a:solidFill>
              </a:rPr>
              <a:pPr/>
              <a:t>40</a:t>
            </a:fld>
            <a:endParaRPr lang="en-US" altLang="en-US" sz="1300">
              <a:solidFill>
                <a:schemeClr val="tx2"/>
              </a:solidFill>
            </a:endParaRPr>
          </a:p>
        </p:txBody>
      </p:sp>
      <p:sp>
        <p:nvSpPr>
          <p:cNvPr id="81924" name="Rectangle 2">
            <a:extLst>
              <a:ext uri="{FF2B5EF4-FFF2-40B4-BE49-F238E27FC236}">
                <a16:creationId xmlns:a16="http://schemas.microsoft.com/office/drawing/2014/main" id="{EE7DF46A-D14E-4C27-AAF1-42070C685E08}"/>
              </a:ext>
            </a:extLst>
          </p:cNvPr>
          <p:cNvSpPr>
            <a:spLocks noGrp="1" noRot="1" noChangeAspect="1" noChangeArrowheads="1" noTextEdit="1"/>
          </p:cNvSpPr>
          <p:nvPr>
            <p:ph type="sldImg"/>
          </p:nvPr>
        </p:nvSpPr>
        <p:spPr>
          <a:ln/>
        </p:spPr>
      </p:sp>
      <p:sp>
        <p:nvSpPr>
          <p:cNvPr id="81925" name="Rectangle 3">
            <a:extLst>
              <a:ext uri="{FF2B5EF4-FFF2-40B4-BE49-F238E27FC236}">
                <a16:creationId xmlns:a16="http://schemas.microsoft.com/office/drawing/2014/main" id="{5A4E1C21-E840-4C94-A448-45E9AC98E4B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a:extLst>
              <a:ext uri="{FF2B5EF4-FFF2-40B4-BE49-F238E27FC236}">
                <a16:creationId xmlns:a16="http://schemas.microsoft.com/office/drawing/2014/main" id="{7BCEF90B-A365-4589-93A3-97C314BE88E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267" name="Rectangle 6">
            <a:extLst>
              <a:ext uri="{FF2B5EF4-FFF2-40B4-BE49-F238E27FC236}">
                <a16:creationId xmlns:a16="http://schemas.microsoft.com/office/drawing/2014/main" id="{175F2E97-C8F7-4D57-963A-77F94A9C730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13FD6F2-05A3-4706-8DB8-457E303BB008}" type="slidenum">
              <a:rPr lang="en-US" altLang="en-US" sz="1300">
                <a:solidFill>
                  <a:schemeClr val="tx2"/>
                </a:solidFill>
              </a:rPr>
              <a:pPr/>
              <a:t>4</a:t>
            </a:fld>
            <a:endParaRPr lang="en-US" altLang="en-US" sz="1300">
              <a:solidFill>
                <a:schemeClr val="tx2"/>
              </a:solidFill>
            </a:endParaRPr>
          </a:p>
        </p:txBody>
      </p:sp>
      <p:sp>
        <p:nvSpPr>
          <p:cNvPr id="11268" name="Rectangle 2">
            <a:extLst>
              <a:ext uri="{FF2B5EF4-FFF2-40B4-BE49-F238E27FC236}">
                <a16:creationId xmlns:a16="http://schemas.microsoft.com/office/drawing/2014/main" id="{255DE2D7-3F1E-4296-BF30-0A0441F8D4FA}"/>
              </a:ext>
            </a:extLst>
          </p:cNvPr>
          <p:cNvSpPr>
            <a:spLocks noGrp="1" noRot="1" noChangeAspect="1" noChangeArrowheads="1" noTextEdit="1"/>
          </p:cNvSpPr>
          <p:nvPr>
            <p:ph type="sldImg"/>
          </p:nvPr>
        </p:nvSpPr>
        <p:spPr>
          <a:ln/>
        </p:spPr>
      </p:sp>
      <p:sp>
        <p:nvSpPr>
          <p:cNvPr id="11269" name="Rectangle 3">
            <a:extLst>
              <a:ext uri="{FF2B5EF4-FFF2-40B4-BE49-F238E27FC236}">
                <a16:creationId xmlns:a16="http://schemas.microsoft.com/office/drawing/2014/main" id="{458F53B1-F794-49B9-ABC2-E6B2DF569AD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pPr>
              <a:lnSpc>
                <a:spcPts val="1595"/>
              </a:lnSpc>
            </a:pPr>
            <a:r>
              <a:rPr lang="en-US" altLang="en-US" dirty="0">
                <a:solidFill>
                  <a:srgbClr val="000000"/>
                </a:solidFill>
              </a:rPr>
              <a:t>Baghouses can be compartmentalized, sized, and customized for </a:t>
            </a:r>
            <a:br>
              <a:rPr lang="en-US" altLang="en-US" dirty="0">
                <a:solidFill>
                  <a:srgbClr val="000000"/>
                </a:solidFill>
              </a:rPr>
            </a:br>
            <a:r>
              <a:rPr lang="en-US" altLang="en-US" dirty="0">
                <a:solidFill>
                  <a:srgbClr val="000000"/>
                </a:solidFill>
              </a:rPr>
              <a:t>any application.</a:t>
            </a:r>
          </a:p>
          <a:p>
            <a:pPr>
              <a:lnSpc>
                <a:spcPts val="1595"/>
              </a:lnSpc>
            </a:pPr>
            <a:endParaRPr lang="en-US" altLang="en-US" dirty="0">
              <a:solidFill>
                <a:srgbClr val="000000"/>
              </a:solidFill>
            </a:endParaRPr>
          </a:p>
          <a:p>
            <a:pPr>
              <a:lnSpc>
                <a:spcPts val="1595"/>
              </a:lnSpc>
            </a:pPr>
            <a:r>
              <a:rPr lang="en-US" altLang="en-US" sz="1700" b="1" i="1" dirty="0">
                <a:solidFill>
                  <a:srgbClr val="000000"/>
                </a:solidFill>
              </a:rPr>
              <a:t>Review main components of typical baghouse:</a:t>
            </a:r>
          </a:p>
          <a:p>
            <a:pPr>
              <a:lnSpc>
                <a:spcPts val="1595"/>
              </a:lnSpc>
            </a:pPr>
            <a:r>
              <a:rPr lang="en-US" altLang="en-US" dirty="0">
                <a:solidFill>
                  <a:srgbClr val="000000"/>
                </a:solidFill>
              </a:rPr>
              <a:t>Shell</a:t>
            </a:r>
          </a:p>
          <a:p>
            <a:pPr>
              <a:lnSpc>
                <a:spcPts val="1595"/>
              </a:lnSpc>
            </a:pPr>
            <a:r>
              <a:rPr lang="en-US" altLang="en-US" dirty="0">
                <a:solidFill>
                  <a:srgbClr val="000000"/>
                </a:solidFill>
              </a:rPr>
              <a:t>Inlet</a:t>
            </a:r>
          </a:p>
          <a:p>
            <a:pPr>
              <a:lnSpc>
                <a:spcPts val="1595"/>
              </a:lnSpc>
            </a:pPr>
            <a:r>
              <a:rPr lang="en-US" altLang="en-US" dirty="0">
                <a:solidFill>
                  <a:srgbClr val="000000"/>
                </a:solidFill>
              </a:rPr>
              <a:t>Hopper with baffles = One “outlet”</a:t>
            </a:r>
          </a:p>
          <a:p>
            <a:pPr>
              <a:lnSpc>
                <a:spcPts val="1595"/>
              </a:lnSpc>
            </a:pPr>
            <a:r>
              <a:rPr lang="en-US" altLang="en-US" dirty="0">
                <a:solidFill>
                  <a:srgbClr val="000000"/>
                </a:solidFill>
              </a:rPr>
              <a:t>Outlet to stack = 2nd outlet</a:t>
            </a:r>
          </a:p>
          <a:p>
            <a:pPr>
              <a:lnSpc>
                <a:spcPts val="1595"/>
              </a:lnSpc>
            </a:pPr>
            <a:r>
              <a:rPr lang="en-US" altLang="en-US" dirty="0">
                <a:solidFill>
                  <a:srgbClr val="000000"/>
                </a:solidFill>
              </a:rPr>
              <a:t>Bags and support</a:t>
            </a:r>
          </a:p>
          <a:p>
            <a:pPr>
              <a:lnSpc>
                <a:spcPts val="1595"/>
              </a:lnSpc>
            </a:pPr>
            <a:r>
              <a:rPr lang="en-US" altLang="en-US" dirty="0">
                <a:solidFill>
                  <a:srgbClr val="000000"/>
                </a:solidFill>
              </a:rPr>
              <a:t>Dust release mechanism</a:t>
            </a:r>
          </a:p>
          <a:p>
            <a:pPr>
              <a:lnSpc>
                <a:spcPts val="1595"/>
              </a:lnSpc>
            </a:pPr>
            <a:r>
              <a:rPr lang="en-US" altLang="en-US" dirty="0">
                <a:solidFill>
                  <a:srgbClr val="000000"/>
                </a:solidFill>
              </a:rPr>
              <a:t>etc....</a:t>
            </a:r>
          </a:p>
          <a:p>
            <a:pPr>
              <a:lnSpc>
                <a:spcPts val="1595"/>
              </a:lnSpc>
            </a:pPr>
            <a:endParaRPr lang="en-US" altLang="en-US" dirty="0">
              <a:solidFill>
                <a:srgbClr val="000000"/>
              </a:solidFill>
            </a:endParaRPr>
          </a:p>
          <a:p>
            <a:pPr>
              <a:lnSpc>
                <a:spcPts val="1595"/>
              </a:lnSpc>
            </a:pPr>
            <a:endParaRPr lang="en-US" altLang="en-US" sz="1700" b="1" i="1" dirty="0">
              <a:solidFill>
                <a:srgbClr val="000000"/>
              </a:solidFill>
            </a:endParaRPr>
          </a:p>
          <a:p>
            <a:pPr>
              <a:lnSpc>
                <a:spcPts val="1595"/>
              </a:lnSpc>
            </a:pPr>
            <a:endParaRPr lang="en-US" altLang="en-US" sz="1700" b="1" i="1" dirty="0">
              <a:solidFill>
                <a:srgbClr val="000000"/>
              </a:solidFill>
            </a:endParaRPr>
          </a:p>
          <a:p>
            <a:pPr>
              <a:lnSpc>
                <a:spcPts val="1595"/>
              </a:lnSpc>
            </a:pPr>
            <a:r>
              <a:rPr lang="en-US" altLang="en-US" sz="1700" b="1" i="1" dirty="0">
                <a:solidFill>
                  <a:srgbClr val="000000"/>
                </a:solidFill>
              </a:rPr>
              <a:t>Introduce terminology:</a:t>
            </a:r>
          </a:p>
          <a:p>
            <a:pPr>
              <a:lnSpc>
                <a:spcPts val="1595"/>
              </a:lnSpc>
            </a:pPr>
            <a:r>
              <a:rPr lang="en-US" altLang="en-US" dirty="0">
                <a:solidFill>
                  <a:srgbClr val="000000"/>
                </a:solidFill>
              </a:rPr>
              <a:t>Pressure drop</a:t>
            </a:r>
          </a:p>
          <a:p>
            <a:pPr>
              <a:lnSpc>
                <a:spcPts val="1595"/>
              </a:lnSpc>
            </a:pPr>
            <a:r>
              <a:rPr lang="en-US" altLang="en-US" dirty="0">
                <a:solidFill>
                  <a:srgbClr val="000000"/>
                </a:solidFill>
              </a:rPr>
              <a:t>Air-to-Cloth ratio</a:t>
            </a:r>
          </a:p>
          <a:p>
            <a:pPr>
              <a:lnSpc>
                <a:spcPts val="1595"/>
              </a:lnSpc>
            </a:pPr>
            <a:r>
              <a:rPr lang="en-US" altLang="en-US" dirty="0">
                <a:solidFill>
                  <a:srgbClr val="000000"/>
                </a:solidFill>
              </a:rPr>
              <a:t>Cleaning methods</a:t>
            </a:r>
          </a:p>
          <a:p>
            <a:endParaRPr lang="en-US" altLang="en-US" dirty="0">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a:extLst>
              <a:ext uri="{FF2B5EF4-FFF2-40B4-BE49-F238E27FC236}">
                <a16:creationId xmlns:a16="http://schemas.microsoft.com/office/drawing/2014/main" id="{2E7F5460-0C2D-4C61-8F09-3CD7971CCB2F}"/>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83971" name="Rectangle 6">
            <a:extLst>
              <a:ext uri="{FF2B5EF4-FFF2-40B4-BE49-F238E27FC236}">
                <a16:creationId xmlns:a16="http://schemas.microsoft.com/office/drawing/2014/main" id="{95E12F50-272A-4BC8-8645-C8C8B487980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61CCBAB-D185-46E5-9C50-0E3C8C1BD452}" type="slidenum">
              <a:rPr lang="en-US" altLang="en-US" sz="1300">
                <a:solidFill>
                  <a:schemeClr val="tx2"/>
                </a:solidFill>
              </a:rPr>
              <a:pPr/>
              <a:t>41</a:t>
            </a:fld>
            <a:endParaRPr lang="en-US" altLang="en-US" sz="1300">
              <a:solidFill>
                <a:schemeClr val="tx2"/>
              </a:solidFill>
            </a:endParaRPr>
          </a:p>
        </p:txBody>
      </p:sp>
      <p:sp>
        <p:nvSpPr>
          <p:cNvPr id="83972" name="Rectangle 2">
            <a:extLst>
              <a:ext uri="{FF2B5EF4-FFF2-40B4-BE49-F238E27FC236}">
                <a16:creationId xmlns:a16="http://schemas.microsoft.com/office/drawing/2014/main" id="{4AB29756-0E45-4939-8CFC-5742BC9755AA}"/>
              </a:ext>
            </a:extLst>
          </p:cNvPr>
          <p:cNvSpPr>
            <a:spLocks noGrp="1" noRot="1" noChangeAspect="1" noChangeArrowheads="1" noTextEdit="1"/>
          </p:cNvSpPr>
          <p:nvPr>
            <p:ph type="sldImg"/>
          </p:nvPr>
        </p:nvSpPr>
        <p:spPr>
          <a:ln/>
        </p:spPr>
      </p:sp>
      <p:sp>
        <p:nvSpPr>
          <p:cNvPr id="83973" name="Rectangle 3">
            <a:extLst>
              <a:ext uri="{FF2B5EF4-FFF2-40B4-BE49-F238E27FC236}">
                <a16:creationId xmlns:a16="http://schemas.microsoft.com/office/drawing/2014/main" id="{E81AF760-09EF-4B7D-9AB6-46F6E0739DC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a:extLst>
              <a:ext uri="{FF2B5EF4-FFF2-40B4-BE49-F238E27FC236}">
                <a16:creationId xmlns:a16="http://schemas.microsoft.com/office/drawing/2014/main" id="{BAB6AE09-A83E-43A9-8B80-6E8652C08FD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87043" name="Rectangle 6">
            <a:extLst>
              <a:ext uri="{FF2B5EF4-FFF2-40B4-BE49-F238E27FC236}">
                <a16:creationId xmlns:a16="http://schemas.microsoft.com/office/drawing/2014/main" id="{C153F785-E11D-40E5-802E-310AAA38866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913887F-B62A-4909-AE07-FC98159F67AF}" type="slidenum">
              <a:rPr lang="en-US" altLang="en-US" sz="1300">
                <a:solidFill>
                  <a:schemeClr val="tx2"/>
                </a:solidFill>
              </a:rPr>
              <a:pPr/>
              <a:t>43</a:t>
            </a:fld>
            <a:endParaRPr lang="en-US" altLang="en-US" sz="1300">
              <a:solidFill>
                <a:schemeClr val="tx2"/>
              </a:solidFill>
            </a:endParaRPr>
          </a:p>
        </p:txBody>
      </p:sp>
      <p:sp>
        <p:nvSpPr>
          <p:cNvPr id="87044" name="Rectangle 2">
            <a:extLst>
              <a:ext uri="{FF2B5EF4-FFF2-40B4-BE49-F238E27FC236}">
                <a16:creationId xmlns:a16="http://schemas.microsoft.com/office/drawing/2014/main" id="{FD0E91F2-D012-4DBB-B304-0438B471EAFC}"/>
              </a:ext>
            </a:extLst>
          </p:cNvPr>
          <p:cNvSpPr>
            <a:spLocks noGrp="1" noRot="1" noChangeAspect="1" noChangeArrowheads="1" noTextEdit="1"/>
          </p:cNvSpPr>
          <p:nvPr>
            <p:ph type="sldImg"/>
          </p:nvPr>
        </p:nvSpPr>
        <p:spPr>
          <a:ln/>
        </p:spPr>
      </p:sp>
      <p:sp>
        <p:nvSpPr>
          <p:cNvPr id="87045" name="Rectangle 3">
            <a:extLst>
              <a:ext uri="{FF2B5EF4-FFF2-40B4-BE49-F238E27FC236}">
                <a16:creationId xmlns:a16="http://schemas.microsoft.com/office/drawing/2014/main" id="{A34F7ADD-8CBE-49F8-841D-2AA8CE45073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5">
            <a:extLst>
              <a:ext uri="{FF2B5EF4-FFF2-40B4-BE49-F238E27FC236}">
                <a16:creationId xmlns:a16="http://schemas.microsoft.com/office/drawing/2014/main" id="{528EA9AF-82B1-4432-9F56-A2E562CDC77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89091" name="Rectangle 6">
            <a:extLst>
              <a:ext uri="{FF2B5EF4-FFF2-40B4-BE49-F238E27FC236}">
                <a16:creationId xmlns:a16="http://schemas.microsoft.com/office/drawing/2014/main" id="{0AF9C858-424D-4F7B-9B0A-040AC2A9745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F766A2D-97FD-4565-B6C3-08BB8A493124}" type="slidenum">
              <a:rPr lang="en-US" altLang="en-US" sz="1300">
                <a:solidFill>
                  <a:schemeClr val="tx2"/>
                </a:solidFill>
              </a:rPr>
              <a:pPr/>
              <a:t>44</a:t>
            </a:fld>
            <a:endParaRPr lang="en-US" altLang="en-US" sz="1300">
              <a:solidFill>
                <a:schemeClr val="tx2"/>
              </a:solidFill>
            </a:endParaRPr>
          </a:p>
        </p:txBody>
      </p:sp>
      <p:sp>
        <p:nvSpPr>
          <p:cNvPr id="89092" name="Rectangle 2">
            <a:extLst>
              <a:ext uri="{FF2B5EF4-FFF2-40B4-BE49-F238E27FC236}">
                <a16:creationId xmlns:a16="http://schemas.microsoft.com/office/drawing/2014/main" id="{77492A78-FCD5-408B-B263-CB703EF6EC88}"/>
              </a:ext>
            </a:extLst>
          </p:cNvPr>
          <p:cNvSpPr>
            <a:spLocks noGrp="1" noRot="1" noChangeAspect="1" noChangeArrowheads="1" noTextEdit="1"/>
          </p:cNvSpPr>
          <p:nvPr>
            <p:ph type="sldImg"/>
          </p:nvPr>
        </p:nvSpPr>
        <p:spPr>
          <a:ln/>
        </p:spPr>
      </p:sp>
      <p:sp>
        <p:nvSpPr>
          <p:cNvPr id="89093" name="Rectangle 3">
            <a:extLst>
              <a:ext uri="{FF2B5EF4-FFF2-40B4-BE49-F238E27FC236}">
                <a16:creationId xmlns:a16="http://schemas.microsoft.com/office/drawing/2014/main" id="{BB53593D-43A4-4D5D-B5BA-EDE6660D4E2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a:extLst>
              <a:ext uri="{FF2B5EF4-FFF2-40B4-BE49-F238E27FC236}">
                <a16:creationId xmlns:a16="http://schemas.microsoft.com/office/drawing/2014/main" id="{2B16152C-B47C-499D-9031-41A7764E8CD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92163" name="Rectangle 6">
            <a:extLst>
              <a:ext uri="{FF2B5EF4-FFF2-40B4-BE49-F238E27FC236}">
                <a16:creationId xmlns:a16="http://schemas.microsoft.com/office/drawing/2014/main" id="{0C626F4C-1B45-4B8A-AC1D-94B05651246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531C0F6-88B4-44F8-8C24-55E9FB3B50CA}" type="slidenum">
              <a:rPr lang="en-US" altLang="en-US" sz="1300">
                <a:solidFill>
                  <a:schemeClr val="tx2"/>
                </a:solidFill>
              </a:rPr>
              <a:pPr/>
              <a:t>46</a:t>
            </a:fld>
            <a:endParaRPr lang="en-US" altLang="en-US" sz="1300">
              <a:solidFill>
                <a:schemeClr val="tx2"/>
              </a:solidFill>
            </a:endParaRPr>
          </a:p>
        </p:txBody>
      </p:sp>
      <p:sp>
        <p:nvSpPr>
          <p:cNvPr id="92164" name="Rectangle 2">
            <a:extLst>
              <a:ext uri="{FF2B5EF4-FFF2-40B4-BE49-F238E27FC236}">
                <a16:creationId xmlns:a16="http://schemas.microsoft.com/office/drawing/2014/main" id="{39612AC7-99B5-4E1E-9742-3E0D1801DA9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To be covered in detail.  </a:t>
            </a:r>
          </a:p>
          <a:p>
            <a:r>
              <a:rPr lang="en-US" altLang="en-US"/>
              <a:t>Rule of thumb:  Cleaning time to Filtering time should be ~ 10:1</a:t>
            </a:r>
          </a:p>
        </p:txBody>
      </p:sp>
      <p:sp>
        <p:nvSpPr>
          <p:cNvPr id="92165" name="Rectangle 3">
            <a:extLst>
              <a:ext uri="{FF2B5EF4-FFF2-40B4-BE49-F238E27FC236}">
                <a16:creationId xmlns:a16="http://schemas.microsoft.com/office/drawing/2014/main" id="{4CD062FF-B2E3-4790-B364-DF724108E36E}"/>
              </a:ext>
            </a:extLst>
          </p:cNvPr>
          <p:cNvSpPr>
            <a:spLocks noGrp="1" noRot="1" noChangeAspect="1" noChangeArrowheads="1" noTextEdit="1"/>
          </p:cNvSpPr>
          <p:nvPr>
            <p:ph type="sldImg"/>
          </p:nvPr>
        </p:nvSpPr>
        <p:spPr>
          <a:ln cap="flat"/>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5">
            <a:extLst>
              <a:ext uri="{FF2B5EF4-FFF2-40B4-BE49-F238E27FC236}">
                <a16:creationId xmlns:a16="http://schemas.microsoft.com/office/drawing/2014/main" id="{F0DF82AF-91F9-4015-9F23-73EEB5ABEA2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94211" name="Rectangle 6">
            <a:extLst>
              <a:ext uri="{FF2B5EF4-FFF2-40B4-BE49-F238E27FC236}">
                <a16:creationId xmlns:a16="http://schemas.microsoft.com/office/drawing/2014/main" id="{950BD4CF-3DC4-4449-93D6-B19D9F651BC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A2A0AD7-01EB-4AE7-AFE2-8D4E7B371C8F}" type="slidenum">
              <a:rPr lang="en-US" altLang="en-US" sz="1300">
                <a:solidFill>
                  <a:schemeClr val="tx2"/>
                </a:solidFill>
              </a:rPr>
              <a:pPr/>
              <a:t>47</a:t>
            </a:fld>
            <a:endParaRPr lang="en-US" altLang="en-US" sz="1300">
              <a:solidFill>
                <a:schemeClr val="tx2"/>
              </a:solidFill>
            </a:endParaRPr>
          </a:p>
        </p:txBody>
      </p:sp>
      <p:sp>
        <p:nvSpPr>
          <p:cNvPr id="94212" name="Rectangle 2">
            <a:extLst>
              <a:ext uri="{FF2B5EF4-FFF2-40B4-BE49-F238E27FC236}">
                <a16:creationId xmlns:a16="http://schemas.microsoft.com/office/drawing/2014/main" id="{F8DA2701-DB19-478F-B841-6C3F7953238D}"/>
              </a:ext>
            </a:extLst>
          </p:cNvPr>
          <p:cNvSpPr>
            <a:spLocks noGrp="1" noRot="1" noChangeAspect="1" noChangeArrowheads="1" noTextEdit="1"/>
          </p:cNvSpPr>
          <p:nvPr>
            <p:ph type="sldImg"/>
          </p:nvPr>
        </p:nvSpPr>
        <p:spPr>
          <a:ln/>
        </p:spPr>
      </p:sp>
      <p:sp>
        <p:nvSpPr>
          <p:cNvPr id="94213" name="Rectangle 3">
            <a:extLst>
              <a:ext uri="{FF2B5EF4-FFF2-40B4-BE49-F238E27FC236}">
                <a16:creationId xmlns:a16="http://schemas.microsoft.com/office/drawing/2014/main" id="{32AEE38E-2117-421C-9E8E-34FA873CC52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5">
            <a:extLst>
              <a:ext uri="{FF2B5EF4-FFF2-40B4-BE49-F238E27FC236}">
                <a16:creationId xmlns:a16="http://schemas.microsoft.com/office/drawing/2014/main" id="{860CC320-E012-4B87-B5E9-5887746C70B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96259" name="Rectangle 6">
            <a:extLst>
              <a:ext uri="{FF2B5EF4-FFF2-40B4-BE49-F238E27FC236}">
                <a16:creationId xmlns:a16="http://schemas.microsoft.com/office/drawing/2014/main" id="{062CADA7-8B1B-46BD-8CE5-DF44B56BE504}"/>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689D115-AA1E-4151-8D16-0CA303B2E967}" type="slidenum">
              <a:rPr lang="en-US" altLang="en-US" sz="1300">
                <a:solidFill>
                  <a:schemeClr val="tx2"/>
                </a:solidFill>
              </a:rPr>
              <a:pPr/>
              <a:t>48</a:t>
            </a:fld>
            <a:endParaRPr lang="en-US" altLang="en-US" sz="1300">
              <a:solidFill>
                <a:schemeClr val="tx2"/>
              </a:solidFill>
            </a:endParaRPr>
          </a:p>
        </p:txBody>
      </p:sp>
      <p:sp>
        <p:nvSpPr>
          <p:cNvPr id="96260" name="Rectangle 2">
            <a:extLst>
              <a:ext uri="{FF2B5EF4-FFF2-40B4-BE49-F238E27FC236}">
                <a16:creationId xmlns:a16="http://schemas.microsoft.com/office/drawing/2014/main" id="{14A54E1F-A7F3-4156-8851-212DB3B63725}"/>
              </a:ext>
            </a:extLst>
          </p:cNvPr>
          <p:cNvSpPr>
            <a:spLocks noGrp="1" noRot="1" noChangeAspect="1" noChangeArrowheads="1" noTextEdit="1"/>
          </p:cNvSpPr>
          <p:nvPr>
            <p:ph type="sldImg"/>
          </p:nvPr>
        </p:nvSpPr>
        <p:spPr>
          <a:ln/>
        </p:spPr>
      </p:sp>
      <p:sp>
        <p:nvSpPr>
          <p:cNvPr id="96261" name="Rectangle 3">
            <a:extLst>
              <a:ext uri="{FF2B5EF4-FFF2-40B4-BE49-F238E27FC236}">
                <a16:creationId xmlns:a16="http://schemas.microsoft.com/office/drawing/2014/main" id="{EBDA67B1-B898-4FB8-B677-62071A5A112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5">
            <a:extLst>
              <a:ext uri="{FF2B5EF4-FFF2-40B4-BE49-F238E27FC236}">
                <a16:creationId xmlns:a16="http://schemas.microsoft.com/office/drawing/2014/main" id="{FC6A25CF-6E7A-45B2-9ED2-408CEDFCF35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98307" name="Rectangle 6">
            <a:extLst>
              <a:ext uri="{FF2B5EF4-FFF2-40B4-BE49-F238E27FC236}">
                <a16:creationId xmlns:a16="http://schemas.microsoft.com/office/drawing/2014/main" id="{6072856B-9477-43BD-A76C-FB1F57CDAED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79B9B57-23B9-488C-B4AA-71033E98CAA9}" type="slidenum">
              <a:rPr lang="en-US" altLang="en-US" sz="1300">
                <a:solidFill>
                  <a:schemeClr val="tx2"/>
                </a:solidFill>
              </a:rPr>
              <a:pPr/>
              <a:t>49</a:t>
            </a:fld>
            <a:endParaRPr lang="en-US" altLang="en-US" sz="1300">
              <a:solidFill>
                <a:schemeClr val="tx2"/>
              </a:solidFill>
            </a:endParaRPr>
          </a:p>
        </p:txBody>
      </p:sp>
      <p:sp>
        <p:nvSpPr>
          <p:cNvPr id="98308" name="Rectangle 2">
            <a:extLst>
              <a:ext uri="{FF2B5EF4-FFF2-40B4-BE49-F238E27FC236}">
                <a16:creationId xmlns:a16="http://schemas.microsoft.com/office/drawing/2014/main" id="{8AC9B476-03EE-488F-991A-9C0470C92216}"/>
              </a:ext>
            </a:extLst>
          </p:cNvPr>
          <p:cNvSpPr>
            <a:spLocks noGrp="1" noRot="1" noChangeAspect="1" noChangeArrowheads="1" noTextEdit="1"/>
          </p:cNvSpPr>
          <p:nvPr>
            <p:ph type="sldImg"/>
          </p:nvPr>
        </p:nvSpPr>
        <p:spPr>
          <a:ln/>
        </p:spPr>
      </p:sp>
      <p:sp>
        <p:nvSpPr>
          <p:cNvPr id="98309" name="Rectangle 3">
            <a:extLst>
              <a:ext uri="{FF2B5EF4-FFF2-40B4-BE49-F238E27FC236}">
                <a16:creationId xmlns:a16="http://schemas.microsoft.com/office/drawing/2014/main" id="{6BABD548-C245-4989-9B0E-94BB3941E29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a:extLst>
              <a:ext uri="{FF2B5EF4-FFF2-40B4-BE49-F238E27FC236}">
                <a16:creationId xmlns:a16="http://schemas.microsoft.com/office/drawing/2014/main" id="{8779D282-D0BE-4425-B471-285C893FD45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00355" name="Rectangle 6">
            <a:extLst>
              <a:ext uri="{FF2B5EF4-FFF2-40B4-BE49-F238E27FC236}">
                <a16:creationId xmlns:a16="http://schemas.microsoft.com/office/drawing/2014/main" id="{96BEC80A-35B5-4164-B63B-171CBD8FC7B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4A57BC8-37E3-48AE-8305-D7B74041ACD2}" type="slidenum">
              <a:rPr lang="en-US" altLang="en-US" sz="1300">
                <a:solidFill>
                  <a:schemeClr val="tx2"/>
                </a:solidFill>
              </a:rPr>
              <a:pPr/>
              <a:t>50</a:t>
            </a:fld>
            <a:endParaRPr lang="en-US" altLang="en-US" sz="1300">
              <a:solidFill>
                <a:schemeClr val="tx2"/>
              </a:solidFill>
            </a:endParaRPr>
          </a:p>
        </p:txBody>
      </p:sp>
      <p:sp>
        <p:nvSpPr>
          <p:cNvPr id="100356" name="Rectangle 2">
            <a:extLst>
              <a:ext uri="{FF2B5EF4-FFF2-40B4-BE49-F238E27FC236}">
                <a16:creationId xmlns:a16="http://schemas.microsoft.com/office/drawing/2014/main" id="{9C7F40F7-7831-457B-81EA-BC9CCD706A49}"/>
              </a:ext>
            </a:extLst>
          </p:cNvPr>
          <p:cNvSpPr>
            <a:spLocks noGrp="1" noRot="1" noChangeAspect="1" noChangeArrowheads="1" noTextEdit="1"/>
          </p:cNvSpPr>
          <p:nvPr>
            <p:ph type="sldImg"/>
          </p:nvPr>
        </p:nvSpPr>
        <p:spPr>
          <a:ln/>
        </p:spPr>
      </p:sp>
      <p:sp>
        <p:nvSpPr>
          <p:cNvPr id="100357" name="Rectangle 3">
            <a:extLst>
              <a:ext uri="{FF2B5EF4-FFF2-40B4-BE49-F238E27FC236}">
                <a16:creationId xmlns:a16="http://schemas.microsoft.com/office/drawing/2014/main" id="{56FC4E1A-8EF8-45A9-A0D3-D9EED7A68A8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5">
            <a:extLst>
              <a:ext uri="{FF2B5EF4-FFF2-40B4-BE49-F238E27FC236}">
                <a16:creationId xmlns:a16="http://schemas.microsoft.com/office/drawing/2014/main" id="{80EB62B2-4685-4935-9103-E6DB15FCD07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02403" name="Rectangle 6">
            <a:extLst>
              <a:ext uri="{FF2B5EF4-FFF2-40B4-BE49-F238E27FC236}">
                <a16:creationId xmlns:a16="http://schemas.microsoft.com/office/drawing/2014/main" id="{CB4CBDED-ED0F-40D4-9885-E9C6BB125BE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433D4CB-967E-476C-81C4-5D2D9AB2757E}" type="slidenum">
              <a:rPr lang="en-US" altLang="en-US" sz="1300">
                <a:solidFill>
                  <a:schemeClr val="tx2"/>
                </a:solidFill>
              </a:rPr>
              <a:pPr/>
              <a:t>51</a:t>
            </a:fld>
            <a:endParaRPr lang="en-US" altLang="en-US" sz="1300">
              <a:solidFill>
                <a:schemeClr val="tx2"/>
              </a:solidFill>
            </a:endParaRPr>
          </a:p>
        </p:txBody>
      </p:sp>
      <p:sp>
        <p:nvSpPr>
          <p:cNvPr id="102404" name="Rectangle 2">
            <a:extLst>
              <a:ext uri="{FF2B5EF4-FFF2-40B4-BE49-F238E27FC236}">
                <a16:creationId xmlns:a16="http://schemas.microsoft.com/office/drawing/2014/main" id="{C9C7726B-6A6F-44CE-887C-3BE51F4A2C79}"/>
              </a:ext>
            </a:extLst>
          </p:cNvPr>
          <p:cNvSpPr>
            <a:spLocks noGrp="1" noRot="1" noChangeAspect="1" noChangeArrowheads="1" noTextEdit="1"/>
          </p:cNvSpPr>
          <p:nvPr>
            <p:ph type="sldImg"/>
          </p:nvPr>
        </p:nvSpPr>
        <p:spPr>
          <a:ln/>
        </p:spPr>
      </p:sp>
      <p:sp>
        <p:nvSpPr>
          <p:cNvPr id="102405" name="Rectangle 3">
            <a:extLst>
              <a:ext uri="{FF2B5EF4-FFF2-40B4-BE49-F238E27FC236}">
                <a16:creationId xmlns:a16="http://schemas.microsoft.com/office/drawing/2014/main" id="{1C8D5B9F-A013-45BA-9EB5-F7DE5F896B1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a:extLst>
              <a:ext uri="{FF2B5EF4-FFF2-40B4-BE49-F238E27FC236}">
                <a16:creationId xmlns:a16="http://schemas.microsoft.com/office/drawing/2014/main" id="{EB7205D5-C1F4-4FC6-A811-F85D5637970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04451" name="Rectangle 6">
            <a:extLst>
              <a:ext uri="{FF2B5EF4-FFF2-40B4-BE49-F238E27FC236}">
                <a16:creationId xmlns:a16="http://schemas.microsoft.com/office/drawing/2014/main" id="{981BF141-B224-42BE-9591-B115834B71E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7879C27-82A7-4D0B-9E2B-F3F23F734E45}" type="slidenum">
              <a:rPr lang="en-US" altLang="en-US" sz="1300">
                <a:solidFill>
                  <a:schemeClr val="tx2"/>
                </a:solidFill>
              </a:rPr>
              <a:pPr/>
              <a:t>52</a:t>
            </a:fld>
            <a:endParaRPr lang="en-US" altLang="en-US" sz="1300">
              <a:solidFill>
                <a:schemeClr val="tx2"/>
              </a:solidFill>
            </a:endParaRPr>
          </a:p>
        </p:txBody>
      </p:sp>
      <p:sp>
        <p:nvSpPr>
          <p:cNvPr id="104452" name="Rectangle 2">
            <a:extLst>
              <a:ext uri="{FF2B5EF4-FFF2-40B4-BE49-F238E27FC236}">
                <a16:creationId xmlns:a16="http://schemas.microsoft.com/office/drawing/2014/main" id="{3E583E7D-21FD-40C0-ABE1-73ACD72FA8E5}"/>
              </a:ext>
            </a:extLst>
          </p:cNvPr>
          <p:cNvSpPr>
            <a:spLocks noGrp="1" noRot="1" noChangeAspect="1" noChangeArrowheads="1" noTextEdit="1"/>
          </p:cNvSpPr>
          <p:nvPr>
            <p:ph type="sldImg"/>
          </p:nvPr>
        </p:nvSpPr>
        <p:spPr>
          <a:ln/>
        </p:spPr>
      </p:sp>
      <p:sp>
        <p:nvSpPr>
          <p:cNvPr id="104453" name="Rectangle 3">
            <a:extLst>
              <a:ext uri="{FF2B5EF4-FFF2-40B4-BE49-F238E27FC236}">
                <a16:creationId xmlns:a16="http://schemas.microsoft.com/office/drawing/2014/main" id="{C1FD5D23-2EDB-4F42-8C4A-2F02167A76E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a:extLst>
              <a:ext uri="{FF2B5EF4-FFF2-40B4-BE49-F238E27FC236}">
                <a16:creationId xmlns:a16="http://schemas.microsoft.com/office/drawing/2014/main" id="{6DF5B3FF-03D9-4A8F-A829-F2584CB243C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3315" name="Rectangle 6">
            <a:extLst>
              <a:ext uri="{FF2B5EF4-FFF2-40B4-BE49-F238E27FC236}">
                <a16:creationId xmlns:a16="http://schemas.microsoft.com/office/drawing/2014/main" id="{4AA0E691-11A2-4180-9FF3-0B47638E612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6C9CC20-3A78-4BDB-9FB6-5276ADEBA633}" type="slidenum">
              <a:rPr lang="en-US" altLang="en-US" sz="1300">
                <a:solidFill>
                  <a:schemeClr val="tx2"/>
                </a:solidFill>
              </a:rPr>
              <a:pPr/>
              <a:t>5</a:t>
            </a:fld>
            <a:endParaRPr lang="en-US" altLang="en-US" sz="1300">
              <a:solidFill>
                <a:schemeClr val="tx2"/>
              </a:solidFill>
            </a:endParaRPr>
          </a:p>
        </p:txBody>
      </p:sp>
      <p:sp>
        <p:nvSpPr>
          <p:cNvPr id="13316" name="Rectangle 2">
            <a:extLst>
              <a:ext uri="{FF2B5EF4-FFF2-40B4-BE49-F238E27FC236}">
                <a16:creationId xmlns:a16="http://schemas.microsoft.com/office/drawing/2014/main" id="{9BE774A6-6BFD-4B51-9F5B-D15E57149D81}"/>
              </a:ext>
            </a:extLst>
          </p:cNvPr>
          <p:cNvSpPr>
            <a:spLocks noGrp="1" noRot="1" noChangeAspect="1" noChangeArrowheads="1" noTextEdit="1"/>
          </p:cNvSpPr>
          <p:nvPr>
            <p:ph type="sldImg"/>
          </p:nvPr>
        </p:nvSpPr>
        <p:spPr>
          <a:ln/>
        </p:spPr>
      </p:sp>
      <p:sp>
        <p:nvSpPr>
          <p:cNvPr id="13317" name="Rectangle 3">
            <a:extLst>
              <a:ext uri="{FF2B5EF4-FFF2-40B4-BE49-F238E27FC236}">
                <a16:creationId xmlns:a16="http://schemas.microsoft.com/office/drawing/2014/main" id="{1C24B018-534A-4FE5-A975-7205AF5ECCA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3318" name="Rectangle 4">
            <a:extLst>
              <a:ext uri="{FF2B5EF4-FFF2-40B4-BE49-F238E27FC236}">
                <a16:creationId xmlns:a16="http://schemas.microsoft.com/office/drawing/2014/main" id="{5E8D0846-C47B-4991-AC97-63FC9391B996}"/>
              </a:ext>
            </a:extLst>
          </p:cNvPr>
          <p:cNvSpPr>
            <a:spLocks noChangeArrowheads="1"/>
          </p:cNvSpPr>
          <p:nvPr/>
        </p:nvSpPr>
        <p:spPr bwMode="auto">
          <a:xfrm>
            <a:off x="731848" y="3040868"/>
            <a:ext cx="5854785" cy="602313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r>
              <a:rPr lang="en-US" altLang="en-US"/>
              <a:t>A baghouse is a glorified vacuum cleaner.  It simply uses fabric or a similar medium as a sieve.  Invented in U.S., it is most common PM control for both low emission processes like woodshops and high emission processes like electric power plants.  In Europe, ESPs more commonly used for PM control.</a:t>
            </a:r>
          </a:p>
          <a:p>
            <a:endParaRPr lang="en-US" altLang="en-US"/>
          </a:p>
          <a:p>
            <a:r>
              <a:rPr lang="en-US" altLang="en-US" sz="1700" b="1"/>
              <a:t>Photo: Baghouses on top of cement silo</a:t>
            </a:r>
          </a:p>
          <a:p>
            <a:r>
              <a:rPr lang="en-US" altLang="en-US"/>
              <a:t>Smaller box to the side is commonly called Bin Vent Filter or Envelope Filter.  BVFs are used for gas displacement as in filtering air that is displaced from this silo as silo filled with cement.</a:t>
            </a:r>
          </a:p>
          <a:p>
            <a:r>
              <a:rPr lang="en-US" altLang="en-US"/>
              <a:t>Larger box is baghouse for overall process associated with cement silos.  </a:t>
            </a:r>
          </a:p>
          <a:p>
            <a:r>
              <a:rPr lang="en-US" altLang="en-US"/>
              <a:t>	</a:t>
            </a:r>
          </a:p>
          <a:p>
            <a:r>
              <a:rPr lang="en-US" altLang="en-US"/>
              <a:t>	</a:t>
            </a:r>
          </a:p>
          <a:p>
            <a:r>
              <a:rPr lang="en-US" altLang="en-US"/>
              <a:t>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5">
            <a:extLst>
              <a:ext uri="{FF2B5EF4-FFF2-40B4-BE49-F238E27FC236}">
                <a16:creationId xmlns:a16="http://schemas.microsoft.com/office/drawing/2014/main" id="{FC5A14A4-3D55-453D-97FC-40317FBE36D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06499" name="Rectangle 6">
            <a:extLst>
              <a:ext uri="{FF2B5EF4-FFF2-40B4-BE49-F238E27FC236}">
                <a16:creationId xmlns:a16="http://schemas.microsoft.com/office/drawing/2014/main" id="{40A242D2-6C9F-4047-9295-6B5B7167C39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A98DFD9-5DAE-4207-A8B5-BB77B7B457BE}" type="slidenum">
              <a:rPr lang="en-US" altLang="en-US" sz="1300">
                <a:solidFill>
                  <a:schemeClr val="tx2"/>
                </a:solidFill>
              </a:rPr>
              <a:pPr/>
              <a:t>53</a:t>
            </a:fld>
            <a:endParaRPr lang="en-US" altLang="en-US" sz="1300">
              <a:solidFill>
                <a:schemeClr val="tx2"/>
              </a:solidFill>
            </a:endParaRPr>
          </a:p>
        </p:txBody>
      </p:sp>
      <p:sp>
        <p:nvSpPr>
          <p:cNvPr id="106500" name="Rectangle 2">
            <a:extLst>
              <a:ext uri="{FF2B5EF4-FFF2-40B4-BE49-F238E27FC236}">
                <a16:creationId xmlns:a16="http://schemas.microsoft.com/office/drawing/2014/main" id="{CE2A06A5-AC3E-4CEB-AB0B-77EDFA4CF90B}"/>
              </a:ext>
            </a:extLst>
          </p:cNvPr>
          <p:cNvSpPr>
            <a:spLocks noGrp="1" noRot="1" noChangeAspect="1" noChangeArrowheads="1" noTextEdit="1"/>
          </p:cNvSpPr>
          <p:nvPr>
            <p:ph type="sldImg"/>
          </p:nvPr>
        </p:nvSpPr>
        <p:spPr>
          <a:ln/>
        </p:spPr>
      </p:sp>
      <p:sp>
        <p:nvSpPr>
          <p:cNvPr id="106501" name="Rectangle 3">
            <a:extLst>
              <a:ext uri="{FF2B5EF4-FFF2-40B4-BE49-F238E27FC236}">
                <a16:creationId xmlns:a16="http://schemas.microsoft.com/office/drawing/2014/main" id="{C421BC42-499F-4CB3-8173-CDC10E8E35D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Note parts, especially </a:t>
            </a:r>
            <a:r>
              <a:rPr lang="en-US" altLang="en-US" b="1"/>
              <a:t>anti-collapse ring</a:t>
            </a:r>
            <a:r>
              <a:rPr lang="en-US" altLang="en-US"/>
              <a:t> which prevents bag from sticking to itself when cleaned.</a:t>
            </a:r>
          </a:p>
          <a:p>
            <a:endParaRPr lang="en-US" altLang="en-US"/>
          </a:p>
          <a:p>
            <a:r>
              <a:rPr lang="en-US" altLang="en-US"/>
              <a:t>Q. Interior or exterior filtration</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5">
            <a:extLst>
              <a:ext uri="{FF2B5EF4-FFF2-40B4-BE49-F238E27FC236}">
                <a16:creationId xmlns:a16="http://schemas.microsoft.com/office/drawing/2014/main" id="{CC70500E-2A4F-4D89-8B9C-0B33E0D1A36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08547" name="Rectangle 6">
            <a:extLst>
              <a:ext uri="{FF2B5EF4-FFF2-40B4-BE49-F238E27FC236}">
                <a16:creationId xmlns:a16="http://schemas.microsoft.com/office/drawing/2014/main" id="{5882012F-F3AE-404D-BA69-9C74D60A657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71E08C7-5753-4011-ADA1-ACB4ECC58AB0}" type="slidenum">
              <a:rPr lang="en-US" altLang="en-US" sz="1300">
                <a:solidFill>
                  <a:schemeClr val="tx2"/>
                </a:solidFill>
              </a:rPr>
              <a:pPr/>
              <a:t>54</a:t>
            </a:fld>
            <a:endParaRPr lang="en-US" altLang="en-US" sz="1300">
              <a:solidFill>
                <a:schemeClr val="tx2"/>
              </a:solidFill>
            </a:endParaRPr>
          </a:p>
        </p:txBody>
      </p:sp>
      <p:sp>
        <p:nvSpPr>
          <p:cNvPr id="108548" name="Rectangle 2">
            <a:extLst>
              <a:ext uri="{FF2B5EF4-FFF2-40B4-BE49-F238E27FC236}">
                <a16:creationId xmlns:a16="http://schemas.microsoft.com/office/drawing/2014/main" id="{45563A08-73AA-47C5-A851-B5D3CC229002}"/>
              </a:ext>
            </a:extLst>
          </p:cNvPr>
          <p:cNvSpPr>
            <a:spLocks noGrp="1" noRot="1" noChangeAspect="1" noChangeArrowheads="1" noTextEdit="1"/>
          </p:cNvSpPr>
          <p:nvPr>
            <p:ph type="sldImg"/>
          </p:nvPr>
        </p:nvSpPr>
        <p:spPr>
          <a:ln/>
        </p:spPr>
      </p:sp>
      <p:sp>
        <p:nvSpPr>
          <p:cNvPr id="108549" name="Rectangle 3">
            <a:extLst>
              <a:ext uri="{FF2B5EF4-FFF2-40B4-BE49-F238E27FC236}">
                <a16:creationId xmlns:a16="http://schemas.microsoft.com/office/drawing/2014/main" id="{46F01716-0346-416C-B409-3A76A825C03E}"/>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5">
            <a:extLst>
              <a:ext uri="{FF2B5EF4-FFF2-40B4-BE49-F238E27FC236}">
                <a16:creationId xmlns:a16="http://schemas.microsoft.com/office/drawing/2014/main" id="{E0D45B2B-580E-47C6-BB8F-90D458B8F7A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0595" name="Rectangle 6">
            <a:extLst>
              <a:ext uri="{FF2B5EF4-FFF2-40B4-BE49-F238E27FC236}">
                <a16:creationId xmlns:a16="http://schemas.microsoft.com/office/drawing/2014/main" id="{45EE8CD1-4908-49AA-A630-F390CADC175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DD838AA-4103-4FC4-9D05-15295A36007F}" type="slidenum">
              <a:rPr lang="en-US" altLang="en-US" sz="1300">
                <a:solidFill>
                  <a:schemeClr val="tx2"/>
                </a:solidFill>
              </a:rPr>
              <a:pPr/>
              <a:t>55</a:t>
            </a:fld>
            <a:endParaRPr lang="en-US" altLang="en-US" sz="1300">
              <a:solidFill>
                <a:schemeClr val="tx2"/>
              </a:solidFill>
            </a:endParaRPr>
          </a:p>
        </p:txBody>
      </p:sp>
      <p:sp>
        <p:nvSpPr>
          <p:cNvPr id="110596" name="Rectangle 2">
            <a:extLst>
              <a:ext uri="{FF2B5EF4-FFF2-40B4-BE49-F238E27FC236}">
                <a16:creationId xmlns:a16="http://schemas.microsoft.com/office/drawing/2014/main" id="{C439FF20-3E59-4BCC-837A-F6538603AF86}"/>
              </a:ext>
            </a:extLst>
          </p:cNvPr>
          <p:cNvSpPr>
            <a:spLocks noGrp="1" noRot="1" noChangeAspect="1" noChangeArrowheads="1" noTextEdit="1"/>
          </p:cNvSpPr>
          <p:nvPr>
            <p:ph type="sldImg"/>
          </p:nvPr>
        </p:nvSpPr>
        <p:spPr>
          <a:ln/>
        </p:spPr>
      </p:sp>
      <p:sp>
        <p:nvSpPr>
          <p:cNvPr id="110597" name="Rectangle 3">
            <a:extLst>
              <a:ext uri="{FF2B5EF4-FFF2-40B4-BE49-F238E27FC236}">
                <a16:creationId xmlns:a16="http://schemas.microsoft.com/office/drawing/2014/main" id="{3046F1B8-B999-41F3-AD85-CF2F41F809F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5">
            <a:extLst>
              <a:ext uri="{FF2B5EF4-FFF2-40B4-BE49-F238E27FC236}">
                <a16:creationId xmlns:a16="http://schemas.microsoft.com/office/drawing/2014/main" id="{B2861ED3-E219-4679-9CB6-09B27B86BCB9}"/>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2643" name="Rectangle 6">
            <a:extLst>
              <a:ext uri="{FF2B5EF4-FFF2-40B4-BE49-F238E27FC236}">
                <a16:creationId xmlns:a16="http://schemas.microsoft.com/office/drawing/2014/main" id="{7AB1C496-7F12-47FE-937E-91AF6526684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1282AA1-6609-4D9F-9604-EF9E1C7457C1}" type="slidenum">
              <a:rPr lang="en-US" altLang="en-US" sz="1300">
                <a:solidFill>
                  <a:schemeClr val="tx2"/>
                </a:solidFill>
              </a:rPr>
              <a:pPr/>
              <a:t>56</a:t>
            </a:fld>
            <a:endParaRPr lang="en-US" altLang="en-US" sz="1300">
              <a:solidFill>
                <a:schemeClr val="tx2"/>
              </a:solidFill>
            </a:endParaRPr>
          </a:p>
        </p:txBody>
      </p:sp>
      <p:sp>
        <p:nvSpPr>
          <p:cNvPr id="112644" name="Rectangle 2">
            <a:extLst>
              <a:ext uri="{FF2B5EF4-FFF2-40B4-BE49-F238E27FC236}">
                <a16:creationId xmlns:a16="http://schemas.microsoft.com/office/drawing/2014/main" id="{4622954E-3668-4EA4-A484-DFAD7C3D6C37}"/>
              </a:ext>
            </a:extLst>
          </p:cNvPr>
          <p:cNvSpPr>
            <a:spLocks noGrp="1" noRot="1" noChangeAspect="1" noChangeArrowheads="1" noTextEdit="1"/>
          </p:cNvSpPr>
          <p:nvPr>
            <p:ph type="sldImg"/>
          </p:nvPr>
        </p:nvSpPr>
        <p:spPr>
          <a:ln/>
        </p:spPr>
      </p:sp>
      <p:sp>
        <p:nvSpPr>
          <p:cNvPr id="112645" name="Rectangle 3">
            <a:extLst>
              <a:ext uri="{FF2B5EF4-FFF2-40B4-BE49-F238E27FC236}">
                <a16:creationId xmlns:a16="http://schemas.microsoft.com/office/drawing/2014/main" id="{5D999EE3-4ACB-42A3-92AF-4D89C92CCAF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Old standard for BHs.</a:t>
            </a:r>
          </a:p>
          <a:p>
            <a:r>
              <a:rPr lang="en-US" altLang="en-US"/>
              <a:t>Bottom inlet actually a type of cyclone to drop out larger particles.  Air with particulate flows upward and out (though reentrainment can occur).  Several manifolds introduce reverse air to collapse groups of bags.</a:t>
            </a:r>
          </a:p>
          <a:p>
            <a:r>
              <a:rPr lang="en-US" altLang="en-US"/>
              <a:t>System remains on-line.</a:t>
            </a:r>
          </a:p>
          <a:p>
            <a:endParaRPr lang="en-US" altLang="en-US"/>
          </a:p>
          <a:p>
            <a:r>
              <a:rPr lang="en-US" altLang="en-US"/>
              <a:t>E.g., lumber processing</a:t>
            </a:r>
          </a:p>
          <a:p>
            <a:endParaRPr lang="en-US"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5">
            <a:extLst>
              <a:ext uri="{FF2B5EF4-FFF2-40B4-BE49-F238E27FC236}">
                <a16:creationId xmlns:a16="http://schemas.microsoft.com/office/drawing/2014/main" id="{66D089C1-B528-4F66-8EC3-B19AF6A4B2C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4691" name="Rectangle 6">
            <a:extLst>
              <a:ext uri="{FF2B5EF4-FFF2-40B4-BE49-F238E27FC236}">
                <a16:creationId xmlns:a16="http://schemas.microsoft.com/office/drawing/2014/main" id="{CF90BC68-541B-464D-90C8-971228557D9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BD8DDF6-6350-4672-B80F-4471D9AA3504}" type="slidenum">
              <a:rPr lang="en-US" altLang="en-US" sz="1300">
                <a:solidFill>
                  <a:schemeClr val="tx2"/>
                </a:solidFill>
              </a:rPr>
              <a:pPr/>
              <a:t>57</a:t>
            </a:fld>
            <a:endParaRPr lang="en-US" altLang="en-US" sz="1300">
              <a:solidFill>
                <a:schemeClr val="tx2"/>
              </a:solidFill>
            </a:endParaRPr>
          </a:p>
        </p:txBody>
      </p:sp>
      <p:sp>
        <p:nvSpPr>
          <p:cNvPr id="114692" name="Rectangle 2">
            <a:extLst>
              <a:ext uri="{FF2B5EF4-FFF2-40B4-BE49-F238E27FC236}">
                <a16:creationId xmlns:a16="http://schemas.microsoft.com/office/drawing/2014/main" id="{6DC07DBC-FA65-4EB1-9E4E-076042D5800D}"/>
              </a:ext>
            </a:extLst>
          </p:cNvPr>
          <p:cNvSpPr>
            <a:spLocks noGrp="1" noRot="1" noChangeAspect="1" noChangeArrowheads="1" noTextEdit="1"/>
          </p:cNvSpPr>
          <p:nvPr>
            <p:ph type="sldImg"/>
          </p:nvPr>
        </p:nvSpPr>
        <p:spPr>
          <a:ln/>
        </p:spPr>
      </p:sp>
      <p:sp>
        <p:nvSpPr>
          <p:cNvPr id="114693" name="Rectangle 3">
            <a:extLst>
              <a:ext uri="{FF2B5EF4-FFF2-40B4-BE49-F238E27FC236}">
                <a16:creationId xmlns:a16="http://schemas.microsoft.com/office/drawing/2014/main" id="{C50F818D-1E9C-441A-BC5D-44CA49E8D15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5">
            <a:extLst>
              <a:ext uri="{FF2B5EF4-FFF2-40B4-BE49-F238E27FC236}">
                <a16:creationId xmlns:a16="http://schemas.microsoft.com/office/drawing/2014/main" id="{4477FA0D-3F4D-4B20-A8A0-EF4D014BB2AF}"/>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6739" name="Rectangle 6">
            <a:extLst>
              <a:ext uri="{FF2B5EF4-FFF2-40B4-BE49-F238E27FC236}">
                <a16:creationId xmlns:a16="http://schemas.microsoft.com/office/drawing/2014/main" id="{EF8D05C3-CAEC-4972-A551-0491A5B178B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CFCD57A8-EEC2-4A81-BDB8-BB355971466F}" type="slidenum">
              <a:rPr lang="en-US" altLang="en-US" sz="1300">
                <a:solidFill>
                  <a:schemeClr val="tx2"/>
                </a:solidFill>
              </a:rPr>
              <a:pPr/>
              <a:t>58</a:t>
            </a:fld>
            <a:endParaRPr lang="en-US" altLang="en-US" sz="1300">
              <a:solidFill>
                <a:schemeClr val="tx2"/>
              </a:solidFill>
            </a:endParaRPr>
          </a:p>
        </p:txBody>
      </p:sp>
      <p:sp>
        <p:nvSpPr>
          <p:cNvPr id="116740" name="Rectangle 2">
            <a:extLst>
              <a:ext uri="{FF2B5EF4-FFF2-40B4-BE49-F238E27FC236}">
                <a16:creationId xmlns:a16="http://schemas.microsoft.com/office/drawing/2014/main" id="{795C9FA6-6060-4AA9-9748-477DB0A173BB}"/>
              </a:ext>
            </a:extLst>
          </p:cNvPr>
          <p:cNvSpPr>
            <a:spLocks noGrp="1" noRot="1" noChangeAspect="1" noChangeArrowheads="1" noTextEdit="1"/>
          </p:cNvSpPr>
          <p:nvPr>
            <p:ph type="sldImg"/>
          </p:nvPr>
        </p:nvSpPr>
        <p:spPr>
          <a:ln/>
        </p:spPr>
      </p:sp>
      <p:sp>
        <p:nvSpPr>
          <p:cNvPr id="116741" name="Rectangle 3">
            <a:extLst>
              <a:ext uri="{FF2B5EF4-FFF2-40B4-BE49-F238E27FC236}">
                <a16:creationId xmlns:a16="http://schemas.microsoft.com/office/drawing/2014/main" id="{D1BCB048-CF14-42E4-A3BC-BFE9C441F404}"/>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5">
            <a:extLst>
              <a:ext uri="{FF2B5EF4-FFF2-40B4-BE49-F238E27FC236}">
                <a16:creationId xmlns:a16="http://schemas.microsoft.com/office/drawing/2014/main" id="{16306BD6-B8B4-4DAE-8B70-42949DE145F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18787" name="Rectangle 6">
            <a:extLst>
              <a:ext uri="{FF2B5EF4-FFF2-40B4-BE49-F238E27FC236}">
                <a16:creationId xmlns:a16="http://schemas.microsoft.com/office/drawing/2014/main" id="{2FBC7860-846D-402E-A864-44E61F70297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E1B8379-AF78-448C-90C7-22BC70C2A05C}" type="slidenum">
              <a:rPr lang="en-US" altLang="en-US" sz="1300">
                <a:solidFill>
                  <a:schemeClr val="tx2"/>
                </a:solidFill>
              </a:rPr>
              <a:pPr/>
              <a:t>59</a:t>
            </a:fld>
            <a:endParaRPr lang="en-US" altLang="en-US" sz="1300">
              <a:solidFill>
                <a:schemeClr val="tx2"/>
              </a:solidFill>
            </a:endParaRPr>
          </a:p>
        </p:txBody>
      </p:sp>
      <p:sp>
        <p:nvSpPr>
          <p:cNvPr id="118788" name="Rectangle 2">
            <a:extLst>
              <a:ext uri="{FF2B5EF4-FFF2-40B4-BE49-F238E27FC236}">
                <a16:creationId xmlns:a16="http://schemas.microsoft.com/office/drawing/2014/main" id="{0C2BB30B-F1B4-474C-BA8C-F8777B8647C1}"/>
              </a:ext>
            </a:extLst>
          </p:cNvPr>
          <p:cNvSpPr>
            <a:spLocks noGrp="1" noRot="1" noChangeAspect="1" noChangeArrowheads="1" noTextEdit="1"/>
          </p:cNvSpPr>
          <p:nvPr>
            <p:ph type="sldImg"/>
          </p:nvPr>
        </p:nvSpPr>
        <p:spPr>
          <a:ln/>
        </p:spPr>
      </p:sp>
      <p:sp>
        <p:nvSpPr>
          <p:cNvPr id="118789" name="Rectangle 3">
            <a:extLst>
              <a:ext uri="{FF2B5EF4-FFF2-40B4-BE49-F238E27FC236}">
                <a16:creationId xmlns:a16="http://schemas.microsoft.com/office/drawing/2014/main" id="{5FAFD52B-791B-4C8A-9284-5845880191D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5">
            <a:extLst>
              <a:ext uri="{FF2B5EF4-FFF2-40B4-BE49-F238E27FC236}">
                <a16:creationId xmlns:a16="http://schemas.microsoft.com/office/drawing/2014/main" id="{D18EB1EA-6768-422B-B3CE-0F08B42B1E9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20835" name="Rectangle 6">
            <a:extLst>
              <a:ext uri="{FF2B5EF4-FFF2-40B4-BE49-F238E27FC236}">
                <a16:creationId xmlns:a16="http://schemas.microsoft.com/office/drawing/2014/main" id="{59C5B8BA-68B7-4882-BDEE-AE3ACA130CF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6D60174-11BB-4873-8523-EE15B3326101}" type="slidenum">
              <a:rPr lang="en-US" altLang="en-US" sz="1300">
                <a:solidFill>
                  <a:schemeClr val="tx2"/>
                </a:solidFill>
              </a:rPr>
              <a:pPr/>
              <a:t>60</a:t>
            </a:fld>
            <a:endParaRPr lang="en-US" altLang="en-US" sz="1300">
              <a:solidFill>
                <a:schemeClr val="tx2"/>
              </a:solidFill>
            </a:endParaRPr>
          </a:p>
        </p:txBody>
      </p:sp>
      <p:sp>
        <p:nvSpPr>
          <p:cNvPr id="120836" name="Rectangle 2">
            <a:extLst>
              <a:ext uri="{FF2B5EF4-FFF2-40B4-BE49-F238E27FC236}">
                <a16:creationId xmlns:a16="http://schemas.microsoft.com/office/drawing/2014/main" id="{9EE4E06D-07E9-4C33-8319-1615A9AA448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20837" name="Rectangle 3">
            <a:extLst>
              <a:ext uri="{FF2B5EF4-FFF2-40B4-BE49-F238E27FC236}">
                <a16:creationId xmlns:a16="http://schemas.microsoft.com/office/drawing/2014/main" id="{0E949A7F-7600-4A4F-921D-9FCEE89DE92F}"/>
              </a:ext>
            </a:extLst>
          </p:cNvPr>
          <p:cNvSpPr>
            <a:spLocks noGrp="1" noRot="1" noChangeAspect="1" noChangeArrowheads="1" noTextEdit="1"/>
          </p:cNvSpPr>
          <p:nvPr>
            <p:ph type="sldImg"/>
          </p:nvPr>
        </p:nvSpPr>
        <p:spPr>
          <a:ln cap="flat"/>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5">
            <a:extLst>
              <a:ext uri="{FF2B5EF4-FFF2-40B4-BE49-F238E27FC236}">
                <a16:creationId xmlns:a16="http://schemas.microsoft.com/office/drawing/2014/main" id="{45D46005-5390-4B03-872E-8C00554110C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22883" name="Rectangle 6">
            <a:extLst>
              <a:ext uri="{FF2B5EF4-FFF2-40B4-BE49-F238E27FC236}">
                <a16:creationId xmlns:a16="http://schemas.microsoft.com/office/drawing/2014/main" id="{38327FDD-D45B-487C-9F8F-C343658A857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E490BB2-8B70-4A4C-B0D2-36787DD1C345}" type="slidenum">
              <a:rPr lang="en-US" altLang="en-US" sz="1300">
                <a:solidFill>
                  <a:schemeClr val="tx2"/>
                </a:solidFill>
              </a:rPr>
              <a:pPr/>
              <a:t>61</a:t>
            </a:fld>
            <a:endParaRPr lang="en-US" altLang="en-US" sz="1300">
              <a:solidFill>
                <a:schemeClr val="tx2"/>
              </a:solidFill>
            </a:endParaRPr>
          </a:p>
        </p:txBody>
      </p:sp>
      <p:sp>
        <p:nvSpPr>
          <p:cNvPr id="122884" name="Rectangle 2">
            <a:extLst>
              <a:ext uri="{FF2B5EF4-FFF2-40B4-BE49-F238E27FC236}">
                <a16:creationId xmlns:a16="http://schemas.microsoft.com/office/drawing/2014/main" id="{0E29F19A-E3B8-4A09-93FA-33F355C9D123}"/>
              </a:ext>
            </a:extLst>
          </p:cNvPr>
          <p:cNvSpPr>
            <a:spLocks noGrp="1" noRot="1" noChangeAspect="1" noChangeArrowheads="1" noTextEdit="1"/>
          </p:cNvSpPr>
          <p:nvPr>
            <p:ph type="sldImg"/>
          </p:nvPr>
        </p:nvSpPr>
        <p:spPr>
          <a:ln/>
        </p:spPr>
      </p:sp>
      <p:sp>
        <p:nvSpPr>
          <p:cNvPr id="122885" name="Rectangle 3">
            <a:extLst>
              <a:ext uri="{FF2B5EF4-FFF2-40B4-BE49-F238E27FC236}">
                <a16:creationId xmlns:a16="http://schemas.microsoft.com/office/drawing/2014/main" id="{7FD3DB03-D9EB-4410-92A4-656FAD08493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5">
            <a:extLst>
              <a:ext uri="{FF2B5EF4-FFF2-40B4-BE49-F238E27FC236}">
                <a16:creationId xmlns:a16="http://schemas.microsoft.com/office/drawing/2014/main" id="{CD6E727B-4D8F-48B5-876D-C01CA8EF2D9B}"/>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24931" name="Rectangle 6">
            <a:extLst>
              <a:ext uri="{FF2B5EF4-FFF2-40B4-BE49-F238E27FC236}">
                <a16:creationId xmlns:a16="http://schemas.microsoft.com/office/drawing/2014/main" id="{35029393-3511-437A-A1B4-A22E2247C32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471F19D-F434-4C25-A162-39AA91B3B40A}" type="slidenum">
              <a:rPr lang="en-US" altLang="en-US" sz="1300">
                <a:solidFill>
                  <a:schemeClr val="tx2"/>
                </a:solidFill>
              </a:rPr>
              <a:pPr/>
              <a:t>62</a:t>
            </a:fld>
            <a:endParaRPr lang="en-US" altLang="en-US" sz="1300">
              <a:solidFill>
                <a:schemeClr val="tx2"/>
              </a:solidFill>
            </a:endParaRPr>
          </a:p>
        </p:txBody>
      </p:sp>
      <p:sp>
        <p:nvSpPr>
          <p:cNvPr id="124932" name="Rectangle 2">
            <a:extLst>
              <a:ext uri="{FF2B5EF4-FFF2-40B4-BE49-F238E27FC236}">
                <a16:creationId xmlns:a16="http://schemas.microsoft.com/office/drawing/2014/main" id="{6CF0EAC3-EEBB-4E97-AC9E-BC8C742740E6}"/>
              </a:ext>
            </a:extLst>
          </p:cNvPr>
          <p:cNvSpPr>
            <a:spLocks noGrp="1" noRot="1" noChangeAspect="1" noChangeArrowheads="1" noTextEdit="1"/>
          </p:cNvSpPr>
          <p:nvPr>
            <p:ph type="sldImg"/>
          </p:nvPr>
        </p:nvSpPr>
        <p:spPr>
          <a:ln/>
        </p:spPr>
      </p:sp>
      <p:sp>
        <p:nvSpPr>
          <p:cNvPr id="124933" name="Rectangle 3">
            <a:extLst>
              <a:ext uri="{FF2B5EF4-FFF2-40B4-BE49-F238E27FC236}">
                <a16:creationId xmlns:a16="http://schemas.microsoft.com/office/drawing/2014/main" id="{7684DBF4-0C91-49E2-92C3-F81E3C83A1E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a:extLst>
              <a:ext uri="{FF2B5EF4-FFF2-40B4-BE49-F238E27FC236}">
                <a16:creationId xmlns:a16="http://schemas.microsoft.com/office/drawing/2014/main" id="{7C94C068-772C-4FEB-88EA-8167FAA60F5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411" name="Rectangle 6">
            <a:extLst>
              <a:ext uri="{FF2B5EF4-FFF2-40B4-BE49-F238E27FC236}">
                <a16:creationId xmlns:a16="http://schemas.microsoft.com/office/drawing/2014/main" id="{E11C98E7-492D-4BCF-B74A-3F54A5AC84FB}"/>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D713694-881A-48D1-826D-D302B7FA860F}" type="slidenum">
              <a:rPr lang="en-US" altLang="en-US" sz="1300">
                <a:solidFill>
                  <a:schemeClr val="tx2"/>
                </a:solidFill>
              </a:rPr>
              <a:pPr/>
              <a:t>6</a:t>
            </a:fld>
            <a:endParaRPr lang="en-US" altLang="en-US" sz="1300">
              <a:solidFill>
                <a:schemeClr val="tx2"/>
              </a:solidFill>
            </a:endParaRPr>
          </a:p>
        </p:txBody>
      </p:sp>
      <p:sp>
        <p:nvSpPr>
          <p:cNvPr id="17412" name="Rectangle 2">
            <a:extLst>
              <a:ext uri="{FF2B5EF4-FFF2-40B4-BE49-F238E27FC236}">
                <a16:creationId xmlns:a16="http://schemas.microsoft.com/office/drawing/2014/main" id="{EB69762C-08EA-40B1-9A1B-6E2B1DA0DC15}"/>
              </a:ext>
            </a:extLst>
          </p:cNvPr>
          <p:cNvSpPr>
            <a:spLocks noGrp="1" noRot="1" noChangeAspect="1" noChangeArrowheads="1" noTextEdit="1"/>
          </p:cNvSpPr>
          <p:nvPr>
            <p:ph type="sldImg"/>
          </p:nvPr>
        </p:nvSpPr>
        <p:spPr>
          <a:ln/>
        </p:spPr>
      </p:sp>
      <p:sp>
        <p:nvSpPr>
          <p:cNvPr id="17413" name="Rectangle 3">
            <a:extLst>
              <a:ext uri="{FF2B5EF4-FFF2-40B4-BE49-F238E27FC236}">
                <a16:creationId xmlns:a16="http://schemas.microsoft.com/office/drawing/2014/main" id="{FAE7F682-CE14-4B01-B31E-7C8123A01DF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b="1"/>
              <a:t>Pulse-jet baghouse at cogen facility.  </a:t>
            </a:r>
          </a:p>
          <a:p>
            <a:r>
              <a:rPr lang="en-US" altLang="en-US"/>
              <a:t>This BH had some 400 plus bags used to collect fly ash from boiler (very common use).</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5">
            <a:extLst>
              <a:ext uri="{FF2B5EF4-FFF2-40B4-BE49-F238E27FC236}">
                <a16:creationId xmlns:a16="http://schemas.microsoft.com/office/drawing/2014/main" id="{AA3B29D7-DE0D-4201-8311-8F82015250E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26979" name="Rectangle 6">
            <a:extLst>
              <a:ext uri="{FF2B5EF4-FFF2-40B4-BE49-F238E27FC236}">
                <a16:creationId xmlns:a16="http://schemas.microsoft.com/office/drawing/2014/main" id="{AA7B4335-E53D-4D5D-87F6-50B6C5388AB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F2A7719-39A8-4E28-941C-092D6B5A4335}" type="slidenum">
              <a:rPr lang="en-US" altLang="en-US" sz="1300">
                <a:solidFill>
                  <a:schemeClr val="tx2"/>
                </a:solidFill>
              </a:rPr>
              <a:pPr/>
              <a:t>63</a:t>
            </a:fld>
            <a:endParaRPr lang="en-US" altLang="en-US" sz="1300">
              <a:solidFill>
                <a:schemeClr val="tx2"/>
              </a:solidFill>
            </a:endParaRPr>
          </a:p>
        </p:txBody>
      </p:sp>
      <p:sp>
        <p:nvSpPr>
          <p:cNvPr id="126980" name="Rectangle 2">
            <a:extLst>
              <a:ext uri="{FF2B5EF4-FFF2-40B4-BE49-F238E27FC236}">
                <a16:creationId xmlns:a16="http://schemas.microsoft.com/office/drawing/2014/main" id="{9A21F551-E60A-4C54-94CE-DC9846C8AE93}"/>
              </a:ext>
            </a:extLst>
          </p:cNvPr>
          <p:cNvSpPr>
            <a:spLocks noGrp="1" noRot="1" noChangeAspect="1" noChangeArrowheads="1" noTextEdit="1"/>
          </p:cNvSpPr>
          <p:nvPr>
            <p:ph type="sldImg"/>
          </p:nvPr>
        </p:nvSpPr>
        <p:spPr>
          <a:ln/>
        </p:spPr>
      </p:sp>
      <p:sp>
        <p:nvSpPr>
          <p:cNvPr id="126981" name="Rectangle 3">
            <a:extLst>
              <a:ext uri="{FF2B5EF4-FFF2-40B4-BE49-F238E27FC236}">
                <a16:creationId xmlns:a16="http://schemas.microsoft.com/office/drawing/2014/main" id="{755D6BBE-3820-4136-99B0-453BF454FD5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5">
            <a:extLst>
              <a:ext uri="{FF2B5EF4-FFF2-40B4-BE49-F238E27FC236}">
                <a16:creationId xmlns:a16="http://schemas.microsoft.com/office/drawing/2014/main" id="{82577A78-FABB-4823-B3AB-D3519AB639D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29027" name="Rectangle 6">
            <a:extLst>
              <a:ext uri="{FF2B5EF4-FFF2-40B4-BE49-F238E27FC236}">
                <a16:creationId xmlns:a16="http://schemas.microsoft.com/office/drawing/2014/main" id="{BBCEEF1E-7359-4E5A-A309-D8EBFD5165C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BA967CC-9D0A-4B06-A52D-7F9575AEE09F}" type="slidenum">
              <a:rPr lang="en-US" altLang="en-US" sz="1300">
                <a:solidFill>
                  <a:schemeClr val="tx2"/>
                </a:solidFill>
              </a:rPr>
              <a:pPr/>
              <a:t>64</a:t>
            </a:fld>
            <a:endParaRPr lang="en-US" altLang="en-US" sz="1300">
              <a:solidFill>
                <a:schemeClr val="tx2"/>
              </a:solidFill>
            </a:endParaRPr>
          </a:p>
        </p:txBody>
      </p:sp>
      <p:sp>
        <p:nvSpPr>
          <p:cNvPr id="129028" name="Rectangle 2">
            <a:extLst>
              <a:ext uri="{FF2B5EF4-FFF2-40B4-BE49-F238E27FC236}">
                <a16:creationId xmlns:a16="http://schemas.microsoft.com/office/drawing/2014/main" id="{2439D04B-960D-4C32-904F-B711407B00F0}"/>
              </a:ext>
            </a:extLst>
          </p:cNvPr>
          <p:cNvSpPr>
            <a:spLocks noGrp="1" noRot="1" noChangeAspect="1" noChangeArrowheads="1" noTextEdit="1"/>
          </p:cNvSpPr>
          <p:nvPr>
            <p:ph type="sldImg"/>
          </p:nvPr>
        </p:nvSpPr>
        <p:spPr>
          <a:ln/>
        </p:spPr>
      </p:sp>
      <p:sp>
        <p:nvSpPr>
          <p:cNvPr id="129029" name="Rectangle 3">
            <a:extLst>
              <a:ext uri="{FF2B5EF4-FFF2-40B4-BE49-F238E27FC236}">
                <a16:creationId xmlns:a16="http://schemas.microsoft.com/office/drawing/2014/main" id="{9DC3517C-0FD1-4270-93EE-ADA4AF59E2B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5">
            <a:extLst>
              <a:ext uri="{FF2B5EF4-FFF2-40B4-BE49-F238E27FC236}">
                <a16:creationId xmlns:a16="http://schemas.microsoft.com/office/drawing/2014/main" id="{AF7C9F26-019B-4C5A-9719-46CF969A541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34147" name="Rectangle 6">
            <a:extLst>
              <a:ext uri="{FF2B5EF4-FFF2-40B4-BE49-F238E27FC236}">
                <a16:creationId xmlns:a16="http://schemas.microsoft.com/office/drawing/2014/main" id="{473B3E5E-53AF-48AB-AC0F-4E9937F5390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7A6484D-B84C-4B66-A8CE-01B5A63D94A3}" type="slidenum">
              <a:rPr lang="en-US" altLang="en-US" sz="1300">
                <a:solidFill>
                  <a:schemeClr val="tx2"/>
                </a:solidFill>
              </a:rPr>
              <a:pPr/>
              <a:t>68</a:t>
            </a:fld>
            <a:endParaRPr lang="en-US" altLang="en-US" sz="1300">
              <a:solidFill>
                <a:schemeClr val="tx2"/>
              </a:solidFill>
            </a:endParaRPr>
          </a:p>
        </p:txBody>
      </p:sp>
      <p:sp>
        <p:nvSpPr>
          <p:cNvPr id="134148" name="Rectangle 2">
            <a:extLst>
              <a:ext uri="{FF2B5EF4-FFF2-40B4-BE49-F238E27FC236}">
                <a16:creationId xmlns:a16="http://schemas.microsoft.com/office/drawing/2014/main" id="{B985EF41-6427-489C-B788-F300FD0991F2}"/>
              </a:ext>
            </a:extLst>
          </p:cNvPr>
          <p:cNvSpPr>
            <a:spLocks noGrp="1" noRot="1" noChangeAspect="1" noChangeArrowheads="1" noTextEdit="1"/>
          </p:cNvSpPr>
          <p:nvPr>
            <p:ph type="sldImg"/>
          </p:nvPr>
        </p:nvSpPr>
        <p:spPr>
          <a:ln/>
        </p:spPr>
      </p:sp>
      <p:sp>
        <p:nvSpPr>
          <p:cNvPr id="134149" name="Rectangle 3">
            <a:extLst>
              <a:ext uri="{FF2B5EF4-FFF2-40B4-BE49-F238E27FC236}">
                <a16:creationId xmlns:a16="http://schemas.microsoft.com/office/drawing/2014/main" id="{81089E42-03BF-4820-90A7-3A1266F76CB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5">
            <a:extLst>
              <a:ext uri="{FF2B5EF4-FFF2-40B4-BE49-F238E27FC236}">
                <a16:creationId xmlns:a16="http://schemas.microsoft.com/office/drawing/2014/main" id="{0B19C7A3-1E50-4536-AAE5-0408BBDD432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36195" name="Rectangle 6">
            <a:extLst>
              <a:ext uri="{FF2B5EF4-FFF2-40B4-BE49-F238E27FC236}">
                <a16:creationId xmlns:a16="http://schemas.microsoft.com/office/drawing/2014/main" id="{35DDD57B-2627-4F08-A7D1-0FB61D3DF56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A98550A-F68F-408E-BA2C-634F2F33EBBD}" type="slidenum">
              <a:rPr lang="en-US" altLang="en-US" sz="1300">
                <a:solidFill>
                  <a:schemeClr val="tx2"/>
                </a:solidFill>
              </a:rPr>
              <a:pPr/>
              <a:t>69</a:t>
            </a:fld>
            <a:endParaRPr lang="en-US" altLang="en-US" sz="1300">
              <a:solidFill>
                <a:schemeClr val="tx2"/>
              </a:solidFill>
            </a:endParaRPr>
          </a:p>
        </p:txBody>
      </p:sp>
      <p:sp>
        <p:nvSpPr>
          <p:cNvPr id="136196" name="Rectangle 2">
            <a:extLst>
              <a:ext uri="{FF2B5EF4-FFF2-40B4-BE49-F238E27FC236}">
                <a16:creationId xmlns:a16="http://schemas.microsoft.com/office/drawing/2014/main" id="{0DA8071F-6107-47CD-A38B-9FDFED3FFC7C}"/>
              </a:ext>
            </a:extLst>
          </p:cNvPr>
          <p:cNvSpPr>
            <a:spLocks noGrp="1" noRot="1" noChangeAspect="1" noChangeArrowheads="1" noTextEdit="1"/>
          </p:cNvSpPr>
          <p:nvPr>
            <p:ph type="sldImg"/>
          </p:nvPr>
        </p:nvSpPr>
        <p:spPr>
          <a:ln/>
        </p:spPr>
      </p:sp>
      <p:sp>
        <p:nvSpPr>
          <p:cNvPr id="136197" name="Rectangle 3">
            <a:extLst>
              <a:ext uri="{FF2B5EF4-FFF2-40B4-BE49-F238E27FC236}">
                <a16:creationId xmlns:a16="http://schemas.microsoft.com/office/drawing/2014/main" id="{2669CB2C-F55A-4FE3-BB67-667F49F234B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5">
            <a:extLst>
              <a:ext uri="{FF2B5EF4-FFF2-40B4-BE49-F238E27FC236}">
                <a16:creationId xmlns:a16="http://schemas.microsoft.com/office/drawing/2014/main" id="{6BC454AC-1A6D-4296-8D9F-AA73BECB915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38243" name="Rectangle 6">
            <a:extLst>
              <a:ext uri="{FF2B5EF4-FFF2-40B4-BE49-F238E27FC236}">
                <a16:creationId xmlns:a16="http://schemas.microsoft.com/office/drawing/2014/main" id="{1B982DAC-9AB9-4385-8C22-CC7E6560E83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070E1CE-94DA-4512-A35A-4475D675E715}" type="slidenum">
              <a:rPr lang="en-US" altLang="en-US" sz="1300">
                <a:solidFill>
                  <a:schemeClr val="tx2"/>
                </a:solidFill>
              </a:rPr>
              <a:pPr/>
              <a:t>70</a:t>
            </a:fld>
            <a:endParaRPr lang="en-US" altLang="en-US" sz="1300">
              <a:solidFill>
                <a:schemeClr val="tx2"/>
              </a:solidFill>
            </a:endParaRPr>
          </a:p>
        </p:txBody>
      </p:sp>
      <p:sp>
        <p:nvSpPr>
          <p:cNvPr id="138244" name="Rectangle 2">
            <a:extLst>
              <a:ext uri="{FF2B5EF4-FFF2-40B4-BE49-F238E27FC236}">
                <a16:creationId xmlns:a16="http://schemas.microsoft.com/office/drawing/2014/main" id="{977715CE-5F14-46AC-921D-2591CC1FAC4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Misalignment can result in bags touching, usually at bottom, leading to bag-to-bag-abrasion.</a:t>
            </a:r>
          </a:p>
          <a:p>
            <a:endParaRPr lang="en-US" altLang="en-US"/>
          </a:p>
          <a:p>
            <a:r>
              <a:rPr lang="en-US" altLang="en-US"/>
              <a:t>Diaphragm valve part of compressed air system.</a:t>
            </a:r>
          </a:p>
          <a:p>
            <a:endParaRPr lang="en-US" altLang="en-US"/>
          </a:p>
          <a:p>
            <a:endParaRPr lang="en-US" altLang="en-US"/>
          </a:p>
        </p:txBody>
      </p:sp>
      <p:sp>
        <p:nvSpPr>
          <p:cNvPr id="138245" name="Rectangle 3">
            <a:extLst>
              <a:ext uri="{FF2B5EF4-FFF2-40B4-BE49-F238E27FC236}">
                <a16:creationId xmlns:a16="http://schemas.microsoft.com/office/drawing/2014/main" id="{4576F230-CB94-42D9-B37C-ADC0070A9889}"/>
              </a:ext>
            </a:extLst>
          </p:cNvPr>
          <p:cNvSpPr>
            <a:spLocks noGrp="1" noRot="1" noChangeAspect="1" noChangeArrowheads="1" noTextEdit="1"/>
          </p:cNvSpPr>
          <p:nvPr>
            <p:ph type="sldImg"/>
          </p:nvPr>
        </p:nvSpPr>
        <p:spPr>
          <a:ln cap="flat"/>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5">
            <a:extLst>
              <a:ext uri="{FF2B5EF4-FFF2-40B4-BE49-F238E27FC236}">
                <a16:creationId xmlns:a16="http://schemas.microsoft.com/office/drawing/2014/main" id="{F72C27A6-F2E2-45C6-9BCE-E5D4CDAB96B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40291" name="Rectangle 6">
            <a:extLst>
              <a:ext uri="{FF2B5EF4-FFF2-40B4-BE49-F238E27FC236}">
                <a16:creationId xmlns:a16="http://schemas.microsoft.com/office/drawing/2014/main" id="{F5CF61EA-C11B-497A-A200-0FBC6FA03DA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624D6CB-CAEC-4D3D-A479-83E2F70DE34A}" type="slidenum">
              <a:rPr lang="en-US" altLang="en-US" sz="1300">
                <a:solidFill>
                  <a:schemeClr val="tx2"/>
                </a:solidFill>
              </a:rPr>
              <a:pPr/>
              <a:t>71</a:t>
            </a:fld>
            <a:endParaRPr lang="en-US" altLang="en-US" sz="1300">
              <a:solidFill>
                <a:schemeClr val="tx2"/>
              </a:solidFill>
            </a:endParaRPr>
          </a:p>
        </p:txBody>
      </p:sp>
      <p:sp>
        <p:nvSpPr>
          <p:cNvPr id="140292" name="Rectangle 2">
            <a:extLst>
              <a:ext uri="{FF2B5EF4-FFF2-40B4-BE49-F238E27FC236}">
                <a16:creationId xmlns:a16="http://schemas.microsoft.com/office/drawing/2014/main" id="{3BAC5DE1-FD70-440F-9678-3783E60A5DA5}"/>
              </a:ext>
            </a:extLst>
          </p:cNvPr>
          <p:cNvSpPr>
            <a:spLocks noGrp="1" noRot="1" noChangeAspect="1" noChangeArrowheads="1" noTextEdit="1"/>
          </p:cNvSpPr>
          <p:nvPr>
            <p:ph type="sldImg"/>
          </p:nvPr>
        </p:nvSpPr>
        <p:spPr>
          <a:ln/>
        </p:spPr>
      </p:sp>
      <p:sp>
        <p:nvSpPr>
          <p:cNvPr id="140293" name="Rectangle 3">
            <a:extLst>
              <a:ext uri="{FF2B5EF4-FFF2-40B4-BE49-F238E27FC236}">
                <a16:creationId xmlns:a16="http://schemas.microsoft.com/office/drawing/2014/main" id="{3DA869B6-DA17-429B-B561-9B34BD6F2AE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5">
            <a:extLst>
              <a:ext uri="{FF2B5EF4-FFF2-40B4-BE49-F238E27FC236}">
                <a16:creationId xmlns:a16="http://schemas.microsoft.com/office/drawing/2014/main" id="{45285AD7-E26D-45E6-84C9-FED6D099899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42339" name="Rectangle 6">
            <a:extLst>
              <a:ext uri="{FF2B5EF4-FFF2-40B4-BE49-F238E27FC236}">
                <a16:creationId xmlns:a16="http://schemas.microsoft.com/office/drawing/2014/main" id="{D60F4925-9C2F-40F9-85B9-8109264B333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CF7B05B-7926-40EC-A580-8A2B9C7C796A}" type="slidenum">
              <a:rPr lang="en-US" altLang="en-US" sz="1300">
                <a:solidFill>
                  <a:schemeClr val="tx2"/>
                </a:solidFill>
              </a:rPr>
              <a:pPr/>
              <a:t>72</a:t>
            </a:fld>
            <a:endParaRPr lang="en-US" altLang="en-US" sz="1300">
              <a:solidFill>
                <a:schemeClr val="tx2"/>
              </a:solidFill>
            </a:endParaRPr>
          </a:p>
        </p:txBody>
      </p:sp>
      <p:sp>
        <p:nvSpPr>
          <p:cNvPr id="142340" name="Rectangle 2">
            <a:extLst>
              <a:ext uri="{FF2B5EF4-FFF2-40B4-BE49-F238E27FC236}">
                <a16:creationId xmlns:a16="http://schemas.microsoft.com/office/drawing/2014/main" id="{E7AEBFBD-5A03-4557-84BF-327D03EA82A9}"/>
              </a:ext>
            </a:extLst>
          </p:cNvPr>
          <p:cNvSpPr>
            <a:spLocks noGrp="1" noRot="1" noChangeAspect="1" noChangeArrowheads="1" noTextEdit="1"/>
          </p:cNvSpPr>
          <p:nvPr>
            <p:ph type="sldImg"/>
          </p:nvPr>
        </p:nvSpPr>
        <p:spPr>
          <a:ln/>
        </p:spPr>
      </p:sp>
      <p:sp>
        <p:nvSpPr>
          <p:cNvPr id="142341" name="Rectangle 3">
            <a:extLst>
              <a:ext uri="{FF2B5EF4-FFF2-40B4-BE49-F238E27FC236}">
                <a16:creationId xmlns:a16="http://schemas.microsoft.com/office/drawing/2014/main" id="{F27694F7-C707-4233-A7CA-0E8325E3DD76}"/>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Side-mounted acoustic horn.  </a:t>
            </a:r>
          </a:p>
          <a:p>
            <a:endParaRPr lang="en-US" altLang="en-US"/>
          </a:p>
          <a:p>
            <a:r>
              <a:rPr lang="en-US" altLang="en-US"/>
              <a:t>Can be louder than siren @ 140-150 dB.</a:t>
            </a:r>
          </a:p>
          <a:p>
            <a:endParaRPr lang="en-US" altLang="en-US"/>
          </a:p>
          <a:p>
            <a:r>
              <a:rPr lang="en-US" altLang="en-US"/>
              <a:t>Lower frequencies especially effective in cleaning and can reduce pressure drop by 40-50% in situations where physical cleaning not very effective.</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5">
            <a:extLst>
              <a:ext uri="{FF2B5EF4-FFF2-40B4-BE49-F238E27FC236}">
                <a16:creationId xmlns:a16="http://schemas.microsoft.com/office/drawing/2014/main" id="{9A74A5AA-5F03-43AA-B508-CBC88A863C6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44387" name="Rectangle 6">
            <a:extLst>
              <a:ext uri="{FF2B5EF4-FFF2-40B4-BE49-F238E27FC236}">
                <a16:creationId xmlns:a16="http://schemas.microsoft.com/office/drawing/2014/main" id="{A2B28A88-7095-451F-92B3-E9212F4175F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8611BA4-186F-4F73-BD01-9092158C1DCB}" type="slidenum">
              <a:rPr lang="en-US" altLang="en-US" sz="1300">
                <a:solidFill>
                  <a:schemeClr val="tx2"/>
                </a:solidFill>
              </a:rPr>
              <a:pPr/>
              <a:t>73</a:t>
            </a:fld>
            <a:endParaRPr lang="en-US" altLang="en-US" sz="1300">
              <a:solidFill>
                <a:schemeClr val="tx2"/>
              </a:solidFill>
            </a:endParaRPr>
          </a:p>
        </p:txBody>
      </p:sp>
      <p:sp>
        <p:nvSpPr>
          <p:cNvPr id="144388" name="Rectangle 2">
            <a:extLst>
              <a:ext uri="{FF2B5EF4-FFF2-40B4-BE49-F238E27FC236}">
                <a16:creationId xmlns:a16="http://schemas.microsoft.com/office/drawing/2014/main" id="{CFC73E11-1BFA-4C59-9129-C8D3412771C2}"/>
              </a:ext>
            </a:extLst>
          </p:cNvPr>
          <p:cNvSpPr>
            <a:spLocks noGrp="1" noRot="1" noChangeAspect="1" noChangeArrowheads="1" noTextEdit="1"/>
          </p:cNvSpPr>
          <p:nvPr>
            <p:ph type="sldImg"/>
          </p:nvPr>
        </p:nvSpPr>
        <p:spPr>
          <a:ln/>
        </p:spPr>
      </p:sp>
      <p:sp>
        <p:nvSpPr>
          <p:cNvPr id="144389" name="Rectangle 3">
            <a:extLst>
              <a:ext uri="{FF2B5EF4-FFF2-40B4-BE49-F238E27FC236}">
                <a16:creationId xmlns:a16="http://schemas.microsoft.com/office/drawing/2014/main" id="{70E2EF91-1ACD-40F2-9212-566211B2722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5">
            <a:extLst>
              <a:ext uri="{FF2B5EF4-FFF2-40B4-BE49-F238E27FC236}">
                <a16:creationId xmlns:a16="http://schemas.microsoft.com/office/drawing/2014/main" id="{587BD8AD-E5FD-4837-91B1-7230DB3A034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46435" name="Rectangle 6">
            <a:extLst>
              <a:ext uri="{FF2B5EF4-FFF2-40B4-BE49-F238E27FC236}">
                <a16:creationId xmlns:a16="http://schemas.microsoft.com/office/drawing/2014/main" id="{767B97FD-A992-4E21-87E8-B8E90267E6C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C9CAA7F-DFF9-42FA-B780-1564C23766A6}" type="slidenum">
              <a:rPr lang="en-US" altLang="en-US" sz="1300">
                <a:solidFill>
                  <a:schemeClr val="tx2"/>
                </a:solidFill>
              </a:rPr>
              <a:pPr/>
              <a:t>74</a:t>
            </a:fld>
            <a:endParaRPr lang="en-US" altLang="en-US" sz="1300">
              <a:solidFill>
                <a:schemeClr val="tx2"/>
              </a:solidFill>
            </a:endParaRPr>
          </a:p>
        </p:txBody>
      </p:sp>
      <p:sp>
        <p:nvSpPr>
          <p:cNvPr id="146436" name="Rectangle 2">
            <a:extLst>
              <a:ext uri="{FF2B5EF4-FFF2-40B4-BE49-F238E27FC236}">
                <a16:creationId xmlns:a16="http://schemas.microsoft.com/office/drawing/2014/main" id="{C3915BE8-9F35-4EF9-891A-DAEDD040ECC6}"/>
              </a:ext>
            </a:extLst>
          </p:cNvPr>
          <p:cNvSpPr>
            <a:spLocks noGrp="1" noRot="1" noChangeAspect="1" noChangeArrowheads="1" noTextEdit="1"/>
          </p:cNvSpPr>
          <p:nvPr>
            <p:ph type="sldImg"/>
          </p:nvPr>
        </p:nvSpPr>
        <p:spPr>
          <a:ln/>
        </p:spPr>
      </p:sp>
      <p:sp>
        <p:nvSpPr>
          <p:cNvPr id="146437" name="Rectangle 3">
            <a:extLst>
              <a:ext uri="{FF2B5EF4-FFF2-40B4-BE49-F238E27FC236}">
                <a16:creationId xmlns:a16="http://schemas.microsoft.com/office/drawing/2014/main" id="{6D0CBA4A-5F44-43B6-BDD1-40BC55230CED}"/>
              </a:ext>
            </a:extLst>
          </p:cNvPr>
          <p:cNvSpPr>
            <a:spLocks noGrp="1" noChangeArrowheads="1"/>
          </p:cNvSpPr>
          <p:nvPr>
            <p:ph type="body" idx="1"/>
          </p:nvPr>
        </p:nvSpPr>
        <p:spPr>
          <a:xfrm>
            <a:off x="812254" y="2881337"/>
            <a:ext cx="5856426" cy="6262431"/>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dirty="0"/>
              <a:t>Most fabric filter media employ some kind of woven fabric either as direct filter medium or as backing.</a:t>
            </a:r>
          </a:p>
          <a:p>
            <a:endParaRPr lang="en-US" altLang="en-US" dirty="0"/>
          </a:p>
          <a:p>
            <a:r>
              <a:rPr lang="en-US" altLang="en-US" b="1" dirty="0"/>
              <a:t>Plain weave </a:t>
            </a:r>
            <a:r>
              <a:rPr lang="en-US" altLang="en-US" dirty="0"/>
              <a:t>is tightest, :. best for smallest particles.  Tends to “blind” easily, i.e., particles become impregnated in fabric and decrease air flow, increase pressure drop. </a:t>
            </a:r>
          </a:p>
          <a:p>
            <a:endParaRPr lang="en-US" altLang="en-US" dirty="0"/>
          </a:p>
          <a:p>
            <a:r>
              <a:rPr lang="en-US" altLang="en-US" b="1" dirty="0"/>
              <a:t>Twill weave</a:t>
            </a:r>
            <a:r>
              <a:rPr lang="en-US" altLang="en-US" dirty="0"/>
              <a:t>: Easier release of dust cake.  Lower abrasion.</a:t>
            </a:r>
          </a:p>
          <a:p>
            <a:endParaRPr lang="en-US" altLang="en-US" dirty="0"/>
          </a:p>
          <a:p>
            <a:r>
              <a:rPr lang="en-US" altLang="en-US" b="1" dirty="0"/>
              <a:t>Sateen</a:t>
            </a:r>
            <a:r>
              <a:rPr lang="en-US" altLang="en-US" dirty="0"/>
              <a:t>: Easiest cake release but “</a:t>
            </a:r>
            <a:r>
              <a:rPr lang="en-US" altLang="en-US" dirty="0" err="1"/>
              <a:t>bleedthrough</a:t>
            </a:r>
            <a:r>
              <a:rPr lang="en-US" altLang="en-US" dirty="0"/>
              <a:t>” more likely.</a:t>
            </a:r>
          </a:p>
          <a:p>
            <a:endParaRPr lang="en-US" altLang="en-US" dirty="0"/>
          </a:p>
          <a:p>
            <a:r>
              <a:rPr lang="en-US" altLang="en-US" dirty="0"/>
              <a:t>Type of fabric depends on type of dust, operating conditions, cost </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5">
            <a:extLst>
              <a:ext uri="{FF2B5EF4-FFF2-40B4-BE49-F238E27FC236}">
                <a16:creationId xmlns:a16="http://schemas.microsoft.com/office/drawing/2014/main" id="{C1F014E1-A762-43D0-957C-8507A0D07935}"/>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48483" name="Rectangle 6">
            <a:extLst>
              <a:ext uri="{FF2B5EF4-FFF2-40B4-BE49-F238E27FC236}">
                <a16:creationId xmlns:a16="http://schemas.microsoft.com/office/drawing/2014/main" id="{CC280DC2-D341-42CC-9842-45A0DC5175C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8EBB677-73E8-4D3D-AB00-7CCDFD6EEC1E}" type="slidenum">
              <a:rPr lang="en-US" altLang="en-US" sz="1300">
                <a:solidFill>
                  <a:schemeClr val="tx2"/>
                </a:solidFill>
              </a:rPr>
              <a:pPr/>
              <a:t>75</a:t>
            </a:fld>
            <a:endParaRPr lang="en-US" altLang="en-US" sz="1300">
              <a:solidFill>
                <a:schemeClr val="tx2"/>
              </a:solidFill>
            </a:endParaRPr>
          </a:p>
        </p:txBody>
      </p:sp>
      <p:sp>
        <p:nvSpPr>
          <p:cNvPr id="148484" name="Rectangle 2">
            <a:extLst>
              <a:ext uri="{FF2B5EF4-FFF2-40B4-BE49-F238E27FC236}">
                <a16:creationId xmlns:a16="http://schemas.microsoft.com/office/drawing/2014/main" id="{992E9113-6580-43FD-95D8-56372A2A0522}"/>
              </a:ext>
            </a:extLst>
          </p:cNvPr>
          <p:cNvSpPr>
            <a:spLocks noGrp="1" noRot="1" noChangeAspect="1" noChangeArrowheads="1" noTextEdit="1"/>
          </p:cNvSpPr>
          <p:nvPr>
            <p:ph type="sldImg"/>
          </p:nvPr>
        </p:nvSpPr>
        <p:spPr>
          <a:ln/>
        </p:spPr>
      </p:sp>
      <p:sp>
        <p:nvSpPr>
          <p:cNvPr id="148485" name="Rectangle 3">
            <a:extLst>
              <a:ext uri="{FF2B5EF4-FFF2-40B4-BE49-F238E27FC236}">
                <a16:creationId xmlns:a16="http://schemas.microsoft.com/office/drawing/2014/main" id="{54FA74D2-C883-4708-BB9C-B13A9C65F14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48486" name="Rectangle 4">
            <a:extLst>
              <a:ext uri="{FF2B5EF4-FFF2-40B4-BE49-F238E27FC236}">
                <a16:creationId xmlns:a16="http://schemas.microsoft.com/office/drawing/2014/main" id="{9619DC5D-BFA6-4F80-BA2A-90E2350C0125}"/>
              </a:ext>
            </a:extLst>
          </p:cNvPr>
          <p:cNvSpPr>
            <a:spLocks noChangeArrowheads="1"/>
          </p:cNvSpPr>
          <p:nvPr/>
        </p:nvSpPr>
        <p:spPr bwMode="auto">
          <a:xfrm>
            <a:off x="651444" y="2881337"/>
            <a:ext cx="5854785" cy="6262431"/>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r>
              <a:rPr lang="en-US" altLang="en-US" b="1"/>
              <a:t>Felted fabric:  </a:t>
            </a:r>
            <a:r>
              <a:rPr lang="en-US" altLang="en-US"/>
              <a:t>Made by needle punching fibers unto woven backing called “scrim.”  Felts attached by chemical, heat, resin, or stitch bonding.  Felting may increase thickness 2-3X.  </a:t>
            </a:r>
          </a:p>
          <a:p>
            <a:endParaRPr lang="en-US" altLang="en-US"/>
          </a:p>
          <a:p>
            <a:r>
              <a:rPr lang="en-US" altLang="en-US"/>
              <a:t>Bags durable, good for pulse cleaning.</a:t>
            </a:r>
          </a:p>
          <a:p>
            <a:endParaRPr lang="en-US" altLang="en-US"/>
          </a:p>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a:extLst>
              <a:ext uri="{FF2B5EF4-FFF2-40B4-BE49-F238E27FC236}">
                <a16:creationId xmlns:a16="http://schemas.microsoft.com/office/drawing/2014/main" id="{148FD4EC-E27B-46B3-857E-67FA18F13C4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363" name="Rectangle 6">
            <a:extLst>
              <a:ext uri="{FF2B5EF4-FFF2-40B4-BE49-F238E27FC236}">
                <a16:creationId xmlns:a16="http://schemas.microsoft.com/office/drawing/2014/main" id="{F09870E3-E71E-4A12-9D4B-AC83CB47139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1077600-D30B-42CE-A04E-A7467BB88209}" type="slidenum">
              <a:rPr lang="en-US" altLang="en-US" sz="1300">
                <a:solidFill>
                  <a:schemeClr val="tx2"/>
                </a:solidFill>
              </a:rPr>
              <a:pPr/>
              <a:t>7</a:t>
            </a:fld>
            <a:endParaRPr lang="en-US" altLang="en-US" sz="1300">
              <a:solidFill>
                <a:schemeClr val="tx2"/>
              </a:solidFill>
            </a:endParaRPr>
          </a:p>
        </p:txBody>
      </p:sp>
      <p:sp>
        <p:nvSpPr>
          <p:cNvPr id="15364" name="Rectangle 2">
            <a:extLst>
              <a:ext uri="{FF2B5EF4-FFF2-40B4-BE49-F238E27FC236}">
                <a16:creationId xmlns:a16="http://schemas.microsoft.com/office/drawing/2014/main" id="{866245DD-6E08-4DCC-B084-2BF8772F9570}"/>
              </a:ext>
            </a:extLst>
          </p:cNvPr>
          <p:cNvSpPr>
            <a:spLocks noGrp="1" noRot="1" noChangeAspect="1" noChangeArrowheads="1" noTextEdit="1"/>
          </p:cNvSpPr>
          <p:nvPr>
            <p:ph type="sldImg"/>
          </p:nvPr>
        </p:nvSpPr>
        <p:spPr>
          <a:ln/>
        </p:spPr>
      </p:sp>
      <p:sp>
        <p:nvSpPr>
          <p:cNvPr id="15365" name="Rectangle 3">
            <a:extLst>
              <a:ext uri="{FF2B5EF4-FFF2-40B4-BE49-F238E27FC236}">
                <a16:creationId xmlns:a16="http://schemas.microsoft.com/office/drawing/2014/main" id="{CE955A7B-E313-46E9-8186-83C7B466B5B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Collecting dust generated from handling of rice.  </a:t>
            </a:r>
          </a:p>
          <a:p>
            <a:r>
              <a:rPr lang="en-US" altLang="en-US"/>
              <a:t>Principle use of BH as AP control equipment, but in this case, rice dust sold to feed mill where it is mixed with wheat dust, soybean dust, and whatever else is available along with some kind of nutritious binder such as molasses --- for animal feed pellets.</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5">
            <a:extLst>
              <a:ext uri="{FF2B5EF4-FFF2-40B4-BE49-F238E27FC236}">
                <a16:creationId xmlns:a16="http://schemas.microsoft.com/office/drawing/2014/main" id="{C08D38C9-0965-4880-8597-13DC73AD3D5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0531" name="Rectangle 6">
            <a:extLst>
              <a:ext uri="{FF2B5EF4-FFF2-40B4-BE49-F238E27FC236}">
                <a16:creationId xmlns:a16="http://schemas.microsoft.com/office/drawing/2014/main" id="{C57E994D-7474-4348-B0AB-EEC5C326062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538C435-11F8-4C9F-905B-E82A127BAAD7}" type="slidenum">
              <a:rPr lang="en-US" altLang="en-US" sz="1300">
                <a:solidFill>
                  <a:schemeClr val="tx2"/>
                </a:solidFill>
              </a:rPr>
              <a:pPr/>
              <a:t>76</a:t>
            </a:fld>
            <a:endParaRPr lang="en-US" altLang="en-US" sz="1300">
              <a:solidFill>
                <a:schemeClr val="tx2"/>
              </a:solidFill>
            </a:endParaRPr>
          </a:p>
        </p:txBody>
      </p:sp>
      <p:sp>
        <p:nvSpPr>
          <p:cNvPr id="150532" name="Rectangle 2">
            <a:extLst>
              <a:ext uri="{FF2B5EF4-FFF2-40B4-BE49-F238E27FC236}">
                <a16:creationId xmlns:a16="http://schemas.microsoft.com/office/drawing/2014/main" id="{884F194F-4F08-49EA-8079-18FF095D4872}"/>
              </a:ext>
            </a:extLst>
          </p:cNvPr>
          <p:cNvSpPr>
            <a:spLocks noGrp="1" noRot="1" noChangeAspect="1" noChangeArrowheads="1" noTextEdit="1"/>
          </p:cNvSpPr>
          <p:nvPr>
            <p:ph type="sldImg"/>
          </p:nvPr>
        </p:nvSpPr>
        <p:spPr>
          <a:ln/>
        </p:spPr>
      </p:sp>
      <p:sp>
        <p:nvSpPr>
          <p:cNvPr id="150533" name="Rectangle 3">
            <a:extLst>
              <a:ext uri="{FF2B5EF4-FFF2-40B4-BE49-F238E27FC236}">
                <a16:creationId xmlns:a16="http://schemas.microsoft.com/office/drawing/2014/main" id="{1D80984E-E411-4E7F-BE27-6D005304EDA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50534" name="Rectangle 4">
            <a:extLst>
              <a:ext uri="{FF2B5EF4-FFF2-40B4-BE49-F238E27FC236}">
                <a16:creationId xmlns:a16="http://schemas.microsoft.com/office/drawing/2014/main" id="{8397183E-B6E6-469B-A51E-5E892D410BF8}"/>
              </a:ext>
            </a:extLst>
          </p:cNvPr>
          <p:cNvSpPr>
            <a:spLocks noChangeArrowheads="1"/>
          </p:cNvSpPr>
          <p:nvPr/>
        </p:nvSpPr>
        <p:spPr bwMode="auto">
          <a:xfrm>
            <a:off x="567757" y="2720177"/>
            <a:ext cx="6419260" cy="651637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09538">
              <a:defRPr sz="2000">
                <a:solidFill>
                  <a:srgbClr val="FFFF00"/>
                </a:solidFill>
                <a:latin typeface="Arial" panose="020B0604020202020204" pitchFamily="34" charset="0"/>
              </a:defRPr>
            </a:lvl1pPr>
            <a:lvl2pPr marL="742950" indent="-285750" defTabSz="109538">
              <a:defRPr sz="2000">
                <a:solidFill>
                  <a:srgbClr val="FFFF00"/>
                </a:solidFill>
                <a:latin typeface="Arial" panose="020B0604020202020204" pitchFamily="34" charset="0"/>
              </a:defRPr>
            </a:lvl2pPr>
            <a:lvl3pPr marL="1143000" indent="-228600" defTabSz="109538">
              <a:defRPr sz="2000">
                <a:solidFill>
                  <a:srgbClr val="FFFF00"/>
                </a:solidFill>
                <a:latin typeface="Arial" panose="020B0604020202020204" pitchFamily="34" charset="0"/>
              </a:defRPr>
            </a:lvl3pPr>
            <a:lvl4pPr marL="1600200" indent="-228600" defTabSz="109538">
              <a:defRPr sz="2000">
                <a:solidFill>
                  <a:srgbClr val="FFFF00"/>
                </a:solidFill>
                <a:latin typeface="Arial" panose="020B0604020202020204" pitchFamily="34" charset="0"/>
              </a:defRPr>
            </a:lvl4pPr>
            <a:lvl5pPr marL="2057400" indent="-228600" defTabSz="109538">
              <a:defRPr sz="2000">
                <a:solidFill>
                  <a:srgbClr val="FFFF00"/>
                </a:solidFill>
                <a:latin typeface="Arial" panose="020B0604020202020204" pitchFamily="34" charset="0"/>
              </a:defRPr>
            </a:lvl5pPr>
            <a:lvl6pPr marL="2514600" indent="-228600" defTabSz="109538" eaLnBrk="0" fontAlgn="base" hangingPunct="0">
              <a:spcBef>
                <a:spcPct val="0"/>
              </a:spcBef>
              <a:spcAft>
                <a:spcPct val="0"/>
              </a:spcAft>
              <a:defRPr sz="2000">
                <a:solidFill>
                  <a:srgbClr val="FFFF00"/>
                </a:solidFill>
                <a:latin typeface="Arial" panose="020B0604020202020204" pitchFamily="34" charset="0"/>
              </a:defRPr>
            </a:lvl6pPr>
            <a:lvl7pPr marL="2971800" indent="-228600" defTabSz="109538" eaLnBrk="0" fontAlgn="base" hangingPunct="0">
              <a:spcBef>
                <a:spcPct val="0"/>
              </a:spcBef>
              <a:spcAft>
                <a:spcPct val="0"/>
              </a:spcAft>
              <a:defRPr sz="2000">
                <a:solidFill>
                  <a:srgbClr val="FFFF00"/>
                </a:solidFill>
                <a:latin typeface="Arial" panose="020B0604020202020204" pitchFamily="34" charset="0"/>
              </a:defRPr>
            </a:lvl7pPr>
            <a:lvl8pPr marL="3429000" indent="-228600" defTabSz="109538" eaLnBrk="0" fontAlgn="base" hangingPunct="0">
              <a:spcBef>
                <a:spcPct val="0"/>
              </a:spcBef>
              <a:spcAft>
                <a:spcPct val="0"/>
              </a:spcAft>
              <a:defRPr sz="2000">
                <a:solidFill>
                  <a:srgbClr val="FFFF00"/>
                </a:solidFill>
                <a:latin typeface="Arial" panose="020B0604020202020204" pitchFamily="34" charset="0"/>
              </a:defRPr>
            </a:lvl8pPr>
            <a:lvl9pPr marL="3886200" indent="-228600" defTabSz="109538" eaLnBrk="0" fontAlgn="base" hangingPunct="0">
              <a:spcBef>
                <a:spcPct val="0"/>
              </a:spcBef>
              <a:spcAft>
                <a:spcPct val="0"/>
              </a:spcAft>
              <a:defRPr sz="2000">
                <a:solidFill>
                  <a:srgbClr val="FFFF00"/>
                </a:solidFill>
                <a:latin typeface="Arial" panose="020B0604020202020204" pitchFamily="34" charset="0"/>
              </a:defRPr>
            </a:lvl9pPr>
          </a:lstStyle>
          <a:p>
            <a:pPr>
              <a:lnSpc>
                <a:spcPct val="90000"/>
              </a:lnSpc>
            </a:pPr>
            <a:r>
              <a:rPr lang="en-US" altLang="en-US" sz="1400">
                <a:solidFill>
                  <a:srgbClr val="000000"/>
                </a:solidFill>
                <a:latin typeface="Times New Roman" panose="02020603050405020304" pitchFamily="18" charset="0"/>
              </a:rPr>
              <a:t>Selecting  the right fabric for the job..... Need to know about the process.   </a:t>
            </a:r>
          </a:p>
          <a:p>
            <a:pPr>
              <a:lnSpc>
                <a:spcPct val="90000"/>
              </a:lnSpc>
            </a:pPr>
            <a:endParaRPr lang="en-US" altLang="en-US" sz="1400">
              <a:solidFill>
                <a:srgbClr val="000000"/>
              </a:solidFill>
              <a:latin typeface="Times New Roman" panose="02020603050405020304" pitchFamily="18" charset="0"/>
            </a:endParaRPr>
          </a:p>
          <a:p>
            <a:pPr>
              <a:lnSpc>
                <a:spcPct val="90000"/>
              </a:lnSpc>
            </a:pPr>
            <a:r>
              <a:rPr lang="en-US" altLang="en-US" sz="1700">
                <a:solidFill>
                  <a:srgbClr val="000000"/>
                </a:solidFill>
                <a:latin typeface="Times New Roman" panose="02020603050405020304" pitchFamily="18" charset="0"/>
              </a:rPr>
              <a:t>Most bag failures caused by  </a:t>
            </a:r>
            <a:r>
              <a:rPr lang="en-US" altLang="en-US" sz="1700" b="1">
                <a:solidFill>
                  <a:srgbClr val="000000"/>
                </a:solidFill>
                <a:latin typeface="Times New Roman" panose="02020603050405020304" pitchFamily="18" charset="0"/>
              </a:rPr>
              <a:t>high temperatures</a:t>
            </a:r>
            <a:r>
              <a:rPr lang="en-US" altLang="en-US" sz="1700">
                <a:solidFill>
                  <a:srgbClr val="000000"/>
                </a:solidFill>
                <a:latin typeface="Times New Roman" panose="02020603050405020304" pitchFamily="18" charset="0"/>
              </a:rPr>
              <a:t>, </a:t>
            </a:r>
            <a:r>
              <a:rPr lang="en-US" altLang="en-US" sz="1700" b="1">
                <a:solidFill>
                  <a:srgbClr val="000000"/>
                </a:solidFill>
                <a:latin typeface="Times New Roman" panose="02020603050405020304" pitchFamily="18" charset="0"/>
              </a:rPr>
              <a:t>abrasion</a:t>
            </a:r>
            <a:r>
              <a:rPr lang="en-US" altLang="en-US" sz="1700">
                <a:solidFill>
                  <a:srgbClr val="000000"/>
                </a:solidFill>
                <a:latin typeface="Times New Roman" panose="02020603050405020304" pitchFamily="18" charset="0"/>
              </a:rPr>
              <a:t>, or </a:t>
            </a:r>
            <a:r>
              <a:rPr lang="en-US" altLang="en-US" sz="1700" b="1">
                <a:solidFill>
                  <a:srgbClr val="000000"/>
                </a:solidFill>
                <a:latin typeface="Times New Roman" panose="02020603050405020304" pitchFamily="18" charset="0"/>
              </a:rPr>
              <a:t>chemical attack</a:t>
            </a:r>
            <a:r>
              <a:rPr lang="en-US" altLang="en-US" sz="1400">
                <a:solidFill>
                  <a:srgbClr val="000000"/>
                </a:solidFill>
                <a:latin typeface="Times New Roman" panose="02020603050405020304" pitchFamily="18" charset="0"/>
              </a:rPr>
              <a:t>.</a:t>
            </a:r>
          </a:p>
          <a:p>
            <a:pPr>
              <a:lnSpc>
                <a:spcPct val="90000"/>
              </a:lnSpc>
            </a:pPr>
            <a:endParaRPr lang="en-US" altLang="en-US" sz="1400">
              <a:solidFill>
                <a:srgbClr val="000000"/>
              </a:solidFill>
              <a:latin typeface="Times New Roman" panose="02020603050405020304" pitchFamily="18" charset="0"/>
            </a:endParaRPr>
          </a:p>
          <a:p>
            <a:pPr>
              <a:lnSpc>
                <a:spcPct val="90000"/>
              </a:lnSpc>
            </a:pPr>
            <a:r>
              <a:rPr lang="en-US" altLang="en-US" sz="1400" b="1">
                <a:solidFill>
                  <a:schemeClr val="tx1"/>
                </a:solidFill>
                <a:latin typeface="Times New Roman" panose="02020603050405020304" pitchFamily="18" charset="0"/>
              </a:rPr>
              <a:t>Temperature-related:  </a:t>
            </a:r>
            <a:endParaRPr lang="en-US" altLang="en-US" sz="1400">
              <a:solidFill>
                <a:schemeClr val="tx1"/>
              </a:solidFill>
              <a:latin typeface="Times New Roman" panose="02020603050405020304" pitchFamily="18" charset="0"/>
            </a:endParaRPr>
          </a:p>
          <a:p>
            <a:pPr>
              <a:lnSpc>
                <a:spcPct val="90000"/>
              </a:lnSpc>
              <a:buFontTx/>
              <a:buChar char="•"/>
            </a:pPr>
            <a:r>
              <a:rPr lang="en-US" altLang="en-US" sz="1400">
                <a:solidFill>
                  <a:schemeClr val="tx1"/>
                </a:solidFill>
                <a:latin typeface="Times New Roman" panose="02020603050405020304" pitchFamily="18" charset="0"/>
              </a:rPr>
              <a:t>Fabric breakdown or melting</a:t>
            </a:r>
          </a:p>
          <a:p>
            <a:pPr>
              <a:lnSpc>
                <a:spcPct val="90000"/>
              </a:lnSpc>
              <a:buFontTx/>
              <a:buChar char="•"/>
            </a:pPr>
            <a:r>
              <a:rPr lang="en-US" altLang="en-US" sz="1400">
                <a:solidFill>
                  <a:schemeClr val="tx1"/>
                </a:solidFill>
                <a:latin typeface="Times New Roman" panose="02020603050405020304" pitchFamily="18" charset="0"/>
              </a:rPr>
              <a:t>Breakdown of coating, lubricant, etc.</a:t>
            </a:r>
          </a:p>
          <a:p>
            <a:pPr>
              <a:lnSpc>
                <a:spcPct val="90000"/>
              </a:lnSpc>
              <a:buFontTx/>
              <a:buChar char="•"/>
            </a:pPr>
            <a:r>
              <a:rPr lang="en-US" altLang="en-US" sz="1400">
                <a:solidFill>
                  <a:schemeClr val="tx1"/>
                </a:solidFill>
                <a:latin typeface="Times New Roman" panose="02020603050405020304" pitchFamily="18" charset="0"/>
              </a:rPr>
              <a:t>Cumulative effects of temperature excursions </a:t>
            </a:r>
            <a:r>
              <a:rPr lang="en-US" altLang="en-US" sz="1400" u="sng">
                <a:solidFill>
                  <a:schemeClr val="tx1"/>
                </a:solidFill>
                <a:latin typeface="Times New Roman" panose="02020603050405020304" pitchFamily="18" charset="0"/>
              </a:rPr>
              <a:t>in operating range</a:t>
            </a:r>
            <a:r>
              <a:rPr lang="en-US" altLang="en-US" sz="1400">
                <a:solidFill>
                  <a:schemeClr val="tx1"/>
                </a:solidFill>
                <a:latin typeface="Times New Roman" panose="02020603050405020304" pitchFamily="18" charset="0"/>
              </a:rPr>
              <a:t>.</a:t>
            </a:r>
          </a:p>
          <a:p>
            <a:pPr>
              <a:lnSpc>
                <a:spcPct val="90000"/>
              </a:lnSpc>
              <a:buFontTx/>
              <a:buChar char="•"/>
            </a:pPr>
            <a:r>
              <a:rPr lang="en-US" altLang="en-US" sz="1400">
                <a:solidFill>
                  <a:schemeClr val="tx1"/>
                </a:solidFill>
                <a:latin typeface="Times New Roman" panose="02020603050405020304" pitchFamily="18" charset="0"/>
              </a:rPr>
              <a:t>Condensation problems, e.g. cement dust</a:t>
            </a:r>
          </a:p>
          <a:p>
            <a:pPr>
              <a:lnSpc>
                <a:spcPct val="90000"/>
              </a:lnSpc>
            </a:pPr>
            <a:endParaRPr lang="en-US" altLang="en-US" sz="1400">
              <a:solidFill>
                <a:schemeClr val="tx1"/>
              </a:solidFill>
              <a:latin typeface="Times New Roman" panose="02020603050405020304" pitchFamily="18" charset="0"/>
            </a:endParaRPr>
          </a:p>
          <a:p>
            <a:pPr>
              <a:lnSpc>
                <a:spcPct val="90000"/>
              </a:lnSpc>
            </a:pPr>
            <a:r>
              <a:rPr lang="en-US" altLang="en-US" sz="1400" b="1">
                <a:solidFill>
                  <a:schemeClr val="tx1"/>
                </a:solidFill>
                <a:latin typeface="Times New Roman" panose="02020603050405020304" pitchFamily="18" charset="0"/>
              </a:rPr>
              <a:t>Abrasion:</a:t>
            </a:r>
            <a:endParaRPr lang="en-US" altLang="en-US" sz="1400">
              <a:solidFill>
                <a:schemeClr val="tx1"/>
              </a:solidFill>
              <a:latin typeface="Times New Roman" panose="02020603050405020304" pitchFamily="18" charset="0"/>
            </a:endParaRPr>
          </a:p>
          <a:p>
            <a:pPr>
              <a:lnSpc>
                <a:spcPct val="90000"/>
              </a:lnSpc>
              <a:buFontTx/>
              <a:buChar char="•"/>
            </a:pPr>
            <a:r>
              <a:rPr lang="en-US" altLang="en-US" sz="1400">
                <a:solidFill>
                  <a:schemeClr val="tx1"/>
                </a:solidFill>
                <a:latin typeface="Times New Roman" panose="02020603050405020304" pitchFamily="18" charset="0"/>
              </a:rPr>
              <a:t>Bag attachment points, rings, cleaning mechanism.</a:t>
            </a:r>
          </a:p>
          <a:p>
            <a:pPr>
              <a:lnSpc>
                <a:spcPct val="90000"/>
              </a:lnSpc>
              <a:buFontTx/>
              <a:buChar char="•"/>
            </a:pPr>
            <a:r>
              <a:rPr lang="en-US" altLang="en-US" sz="1400">
                <a:solidFill>
                  <a:schemeClr val="tx1"/>
                </a:solidFill>
                <a:latin typeface="Times New Roman" panose="02020603050405020304" pitchFamily="18" charset="0"/>
              </a:rPr>
              <a:t>Bag-to-bag from misalignment, swaying, improper installation</a:t>
            </a:r>
          </a:p>
          <a:p>
            <a:pPr>
              <a:lnSpc>
                <a:spcPct val="90000"/>
              </a:lnSpc>
              <a:buFontTx/>
              <a:buChar char="•"/>
            </a:pPr>
            <a:r>
              <a:rPr lang="en-US" altLang="en-US" sz="1400">
                <a:solidFill>
                  <a:schemeClr val="tx1"/>
                </a:solidFill>
                <a:latin typeface="Times New Roman" panose="02020603050405020304" pitchFamily="18" charset="0"/>
              </a:rPr>
              <a:t>Abrasive particles</a:t>
            </a:r>
          </a:p>
          <a:p>
            <a:pPr>
              <a:lnSpc>
                <a:spcPct val="90000"/>
              </a:lnSpc>
              <a:buFontTx/>
              <a:buChar char="•"/>
            </a:pPr>
            <a:r>
              <a:rPr lang="en-US" altLang="en-US" sz="1400">
                <a:solidFill>
                  <a:schemeClr val="tx1"/>
                </a:solidFill>
                <a:latin typeface="Times New Roman" panose="02020603050405020304" pitchFamily="18" charset="0"/>
              </a:rPr>
              <a:t>Abrasion from high speed ejection from holes in bags</a:t>
            </a:r>
          </a:p>
          <a:p>
            <a:pPr>
              <a:lnSpc>
                <a:spcPct val="90000"/>
              </a:lnSpc>
              <a:buFontTx/>
              <a:buChar char="•"/>
            </a:pPr>
            <a:r>
              <a:rPr lang="en-US" altLang="en-US" sz="1400">
                <a:solidFill>
                  <a:schemeClr val="tx1"/>
                </a:solidFill>
                <a:latin typeface="Times New Roman" panose="02020603050405020304" pitchFamily="18" charset="0"/>
              </a:rPr>
              <a:t>25% per year replacement not unususal.  </a:t>
            </a:r>
            <a:r>
              <a:rPr lang="en-US" altLang="en-US" sz="1400" u="sng">
                <a:solidFill>
                  <a:schemeClr val="tx1"/>
                </a:solidFill>
                <a:latin typeface="Times New Roman" panose="02020603050405020304" pitchFamily="18" charset="0"/>
              </a:rPr>
              <a:t>Inspectors:</a:t>
            </a:r>
            <a:r>
              <a:rPr lang="en-US" altLang="en-US" sz="1400">
                <a:solidFill>
                  <a:schemeClr val="tx1"/>
                </a:solidFill>
                <a:latin typeface="Times New Roman" panose="02020603050405020304" pitchFamily="18" charset="0"/>
              </a:rPr>
              <a:t> Check purchase records, stocks of spare parts.</a:t>
            </a:r>
          </a:p>
          <a:p>
            <a:pPr>
              <a:lnSpc>
                <a:spcPct val="90000"/>
              </a:lnSpc>
            </a:pPr>
            <a:endParaRPr lang="en-US" altLang="en-US" sz="1400">
              <a:solidFill>
                <a:schemeClr val="tx1"/>
              </a:solidFill>
              <a:latin typeface="Times New Roman" panose="02020603050405020304" pitchFamily="18" charset="0"/>
            </a:endParaRPr>
          </a:p>
          <a:p>
            <a:pPr>
              <a:lnSpc>
                <a:spcPct val="90000"/>
              </a:lnSpc>
            </a:pPr>
            <a:r>
              <a:rPr lang="en-US" altLang="en-US" sz="1400" b="1">
                <a:solidFill>
                  <a:schemeClr val="tx1"/>
                </a:solidFill>
                <a:latin typeface="Times New Roman" panose="02020603050405020304" pitchFamily="18" charset="0"/>
              </a:rPr>
              <a:t>Chemical Attack:</a:t>
            </a:r>
            <a:endParaRPr lang="en-US" altLang="en-US" sz="1400">
              <a:solidFill>
                <a:schemeClr val="tx1"/>
              </a:solidFill>
              <a:latin typeface="Times New Roman" panose="02020603050405020304" pitchFamily="18" charset="0"/>
            </a:endParaRPr>
          </a:p>
          <a:p>
            <a:pPr>
              <a:lnSpc>
                <a:spcPct val="90000"/>
              </a:lnSpc>
              <a:buFontTx/>
              <a:buChar char="•"/>
            </a:pPr>
            <a:r>
              <a:rPr lang="en-US" altLang="en-US" sz="1400">
                <a:solidFill>
                  <a:schemeClr val="tx1"/>
                </a:solidFill>
                <a:latin typeface="Times New Roman" panose="02020603050405020304" pitchFamily="18" charset="0"/>
              </a:rPr>
              <a:t>Acid dewpoint (related to temperature).  Following proper startup/shutdown protocols minimizes dewpoint concerns.</a:t>
            </a:r>
          </a:p>
          <a:p>
            <a:pPr>
              <a:lnSpc>
                <a:spcPct val="90000"/>
              </a:lnSpc>
              <a:buFontTx/>
              <a:buChar char="•"/>
            </a:pPr>
            <a:r>
              <a:rPr lang="en-US" altLang="en-US" sz="1400">
                <a:solidFill>
                  <a:schemeClr val="tx1"/>
                </a:solidFill>
                <a:latin typeface="Times New Roman" panose="02020603050405020304" pitchFamily="18" charset="0"/>
              </a:rPr>
              <a:t>Resistance to particular chemicals in process,e.g., Fiberglass won’t stand up to sulfuric acid compounds.</a:t>
            </a:r>
          </a:p>
          <a:p>
            <a:pPr>
              <a:lnSpc>
                <a:spcPct val="90000"/>
              </a:lnSpc>
            </a:pPr>
            <a:endParaRPr lang="en-US" altLang="en-US" sz="1400">
              <a:solidFill>
                <a:srgbClr val="000000"/>
              </a:solidFill>
              <a:latin typeface="Times New Roman" panose="02020603050405020304" pitchFamily="18" charset="0"/>
            </a:endParaRPr>
          </a:p>
          <a:p>
            <a:pPr>
              <a:lnSpc>
                <a:spcPct val="90000"/>
              </a:lnSpc>
            </a:pPr>
            <a:r>
              <a:rPr lang="en-US" altLang="en-US" sz="1400" b="1">
                <a:solidFill>
                  <a:srgbClr val="000000"/>
                </a:solidFill>
                <a:latin typeface="Times New Roman" panose="02020603050405020304" pitchFamily="18" charset="0"/>
              </a:rPr>
              <a:t>Flex resistance</a:t>
            </a:r>
            <a:r>
              <a:rPr lang="en-US" altLang="en-US" sz="1400">
                <a:solidFill>
                  <a:srgbClr val="000000"/>
                </a:solidFill>
                <a:latin typeface="Times New Roman" panose="02020603050405020304" pitchFamily="18" charset="0"/>
              </a:rPr>
              <a:t>:  </a:t>
            </a:r>
          </a:p>
          <a:p>
            <a:pPr>
              <a:lnSpc>
                <a:spcPct val="90000"/>
              </a:lnSpc>
            </a:pPr>
            <a:r>
              <a:rPr lang="en-US" altLang="en-US" sz="1400">
                <a:solidFill>
                  <a:srgbClr val="000000"/>
                </a:solidFill>
                <a:latin typeface="Times New Roman" panose="02020603050405020304" pitchFamily="18" charset="0"/>
              </a:rPr>
              <a:t>Cleaning process,  Air-to-cloth ratio, overall strength (Mullen Burst test)</a:t>
            </a:r>
          </a:p>
          <a:p>
            <a:pPr>
              <a:lnSpc>
                <a:spcPct val="90000"/>
              </a:lnSpc>
            </a:pPr>
            <a:endParaRPr lang="en-US" altLang="en-US" sz="1400">
              <a:solidFill>
                <a:srgbClr val="000000"/>
              </a:solidFill>
              <a:latin typeface="Times New Roman" panose="02020603050405020304" pitchFamily="18" charset="0"/>
            </a:endParaRPr>
          </a:p>
          <a:p>
            <a:pPr>
              <a:lnSpc>
                <a:spcPct val="90000"/>
              </a:lnSpc>
            </a:pPr>
            <a:r>
              <a:rPr lang="en-US" altLang="en-US" sz="1400" b="1">
                <a:solidFill>
                  <a:srgbClr val="000000"/>
                </a:solidFill>
                <a:latin typeface="Times New Roman" panose="02020603050405020304" pitchFamily="18" charset="0"/>
              </a:rPr>
              <a:t>Ease of handling: </a:t>
            </a:r>
            <a:r>
              <a:rPr lang="en-US" altLang="en-US" sz="1400">
                <a:solidFill>
                  <a:srgbClr val="000000"/>
                </a:solidFill>
                <a:latin typeface="Times New Roman" panose="02020603050405020304" pitchFamily="18" charset="0"/>
              </a:rPr>
              <a:t>Installation and maintenance; e.g., cotton vs. fiberglass </a:t>
            </a:r>
          </a:p>
          <a:p>
            <a:pPr>
              <a:lnSpc>
                <a:spcPct val="90000"/>
              </a:lnSpc>
            </a:pPr>
            <a:endParaRPr lang="en-US" altLang="en-US" sz="1400">
              <a:solidFill>
                <a:srgbClr val="000000"/>
              </a:solidFill>
              <a:latin typeface="Times New Roman" panose="02020603050405020304" pitchFamily="18" charset="0"/>
            </a:endParaRPr>
          </a:p>
          <a:p>
            <a:pPr>
              <a:lnSpc>
                <a:spcPct val="90000"/>
              </a:lnSpc>
            </a:pPr>
            <a:r>
              <a:rPr lang="en-US" altLang="en-US" sz="1400">
                <a:solidFill>
                  <a:srgbClr val="000000"/>
                </a:solidFill>
                <a:latin typeface="Times New Roman" panose="02020603050405020304" pitchFamily="18" charset="0"/>
              </a:rPr>
              <a:t>REF: Pp. 300-25, 26: Tables 303.1, 2, 3</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5">
            <a:extLst>
              <a:ext uri="{FF2B5EF4-FFF2-40B4-BE49-F238E27FC236}">
                <a16:creationId xmlns:a16="http://schemas.microsoft.com/office/drawing/2014/main" id="{38344216-2A32-4250-8439-89E4C2EF5F17}"/>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2579" name="Rectangle 6">
            <a:extLst>
              <a:ext uri="{FF2B5EF4-FFF2-40B4-BE49-F238E27FC236}">
                <a16:creationId xmlns:a16="http://schemas.microsoft.com/office/drawing/2014/main" id="{70013D40-85B2-433C-9FFB-688EDA95C7E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31D45CA-6D42-4101-9C9D-85B2376387CA}" type="slidenum">
              <a:rPr lang="en-US" altLang="en-US" sz="1300">
                <a:solidFill>
                  <a:schemeClr val="tx2"/>
                </a:solidFill>
              </a:rPr>
              <a:pPr/>
              <a:t>77</a:t>
            </a:fld>
            <a:endParaRPr lang="en-US" altLang="en-US" sz="1300">
              <a:solidFill>
                <a:schemeClr val="tx2"/>
              </a:solidFill>
            </a:endParaRPr>
          </a:p>
        </p:txBody>
      </p:sp>
      <p:sp>
        <p:nvSpPr>
          <p:cNvPr id="152580" name="Rectangle 2">
            <a:extLst>
              <a:ext uri="{FF2B5EF4-FFF2-40B4-BE49-F238E27FC236}">
                <a16:creationId xmlns:a16="http://schemas.microsoft.com/office/drawing/2014/main" id="{D9BAA0F4-5E83-4224-964E-6FE114292A0D}"/>
              </a:ext>
            </a:extLst>
          </p:cNvPr>
          <p:cNvSpPr>
            <a:spLocks noGrp="1" noRot="1" noChangeAspect="1" noChangeArrowheads="1" noTextEdit="1"/>
          </p:cNvSpPr>
          <p:nvPr>
            <p:ph type="sldImg"/>
          </p:nvPr>
        </p:nvSpPr>
        <p:spPr>
          <a:ln/>
        </p:spPr>
      </p:sp>
      <p:sp>
        <p:nvSpPr>
          <p:cNvPr id="152581" name="Rectangle 3">
            <a:extLst>
              <a:ext uri="{FF2B5EF4-FFF2-40B4-BE49-F238E27FC236}">
                <a16:creationId xmlns:a16="http://schemas.microsoft.com/office/drawing/2014/main" id="{04EC7150-5B33-422D-A4BA-F9F0E553662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b="1" dirty="0"/>
              <a:t>Calendaring:  </a:t>
            </a:r>
            <a:r>
              <a:rPr lang="en-US" altLang="en-US" dirty="0"/>
              <a:t>Pressing down of fibers under pressure to achieve more uniform surface.</a:t>
            </a:r>
          </a:p>
          <a:p>
            <a:endParaRPr lang="en-US" altLang="en-US" dirty="0"/>
          </a:p>
          <a:p>
            <a:r>
              <a:rPr lang="en-US" altLang="en-US" b="1" dirty="0"/>
              <a:t>Napping</a:t>
            </a:r>
            <a:r>
              <a:rPr lang="en-US" altLang="en-US" dirty="0"/>
              <a:t>:  Scrapping to create “fuzz” and increase collection by interception and diffusion.  Good for sticky, oily dusts.</a:t>
            </a:r>
          </a:p>
          <a:p>
            <a:endParaRPr lang="en-US" altLang="en-US" dirty="0"/>
          </a:p>
          <a:p>
            <a:r>
              <a:rPr lang="en-US" altLang="en-US" b="1" dirty="0"/>
              <a:t>Singeing</a:t>
            </a:r>
            <a:r>
              <a:rPr lang="en-US" altLang="en-US" dirty="0"/>
              <a:t>:  Over open flame; increases uniformity.</a:t>
            </a:r>
          </a:p>
          <a:p>
            <a:endParaRPr lang="en-US" altLang="en-US" dirty="0"/>
          </a:p>
          <a:p>
            <a:r>
              <a:rPr lang="en-US" altLang="en-US" b="1" dirty="0"/>
              <a:t>Glazing</a:t>
            </a:r>
            <a:r>
              <a:rPr lang="en-US" altLang="en-US" dirty="0"/>
              <a:t>:  Pressing of fibers under high pressure and elevated temperatures.  Increases mechanical stability and decrease bag shrinkage.</a:t>
            </a:r>
          </a:p>
          <a:p>
            <a:endParaRPr lang="en-US" altLang="en-US" dirty="0"/>
          </a:p>
          <a:p>
            <a:r>
              <a:rPr lang="en-US" altLang="en-US" b="1" dirty="0"/>
              <a:t>Coating</a:t>
            </a:r>
            <a:r>
              <a:rPr lang="en-US" altLang="en-US" dirty="0"/>
              <a:t>:  With natural resin or lubricant to ease movement of fibers and cleaning flexibility; e.g., glass bags with Teflon.</a:t>
            </a:r>
          </a:p>
          <a:p>
            <a:endParaRPr lang="en-US" altLang="en-US" dirty="0"/>
          </a:p>
          <a:p>
            <a:r>
              <a:rPr lang="en-US" altLang="en-US" b="1" dirty="0"/>
              <a:t>Pre-coating</a:t>
            </a:r>
            <a:r>
              <a:rPr lang="en-US" altLang="en-US" dirty="0"/>
              <a:t>:  Not really a fabric treatment, but a pretreatment.  When new bags put into service, some </a:t>
            </a:r>
            <a:r>
              <a:rPr lang="en-US" altLang="en-US" dirty="0" err="1"/>
              <a:t>bleedthrough</a:t>
            </a:r>
            <a:r>
              <a:rPr lang="en-US" altLang="en-US" dirty="0"/>
              <a:t> can occur until dust cake builds = opacity.  Some bags pretreated at factory with dry inert material or material injected into gas stream to coat bags with dust cake and prevent </a:t>
            </a:r>
            <a:r>
              <a:rPr lang="en-US" altLang="en-US" dirty="0" err="1"/>
              <a:t>bleedthrough</a:t>
            </a:r>
            <a:r>
              <a:rPr lang="en-US" altLang="en-US" dirty="0"/>
              <a:t>.   Materials include limestone, fly ash, diatomaceous earth, proprietary materials of various kinds.  Limestone good for SO2 control, but can “set” if temperature falls below moisture dewpoint.</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5">
            <a:extLst>
              <a:ext uri="{FF2B5EF4-FFF2-40B4-BE49-F238E27FC236}">
                <a16:creationId xmlns:a16="http://schemas.microsoft.com/office/drawing/2014/main" id="{F2899F55-B230-461D-A5E0-320BF8BD86F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4627" name="Rectangle 6">
            <a:extLst>
              <a:ext uri="{FF2B5EF4-FFF2-40B4-BE49-F238E27FC236}">
                <a16:creationId xmlns:a16="http://schemas.microsoft.com/office/drawing/2014/main" id="{D8B97AB3-6BF1-464E-BD0F-FCB68E15462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B651262-7CC5-44D3-9A07-C98F4AFC7334}" type="slidenum">
              <a:rPr lang="en-US" altLang="en-US" sz="1300">
                <a:solidFill>
                  <a:schemeClr val="tx2"/>
                </a:solidFill>
              </a:rPr>
              <a:pPr/>
              <a:t>78</a:t>
            </a:fld>
            <a:endParaRPr lang="en-US" altLang="en-US" sz="1300">
              <a:solidFill>
                <a:schemeClr val="tx2"/>
              </a:solidFill>
            </a:endParaRPr>
          </a:p>
        </p:txBody>
      </p:sp>
      <p:sp>
        <p:nvSpPr>
          <p:cNvPr id="154628" name="Rectangle 2">
            <a:extLst>
              <a:ext uri="{FF2B5EF4-FFF2-40B4-BE49-F238E27FC236}">
                <a16:creationId xmlns:a16="http://schemas.microsoft.com/office/drawing/2014/main" id="{123F13AB-C2DC-4B2F-9BD9-6B27CCD1ED3B}"/>
              </a:ext>
            </a:extLst>
          </p:cNvPr>
          <p:cNvSpPr>
            <a:spLocks noGrp="1" noChangeArrowheads="1"/>
          </p:cNvSpPr>
          <p:nvPr>
            <p:ph type="body" idx="1"/>
          </p:nvPr>
        </p:nvSpPr>
        <p:spPr>
          <a:xfrm>
            <a:off x="697390" y="2775525"/>
            <a:ext cx="5885962" cy="6264059"/>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dirty="0"/>
              <a:t>Refer to Tables 303.1, 2</a:t>
            </a:r>
          </a:p>
          <a:p>
            <a:endParaRPr lang="en-US" altLang="en-US" dirty="0"/>
          </a:p>
          <a:p>
            <a:r>
              <a:rPr lang="en-US" altLang="en-US" b="1" dirty="0"/>
              <a:t>Nomex</a:t>
            </a:r>
            <a:r>
              <a:rPr lang="en-US" altLang="en-US" dirty="0"/>
              <a:t> common for many high-temp (300-400F) applications.</a:t>
            </a:r>
          </a:p>
          <a:p>
            <a:endParaRPr lang="en-US" altLang="en-US" dirty="0"/>
          </a:p>
          <a:p>
            <a:r>
              <a:rPr lang="en-US" altLang="en-US" b="1" dirty="0"/>
              <a:t>Gore-Tex</a:t>
            </a:r>
            <a:r>
              <a:rPr lang="en-US" altLang="en-US" dirty="0"/>
              <a:t>: Semipermeable membrane cloth.  Surface filtering; no penetration into fabric to create dust layer; therefore, no dust buildup and minimal </a:t>
            </a:r>
            <a:r>
              <a:rPr lang="en-US" altLang="en-US" dirty="0" err="1"/>
              <a:t>dP</a:t>
            </a:r>
            <a:r>
              <a:rPr lang="en-US" altLang="en-US" dirty="0"/>
              <a:t>.  Membrane is hydrophobic; therefore, moisture differentially excluded from filtered dust.</a:t>
            </a:r>
          </a:p>
          <a:p>
            <a:endParaRPr lang="en-US" altLang="en-US" dirty="0"/>
          </a:p>
          <a:p>
            <a:r>
              <a:rPr lang="en-US" altLang="en-US" b="1" dirty="0"/>
              <a:t>Ceramic</a:t>
            </a:r>
            <a:r>
              <a:rPr lang="en-US" altLang="en-US" dirty="0"/>
              <a:t>: 3M-Nextel is one brand.	Used in:</a:t>
            </a:r>
          </a:p>
          <a:p>
            <a:r>
              <a:rPr lang="en-US" altLang="en-US" dirty="0"/>
              <a:t>					  	- catalyst recovery</a:t>
            </a:r>
          </a:p>
          <a:p>
            <a:r>
              <a:rPr lang="en-US" altLang="en-US" dirty="0"/>
              <a:t>						- solid fuel gasification</a:t>
            </a:r>
          </a:p>
          <a:p>
            <a:r>
              <a:rPr lang="en-US" altLang="en-US" dirty="0"/>
              <a:t>						- acid gas treatment</a:t>
            </a:r>
          </a:p>
          <a:p>
            <a:r>
              <a:rPr lang="en-US" altLang="en-US" dirty="0"/>
              <a:t>						- </a:t>
            </a:r>
            <a:r>
              <a:rPr lang="en-US" altLang="en-US" dirty="0" err="1"/>
              <a:t>pyroprocessing</a:t>
            </a:r>
            <a:r>
              <a:rPr lang="en-US" altLang="en-US" dirty="0"/>
              <a:t> separation of ores (metal processed as fumes)</a:t>
            </a:r>
          </a:p>
          <a:p>
            <a:r>
              <a:rPr lang="en-US" altLang="en-US" dirty="0"/>
              <a:t>						- production of high-grade products  </a:t>
            </a:r>
          </a:p>
        </p:txBody>
      </p:sp>
      <p:sp>
        <p:nvSpPr>
          <p:cNvPr id="154629" name="Rectangle 3">
            <a:extLst>
              <a:ext uri="{FF2B5EF4-FFF2-40B4-BE49-F238E27FC236}">
                <a16:creationId xmlns:a16="http://schemas.microsoft.com/office/drawing/2014/main" id="{058C6EC5-34EE-4D8A-921E-086A7D22BE4D}"/>
              </a:ext>
            </a:extLst>
          </p:cNvPr>
          <p:cNvSpPr>
            <a:spLocks noGrp="1" noRot="1" noChangeAspect="1" noChangeArrowheads="1" noTextEdit="1"/>
          </p:cNvSpPr>
          <p:nvPr>
            <p:ph type="sldImg"/>
          </p:nvPr>
        </p:nvSpPr>
        <p:spPr>
          <a:ln cap="flat"/>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5">
            <a:extLst>
              <a:ext uri="{FF2B5EF4-FFF2-40B4-BE49-F238E27FC236}">
                <a16:creationId xmlns:a16="http://schemas.microsoft.com/office/drawing/2014/main" id="{3C4ED635-F8AD-44A6-8746-02D6745D262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6675" name="Rectangle 6">
            <a:extLst>
              <a:ext uri="{FF2B5EF4-FFF2-40B4-BE49-F238E27FC236}">
                <a16:creationId xmlns:a16="http://schemas.microsoft.com/office/drawing/2014/main" id="{153E79DA-9C2E-41A6-817E-EBC6856E980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98782ECE-9EC3-4935-B635-24E389F352E7}" type="slidenum">
              <a:rPr lang="en-US" altLang="en-US" sz="1300">
                <a:solidFill>
                  <a:schemeClr val="tx2"/>
                </a:solidFill>
              </a:rPr>
              <a:pPr/>
              <a:t>79</a:t>
            </a:fld>
            <a:endParaRPr lang="en-US" altLang="en-US" sz="1300">
              <a:solidFill>
                <a:schemeClr val="tx2"/>
              </a:solidFill>
            </a:endParaRPr>
          </a:p>
        </p:txBody>
      </p:sp>
      <p:sp>
        <p:nvSpPr>
          <p:cNvPr id="156676" name="Rectangle 2">
            <a:extLst>
              <a:ext uri="{FF2B5EF4-FFF2-40B4-BE49-F238E27FC236}">
                <a16:creationId xmlns:a16="http://schemas.microsoft.com/office/drawing/2014/main" id="{65D95839-CE60-41C2-9C88-BCDABB9DED1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dirty="0"/>
              <a:t>Moisture an obvious potential problem, although in some situations, moisture might be </a:t>
            </a:r>
            <a:r>
              <a:rPr lang="en-US" altLang="en-US" i="1" dirty="0"/>
              <a:t>added</a:t>
            </a:r>
            <a:r>
              <a:rPr lang="en-US" altLang="en-US" dirty="0"/>
              <a:t> to enhance cleaning.  Extreme version called </a:t>
            </a:r>
            <a:r>
              <a:rPr lang="en-US" altLang="en-US" b="1" dirty="0"/>
              <a:t>“mudding” </a:t>
            </a:r>
            <a:r>
              <a:rPr lang="en-US" altLang="en-US" dirty="0"/>
              <a:t>which occurs when dust cake absorbs water and builds layer of mud on bag, blocking air flow and impairing mechanical cleaning motion.</a:t>
            </a:r>
          </a:p>
          <a:p>
            <a:endParaRPr lang="en-US" altLang="en-US" dirty="0"/>
          </a:p>
          <a:p>
            <a:r>
              <a:rPr lang="en-US" altLang="en-US" dirty="0"/>
              <a:t>Submicron particles can be driven into fabric weave, essentially blocking air flow.  What you want is dust cake to do the collection, but leave some pore space for air flow.  Can be particular problem if bags overcleaned and placed online where there is very fine particulate and high air flow.</a:t>
            </a:r>
          </a:p>
        </p:txBody>
      </p:sp>
      <p:sp>
        <p:nvSpPr>
          <p:cNvPr id="156677" name="Rectangle 3">
            <a:extLst>
              <a:ext uri="{FF2B5EF4-FFF2-40B4-BE49-F238E27FC236}">
                <a16:creationId xmlns:a16="http://schemas.microsoft.com/office/drawing/2014/main" id="{45139445-A7BC-4E76-98A8-8A7DD3E79E88}"/>
              </a:ext>
            </a:extLst>
          </p:cNvPr>
          <p:cNvSpPr>
            <a:spLocks noGrp="1" noRot="1" noChangeAspect="1" noChangeArrowheads="1" noTextEdit="1"/>
          </p:cNvSpPr>
          <p:nvPr>
            <p:ph type="sldImg"/>
          </p:nvPr>
        </p:nvSpPr>
        <p:spPr>
          <a:ln cap="flat"/>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5">
            <a:extLst>
              <a:ext uri="{FF2B5EF4-FFF2-40B4-BE49-F238E27FC236}">
                <a16:creationId xmlns:a16="http://schemas.microsoft.com/office/drawing/2014/main" id="{9FD6A5EE-85CD-451F-86AE-07F9F2F082E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58723" name="Rectangle 6">
            <a:extLst>
              <a:ext uri="{FF2B5EF4-FFF2-40B4-BE49-F238E27FC236}">
                <a16:creationId xmlns:a16="http://schemas.microsoft.com/office/drawing/2014/main" id="{ABA94F16-A919-4FC6-8EEA-145BA28F28A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2DFC686B-70F1-4114-9445-FCEB00C2A1A4}" type="slidenum">
              <a:rPr lang="en-US" altLang="en-US" sz="1300">
                <a:solidFill>
                  <a:schemeClr val="tx2"/>
                </a:solidFill>
              </a:rPr>
              <a:pPr/>
              <a:t>80</a:t>
            </a:fld>
            <a:endParaRPr lang="en-US" altLang="en-US" sz="1300">
              <a:solidFill>
                <a:schemeClr val="tx2"/>
              </a:solidFill>
            </a:endParaRPr>
          </a:p>
        </p:txBody>
      </p:sp>
      <p:sp>
        <p:nvSpPr>
          <p:cNvPr id="158724" name="Rectangle 2">
            <a:extLst>
              <a:ext uri="{FF2B5EF4-FFF2-40B4-BE49-F238E27FC236}">
                <a16:creationId xmlns:a16="http://schemas.microsoft.com/office/drawing/2014/main" id="{B2D7873C-0628-4E2A-8C35-914800632F12}"/>
              </a:ext>
            </a:extLst>
          </p:cNvPr>
          <p:cNvSpPr>
            <a:spLocks noGrp="1" noRot="1" noChangeAspect="1" noChangeArrowheads="1" noTextEdit="1"/>
          </p:cNvSpPr>
          <p:nvPr>
            <p:ph type="sldImg"/>
          </p:nvPr>
        </p:nvSpPr>
        <p:spPr>
          <a:ln/>
        </p:spPr>
      </p:sp>
      <p:sp>
        <p:nvSpPr>
          <p:cNvPr id="158725" name="Rectangle 3">
            <a:extLst>
              <a:ext uri="{FF2B5EF4-FFF2-40B4-BE49-F238E27FC236}">
                <a16:creationId xmlns:a16="http://schemas.microsoft.com/office/drawing/2014/main" id="{0B6713C6-F1F2-4E49-8EB4-F9F086A574F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Agglomeration from excess moisture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5">
            <a:extLst>
              <a:ext uri="{FF2B5EF4-FFF2-40B4-BE49-F238E27FC236}">
                <a16:creationId xmlns:a16="http://schemas.microsoft.com/office/drawing/2014/main" id="{EC0FDF1D-2928-41FD-B9A0-2F687208071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60771" name="Rectangle 6">
            <a:extLst>
              <a:ext uri="{FF2B5EF4-FFF2-40B4-BE49-F238E27FC236}">
                <a16:creationId xmlns:a16="http://schemas.microsoft.com/office/drawing/2014/main" id="{E7DCD09E-FC3B-48E1-A7F6-27178599CAA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0649BEC2-BF12-496F-86D3-8C1B045B5673}" type="slidenum">
              <a:rPr lang="en-US" altLang="en-US" sz="1300">
                <a:solidFill>
                  <a:schemeClr val="tx2"/>
                </a:solidFill>
              </a:rPr>
              <a:pPr/>
              <a:t>81</a:t>
            </a:fld>
            <a:endParaRPr lang="en-US" altLang="en-US" sz="1300">
              <a:solidFill>
                <a:schemeClr val="tx2"/>
              </a:solidFill>
            </a:endParaRPr>
          </a:p>
        </p:txBody>
      </p:sp>
      <p:sp>
        <p:nvSpPr>
          <p:cNvPr id="160772" name="Rectangle 2">
            <a:extLst>
              <a:ext uri="{FF2B5EF4-FFF2-40B4-BE49-F238E27FC236}">
                <a16:creationId xmlns:a16="http://schemas.microsoft.com/office/drawing/2014/main" id="{4A8D780D-5BBF-4908-9E05-A95AACCAEE74}"/>
              </a:ext>
            </a:extLst>
          </p:cNvPr>
          <p:cNvSpPr>
            <a:spLocks noGrp="1" noRot="1" noChangeAspect="1" noChangeArrowheads="1" noTextEdit="1"/>
          </p:cNvSpPr>
          <p:nvPr>
            <p:ph type="sldImg"/>
          </p:nvPr>
        </p:nvSpPr>
        <p:spPr>
          <a:ln/>
        </p:spPr>
      </p:sp>
      <p:sp>
        <p:nvSpPr>
          <p:cNvPr id="160773" name="Rectangle 3">
            <a:extLst>
              <a:ext uri="{FF2B5EF4-FFF2-40B4-BE49-F238E27FC236}">
                <a16:creationId xmlns:a16="http://schemas.microsoft.com/office/drawing/2014/main" id="{A23E2AA6-761A-4EA6-BE13-B7CEC84F8775}"/>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60774" name="Rectangle 4">
            <a:extLst>
              <a:ext uri="{FF2B5EF4-FFF2-40B4-BE49-F238E27FC236}">
                <a16:creationId xmlns:a16="http://schemas.microsoft.com/office/drawing/2014/main" id="{B788CBA8-3A50-42A3-87AF-D853B46018A2}"/>
              </a:ext>
            </a:extLst>
          </p:cNvPr>
          <p:cNvSpPr>
            <a:spLocks noChangeArrowheads="1"/>
          </p:cNvSpPr>
          <p:nvPr/>
        </p:nvSpPr>
        <p:spPr bwMode="auto">
          <a:xfrm>
            <a:off x="651444" y="2799943"/>
            <a:ext cx="5854785" cy="626405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r>
              <a:rPr lang="en-US" altLang="en-US"/>
              <a:t>Spark carryover damage.  Can be prevented by pretreatment with spark retardant material and/or spark arrestors on gas inlet.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5">
            <a:extLst>
              <a:ext uri="{FF2B5EF4-FFF2-40B4-BE49-F238E27FC236}">
                <a16:creationId xmlns:a16="http://schemas.microsoft.com/office/drawing/2014/main" id="{89A9A573-6959-457F-BBA5-BC70087E2D1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62819" name="Rectangle 6">
            <a:extLst>
              <a:ext uri="{FF2B5EF4-FFF2-40B4-BE49-F238E27FC236}">
                <a16:creationId xmlns:a16="http://schemas.microsoft.com/office/drawing/2014/main" id="{E39AE976-7431-4810-818E-0B8945CF83E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099F649-16FE-4169-8B8A-76191675033C}" type="slidenum">
              <a:rPr lang="en-US" altLang="en-US" sz="1300">
                <a:solidFill>
                  <a:schemeClr val="tx2"/>
                </a:solidFill>
              </a:rPr>
              <a:pPr/>
              <a:t>82</a:t>
            </a:fld>
            <a:endParaRPr lang="en-US" altLang="en-US" sz="1300">
              <a:solidFill>
                <a:schemeClr val="tx2"/>
              </a:solidFill>
            </a:endParaRPr>
          </a:p>
        </p:txBody>
      </p:sp>
      <p:sp>
        <p:nvSpPr>
          <p:cNvPr id="162820" name="Rectangle 2">
            <a:extLst>
              <a:ext uri="{FF2B5EF4-FFF2-40B4-BE49-F238E27FC236}">
                <a16:creationId xmlns:a16="http://schemas.microsoft.com/office/drawing/2014/main" id="{D358015C-53D3-406F-8497-479A9E2F9D56}"/>
              </a:ext>
            </a:extLst>
          </p:cNvPr>
          <p:cNvSpPr>
            <a:spLocks noGrp="1" noRot="1" noChangeAspect="1" noChangeArrowheads="1" noTextEdit="1"/>
          </p:cNvSpPr>
          <p:nvPr>
            <p:ph type="sldImg"/>
          </p:nvPr>
        </p:nvSpPr>
        <p:spPr>
          <a:ln/>
        </p:spPr>
      </p:sp>
      <p:sp>
        <p:nvSpPr>
          <p:cNvPr id="162821" name="Rectangle 3">
            <a:extLst>
              <a:ext uri="{FF2B5EF4-FFF2-40B4-BE49-F238E27FC236}">
                <a16:creationId xmlns:a16="http://schemas.microsoft.com/office/drawing/2014/main" id="{14CE314C-1A5E-4022-9ADF-48FE94EE072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62822" name="Rectangle 4">
            <a:extLst>
              <a:ext uri="{FF2B5EF4-FFF2-40B4-BE49-F238E27FC236}">
                <a16:creationId xmlns:a16="http://schemas.microsoft.com/office/drawing/2014/main" id="{BFECC569-BB39-452C-A87B-28E57C6D22AE}"/>
              </a:ext>
            </a:extLst>
          </p:cNvPr>
          <p:cNvSpPr>
            <a:spLocks noChangeArrowheads="1"/>
          </p:cNvSpPr>
          <p:nvPr/>
        </p:nvSpPr>
        <p:spPr bwMode="auto">
          <a:xfrm>
            <a:off x="731848" y="2799943"/>
            <a:ext cx="5854785" cy="626405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932" tIns="40130" rIns="81932" bIns="40130"/>
          <a:lstStyle>
            <a:lvl1pPr defTabSz="142875">
              <a:defRPr sz="1400">
                <a:solidFill>
                  <a:schemeClr val="tx1"/>
                </a:solidFill>
                <a:latin typeface="Times New Roman" panose="02020603050405020304" pitchFamily="18" charset="0"/>
              </a:defRPr>
            </a:lvl1pPr>
            <a:lvl2pPr marL="742950" indent="-285750" defTabSz="142875">
              <a:defRPr sz="1400">
                <a:solidFill>
                  <a:schemeClr val="tx1"/>
                </a:solidFill>
                <a:latin typeface="Times New Roman" panose="02020603050405020304" pitchFamily="18" charset="0"/>
              </a:defRPr>
            </a:lvl2pPr>
            <a:lvl3pPr marL="1143000" indent="-228600" defTabSz="142875">
              <a:defRPr sz="1400">
                <a:solidFill>
                  <a:schemeClr val="tx1"/>
                </a:solidFill>
                <a:latin typeface="Times New Roman" panose="02020603050405020304" pitchFamily="18" charset="0"/>
              </a:defRPr>
            </a:lvl3pPr>
            <a:lvl4pPr marL="1600200" indent="-228600" defTabSz="142875">
              <a:defRPr sz="1400">
                <a:solidFill>
                  <a:schemeClr val="tx1"/>
                </a:solidFill>
                <a:latin typeface="Times New Roman" panose="02020603050405020304" pitchFamily="18" charset="0"/>
              </a:defRPr>
            </a:lvl4pPr>
            <a:lvl5pPr marL="2057400" indent="-228600" defTabSz="142875">
              <a:defRPr sz="1400">
                <a:solidFill>
                  <a:schemeClr val="tx1"/>
                </a:solidFill>
                <a:latin typeface="Times New Roman" panose="02020603050405020304" pitchFamily="18" charset="0"/>
              </a:defRPr>
            </a:lvl5pPr>
            <a:lvl6pPr marL="2514600" indent="-228600" defTabSz="142875"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defTabSz="142875"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defTabSz="142875"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defTabSz="142875" eaLnBrk="0" fontAlgn="base" hangingPunct="0">
              <a:spcBef>
                <a:spcPct val="0"/>
              </a:spcBef>
              <a:spcAft>
                <a:spcPct val="0"/>
              </a:spcAft>
              <a:defRPr sz="1400">
                <a:solidFill>
                  <a:schemeClr val="tx1"/>
                </a:solidFill>
                <a:latin typeface="Times New Roman" panose="02020603050405020304" pitchFamily="18" charset="0"/>
              </a:defRPr>
            </a:lvl9pPr>
          </a:lstStyle>
          <a:p>
            <a:pPr>
              <a:buFontTx/>
              <a:buChar char="•"/>
            </a:pPr>
            <a:r>
              <a:rPr lang="en-US" altLang="en-US"/>
              <a:t>Starting point for design.</a:t>
            </a:r>
          </a:p>
          <a:p>
            <a:pPr>
              <a:buFontTx/>
              <a:buChar char="•"/>
            </a:pPr>
            <a:r>
              <a:rPr lang="en-US" altLang="en-US"/>
              <a:t>Discussed in Sections 304 and 308 of manual.</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5">
            <a:extLst>
              <a:ext uri="{FF2B5EF4-FFF2-40B4-BE49-F238E27FC236}">
                <a16:creationId xmlns:a16="http://schemas.microsoft.com/office/drawing/2014/main" id="{C29908D2-C611-4FBF-99FD-BDFC645E843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64867" name="Rectangle 6">
            <a:extLst>
              <a:ext uri="{FF2B5EF4-FFF2-40B4-BE49-F238E27FC236}">
                <a16:creationId xmlns:a16="http://schemas.microsoft.com/office/drawing/2014/main" id="{0CB24600-A3B9-4C43-8965-AEF36E87526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11013A28-6F53-4328-AEEB-73E634F85430}" type="slidenum">
              <a:rPr lang="en-US" altLang="en-US" sz="1300">
                <a:solidFill>
                  <a:schemeClr val="tx2"/>
                </a:solidFill>
              </a:rPr>
              <a:pPr/>
              <a:t>83</a:t>
            </a:fld>
            <a:endParaRPr lang="en-US" altLang="en-US" sz="1300">
              <a:solidFill>
                <a:schemeClr val="tx2"/>
              </a:solidFill>
            </a:endParaRPr>
          </a:p>
        </p:txBody>
      </p:sp>
      <p:sp>
        <p:nvSpPr>
          <p:cNvPr id="164868" name="Rectangle 2">
            <a:extLst>
              <a:ext uri="{FF2B5EF4-FFF2-40B4-BE49-F238E27FC236}">
                <a16:creationId xmlns:a16="http://schemas.microsoft.com/office/drawing/2014/main" id="{61BCF009-A106-40C6-A7F2-74209020CFB4}"/>
              </a:ext>
            </a:extLst>
          </p:cNvPr>
          <p:cNvSpPr>
            <a:spLocks noGrp="1" noRot="1" noChangeAspect="1" noChangeArrowheads="1" noTextEdit="1"/>
          </p:cNvSpPr>
          <p:nvPr>
            <p:ph type="sldImg"/>
          </p:nvPr>
        </p:nvSpPr>
        <p:spPr>
          <a:ln/>
        </p:spPr>
      </p:sp>
      <p:sp>
        <p:nvSpPr>
          <p:cNvPr id="164869" name="Rectangle 3">
            <a:extLst>
              <a:ext uri="{FF2B5EF4-FFF2-40B4-BE49-F238E27FC236}">
                <a16:creationId xmlns:a16="http://schemas.microsoft.com/office/drawing/2014/main" id="{EED4846B-6ECC-49E6-A194-745D015F3DD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pPr>
              <a:buFontTx/>
              <a:buChar char="•"/>
            </a:pPr>
            <a:r>
              <a:rPr lang="en-US" altLang="en-US"/>
              <a:t>Various techniques for determining mass loading and size distribution (see Section 304.6).  Will not cover in this course.</a:t>
            </a:r>
          </a:p>
          <a:p>
            <a:pPr>
              <a:buFontTx/>
              <a:buChar char="•"/>
            </a:pPr>
            <a:r>
              <a:rPr lang="en-US" altLang="en-US"/>
              <a:t>Mass loading and size distribution can vary up to 20% without affecting original design, but may necessitate changes in operation.  Increase in concentration of dust may require more frequent cleaning.  </a:t>
            </a:r>
          </a:p>
          <a:p>
            <a:pPr>
              <a:buFontTx/>
              <a:buChar char="•"/>
            </a:pPr>
            <a:r>
              <a:rPr lang="en-US" altLang="en-US"/>
              <a:t>Too load dust load can result in excessive emissions after each cleaning cycle -- Why?</a:t>
            </a:r>
          </a:p>
          <a:p>
            <a:pPr>
              <a:buFontTx/>
              <a:buChar char="•"/>
            </a:pPr>
            <a:r>
              <a:rPr lang="en-US" altLang="en-US"/>
              <a:t>Abrasive particles - use precleaner</a:t>
            </a:r>
          </a:p>
          <a:p>
            <a:pPr>
              <a:buFontTx/>
              <a:buChar char="•"/>
            </a:pPr>
            <a:r>
              <a:rPr lang="en-US" altLang="en-US"/>
              <a:t>Fine particles - Blinding possible</a:t>
            </a:r>
            <a:br>
              <a:rPr lang="en-US" altLang="en-US"/>
            </a:br>
            <a:br>
              <a:rPr lang="en-US" altLang="en-US"/>
            </a:br>
            <a:r>
              <a:rPr lang="en-US" altLang="en-US"/>
              <a:t>REF: Section 304.6 </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5">
            <a:extLst>
              <a:ext uri="{FF2B5EF4-FFF2-40B4-BE49-F238E27FC236}">
                <a16:creationId xmlns:a16="http://schemas.microsoft.com/office/drawing/2014/main" id="{D849FD0B-6B5F-4284-8F45-F5779B0E63BD}"/>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66915" name="Rectangle 6">
            <a:extLst>
              <a:ext uri="{FF2B5EF4-FFF2-40B4-BE49-F238E27FC236}">
                <a16:creationId xmlns:a16="http://schemas.microsoft.com/office/drawing/2014/main" id="{2F1803E4-6DFA-4E86-BFA2-EA24F80554C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550E2DE-AD55-4B1A-9B5B-CB45EDBBCC26}" type="slidenum">
              <a:rPr lang="en-US" altLang="en-US" sz="1300">
                <a:solidFill>
                  <a:schemeClr val="tx2"/>
                </a:solidFill>
              </a:rPr>
              <a:pPr/>
              <a:t>84</a:t>
            </a:fld>
            <a:endParaRPr lang="en-US" altLang="en-US" sz="1300">
              <a:solidFill>
                <a:schemeClr val="tx2"/>
              </a:solidFill>
            </a:endParaRPr>
          </a:p>
        </p:txBody>
      </p:sp>
      <p:sp>
        <p:nvSpPr>
          <p:cNvPr id="166916" name="Rectangle 2">
            <a:extLst>
              <a:ext uri="{FF2B5EF4-FFF2-40B4-BE49-F238E27FC236}">
                <a16:creationId xmlns:a16="http://schemas.microsoft.com/office/drawing/2014/main" id="{EB2E9615-0530-41A0-9D91-FDFFCD65A24B}"/>
              </a:ext>
            </a:extLst>
          </p:cNvPr>
          <p:cNvSpPr>
            <a:spLocks noGrp="1" noRot="1" noChangeAspect="1" noChangeArrowheads="1" noTextEdit="1"/>
          </p:cNvSpPr>
          <p:nvPr>
            <p:ph type="sldImg"/>
          </p:nvPr>
        </p:nvSpPr>
        <p:spPr>
          <a:ln/>
        </p:spPr>
      </p:sp>
      <p:sp>
        <p:nvSpPr>
          <p:cNvPr id="166917" name="Rectangle 3">
            <a:extLst>
              <a:ext uri="{FF2B5EF4-FFF2-40B4-BE49-F238E27FC236}">
                <a16:creationId xmlns:a16="http://schemas.microsoft.com/office/drawing/2014/main" id="{6A92F4C3-D9B6-4703-A286-78A3C590819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Based on what’s going in and what you want out, namely, emissions in compliance with regulations.</a:t>
            </a:r>
          </a:p>
          <a:p>
            <a:endParaRPr lang="en-US" altLang="en-US"/>
          </a:p>
          <a:p>
            <a:r>
              <a:rPr lang="en-US" altLang="en-US"/>
              <a:t>We’ll discuss the first 2 in some detail.  These are fundamental to all baghouses.</a:t>
            </a:r>
          </a:p>
          <a:p>
            <a:endParaRPr lang="en-US" altLang="en-US"/>
          </a:p>
          <a:p>
            <a:r>
              <a:rPr lang="en-US" altLang="en-US" b="1"/>
              <a:t>Collection Efficiency </a:t>
            </a:r>
            <a:r>
              <a:rPr lang="en-US" altLang="en-US"/>
              <a:t>not really an issue.  Baghouses operate at 99+% efficency in most applications if functioning properly.</a:t>
            </a:r>
          </a:p>
          <a:p>
            <a:endParaRPr lang="en-US" altLang="en-US"/>
          </a:p>
          <a:p>
            <a:r>
              <a:rPr lang="en-US" altLang="en-US" b="1"/>
              <a:t>Temperature Control</a:t>
            </a:r>
            <a:r>
              <a:rPr lang="en-US" altLang="en-US"/>
              <a:t> will be discussed later.  Not used in all BHs.</a:t>
            </a:r>
          </a:p>
          <a:p>
            <a:endParaRPr lang="en-US" altLang="en-US"/>
          </a:p>
          <a:p>
            <a:r>
              <a:rPr lang="en-US" altLang="en-US"/>
              <a:t>Last 3 are important, but not for this course.</a:t>
            </a:r>
          </a:p>
          <a:p>
            <a:endParaRPr lang="en-US" altLang="en-US"/>
          </a:p>
          <a:p>
            <a:endParaRPr lang="en-US" altLang="en-US"/>
          </a:p>
          <a:p>
            <a:endParaRPr lang="en-US" altLang="en-US"/>
          </a:p>
          <a:p>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5">
            <a:extLst>
              <a:ext uri="{FF2B5EF4-FFF2-40B4-BE49-F238E27FC236}">
                <a16:creationId xmlns:a16="http://schemas.microsoft.com/office/drawing/2014/main" id="{132EC090-DAE2-4AA9-B3F3-6667A6D9FAF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68963" name="Rectangle 6">
            <a:extLst>
              <a:ext uri="{FF2B5EF4-FFF2-40B4-BE49-F238E27FC236}">
                <a16:creationId xmlns:a16="http://schemas.microsoft.com/office/drawing/2014/main" id="{4E253273-2DA0-42D0-8F66-D64AB06D4B2E}"/>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CD8BCD3-0301-4452-85D8-37A974B8BE36}" type="slidenum">
              <a:rPr lang="en-US" altLang="en-US" sz="1300">
                <a:solidFill>
                  <a:schemeClr val="tx2"/>
                </a:solidFill>
              </a:rPr>
              <a:pPr/>
              <a:t>85</a:t>
            </a:fld>
            <a:endParaRPr lang="en-US" altLang="en-US" sz="1300">
              <a:solidFill>
                <a:schemeClr val="tx2"/>
              </a:solidFill>
            </a:endParaRPr>
          </a:p>
        </p:txBody>
      </p:sp>
      <p:sp>
        <p:nvSpPr>
          <p:cNvPr id="168964" name="Rectangle 2">
            <a:extLst>
              <a:ext uri="{FF2B5EF4-FFF2-40B4-BE49-F238E27FC236}">
                <a16:creationId xmlns:a16="http://schemas.microsoft.com/office/drawing/2014/main" id="{7FDE55AB-3B27-4EC4-A115-1FEA3496EC66}"/>
              </a:ext>
            </a:extLst>
          </p:cNvPr>
          <p:cNvSpPr>
            <a:spLocks noGrp="1" noRot="1" noChangeAspect="1" noChangeArrowheads="1" noTextEdit="1"/>
          </p:cNvSpPr>
          <p:nvPr>
            <p:ph type="sldImg"/>
          </p:nvPr>
        </p:nvSpPr>
        <p:spPr>
          <a:ln/>
        </p:spPr>
      </p:sp>
      <p:sp>
        <p:nvSpPr>
          <p:cNvPr id="168965" name="Rectangle 3">
            <a:extLst>
              <a:ext uri="{FF2B5EF4-FFF2-40B4-BE49-F238E27FC236}">
                <a16:creationId xmlns:a16="http://schemas.microsoft.com/office/drawing/2014/main" id="{E4ECFEDB-BA8E-437A-89D2-C3B5F3F5DB5C}"/>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Fundamental variable</a:t>
            </a:r>
          </a:p>
          <a:p>
            <a:endParaRPr lang="en-US" altLang="en-US"/>
          </a:p>
          <a:p>
            <a:r>
              <a:rPr lang="en-US" altLang="en-US"/>
              <a:t>Normal operating BH pressure drop is between 3" to 10" H2O.</a:t>
            </a:r>
          </a:p>
          <a:p>
            <a:endParaRPr lang="en-US" altLang="en-US" b="1" i="1"/>
          </a:p>
          <a:p>
            <a:r>
              <a:rPr lang="en-US" altLang="en-US" b="1" i="1"/>
              <a:t>Demo magnehelic gauge.</a:t>
            </a:r>
          </a:p>
          <a:p>
            <a:endParaRPr lang="en-US" altLang="en-US"/>
          </a:p>
          <a:p>
            <a:r>
              <a:rPr lang="en-US" altLang="en-US"/>
              <a:t>Affects size of fan and initiation of cleaning cycle.</a:t>
            </a:r>
          </a:p>
          <a:p>
            <a:endParaRPr lang="en-US" altLang="en-US"/>
          </a:p>
          <a:p>
            <a:r>
              <a:rPr lang="en-US" altLang="en-US"/>
              <a:t>Practically speaking, pressure drop comprised of dp across filter </a:t>
            </a:r>
            <a:r>
              <a:rPr lang="en-US" altLang="en-US" u="sng"/>
              <a:t>and</a:t>
            </a:r>
            <a:r>
              <a:rPr lang="en-US" altLang="en-US"/>
              <a:t> across dust cake that builds up on filter media.</a:t>
            </a:r>
          </a:p>
          <a:p>
            <a:endParaRPr lang="en-US" altLang="en-US"/>
          </a:p>
          <a:p>
            <a:r>
              <a:rPr lang="en-US" altLang="en-US"/>
              <a:t>REF: Section 304.1</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a:extLst>
              <a:ext uri="{FF2B5EF4-FFF2-40B4-BE49-F238E27FC236}">
                <a16:creationId xmlns:a16="http://schemas.microsoft.com/office/drawing/2014/main" id="{DE9AA2D5-339E-4D77-A03F-6D2B412CFEB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459" name="Rectangle 6">
            <a:extLst>
              <a:ext uri="{FF2B5EF4-FFF2-40B4-BE49-F238E27FC236}">
                <a16:creationId xmlns:a16="http://schemas.microsoft.com/office/drawing/2014/main" id="{D26A7357-76E1-42DA-8DC0-DBEB80C5EF3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9331DDE-0526-4E88-BD1B-F007DB0B398C}" type="slidenum">
              <a:rPr lang="en-US" altLang="en-US" sz="1300">
                <a:solidFill>
                  <a:schemeClr val="tx2"/>
                </a:solidFill>
              </a:rPr>
              <a:pPr/>
              <a:t>8</a:t>
            </a:fld>
            <a:endParaRPr lang="en-US" altLang="en-US" sz="1300">
              <a:solidFill>
                <a:schemeClr val="tx2"/>
              </a:solidFill>
            </a:endParaRPr>
          </a:p>
        </p:txBody>
      </p:sp>
      <p:sp>
        <p:nvSpPr>
          <p:cNvPr id="19460" name="Rectangle 2">
            <a:extLst>
              <a:ext uri="{FF2B5EF4-FFF2-40B4-BE49-F238E27FC236}">
                <a16:creationId xmlns:a16="http://schemas.microsoft.com/office/drawing/2014/main" id="{6D9C78D2-2EF2-426D-B590-F9B18AD3EEC4}"/>
              </a:ext>
            </a:extLst>
          </p:cNvPr>
          <p:cNvSpPr>
            <a:spLocks noGrp="1" noRot="1" noChangeAspect="1" noChangeArrowheads="1" noTextEdit="1"/>
          </p:cNvSpPr>
          <p:nvPr>
            <p:ph type="sldImg"/>
          </p:nvPr>
        </p:nvSpPr>
        <p:spPr>
          <a:ln/>
        </p:spPr>
      </p:sp>
      <p:sp>
        <p:nvSpPr>
          <p:cNvPr id="19461" name="Rectangle 3">
            <a:extLst>
              <a:ext uri="{FF2B5EF4-FFF2-40B4-BE49-F238E27FC236}">
                <a16:creationId xmlns:a16="http://schemas.microsoft.com/office/drawing/2014/main" id="{351DF276-06D0-460C-8E86-B498EBFDBFA3}"/>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BH to control dust from coal used as fuel supply at previous cogen facility.</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5">
            <a:extLst>
              <a:ext uri="{FF2B5EF4-FFF2-40B4-BE49-F238E27FC236}">
                <a16:creationId xmlns:a16="http://schemas.microsoft.com/office/drawing/2014/main" id="{CB0F68C5-3294-4EEE-8BC4-564C5437442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1011" name="Rectangle 6">
            <a:extLst>
              <a:ext uri="{FF2B5EF4-FFF2-40B4-BE49-F238E27FC236}">
                <a16:creationId xmlns:a16="http://schemas.microsoft.com/office/drawing/2014/main" id="{1879F01C-2064-44A6-86F6-AD353F75F13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68A7F3E-31A4-4940-9836-B50A2A494BC7}" type="slidenum">
              <a:rPr lang="en-US" altLang="en-US" sz="1300">
                <a:solidFill>
                  <a:schemeClr val="tx2"/>
                </a:solidFill>
              </a:rPr>
              <a:pPr/>
              <a:t>86</a:t>
            </a:fld>
            <a:endParaRPr lang="en-US" altLang="en-US" sz="1300">
              <a:solidFill>
                <a:schemeClr val="tx2"/>
              </a:solidFill>
            </a:endParaRPr>
          </a:p>
        </p:txBody>
      </p:sp>
      <p:sp>
        <p:nvSpPr>
          <p:cNvPr id="171012" name="Rectangle 2">
            <a:extLst>
              <a:ext uri="{FF2B5EF4-FFF2-40B4-BE49-F238E27FC236}">
                <a16:creationId xmlns:a16="http://schemas.microsoft.com/office/drawing/2014/main" id="{0F04135E-65D9-4DD2-819E-C8A74256771E}"/>
              </a:ext>
            </a:extLst>
          </p:cNvPr>
          <p:cNvSpPr>
            <a:spLocks noGrp="1" noRot="1" noChangeAspect="1" noChangeArrowheads="1" noTextEdit="1"/>
          </p:cNvSpPr>
          <p:nvPr>
            <p:ph type="sldImg"/>
          </p:nvPr>
        </p:nvSpPr>
        <p:spPr>
          <a:ln/>
        </p:spPr>
      </p:sp>
      <p:sp>
        <p:nvSpPr>
          <p:cNvPr id="171013" name="Rectangle 3">
            <a:extLst>
              <a:ext uri="{FF2B5EF4-FFF2-40B4-BE49-F238E27FC236}">
                <a16:creationId xmlns:a16="http://schemas.microsoft.com/office/drawing/2014/main" id="{EDE1E3A5-F991-48B7-8315-AC6A3273B6F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5">
            <a:extLst>
              <a:ext uri="{FF2B5EF4-FFF2-40B4-BE49-F238E27FC236}">
                <a16:creationId xmlns:a16="http://schemas.microsoft.com/office/drawing/2014/main" id="{5025B568-2638-4765-896E-8F62878B1A00}"/>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3059" name="Rectangle 6">
            <a:extLst>
              <a:ext uri="{FF2B5EF4-FFF2-40B4-BE49-F238E27FC236}">
                <a16:creationId xmlns:a16="http://schemas.microsoft.com/office/drawing/2014/main" id="{DA6A3F48-8D2B-4FD3-86AB-A60964F98BFD}"/>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625845F8-2EDC-4FDD-90DD-DEB5A744E2C0}" type="slidenum">
              <a:rPr lang="en-US" altLang="en-US" sz="1300">
                <a:solidFill>
                  <a:schemeClr val="tx2"/>
                </a:solidFill>
              </a:rPr>
              <a:pPr/>
              <a:t>87</a:t>
            </a:fld>
            <a:endParaRPr lang="en-US" altLang="en-US" sz="1300">
              <a:solidFill>
                <a:schemeClr val="tx2"/>
              </a:solidFill>
            </a:endParaRPr>
          </a:p>
        </p:txBody>
      </p:sp>
      <p:sp>
        <p:nvSpPr>
          <p:cNvPr id="173060" name="Rectangle 2">
            <a:extLst>
              <a:ext uri="{FF2B5EF4-FFF2-40B4-BE49-F238E27FC236}">
                <a16:creationId xmlns:a16="http://schemas.microsoft.com/office/drawing/2014/main" id="{478837D2-3FA3-4D54-ADB3-BBCC7147CA42}"/>
              </a:ext>
            </a:extLst>
          </p:cNvPr>
          <p:cNvSpPr>
            <a:spLocks noGrp="1" noRot="1" noChangeAspect="1" noChangeArrowheads="1" noTextEdit="1"/>
          </p:cNvSpPr>
          <p:nvPr>
            <p:ph type="sldImg"/>
          </p:nvPr>
        </p:nvSpPr>
        <p:spPr>
          <a:ln/>
        </p:spPr>
      </p:sp>
      <p:sp>
        <p:nvSpPr>
          <p:cNvPr id="173061" name="Rectangle 3">
            <a:extLst>
              <a:ext uri="{FF2B5EF4-FFF2-40B4-BE49-F238E27FC236}">
                <a16:creationId xmlns:a16="http://schemas.microsoft.com/office/drawing/2014/main" id="{9F47BA75-0EDE-4FAE-A0A2-CBDA2C813BB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Photohelic gauge not only measures but allows for setpoints.  When gauge reads outside of setpoint limits, cleaning may be initiated or stopped.  </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5">
            <a:extLst>
              <a:ext uri="{FF2B5EF4-FFF2-40B4-BE49-F238E27FC236}">
                <a16:creationId xmlns:a16="http://schemas.microsoft.com/office/drawing/2014/main" id="{6346E28A-B97B-4864-8F64-7BB4EF60116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5107" name="Rectangle 6">
            <a:extLst>
              <a:ext uri="{FF2B5EF4-FFF2-40B4-BE49-F238E27FC236}">
                <a16:creationId xmlns:a16="http://schemas.microsoft.com/office/drawing/2014/main" id="{8E512A45-EA04-4A0F-ACBD-1324271A9F8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EDC4D33D-BA48-4AC3-831C-5D0DE10D9A7F}" type="slidenum">
              <a:rPr lang="en-US" altLang="en-US" sz="1300">
                <a:solidFill>
                  <a:schemeClr val="tx2"/>
                </a:solidFill>
              </a:rPr>
              <a:pPr/>
              <a:t>88</a:t>
            </a:fld>
            <a:endParaRPr lang="en-US" altLang="en-US" sz="1300">
              <a:solidFill>
                <a:schemeClr val="tx2"/>
              </a:solidFill>
            </a:endParaRPr>
          </a:p>
        </p:txBody>
      </p:sp>
      <p:sp>
        <p:nvSpPr>
          <p:cNvPr id="175108" name="Rectangle 2">
            <a:extLst>
              <a:ext uri="{FF2B5EF4-FFF2-40B4-BE49-F238E27FC236}">
                <a16:creationId xmlns:a16="http://schemas.microsoft.com/office/drawing/2014/main" id="{92481710-F53F-4945-B59A-3D5FF8683371}"/>
              </a:ext>
            </a:extLst>
          </p:cNvPr>
          <p:cNvSpPr>
            <a:spLocks noGrp="1" noRot="1" noChangeAspect="1" noChangeArrowheads="1" noTextEdit="1"/>
          </p:cNvSpPr>
          <p:nvPr>
            <p:ph type="sldImg"/>
          </p:nvPr>
        </p:nvSpPr>
        <p:spPr>
          <a:ln/>
        </p:spPr>
      </p:sp>
      <p:sp>
        <p:nvSpPr>
          <p:cNvPr id="175109" name="Rectangle 3">
            <a:extLst>
              <a:ext uri="{FF2B5EF4-FFF2-40B4-BE49-F238E27FC236}">
                <a16:creationId xmlns:a16="http://schemas.microsoft.com/office/drawing/2014/main" id="{7E7D8825-95CA-4774-AAD1-52837DEE256F}"/>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Magnehelic gauge typically use to determine pressure drop as shown.  Pressure drop is difference between clean side and dirty side.</a:t>
            </a:r>
          </a:p>
          <a:p>
            <a:endParaRPr lang="en-US" altLang="en-US"/>
          </a:p>
          <a:p>
            <a:r>
              <a:rPr lang="en-US" altLang="en-US"/>
              <a:t>Number should rise slowly until cleaning cycle initiated.  Sudden decrease or very slow rise may indicate leak.  Sudden increase or increase beyond design value indicates possible blinding of bags.</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5">
            <a:extLst>
              <a:ext uri="{FF2B5EF4-FFF2-40B4-BE49-F238E27FC236}">
                <a16:creationId xmlns:a16="http://schemas.microsoft.com/office/drawing/2014/main" id="{776BAB2F-50E2-4EB3-9C1C-80097A27775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7155" name="Rectangle 6">
            <a:extLst>
              <a:ext uri="{FF2B5EF4-FFF2-40B4-BE49-F238E27FC236}">
                <a16:creationId xmlns:a16="http://schemas.microsoft.com/office/drawing/2014/main" id="{619025B5-50F9-46B2-84A5-DE0A9624B9D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083C8CC-FAF3-407C-A50C-4F1B75106CE1}" type="slidenum">
              <a:rPr lang="en-US" altLang="en-US" sz="1300">
                <a:solidFill>
                  <a:schemeClr val="tx2"/>
                </a:solidFill>
              </a:rPr>
              <a:pPr/>
              <a:t>89</a:t>
            </a:fld>
            <a:endParaRPr lang="en-US" altLang="en-US" sz="1300">
              <a:solidFill>
                <a:schemeClr val="tx2"/>
              </a:solidFill>
            </a:endParaRPr>
          </a:p>
        </p:txBody>
      </p:sp>
      <p:sp>
        <p:nvSpPr>
          <p:cNvPr id="177156" name="Rectangle 2">
            <a:extLst>
              <a:ext uri="{FF2B5EF4-FFF2-40B4-BE49-F238E27FC236}">
                <a16:creationId xmlns:a16="http://schemas.microsoft.com/office/drawing/2014/main" id="{F8E7EC65-BF08-4CCA-B2C1-4DD91DE5961B}"/>
              </a:ext>
            </a:extLst>
          </p:cNvPr>
          <p:cNvSpPr>
            <a:spLocks noGrp="1" noRot="1" noChangeAspect="1" noChangeArrowheads="1" noTextEdit="1"/>
          </p:cNvSpPr>
          <p:nvPr>
            <p:ph type="sldImg"/>
          </p:nvPr>
        </p:nvSpPr>
        <p:spPr>
          <a:ln/>
        </p:spPr>
      </p:sp>
      <p:sp>
        <p:nvSpPr>
          <p:cNvPr id="177157" name="Rectangle 3">
            <a:extLst>
              <a:ext uri="{FF2B5EF4-FFF2-40B4-BE49-F238E27FC236}">
                <a16:creationId xmlns:a16="http://schemas.microsoft.com/office/drawing/2014/main" id="{DF5385C1-E218-4293-A6DC-E3FF4CD0402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Equation also known as </a:t>
            </a:r>
            <a:r>
              <a:rPr lang="en-US" altLang="en-US" b="1"/>
              <a:t>Darcy’s Law</a:t>
            </a:r>
            <a:r>
              <a:rPr lang="en-US" altLang="en-US"/>
              <a:t>.  Describes flow of fluids through porous materials.</a:t>
            </a:r>
          </a:p>
          <a:p>
            <a:endParaRPr lang="en-US" altLang="en-US"/>
          </a:p>
          <a:p>
            <a:r>
              <a:rPr lang="en-US" altLang="en-US" b="1"/>
              <a:t>k1</a:t>
            </a:r>
            <a:r>
              <a:rPr lang="en-US" altLang="en-US"/>
              <a:t> is function of filtering medium (porosity) and viscosity of gas.</a:t>
            </a:r>
          </a:p>
          <a:p>
            <a:r>
              <a:rPr lang="en-US" altLang="en-US" b="1"/>
              <a:t>vf </a:t>
            </a:r>
            <a:r>
              <a:rPr lang="en-US" altLang="en-US"/>
              <a:t>is velocity of gas in ft/min or cm/sec.</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5">
            <a:extLst>
              <a:ext uri="{FF2B5EF4-FFF2-40B4-BE49-F238E27FC236}">
                <a16:creationId xmlns:a16="http://schemas.microsoft.com/office/drawing/2014/main" id="{28C9D934-12ED-4BA0-98F3-39BCB74D0EF6}"/>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79203" name="Rectangle 6">
            <a:extLst>
              <a:ext uri="{FF2B5EF4-FFF2-40B4-BE49-F238E27FC236}">
                <a16:creationId xmlns:a16="http://schemas.microsoft.com/office/drawing/2014/main" id="{E3E3B12B-5B3A-4C07-918E-FFCCB44DF40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79980D44-CE25-43B8-B5C2-5164CEC75AA9}" type="slidenum">
              <a:rPr lang="en-US" altLang="en-US" sz="1300">
                <a:solidFill>
                  <a:schemeClr val="tx2"/>
                </a:solidFill>
              </a:rPr>
              <a:pPr/>
              <a:t>90</a:t>
            </a:fld>
            <a:endParaRPr lang="en-US" altLang="en-US" sz="1300">
              <a:solidFill>
                <a:schemeClr val="tx2"/>
              </a:solidFill>
            </a:endParaRPr>
          </a:p>
        </p:txBody>
      </p:sp>
      <p:sp>
        <p:nvSpPr>
          <p:cNvPr id="179204" name="Rectangle 2">
            <a:extLst>
              <a:ext uri="{FF2B5EF4-FFF2-40B4-BE49-F238E27FC236}">
                <a16:creationId xmlns:a16="http://schemas.microsoft.com/office/drawing/2014/main" id="{54E86EEF-3324-4A4C-BE09-2AE472BED04D}"/>
              </a:ext>
            </a:extLst>
          </p:cNvPr>
          <p:cNvSpPr>
            <a:spLocks noGrp="1" noRot="1" noChangeAspect="1" noChangeArrowheads="1" noTextEdit="1"/>
          </p:cNvSpPr>
          <p:nvPr>
            <p:ph type="sldImg"/>
          </p:nvPr>
        </p:nvSpPr>
        <p:spPr>
          <a:ln/>
        </p:spPr>
      </p:sp>
      <p:sp>
        <p:nvSpPr>
          <p:cNvPr id="179205" name="Rectangle 3">
            <a:extLst>
              <a:ext uri="{FF2B5EF4-FFF2-40B4-BE49-F238E27FC236}">
                <a16:creationId xmlns:a16="http://schemas.microsoft.com/office/drawing/2014/main" id="{74784EA2-ADD1-4BC7-9EBB-C1EF13AA374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More important is pressure drop across dust cake:</a:t>
            </a:r>
          </a:p>
          <a:p>
            <a:endParaRPr lang="en-US" altLang="en-US"/>
          </a:p>
          <a:p>
            <a:r>
              <a:rPr lang="en-US" altLang="en-US" b="1"/>
              <a:t>k2</a:t>
            </a:r>
            <a:r>
              <a:rPr lang="en-US" altLang="en-US"/>
              <a:t> is experimentally determined.  Depends on gas and particle density and dust porosity in dust cake.  This is indicated by permeability which is measureable by ASTM Method D737-69.  Dust cake made up of very small particles will have high k2 and bags will have to be cleaned often.</a:t>
            </a:r>
          </a:p>
          <a:p>
            <a:endParaRPr lang="en-US" altLang="en-US"/>
          </a:p>
          <a:p>
            <a:r>
              <a:rPr lang="en-US" altLang="en-US"/>
              <a:t>Also note that filtration velocity, </a:t>
            </a:r>
            <a:r>
              <a:rPr lang="en-US" altLang="en-US" b="1"/>
              <a:t>vf</a:t>
            </a:r>
            <a:r>
              <a:rPr lang="en-US" altLang="en-US"/>
              <a:t>, figures in prominently as a squared value.  Changing the gas flow velocity will :. have big affect on dpc.</a:t>
            </a:r>
          </a:p>
          <a:p>
            <a:endParaRPr lang="en-US" altLang="en-US"/>
          </a:p>
          <a:p>
            <a:r>
              <a:rPr lang="en-US" altLang="en-US"/>
              <a:t>Total pressure drop is </a:t>
            </a:r>
            <a:r>
              <a:rPr lang="en-US" altLang="en-US" b="1"/>
              <a:t>dpf + dpc</a:t>
            </a:r>
            <a:r>
              <a:rPr lang="en-US" altLang="en-US"/>
              <a:t>.</a:t>
            </a:r>
          </a:p>
          <a:p>
            <a:endParaRPr lang="en-US" altLang="en-US"/>
          </a:p>
          <a:p>
            <a:r>
              <a:rPr lang="en-US" altLang="en-US"/>
              <a:t>Bags designed to withstand certain maximum pressure.</a:t>
            </a:r>
          </a:p>
          <a:p>
            <a:r>
              <a:rPr lang="en-US" altLang="en-US"/>
              <a:t>Process designed to operate at certain maximum pressure.</a:t>
            </a:r>
          </a:p>
          <a:p>
            <a:r>
              <a:rPr lang="en-US" altLang="en-US"/>
              <a:t>Fan designed to operate effectively up to certain maximum pressure.</a:t>
            </a:r>
          </a:p>
          <a:p>
            <a:endParaRPr lang="en-US"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5">
            <a:extLst>
              <a:ext uri="{FF2B5EF4-FFF2-40B4-BE49-F238E27FC236}">
                <a16:creationId xmlns:a16="http://schemas.microsoft.com/office/drawing/2014/main" id="{14588B9E-97AC-42E8-9175-3FB040BC4A7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81251" name="Rectangle 6">
            <a:extLst>
              <a:ext uri="{FF2B5EF4-FFF2-40B4-BE49-F238E27FC236}">
                <a16:creationId xmlns:a16="http://schemas.microsoft.com/office/drawing/2014/main" id="{B2AB9696-587D-4175-AF48-FB2B75540B15}"/>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4F5F592C-75FE-420B-984E-EFBFE45F091D}" type="slidenum">
              <a:rPr lang="en-US" altLang="en-US" sz="1300">
                <a:solidFill>
                  <a:schemeClr val="tx2"/>
                </a:solidFill>
              </a:rPr>
              <a:pPr/>
              <a:t>91</a:t>
            </a:fld>
            <a:endParaRPr lang="en-US" altLang="en-US" sz="1300">
              <a:solidFill>
                <a:schemeClr val="tx2"/>
              </a:solidFill>
            </a:endParaRPr>
          </a:p>
        </p:txBody>
      </p:sp>
      <p:sp>
        <p:nvSpPr>
          <p:cNvPr id="181252" name="Rectangle 2">
            <a:extLst>
              <a:ext uri="{FF2B5EF4-FFF2-40B4-BE49-F238E27FC236}">
                <a16:creationId xmlns:a16="http://schemas.microsoft.com/office/drawing/2014/main" id="{0CB727DB-C7DC-4026-8BD7-A50B9C2F2EFD}"/>
              </a:ext>
            </a:extLst>
          </p:cNvPr>
          <p:cNvSpPr>
            <a:spLocks noGrp="1" noRot="1" noChangeAspect="1" noChangeArrowheads="1" noTextEdit="1"/>
          </p:cNvSpPr>
          <p:nvPr>
            <p:ph type="sldImg"/>
          </p:nvPr>
        </p:nvSpPr>
        <p:spPr>
          <a:ln/>
        </p:spPr>
      </p:sp>
      <p:sp>
        <p:nvSpPr>
          <p:cNvPr id="181253" name="Rectangle 3">
            <a:extLst>
              <a:ext uri="{FF2B5EF4-FFF2-40B4-BE49-F238E27FC236}">
                <a16:creationId xmlns:a16="http://schemas.microsoft.com/office/drawing/2014/main" id="{BEB085C5-1F59-4C08-A066-BC47D22FB68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b="1"/>
              <a:t>Gas flow rate has direct effect on pressure drop and thus is major factor to consider in design.</a:t>
            </a:r>
            <a:endParaRPr lang="en-US" altLang="en-US"/>
          </a:p>
          <a:p>
            <a:endParaRPr lang="en-US" altLang="en-US"/>
          </a:p>
          <a:p>
            <a:r>
              <a:rPr lang="en-US" altLang="en-US"/>
              <a:t>Trend, not precise numerical relationship.  Must be considered in light of other factors if used as performance evaluation tool.</a:t>
            </a:r>
          </a:p>
          <a:p>
            <a:endParaRPr lang="en-US" altLang="en-US"/>
          </a:p>
          <a:p>
            <a:endParaRPr lang="en-US"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5">
            <a:extLst>
              <a:ext uri="{FF2B5EF4-FFF2-40B4-BE49-F238E27FC236}">
                <a16:creationId xmlns:a16="http://schemas.microsoft.com/office/drawing/2014/main" id="{0927DC97-ADC6-41FD-A6C0-0F048B140E4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83299" name="Rectangle 6">
            <a:extLst>
              <a:ext uri="{FF2B5EF4-FFF2-40B4-BE49-F238E27FC236}">
                <a16:creationId xmlns:a16="http://schemas.microsoft.com/office/drawing/2014/main" id="{27FCE76C-428F-4C81-9A7C-2DD68EE18D9A}"/>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D94B1FF-1144-41F1-A1BB-55B7BD7EE247}" type="slidenum">
              <a:rPr lang="en-US" altLang="en-US" sz="1300">
                <a:solidFill>
                  <a:schemeClr val="tx2"/>
                </a:solidFill>
              </a:rPr>
              <a:pPr/>
              <a:t>92</a:t>
            </a:fld>
            <a:endParaRPr lang="en-US" altLang="en-US" sz="1300">
              <a:solidFill>
                <a:schemeClr val="tx2"/>
              </a:solidFill>
            </a:endParaRPr>
          </a:p>
        </p:txBody>
      </p:sp>
      <p:sp>
        <p:nvSpPr>
          <p:cNvPr id="183300" name="Rectangle 2">
            <a:extLst>
              <a:ext uri="{FF2B5EF4-FFF2-40B4-BE49-F238E27FC236}">
                <a16:creationId xmlns:a16="http://schemas.microsoft.com/office/drawing/2014/main" id="{5A3B2337-8630-4E19-8E09-44E284007B74}"/>
              </a:ext>
            </a:extLst>
          </p:cNvPr>
          <p:cNvSpPr>
            <a:spLocks noGrp="1" noRot="1" noChangeAspect="1" noChangeArrowheads="1" noTextEdit="1"/>
          </p:cNvSpPr>
          <p:nvPr>
            <p:ph type="sldImg"/>
          </p:nvPr>
        </p:nvSpPr>
        <p:spPr>
          <a:ln/>
        </p:spPr>
      </p:sp>
      <p:sp>
        <p:nvSpPr>
          <p:cNvPr id="183301" name="Rectangle 3">
            <a:extLst>
              <a:ext uri="{FF2B5EF4-FFF2-40B4-BE49-F238E27FC236}">
                <a16:creationId xmlns:a16="http://schemas.microsoft.com/office/drawing/2014/main" id="{5723F912-F9E0-4EE4-B6CC-5EEB8E9D40D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Sawtooth pattern typical of BH cleaned on-line.  </a:t>
            </a:r>
          </a:p>
          <a:p>
            <a:endParaRPr lang="en-US"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5">
            <a:extLst>
              <a:ext uri="{FF2B5EF4-FFF2-40B4-BE49-F238E27FC236}">
                <a16:creationId xmlns:a16="http://schemas.microsoft.com/office/drawing/2014/main" id="{F7F043F3-8443-4293-BB2B-3568C37409E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85347" name="Rectangle 6">
            <a:extLst>
              <a:ext uri="{FF2B5EF4-FFF2-40B4-BE49-F238E27FC236}">
                <a16:creationId xmlns:a16="http://schemas.microsoft.com/office/drawing/2014/main" id="{B57A01F0-F95D-4F55-9114-9FC579C59100}"/>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B37547E-1684-4084-AE4F-BACB899E847F}" type="slidenum">
              <a:rPr lang="en-US" altLang="en-US" sz="1300">
                <a:solidFill>
                  <a:schemeClr val="tx2"/>
                </a:solidFill>
              </a:rPr>
              <a:pPr/>
              <a:t>93</a:t>
            </a:fld>
            <a:endParaRPr lang="en-US" altLang="en-US" sz="1300">
              <a:solidFill>
                <a:schemeClr val="tx2"/>
              </a:solidFill>
            </a:endParaRPr>
          </a:p>
        </p:txBody>
      </p:sp>
      <p:sp>
        <p:nvSpPr>
          <p:cNvPr id="185348" name="Rectangle 2">
            <a:extLst>
              <a:ext uri="{FF2B5EF4-FFF2-40B4-BE49-F238E27FC236}">
                <a16:creationId xmlns:a16="http://schemas.microsoft.com/office/drawing/2014/main" id="{81013C35-9A9F-4D17-8777-090196BD250B}"/>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endParaRPr lang="en-US" altLang="en-US"/>
          </a:p>
        </p:txBody>
      </p:sp>
      <p:sp>
        <p:nvSpPr>
          <p:cNvPr id="185349" name="Rectangle 3">
            <a:extLst>
              <a:ext uri="{FF2B5EF4-FFF2-40B4-BE49-F238E27FC236}">
                <a16:creationId xmlns:a16="http://schemas.microsoft.com/office/drawing/2014/main" id="{A55D1DED-8E4C-4AD6-B9D3-3323EB79B3AB}"/>
              </a:ext>
            </a:extLst>
          </p:cNvPr>
          <p:cNvSpPr>
            <a:spLocks noGrp="1" noRot="1" noChangeAspect="1" noChangeArrowheads="1" noTextEdit="1"/>
          </p:cNvSpPr>
          <p:nvPr>
            <p:ph type="sldImg"/>
          </p:nvPr>
        </p:nvSpPr>
        <p:spPr>
          <a:ln cap="flat"/>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5">
            <a:extLst>
              <a:ext uri="{FF2B5EF4-FFF2-40B4-BE49-F238E27FC236}">
                <a16:creationId xmlns:a16="http://schemas.microsoft.com/office/drawing/2014/main" id="{4324E6F2-384A-4F70-9737-10626C7D526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87395" name="Rectangle 6">
            <a:extLst>
              <a:ext uri="{FF2B5EF4-FFF2-40B4-BE49-F238E27FC236}">
                <a16:creationId xmlns:a16="http://schemas.microsoft.com/office/drawing/2014/main" id="{A63A568D-5CA6-4D92-A99B-43CEC7DA2452}"/>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BC734739-3E4D-41B7-95D0-CBB48D4C5D81}" type="slidenum">
              <a:rPr lang="en-US" altLang="en-US" sz="1300">
                <a:solidFill>
                  <a:schemeClr val="tx2"/>
                </a:solidFill>
              </a:rPr>
              <a:pPr/>
              <a:t>94</a:t>
            </a:fld>
            <a:endParaRPr lang="en-US" altLang="en-US" sz="1300">
              <a:solidFill>
                <a:schemeClr val="tx2"/>
              </a:solidFill>
            </a:endParaRPr>
          </a:p>
        </p:txBody>
      </p:sp>
      <p:sp>
        <p:nvSpPr>
          <p:cNvPr id="187396" name="Rectangle 2">
            <a:extLst>
              <a:ext uri="{FF2B5EF4-FFF2-40B4-BE49-F238E27FC236}">
                <a16:creationId xmlns:a16="http://schemas.microsoft.com/office/drawing/2014/main" id="{152A1595-E6BE-4573-950D-48A3F1766E41}"/>
              </a:ext>
            </a:extLst>
          </p:cNvPr>
          <p:cNvSpPr>
            <a:spLocks noGrp="1" noRot="1" noChangeAspect="1" noChangeArrowheads="1" noTextEdit="1"/>
          </p:cNvSpPr>
          <p:nvPr>
            <p:ph type="sldImg"/>
          </p:nvPr>
        </p:nvSpPr>
        <p:spPr>
          <a:ln/>
        </p:spPr>
      </p:sp>
      <p:sp>
        <p:nvSpPr>
          <p:cNvPr id="187397" name="Rectangle 3">
            <a:extLst>
              <a:ext uri="{FF2B5EF4-FFF2-40B4-BE49-F238E27FC236}">
                <a16:creationId xmlns:a16="http://schemas.microsoft.com/office/drawing/2014/main" id="{31F3CA03-ADF0-4E8E-A3F7-A0076D400DB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What can happen to Capture when something else is amiss.</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5">
            <a:extLst>
              <a:ext uri="{FF2B5EF4-FFF2-40B4-BE49-F238E27FC236}">
                <a16:creationId xmlns:a16="http://schemas.microsoft.com/office/drawing/2014/main" id="{372DF40A-91D6-4284-B13D-1EF1AA025D0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89443" name="Rectangle 6">
            <a:extLst>
              <a:ext uri="{FF2B5EF4-FFF2-40B4-BE49-F238E27FC236}">
                <a16:creationId xmlns:a16="http://schemas.microsoft.com/office/drawing/2014/main" id="{DF3DED1A-7DCE-49B4-AFCD-06CD4185D5A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59D91676-53E5-4133-9AAB-8F982CA45952}" type="slidenum">
              <a:rPr lang="en-US" altLang="en-US" sz="1300">
                <a:solidFill>
                  <a:schemeClr val="tx2"/>
                </a:solidFill>
              </a:rPr>
              <a:pPr/>
              <a:t>95</a:t>
            </a:fld>
            <a:endParaRPr lang="en-US" altLang="en-US" sz="1300">
              <a:solidFill>
                <a:schemeClr val="tx2"/>
              </a:solidFill>
            </a:endParaRPr>
          </a:p>
        </p:txBody>
      </p:sp>
      <p:sp>
        <p:nvSpPr>
          <p:cNvPr id="189444" name="Rectangle 2">
            <a:extLst>
              <a:ext uri="{FF2B5EF4-FFF2-40B4-BE49-F238E27FC236}">
                <a16:creationId xmlns:a16="http://schemas.microsoft.com/office/drawing/2014/main" id="{647FF717-D40E-4CB6-B3BE-BC2AC748AFC2}"/>
              </a:ext>
            </a:extLst>
          </p:cNvPr>
          <p:cNvSpPr>
            <a:spLocks noGrp="1" noRot="1" noChangeAspect="1" noChangeArrowheads="1" noTextEdit="1"/>
          </p:cNvSpPr>
          <p:nvPr>
            <p:ph type="sldImg"/>
          </p:nvPr>
        </p:nvSpPr>
        <p:spPr>
          <a:ln/>
        </p:spPr>
      </p:sp>
      <p:sp>
        <p:nvSpPr>
          <p:cNvPr id="189445" name="Rectangle 3">
            <a:extLst>
              <a:ext uri="{FF2B5EF4-FFF2-40B4-BE49-F238E27FC236}">
                <a16:creationId xmlns:a16="http://schemas.microsoft.com/office/drawing/2014/main" id="{8D01A4A9-86B3-4AC3-AF5D-BAC430CFFCC7}"/>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AKA “Filtration Velocity.”</a:t>
            </a:r>
          </a:p>
          <a:p>
            <a:endParaRPr lang="en-US" altLang="en-US"/>
          </a:p>
          <a:p>
            <a:r>
              <a:rPr lang="en-US" altLang="en-US"/>
              <a:t>We already saw that </a:t>
            </a:r>
            <a:r>
              <a:rPr lang="en-US" altLang="en-US" b="1"/>
              <a:t>vf </a:t>
            </a:r>
            <a:r>
              <a:rPr lang="en-US" altLang="en-US"/>
              <a:t>is the rate of gas flow.  Vf can be expressed as ratio of volume of gas filtered, Q in ft3/min, in to total area of filtering medium, A in ft2; usually expressed in units of </a:t>
            </a:r>
            <a:r>
              <a:rPr lang="en-US" altLang="en-US" b="1"/>
              <a:t>(ft3/min)/ft2</a:t>
            </a:r>
            <a:r>
              <a:rPr lang="en-US" altLang="en-US"/>
              <a:t>, but units can be reduced to </a:t>
            </a:r>
            <a:r>
              <a:rPr lang="en-US" altLang="en-US" b="1"/>
              <a:t>ft/min</a:t>
            </a:r>
            <a:r>
              <a:rPr lang="en-US" altLang="en-US"/>
              <a:t>.  Given gas velocity and volumetric flow rate, amount of cloth area needed to filter particulate can be determined.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a:extLst>
              <a:ext uri="{FF2B5EF4-FFF2-40B4-BE49-F238E27FC236}">
                <a16:creationId xmlns:a16="http://schemas.microsoft.com/office/drawing/2014/main" id="{E8AA2223-31A9-4233-85D1-D994C990D7F3}"/>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507" name="Rectangle 6">
            <a:extLst>
              <a:ext uri="{FF2B5EF4-FFF2-40B4-BE49-F238E27FC236}">
                <a16:creationId xmlns:a16="http://schemas.microsoft.com/office/drawing/2014/main" id="{7095EAB4-DBC9-4729-A373-DEF6C03C53F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C97617A-543D-4E54-AC24-8A7A44FC9AE8}" type="slidenum">
              <a:rPr lang="en-US" altLang="en-US" sz="1300">
                <a:solidFill>
                  <a:schemeClr val="tx2"/>
                </a:solidFill>
              </a:rPr>
              <a:pPr/>
              <a:t>9</a:t>
            </a:fld>
            <a:endParaRPr lang="en-US" altLang="en-US" sz="1300">
              <a:solidFill>
                <a:schemeClr val="tx2"/>
              </a:solidFill>
            </a:endParaRPr>
          </a:p>
        </p:txBody>
      </p:sp>
      <p:sp>
        <p:nvSpPr>
          <p:cNvPr id="21508" name="Rectangle 2">
            <a:extLst>
              <a:ext uri="{FF2B5EF4-FFF2-40B4-BE49-F238E27FC236}">
                <a16:creationId xmlns:a16="http://schemas.microsoft.com/office/drawing/2014/main" id="{1A171DDA-4EBA-43D8-8324-9E4496FFF69A}"/>
              </a:ext>
            </a:extLst>
          </p:cNvPr>
          <p:cNvSpPr>
            <a:spLocks noGrp="1" noRot="1" noChangeAspect="1" noChangeArrowheads="1" noTextEdit="1"/>
          </p:cNvSpPr>
          <p:nvPr>
            <p:ph type="sldImg"/>
          </p:nvPr>
        </p:nvSpPr>
        <p:spPr>
          <a:ln/>
        </p:spPr>
      </p:sp>
      <p:sp>
        <p:nvSpPr>
          <p:cNvPr id="21509" name="Rectangle 3">
            <a:extLst>
              <a:ext uri="{FF2B5EF4-FFF2-40B4-BE49-F238E27FC236}">
                <a16:creationId xmlns:a16="http://schemas.microsoft.com/office/drawing/2014/main" id="{D095CC68-7EDB-41FF-8898-33F15EB938DD}"/>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BH at lumber processing plant, Arcata.  Note single, bottom inlet.</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5">
            <a:extLst>
              <a:ext uri="{FF2B5EF4-FFF2-40B4-BE49-F238E27FC236}">
                <a16:creationId xmlns:a16="http://schemas.microsoft.com/office/drawing/2014/main" id="{B49E0784-0565-4F60-90A8-32E6961A1B4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1491" name="Rectangle 6">
            <a:extLst>
              <a:ext uri="{FF2B5EF4-FFF2-40B4-BE49-F238E27FC236}">
                <a16:creationId xmlns:a16="http://schemas.microsoft.com/office/drawing/2014/main" id="{FB3E8B4D-3A0E-440F-9F9A-F04AE5CFB463}"/>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D60DBC9-39E8-4FF1-A5E5-2D9408553E97}" type="slidenum">
              <a:rPr lang="en-US" altLang="en-US" sz="1300">
                <a:solidFill>
                  <a:schemeClr val="tx2"/>
                </a:solidFill>
              </a:rPr>
              <a:pPr/>
              <a:t>96</a:t>
            </a:fld>
            <a:endParaRPr lang="en-US" altLang="en-US" sz="1300">
              <a:solidFill>
                <a:schemeClr val="tx2"/>
              </a:solidFill>
            </a:endParaRPr>
          </a:p>
        </p:txBody>
      </p:sp>
      <p:sp>
        <p:nvSpPr>
          <p:cNvPr id="191492" name="Rectangle 2">
            <a:extLst>
              <a:ext uri="{FF2B5EF4-FFF2-40B4-BE49-F238E27FC236}">
                <a16:creationId xmlns:a16="http://schemas.microsoft.com/office/drawing/2014/main" id="{9BB8CC20-D454-419B-8D42-09CF1FDB5AC4}"/>
              </a:ext>
            </a:extLst>
          </p:cNvPr>
          <p:cNvSpPr>
            <a:spLocks noGrp="1" noRot="1" noChangeAspect="1" noChangeArrowheads="1" noTextEdit="1"/>
          </p:cNvSpPr>
          <p:nvPr>
            <p:ph type="sldImg"/>
          </p:nvPr>
        </p:nvSpPr>
        <p:spPr>
          <a:ln/>
        </p:spPr>
      </p:sp>
      <p:sp>
        <p:nvSpPr>
          <p:cNvPr id="191493" name="Rectangle 3">
            <a:extLst>
              <a:ext uri="{FF2B5EF4-FFF2-40B4-BE49-F238E27FC236}">
                <a16:creationId xmlns:a16="http://schemas.microsoft.com/office/drawing/2014/main" id="{2C5EA795-A03E-4D58-8760-C795EC602BD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These are some general air-to-cloth (A/C) ratios for each of the various cleaning mechanisms.  Note that pulse-jet has an A/C ratio over twice that of a shaker and over three times that of a reverse-air.  This allows a pulse-jet collector to be smaller than a shaker or reverse-air.</a:t>
            </a:r>
          </a:p>
          <a:p>
            <a:endParaRPr lang="en-US" altLang="en-US"/>
          </a:p>
          <a:p>
            <a:endParaRPr lang="en-US"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5">
            <a:extLst>
              <a:ext uri="{FF2B5EF4-FFF2-40B4-BE49-F238E27FC236}">
                <a16:creationId xmlns:a16="http://schemas.microsoft.com/office/drawing/2014/main" id="{C71ED484-E3DE-4176-A382-0B588BA72F34}"/>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3539" name="Rectangle 6">
            <a:extLst>
              <a:ext uri="{FF2B5EF4-FFF2-40B4-BE49-F238E27FC236}">
                <a16:creationId xmlns:a16="http://schemas.microsoft.com/office/drawing/2014/main" id="{75429341-4AEE-4447-A5BB-4CC61E5CCDF9}"/>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6B571B3-6BAF-4A6E-BAD2-9710AB5C5DB1}" type="slidenum">
              <a:rPr lang="en-US" altLang="en-US" sz="1300">
                <a:solidFill>
                  <a:schemeClr val="tx2"/>
                </a:solidFill>
              </a:rPr>
              <a:pPr/>
              <a:t>97</a:t>
            </a:fld>
            <a:endParaRPr lang="en-US" altLang="en-US" sz="1300">
              <a:solidFill>
                <a:schemeClr val="tx2"/>
              </a:solidFill>
            </a:endParaRPr>
          </a:p>
        </p:txBody>
      </p:sp>
      <p:sp>
        <p:nvSpPr>
          <p:cNvPr id="193540" name="Rectangle 2">
            <a:extLst>
              <a:ext uri="{FF2B5EF4-FFF2-40B4-BE49-F238E27FC236}">
                <a16:creationId xmlns:a16="http://schemas.microsoft.com/office/drawing/2014/main" id="{91BE1CC8-46DB-46FE-9BBB-5A20C08DEA3C}"/>
              </a:ext>
            </a:extLst>
          </p:cNvPr>
          <p:cNvSpPr>
            <a:spLocks noGrp="1" noRot="1" noChangeAspect="1" noChangeArrowheads="1" noTextEdit="1"/>
          </p:cNvSpPr>
          <p:nvPr>
            <p:ph type="sldImg"/>
          </p:nvPr>
        </p:nvSpPr>
        <p:spPr>
          <a:ln/>
        </p:spPr>
      </p:sp>
      <p:sp>
        <p:nvSpPr>
          <p:cNvPr id="193541" name="Rectangle 3">
            <a:extLst>
              <a:ext uri="{FF2B5EF4-FFF2-40B4-BE49-F238E27FC236}">
                <a16:creationId xmlns:a16="http://schemas.microsoft.com/office/drawing/2014/main" id="{C27125B1-1C4F-4E8E-B753-D35FFC21EFA0}"/>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Reducing A/C can enhance performance.  This can be done by reducing gas flow rate (relatively easy) or increasing fabric area (not very easy after baghouse built).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5">
            <a:extLst>
              <a:ext uri="{FF2B5EF4-FFF2-40B4-BE49-F238E27FC236}">
                <a16:creationId xmlns:a16="http://schemas.microsoft.com/office/drawing/2014/main" id="{07A97E56-33F5-4861-B2A6-7AA8C8EC696E}"/>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5587" name="Rectangle 6">
            <a:extLst>
              <a:ext uri="{FF2B5EF4-FFF2-40B4-BE49-F238E27FC236}">
                <a16:creationId xmlns:a16="http://schemas.microsoft.com/office/drawing/2014/main" id="{217A9090-3D26-4835-82E3-30F24F77CFF7}"/>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6929186-7594-4AEE-989D-28FCC31B67E5}" type="slidenum">
              <a:rPr lang="en-US" altLang="en-US" sz="1300">
                <a:solidFill>
                  <a:schemeClr val="tx2"/>
                </a:solidFill>
              </a:rPr>
              <a:pPr/>
              <a:t>98</a:t>
            </a:fld>
            <a:endParaRPr lang="en-US" altLang="en-US" sz="1300">
              <a:solidFill>
                <a:schemeClr val="tx2"/>
              </a:solidFill>
            </a:endParaRPr>
          </a:p>
        </p:txBody>
      </p:sp>
      <p:sp>
        <p:nvSpPr>
          <p:cNvPr id="195588" name="Rectangle 2">
            <a:extLst>
              <a:ext uri="{FF2B5EF4-FFF2-40B4-BE49-F238E27FC236}">
                <a16:creationId xmlns:a16="http://schemas.microsoft.com/office/drawing/2014/main" id="{7386E632-D153-49E0-AA86-D75105D21B48}"/>
              </a:ext>
            </a:extLst>
          </p:cNvPr>
          <p:cNvSpPr>
            <a:spLocks noGrp="1" noRot="1" noChangeAspect="1" noChangeArrowheads="1" noTextEdit="1"/>
          </p:cNvSpPr>
          <p:nvPr>
            <p:ph type="sldImg"/>
          </p:nvPr>
        </p:nvSpPr>
        <p:spPr>
          <a:ln/>
        </p:spPr>
      </p:sp>
      <p:sp>
        <p:nvSpPr>
          <p:cNvPr id="195589" name="Rectangle 3">
            <a:extLst>
              <a:ext uri="{FF2B5EF4-FFF2-40B4-BE49-F238E27FC236}">
                <a16:creationId xmlns:a16="http://schemas.microsoft.com/office/drawing/2014/main" id="{B5FA6D70-ED4C-4F15-B8A2-059E3DBB7089}"/>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1700"/>
              <a:t>Let’s look at some other components of BH control device as </a:t>
            </a:r>
            <a:r>
              <a:rPr lang="en-US" altLang="en-US" sz="1700" b="1"/>
              <a:t>entire system</a:t>
            </a:r>
            <a:r>
              <a:rPr lang="en-US" altLang="en-US" sz="1700"/>
              <a:t>, that is, entry and exit points, instrumentation.</a:t>
            </a:r>
          </a:p>
          <a:p>
            <a:endParaRPr lang="en-US" altLang="en-US" sz="1700"/>
          </a:p>
          <a:p>
            <a:endParaRPr lang="en-US" altLang="en-US" sz="170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5">
            <a:extLst>
              <a:ext uri="{FF2B5EF4-FFF2-40B4-BE49-F238E27FC236}">
                <a16:creationId xmlns:a16="http://schemas.microsoft.com/office/drawing/2014/main" id="{22137B9B-94EB-42D0-819B-CABD1B15C9E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7635" name="Rectangle 6">
            <a:extLst>
              <a:ext uri="{FF2B5EF4-FFF2-40B4-BE49-F238E27FC236}">
                <a16:creationId xmlns:a16="http://schemas.microsoft.com/office/drawing/2014/main" id="{88F3005C-5CBE-4794-BE8B-6A800FDACD7C}"/>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1B99716-90D4-4105-ADA3-F1DD034BF06E}" type="slidenum">
              <a:rPr lang="en-US" altLang="en-US" sz="1300">
                <a:solidFill>
                  <a:schemeClr val="tx2"/>
                </a:solidFill>
              </a:rPr>
              <a:pPr/>
              <a:t>99</a:t>
            </a:fld>
            <a:endParaRPr lang="en-US" altLang="en-US" sz="1300">
              <a:solidFill>
                <a:schemeClr val="tx2"/>
              </a:solidFill>
            </a:endParaRPr>
          </a:p>
        </p:txBody>
      </p:sp>
      <p:sp>
        <p:nvSpPr>
          <p:cNvPr id="197636" name="Rectangle 2">
            <a:extLst>
              <a:ext uri="{FF2B5EF4-FFF2-40B4-BE49-F238E27FC236}">
                <a16:creationId xmlns:a16="http://schemas.microsoft.com/office/drawing/2014/main" id="{F4B4CC22-7937-4F27-B95E-994CDF230BBB}"/>
              </a:ext>
            </a:extLst>
          </p:cNvPr>
          <p:cNvSpPr>
            <a:spLocks noGrp="1" noRot="1" noChangeAspect="1" noChangeArrowheads="1" noTextEdit="1"/>
          </p:cNvSpPr>
          <p:nvPr>
            <p:ph type="sldImg"/>
          </p:nvPr>
        </p:nvSpPr>
        <p:spPr>
          <a:ln/>
        </p:spPr>
      </p:sp>
      <p:sp>
        <p:nvSpPr>
          <p:cNvPr id="197637" name="Rectangle 3">
            <a:extLst>
              <a:ext uri="{FF2B5EF4-FFF2-40B4-BE49-F238E27FC236}">
                <a16:creationId xmlns:a16="http://schemas.microsoft.com/office/drawing/2014/main" id="{B66D2F70-A1F2-4C1B-8282-D02C6A46991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Utilizing primary collection systems enhances control of fine particles by BH.   BH shd be designed with this in mind, since gas stream will carry more fines when primary collectors used.</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5">
            <a:extLst>
              <a:ext uri="{FF2B5EF4-FFF2-40B4-BE49-F238E27FC236}">
                <a16:creationId xmlns:a16="http://schemas.microsoft.com/office/drawing/2014/main" id="{4950F533-87E6-46DF-89E7-AD44C082B2E8}"/>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199683" name="Rectangle 6">
            <a:extLst>
              <a:ext uri="{FF2B5EF4-FFF2-40B4-BE49-F238E27FC236}">
                <a16:creationId xmlns:a16="http://schemas.microsoft.com/office/drawing/2014/main" id="{E21E0EF6-2AC5-4BA0-84AF-3276CEE278E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FD77F8BE-2A5E-49B1-B0F1-3AFDE621621C}" type="slidenum">
              <a:rPr lang="en-US" altLang="en-US" sz="1300">
                <a:solidFill>
                  <a:schemeClr val="tx2"/>
                </a:solidFill>
              </a:rPr>
              <a:pPr/>
              <a:t>100</a:t>
            </a:fld>
            <a:endParaRPr lang="en-US" altLang="en-US" sz="1300">
              <a:solidFill>
                <a:schemeClr val="tx2"/>
              </a:solidFill>
            </a:endParaRPr>
          </a:p>
        </p:txBody>
      </p:sp>
      <p:sp>
        <p:nvSpPr>
          <p:cNvPr id="199684" name="Rectangle 2">
            <a:extLst>
              <a:ext uri="{FF2B5EF4-FFF2-40B4-BE49-F238E27FC236}">
                <a16:creationId xmlns:a16="http://schemas.microsoft.com/office/drawing/2014/main" id="{96C0E863-0F93-4E24-AF68-E3933AA317A5}"/>
              </a:ext>
            </a:extLst>
          </p:cNvPr>
          <p:cNvSpPr>
            <a:spLocks noGrp="1" noRot="1" noChangeAspect="1" noChangeArrowheads="1" noTextEdit="1"/>
          </p:cNvSpPr>
          <p:nvPr>
            <p:ph type="sldImg"/>
          </p:nvPr>
        </p:nvSpPr>
        <p:spPr>
          <a:ln/>
        </p:spPr>
      </p:sp>
      <p:sp>
        <p:nvSpPr>
          <p:cNvPr id="199685" name="Rectangle 3">
            <a:extLst>
              <a:ext uri="{FF2B5EF4-FFF2-40B4-BE49-F238E27FC236}">
                <a16:creationId xmlns:a16="http://schemas.microsoft.com/office/drawing/2014/main" id="{E2D16E46-0AD8-4CAE-BE42-F2B50C28FEBA}"/>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Individual cyclones very common for controlling particulate down to 5 microns.</a:t>
            </a:r>
          </a:p>
          <a:p>
            <a:endParaRPr lang="en-US" altLang="en-US"/>
          </a:p>
          <a:p>
            <a:r>
              <a:rPr lang="en-US" altLang="en-US"/>
              <a:t>Can develop pinhole leaks and subject to corrosion.</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5">
            <a:extLst>
              <a:ext uri="{FF2B5EF4-FFF2-40B4-BE49-F238E27FC236}">
                <a16:creationId xmlns:a16="http://schemas.microsoft.com/office/drawing/2014/main" id="{3ABE7D8F-995C-4BBC-95FB-24DC7907D4EC}"/>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01731" name="Rectangle 6">
            <a:extLst>
              <a:ext uri="{FF2B5EF4-FFF2-40B4-BE49-F238E27FC236}">
                <a16:creationId xmlns:a16="http://schemas.microsoft.com/office/drawing/2014/main" id="{4B9DD3CF-5288-4D76-821D-365179BAB2AF}"/>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A073B2E-EE97-40FD-B9E9-6F542408ED28}" type="slidenum">
              <a:rPr lang="en-US" altLang="en-US" sz="1300">
                <a:solidFill>
                  <a:schemeClr val="tx2"/>
                </a:solidFill>
              </a:rPr>
              <a:pPr/>
              <a:t>101</a:t>
            </a:fld>
            <a:endParaRPr lang="en-US" altLang="en-US" sz="1300">
              <a:solidFill>
                <a:schemeClr val="tx2"/>
              </a:solidFill>
            </a:endParaRPr>
          </a:p>
        </p:txBody>
      </p:sp>
      <p:sp>
        <p:nvSpPr>
          <p:cNvPr id="201732" name="Rectangle 2">
            <a:extLst>
              <a:ext uri="{FF2B5EF4-FFF2-40B4-BE49-F238E27FC236}">
                <a16:creationId xmlns:a16="http://schemas.microsoft.com/office/drawing/2014/main" id="{36BB182B-2D9F-4590-A9EE-A6503D50C85B}"/>
              </a:ext>
            </a:extLst>
          </p:cNvPr>
          <p:cNvSpPr>
            <a:spLocks noGrp="1" noRot="1" noChangeAspect="1" noChangeArrowheads="1" noTextEdit="1"/>
          </p:cNvSpPr>
          <p:nvPr>
            <p:ph type="sldImg"/>
          </p:nvPr>
        </p:nvSpPr>
        <p:spPr>
          <a:ln/>
        </p:spPr>
      </p:sp>
      <p:sp>
        <p:nvSpPr>
          <p:cNvPr id="201733" name="Rectangle 3">
            <a:extLst>
              <a:ext uri="{FF2B5EF4-FFF2-40B4-BE49-F238E27FC236}">
                <a16:creationId xmlns:a16="http://schemas.microsoft.com/office/drawing/2014/main" id="{A64827A0-1F8B-43DB-A8CF-872CCD7922D1}"/>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Individual cyclones very common for controlling particulate down to 5 microns.</a:t>
            </a:r>
          </a:p>
          <a:p>
            <a:endParaRPr lang="en-US" altLang="en-US"/>
          </a:p>
          <a:p>
            <a:r>
              <a:rPr lang="en-US" altLang="en-US"/>
              <a:t>Can develop pinhole leaks and subject to corrosion.</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5">
            <a:extLst>
              <a:ext uri="{FF2B5EF4-FFF2-40B4-BE49-F238E27FC236}">
                <a16:creationId xmlns:a16="http://schemas.microsoft.com/office/drawing/2014/main" id="{8F2BEEF2-7488-49A8-AC10-491C54592BB1}"/>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04803" name="Rectangle 6">
            <a:extLst>
              <a:ext uri="{FF2B5EF4-FFF2-40B4-BE49-F238E27FC236}">
                <a16:creationId xmlns:a16="http://schemas.microsoft.com/office/drawing/2014/main" id="{0E6A2FC8-11EE-43E2-861F-99DCE923D468}"/>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8313E93B-1583-4446-B2F8-B05219FB2864}" type="slidenum">
              <a:rPr lang="en-US" altLang="en-US" sz="1300">
                <a:solidFill>
                  <a:schemeClr val="tx2"/>
                </a:solidFill>
              </a:rPr>
              <a:pPr/>
              <a:t>103</a:t>
            </a:fld>
            <a:endParaRPr lang="en-US" altLang="en-US" sz="1300">
              <a:solidFill>
                <a:schemeClr val="tx2"/>
              </a:solidFill>
            </a:endParaRPr>
          </a:p>
        </p:txBody>
      </p:sp>
      <p:sp>
        <p:nvSpPr>
          <p:cNvPr id="204804" name="Rectangle 2">
            <a:extLst>
              <a:ext uri="{FF2B5EF4-FFF2-40B4-BE49-F238E27FC236}">
                <a16:creationId xmlns:a16="http://schemas.microsoft.com/office/drawing/2014/main" id="{535A68DD-9629-4D50-B486-50AA4036EA61}"/>
              </a:ext>
            </a:extLst>
          </p:cNvPr>
          <p:cNvSpPr>
            <a:spLocks noGrp="1" noRot="1" noChangeAspect="1" noChangeArrowheads="1" noTextEdit="1"/>
          </p:cNvSpPr>
          <p:nvPr>
            <p:ph type="sldImg"/>
          </p:nvPr>
        </p:nvSpPr>
        <p:spPr>
          <a:xfrm>
            <a:off x="957263" y="719138"/>
            <a:ext cx="5400675" cy="3600450"/>
          </a:xfrm>
          <a:ln/>
        </p:spPr>
      </p:sp>
      <p:sp>
        <p:nvSpPr>
          <p:cNvPr id="204805" name="Rectangle 3">
            <a:extLst>
              <a:ext uri="{FF2B5EF4-FFF2-40B4-BE49-F238E27FC236}">
                <a16:creationId xmlns:a16="http://schemas.microsoft.com/office/drawing/2014/main" id="{36BBEB00-F87C-4351-93A9-44B58FC1C185}"/>
              </a:ext>
            </a:extLst>
          </p:cNvPr>
          <p:cNvSpPr>
            <a:spLocks noGrp="1" noChangeArrowheads="1"/>
          </p:cNvSpPr>
          <p:nvPr>
            <p:ph type="body" idx="1"/>
          </p:nvPr>
        </p:nvSpPr>
        <p:spPr>
          <a:xfrm>
            <a:off x="731849" y="4561303"/>
            <a:ext cx="5851504" cy="4320377"/>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During the filtering cycle, dust laden air is drawn into the bin vent filter by a positive air source such as a pneumatic conveying system.  Air enters the bin vent filter through the hopper or storage bin and passes up through the filter cartridge.  The clean air then passes through the plenum into the atmosphere.  During the cleaning cycle, compressed air is injected through the cleaning nozzle to clean the cartridge.  This energy charged air is directed downward against the interior of the filter cartridge, creating a positive back pressure and a shock wave.  This action is immediately followed by an inrush of secondary atmospheric air that helps create a compression zone, causing the accumulated dust to be quickly released from the cartridge.</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5">
            <a:extLst>
              <a:ext uri="{FF2B5EF4-FFF2-40B4-BE49-F238E27FC236}">
                <a16:creationId xmlns:a16="http://schemas.microsoft.com/office/drawing/2014/main" id="{8E176C1C-FDA2-4B32-BA28-63895FD353B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06851" name="Rectangle 6">
            <a:extLst>
              <a:ext uri="{FF2B5EF4-FFF2-40B4-BE49-F238E27FC236}">
                <a16:creationId xmlns:a16="http://schemas.microsoft.com/office/drawing/2014/main" id="{189F4310-703F-4F7E-936B-8413F153CCC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D5172829-E041-4E50-BA8A-195E245FDA33}" type="slidenum">
              <a:rPr lang="en-US" altLang="en-US" sz="1300">
                <a:solidFill>
                  <a:schemeClr val="tx2"/>
                </a:solidFill>
              </a:rPr>
              <a:pPr/>
              <a:t>104</a:t>
            </a:fld>
            <a:endParaRPr lang="en-US" altLang="en-US" sz="1300">
              <a:solidFill>
                <a:schemeClr val="tx2"/>
              </a:solidFill>
            </a:endParaRPr>
          </a:p>
        </p:txBody>
      </p:sp>
      <p:sp>
        <p:nvSpPr>
          <p:cNvPr id="206852" name="Rectangle 2">
            <a:extLst>
              <a:ext uri="{FF2B5EF4-FFF2-40B4-BE49-F238E27FC236}">
                <a16:creationId xmlns:a16="http://schemas.microsoft.com/office/drawing/2014/main" id="{684402B8-51E5-44D9-857D-0C1961C42CB4}"/>
              </a:ext>
            </a:extLst>
          </p:cNvPr>
          <p:cNvSpPr>
            <a:spLocks noGrp="1" noRot="1" noChangeAspect="1" noChangeArrowheads="1" noTextEdit="1"/>
          </p:cNvSpPr>
          <p:nvPr>
            <p:ph type="sldImg"/>
          </p:nvPr>
        </p:nvSpPr>
        <p:spPr>
          <a:xfrm>
            <a:off x="957263" y="719138"/>
            <a:ext cx="5400675" cy="3600450"/>
          </a:xfrm>
          <a:ln/>
        </p:spPr>
      </p:sp>
      <p:sp>
        <p:nvSpPr>
          <p:cNvPr id="206853" name="Rectangle 3">
            <a:extLst>
              <a:ext uri="{FF2B5EF4-FFF2-40B4-BE49-F238E27FC236}">
                <a16:creationId xmlns:a16="http://schemas.microsoft.com/office/drawing/2014/main" id="{32BB17FC-3C6A-43E0-B2D4-FA1E428B16F4}"/>
              </a:ext>
            </a:extLst>
          </p:cNvPr>
          <p:cNvSpPr>
            <a:spLocks noGrp="1" noChangeArrowheads="1"/>
          </p:cNvSpPr>
          <p:nvPr>
            <p:ph type="body" idx="1"/>
          </p:nvPr>
        </p:nvSpPr>
        <p:spPr>
          <a:xfrm>
            <a:off x="731849" y="4561303"/>
            <a:ext cx="5851504" cy="5039897"/>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pPr>
              <a:lnSpc>
                <a:spcPct val="80000"/>
              </a:lnSpc>
            </a:pPr>
            <a:r>
              <a:rPr lang="en-US" altLang="en-US" sz="900"/>
              <a:t> </a:t>
            </a:r>
            <a:r>
              <a:rPr lang="en-US" altLang="en-US" sz="1600" b="1" i="1"/>
              <a:t>Principles of Operation — Previous Page</a:t>
            </a:r>
            <a:endParaRPr lang="en-US" altLang="en-US" sz="1600"/>
          </a:p>
          <a:p>
            <a:pPr>
              <a:lnSpc>
                <a:spcPct val="80000"/>
              </a:lnSpc>
            </a:pPr>
            <a:r>
              <a:rPr lang="en-US" altLang="en-US" sz="1600"/>
              <a:t> Particles collect on the outside surface of the bags as the air stream passes through the filter media and up to the clean air plenum.</a:t>
            </a:r>
          </a:p>
          <a:p>
            <a:pPr>
              <a:lnSpc>
                <a:spcPct val="80000"/>
              </a:lnSpc>
            </a:pPr>
            <a:r>
              <a:rPr lang="en-US" altLang="en-US" sz="1600"/>
              <a:t>At timed intervals a selected solenoid valve actuates a diaphragm valve, releasing a predetermined volume or pulse of compressed air into distribution pipe, producing a shock wave along the length of the bag, flexing the fabric and dislodging dust particles from the surface.</a:t>
            </a:r>
          </a:p>
          <a:p>
            <a:pPr>
              <a:lnSpc>
                <a:spcPct val="80000"/>
              </a:lnSpc>
            </a:pPr>
            <a:r>
              <a:rPr lang="en-US" altLang="en-US" sz="1600"/>
              <a:t>The cleaning cycle can also be initiated by monitoring the differential pressure across the filter media as a result of dust build-up. Referred to as "cleaning on demand," this pulsing system only operates when bags require cleaning, minimizing compressed air consumption and lengthening bag life. Optional Smart Timer™ also available for these units. </a:t>
            </a:r>
            <a:r>
              <a:rPr lang="en-US" altLang="en-US" sz="1600" b="1"/>
              <a:t> Top Access Units:</a:t>
            </a:r>
            <a:r>
              <a:rPr lang="en-US" altLang="en-US" sz="1600"/>
              <a:t> Bags and cages are removed and installed from Flex-Kleen patented Trap 10 above the tube sheet. Our Trap 10 design provides the most effective tube sheet/bag seal available anywhere. </a:t>
            </a:r>
          </a:p>
          <a:p>
            <a:pPr>
              <a:lnSpc>
                <a:spcPct val="80000"/>
              </a:lnSpc>
            </a:pPr>
            <a:r>
              <a:rPr lang="en-US" altLang="en-US" sz="1600" b="1"/>
              <a:t>Bottom Access Units:</a:t>
            </a:r>
            <a:r>
              <a:rPr lang="en-US" altLang="en-US" sz="1600"/>
              <a:t> Bags are removed from beneath the tube sheet. Broad range of filter media and surface finishes are available to handle high temperatures, smaller particle sizes, corrosive environments, sticky materials, etc. Venturis have multiple functions: 1) aspirate filtered air into the bag to create the cleaning pulse, and 2) retard the escape of the pressure wave from the top of the bag, causing multiple and repetitive pulses.</a:t>
            </a:r>
          </a:p>
          <a:p>
            <a:pPr>
              <a:lnSpc>
                <a:spcPct val="80000"/>
              </a:lnSpc>
            </a:pPr>
            <a:br>
              <a:rPr lang="en-US" altLang="en-US" sz="1200"/>
            </a:br>
            <a:r>
              <a:rPr lang="en-US" altLang="en-US" sz="900" b="1" i="1"/>
              <a:t>— Previous Page</a:t>
            </a:r>
            <a:r>
              <a:rPr lang="en-US" altLang="en-US" sz="900"/>
              <a:t>   </a:t>
            </a:r>
            <a:r>
              <a:rPr lang="en-US" altLang="en-US" sz="900" b="1"/>
              <a:t>Flex-Kleen Division</a:t>
            </a:r>
            <a:br>
              <a:rPr lang="en-US" altLang="en-US" sz="900" b="1"/>
            </a:br>
            <a:r>
              <a:rPr lang="en-US" altLang="en-US" sz="900" b="1"/>
              <a:t>955 Hawthorn Drive</a:t>
            </a:r>
            <a:br>
              <a:rPr lang="en-US" altLang="en-US" sz="900" b="1"/>
            </a:br>
            <a:r>
              <a:rPr lang="en-US" altLang="en-US" sz="900" b="1"/>
              <a:t>Itasca, Illinois 60143-2641</a:t>
            </a:r>
            <a:br>
              <a:rPr lang="en-US" altLang="en-US" sz="900" b="1"/>
            </a:br>
            <a:r>
              <a:rPr lang="en-US" altLang="en-US" sz="900" b="1"/>
              <a:t>E-mail: </a:t>
            </a:r>
            <a:r>
              <a:rPr lang="en-US" altLang="en-US" sz="900" b="1">
                <a:hlinkClick r:id="rId3"/>
              </a:rPr>
              <a:t>info@flex-kleen.com</a:t>
            </a:r>
            <a:br>
              <a:rPr lang="en-US" altLang="en-US" sz="900" b="1"/>
            </a:br>
            <a:r>
              <a:rPr lang="en-US" altLang="en-US" sz="900"/>
              <a:t> </a:t>
            </a:r>
          </a:p>
          <a:p>
            <a:pPr>
              <a:lnSpc>
                <a:spcPct val="80000"/>
              </a:lnSpc>
            </a:pPr>
            <a:r>
              <a:rPr lang="en-US" altLang="en-US" sz="900"/>
              <a:t> </a:t>
            </a:r>
          </a:p>
          <a:p>
            <a:pPr>
              <a:lnSpc>
                <a:spcPct val="80000"/>
              </a:lnSpc>
            </a:pPr>
            <a:r>
              <a:rPr lang="en-US" altLang="en-US" sz="900"/>
              <a:t> </a:t>
            </a:r>
          </a:p>
          <a:p>
            <a:pPr>
              <a:lnSpc>
                <a:spcPct val="80000"/>
              </a:lnSpc>
            </a:pPr>
            <a:r>
              <a:rPr lang="en-US" altLang="en-US" sz="900"/>
              <a:t> </a:t>
            </a:r>
          </a:p>
          <a:p>
            <a:pPr>
              <a:lnSpc>
                <a:spcPct val="80000"/>
              </a:lnSpc>
            </a:pPr>
            <a:r>
              <a:rPr lang="en-US" altLang="en-US" sz="900"/>
              <a:t> </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5">
            <a:extLst>
              <a:ext uri="{FF2B5EF4-FFF2-40B4-BE49-F238E27FC236}">
                <a16:creationId xmlns:a16="http://schemas.microsoft.com/office/drawing/2014/main" id="{629A7F94-D52B-4927-A006-D68697F5F5AA}"/>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08899" name="Rectangle 6">
            <a:extLst>
              <a:ext uri="{FF2B5EF4-FFF2-40B4-BE49-F238E27FC236}">
                <a16:creationId xmlns:a16="http://schemas.microsoft.com/office/drawing/2014/main" id="{3D575F14-AD24-43C7-A93F-A3B836D25A81}"/>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A825AFDF-F988-4A54-8E46-9F708612C71E}" type="slidenum">
              <a:rPr lang="en-US" altLang="en-US" sz="1300">
                <a:solidFill>
                  <a:schemeClr val="tx2"/>
                </a:solidFill>
              </a:rPr>
              <a:pPr/>
              <a:t>105</a:t>
            </a:fld>
            <a:endParaRPr lang="en-US" altLang="en-US" sz="1300">
              <a:solidFill>
                <a:schemeClr val="tx2"/>
              </a:solidFill>
            </a:endParaRPr>
          </a:p>
        </p:txBody>
      </p:sp>
      <p:sp>
        <p:nvSpPr>
          <p:cNvPr id="208900" name="Rectangle 2">
            <a:extLst>
              <a:ext uri="{FF2B5EF4-FFF2-40B4-BE49-F238E27FC236}">
                <a16:creationId xmlns:a16="http://schemas.microsoft.com/office/drawing/2014/main" id="{E137C9FB-9FE6-42A1-AB5E-D0DAD2CEC2F2}"/>
              </a:ext>
            </a:extLst>
          </p:cNvPr>
          <p:cNvSpPr>
            <a:spLocks noGrp="1" noRot="1" noChangeAspect="1" noChangeArrowheads="1" noTextEdit="1"/>
          </p:cNvSpPr>
          <p:nvPr>
            <p:ph type="sldImg"/>
          </p:nvPr>
        </p:nvSpPr>
        <p:spPr>
          <a:ln/>
        </p:spPr>
      </p:sp>
      <p:sp>
        <p:nvSpPr>
          <p:cNvPr id="208901" name="Rectangle 3">
            <a:extLst>
              <a:ext uri="{FF2B5EF4-FFF2-40B4-BE49-F238E27FC236}">
                <a16:creationId xmlns:a16="http://schemas.microsoft.com/office/drawing/2014/main" id="{1FC3558C-4176-458D-8FD3-6E4A523AFD48}"/>
              </a:ext>
            </a:extLst>
          </p:cNvPr>
          <p:cNvSpPr>
            <a:spLocks noGrp="1" noChangeArrowheads="1"/>
          </p:cNvSpPr>
          <p:nvPr>
            <p:ph type="body" idx="1"/>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t>Baffle plate will diffuse gas and cause dropout of larger particles.</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5">
            <a:extLst>
              <a:ext uri="{FF2B5EF4-FFF2-40B4-BE49-F238E27FC236}">
                <a16:creationId xmlns:a16="http://schemas.microsoft.com/office/drawing/2014/main" id="{09C2927C-BF7B-457B-9D03-623228BBF3B2}"/>
              </a:ext>
            </a:extLst>
          </p:cNvPr>
          <p:cNvSpPr>
            <a:spLocks noGrp="1" noChangeArrowheads="1"/>
          </p:cNvSpPr>
          <p:nvPr>
            <p:ph type="hdr" sz="quarter"/>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r>
              <a:rPr lang="en-US" altLang="en-US" sz="1300">
                <a:solidFill>
                  <a:schemeClr val="tx2"/>
                </a:solidFill>
              </a:rPr>
              <a:t>Baghouses 282</a:t>
            </a:r>
          </a:p>
        </p:txBody>
      </p:sp>
      <p:sp>
        <p:nvSpPr>
          <p:cNvPr id="210947" name="Rectangle 6">
            <a:extLst>
              <a:ext uri="{FF2B5EF4-FFF2-40B4-BE49-F238E27FC236}">
                <a16:creationId xmlns:a16="http://schemas.microsoft.com/office/drawing/2014/main" id="{E2666E06-0EE9-4705-8FE9-4917368C3916}"/>
              </a:ext>
            </a:extLst>
          </p:cNvPr>
          <p:cNvSpPr>
            <a:spLocks noGrp="1" noChangeArrowheads="1"/>
          </p:cNvSpPr>
          <p:nvPr>
            <p:ph type="sldNum" sz="quarter" idx="5"/>
          </p:nvPr>
        </p:nvSpPr>
        <p:spPr>
          <a:noFill/>
        </p:spPr>
        <p:txBody>
          <a:bodyPr/>
          <a:lstStyle>
            <a:lvl1pPr defTabSz="962061">
              <a:defRPr sz="2100">
                <a:solidFill>
                  <a:srgbClr val="FFFF00"/>
                </a:solidFill>
                <a:latin typeface="Arial" panose="020B0604020202020204" pitchFamily="34" charset="0"/>
              </a:defRPr>
            </a:lvl1pPr>
            <a:lvl2pPr marL="741554" indent="-284208" defTabSz="962061">
              <a:defRPr sz="2100">
                <a:solidFill>
                  <a:srgbClr val="FFFF00"/>
                </a:solidFill>
                <a:latin typeface="Arial" panose="020B0604020202020204" pitchFamily="34" charset="0"/>
              </a:defRPr>
            </a:lvl2pPr>
            <a:lvl3pPr marL="1141732" indent="-227040" defTabSz="962061">
              <a:defRPr sz="2100">
                <a:solidFill>
                  <a:srgbClr val="FFFF00"/>
                </a:solidFill>
                <a:latin typeface="Arial" panose="020B0604020202020204" pitchFamily="34" charset="0"/>
              </a:defRPr>
            </a:lvl3pPr>
            <a:lvl4pPr marL="1599078" indent="-227040" defTabSz="962061">
              <a:defRPr sz="2100">
                <a:solidFill>
                  <a:srgbClr val="FFFF00"/>
                </a:solidFill>
                <a:latin typeface="Arial" panose="020B0604020202020204" pitchFamily="34" charset="0"/>
              </a:defRPr>
            </a:lvl4pPr>
            <a:lvl5pPr marL="2056424" indent="-227040" defTabSz="962061">
              <a:defRPr sz="2100">
                <a:solidFill>
                  <a:srgbClr val="FFFF00"/>
                </a:solidFill>
                <a:latin typeface="Arial" panose="020B0604020202020204" pitchFamily="34" charset="0"/>
              </a:defRPr>
            </a:lvl5pPr>
            <a:lvl6pPr marL="2526837" indent="-227040" defTabSz="962061" eaLnBrk="0" fontAlgn="base" hangingPunct="0">
              <a:spcBef>
                <a:spcPct val="0"/>
              </a:spcBef>
              <a:spcAft>
                <a:spcPct val="0"/>
              </a:spcAft>
              <a:defRPr sz="2100">
                <a:solidFill>
                  <a:srgbClr val="FFFF00"/>
                </a:solidFill>
                <a:latin typeface="Arial" panose="020B0604020202020204" pitchFamily="34" charset="0"/>
              </a:defRPr>
            </a:lvl6pPr>
            <a:lvl7pPr marL="2997251" indent="-227040" defTabSz="962061" eaLnBrk="0" fontAlgn="base" hangingPunct="0">
              <a:spcBef>
                <a:spcPct val="0"/>
              </a:spcBef>
              <a:spcAft>
                <a:spcPct val="0"/>
              </a:spcAft>
              <a:defRPr sz="2100">
                <a:solidFill>
                  <a:srgbClr val="FFFF00"/>
                </a:solidFill>
                <a:latin typeface="Arial" panose="020B0604020202020204" pitchFamily="34" charset="0"/>
              </a:defRPr>
            </a:lvl7pPr>
            <a:lvl8pPr marL="3467664" indent="-227040" defTabSz="962061" eaLnBrk="0" fontAlgn="base" hangingPunct="0">
              <a:spcBef>
                <a:spcPct val="0"/>
              </a:spcBef>
              <a:spcAft>
                <a:spcPct val="0"/>
              </a:spcAft>
              <a:defRPr sz="2100">
                <a:solidFill>
                  <a:srgbClr val="FFFF00"/>
                </a:solidFill>
                <a:latin typeface="Arial" panose="020B0604020202020204" pitchFamily="34" charset="0"/>
              </a:defRPr>
            </a:lvl8pPr>
            <a:lvl9pPr marL="3938077" indent="-227040" defTabSz="962061" eaLnBrk="0" fontAlgn="base" hangingPunct="0">
              <a:spcBef>
                <a:spcPct val="0"/>
              </a:spcBef>
              <a:spcAft>
                <a:spcPct val="0"/>
              </a:spcAft>
              <a:defRPr sz="2100">
                <a:solidFill>
                  <a:srgbClr val="FFFF00"/>
                </a:solidFill>
                <a:latin typeface="Arial" panose="020B0604020202020204" pitchFamily="34" charset="0"/>
              </a:defRPr>
            </a:lvl9pPr>
          </a:lstStyle>
          <a:p>
            <a:fld id="{39D47FE7-6301-423E-8C0C-1FBE6B709D87}" type="slidenum">
              <a:rPr lang="en-US" altLang="en-US" sz="1300">
                <a:solidFill>
                  <a:schemeClr val="tx2"/>
                </a:solidFill>
              </a:rPr>
              <a:pPr/>
              <a:t>106</a:t>
            </a:fld>
            <a:endParaRPr lang="en-US" altLang="en-US" sz="1300">
              <a:solidFill>
                <a:schemeClr val="tx2"/>
              </a:solidFill>
            </a:endParaRPr>
          </a:p>
        </p:txBody>
      </p:sp>
      <p:sp>
        <p:nvSpPr>
          <p:cNvPr id="210948" name="Rectangle 2">
            <a:extLst>
              <a:ext uri="{FF2B5EF4-FFF2-40B4-BE49-F238E27FC236}">
                <a16:creationId xmlns:a16="http://schemas.microsoft.com/office/drawing/2014/main" id="{8D2694B6-F001-4C59-91F7-84D7D3005B06}"/>
              </a:ext>
            </a:extLst>
          </p:cNvPr>
          <p:cNvSpPr>
            <a:spLocks noGrp="1" noChangeArrowheads="1"/>
          </p:cNvSpPr>
          <p:nvPr>
            <p:ph type="body" idx="1"/>
          </p:nvPr>
        </p:nvSpPr>
        <p:spPr>
          <a:xfrm>
            <a:off x="564475" y="3322491"/>
            <a:ext cx="6228914" cy="5850579"/>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lIns="95309" tIns="46819" rIns="95309" bIns="46819"/>
          <a:lstStyle/>
          <a:p>
            <a:r>
              <a:rPr lang="en-US" altLang="en-US"/>
              <a:t>Designed to create more uniform gas flow.  </a:t>
            </a:r>
          </a:p>
          <a:p>
            <a:endParaRPr lang="en-US" altLang="en-US"/>
          </a:p>
        </p:txBody>
      </p:sp>
      <p:sp>
        <p:nvSpPr>
          <p:cNvPr id="210949" name="Rectangle 3">
            <a:extLst>
              <a:ext uri="{FF2B5EF4-FFF2-40B4-BE49-F238E27FC236}">
                <a16:creationId xmlns:a16="http://schemas.microsoft.com/office/drawing/2014/main" id="{602B10C5-601C-4EF1-90C9-47B76CFA655A}"/>
              </a:ext>
            </a:extLst>
          </p:cNvPr>
          <p:cNvSpPr>
            <a:spLocks noGrp="1" noRot="1" noChangeAspect="1" noChangeArrowheads="1" noTextEdit="1"/>
          </p:cNvSpPr>
          <p:nvPr>
            <p:ph type="sldImg"/>
          </p:nvPr>
        </p:nvSpPr>
        <p:spPr>
          <a:xfrm>
            <a:off x="1427163" y="307975"/>
            <a:ext cx="4110037" cy="2740025"/>
          </a:xfrm>
          <a:ln cap="flat"/>
        </p:spPr>
      </p:sp>
      <p:sp>
        <p:nvSpPr>
          <p:cNvPr id="210950" name="Rectangle 4">
            <a:extLst>
              <a:ext uri="{FF2B5EF4-FFF2-40B4-BE49-F238E27FC236}">
                <a16:creationId xmlns:a16="http://schemas.microsoft.com/office/drawing/2014/main" id="{20FF43D9-B85F-4434-9E89-D47F006EDA97}"/>
              </a:ext>
            </a:extLst>
          </p:cNvPr>
          <p:cNvSpPr>
            <a:spLocks noChangeArrowheads="1"/>
          </p:cNvSpPr>
          <p:nvPr/>
        </p:nvSpPr>
        <p:spPr bwMode="auto">
          <a:xfrm>
            <a:off x="6502948" y="9147024"/>
            <a:ext cx="351156" cy="348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065" tIns="28425" rIns="20065" bIns="28425"/>
          <a:lstStyle>
            <a:lvl1pPr defTabSz="963613">
              <a:defRPr sz="2000">
                <a:solidFill>
                  <a:srgbClr val="FFFF00"/>
                </a:solidFill>
                <a:latin typeface="Arial" panose="020B0604020202020204" pitchFamily="34" charset="0"/>
              </a:defRPr>
            </a:lvl1pPr>
            <a:lvl2pPr marL="742950" indent="-285750" defTabSz="963613">
              <a:defRPr sz="2000">
                <a:solidFill>
                  <a:srgbClr val="FFFF00"/>
                </a:solidFill>
                <a:latin typeface="Arial" panose="020B0604020202020204" pitchFamily="34" charset="0"/>
              </a:defRPr>
            </a:lvl2pPr>
            <a:lvl3pPr marL="1143000" indent="-228600" defTabSz="963613">
              <a:defRPr sz="2000">
                <a:solidFill>
                  <a:srgbClr val="FFFF00"/>
                </a:solidFill>
                <a:latin typeface="Arial" panose="020B0604020202020204" pitchFamily="34" charset="0"/>
              </a:defRPr>
            </a:lvl3pPr>
            <a:lvl4pPr marL="1600200" indent="-228600" defTabSz="963613">
              <a:defRPr sz="2000">
                <a:solidFill>
                  <a:srgbClr val="FFFF00"/>
                </a:solidFill>
                <a:latin typeface="Arial" panose="020B0604020202020204" pitchFamily="34" charset="0"/>
              </a:defRPr>
            </a:lvl4pPr>
            <a:lvl5pPr marL="2057400" indent="-228600" defTabSz="963613">
              <a:defRPr sz="2000">
                <a:solidFill>
                  <a:srgbClr val="FFFF00"/>
                </a:solidFill>
                <a:latin typeface="Arial" panose="020B0604020202020204" pitchFamily="34" charset="0"/>
              </a:defRPr>
            </a:lvl5pPr>
            <a:lvl6pPr marL="2514600" indent="-228600" defTabSz="963613" eaLnBrk="0" fontAlgn="base" hangingPunct="0">
              <a:spcBef>
                <a:spcPct val="0"/>
              </a:spcBef>
              <a:spcAft>
                <a:spcPct val="0"/>
              </a:spcAft>
              <a:defRPr sz="2000">
                <a:solidFill>
                  <a:srgbClr val="FFFF00"/>
                </a:solidFill>
                <a:latin typeface="Arial" panose="020B0604020202020204" pitchFamily="34" charset="0"/>
              </a:defRPr>
            </a:lvl6pPr>
            <a:lvl7pPr marL="2971800" indent="-228600" defTabSz="963613" eaLnBrk="0" fontAlgn="base" hangingPunct="0">
              <a:spcBef>
                <a:spcPct val="0"/>
              </a:spcBef>
              <a:spcAft>
                <a:spcPct val="0"/>
              </a:spcAft>
              <a:defRPr sz="2000">
                <a:solidFill>
                  <a:srgbClr val="FFFF00"/>
                </a:solidFill>
                <a:latin typeface="Arial" panose="020B0604020202020204" pitchFamily="34" charset="0"/>
              </a:defRPr>
            </a:lvl7pPr>
            <a:lvl8pPr marL="3429000" indent="-228600" defTabSz="963613" eaLnBrk="0" fontAlgn="base" hangingPunct="0">
              <a:spcBef>
                <a:spcPct val="0"/>
              </a:spcBef>
              <a:spcAft>
                <a:spcPct val="0"/>
              </a:spcAft>
              <a:defRPr sz="2000">
                <a:solidFill>
                  <a:srgbClr val="FFFF00"/>
                </a:solidFill>
                <a:latin typeface="Arial" panose="020B0604020202020204" pitchFamily="34" charset="0"/>
              </a:defRPr>
            </a:lvl8pPr>
            <a:lvl9pPr marL="3886200" indent="-228600" defTabSz="963613" eaLnBrk="0" fontAlgn="base" hangingPunct="0">
              <a:spcBef>
                <a:spcPct val="0"/>
              </a:spcBef>
              <a:spcAft>
                <a:spcPct val="0"/>
              </a:spcAft>
              <a:defRPr sz="2000">
                <a:solidFill>
                  <a:srgbClr val="FFFF00"/>
                </a:solidFill>
                <a:latin typeface="Arial" panose="020B0604020202020204" pitchFamily="34" charset="0"/>
              </a:defRPr>
            </a:lvl9pPr>
          </a:lstStyle>
          <a:p>
            <a:pPr algn="ctr">
              <a:lnSpc>
                <a:spcPts val="1685"/>
              </a:lnSpc>
            </a:pPr>
            <a:r>
              <a:rPr lang="en-US" altLang="en-US" sz="1500">
                <a:solidFill>
                  <a:srgbClr val="000000"/>
                </a:solidFill>
              </a:rPr>
              <a:t>62</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a:t>Click to edit Master title style</a:t>
            </a:r>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7">
            <a:extLst>
              <a:ext uri="{FF2B5EF4-FFF2-40B4-BE49-F238E27FC236}">
                <a16:creationId xmlns:a16="http://schemas.microsoft.com/office/drawing/2014/main" id="{A53713C3-298B-4CB1-8414-6B04BBC5A50A}"/>
              </a:ext>
            </a:extLst>
          </p:cNvPr>
          <p:cNvSpPr>
            <a:spLocks noGrp="1" noChangeArrowheads="1"/>
          </p:cNvSpPr>
          <p:nvPr>
            <p:ph type="sldNum" sz="quarter" idx="10"/>
          </p:nvPr>
        </p:nvSpPr>
        <p:spPr>
          <a:ln/>
        </p:spPr>
        <p:txBody>
          <a:bodyPr/>
          <a:lstStyle>
            <a:lvl1pPr>
              <a:defRPr/>
            </a:lvl1pPr>
          </a:lstStyle>
          <a:p>
            <a:fld id="{8AB6E45A-BED0-4AFC-8445-92099BEA415D}" type="slidenum">
              <a:rPr lang="en-US" altLang="en-US"/>
              <a:pPr/>
              <a:t>‹#›</a:t>
            </a:fld>
            <a:endParaRPr lang="en-US" altLang="en-US"/>
          </a:p>
        </p:txBody>
      </p:sp>
    </p:spTree>
    <p:extLst>
      <p:ext uri="{BB962C8B-B14F-4D97-AF65-F5344CB8AC3E}">
        <p14:creationId xmlns:p14="http://schemas.microsoft.com/office/powerpoint/2010/main" val="2860397190"/>
      </p:ext>
    </p:extLst>
  </p:cSld>
  <p:clrMapOvr>
    <a:masterClrMapping/>
  </p:clrMapOvr>
  <p:transition advClick="0" advTm="5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31FE3FBB-0837-4043-8E4F-5ED5D22C04F6}"/>
              </a:ext>
            </a:extLst>
          </p:cNvPr>
          <p:cNvSpPr>
            <a:spLocks noGrp="1" noChangeArrowheads="1"/>
          </p:cNvSpPr>
          <p:nvPr>
            <p:ph type="sldNum" sz="quarter" idx="10"/>
          </p:nvPr>
        </p:nvSpPr>
        <p:spPr>
          <a:ln/>
        </p:spPr>
        <p:txBody>
          <a:bodyPr/>
          <a:lstStyle>
            <a:lvl1pPr>
              <a:defRPr/>
            </a:lvl1pPr>
          </a:lstStyle>
          <a:p>
            <a:fld id="{FE87C25B-5653-4E49-A963-F96B337E04F3}" type="slidenum">
              <a:rPr lang="en-US" altLang="en-US"/>
              <a:pPr/>
              <a:t>‹#›</a:t>
            </a:fld>
            <a:endParaRPr lang="en-US" altLang="en-US"/>
          </a:p>
        </p:txBody>
      </p:sp>
    </p:spTree>
    <p:extLst>
      <p:ext uri="{BB962C8B-B14F-4D97-AF65-F5344CB8AC3E}">
        <p14:creationId xmlns:p14="http://schemas.microsoft.com/office/powerpoint/2010/main" val="3124932746"/>
      </p:ext>
    </p:extLst>
  </p:cSld>
  <p:clrMapOvr>
    <a:masterClrMapping/>
  </p:clrMapOvr>
  <p:transition advClick="0" advTm="5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89813" y="577850"/>
            <a:ext cx="2239962" cy="55181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6750" y="577850"/>
            <a:ext cx="6570663" cy="55181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236CC41A-B9E3-4956-9F71-9CE4C49AC371}"/>
              </a:ext>
            </a:extLst>
          </p:cNvPr>
          <p:cNvSpPr>
            <a:spLocks noGrp="1" noChangeArrowheads="1"/>
          </p:cNvSpPr>
          <p:nvPr>
            <p:ph type="sldNum" sz="quarter" idx="10"/>
          </p:nvPr>
        </p:nvSpPr>
        <p:spPr>
          <a:ln/>
        </p:spPr>
        <p:txBody>
          <a:bodyPr/>
          <a:lstStyle>
            <a:lvl1pPr>
              <a:defRPr/>
            </a:lvl1pPr>
          </a:lstStyle>
          <a:p>
            <a:fld id="{BD727129-93CB-4DA7-8E07-46AB7F4FDA4D}" type="slidenum">
              <a:rPr lang="en-US" altLang="en-US"/>
              <a:pPr/>
              <a:t>‹#›</a:t>
            </a:fld>
            <a:endParaRPr lang="en-US" altLang="en-US"/>
          </a:p>
        </p:txBody>
      </p:sp>
    </p:spTree>
    <p:extLst>
      <p:ext uri="{BB962C8B-B14F-4D97-AF65-F5344CB8AC3E}">
        <p14:creationId xmlns:p14="http://schemas.microsoft.com/office/powerpoint/2010/main" val="3856450346"/>
      </p:ext>
    </p:extLst>
  </p:cSld>
  <p:clrMapOvr>
    <a:masterClrMapping/>
  </p:clrMapOvr>
  <p:transition advClick="0" advTm="5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66750" y="577850"/>
            <a:ext cx="8963025" cy="1200150"/>
          </a:xfrm>
        </p:spPr>
        <p:txBody>
          <a:bodyPr/>
          <a:lstStyle/>
          <a:p>
            <a:r>
              <a:rPr lang="en-US"/>
              <a:t>Click to edit Master title style</a:t>
            </a:r>
          </a:p>
        </p:txBody>
      </p:sp>
      <p:sp>
        <p:nvSpPr>
          <p:cNvPr id="3" name="Text Placeholder 2"/>
          <p:cNvSpPr>
            <a:spLocks noGrp="1"/>
          </p:cNvSpPr>
          <p:nvPr>
            <p:ph type="body" sz="half" idx="1"/>
          </p:nvPr>
        </p:nvSpPr>
        <p:spPr>
          <a:xfrm>
            <a:off x="12573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219700" y="1981200"/>
            <a:ext cx="3810000" cy="4114800"/>
          </a:xfrm>
        </p:spPr>
        <p:txBody>
          <a:bodyPr/>
          <a:lstStyle/>
          <a:p>
            <a:pPr lvl="0"/>
            <a:endParaRPr lang="en-US" noProof="0"/>
          </a:p>
        </p:txBody>
      </p:sp>
      <p:sp>
        <p:nvSpPr>
          <p:cNvPr id="5" name="Rectangle 7">
            <a:extLst>
              <a:ext uri="{FF2B5EF4-FFF2-40B4-BE49-F238E27FC236}">
                <a16:creationId xmlns:a16="http://schemas.microsoft.com/office/drawing/2014/main" id="{1DFAB38E-2DA4-4BD0-9CF7-4D348ACE53A5}"/>
              </a:ext>
            </a:extLst>
          </p:cNvPr>
          <p:cNvSpPr>
            <a:spLocks noGrp="1" noChangeArrowheads="1"/>
          </p:cNvSpPr>
          <p:nvPr>
            <p:ph type="sldNum" sz="quarter" idx="10"/>
          </p:nvPr>
        </p:nvSpPr>
        <p:spPr>
          <a:ln/>
        </p:spPr>
        <p:txBody>
          <a:bodyPr/>
          <a:lstStyle>
            <a:lvl1pPr>
              <a:defRPr/>
            </a:lvl1pPr>
          </a:lstStyle>
          <a:p>
            <a:fld id="{67DA86FC-8786-493F-9414-C21E99554D4F}" type="slidenum">
              <a:rPr lang="en-US" altLang="en-US"/>
              <a:pPr/>
              <a:t>‹#›</a:t>
            </a:fld>
            <a:endParaRPr lang="en-US" altLang="en-US"/>
          </a:p>
        </p:txBody>
      </p:sp>
    </p:spTree>
    <p:extLst>
      <p:ext uri="{BB962C8B-B14F-4D97-AF65-F5344CB8AC3E}">
        <p14:creationId xmlns:p14="http://schemas.microsoft.com/office/powerpoint/2010/main" val="1613568912"/>
      </p:ext>
    </p:extLst>
  </p:cSld>
  <p:clrMapOvr>
    <a:masterClrMapping/>
  </p:clrMapOvr>
  <p:transition advClick="0" advTm="5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6750" y="577850"/>
            <a:ext cx="8963025" cy="1200150"/>
          </a:xfrm>
        </p:spPr>
        <p:txBody>
          <a:bodyPr/>
          <a:lstStyle/>
          <a:p>
            <a:r>
              <a:rPr lang="en-US"/>
              <a:t>Click to edit Master title style</a:t>
            </a:r>
          </a:p>
        </p:txBody>
      </p:sp>
      <p:sp>
        <p:nvSpPr>
          <p:cNvPr id="3" name="Table Placeholder 2"/>
          <p:cNvSpPr>
            <a:spLocks noGrp="1"/>
          </p:cNvSpPr>
          <p:nvPr>
            <p:ph type="tbl" idx="1"/>
          </p:nvPr>
        </p:nvSpPr>
        <p:spPr>
          <a:xfrm>
            <a:off x="1257300" y="1981200"/>
            <a:ext cx="7772400" cy="4114800"/>
          </a:xfrm>
        </p:spPr>
        <p:txBody>
          <a:bodyPr/>
          <a:lstStyle/>
          <a:p>
            <a:pPr lvl="0"/>
            <a:endParaRPr lang="en-US" noProof="0"/>
          </a:p>
        </p:txBody>
      </p:sp>
      <p:sp>
        <p:nvSpPr>
          <p:cNvPr id="4" name="Rectangle 7">
            <a:extLst>
              <a:ext uri="{FF2B5EF4-FFF2-40B4-BE49-F238E27FC236}">
                <a16:creationId xmlns:a16="http://schemas.microsoft.com/office/drawing/2014/main" id="{A2F49B27-3D2E-4B06-AAB2-8A6A1FA25E8C}"/>
              </a:ext>
            </a:extLst>
          </p:cNvPr>
          <p:cNvSpPr>
            <a:spLocks noGrp="1" noChangeArrowheads="1"/>
          </p:cNvSpPr>
          <p:nvPr>
            <p:ph type="sldNum" sz="quarter" idx="10"/>
          </p:nvPr>
        </p:nvSpPr>
        <p:spPr>
          <a:ln/>
        </p:spPr>
        <p:txBody>
          <a:bodyPr/>
          <a:lstStyle>
            <a:lvl1pPr>
              <a:defRPr/>
            </a:lvl1pPr>
          </a:lstStyle>
          <a:p>
            <a:fld id="{84A839F0-43FE-48C2-909D-36D70C393050}" type="slidenum">
              <a:rPr lang="en-US" altLang="en-US"/>
              <a:pPr/>
              <a:t>‹#›</a:t>
            </a:fld>
            <a:endParaRPr lang="en-US" altLang="en-US"/>
          </a:p>
        </p:txBody>
      </p:sp>
    </p:spTree>
    <p:extLst>
      <p:ext uri="{BB962C8B-B14F-4D97-AF65-F5344CB8AC3E}">
        <p14:creationId xmlns:p14="http://schemas.microsoft.com/office/powerpoint/2010/main" val="1597061150"/>
      </p:ext>
    </p:extLst>
  </p:cSld>
  <p:clrMapOvr>
    <a:masterClrMapping/>
  </p:clrMapOvr>
  <p:transition advClick="0" advTm="5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a:t>Click to edit Master title style</a:t>
            </a:r>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7"/>
          <p:cNvSpPr>
            <a:spLocks noGrp="1" noChangeArrowheads="1"/>
          </p:cNvSpPr>
          <p:nvPr>
            <p:ph type="sldNum" sz="quarter" idx="10"/>
          </p:nvPr>
        </p:nvSpPr>
        <p:spPr>
          <a:ln/>
        </p:spPr>
        <p:txBody>
          <a:bodyPr/>
          <a:lstStyle>
            <a:lvl1pPr>
              <a:defRPr/>
            </a:lvl1pPr>
          </a:lstStyle>
          <a:p>
            <a:fld id="{B10A24A7-8C3D-425A-8009-B3FD2D89BA3C}" type="slidenum">
              <a:rPr lang="en-US" altLang="en-US"/>
              <a:pPr/>
              <a:t>‹#›</a:t>
            </a:fld>
            <a:endParaRPr lang="en-US" altLang="en-US" dirty="0"/>
          </a:p>
        </p:txBody>
      </p:sp>
    </p:spTree>
    <p:extLst>
      <p:ext uri="{BB962C8B-B14F-4D97-AF65-F5344CB8AC3E}">
        <p14:creationId xmlns:p14="http://schemas.microsoft.com/office/powerpoint/2010/main" val="300729694"/>
      </p:ext>
    </p:extLst>
  </p:cSld>
  <p:clrMapOvr>
    <a:masterClrMapping/>
  </p:clrMapOvr>
  <p:transition advClick="0" advTm="5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fld id="{47408C1E-66FA-4E89-A558-9078C03FF87A}" type="slidenum">
              <a:rPr lang="en-US" altLang="en-US"/>
              <a:pPr/>
              <a:t>‹#›</a:t>
            </a:fld>
            <a:endParaRPr lang="en-US" altLang="en-US" dirty="0"/>
          </a:p>
        </p:txBody>
      </p:sp>
    </p:spTree>
    <p:extLst>
      <p:ext uri="{BB962C8B-B14F-4D97-AF65-F5344CB8AC3E}">
        <p14:creationId xmlns:p14="http://schemas.microsoft.com/office/powerpoint/2010/main" val="2647071829"/>
      </p:ext>
    </p:extLst>
  </p:cSld>
  <p:clrMapOvr>
    <a:masterClrMapping/>
  </p:clrMapOvr>
  <p:transition advClick="0" advTm="5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fld id="{F6C211A6-7A35-49FF-961F-205E0FADACFF}" type="slidenum">
              <a:rPr lang="en-US" altLang="en-US"/>
              <a:pPr/>
              <a:t>‹#›</a:t>
            </a:fld>
            <a:endParaRPr lang="en-US" altLang="en-US" dirty="0"/>
          </a:p>
        </p:txBody>
      </p:sp>
    </p:spTree>
    <p:extLst>
      <p:ext uri="{BB962C8B-B14F-4D97-AF65-F5344CB8AC3E}">
        <p14:creationId xmlns:p14="http://schemas.microsoft.com/office/powerpoint/2010/main" val="1064502249"/>
      </p:ext>
    </p:extLst>
  </p:cSld>
  <p:clrMapOvr>
    <a:masterClrMapping/>
  </p:clrMapOvr>
  <p:transition advClick="0" advTm="5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sldNum" sz="quarter" idx="10"/>
          </p:nvPr>
        </p:nvSpPr>
        <p:spPr>
          <a:ln/>
        </p:spPr>
        <p:txBody>
          <a:bodyPr/>
          <a:lstStyle>
            <a:lvl1pPr>
              <a:defRPr/>
            </a:lvl1pPr>
          </a:lstStyle>
          <a:p>
            <a:fld id="{A58078CC-1C7E-4B59-BDB5-12CEA1B9CAE9}" type="slidenum">
              <a:rPr lang="en-US" altLang="en-US"/>
              <a:pPr/>
              <a:t>‹#›</a:t>
            </a:fld>
            <a:endParaRPr lang="en-US" altLang="en-US" dirty="0"/>
          </a:p>
        </p:txBody>
      </p:sp>
    </p:spTree>
    <p:extLst>
      <p:ext uri="{BB962C8B-B14F-4D97-AF65-F5344CB8AC3E}">
        <p14:creationId xmlns:p14="http://schemas.microsoft.com/office/powerpoint/2010/main" val="1137986261"/>
      </p:ext>
    </p:extLst>
  </p:cSld>
  <p:clrMapOvr>
    <a:masterClrMapping/>
  </p:clrMapOvr>
  <p:transition advClick="0" advTm="5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sldNum" sz="quarter" idx="10"/>
          </p:nvPr>
        </p:nvSpPr>
        <p:spPr>
          <a:ln/>
        </p:spPr>
        <p:txBody>
          <a:bodyPr/>
          <a:lstStyle>
            <a:lvl1pPr>
              <a:defRPr/>
            </a:lvl1pPr>
          </a:lstStyle>
          <a:p>
            <a:fld id="{8F29E8FE-587B-4CAB-B860-7D017C400E30}" type="slidenum">
              <a:rPr lang="en-US" altLang="en-US"/>
              <a:pPr/>
              <a:t>‹#›</a:t>
            </a:fld>
            <a:endParaRPr lang="en-US" altLang="en-US" dirty="0"/>
          </a:p>
        </p:txBody>
      </p:sp>
    </p:spTree>
    <p:extLst>
      <p:ext uri="{BB962C8B-B14F-4D97-AF65-F5344CB8AC3E}">
        <p14:creationId xmlns:p14="http://schemas.microsoft.com/office/powerpoint/2010/main" val="1929709472"/>
      </p:ext>
    </p:extLst>
  </p:cSld>
  <p:clrMapOvr>
    <a:masterClrMapping/>
  </p:clrMapOvr>
  <p:transition advClick="0" advTm="5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p:cNvSpPr>
            <a:spLocks noGrp="1" noChangeArrowheads="1"/>
          </p:cNvSpPr>
          <p:nvPr>
            <p:ph type="sldNum" sz="quarter" idx="10"/>
          </p:nvPr>
        </p:nvSpPr>
        <p:spPr>
          <a:ln/>
        </p:spPr>
        <p:txBody>
          <a:bodyPr/>
          <a:lstStyle>
            <a:lvl1pPr>
              <a:defRPr/>
            </a:lvl1pPr>
          </a:lstStyle>
          <a:p>
            <a:fld id="{5977EA3D-ED44-4915-BCB6-5598DD5D7BB5}" type="slidenum">
              <a:rPr lang="en-US" altLang="en-US"/>
              <a:pPr/>
              <a:t>‹#›</a:t>
            </a:fld>
            <a:endParaRPr lang="en-US" altLang="en-US" dirty="0"/>
          </a:p>
        </p:txBody>
      </p:sp>
    </p:spTree>
    <p:extLst>
      <p:ext uri="{BB962C8B-B14F-4D97-AF65-F5344CB8AC3E}">
        <p14:creationId xmlns:p14="http://schemas.microsoft.com/office/powerpoint/2010/main" val="2696795498"/>
      </p:ext>
    </p:extLst>
  </p:cSld>
  <p:clrMapOvr>
    <a:masterClrMapping/>
  </p:clrMapOvr>
  <p:transition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85BF4EDF-BCAD-498F-AAC1-E9DC80307E46}"/>
              </a:ext>
            </a:extLst>
          </p:cNvPr>
          <p:cNvSpPr>
            <a:spLocks noGrp="1" noChangeArrowheads="1"/>
          </p:cNvSpPr>
          <p:nvPr>
            <p:ph type="sldNum" sz="quarter" idx="10"/>
          </p:nvPr>
        </p:nvSpPr>
        <p:spPr>
          <a:ln/>
        </p:spPr>
        <p:txBody>
          <a:bodyPr/>
          <a:lstStyle>
            <a:lvl1pPr>
              <a:defRPr/>
            </a:lvl1pPr>
          </a:lstStyle>
          <a:p>
            <a:fld id="{67CFF784-567D-4A48-BCA9-E188CAC3527B}" type="slidenum">
              <a:rPr lang="en-US" altLang="en-US"/>
              <a:pPr/>
              <a:t>‹#›</a:t>
            </a:fld>
            <a:endParaRPr lang="en-US" altLang="en-US"/>
          </a:p>
        </p:txBody>
      </p:sp>
    </p:spTree>
    <p:extLst>
      <p:ext uri="{BB962C8B-B14F-4D97-AF65-F5344CB8AC3E}">
        <p14:creationId xmlns:p14="http://schemas.microsoft.com/office/powerpoint/2010/main" val="3941553336"/>
      </p:ext>
    </p:extLst>
  </p:cSld>
  <p:clrMapOvr>
    <a:masterClrMapping/>
  </p:clrMapOvr>
  <p:transition advClick="0" advTm="5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20D41C34-F2AD-465C-AB16-66E57D264D48}" type="slidenum">
              <a:rPr lang="en-US" altLang="en-US"/>
              <a:pPr/>
              <a:t>‹#›</a:t>
            </a:fld>
            <a:endParaRPr lang="en-US" altLang="en-US" dirty="0"/>
          </a:p>
        </p:txBody>
      </p:sp>
    </p:spTree>
    <p:extLst>
      <p:ext uri="{BB962C8B-B14F-4D97-AF65-F5344CB8AC3E}">
        <p14:creationId xmlns:p14="http://schemas.microsoft.com/office/powerpoint/2010/main" val="2243105161"/>
      </p:ext>
    </p:extLst>
  </p:cSld>
  <p:clrMapOvr>
    <a:masterClrMapping/>
  </p:clrMapOvr>
  <p:transition advClick="0" advTm="5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fld id="{828E3E5B-2BF8-4B31-8E5E-A0C5E6E31274}" type="slidenum">
              <a:rPr lang="en-US" altLang="en-US"/>
              <a:pPr/>
              <a:t>‹#›</a:t>
            </a:fld>
            <a:endParaRPr lang="en-US" altLang="en-US" dirty="0"/>
          </a:p>
        </p:txBody>
      </p:sp>
    </p:spTree>
    <p:extLst>
      <p:ext uri="{BB962C8B-B14F-4D97-AF65-F5344CB8AC3E}">
        <p14:creationId xmlns:p14="http://schemas.microsoft.com/office/powerpoint/2010/main" val="2226306550"/>
      </p:ext>
    </p:extLst>
  </p:cSld>
  <p:clrMapOvr>
    <a:masterClrMapping/>
  </p:clrMapOvr>
  <p:transition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fld id="{ABE63545-D1DD-4E58-B93E-195EB96DFA6E}" type="slidenum">
              <a:rPr lang="en-US" altLang="en-US"/>
              <a:pPr/>
              <a:t>‹#›</a:t>
            </a:fld>
            <a:endParaRPr lang="en-US" altLang="en-US" dirty="0"/>
          </a:p>
        </p:txBody>
      </p:sp>
    </p:spTree>
    <p:extLst>
      <p:ext uri="{BB962C8B-B14F-4D97-AF65-F5344CB8AC3E}">
        <p14:creationId xmlns:p14="http://schemas.microsoft.com/office/powerpoint/2010/main" val="1772793705"/>
      </p:ext>
    </p:extLst>
  </p:cSld>
  <p:clrMapOvr>
    <a:masterClrMapping/>
  </p:clrMapOvr>
  <p:transition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fld id="{7211AC5E-4B8F-4610-856E-518198DB00A7}" type="slidenum">
              <a:rPr lang="en-US" altLang="en-US"/>
              <a:pPr/>
              <a:t>‹#›</a:t>
            </a:fld>
            <a:endParaRPr lang="en-US" altLang="en-US" dirty="0"/>
          </a:p>
        </p:txBody>
      </p:sp>
    </p:spTree>
    <p:extLst>
      <p:ext uri="{BB962C8B-B14F-4D97-AF65-F5344CB8AC3E}">
        <p14:creationId xmlns:p14="http://schemas.microsoft.com/office/powerpoint/2010/main" val="1572920096"/>
      </p:ext>
    </p:extLst>
  </p:cSld>
  <p:clrMapOvr>
    <a:masterClrMapping/>
  </p:clrMapOvr>
  <p:transition advClick="0" advTm="5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89813" y="577850"/>
            <a:ext cx="2239962" cy="55181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6750" y="577850"/>
            <a:ext cx="6570663" cy="55181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fld id="{0730F798-8025-42DC-8900-0CF8D87A47D7}" type="slidenum">
              <a:rPr lang="en-US" altLang="en-US"/>
              <a:pPr/>
              <a:t>‹#›</a:t>
            </a:fld>
            <a:endParaRPr lang="en-US" altLang="en-US" dirty="0"/>
          </a:p>
        </p:txBody>
      </p:sp>
    </p:spTree>
    <p:extLst>
      <p:ext uri="{BB962C8B-B14F-4D97-AF65-F5344CB8AC3E}">
        <p14:creationId xmlns:p14="http://schemas.microsoft.com/office/powerpoint/2010/main" val="1092202783"/>
      </p:ext>
    </p:extLst>
  </p:cSld>
  <p:clrMapOvr>
    <a:masterClrMapping/>
  </p:clrMapOvr>
  <p:transition advClick="0" advTm="5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66750" y="577850"/>
            <a:ext cx="8963025" cy="1200150"/>
          </a:xfrm>
        </p:spPr>
        <p:txBody>
          <a:bodyPr/>
          <a:lstStyle/>
          <a:p>
            <a:r>
              <a:rPr lang="en-US"/>
              <a:t>Click to edit Master title style</a:t>
            </a:r>
          </a:p>
        </p:txBody>
      </p:sp>
      <p:sp>
        <p:nvSpPr>
          <p:cNvPr id="3" name="Text Placeholder 2"/>
          <p:cNvSpPr>
            <a:spLocks noGrp="1"/>
          </p:cNvSpPr>
          <p:nvPr>
            <p:ph type="body" sz="half" idx="1"/>
          </p:nvPr>
        </p:nvSpPr>
        <p:spPr>
          <a:xfrm>
            <a:off x="12573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219700" y="1981200"/>
            <a:ext cx="3810000" cy="4114800"/>
          </a:xfrm>
        </p:spPr>
        <p:txBody>
          <a:bodyPr/>
          <a:lstStyle/>
          <a:p>
            <a:pPr lvl="0"/>
            <a:endParaRPr lang="en-US" noProof="0" dirty="0"/>
          </a:p>
        </p:txBody>
      </p:sp>
      <p:sp>
        <p:nvSpPr>
          <p:cNvPr id="5" name="Rectangle 7"/>
          <p:cNvSpPr>
            <a:spLocks noGrp="1" noChangeArrowheads="1"/>
          </p:cNvSpPr>
          <p:nvPr>
            <p:ph type="sldNum" sz="quarter" idx="10"/>
          </p:nvPr>
        </p:nvSpPr>
        <p:spPr>
          <a:ln/>
        </p:spPr>
        <p:txBody>
          <a:bodyPr/>
          <a:lstStyle>
            <a:lvl1pPr>
              <a:defRPr/>
            </a:lvl1pPr>
          </a:lstStyle>
          <a:p>
            <a:fld id="{3D94D3B8-3D04-449F-95FC-80A44EB5742C}" type="slidenum">
              <a:rPr lang="en-US" altLang="en-US"/>
              <a:pPr/>
              <a:t>‹#›</a:t>
            </a:fld>
            <a:endParaRPr lang="en-US" altLang="en-US" dirty="0"/>
          </a:p>
        </p:txBody>
      </p:sp>
    </p:spTree>
    <p:extLst>
      <p:ext uri="{BB962C8B-B14F-4D97-AF65-F5344CB8AC3E}">
        <p14:creationId xmlns:p14="http://schemas.microsoft.com/office/powerpoint/2010/main" val="3818261629"/>
      </p:ext>
    </p:extLst>
  </p:cSld>
  <p:clrMapOvr>
    <a:masterClrMapping/>
  </p:clrMapOvr>
  <p:transition advClick="0" advTm="5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6750" y="577850"/>
            <a:ext cx="8963025" cy="1200150"/>
          </a:xfrm>
        </p:spPr>
        <p:txBody>
          <a:bodyPr/>
          <a:lstStyle/>
          <a:p>
            <a:r>
              <a:rPr lang="en-US"/>
              <a:t>Click to edit Master title style</a:t>
            </a:r>
          </a:p>
        </p:txBody>
      </p:sp>
      <p:sp>
        <p:nvSpPr>
          <p:cNvPr id="3" name="Table Placeholder 2"/>
          <p:cNvSpPr>
            <a:spLocks noGrp="1"/>
          </p:cNvSpPr>
          <p:nvPr>
            <p:ph type="tbl" idx="1"/>
          </p:nvPr>
        </p:nvSpPr>
        <p:spPr>
          <a:xfrm>
            <a:off x="1257300" y="1981200"/>
            <a:ext cx="7772400" cy="4114800"/>
          </a:xfrm>
        </p:spPr>
        <p:txBody>
          <a:bodyPr/>
          <a:lstStyle/>
          <a:p>
            <a:pPr lvl="0"/>
            <a:endParaRPr lang="en-US" noProof="0" dirty="0"/>
          </a:p>
        </p:txBody>
      </p:sp>
      <p:sp>
        <p:nvSpPr>
          <p:cNvPr id="4" name="Rectangle 7"/>
          <p:cNvSpPr>
            <a:spLocks noGrp="1" noChangeArrowheads="1"/>
          </p:cNvSpPr>
          <p:nvPr>
            <p:ph type="sldNum" sz="quarter" idx="10"/>
          </p:nvPr>
        </p:nvSpPr>
        <p:spPr>
          <a:ln/>
        </p:spPr>
        <p:txBody>
          <a:bodyPr/>
          <a:lstStyle>
            <a:lvl1pPr>
              <a:defRPr/>
            </a:lvl1pPr>
          </a:lstStyle>
          <a:p>
            <a:fld id="{D4F930CA-97B6-4DA9-AF7E-A1E73E437397}" type="slidenum">
              <a:rPr lang="en-US" altLang="en-US"/>
              <a:pPr/>
              <a:t>‹#›</a:t>
            </a:fld>
            <a:endParaRPr lang="en-US" altLang="en-US" dirty="0"/>
          </a:p>
        </p:txBody>
      </p:sp>
    </p:spTree>
    <p:extLst>
      <p:ext uri="{BB962C8B-B14F-4D97-AF65-F5344CB8AC3E}">
        <p14:creationId xmlns:p14="http://schemas.microsoft.com/office/powerpoint/2010/main" val="2220889718"/>
      </p:ext>
    </p:extLst>
  </p:cSld>
  <p:clrMapOvr>
    <a:masterClrMapping/>
  </p:clrMapOvr>
  <p:transition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a:extLst>
              <a:ext uri="{FF2B5EF4-FFF2-40B4-BE49-F238E27FC236}">
                <a16:creationId xmlns:a16="http://schemas.microsoft.com/office/drawing/2014/main" id="{C429F0E9-E4E8-4554-9065-0AD86F85FCA6}"/>
              </a:ext>
            </a:extLst>
          </p:cNvPr>
          <p:cNvSpPr>
            <a:spLocks noGrp="1" noChangeArrowheads="1"/>
          </p:cNvSpPr>
          <p:nvPr>
            <p:ph type="sldNum" sz="quarter" idx="10"/>
          </p:nvPr>
        </p:nvSpPr>
        <p:spPr>
          <a:ln/>
        </p:spPr>
        <p:txBody>
          <a:bodyPr/>
          <a:lstStyle>
            <a:lvl1pPr>
              <a:defRPr/>
            </a:lvl1pPr>
          </a:lstStyle>
          <a:p>
            <a:fld id="{B2FF2393-BEC5-4A50-A33F-D7C4C0ECCD06}" type="slidenum">
              <a:rPr lang="en-US" altLang="en-US"/>
              <a:pPr/>
              <a:t>‹#›</a:t>
            </a:fld>
            <a:endParaRPr lang="en-US" altLang="en-US"/>
          </a:p>
        </p:txBody>
      </p:sp>
    </p:spTree>
    <p:extLst>
      <p:ext uri="{BB962C8B-B14F-4D97-AF65-F5344CB8AC3E}">
        <p14:creationId xmlns:p14="http://schemas.microsoft.com/office/powerpoint/2010/main" val="2411259177"/>
      </p:ext>
    </p:extLst>
  </p:cSld>
  <p:clrMapOvr>
    <a:masterClrMapping/>
  </p:clrMapOvr>
  <p:transition advClick="0" advTm="5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CCE65368-A567-43CB-B0A2-198D03B2479A}"/>
              </a:ext>
            </a:extLst>
          </p:cNvPr>
          <p:cNvSpPr>
            <a:spLocks noGrp="1" noChangeArrowheads="1"/>
          </p:cNvSpPr>
          <p:nvPr>
            <p:ph type="sldNum" sz="quarter" idx="10"/>
          </p:nvPr>
        </p:nvSpPr>
        <p:spPr>
          <a:ln/>
        </p:spPr>
        <p:txBody>
          <a:bodyPr/>
          <a:lstStyle>
            <a:lvl1pPr>
              <a:defRPr/>
            </a:lvl1pPr>
          </a:lstStyle>
          <a:p>
            <a:fld id="{F5DCAEB0-7970-4477-960C-A66757A56979}" type="slidenum">
              <a:rPr lang="en-US" altLang="en-US"/>
              <a:pPr/>
              <a:t>‹#›</a:t>
            </a:fld>
            <a:endParaRPr lang="en-US" altLang="en-US"/>
          </a:p>
        </p:txBody>
      </p:sp>
    </p:spTree>
    <p:extLst>
      <p:ext uri="{BB962C8B-B14F-4D97-AF65-F5344CB8AC3E}">
        <p14:creationId xmlns:p14="http://schemas.microsoft.com/office/powerpoint/2010/main" val="2925642883"/>
      </p:ext>
    </p:extLst>
  </p:cSld>
  <p:clrMapOvr>
    <a:masterClrMapping/>
  </p:clrMapOvr>
  <p:transition advClick="0" advTm="5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a:extLst>
              <a:ext uri="{FF2B5EF4-FFF2-40B4-BE49-F238E27FC236}">
                <a16:creationId xmlns:a16="http://schemas.microsoft.com/office/drawing/2014/main" id="{87B401A6-6CFD-4EFF-A274-6E7CAE21E8D2}"/>
              </a:ext>
            </a:extLst>
          </p:cNvPr>
          <p:cNvSpPr>
            <a:spLocks noGrp="1" noChangeArrowheads="1"/>
          </p:cNvSpPr>
          <p:nvPr>
            <p:ph type="sldNum" sz="quarter" idx="10"/>
          </p:nvPr>
        </p:nvSpPr>
        <p:spPr>
          <a:ln/>
        </p:spPr>
        <p:txBody>
          <a:bodyPr/>
          <a:lstStyle>
            <a:lvl1pPr>
              <a:defRPr/>
            </a:lvl1pPr>
          </a:lstStyle>
          <a:p>
            <a:fld id="{2165048A-226D-47E0-8E6D-ECA59C7140FD}" type="slidenum">
              <a:rPr lang="en-US" altLang="en-US"/>
              <a:pPr/>
              <a:t>‹#›</a:t>
            </a:fld>
            <a:endParaRPr lang="en-US" altLang="en-US"/>
          </a:p>
        </p:txBody>
      </p:sp>
    </p:spTree>
    <p:extLst>
      <p:ext uri="{BB962C8B-B14F-4D97-AF65-F5344CB8AC3E}">
        <p14:creationId xmlns:p14="http://schemas.microsoft.com/office/powerpoint/2010/main" val="1756510407"/>
      </p:ext>
    </p:extLst>
  </p:cSld>
  <p:clrMapOvr>
    <a:masterClrMapping/>
  </p:clrMapOvr>
  <p:transition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a:extLst>
              <a:ext uri="{FF2B5EF4-FFF2-40B4-BE49-F238E27FC236}">
                <a16:creationId xmlns:a16="http://schemas.microsoft.com/office/drawing/2014/main" id="{CFD0E1FF-1425-46C5-BF93-63EFDF86816B}"/>
              </a:ext>
            </a:extLst>
          </p:cNvPr>
          <p:cNvSpPr>
            <a:spLocks noGrp="1" noChangeArrowheads="1"/>
          </p:cNvSpPr>
          <p:nvPr>
            <p:ph type="sldNum" sz="quarter" idx="10"/>
          </p:nvPr>
        </p:nvSpPr>
        <p:spPr>
          <a:ln/>
        </p:spPr>
        <p:txBody>
          <a:bodyPr/>
          <a:lstStyle>
            <a:lvl1pPr>
              <a:defRPr/>
            </a:lvl1pPr>
          </a:lstStyle>
          <a:p>
            <a:fld id="{D4EBEE70-BA62-4763-985C-EA7A19EE64AC}" type="slidenum">
              <a:rPr lang="en-US" altLang="en-US"/>
              <a:pPr/>
              <a:t>‹#›</a:t>
            </a:fld>
            <a:endParaRPr lang="en-US" altLang="en-US"/>
          </a:p>
        </p:txBody>
      </p:sp>
    </p:spTree>
    <p:extLst>
      <p:ext uri="{BB962C8B-B14F-4D97-AF65-F5344CB8AC3E}">
        <p14:creationId xmlns:p14="http://schemas.microsoft.com/office/powerpoint/2010/main" val="2870533169"/>
      </p:ext>
    </p:extLst>
  </p:cSld>
  <p:clrMapOvr>
    <a:masterClrMapping/>
  </p:clrMapOvr>
  <p:transition advClick="0" advTm="5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0145E162-1EDB-4F15-8742-293797A96D59}"/>
              </a:ext>
            </a:extLst>
          </p:cNvPr>
          <p:cNvSpPr>
            <a:spLocks noGrp="1" noChangeArrowheads="1"/>
          </p:cNvSpPr>
          <p:nvPr>
            <p:ph type="sldNum" sz="quarter" idx="10"/>
          </p:nvPr>
        </p:nvSpPr>
        <p:spPr>
          <a:ln/>
        </p:spPr>
        <p:txBody>
          <a:bodyPr/>
          <a:lstStyle>
            <a:lvl1pPr>
              <a:defRPr/>
            </a:lvl1pPr>
          </a:lstStyle>
          <a:p>
            <a:fld id="{3CFCE09C-2CF2-46BF-9286-8C34095F7130}" type="slidenum">
              <a:rPr lang="en-US" altLang="en-US"/>
              <a:pPr/>
              <a:t>‹#›</a:t>
            </a:fld>
            <a:endParaRPr lang="en-US" altLang="en-US"/>
          </a:p>
        </p:txBody>
      </p:sp>
    </p:spTree>
    <p:extLst>
      <p:ext uri="{BB962C8B-B14F-4D97-AF65-F5344CB8AC3E}">
        <p14:creationId xmlns:p14="http://schemas.microsoft.com/office/powerpoint/2010/main" val="918682252"/>
      </p:ext>
    </p:extLst>
  </p:cSld>
  <p:clrMapOvr>
    <a:masterClrMapping/>
  </p:clrMapOvr>
  <p:transition advClick="0" advTm="5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a:extLst>
              <a:ext uri="{FF2B5EF4-FFF2-40B4-BE49-F238E27FC236}">
                <a16:creationId xmlns:a16="http://schemas.microsoft.com/office/drawing/2014/main" id="{7DC7AF62-B436-4C33-B99C-D1B556BA1EDA}"/>
              </a:ext>
            </a:extLst>
          </p:cNvPr>
          <p:cNvSpPr>
            <a:spLocks noGrp="1" noChangeArrowheads="1"/>
          </p:cNvSpPr>
          <p:nvPr>
            <p:ph type="sldNum" sz="quarter" idx="10"/>
          </p:nvPr>
        </p:nvSpPr>
        <p:spPr>
          <a:ln/>
        </p:spPr>
        <p:txBody>
          <a:bodyPr/>
          <a:lstStyle>
            <a:lvl1pPr>
              <a:defRPr/>
            </a:lvl1pPr>
          </a:lstStyle>
          <a:p>
            <a:fld id="{AE6AB00D-7A4B-48FC-B097-7B67BB852A7B}" type="slidenum">
              <a:rPr lang="en-US" altLang="en-US"/>
              <a:pPr/>
              <a:t>‹#›</a:t>
            </a:fld>
            <a:endParaRPr lang="en-US" altLang="en-US"/>
          </a:p>
        </p:txBody>
      </p:sp>
    </p:spTree>
    <p:extLst>
      <p:ext uri="{BB962C8B-B14F-4D97-AF65-F5344CB8AC3E}">
        <p14:creationId xmlns:p14="http://schemas.microsoft.com/office/powerpoint/2010/main" val="1918641172"/>
      </p:ext>
    </p:extLst>
  </p:cSld>
  <p:clrMapOvr>
    <a:masterClrMapping/>
  </p:clrMapOvr>
  <p:transition advClick="0" advTm="5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a:extLst>
              <a:ext uri="{FF2B5EF4-FFF2-40B4-BE49-F238E27FC236}">
                <a16:creationId xmlns:a16="http://schemas.microsoft.com/office/drawing/2014/main" id="{0D0077A3-3E54-42AB-84E3-0380AA73013A}"/>
              </a:ext>
            </a:extLst>
          </p:cNvPr>
          <p:cNvSpPr>
            <a:spLocks noGrp="1" noChangeArrowheads="1"/>
          </p:cNvSpPr>
          <p:nvPr>
            <p:ph type="sldNum" sz="quarter" idx="10"/>
          </p:nvPr>
        </p:nvSpPr>
        <p:spPr>
          <a:ln/>
        </p:spPr>
        <p:txBody>
          <a:bodyPr/>
          <a:lstStyle>
            <a:lvl1pPr>
              <a:defRPr/>
            </a:lvl1pPr>
          </a:lstStyle>
          <a:p>
            <a:fld id="{B66CA695-0766-42EC-8925-B6A06F7B2F6A}" type="slidenum">
              <a:rPr lang="en-US" altLang="en-US"/>
              <a:pPr/>
              <a:t>‹#›</a:t>
            </a:fld>
            <a:endParaRPr lang="en-US" altLang="en-US"/>
          </a:p>
        </p:txBody>
      </p:sp>
    </p:spTree>
    <p:extLst>
      <p:ext uri="{BB962C8B-B14F-4D97-AF65-F5344CB8AC3E}">
        <p14:creationId xmlns:p14="http://schemas.microsoft.com/office/powerpoint/2010/main" val="765489095"/>
      </p:ext>
    </p:extLst>
  </p:cSld>
  <p:clrMapOvr>
    <a:masterClrMapping/>
  </p:clrMapOvr>
  <p:transition advClick="0" advTm="5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E6A23663-861F-4B7E-AAEB-C667384E9219}"/>
              </a:ext>
            </a:extLst>
          </p:cNvPr>
          <p:cNvGrpSpPr>
            <a:grpSpLocks/>
          </p:cNvGrpSpPr>
          <p:nvPr/>
        </p:nvGrpSpPr>
        <p:grpSpPr bwMode="auto">
          <a:xfrm>
            <a:off x="120650" y="107950"/>
            <a:ext cx="10045700" cy="6642100"/>
            <a:chOff x="76" y="68"/>
            <a:chExt cx="6328" cy="4184"/>
          </a:xfrm>
        </p:grpSpPr>
        <p:sp>
          <p:nvSpPr>
            <p:cNvPr id="1030" name="Rectangle 3">
              <a:extLst>
                <a:ext uri="{FF2B5EF4-FFF2-40B4-BE49-F238E27FC236}">
                  <a16:creationId xmlns:a16="http://schemas.microsoft.com/office/drawing/2014/main" id="{B598B530-9725-4E30-8CEF-6EEA04D8310D}"/>
                </a:ext>
              </a:extLst>
            </p:cNvPr>
            <p:cNvSpPr>
              <a:spLocks noChangeArrowheads="1"/>
            </p:cNvSpPr>
            <p:nvPr/>
          </p:nvSpPr>
          <p:spPr bwMode="auto">
            <a:xfrm>
              <a:off x="76" y="68"/>
              <a:ext cx="6328" cy="4184"/>
            </a:xfrm>
            <a:prstGeom prst="rect">
              <a:avLst/>
            </a:prstGeom>
            <a:gradFill rotWithShape="0">
              <a:gsLst>
                <a:gs pos="0">
                  <a:srgbClr val="3352B2"/>
                </a:gs>
                <a:gs pos="50000">
                  <a:srgbClr val="00279F"/>
                </a:gs>
                <a:gs pos="100000">
                  <a:srgbClr val="3352B2"/>
                </a:gs>
              </a:gsLst>
              <a:lin ang="5400000" scaled="1"/>
            </a:gra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FFF00"/>
                  </a:solidFill>
                  <a:latin typeface="Arial" charset="0"/>
                </a:defRPr>
              </a:lvl1pPr>
              <a:lvl2pPr marL="742950" indent="-285750">
                <a:defRPr sz="2000">
                  <a:solidFill>
                    <a:srgbClr val="FFFF00"/>
                  </a:solidFill>
                  <a:latin typeface="Arial" charset="0"/>
                </a:defRPr>
              </a:lvl2pPr>
              <a:lvl3pPr marL="1143000" indent="-228600">
                <a:defRPr sz="2000">
                  <a:solidFill>
                    <a:srgbClr val="FFFF00"/>
                  </a:solidFill>
                  <a:latin typeface="Arial" charset="0"/>
                </a:defRPr>
              </a:lvl3pPr>
              <a:lvl4pPr marL="1600200" indent="-228600">
                <a:defRPr sz="2000">
                  <a:solidFill>
                    <a:srgbClr val="FFFF00"/>
                  </a:solidFill>
                  <a:latin typeface="Arial" charset="0"/>
                </a:defRPr>
              </a:lvl4pPr>
              <a:lvl5pPr marL="2057400" indent="-228600">
                <a:defRPr sz="2000">
                  <a:solidFill>
                    <a:srgbClr val="FFFF00"/>
                  </a:solidFill>
                  <a:latin typeface="Arial" charset="0"/>
                </a:defRPr>
              </a:lvl5pPr>
              <a:lvl6pPr marL="25146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6pPr>
              <a:lvl7pPr marL="29718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7pPr>
              <a:lvl8pPr marL="34290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8pPr>
              <a:lvl9pPr marL="38862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9pPr>
            </a:lstStyle>
            <a:p>
              <a:pPr algn="ctr">
                <a:lnSpc>
                  <a:spcPct val="110000"/>
                </a:lnSpc>
                <a:spcBef>
                  <a:spcPct val="20000"/>
                </a:spcBef>
                <a:buClr>
                  <a:schemeClr val="accent1"/>
                </a:buClr>
                <a:buSzPct val="60000"/>
                <a:defRPr/>
              </a:pPr>
              <a:endParaRPr lang="en-US" altLang="en-US"/>
            </a:p>
          </p:txBody>
        </p:sp>
        <p:sp>
          <p:nvSpPr>
            <p:cNvPr id="2" name="Rectangle 4">
              <a:extLst>
                <a:ext uri="{FF2B5EF4-FFF2-40B4-BE49-F238E27FC236}">
                  <a16:creationId xmlns:a16="http://schemas.microsoft.com/office/drawing/2014/main" id="{F3FCBE3A-667F-4BB6-86E4-10BF5AF7FD99}"/>
                </a:ext>
              </a:extLst>
            </p:cNvPr>
            <p:cNvSpPr>
              <a:spLocks noChangeArrowheads="1"/>
            </p:cNvSpPr>
            <p:nvPr/>
          </p:nvSpPr>
          <p:spPr bwMode="auto">
            <a:xfrm>
              <a:off x="172" y="148"/>
              <a:ext cx="6136" cy="4024"/>
            </a:xfrm>
            <a:prstGeom prst="rect">
              <a:avLst/>
            </a:prstGeom>
            <a:gradFill rotWithShape="0">
              <a:gsLst>
                <a:gs pos="0">
                  <a:srgbClr val="00238F"/>
                </a:gs>
                <a:gs pos="50000">
                  <a:srgbClr val="00279F"/>
                </a:gs>
                <a:gs pos="100000">
                  <a:srgbClr val="00238F"/>
                </a:gs>
              </a:gsLst>
              <a:lin ang="18900000" scaled="1"/>
            </a:gra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FFF00"/>
                  </a:solidFill>
                  <a:latin typeface="Arial" charset="0"/>
                </a:defRPr>
              </a:lvl1pPr>
              <a:lvl2pPr marL="742950" indent="-285750">
                <a:defRPr sz="2000">
                  <a:solidFill>
                    <a:srgbClr val="FFFF00"/>
                  </a:solidFill>
                  <a:latin typeface="Arial" charset="0"/>
                </a:defRPr>
              </a:lvl2pPr>
              <a:lvl3pPr marL="1143000" indent="-228600">
                <a:defRPr sz="2000">
                  <a:solidFill>
                    <a:srgbClr val="FFFF00"/>
                  </a:solidFill>
                  <a:latin typeface="Arial" charset="0"/>
                </a:defRPr>
              </a:lvl3pPr>
              <a:lvl4pPr marL="1600200" indent="-228600">
                <a:defRPr sz="2000">
                  <a:solidFill>
                    <a:srgbClr val="FFFF00"/>
                  </a:solidFill>
                  <a:latin typeface="Arial" charset="0"/>
                </a:defRPr>
              </a:lvl4pPr>
              <a:lvl5pPr marL="2057400" indent="-228600">
                <a:defRPr sz="2000">
                  <a:solidFill>
                    <a:srgbClr val="FFFF00"/>
                  </a:solidFill>
                  <a:latin typeface="Arial" charset="0"/>
                </a:defRPr>
              </a:lvl5pPr>
              <a:lvl6pPr marL="25146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6pPr>
              <a:lvl7pPr marL="29718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7pPr>
              <a:lvl8pPr marL="34290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8pPr>
              <a:lvl9pPr marL="38862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9pPr>
            </a:lstStyle>
            <a:p>
              <a:pPr algn="ctr">
                <a:lnSpc>
                  <a:spcPct val="110000"/>
                </a:lnSpc>
                <a:spcBef>
                  <a:spcPct val="20000"/>
                </a:spcBef>
                <a:buClr>
                  <a:schemeClr val="accent1"/>
                </a:buClr>
                <a:buSzPct val="60000"/>
                <a:defRPr/>
              </a:pPr>
              <a:endParaRPr lang="en-US" altLang="en-US"/>
            </a:p>
          </p:txBody>
        </p:sp>
      </p:grpSp>
      <p:sp>
        <p:nvSpPr>
          <p:cNvPr id="1029" name="Rectangle 5">
            <a:extLst>
              <a:ext uri="{FF2B5EF4-FFF2-40B4-BE49-F238E27FC236}">
                <a16:creationId xmlns:a16="http://schemas.microsoft.com/office/drawing/2014/main" id="{A6F547AD-992E-4EE7-9CAD-1AB284EFBB42}"/>
              </a:ext>
            </a:extLst>
          </p:cNvPr>
          <p:cNvSpPr>
            <a:spLocks noGrp="1" noChangeArrowheads="1"/>
          </p:cNvSpPr>
          <p:nvPr>
            <p:ph type="title"/>
          </p:nvPr>
        </p:nvSpPr>
        <p:spPr bwMode="auto">
          <a:xfrm>
            <a:off x="666750" y="577850"/>
            <a:ext cx="8963025" cy="120015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8" name="Rectangle 6">
            <a:extLst>
              <a:ext uri="{FF2B5EF4-FFF2-40B4-BE49-F238E27FC236}">
                <a16:creationId xmlns:a16="http://schemas.microsoft.com/office/drawing/2014/main" id="{4FAD85EC-FC1C-4182-BF7B-C50585ECF1B6}"/>
              </a:ext>
            </a:extLst>
          </p:cNvPr>
          <p:cNvSpPr>
            <a:spLocks noGrp="1" noChangeArrowheads="1"/>
          </p:cNvSpPr>
          <p:nvPr>
            <p:ph type="body" idx="1"/>
          </p:nvPr>
        </p:nvSpPr>
        <p:spPr bwMode="auto">
          <a:xfrm>
            <a:off x="1257300" y="1981200"/>
            <a:ext cx="7772400" cy="41148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1" name="Rectangle 7">
            <a:extLst>
              <a:ext uri="{FF2B5EF4-FFF2-40B4-BE49-F238E27FC236}">
                <a16:creationId xmlns:a16="http://schemas.microsoft.com/office/drawing/2014/main" id="{C94F813E-874D-4A77-B763-DE2702BC8D2A}"/>
              </a:ext>
            </a:extLst>
          </p:cNvPr>
          <p:cNvSpPr>
            <a:spLocks noGrp="1" noChangeArrowheads="1"/>
          </p:cNvSpPr>
          <p:nvPr>
            <p:ph type="sldNum" sz="quarter" idx="4"/>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1">
                <a:solidFill>
                  <a:schemeClr val="tx2"/>
                </a:solidFill>
              </a:defRPr>
            </a:lvl1pPr>
          </a:lstStyle>
          <a:p>
            <a:fld id="{333F7ED4-34CC-4D42-8C24-AFAE61A47FF9}"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advClick="0" advTm="5000">
    <p:random/>
  </p:transition>
  <p:hf hdr="0" ftr="0" dt="0"/>
  <p:txStyles>
    <p:titleStyle>
      <a:lvl1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2pPr>
      <a:lvl3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3pPr>
      <a:lvl4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4pPr>
      <a:lvl5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5pPr>
      <a:lvl6pPr marL="4572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6pPr>
      <a:lvl7pPr marL="9144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7pPr>
      <a:lvl8pPr marL="13716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8pPr>
      <a:lvl9pPr marL="18288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lnSpc>
          <a:spcPct val="110000"/>
        </a:lnSpc>
        <a:spcBef>
          <a:spcPct val="20000"/>
        </a:spcBef>
        <a:spcAft>
          <a:spcPct val="0"/>
        </a:spcAft>
        <a:buClr>
          <a:schemeClr val="accent1"/>
        </a:buClr>
        <a:buSzPct val="60000"/>
        <a:buFont typeface="Monotype Sorts" pitchFamily="2" charset="2"/>
        <a:buChar char="l"/>
        <a:defRPr sz="32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00000"/>
        <a:buChar char="–"/>
        <a:defRPr sz="2800" b="1">
          <a:solidFill>
            <a:schemeClr val="tx1"/>
          </a:solidFill>
          <a:latin typeface="+mn-lt"/>
        </a:defRPr>
      </a:lvl2pPr>
      <a:lvl3pPr marL="1143000" indent="-228600" algn="l" rtl="0" eaLnBrk="0" fontAlgn="base" hangingPunct="0">
        <a:spcBef>
          <a:spcPct val="20000"/>
        </a:spcBef>
        <a:spcAft>
          <a:spcPct val="0"/>
        </a:spcAft>
        <a:buClr>
          <a:schemeClr val="accent2"/>
        </a:buClr>
        <a:buSzPct val="100000"/>
        <a:buChar char="•"/>
        <a:defRPr sz="2400" b="1">
          <a:solidFill>
            <a:schemeClr val="tx1"/>
          </a:solidFill>
          <a:latin typeface="+mn-lt"/>
        </a:defRPr>
      </a:lvl3pPr>
      <a:lvl4pPr marL="1600200" indent="-228600" algn="l" rtl="0" eaLnBrk="0" fontAlgn="base" hangingPunct="0">
        <a:spcBef>
          <a:spcPct val="20000"/>
        </a:spcBef>
        <a:spcAft>
          <a:spcPct val="0"/>
        </a:spcAft>
        <a:buClr>
          <a:schemeClr val="accent2"/>
        </a:buClr>
        <a:buSzPct val="100000"/>
        <a:buChar char="–"/>
        <a:defRPr sz="2000" b="1">
          <a:solidFill>
            <a:schemeClr val="tx1"/>
          </a:solidFill>
          <a:latin typeface="+mn-lt"/>
        </a:defRPr>
      </a:lvl4pPr>
      <a:lvl5pPr marL="20574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5pPr>
      <a:lvl6pPr marL="25146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6pPr>
      <a:lvl7pPr marL="29718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7pPr>
      <a:lvl8pPr marL="34290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8pPr>
      <a:lvl9pPr marL="38862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20650" y="107950"/>
            <a:ext cx="10045700" cy="6642100"/>
            <a:chOff x="76" y="68"/>
            <a:chExt cx="6328" cy="4184"/>
          </a:xfrm>
        </p:grpSpPr>
        <p:sp>
          <p:nvSpPr>
            <p:cNvPr id="1030" name="Rectangle 3"/>
            <p:cNvSpPr>
              <a:spLocks noChangeArrowheads="1"/>
            </p:cNvSpPr>
            <p:nvPr/>
          </p:nvSpPr>
          <p:spPr bwMode="auto">
            <a:xfrm>
              <a:off x="76" y="68"/>
              <a:ext cx="6328" cy="4184"/>
            </a:xfrm>
            <a:prstGeom prst="rect">
              <a:avLst/>
            </a:prstGeom>
            <a:gradFill rotWithShape="0">
              <a:gsLst>
                <a:gs pos="0">
                  <a:srgbClr val="3352B2"/>
                </a:gs>
                <a:gs pos="50000">
                  <a:srgbClr val="00279F"/>
                </a:gs>
                <a:gs pos="100000">
                  <a:srgbClr val="3352B2"/>
                </a:gs>
              </a:gsLst>
              <a:lin ang="5400000" scaled="1"/>
            </a:gra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FFF00"/>
                  </a:solidFill>
                  <a:latin typeface="Arial" charset="0"/>
                </a:defRPr>
              </a:lvl1pPr>
              <a:lvl2pPr marL="742950" indent="-285750">
                <a:defRPr sz="2000">
                  <a:solidFill>
                    <a:srgbClr val="FFFF00"/>
                  </a:solidFill>
                  <a:latin typeface="Arial" charset="0"/>
                </a:defRPr>
              </a:lvl2pPr>
              <a:lvl3pPr marL="1143000" indent="-228600">
                <a:defRPr sz="2000">
                  <a:solidFill>
                    <a:srgbClr val="FFFF00"/>
                  </a:solidFill>
                  <a:latin typeface="Arial" charset="0"/>
                </a:defRPr>
              </a:lvl3pPr>
              <a:lvl4pPr marL="1600200" indent="-228600">
                <a:defRPr sz="2000">
                  <a:solidFill>
                    <a:srgbClr val="FFFF00"/>
                  </a:solidFill>
                  <a:latin typeface="Arial" charset="0"/>
                </a:defRPr>
              </a:lvl4pPr>
              <a:lvl5pPr marL="2057400" indent="-228600">
                <a:defRPr sz="2000">
                  <a:solidFill>
                    <a:srgbClr val="FFFF00"/>
                  </a:solidFill>
                  <a:latin typeface="Arial" charset="0"/>
                </a:defRPr>
              </a:lvl5pPr>
              <a:lvl6pPr marL="25146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6pPr>
              <a:lvl7pPr marL="29718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7pPr>
              <a:lvl8pPr marL="34290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8pPr>
              <a:lvl9pPr marL="38862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9pPr>
            </a:lstStyle>
            <a:p>
              <a:pPr>
                <a:defRPr/>
              </a:pPr>
              <a:endParaRPr lang="en-US" altLang="en-US" dirty="0"/>
            </a:p>
          </p:txBody>
        </p:sp>
        <p:sp>
          <p:nvSpPr>
            <p:cNvPr id="2" name="Rectangle 4"/>
            <p:cNvSpPr>
              <a:spLocks noChangeArrowheads="1"/>
            </p:cNvSpPr>
            <p:nvPr/>
          </p:nvSpPr>
          <p:spPr bwMode="auto">
            <a:xfrm>
              <a:off x="172" y="148"/>
              <a:ext cx="6136" cy="4024"/>
            </a:xfrm>
            <a:prstGeom prst="rect">
              <a:avLst/>
            </a:prstGeom>
            <a:gradFill rotWithShape="0">
              <a:gsLst>
                <a:gs pos="0">
                  <a:srgbClr val="00238F"/>
                </a:gs>
                <a:gs pos="50000">
                  <a:srgbClr val="00279F"/>
                </a:gs>
                <a:gs pos="100000">
                  <a:srgbClr val="00238F"/>
                </a:gs>
              </a:gsLst>
              <a:lin ang="18900000" scaled="1"/>
            </a:gra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FFF00"/>
                  </a:solidFill>
                  <a:latin typeface="Arial" charset="0"/>
                </a:defRPr>
              </a:lvl1pPr>
              <a:lvl2pPr marL="742950" indent="-285750">
                <a:defRPr sz="2000">
                  <a:solidFill>
                    <a:srgbClr val="FFFF00"/>
                  </a:solidFill>
                  <a:latin typeface="Arial" charset="0"/>
                </a:defRPr>
              </a:lvl2pPr>
              <a:lvl3pPr marL="1143000" indent="-228600">
                <a:defRPr sz="2000">
                  <a:solidFill>
                    <a:srgbClr val="FFFF00"/>
                  </a:solidFill>
                  <a:latin typeface="Arial" charset="0"/>
                </a:defRPr>
              </a:lvl3pPr>
              <a:lvl4pPr marL="1600200" indent="-228600">
                <a:defRPr sz="2000">
                  <a:solidFill>
                    <a:srgbClr val="FFFF00"/>
                  </a:solidFill>
                  <a:latin typeface="Arial" charset="0"/>
                </a:defRPr>
              </a:lvl4pPr>
              <a:lvl5pPr marL="2057400" indent="-228600">
                <a:defRPr sz="2000">
                  <a:solidFill>
                    <a:srgbClr val="FFFF00"/>
                  </a:solidFill>
                  <a:latin typeface="Arial" charset="0"/>
                </a:defRPr>
              </a:lvl5pPr>
              <a:lvl6pPr marL="25146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6pPr>
              <a:lvl7pPr marL="29718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7pPr>
              <a:lvl8pPr marL="34290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8pPr>
              <a:lvl9pPr marL="3886200" indent="-228600" algn="ctr" eaLnBrk="0" fontAlgn="base" hangingPunct="0">
                <a:lnSpc>
                  <a:spcPct val="110000"/>
                </a:lnSpc>
                <a:spcBef>
                  <a:spcPct val="20000"/>
                </a:spcBef>
                <a:spcAft>
                  <a:spcPct val="0"/>
                </a:spcAft>
                <a:buClr>
                  <a:schemeClr val="accent1"/>
                </a:buClr>
                <a:buSzPct val="60000"/>
                <a:defRPr sz="2000">
                  <a:solidFill>
                    <a:srgbClr val="FFFF00"/>
                  </a:solidFill>
                  <a:latin typeface="Arial" charset="0"/>
                </a:defRPr>
              </a:lvl9pPr>
            </a:lstStyle>
            <a:p>
              <a:pPr>
                <a:defRPr/>
              </a:pPr>
              <a:endParaRPr lang="en-US" altLang="en-US" dirty="0"/>
            </a:p>
          </p:txBody>
        </p:sp>
      </p:grpSp>
      <p:sp>
        <p:nvSpPr>
          <p:cNvPr id="1029" name="Rectangle 5"/>
          <p:cNvSpPr>
            <a:spLocks noGrp="1" noChangeArrowheads="1"/>
          </p:cNvSpPr>
          <p:nvPr>
            <p:ph type="title"/>
          </p:nvPr>
        </p:nvSpPr>
        <p:spPr bwMode="auto">
          <a:xfrm>
            <a:off x="666750" y="577850"/>
            <a:ext cx="8963025" cy="120015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8" name="Rectangle 6"/>
          <p:cNvSpPr>
            <a:spLocks noGrp="1" noChangeArrowheads="1"/>
          </p:cNvSpPr>
          <p:nvPr>
            <p:ph type="body" idx="1"/>
          </p:nvPr>
        </p:nvSpPr>
        <p:spPr bwMode="auto">
          <a:xfrm>
            <a:off x="1257300" y="1981200"/>
            <a:ext cx="7772400" cy="41148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1" name="Rectangle 7"/>
          <p:cNvSpPr>
            <a:spLocks noGrp="1" noChangeArrowheads="1"/>
          </p:cNvSpPr>
          <p:nvPr>
            <p:ph type="sldNum" sz="quarter" idx="4"/>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SzTx/>
              <a:defRPr sz="1400" b="1">
                <a:solidFill>
                  <a:schemeClr val="tx2"/>
                </a:solidFill>
              </a:defRPr>
            </a:lvl1pPr>
          </a:lstStyle>
          <a:p>
            <a:fld id="{9CCDB5CE-1EB5-47E0-A2B5-CA48CD020E5C}" type="slidenum">
              <a:rPr lang="en-US" altLang="en-US"/>
              <a:pPr/>
              <a:t>‹#›</a:t>
            </a:fld>
            <a:endParaRPr lang="en-US" altLang="en-US" dirty="0"/>
          </a:p>
        </p:txBody>
      </p:sp>
    </p:spTree>
    <p:extLst>
      <p:ext uri="{BB962C8B-B14F-4D97-AF65-F5344CB8AC3E}">
        <p14:creationId xmlns:p14="http://schemas.microsoft.com/office/powerpoint/2010/main" val="2853249669"/>
      </p:ext>
    </p:extLst>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advClick="0" advTm="5000">
    <p:random/>
  </p:transition>
  <p:hf hdr="0" ftr="0" dt="0"/>
  <p:txStyles>
    <p:titleStyle>
      <a:lvl1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2pPr>
      <a:lvl3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3pPr>
      <a:lvl4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4pPr>
      <a:lvl5pPr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5pPr>
      <a:lvl6pPr marL="4572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6pPr>
      <a:lvl7pPr marL="9144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7pPr>
      <a:lvl8pPr marL="13716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8pPr>
      <a:lvl9pPr marL="1828800" algn="ctr" rtl="0" eaLnBrk="0" fontAlgn="base" hangingPunct="0">
        <a:spcBef>
          <a:spcPct val="25000"/>
        </a:spcBef>
        <a:spcAft>
          <a:spcPct val="25000"/>
        </a:spcAft>
        <a:defRPr sz="5000" b="1">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lnSpc>
          <a:spcPct val="110000"/>
        </a:lnSpc>
        <a:spcBef>
          <a:spcPct val="20000"/>
        </a:spcBef>
        <a:spcAft>
          <a:spcPct val="0"/>
        </a:spcAft>
        <a:buClr>
          <a:schemeClr val="accent1"/>
        </a:buClr>
        <a:buSzPct val="60000"/>
        <a:buFont typeface="Monotype Sorts" pitchFamily="2" charset="2"/>
        <a:buChar char="l"/>
        <a:defRPr sz="32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00000"/>
        <a:buChar char="–"/>
        <a:defRPr sz="2800" b="1">
          <a:solidFill>
            <a:schemeClr val="tx1"/>
          </a:solidFill>
          <a:latin typeface="+mn-lt"/>
        </a:defRPr>
      </a:lvl2pPr>
      <a:lvl3pPr marL="1143000" indent="-228600" algn="l" rtl="0" eaLnBrk="0" fontAlgn="base" hangingPunct="0">
        <a:spcBef>
          <a:spcPct val="20000"/>
        </a:spcBef>
        <a:spcAft>
          <a:spcPct val="0"/>
        </a:spcAft>
        <a:buClr>
          <a:schemeClr val="accent2"/>
        </a:buClr>
        <a:buSzPct val="100000"/>
        <a:buChar char="•"/>
        <a:defRPr sz="2400" b="1">
          <a:solidFill>
            <a:schemeClr val="tx1"/>
          </a:solidFill>
          <a:latin typeface="+mn-lt"/>
        </a:defRPr>
      </a:lvl3pPr>
      <a:lvl4pPr marL="1600200" indent="-228600" algn="l" rtl="0" eaLnBrk="0" fontAlgn="base" hangingPunct="0">
        <a:spcBef>
          <a:spcPct val="20000"/>
        </a:spcBef>
        <a:spcAft>
          <a:spcPct val="0"/>
        </a:spcAft>
        <a:buClr>
          <a:schemeClr val="accent2"/>
        </a:buClr>
        <a:buSzPct val="100000"/>
        <a:buChar char="–"/>
        <a:defRPr sz="2000" b="1">
          <a:solidFill>
            <a:schemeClr val="tx1"/>
          </a:solidFill>
          <a:latin typeface="+mn-lt"/>
        </a:defRPr>
      </a:lvl4pPr>
      <a:lvl5pPr marL="20574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5pPr>
      <a:lvl6pPr marL="25146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6pPr>
      <a:lvl7pPr marL="29718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7pPr>
      <a:lvl8pPr marL="34290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8pPr>
      <a:lvl9pPr marL="3886200" indent="-228600" algn="l" rtl="0" eaLnBrk="0" fontAlgn="base" hangingPunct="0">
        <a:spcBef>
          <a:spcPct val="20000"/>
        </a:spcBef>
        <a:spcAft>
          <a:spcPct val="0"/>
        </a:spcAft>
        <a:buClr>
          <a:schemeClr val="accent1"/>
        </a:buClr>
        <a:buSzPct val="10000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VACUUM.WAV" TargetMode="Externa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7.xml"/><Relationship Id="rId1" Type="http://schemas.openxmlformats.org/officeDocument/2006/relationships/slideLayout" Target="../slideLayouts/slideLayout6.xml"/><Relationship Id="rId4" Type="http://schemas.openxmlformats.org/officeDocument/2006/relationships/image" Target="../media/image97.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hemeOverride" Target="../theme/themeOverride22.xml"/><Relationship Id="rId4" Type="http://schemas.openxmlformats.org/officeDocument/2006/relationships/image" Target="../media/image98.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hemeOverride" Target="../theme/themeOverride23.xml"/><Relationship Id="rId4" Type="http://schemas.openxmlformats.org/officeDocument/2006/relationships/image" Target="../media/image99.png"/></Relationships>
</file>

<file path=ppt/slides/_rels/slide10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themeOverride" Target="../theme/themeOverride24.xml"/><Relationship Id="rId4" Type="http://schemas.openxmlformats.org/officeDocument/2006/relationships/image" Target="../media/image102.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103.png"/></Relationships>
</file>

<file path=ppt/slides/_rels/slide11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themeOverride" Target="../theme/themeOverride26.xml"/><Relationship Id="rId4" Type="http://schemas.openxmlformats.org/officeDocument/2006/relationships/image" Target="../media/image105.png"/></Relationships>
</file>

<file path=ppt/slides/_rels/slide117.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08.wmf"/><Relationship Id="rId4" Type="http://schemas.openxmlformats.org/officeDocument/2006/relationships/image" Target="../media/image107.wmf"/></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themeOverride" Target="../theme/themeOverride27.xml"/><Relationship Id="rId4" Type="http://schemas.openxmlformats.org/officeDocument/2006/relationships/image" Target="../media/image110.png"/></Relationships>
</file>

<file path=ppt/slides/_rels/slide12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xml"/><Relationship Id="rId1" Type="http://schemas.openxmlformats.org/officeDocument/2006/relationships/themeOverride" Target="../theme/themeOverride28.xml"/><Relationship Id="rId4" Type="http://schemas.openxmlformats.org/officeDocument/2006/relationships/image" Target="../media/image112.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themeOverride" Target="../theme/themeOverride29.xml"/><Relationship Id="rId4" Type="http://schemas.openxmlformats.org/officeDocument/2006/relationships/image" Target="../media/image113.png"/></Relationships>
</file>

<file path=ppt/slides/_rels/slide12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7.xml"/><Relationship Id="rId1" Type="http://schemas.openxmlformats.org/officeDocument/2006/relationships/themeOverride" Target="../theme/themeOverride30.xml"/><Relationship Id="rId4" Type="http://schemas.openxmlformats.org/officeDocument/2006/relationships/image" Target="../media/image115.png"/></Relationships>
</file>

<file path=ppt/slides/_rels/slide12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xml"/><Relationship Id="rId1" Type="http://schemas.openxmlformats.org/officeDocument/2006/relationships/themeOverride" Target="../theme/themeOverride31.xml"/><Relationship Id="rId5" Type="http://schemas.openxmlformats.org/officeDocument/2006/relationships/image" Target="../media/image118.png"/><Relationship Id="rId4" Type="http://schemas.openxmlformats.org/officeDocument/2006/relationships/image" Target="../media/image117.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7.xml"/><Relationship Id="rId1" Type="http://schemas.openxmlformats.org/officeDocument/2006/relationships/themeOverride" Target="../theme/themeOverride32.xml"/><Relationship Id="rId5" Type="http://schemas.openxmlformats.org/officeDocument/2006/relationships/image" Target="../media/image120.png"/><Relationship Id="rId4" Type="http://schemas.openxmlformats.org/officeDocument/2006/relationships/image" Target="../media/image119.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hemeOverride" Target="../theme/themeOverride33.xml"/><Relationship Id="rId5" Type="http://schemas.openxmlformats.org/officeDocument/2006/relationships/image" Target="../media/image124.png"/><Relationship Id="rId4" Type="http://schemas.openxmlformats.org/officeDocument/2006/relationships/image" Target="../media/image123.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themeOverride" Target="../theme/themeOverride34.xml"/><Relationship Id="rId5" Type="http://schemas.openxmlformats.org/officeDocument/2006/relationships/image" Target="../media/image126.png"/><Relationship Id="rId4" Type="http://schemas.openxmlformats.org/officeDocument/2006/relationships/image" Target="../media/image125.png"/></Relationships>
</file>

<file path=ppt/slides/_rels/slide13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video" Target="CPMATW~1.AVI" TargetMode="External"/><Relationship Id="rId5" Type="http://schemas.openxmlformats.org/officeDocument/2006/relationships/image" Target="../media/image129.png"/><Relationship Id="rId4" Type="http://schemas.openxmlformats.org/officeDocument/2006/relationships/image" Target="../media/image128.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image" Target="../media/image130.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themeOverride" Target="../theme/themeOverride36.xml"/><Relationship Id="rId4" Type="http://schemas.openxmlformats.org/officeDocument/2006/relationships/image" Target="../media/image131.png"/></Relationships>
</file>

<file path=ppt/slides/_rels/slide141.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video" Target="DYE2.AVI" TargetMode="External"/><Relationship Id="rId7" Type="http://schemas.openxmlformats.org/officeDocument/2006/relationships/image" Target="../media/image132.png"/><Relationship Id="rId2" Type="http://schemas.openxmlformats.org/officeDocument/2006/relationships/video" Target="DYE11.AVI" TargetMode="External"/><Relationship Id="rId1" Type="http://schemas.openxmlformats.org/officeDocument/2006/relationships/themeOverride" Target="../theme/themeOverride37.xml"/><Relationship Id="rId6" Type="http://schemas.openxmlformats.org/officeDocument/2006/relationships/notesSlide" Target="../notesSlides/notesSlide133.xml"/><Relationship Id="rId5" Type="http://schemas.openxmlformats.org/officeDocument/2006/relationships/slideLayout" Target="../slideLayouts/slideLayout2.xml"/><Relationship Id="rId4" Type="http://schemas.openxmlformats.org/officeDocument/2006/relationships/video" Target="DYE31.AVI" TargetMode="External"/><Relationship Id="rId9" Type="http://schemas.openxmlformats.org/officeDocument/2006/relationships/image" Target="../media/image134.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themeOverride" Target="../theme/themeOverride38.xml"/><Relationship Id="rId4" Type="http://schemas.openxmlformats.org/officeDocument/2006/relationships/image" Target="../media/image135.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xml"/><Relationship Id="rId1" Type="http://schemas.openxmlformats.org/officeDocument/2006/relationships/themeOverride" Target="../theme/themeOverride39.xml"/><Relationship Id="rId4" Type="http://schemas.openxmlformats.org/officeDocument/2006/relationships/image" Target="../media/image136.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hemeOverride" Target="../theme/themeOverride40.xml"/><Relationship Id="rId4" Type="http://schemas.openxmlformats.org/officeDocument/2006/relationships/image" Target="../media/image137.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themeOverride" Target="../theme/themeOverride41.xml"/><Relationship Id="rId4" Type="http://schemas.openxmlformats.org/officeDocument/2006/relationships/image" Target="../media/image138.pn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9.wmf"/><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2.xml"/><Relationship Id="rId1" Type="http://schemas.openxmlformats.org/officeDocument/2006/relationships/themeOverride" Target="../theme/themeOverride42.xml"/><Relationship Id="rId4" Type="http://schemas.openxmlformats.org/officeDocument/2006/relationships/image" Target="../media/image140.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7.xml"/><Relationship Id="rId1" Type="http://schemas.openxmlformats.org/officeDocument/2006/relationships/themeOverride" Target="../theme/themeOverride43.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themeOverride" Target="../theme/themeOverride44.xml"/><Relationship Id="rId4" Type="http://schemas.openxmlformats.org/officeDocument/2006/relationships/image" Target="../media/image141.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themeOverride" Target="../theme/themeOverride45.xml"/><Relationship Id="rId4" Type="http://schemas.openxmlformats.org/officeDocument/2006/relationships/image" Target="../media/image142.pn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2.xml"/><Relationship Id="rId1" Type="http://schemas.openxmlformats.org/officeDocument/2006/relationships/themeOverride" Target="../theme/themeOverride46.xml"/><Relationship Id="rId4" Type="http://schemas.openxmlformats.org/officeDocument/2006/relationships/image" Target="../media/image143.pn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themeOverride" Target="../theme/themeOverride47.xml"/><Relationship Id="rId4" Type="http://schemas.openxmlformats.org/officeDocument/2006/relationships/image" Target="../media/image144.pn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2.xml"/><Relationship Id="rId1" Type="http://schemas.openxmlformats.org/officeDocument/2006/relationships/themeOverride" Target="../theme/themeOverride48.xml"/><Relationship Id="rId4" Type="http://schemas.openxmlformats.org/officeDocument/2006/relationships/image" Target="../media/image145.pn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themeOverride" Target="../theme/themeOverride49.xml"/><Relationship Id="rId4" Type="http://schemas.openxmlformats.org/officeDocument/2006/relationships/image" Target="../media/image146.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2.xml"/><Relationship Id="rId1" Type="http://schemas.openxmlformats.org/officeDocument/2006/relationships/themeOverride" Target="../theme/themeOverride50.xml"/><Relationship Id="rId4" Type="http://schemas.openxmlformats.org/officeDocument/2006/relationships/image" Target="../media/image147.png"/></Relationships>
</file>

<file path=ppt/slides/_rels/slide159.xml.rels><?xml version="1.0" encoding="UTF-8" standalone="yes"?>
<Relationships xmlns="http://schemas.openxmlformats.org/package/2006/relationships"><Relationship Id="rId3" Type="http://schemas.openxmlformats.org/officeDocument/2006/relationships/audio" Target="../media/media1.WAV"/><Relationship Id="rId7" Type="http://schemas.openxmlformats.org/officeDocument/2006/relationships/image" Target="../media/image2.png"/><Relationship Id="rId2" Type="http://schemas.microsoft.com/office/2007/relationships/media" Target="../media/media1.WAV"/><Relationship Id="rId1" Type="http://schemas.openxmlformats.org/officeDocument/2006/relationships/themeOverride" Target="../theme/themeOverride51.xml"/><Relationship Id="rId6" Type="http://schemas.openxmlformats.org/officeDocument/2006/relationships/image" Target="../media/image148.png"/><Relationship Id="rId5" Type="http://schemas.openxmlformats.org/officeDocument/2006/relationships/notesSlide" Target="../notesSlides/notesSlide151.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audio" Target="../media/audio2.wav"/><Relationship Id="rId7" Type="http://schemas.openxmlformats.org/officeDocument/2006/relationships/image" Target="../media/image19.jpeg"/><Relationship Id="rId12" Type="http://schemas.openxmlformats.org/officeDocument/2006/relationships/image" Target="../media/image24.jpeg"/><Relationship Id="rId17" Type="http://schemas.openxmlformats.org/officeDocument/2006/relationships/image" Target="../media/image29.jpeg"/><Relationship Id="rId2" Type="http://schemas.openxmlformats.org/officeDocument/2006/relationships/notesSlide" Target="../notesSlides/notesSlide16.xml"/><Relationship Id="rId16"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5" Type="http://schemas.openxmlformats.org/officeDocument/2006/relationships/image" Target="../media/image2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jpe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themeOverride" Target="../theme/themeOverride52.xml"/><Relationship Id="rId4" Type="http://schemas.openxmlformats.org/officeDocument/2006/relationships/image" Target="../media/image149.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xml"/><Relationship Id="rId1" Type="http://schemas.openxmlformats.org/officeDocument/2006/relationships/themeOverride" Target="../theme/themeOverride53.xml"/><Relationship Id="rId4" Type="http://schemas.openxmlformats.org/officeDocument/2006/relationships/image" Target="../media/image150.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themeOverride" Target="../theme/themeOverride54.xml"/><Relationship Id="rId4" Type="http://schemas.openxmlformats.org/officeDocument/2006/relationships/image" Target="../media/image152.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themeOverride" Target="../theme/themeOverride55.xml"/><Relationship Id="rId4" Type="http://schemas.openxmlformats.org/officeDocument/2006/relationships/image" Target="../media/image153.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themeOverride" Target="../theme/themeOverride56.xml"/><Relationship Id="rId4" Type="http://schemas.openxmlformats.org/officeDocument/2006/relationships/image" Target="../media/image154.pn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themeOverride" Target="../theme/themeOverride57.xml"/><Relationship Id="rId4" Type="http://schemas.openxmlformats.org/officeDocument/2006/relationships/image" Target="../media/image155.pn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2.xml"/><Relationship Id="rId1" Type="http://schemas.openxmlformats.org/officeDocument/2006/relationships/themeOverride" Target="../theme/themeOverride58.xml"/><Relationship Id="rId5" Type="http://schemas.openxmlformats.org/officeDocument/2006/relationships/image" Target="../media/image156.png"/><Relationship Id="rId4" Type="http://schemas.openxmlformats.org/officeDocument/2006/relationships/audio" Target="../media/audio6.wav"/></Relationships>
</file>

<file path=ppt/slides/_rels/slide16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7.xml"/><Relationship Id="rId1" Type="http://schemas.openxmlformats.org/officeDocument/2006/relationships/themeOverride" Target="../theme/themeOverride59.xml"/><Relationship Id="rId4" Type="http://schemas.openxmlformats.org/officeDocument/2006/relationships/image" Target="../media/image15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7.xml"/><Relationship Id="rId1" Type="http://schemas.openxmlformats.org/officeDocument/2006/relationships/themeOverride" Target="../theme/themeOverride60.xml"/><Relationship Id="rId4" Type="http://schemas.openxmlformats.org/officeDocument/2006/relationships/image" Target="../media/image158.png"/></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7.xml"/><Relationship Id="rId1" Type="http://schemas.openxmlformats.org/officeDocument/2006/relationships/themeOverride" Target="../theme/themeOverride61.xml"/><Relationship Id="rId4" Type="http://schemas.openxmlformats.org/officeDocument/2006/relationships/image" Target="../media/image159.png"/></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2.xml"/><Relationship Id="rId1" Type="http://schemas.openxmlformats.org/officeDocument/2006/relationships/themeOverride" Target="../theme/themeOverride62.xml"/><Relationship Id="rId5" Type="http://schemas.openxmlformats.org/officeDocument/2006/relationships/image" Target="../media/image160.png"/><Relationship Id="rId4" Type="http://schemas.openxmlformats.org/officeDocument/2006/relationships/audio" Target="../media/audio2.wav"/></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2.xml"/><Relationship Id="rId1" Type="http://schemas.openxmlformats.org/officeDocument/2006/relationships/themeOverride" Target="../theme/themeOverride63.xml"/><Relationship Id="rId4" Type="http://schemas.openxmlformats.org/officeDocument/2006/relationships/image" Target="../media/image161.png"/></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themeOverride" Target="../theme/themeOverride64.xml"/><Relationship Id="rId4" Type="http://schemas.openxmlformats.org/officeDocument/2006/relationships/image" Target="../media/image162.png"/></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2.xml"/><Relationship Id="rId1" Type="http://schemas.openxmlformats.org/officeDocument/2006/relationships/themeOverride" Target="../theme/themeOverride65.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7.xml"/><Relationship Id="rId1" Type="http://schemas.openxmlformats.org/officeDocument/2006/relationships/themeOverride" Target="../theme/themeOverride66.xml"/><Relationship Id="rId4" Type="http://schemas.openxmlformats.org/officeDocument/2006/relationships/image" Target="../media/image163.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hemeOverride" Target="../theme/themeOverride6.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themeOverride" Target="../theme/themeOverride7.xml"/><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audio" Target="twist_and_shout.mid" TargetMode="External"/><Relationship Id="rId5" Type="http://schemas.openxmlformats.org/officeDocument/2006/relationships/image" Target="../media/image56.png"/><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hemeOverride" Target="../theme/themeOverride8.xm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hemeOverride" Target="../theme/themeOverride9.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6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69.png"/></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70.png"/></Relationships>
</file>

<file path=ppt/slides/_rels/slide6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77.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themeOverride" Target="../theme/themeOverride16.xml"/><Relationship Id="rId5" Type="http://schemas.openxmlformats.org/officeDocument/2006/relationships/image" Target="../media/image43.png"/><Relationship Id="rId4" Type="http://schemas.openxmlformats.org/officeDocument/2006/relationships/image" Target="../media/image42.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82.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83.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85.wmf"/></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86.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themeOverride" Target="../theme/themeOverride20.xml"/><Relationship Id="rId5" Type="http://schemas.openxmlformats.org/officeDocument/2006/relationships/image" Target="../media/image88.png"/><Relationship Id="rId4" Type="http://schemas.openxmlformats.org/officeDocument/2006/relationships/image" Target="../media/image87.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xml"/><Relationship Id="rId1" Type="http://schemas.openxmlformats.org/officeDocument/2006/relationships/themeOverride" Target="../theme/themeOverride21.xml"/><Relationship Id="rId4" Type="http://schemas.openxmlformats.org/officeDocument/2006/relationships/image" Target="../media/image89.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A2547F3-FA7A-4F33-ADFC-999F675363D4}"/>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750" y="0"/>
            <a:ext cx="50292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9" name="Rectangle 3">
            <a:extLst>
              <a:ext uri="{FF2B5EF4-FFF2-40B4-BE49-F238E27FC236}">
                <a16:creationId xmlns:a16="http://schemas.microsoft.com/office/drawing/2014/main" id="{BC252319-CE0F-406D-BA05-1A4F96D83D96}"/>
              </a:ext>
            </a:extLst>
          </p:cNvPr>
          <p:cNvSpPr>
            <a:spLocks noChangeArrowheads="1"/>
          </p:cNvSpPr>
          <p:nvPr/>
        </p:nvSpPr>
        <p:spPr bwMode="auto">
          <a:xfrm>
            <a:off x="566738" y="915988"/>
            <a:ext cx="3935412" cy="38385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800">
                <a:solidFill>
                  <a:srgbClr val="FFFFFF"/>
                </a:solidFill>
                <a:latin typeface="Times New Roman" panose="02020603050405020304" pitchFamily="18" charset="0"/>
              </a:rPr>
              <a:t>National Training Program</a:t>
            </a:r>
            <a:endParaRPr lang="en-US" altLang="en-US" sz="2800" b="0">
              <a:solidFill>
                <a:srgbClr val="FFFFFF"/>
              </a:solidFill>
              <a:latin typeface="Times New Roman" panose="02020603050405020304" pitchFamily="18" charset="0"/>
            </a:endParaRPr>
          </a:p>
          <a:p>
            <a:pPr algn="ctr">
              <a:lnSpc>
                <a:spcPct val="100000"/>
              </a:lnSpc>
              <a:spcBef>
                <a:spcPct val="0"/>
              </a:spcBef>
              <a:buClrTx/>
              <a:buSzTx/>
              <a:buFontTx/>
              <a:buNone/>
            </a:pPr>
            <a:endParaRPr lang="en-US" altLang="en-US" sz="4000">
              <a:solidFill>
                <a:schemeClr val="tx2"/>
              </a:solidFill>
              <a:latin typeface="Times New Roman" panose="02020603050405020304" pitchFamily="18" charset="0"/>
            </a:endParaRPr>
          </a:p>
          <a:p>
            <a:pPr algn="ctr">
              <a:lnSpc>
                <a:spcPct val="100000"/>
              </a:lnSpc>
              <a:spcBef>
                <a:spcPct val="0"/>
              </a:spcBef>
              <a:buClrTx/>
              <a:buSzTx/>
              <a:buFontTx/>
              <a:buNone/>
            </a:pPr>
            <a:endParaRPr lang="en-US" altLang="en-US" sz="1600">
              <a:solidFill>
                <a:schemeClr val="tx2"/>
              </a:solidFill>
              <a:latin typeface="Times New Roman" panose="02020603050405020304" pitchFamily="18" charset="0"/>
            </a:endParaRPr>
          </a:p>
          <a:p>
            <a:pPr algn="ctr">
              <a:lnSpc>
                <a:spcPct val="100000"/>
              </a:lnSpc>
              <a:spcBef>
                <a:spcPct val="0"/>
              </a:spcBef>
              <a:buClrTx/>
              <a:buSzTx/>
              <a:buFontTx/>
              <a:buNone/>
            </a:pPr>
            <a:r>
              <a:rPr lang="en-US" altLang="en-US" sz="4000">
                <a:solidFill>
                  <a:schemeClr val="tx2"/>
                </a:solidFill>
                <a:latin typeface="Times New Roman" panose="02020603050405020304" pitchFamily="18" charset="0"/>
              </a:rPr>
              <a:t>NACT 282</a:t>
            </a:r>
            <a:endParaRPr lang="en-US" altLang="en-US" sz="2400" b="0">
              <a:solidFill>
                <a:srgbClr val="FFFFFF"/>
              </a:solidFill>
              <a:latin typeface="Times New Roman" panose="02020603050405020304" pitchFamily="18" charset="0"/>
            </a:endParaRPr>
          </a:p>
          <a:p>
            <a:pPr algn="ctr">
              <a:lnSpc>
                <a:spcPct val="100000"/>
              </a:lnSpc>
              <a:spcBef>
                <a:spcPct val="0"/>
              </a:spcBef>
              <a:buClrTx/>
              <a:buSzTx/>
              <a:buFontTx/>
              <a:buNone/>
            </a:pPr>
            <a:r>
              <a:rPr lang="en-US" altLang="en-US" sz="5400">
                <a:solidFill>
                  <a:schemeClr val="tx2"/>
                </a:solidFill>
                <a:latin typeface="Times New Roman" panose="02020603050405020304" pitchFamily="18" charset="0"/>
              </a:rPr>
              <a:t>Baghouses </a:t>
            </a:r>
          </a:p>
          <a:p>
            <a:pPr algn="ctr">
              <a:lnSpc>
                <a:spcPct val="100000"/>
              </a:lnSpc>
              <a:spcBef>
                <a:spcPct val="0"/>
              </a:spcBef>
              <a:buClrTx/>
              <a:buSzTx/>
              <a:buFontTx/>
              <a:buNone/>
            </a:pPr>
            <a:endParaRPr lang="en-US" altLang="en-US" sz="4000">
              <a:solidFill>
                <a:schemeClr val="tx2"/>
              </a:solidFill>
              <a:latin typeface="Times New Roman" panose="02020603050405020304" pitchFamily="18" charset="0"/>
            </a:endParaRPr>
          </a:p>
        </p:txBody>
      </p:sp>
      <p:pic>
        <p:nvPicPr>
          <p:cNvPr id="4107" name="VACUUM.WAV">
            <a:hlinkClick r:id="" action="ppaction://media"/>
            <a:extLst>
              <a:ext uri="{FF2B5EF4-FFF2-40B4-BE49-F238E27FC236}">
                <a16:creationId xmlns:a16="http://schemas.microsoft.com/office/drawing/2014/main" id="{AC8B35D7-14CC-4CAC-84DB-4CD54753740B}"/>
              </a:ext>
            </a:extLst>
          </p:cNvPr>
          <p:cNvPicPr>
            <a:picLocks noRot="1" noChangeAspect="1" noChangeArrowheads="1"/>
          </p:cNvPicPr>
          <p:nvPr>
            <a:audioFile r:link="rId2"/>
          </p:nvPr>
        </p:nvPicPr>
        <p:blipFill>
          <a:blip r:embed="rId6">
            <a:extLst>
              <a:ext uri="{28A0092B-C50C-407E-A947-70E740481C1C}">
                <a14:useLocalDpi xmlns:a14="http://schemas.microsoft.com/office/drawing/2010/main" val="0"/>
              </a:ext>
            </a:extLst>
          </a:blip>
          <a:srcRect/>
          <a:stretch>
            <a:fillRect/>
          </a:stretch>
        </p:blipFill>
        <p:spPr bwMode="auto">
          <a:xfrm>
            <a:off x="5078413" y="655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linds(horizontal)">
                                      <p:cBhvr>
                                        <p:cTn id="7" dur="500"/>
                                        <p:tgtEl>
                                          <p:spTgt spid="4099">
                                            <p:txEl>
                                              <p:pRg st="0" end="0"/>
                                            </p:txEl>
                                          </p:spTgt>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099">
                                            <p:txEl>
                                              <p:pRg st="3" end="3"/>
                                            </p:txEl>
                                          </p:spTgt>
                                        </p:tgtEl>
                                        <p:attrNameLst>
                                          <p:attrName>style.visibility</p:attrName>
                                        </p:attrNameLst>
                                      </p:cBhvr>
                                      <p:to>
                                        <p:strVal val="visible"/>
                                      </p:to>
                                    </p:set>
                                    <p:animEffect transition="in" filter="blinds(horizontal)">
                                      <p:cBhvr>
                                        <p:cTn id="11" dur="500"/>
                                        <p:tgtEl>
                                          <p:spTgt spid="4099">
                                            <p:txEl>
                                              <p:pRg st="3" end="3"/>
                                            </p:txEl>
                                          </p:spTgt>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099">
                                            <p:txEl>
                                              <p:pRg st="4" end="4"/>
                                            </p:txEl>
                                          </p:spTgt>
                                        </p:tgtEl>
                                        <p:attrNameLst>
                                          <p:attrName>style.visibility</p:attrName>
                                        </p:attrNameLst>
                                      </p:cBhvr>
                                      <p:to>
                                        <p:strVal val="visible"/>
                                      </p:to>
                                    </p:set>
                                    <p:animEffect transition="in" filter="blinds(horizontal)">
                                      <p:cBhvr>
                                        <p:cTn id="15" dur="500"/>
                                        <p:tgtEl>
                                          <p:spTgt spid="4099">
                                            <p:txEl>
                                              <p:pRg st="4" end="4"/>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 fill="hold"/>
                                        <p:tgtEl>
                                          <p:spTgt spid="41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0" fill="hold" display="0">
                  <p:stCondLst>
                    <p:cond delay="indefinite"/>
                  </p:stCondLst>
                  <p:endCondLst>
                    <p:cond evt="onNext" delay="0">
                      <p:tgtEl>
                        <p:sldTgt/>
                      </p:tgtEl>
                    </p:cond>
                    <p:cond evt="onPrev" delay="0">
                      <p:tgtEl>
                        <p:sldTgt/>
                      </p:tgtEl>
                    </p:cond>
                    <p:cond evt="onStopAudio" delay="0">
                      <p:tgtEl>
                        <p:sldTgt/>
                      </p:tgtEl>
                    </p:cond>
                  </p:endCondLst>
                </p:cTn>
                <p:tgtEl>
                  <p:spTgt spid="4107"/>
                </p:tgtEl>
              </p:cMediaNode>
            </p:audio>
          </p:childTnLst>
        </p:cTn>
      </p:par>
    </p:tnLst>
    <p:bldLst>
      <p:bldP spid="4099" grpId="0" build="p" autoUpdateAnimBg="0"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a:extLst>
              <a:ext uri="{FF2B5EF4-FFF2-40B4-BE49-F238E27FC236}">
                <a16:creationId xmlns:a16="http://schemas.microsoft.com/office/drawing/2014/main" id="{01B93338-D9BB-4B70-8F49-DC21CECC746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6265125-0EF9-4100-AB3C-8654D67B98F7}" type="slidenum">
              <a:rPr lang="en-US" altLang="en-US" sz="1400">
                <a:solidFill>
                  <a:schemeClr val="tx2"/>
                </a:solidFill>
              </a:rPr>
              <a:pPr>
                <a:lnSpc>
                  <a:spcPct val="100000"/>
                </a:lnSpc>
                <a:spcBef>
                  <a:spcPct val="0"/>
                </a:spcBef>
                <a:buClrTx/>
                <a:buSzTx/>
                <a:buFontTx/>
                <a:buNone/>
              </a:pPr>
              <a:t>10</a:t>
            </a:fld>
            <a:endParaRPr lang="en-US" altLang="en-US" sz="1400">
              <a:solidFill>
                <a:schemeClr val="tx2"/>
              </a:solidFill>
            </a:endParaRPr>
          </a:p>
        </p:txBody>
      </p:sp>
      <p:sp>
        <p:nvSpPr>
          <p:cNvPr id="21506" name="Rectangle 2">
            <a:extLst>
              <a:ext uri="{FF2B5EF4-FFF2-40B4-BE49-F238E27FC236}">
                <a16:creationId xmlns:a16="http://schemas.microsoft.com/office/drawing/2014/main" id="{F93654A4-FF74-4A6F-B7CF-D9735FCE47D0}"/>
              </a:ext>
            </a:extLst>
          </p:cNvPr>
          <p:cNvSpPr>
            <a:spLocks noGrp="1" noChangeArrowheads="1"/>
          </p:cNvSpPr>
          <p:nvPr>
            <p:ph type="title"/>
          </p:nvPr>
        </p:nvSpPr>
        <p:spPr/>
        <p:txBody>
          <a:bodyPr/>
          <a:lstStyle/>
          <a:p>
            <a:pPr>
              <a:defRPr/>
            </a:pPr>
            <a:endParaRPr lang="en-US"/>
          </a:p>
        </p:txBody>
      </p:sp>
      <p:sp>
        <p:nvSpPr>
          <p:cNvPr id="22532" name="Rectangle 3">
            <a:extLst>
              <a:ext uri="{FF2B5EF4-FFF2-40B4-BE49-F238E27FC236}">
                <a16:creationId xmlns:a16="http://schemas.microsoft.com/office/drawing/2014/main" id="{465BE548-EED2-4FCE-81F4-892A82F44DFE}"/>
              </a:ext>
            </a:extLst>
          </p:cNvPr>
          <p:cNvSpPr>
            <a:spLocks noGrp="1" noChangeArrowheads="1"/>
          </p:cNvSpPr>
          <p:nvPr>
            <p:ph type="body" idx="1"/>
          </p:nvPr>
        </p:nvSpPr>
        <p:spPr/>
        <p:txBody>
          <a:bodyPr/>
          <a:lstStyle/>
          <a:p>
            <a:endParaRPr lang="en-US" altLang="en-US"/>
          </a:p>
        </p:txBody>
      </p:sp>
      <p:pic>
        <p:nvPicPr>
          <p:cNvPr id="22533" name="Picture 4">
            <a:extLst>
              <a:ext uri="{FF2B5EF4-FFF2-40B4-BE49-F238E27FC236}">
                <a16:creationId xmlns:a16="http://schemas.microsoft.com/office/drawing/2014/main" id="{94C8E716-4ECE-4C9A-B793-0FE93E8AA10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
            <a:ext cx="10274300" cy="68707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advTm="5000">
    <p:random/>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8658" name="Picture 2">
            <a:extLst>
              <a:ext uri="{FF2B5EF4-FFF2-40B4-BE49-F238E27FC236}">
                <a16:creationId xmlns:a16="http://schemas.microsoft.com/office/drawing/2014/main" id="{CEC50D76-05EF-49C2-8086-7E9AA9BCF31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743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2275" name="Rectangle 3">
            <a:extLst>
              <a:ext uri="{FF2B5EF4-FFF2-40B4-BE49-F238E27FC236}">
                <a16:creationId xmlns:a16="http://schemas.microsoft.com/office/drawing/2014/main" id="{32064A26-758C-4BCC-BAA4-2F76C5CEDED3}"/>
              </a:ext>
            </a:extLst>
          </p:cNvPr>
          <p:cNvSpPr>
            <a:spLocks noChangeArrowheads="1"/>
          </p:cNvSpPr>
          <p:nvPr/>
        </p:nvSpPr>
        <p:spPr bwMode="auto">
          <a:xfrm>
            <a:off x="1428750" y="133350"/>
            <a:ext cx="7772400" cy="114300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spcBef>
                <a:spcPct val="25000"/>
              </a:spcBef>
              <a:spcAft>
                <a:spcPct val="25000"/>
              </a:spcAft>
              <a:defRPr/>
            </a:pPr>
            <a:r>
              <a:rPr lang="en-US" sz="5400" b="1">
                <a:solidFill>
                  <a:schemeClr val="tx2"/>
                </a:solidFill>
                <a:effectLst>
                  <a:outerShdw blurRad="38100" dist="38100" dir="2700000" algn="tl">
                    <a:srgbClr val="000000"/>
                  </a:outerShdw>
                </a:effectLst>
                <a:latin typeface="Arial" charset="0"/>
              </a:rPr>
              <a:t>Cyclones</a:t>
            </a:r>
          </a:p>
        </p:txBody>
      </p:sp>
      <p:sp>
        <p:nvSpPr>
          <p:cNvPr id="198660" name="Rectangle 4">
            <a:extLst>
              <a:ext uri="{FF2B5EF4-FFF2-40B4-BE49-F238E27FC236}">
                <a16:creationId xmlns:a16="http://schemas.microsoft.com/office/drawing/2014/main" id="{D26AD489-D214-4ACC-9F3D-639A6A604E11}"/>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98661" name="Rectangle 5">
            <a:extLst>
              <a:ext uri="{FF2B5EF4-FFF2-40B4-BE49-F238E27FC236}">
                <a16:creationId xmlns:a16="http://schemas.microsoft.com/office/drawing/2014/main" id="{30DD76CF-F7A6-44AC-A2A6-32A3F7E6960F}"/>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F494EDE-BBC5-403E-A422-A7FDDFA330FA}" type="slidenum">
              <a:rPr lang="en-US" altLang="en-US" sz="1400">
                <a:solidFill>
                  <a:schemeClr val="tx2"/>
                </a:solidFill>
              </a:rPr>
              <a:pPr algn="r">
                <a:lnSpc>
                  <a:spcPct val="100000"/>
                </a:lnSpc>
                <a:spcBef>
                  <a:spcPct val="0"/>
                </a:spcBef>
                <a:buClrTx/>
                <a:buSzTx/>
                <a:buFontTx/>
                <a:buNone/>
              </a:pPr>
              <a:t>100</a:t>
            </a:fld>
            <a:endParaRPr lang="en-US" altLang="en-US" sz="1400">
              <a:solidFill>
                <a:schemeClr val="tx2"/>
              </a:solidFill>
            </a:endParaRPr>
          </a:p>
        </p:txBody>
      </p:sp>
    </p:spTree>
  </p:cSld>
  <p:clrMapOvr>
    <a:masterClrMapping/>
  </p:clrMapOvr>
  <p:transition advClick="0" advTm="5000">
    <p:random/>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22" name="Rectangle 2">
            <a:extLst>
              <a:ext uri="{FF2B5EF4-FFF2-40B4-BE49-F238E27FC236}">
                <a16:creationId xmlns:a16="http://schemas.microsoft.com/office/drawing/2014/main" id="{46BD2D70-925B-4C49-AC9D-FA0E568F926A}"/>
              </a:ext>
            </a:extLst>
          </p:cNvPr>
          <p:cNvSpPr>
            <a:spLocks noChangeArrowheads="1"/>
          </p:cNvSpPr>
          <p:nvPr/>
        </p:nvSpPr>
        <p:spPr bwMode="auto">
          <a:xfrm>
            <a:off x="7016750" y="1828800"/>
            <a:ext cx="2895600" cy="289560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spcBef>
                <a:spcPct val="25000"/>
              </a:spcBef>
              <a:spcAft>
                <a:spcPct val="25000"/>
              </a:spcAft>
              <a:defRPr/>
            </a:pPr>
            <a:r>
              <a:rPr lang="en-US" sz="4400" b="1">
                <a:solidFill>
                  <a:schemeClr val="tx2"/>
                </a:solidFill>
                <a:effectLst>
                  <a:outerShdw blurRad="38100" dist="38100" dir="2700000" algn="tl">
                    <a:srgbClr val="000000"/>
                  </a:outerShdw>
                </a:effectLst>
                <a:latin typeface="Arial" charset="0"/>
              </a:rPr>
              <a:t>Baghouse with Cyclonic Inlet</a:t>
            </a:r>
          </a:p>
        </p:txBody>
      </p:sp>
      <p:pic>
        <p:nvPicPr>
          <p:cNvPr id="200707" name="Picture 3">
            <a:extLst>
              <a:ext uri="{FF2B5EF4-FFF2-40B4-BE49-F238E27FC236}">
                <a16:creationId xmlns:a16="http://schemas.microsoft.com/office/drawing/2014/main" id="{A9133281-BBAE-42BA-9DC3-6E8BB7B7BE0E}"/>
              </a:ext>
            </a:extLst>
          </p:cNvPr>
          <p:cNvPicPr>
            <a:picLocks noChangeArrowheads="1"/>
          </p:cNvPicPr>
          <p:nvPr/>
        </p:nvPicPr>
        <p:blipFill>
          <a:blip r:embed="rId3">
            <a:extLst>
              <a:ext uri="{28A0092B-C50C-407E-A947-70E740481C1C}">
                <a14:useLocalDpi xmlns:a14="http://schemas.microsoft.com/office/drawing/2010/main" val="0"/>
              </a:ext>
            </a:extLst>
          </a:blip>
          <a:srcRect l="69" r="1721" b="5969"/>
          <a:stretch>
            <a:fillRect/>
          </a:stretch>
        </p:blipFill>
        <p:spPr bwMode="auto">
          <a:xfrm>
            <a:off x="0" y="-15875"/>
            <a:ext cx="6705600" cy="68786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0708" name="Rectangle 4">
            <a:extLst>
              <a:ext uri="{FF2B5EF4-FFF2-40B4-BE49-F238E27FC236}">
                <a16:creationId xmlns:a16="http://schemas.microsoft.com/office/drawing/2014/main" id="{5F6B4ED9-AD28-434D-B5F0-BED1FC49D036}"/>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00709" name="Rectangle 5">
            <a:extLst>
              <a:ext uri="{FF2B5EF4-FFF2-40B4-BE49-F238E27FC236}">
                <a16:creationId xmlns:a16="http://schemas.microsoft.com/office/drawing/2014/main" id="{5D87E8E5-4FD8-4392-A811-BB086E35CA9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52AB207-42F8-48C6-BC7B-E6FECD5BDF95}" type="slidenum">
              <a:rPr lang="en-US" altLang="en-US" sz="1400">
                <a:solidFill>
                  <a:schemeClr val="tx2"/>
                </a:solidFill>
              </a:rPr>
              <a:pPr algn="r">
                <a:lnSpc>
                  <a:spcPct val="100000"/>
                </a:lnSpc>
                <a:spcBef>
                  <a:spcPct val="0"/>
                </a:spcBef>
                <a:buClrTx/>
                <a:buSzTx/>
                <a:buFontTx/>
                <a:buNone/>
              </a:pPr>
              <a:t>101</a:t>
            </a:fld>
            <a:endParaRPr lang="en-US" altLang="en-US" sz="1400">
              <a:solidFill>
                <a:schemeClr val="tx2"/>
              </a:solidFill>
            </a:endParaRPr>
          </a:p>
        </p:txBody>
      </p:sp>
    </p:spTree>
  </p:cSld>
  <p:clrMapOvr>
    <a:masterClrMapping/>
  </p:clrMapOvr>
  <p:transition advClick="0" advTm="5000">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Number Placeholder 3">
            <a:extLst>
              <a:ext uri="{FF2B5EF4-FFF2-40B4-BE49-F238E27FC236}">
                <a16:creationId xmlns:a16="http://schemas.microsoft.com/office/drawing/2014/main" id="{AB1A3383-C988-4DA8-9EDF-2CAA8E51D4F8}"/>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76672C6-6E2F-4509-AA54-ED9491B3EFCA}" type="slidenum">
              <a:rPr lang="en-US" altLang="en-US" sz="1400">
                <a:solidFill>
                  <a:schemeClr val="tx2"/>
                </a:solidFill>
              </a:rPr>
              <a:pPr>
                <a:lnSpc>
                  <a:spcPct val="100000"/>
                </a:lnSpc>
                <a:spcBef>
                  <a:spcPct val="0"/>
                </a:spcBef>
                <a:buClrTx/>
                <a:buSzTx/>
                <a:buFontTx/>
                <a:buNone/>
              </a:pPr>
              <a:t>102</a:t>
            </a:fld>
            <a:endParaRPr lang="en-US" altLang="en-US" sz="1400">
              <a:solidFill>
                <a:schemeClr val="tx2"/>
              </a:solidFill>
            </a:endParaRPr>
          </a:p>
        </p:txBody>
      </p:sp>
      <p:sp>
        <p:nvSpPr>
          <p:cNvPr id="357378" name="Rectangle 2">
            <a:extLst>
              <a:ext uri="{FF2B5EF4-FFF2-40B4-BE49-F238E27FC236}">
                <a16:creationId xmlns:a16="http://schemas.microsoft.com/office/drawing/2014/main" id="{3095FBE2-9BC1-4772-BCD9-50397DB1D660}"/>
              </a:ext>
            </a:extLst>
          </p:cNvPr>
          <p:cNvSpPr>
            <a:spLocks noGrp="1" noChangeArrowheads="1"/>
          </p:cNvSpPr>
          <p:nvPr>
            <p:ph type="title"/>
          </p:nvPr>
        </p:nvSpPr>
        <p:spPr/>
        <p:txBody>
          <a:bodyPr/>
          <a:lstStyle/>
          <a:p>
            <a:pPr>
              <a:defRPr/>
            </a:pPr>
            <a:r>
              <a:rPr lang="en-US"/>
              <a:t>Industry Description </a:t>
            </a:r>
            <a:br>
              <a:rPr lang="en-US"/>
            </a:br>
            <a:r>
              <a:rPr lang="en-US" sz="5600">
                <a:solidFill>
                  <a:schemeClr val="tx1"/>
                </a:solidFill>
              </a:rPr>
              <a:t>Bin Vent Filter</a:t>
            </a:r>
          </a:p>
        </p:txBody>
      </p:sp>
      <p:pic>
        <p:nvPicPr>
          <p:cNvPr id="202756" name="Picture 3" descr="chandler 007">
            <a:extLst>
              <a:ext uri="{FF2B5EF4-FFF2-40B4-BE49-F238E27FC236}">
                <a16:creationId xmlns:a16="http://schemas.microsoft.com/office/drawing/2014/main" id="{2D9A051C-3636-4ECC-9B98-34D050E7AA5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89100" y="1981200"/>
            <a:ext cx="6837363" cy="4114800"/>
          </a:xfrm>
          <a:noFill/>
          <a:effectLst>
            <a:outerShdw dist="53882" dir="2700000" algn="ctr" rotWithShape="0">
              <a:srgbClr val="808080"/>
            </a:outerShdw>
          </a:effectLst>
          <a:extLst>
            <a:ext uri="{909E8E84-426E-40DD-AFC4-6F175D3DCCD1}">
              <a14:hiddenFill xmlns:a14="http://schemas.microsoft.com/office/drawing/2010/main">
                <a:gradFill rotWithShape="0">
                  <a:gsLst>
                    <a:gs pos="0">
                      <a:srgbClr val="FFFFFF"/>
                    </a:gs>
                    <a:gs pos="100000">
                      <a:srgbClr val="FFFFFF"/>
                    </a:gs>
                  </a:gsLst>
                  <a:lin ang="5400000" scaled="1"/>
                </a:gradFill>
              </a14:hiddenFill>
            </a:ext>
            <a:ext uri="{91240B29-F687-4F45-9708-019B960494DF}">
              <a14:hiddenLine xmlns:a14="http://schemas.microsoft.com/office/drawing/2010/main" w="12700">
                <a:solidFill>
                  <a:srgbClr val="000000"/>
                </a:solidFill>
                <a:miter lim="800000"/>
                <a:headEnd/>
                <a:tailEnd/>
              </a14:hiddenLine>
            </a:ext>
          </a:extLst>
        </p:spPr>
      </p:pic>
      <p:sp>
        <p:nvSpPr>
          <p:cNvPr id="202757" name="Oval 4">
            <a:extLst>
              <a:ext uri="{FF2B5EF4-FFF2-40B4-BE49-F238E27FC236}">
                <a16:creationId xmlns:a16="http://schemas.microsoft.com/office/drawing/2014/main" id="{C0CD56C6-E5A7-4E10-AAE5-1D5961E92E09}"/>
              </a:ext>
            </a:extLst>
          </p:cNvPr>
          <p:cNvSpPr>
            <a:spLocks noChangeArrowheads="1"/>
          </p:cNvSpPr>
          <p:nvPr/>
        </p:nvSpPr>
        <p:spPr bwMode="auto">
          <a:xfrm>
            <a:off x="5905500" y="3048000"/>
            <a:ext cx="771525" cy="9144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02758" name="Line 5">
            <a:extLst>
              <a:ext uri="{FF2B5EF4-FFF2-40B4-BE49-F238E27FC236}">
                <a16:creationId xmlns:a16="http://schemas.microsoft.com/office/drawing/2014/main" id="{1520F98A-9F6C-4921-9669-DED8AE519E55}"/>
              </a:ext>
            </a:extLst>
          </p:cNvPr>
          <p:cNvSpPr>
            <a:spLocks noChangeShapeType="1"/>
          </p:cNvSpPr>
          <p:nvPr/>
        </p:nvSpPr>
        <p:spPr bwMode="auto">
          <a:xfrm>
            <a:off x="3771900" y="1828800"/>
            <a:ext cx="2228850" cy="1371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advTm="5000">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Number Placeholder 3">
            <a:extLst>
              <a:ext uri="{FF2B5EF4-FFF2-40B4-BE49-F238E27FC236}">
                <a16:creationId xmlns:a16="http://schemas.microsoft.com/office/drawing/2014/main" id="{F57F8BB4-B7F5-4844-8DEC-F482EB6CE82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8B93F9E-BC64-4D55-B155-4547AA3A172B}" type="slidenum">
              <a:rPr lang="en-US" altLang="en-US" sz="1400">
                <a:solidFill>
                  <a:schemeClr val="tx2"/>
                </a:solidFill>
              </a:rPr>
              <a:pPr>
                <a:lnSpc>
                  <a:spcPct val="100000"/>
                </a:lnSpc>
                <a:spcBef>
                  <a:spcPct val="0"/>
                </a:spcBef>
                <a:buClrTx/>
                <a:buSzTx/>
                <a:buFontTx/>
                <a:buNone/>
              </a:pPr>
              <a:t>103</a:t>
            </a:fld>
            <a:endParaRPr lang="en-US" altLang="en-US" sz="1400">
              <a:solidFill>
                <a:schemeClr val="tx2"/>
              </a:solidFill>
            </a:endParaRPr>
          </a:p>
        </p:txBody>
      </p:sp>
      <p:sp>
        <p:nvSpPr>
          <p:cNvPr id="358402" name="Rectangle 2">
            <a:extLst>
              <a:ext uri="{FF2B5EF4-FFF2-40B4-BE49-F238E27FC236}">
                <a16:creationId xmlns:a16="http://schemas.microsoft.com/office/drawing/2014/main" id="{C243F873-93E2-4C59-8B13-CDAD1F9B8A14}"/>
              </a:ext>
            </a:extLst>
          </p:cNvPr>
          <p:cNvSpPr>
            <a:spLocks noGrp="1" noChangeArrowheads="1"/>
          </p:cNvSpPr>
          <p:nvPr>
            <p:ph type="title"/>
          </p:nvPr>
        </p:nvSpPr>
        <p:spPr/>
        <p:txBody>
          <a:bodyPr/>
          <a:lstStyle/>
          <a:p>
            <a:pPr>
              <a:defRPr/>
            </a:pPr>
            <a:r>
              <a:rPr lang="en-US"/>
              <a:t>Industry Description </a:t>
            </a:r>
            <a:br>
              <a:rPr lang="en-US"/>
            </a:br>
            <a:r>
              <a:rPr lang="en-US" sz="5600">
                <a:solidFill>
                  <a:schemeClr val="tx1"/>
                </a:solidFill>
              </a:rPr>
              <a:t>Bin Vent Filter</a:t>
            </a:r>
          </a:p>
        </p:txBody>
      </p:sp>
      <p:pic>
        <p:nvPicPr>
          <p:cNvPr id="203780" name="Picture 3" descr="bin_d">
            <a:extLst>
              <a:ext uri="{FF2B5EF4-FFF2-40B4-BE49-F238E27FC236}">
                <a16:creationId xmlns:a16="http://schemas.microsoft.com/office/drawing/2014/main" id="{83EC2F5F-F724-48DF-938D-68C8C3FA4A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950" y="2022475"/>
            <a:ext cx="5492750"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Number Placeholder 2">
            <a:extLst>
              <a:ext uri="{FF2B5EF4-FFF2-40B4-BE49-F238E27FC236}">
                <a16:creationId xmlns:a16="http://schemas.microsoft.com/office/drawing/2014/main" id="{B3595BA7-3D04-446C-8C65-AC33561CA94D}"/>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B893475-6D23-435B-8EFC-54006F0ADB9D}" type="slidenum">
              <a:rPr lang="en-US" altLang="en-US" sz="1400">
                <a:solidFill>
                  <a:schemeClr val="tx2"/>
                </a:solidFill>
              </a:rPr>
              <a:pPr>
                <a:lnSpc>
                  <a:spcPct val="100000"/>
                </a:lnSpc>
                <a:spcBef>
                  <a:spcPct val="0"/>
                </a:spcBef>
                <a:buClrTx/>
                <a:buSzTx/>
                <a:buFontTx/>
                <a:buNone/>
              </a:pPr>
              <a:t>104</a:t>
            </a:fld>
            <a:endParaRPr lang="en-US" altLang="en-US" sz="1400">
              <a:solidFill>
                <a:schemeClr val="tx2"/>
              </a:solidFill>
            </a:endParaRPr>
          </a:p>
        </p:txBody>
      </p:sp>
      <p:pic>
        <p:nvPicPr>
          <p:cNvPr id="205827" name="Picture 2" descr="bin_a">
            <a:extLst>
              <a:ext uri="{FF2B5EF4-FFF2-40B4-BE49-F238E27FC236}">
                <a16:creationId xmlns:a16="http://schemas.microsoft.com/office/drawing/2014/main" id="{57BF4B7B-8BA1-4DEA-9801-82BBF7F1EA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3" y="1600200"/>
            <a:ext cx="458628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28" name="Picture 3" descr="bin_b">
            <a:extLst>
              <a:ext uri="{FF2B5EF4-FFF2-40B4-BE49-F238E27FC236}">
                <a16:creationId xmlns:a16="http://schemas.microsoft.com/office/drawing/2014/main" id="{E3C502DE-5C56-404F-93D3-D0D3B7A928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1828800"/>
            <a:ext cx="489426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0452" name="Rectangle 4">
            <a:extLst>
              <a:ext uri="{FF2B5EF4-FFF2-40B4-BE49-F238E27FC236}">
                <a16:creationId xmlns:a16="http://schemas.microsoft.com/office/drawing/2014/main" id="{1E26F7E2-8CED-4503-B7BB-F39B6B1BB557}"/>
              </a:ext>
            </a:extLst>
          </p:cNvPr>
          <p:cNvSpPr>
            <a:spLocks noGrp="1" noChangeArrowheads="1"/>
          </p:cNvSpPr>
          <p:nvPr>
            <p:ph type="title"/>
          </p:nvPr>
        </p:nvSpPr>
        <p:spPr>
          <a:xfrm>
            <a:off x="666750" y="304800"/>
            <a:ext cx="8963025" cy="1200150"/>
          </a:xfrm>
        </p:spPr>
        <p:txBody>
          <a:bodyPr/>
          <a:lstStyle/>
          <a:p>
            <a:pPr>
              <a:defRPr/>
            </a:pPr>
            <a:r>
              <a:rPr lang="en-US" sz="5600">
                <a:solidFill>
                  <a:schemeClr val="tx1"/>
                </a:solidFill>
              </a:rPr>
              <a:t>Bin Vent Filter</a:t>
            </a:r>
          </a:p>
        </p:txBody>
      </p:sp>
    </p:spTree>
  </p:cSld>
  <p:clrMapOvr>
    <a:masterClrMapping/>
  </p:clrMapOvr>
  <p:transition advClick="0" advTm="5000">
    <p:random/>
  </p:transition>
</p:sld>
</file>

<file path=ppt/slides/slide10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7874" name="Picture 2">
            <a:extLst>
              <a:ext uri="{FF2B5EF4-FFF2-40B4-BE49-F238E27FC236}">
                <a16:creationId xmlns:a16="http://schemas.microsoft.com/office/drawing/2014/main" id="{7DE94C58-CCBF-4C22-B5F2-F20E2193FB9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913" y="0"/>
            <a:ext cx="9593262" cy="68437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207875" name="Rectangle 3">
            <a:extLst>
              <a:ext uri="{FF2B5EF4-FFF2-40B4-BE49-F238E27FC236}">
                <a16:creationId xmlns:a16="http://schemas.microsoft.com/office/drawing/2014/main" id="{C948B39F-B30B-46B4-BC6F-605DB1FCED93}"/>
              </a:ext>
            </a:extLst>
          </p:cNvPr>
          <p:cNvSpPr>
            <a:spLocks noChangeArrowheads="1"/>
          </p:cNvSpPr>
          <p:nvPr/>
        </p:nvSpPr>
        <p:spPr bwMode="auto">
          <a:xfrm>
            <a:off x="3382963" y="68263"/>
            <a:ext cx="4010025" cy="1212850"/>
          </a:xfrm>
          <a:prstGeom prst="rect">
            <a:avLst/>
          </a:prstGeom>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lIns="90488" tIns="91440" rIns="90488" bIns="91440" anchor="ct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400">
                <a:solidFill>
                  <a:schemeClr val="tx2"/>
                </a:solidFill>
              </a:rPr>
              <a:t>Baffle Plate</a:t>
            </a:r>
          </a:p>
        </p:txBody>
      </p:sp>
      <p:sp>
        <p:nvSpPr>
          <p:cNvPr id="207876" name="Rectangle 4">
            <a:extLst>
              <a:ext uri="{FF2B5EF4-FFF2-40B4-BE49-F238E27FC236}">
                <a16:creationId xmlns:a16="http://schemas.microsoft.com/office/drawing/2014/main" id="{D085DC90-A05F-4E70-A5BB-5DC5207A639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07877" name="Rectangle 5">
            <a:extLst>
              <a:ext uri="{FF2B5EF4-FFF2-40B4-BE49-F238E27FC236}">
                <a16:creationId xmlns:a16="http://schemas.microsoft.com/office/drawing/2014/main" id="{C29DD261-7068-4E4D-A555-BDA171B48914}"/>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3FA9341-6E10-45DF-958D-A466ABF320DD}" type="slidenum">
              <a:rPr lang="en-US" altLang="en-US" sz="1400">
                <a:solidFill>
                  <a:schemeClr val="tx2"/>
                </a:solidFill>
              </a:rPr>
              <a:pPr algn="r">
                <a:lnSpc>
                  <a:spcPct val="100000"/>
                </a:lnSpc>
                <a:spcBef>
                  <a:spcPct val="0"/>
                </a:spcBef>
                <a:buClrTx/>
                <a:buSzTx/>
                <a:buFontTx/>
                <a:buNone/>
              </a:pPr>
              <a:t>105</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9922" name="Picture 2">
            <a:extLst>
              <a:ext uri="{FF2B5EF4-FFF2-40B4-BE49-F238E27FC236}">
                <a16:creationId xmlns:a16="http://schemas.microsoft.com/office/drawing/2014/main" id="{C949CFE8-046F-41F1-9CE5-30425FA636A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74300" cy="684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9923" name="Rectangle 3">
            <a:extLst>
              <a:ext uri="{FF2B5EF4-FFF2-40B4-BE49-F238E27FC236}">
                <a16:creationId xmlns:a16="http://schemas.microsoft.com/office/drawing/2014/main" id="{917AE0B0-D08D-45D8-B119-EC4F9B159363}"/>
              </a:ext>
            </a:extLst>
          </p:cNvPr>
          <p:cNvSpPr>
            <a:spLocks noGrp="1" noChangeArrowheads="1"/>
          </p:cNvSpPr>
          <p:nvPr>
            <p:ph type="title"/>
          </p:nvPr>
        </p:nvSpPr>
        <p:spPr>
          <a:xfrm>
            <a:off x="1638300" y="4343400"/>
            <a:ext cx="4267200" cy="1524000"/>
          </a:xfrm>
          <a:solidFill>
            <a:schemeClr val="tx1"/>
          </a:solidFill>
          <a:effectLst>
            <a:outerShdw dist="71842" dir="2700000" algn="ctr" rotWithShape="0">
              <a:schemeClr val="bg1"/>
            </a:outerShdw>
          </a:effectLst>
        </p:spPr>
        <p:txBody>
          <a:bodyPr lIns="96838" tIns="47625" rIns="96838" bIns="47625"/>
          <a:lstStyle/>
          <a:p>
            <a:r>
              <a:rPr lang="en-US" altLang="en-US" sz="4800">
                <a:solidFill>
                  <a:schemeClr val="bg1"/>
                </a:solidFill>
                <a:effectLst/>
              </a:rPr>
              <a:t>Inlet Diffuser</a:t>
            </a:r>
          </a:p>
        </p:txBody>
      </p:sp>
      <p:sp>
        <p:nvSpPr>
          <p:cNvPr id="209924" name="Rectangle 4">
            <a:extLst>
              <a:ext uri="{FF2B5EF4-FFF2-40B4-BE49-F238E27FC236}">
                <a16:creationId xmlns:a16="http://schemas.microsoft.com/office/drawing/2014/main" id="{AA583261-A7BE-4035-B6BB-A734405E3F09}"/>
              </a:ext>
            </a:extLst>
          </p:cNvPr>
          <p:cNvSpPr>
            <a:spLocks noChangeArrowheads="1"/>
          </p:cNvSpPr>
          <p:nvPr/>
        </p:nvSpPr>
        <p:spPr bwMode="auto">
          <a:xfrm>
            <a:off x="347663" y="62626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rgbClr val="FFFF00"/>
              </a:solidFill>
            </a:endParaRPr>
          </a:p>
        </p:txBody>
      </p:sp>
      <p:sp>
        <p:nvSpPr>
          <p:cNvPr id="209925" name="Rectangle 5">
            <a:extLst>
              <a:ext uri="{FF2B5EF4-FFF2-40B4-BE49-F238E27FC236}">
                <a16:creationId xmlns:a16="http://schemas.microsoft.com/office/drawing/2014/main" id="{AB44FB18-8B67-40BB-94F9-45CB69726BC5}"/>
              </a:ext>
            </a:extLst>
          </p:cNvPr>
          <p:cNvSpPr>
            <a:spLocks noChangeArrowheads="1"/>
          </p:cNvSpPr>
          <p:nvPr/>
        </p:nvSpPr>
        <p:spPr bwMode="auto">
          <a:xfrm>
            <a:off x="7848600" y="62626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ADE4586-41E8-4015-8B50-DD7F75C1654F}" type="slidenum">
              <a:rPr lang="en-US" altLang="en-US" sz="1400">
                <a:solidFill>
                  <a:srgbClr val="FFFF00"/>
                </a:solidFill>
              </a:rPr>
              <a:pPr algn="r">
                <a:lnSpc>
                  <a:spcPct val="100000"/>
                </a:lnSpc>
                <a:spcBef>
                  <a:spcPct val="0"/>
                </a:spcBef>
                <a:buClrTx/>
                <a:buSzTx/>
                <a:buFontTx/>
                <a:buNone/>
              </a:pPr>
              <a:t>106</a:t>
            </a:fld>
            <a:endParaRPr lang="en-US" altLang="en-US" sz="1400">
              <a:solidFill>
                <a:srgbClr val="FFFF00"/>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0466" name="Rectangle 2">
            <a:extLst>
              <a:ext uri="{FF2B5EF4-FFF2-40B4-BE49-F238E27FC236}">
                <a16:creationId xmlns:a16="http://schemas.microsoft.com/office/drawing/2014/main" id="{A46DD80D-DB6F-4A4B-A8A8-6DF89E9FDFBF}"/>
              </a:ext>
            </a:extLst>
          </p:cNvPr>
          <p:cNvSpPr>
            <a:spLocks noGrp="1" noChangeArrowheads="1"/>
          </p:cNvSpPr>
          <p:nvPr>
            <p:ph type="title"/>
          </p:nvPr>
        </p:nvSpPr>
        <p:spPr>
          <a:xfrm>
            <a:off x="696913" y="34925"/>
            <a:ext cx="8963025" cy="1200150"/>
          </a:xfrm>
        </p:spPr>
        <p:txBody>
          <a:bodyPr/>
          <a:lstStyle/>
          <a:p>
            <a:pPr>
              <a:defRPr/>
            </a:pPr>
            <a:r>
              <a:rPr lang="en-US" sz="4800"/>
              <a:t>Inlet Air Dispersion</a:t>
            </a:r>
          </a:p>
        </p:txBody>
      </p:sp>
      <p:pic>
        <p:nvPicPr>
          <p:cNvPr id="211971" name="Picture 3">
            <a:extLst>
              <a:ext uri="{FF2B5EF4-FFF2-40B4-BE49-F238E27FC236}">
                <a16:creationId xmlns:a16="http://schemas.microsoft.com/office/drawing/2014/main" id="{39EFCF13-3837-436F-889F-5DF344B15CE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1220788" y="946150"/>
            <a:ext cx="7289800" cy="53959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1972" name="Rectangle 4">
            <a:extLst>
              <a:ext uri="{FF2B5EF4-FFF2-40B4-BE49-F238E27FC236}">
                <a16:creationId xmlns:a16="http://schemas.microsoft.com/office/drawing/2014/main" id="{C3E7599D-2EB9-48B1-919D-86445CFC12AE}"/>
              </a:ext>
            </a:extLst>
          </p:cNvPr>
          <p:cNvSpPr>
            <a:spLocks noChangeArrowheads="1"/>
          </p:cNvSpPr>
          <p:nvPr/>
        </p:nvSpPr>
        <p:spPr bwMode="auto">
          <a:xfrm>
            <a:off x="339725" y="5605463"/>
            <a:ext cx="2576513" cy="7588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200">
                <a:solidFill>
                  <a:schemeClr val="tx2"/>
                </a:solidFill>
              </a:rPr>
              <a:t>Dust</a:t>
            </a:r>
          </a:p>
          <a:p>
            <a:pPr algn="ctr">
              <a:lnSpc>
                <a:spcPct val="100000"/>
              </a:lnSpc>
              <a:spcBef>
                <a:spcPct val="0"/>
              </a:spcBef>
              <a:buClrTx/>
              <a:buSzTx/>
              <a:buFontTx/>
              <a:buNone/>
            </a:pPr>
            <a:r>
              <a:rPr lang="en-US" altLang="en-US" sz="2200">
                <a:solidFill>
                  <a:schemeClr val="tx2"/>
                </a:solidFill>
              </a:rPr>
              <a:t>re-entrainment</a:t>
            </a:r>
          </a:p>
        </p:txBody>
      </p:sp>
      <p:sp>
        <p:nvSpPr>
          <p:cNvPr id="211973" name="Rectangle 5">
            <a:extLst>
              <a:ext uri="{FF2B5EF4-FFF2-40B4-BE49-F238E27FC236}">
                <a16:creationId xmlns:a16="http://schemas.microsoft.com/office/drawing/2014/main" id="{CEE06705-C249-4EE3-A51C-56FEE616296B}"/>
              </a:ext>
            </a:extLst>
          </p:cNvPr>
          <p:cNvSpPr>
            <a:spLocks noChangeArrowheads="1"/>
          </p:cNvSpPr>
          <p:nvPr/>
        </p:nvSpPr>
        <p:spPr bwMode="auto">
          <a:xfrm>
            <a:off x="8029575" y="5118100"/>
            <a:ext cx="2009775" cy="7588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200">
                <a:solidFill>
                  <a:schemeClr val="tx2"/>
                </a:solidFill>
              </a:rPr>
              <a:t>Ladder vane baffle </a:t>
            </a:r>
          </a:p>
        </p:txBody>
      </p:sp>
      <p:sp>
        <p:nvSpPr>
          <p:cNvPr id="211974" name="Rectangle 6">
            <a:extLst>
              <a:ext uri="{FF2B5EF4-FFF2-40B4-BE49-F238E27FC236}">
                <a16:creationId xmlns:a16="http://schemas.microsoft.com/office/drawing/2014/main" id="{09B3A4F0-19E0-4B68-A15E-C286FBC5776C}"/>
              </a:ext>
            </a:extLst>
          </p:cNvPr>
          <p:cNvSpPr>
            <a:spLocks noChangeArrowheads="1"/>
          </p:cNvSpPr>
          <p:nvPr/>
        </p:nvSpPr>
        <p:spPr bwMode="auto">
          <a:xfrm>
            <a:off x="4446588" y="4021138"/>
            <a:ext cx="1574800" cy="7588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200">
                <a:solidFill>
                  <a:schemeClr val="tx2"/>
                </a:solidFill>
              </a:rPr>
              <a:t>Wear points</a:t>
            </a:r>
          </a:p>
        </p:txBody>
      </p:sp>
      <p:sp>
        <p:nvSpPr>
          <p:cNvPr id="211975" name="Line 7">
            <a:extLst>
              <a:ext uri="{FF2B5EF4-FFF2-40B4-BE49-F238E27FC236}">
                <a16:creationId xmlns:a16="http://schemas.microsoft.com/office/drawing/2014/main" id="{9A30FDC2-5713-45E9-85F7-EDA3E8A8E76E}"/>
              </a:ext>
            </a:extLst>
          </p:cNvPr>
          <p:cNvSpPr>
            <a:spLocks noChangeShapeType="1"/>
          </p:cNvSpPr>
          <p:nvPr/>
        </p:nvSpPr>
        <p:spPr bwMode="auto">
          <a:xfrm flipV="1">
            <a:off x="2232025" y="5649913"/>
            <a:ext cx="658813" cy="277812"/>
          </a:xfrm>
          <a:prstGeom prst="line">
            <a:avLst/>
          </a:prstGeom>
          <a:noFill/>
          <a:ln w="25400">
            <a:solidFill>
              <a:schemeClr val="tx2"/>
            </a:solidFill>
            <a:round/>
            <a:headEnd/>
            <a:tailEnd type="triangle" w="med" len="med"/>
          </a:ln>
          <a:effectLst>
            <a:outerShdw dist="1796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211976" name="Line 8">
            <a:extLst>
              <a:ext uri="{FF2B5EF4-FFF2-40B4-BE49-F238E27FC236}">
                <a16:creationId xmlns:a16="http://schemas.microsoft.com/office/drawing/2014/main" id="{3E963606-4173-4558-BAC0-45ED7DC12C0E}"/>
              </a:ext>
            </a:extLst>
          </p:cNvPr>
          <p:cNvSpPr>
            <a:spLocks noChangeShapeType="1"/>
          </p:cNvSpPr>
          <p:nvPr/>
        </p:nvSpPr>
        <p:spPr bwMode="auto">
          <a:xfrm flipH="1" flipV="1">
            <a:off x="4341813" y="4279900"/>
            <a:ext cx="611187" cy="117475"/>
          </a:xfrm>
          <a:prstGeom prst="line">
            <a:avLst/>
          </a:prstGeom>
          <a:noFill/>
          <a:ln w="25400">
            <a:solidFill>
              <a:schemeClr val="tx2"/>
            </a:solidFill>
            <a:round/>
            <a:headEnd/>
            <a:tailEnd type="triangle" w="med" len="med"/>
          </a:ln>
          <a:effectLst>
            <a:outerShdw dist="1796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211977" name="Line 9">
            <a:extLst>
              <a:ext uri="{FF2B5EF4-FFF2-40B4-BE49-F238E27FC236}">
                <a16:creationId xmlns:a16="http://schemas.microsoft.com/office/drawing/2014/main" id="{46E58365-8C07-4E8C-8B74-8897D98D4A66}"/>
              </a:ext>
            </a:extLst>
          </p:cNvPr>
          <p:cNvSpPr>
            <a:spLocks noChangeShapeType="1"/>
          </p:cNvSpPr>
          <p:nvPr/>
        </p:nvSpPr>
        <p:spPr bwMode="auto">
          <a:xfrm flipH="1" flipV="1">
            <a:off x="7513638" y="5251450"/>
            <a:ext cx="693737" cy="214313"/>
          </a:xfrm>
          <a:prstGeom prst="line">
            <a:avLst/>
          </a:prstGeom>
          <a:noFill/>
          <a:ln w="25400">
            <a:solidFill>
              <a:schemeClr val="tx2"/>
            </a:solidFill>
            <a:round/>
            <a:headEnd/>
            <a:tailEnd type="triangle" w="med" len="med"/>
          </a:ln>
          <a:effectLst>
            <a:outerShdw dist="28398" dir="3806097"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211978" name="Rectangle 10">
            <a:extLst>
              <a:ext uri="{FF2B5EF4-FFF2-40B4-BE49-F238E27FC236}">
                <a16:creationId xmlns:a16="http://schemas.microsoft.com/office/drawing/2014/main" id="{87CC10A4-1EC2-41BB-9E4A-B89F1764042C}"/>
              </a:ext>
            </a:extLst>
          </p:cNvPr>
          <p:cNvSpPr>
            <a:spLocks noChangeArrowheads="1"/>
          </p:cNvSpPr>
          <p:nvPr/>
        </p:nvSpPr>
        <p:spPr bwMode="auto">
          <a:xfrm>
            <a:off x="347663" y="64912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11979" name="Rectangle 11">
            <a:extLst>
              <a:ext uri="{FF2B5EF4-FFF2-40B4-BE49-F238E27FC236}">
                <a16:creationId xmlns:a16="http://schemas.microsoft.com/office/drawing/2014/main" id="{E9E5CF11-B522-483D-8F0C-8E100CFDBB41}"/>
              </a:ext>
            </a:extLst>
          </p:cNvPr>
          <p:cNvSpPr>
            <a:spLocks noChangeArrowheads="1"/>
          </p:cNvSpPr>
          <p:nvPr/>
        </p:nvSpPr>
        <p:spPr bwMode="auto">
          <a:xfrm>
            <a:off x="7848600" y="64912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6C7485B-B94F-42A2-AF6D-51694478D05F}" type="slidenum">
              <a:rPr lang="en-US" altLang="en-US" sz="1400">
                <a:solidFill>
                  <a:schemeClr val="tx2"/>
                </a:solidFill>
              </a:rPr>
              <a:pPr algn="r">
                <a:lnSpc>
                  <a:spcPct val="100000"/>
                </a:lnSpc>
                <a:spcBef>
                  <a:spcPct val="0"/>
                </a:spcBef>
                <a:buClrTx/>
                <a:buSzTx/>
                <a:buFontTx/>
                <a:buNone/>
              </a:pPr>
              <a:t>107</a:t>
            </a:fld>
            <a:endParaRPr lang="en-US" altLang="en-US" sz="1400">
              <a:solidFill>
                <a:schemeClr val="tx2"/>
              </a:solidFill>
            </a:endParaRPr>
          </a:p>
        </p:txBody>
      </p:sp>
    </p:spTree>
  </p:cSld>
  <p:clrMapOvr>
    <a:masterClrMapping/>
  </p:clrMapOvr>
  <p:transition advClick="0" advTm="5000">
    <p:random/>
  </p:transition>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2514" name="Rectangle 2">
            <a:extLst>
              <a:ext uri="{FF2B5EF4-FFF2-40B4-BE49-F238E27FC236}">
                <a16:creationId xmlns:a16="http://schemas.microsoft.com/office/drawing/2014/main" id="{15420D8E-68B8-4FBA-9139-9CF8E8151414}"/>
              </a:ext>
            </a:extLst>
          </p:cNvPr>
          <p:cNvSpPr>
            <a:spLocks noGrp="1" noChangeArrowheads="1"/>
          </p:cNvSpPr>
          <p:nvPr>
            <p:ph type="title"/>
          </p:nvPr>
        </p:nvSpPr>
        <p:spPr>
          <a:xfrm>
            <a:off x="622300" y="201613"/>
            <a:ext cx="8963025" cy="1200150"/>
          </a:xfrm>
        </p:spPr>
        <p:txBody>
          <a:bodyPr/>
          <a:lstStyle/>
          <a:p>
            <a:pPr>
              <a:defRPr/>
            </a:pPr>
            <a:r>
              <a:rPr lang="en-US"/>
              <a:t>Thimble Design</a:t>
            </a:r>
          </a:p>
        </p:txBody>
      </p:sp>
      <p:sp>
        <p:nvSpPr>
          <p:cNvPr id="214019" name="Rectangle 3">
            <a:extLst>
              <a:ext uri="{FF2B5EF4-FFF2-40B4-BE49-F238E27FC236}">
                <a16:creationId xmlns:a16="http://schemas.microsoft.com/office/drawing/2014/main" id="{FC6208C0-943D-426D-B66B-C96E66E9E1E2}"/>
              </a:ext>
            </a:extLst>
          </p:cNvPr>
          <p:cNvSpPr>
            <a:spLocks noGrp="1" noChangeArrowheads="1"/>
          </p:cNvSpPr>
          <p:nvPr>
            <p:ph type="body" idx="1"/>
          </p:nvPr>
        </p:nvSpPr>
        <p:spPr>
          <a:xfrm>
            <a:off x="1257300" y="1666875"/>
            <a:ext cx="7772400" cy="4114800"/>
          </a:xfrm>
        </p:spPr>
        <p:txBody>
          <a:bodyPr/>
          <a:lstStyle/>
          <a:p>
            <a:endParaRPr lang="en-US" altLang="en-US"/>
          </a:p>
        </p:txBody>
      </p:sp>
      <p:pic>
        <p:nvPicPr>
          <p:cNvPr id="214020" name="Picture 4">
            <a:extLst>
              <a:ext uri="{FF2B5EF4-FFF2-40B4-BE49-F238E27FC236}">
                <a16:creationId xmlns:a16="http://schemas.microsoft.com/office/drawing/2014/main" id="{714403BB-5F74-4D76-A23F-EA3E9CDD336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107950" y="1477963"/>
            <a:ext cx="10166350" cy="405288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2517" name="Rectangle 5">
            <a:extLst>
              <a:ext uri="{FF2B5EF4-FFF2-40B4-BE49-F238E27FC236}">
                <a16:creationId xmlns:a16="http://schemas.microsoft.com/office/drawing/2014/main" id="{9873CE49-68F6-40C6-9973-1A3EF05FE767}"/>
              </a:ext>
            </a:extLst>
          </p:cNvPr>
          <p:cNvSpPr>
            <a:spLocks noChangeArrowheads="1"/>
          </p:cNvSpPr>
          <p:nvPr/>
        </p:nvSpPr>
        <p:spPr bwMode="auto">
          <a:xfrm>
            <a:off x="1962150" y="5510213"/>
            <a:ext cx="942975" cy="698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defRPr/>
            </a:pPr>
            <a:r>
              <a:rPr lang="en-US" sz="4000" b="1" i="1">
                <a:solidFill>
                  <a:schemeClr val="tx2"/>
                </a:solidFill>
                <a:effectLst>
                  <a:outerShdw blurRad="38100" dist="38100" dir="2700000" algn="tl">
                    <a:srgbClr val="000000"/>
                  </a:outerShdw>
                </a:effectLst>
                <a:latin typeface="Arial" charset="0"/>
              </a:rPr>
              <a:t>OK</a:t>
            </a:r>
          </a:p>
        </p:txBody>
      </p:sp>
      <p:sp>
        <p:nvSpPr>
          <p:cNvPr id="192518" name="Rectangle 6">
            <a:extLst>
              <a:ext uri="{FF2B5EF4-FFF2-40B4-BE49-F238E27FC236}">
                <a16:creationId xmlns:a16="http://schemas.microsoft.com/office/drawing/2014/main" id="{2FD2820D-30DA-4AA2-9BE9-99B861BCFB20}"/>
              </a:ext>
            </a:extLst>
          </p:cNvPr>
          <p:cNvSpPr>
            <a:spLocks noChangeArrowheads="1"/>
          </p:cNvSpPr>
          <p:nvPr/>
        </p:nvSpPr>
        <p:spPr bwMode="auto">
          <a:xfrm>
            <a:off x="6238875" y="5530850"/>
            <a:ext cx="1651000" cy="698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defRPr/>
            </a:pPr>
            <a:r>
              <a:rPr lang="en-US" sz="4000" b="1" i="1">
                <a:solidFill>
                  <a:schemeClr val="tx2"/>
                </a:solidFill>
                <a:effectLst>
                  <a:outerShdw blurRad="38100" dist="38100" dir="2700000" algn="tl">
                    <a:srgbClr val="000000"/>
                  </a:outerShdw>
                </a:effectLst>
                <a:latin typeface="Arial" charset="0"/>
              </a:rPr>
              <a:t>Better</a:t>
            </a:r>
          </a:p>
        </p:txBody>
      </p:sp>
      <p:sp>
        <p:nvSpPr>
          <p:cNvPr id="214023" name="Rectangle 7">
            <a:extLst>
              <a:ext uri="{FF2B5EF4-FFF2-40B4-BE49-F238E27FC236}">
                <a16:creationId xmlns:a16="http://schemas.microsoft.com/office/drawing/2014/main" id="{67E7EED9-20B5-44E2-AE2D-7B6DC39C2375}"/>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14024" name="Rectangle 8">
            <a:extLst>
              <a:ext uri="{FF2B5EF4-FFF2-40B4-BE49-F238E27FC236}">
                <a16:creationId xmlns:a16="http://schemas.microsoft.com/office/drawing/2014/main" id="{33CCFB94-B146-45C8-AEAC-DE37231F45B5}"/>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34DBC77-D084-496D-A8A3-F5433EC2336C}" type="slidenum">
              <a:rPr lang="en-US" altLang="en-US" sz="1400">
                <a:solidFill>
                  <a:schemeClr val="tx2"/>
                </a:solidFill>
              </a:rPr>
              <a:pPr algn="r">
                <a:lnSpc>
                  <a:spcPct val="100000"/>
                </a:lnSpc>
                <a:spcBef>
                  <a:spcPct val="0"/>
                </a:spcBef>
                <a:buClrTx/>
                <a:buSzTx/>
                <a:buFontTx/>
                <a:buNone/>
              </a:pPr>
              <a:t>108</a:t>
            </a:fld>
            <a:endParaRPr lang="en-US" altLang="en-US" sz="1400">
              <a:solidFill>
                <a:schemeClr val="tx2"/>
              </a:solidFill>
            </a:endParaRPr>
          </a:p>
        </p:txBody>
      </p:sp>
    </p:spTree>
  </p:cSld>
  <p:clrMapOvr>
    <a:masterClrMapping/>
  </p:clrMapOvr>
  <p:transition advClick="0" advTm="5000">
    <p:random/>
  </p:transition>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216066" name="Picture 2">
            <a:extLst>
              <a:ext uri="{FF2B5EF4-FFF2-40B4-BE49-F238E27FC236}">
                <a16:creationId xmlns:a16="http://schemas.microsoft.com/office/drawing/2014/main" id="{8725E222-7642-403C-B7DB-1409BC3D681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3175"/>
            <a:ext cx="10407650" cy="68421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067" name="Rectangle 3">
            <a:extLst>
              <a:ext uri="{FF2B5EF4-FFF2-40B4-BE49-F238E27FC236}">
                <a16:creationId xmlns:a16="http://schemas.microsoft.com/office/drawing/2014/main" id="{70165E6A-8361-40FB-A1E0-3CD3C1678140}"/>
              </a:ext>
            </a:extLst>
          </p:cNvPr>
          <p:cNvSpPr>
            <a:spLocks noChangeArrowheads="1"/>
          </p:cNvSpPr>
          <p:nvPr/>
        </p:nvSpPr>
        <p:spPr bwMode="auto">
          <a:xfrm>
            <a:off x="2857500" y="533400"/>
            <a:ext cx="5294313" cy="930275"/>
          </a:xfrm>
          <a:prstGeom prst="rect">
            <a:avLst/>
          </a:prstGeom>
          <a:solidFill>
            <a:schemeClr val="tx1"/>
          </a:solidFill>
          <a:ln>
            <a:noFill/>
          </a:ln>
          <a:effectLst>
            <a:outerShdw dist="7184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6000">
                <a:solidFill>
                  <a:schemeClr val="bg2"/>
                </a:solidFill>
              </a:rPr>
              <a:t>Dampers</a:t>
            </a:r>
          </a:p>
        </p:txBody>
      </p:sp>
      <p:sp>
        <p:nvSpPr>
          <p:cNvPr id="216068" name="Rectangle 4">
            <a:extLst>
              <a:ext uri="{FF2B5EF4-FFF2-40B4-BE49-F238E27FC236}">
                <a16:creationId xmlns:a16="http://schemas.microsoft.com/office/drawing/2014/main" id="{85855042-F76D-4942-94E8-B18DF0D73298}"/>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16069" name="Rectangle 5">
            <a:extLst>
              <a:ext uri="{FF2B5EF4-FFF2-40B4-BE49-F238E27FC236}">
                <a16:creationId xmlns:a16="http://schemas.microsoft.com/office/drawing/2014/main" id="{0AE41DE0-F58E-4A41-84B8-029338F51F64}"/>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F8A226D-72EC-430C-AF56-5248F96BB055}" type="slidenum">
              <a:rPr lang="en-US" altLang="en-US" sz="1400">
                <a:solidFill>
                  <a:schemeClr val="tx2"/>
                </a:solidFill>
              </a:rPr>
              <a:pPr algn="r">
                <a:lnSpc>
                  <a:spcPct val="100000"/>
                </a:lnSpc>
                <a:spcBef>
                  <a:spcPct val="0"/>
                </a:spcBef>
                <a:buClrTx/>
                <a:buSzTx/>
                <a:buFontTx/>
                <a:buNone/>
              </a:pPr>
              <a:t>109</a:t>
            </a:fld>
            <a:endParaRPr lang="en-US" altLang="en-US" sz="1400">
              <a:solidFill>
                <a:schemeClr val="tx2"/>
              </a:solidFill>
            </a:endParaRPr>
          </a:p>
        </p:txBody>
      </p:sp>
    </p:spTree>
  </p:cSld>
  <p:clrMapOvr>
    <a:masterClrMapping/>
  </p:clrMapOvr>
  <p:transition advClick="0" advTm="5000">
    <p:random/>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858B91B-5D1C-45D4-AADE-21D5E2AA5341}"/>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pic>
        <p:nvPicPr>
          <p:cNvPr id="24579" name="Picture 3">
            <a:extLst>
              <a:ext uri="{FF2B5EF4-FFF2-40B4-BE49-F238E27FC236}">
                <a16:creationId xmlns:a16="http://schemas.microsoft.com/office/drawing/2014/main" id="{A378E1DA-AE6E-4F34-B776-77A2E544F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975" y="-9525"/>
            <a:ext cx="6791325" cy="67913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0" name="Text Box 4">
            <a:extLst>
              <a:ext uri="{FF2B5EF4-FFF2-40B4-BE49-F238E27FC236}">
                <a16:creationId xmlns:a16="http://schemas.microsoft.com/office/drawing/2014/main" id="{C7B1275E-27B6-4576-9EE7-AC5DC6AC0D2D}"/>
              </a:ext>
            </a:extLst>
          </p:cNvPr>
          <p:cNvSpPr txBox="1">
            <a:spLocks noChangeArrowheads="1"/>
          </p:cNvSpPr>
          <p:nvPr/>
        </p:nvSpPr>
        <p:spPr bwMode="auto">
          <a:xfrm>
            <a:off x="1909763" y="255588"/>
            <a:ext cx="2139950" cy="11906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3600">
                <a:solidFill>
                  <a:schemeClr val="bg2"/>
                </a:solidFill>
              </a:rPr>
              <a:t>Why do </a:t>
            </a:r>
          </a:p>
          <a:p>
            <a:pPr algn="ctr">
              <a:lnSpc>
                <a:spcPct val="100000"/>
              </a:lnSpc>
              <a:spcBef>
                <a:spcPct val="0"/>
              </a:spcBef>
              <a:buClrTx/>
              <a:buSzTx/>
              <a:buFontTx/>
              <a:buNone/>
            </a:pPr>
            <a:r>
              <a:rPr lang="en-US" altLang="en-US" sz="3600">
                <a:solidFill>
                  <a:schemeClr val="bg2"/>
                </a:solidFill>
              </a:rPr>
              <a:t>we care?</a:t>
            </a:r>
          </a:p>
        </p:txBody>
      </p:sp>
    </p:spTree>
  </p:cSld>
  <p:clrMapOvr>
    <a:masterClrMapping/>
  </p:clrMapOvr>
  <p:transition advClick="0" advTm="5000">
    <p:rand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B7BA2-F28A-4600-A2C0-2D941CC84189}"/>
              </a:ext>
            </a:extLst>
          </p:cNvPr>
          <p:cNvSpPr>
            <a:spLocks noGrp="1"/>
          </p:cNvSpPr>
          <p:nvPr>
            <p:ph type="title"/>
          </p:nvPr>
        </p:nvSpPr>
        <p:spPr/>
        <p:txBody>
          <a:bodyPr/>
          <a:lstStyle/>
          <a:p>
            <a:r>
              <a:rPr lang="en-US" dirty="0"/>
              <a:t>Lunch Break</a:t>
            </a:r>
          </a:p>
        </p:txBody>
      </p:sp>
      <p:sp>
        <p:nvSpPr>
          <p:cNvPr id="3" name="Content Placeholder 2">
            <a:extLst>
              <a:ext uri="{FF2B5EF4-FFF2-40B4-BE49-F238E27FC236}">
                <a16:creationId xmlns:a16="http://schemas.microsoft.com/office/drawing/2014/main" id="{28A3CDD8-E3AC-4A72-A58D-E619C75D7737}"/>
              </a:ext>
            </a:extLst>
          </p:cNvPr>
          <p:cNvSpPr>
            <a:spLocks noGrp="1"/>
          </p:cNvSpPr>
          <p:nvPr>
            <p:ph idx="1"/>
          </p:nvPr>
        </p:nvSpPr>
        <p:spPr/>
        <p:txBody>
          <a:bodyPr/>
          <a:lstStyle/>
          <a:p>
            <a:r>
              <a:rPr lang="en-US" dirty="0"/>
              <a:t>Return at 1:05 pm CST</a:t>
            </a:r>
          </a:p>
        </p:txBody>
      </p:sp>
      <p:sp>
        <p:nvSpPr>
          <p:cNvPr id="4" name="Slide Number Placeholder 3">
            <a:extLst>
              <a:ext uri="{FF2B5EF4-FFF2-40B4-BE49-F238E27FC236}">
                <a16:creationId xmlns:a16="http://schemas.microsoft.com/office/drawing/2014/main" id="{FEF5AFB6-137C-4639-B595-28CEA6A6808F}"/>
              </a:ext>
            </a:extLst>
          </p:cNvPr>
          <p:cNvSpPr>
            <a:spLocks noGrp="1"/>
          </p:cNvSpPr>
          <p:nvPr>
            <p:ph type="sldNum" sz="quarter" idx="10"/>
          </p:nvPr>
        </p:nvSpPr>
        <p:spPr/>
        <p:txBody>
          <a:bodyPr/>
          <a:lstStyle/>
          <a:p>
            <a:fld id="{67CFF784-567D-4A48-BCA9-E188CAC3527B}" type="slidenum">
              <a:rPr lang="en-US" altLang="en-US" smtClean="0"/>
              <a:pPr/>
              <a:t>110</a:t>
            </a:fld>
            <a:endParaRPr lang="en-US" altLang="en-US"/>
          </a:p>
        </p:txBody>
      </p:sp>
    </p:spTree>
    <p:extLst>
      <p:ext uri="{BB962C8B-B14F-4D97-AF65-F5344CB8AC3E}">
        <p14:creationId xmlns:p14="http://schemas.microsoft.com/office/powerpoint/2010/main" val="48461636"/>
      </p:ext>
    </p:extLst>
  </p:cSld>
  <p:clrMapOvr>
    <a:masterClrMapping/>
  </p:clrMapOvr>
  <p:transition advClick="0" advTm="5000">
    <p:random/>
  </p:transition>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8114" name="Slide Number Placeholder 3">
            <a:extLst>
              <a:ext uri="{FF2B5EF4-FFF2-40B4-BE49-F238E27FC236}">
                <a16:creationId xmlns:a16="http://schemas.microsoft.com/office/drawing/2014/main" id="{EB5DBC2F-D286-4529-AA99-5CFEB5209122}"/>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B4CB84F5-7732-4646-AE21-B298987BCADC}" type="slidenum">
              <a:rPr lang="en-US" altLang="en-US" sz="1400">
                <a:solidFill>
                  <a:schemeClr val="tx2"/>
                </a:solidFill>
              </a:rPr>
              <a:pPr>
                <a:lnSpc>
                  <a:spcPct val="100000"/>
                </a:lnSpc>
                <a:spcBef>
                  <a:spcPct val="0"/>
                </a:spcBef>
                <a:buClrTx/>
                <a:buSzTx/>
                <a:buFontTx/>
                <a:buNone/>
              </a:pPr>
              <a:t>111</a:t>
            </a:fld>
            <a:endParaRPr lang="en-US" altLang="en-US" sz="1400">
              <a:solidFill>
                <a:schemeClr val="tx2"/>
              </a:solidFill>
            </a:endParaRPr>
          </a:p>
        </p:txBody>
      </p:sp>
      <p:sp>
        <p:nvSpPr>
          <p:cNvPr id="218115" name="Rectangle 2">
            <a:extLst>
              <a:ext uri="{FF2B5EF4-FFF2-40B4-BE49-F238E27FC236}">
                <a16:creationId xmlns:a16="http://schemas.microsoft.com/office/drawing/2014/main" id="{AC197910-46C9-49BD-8770-D0F330D54AD6}"/>
              </a:ext>
            </a:extLst>
          </p:cNvPr>
          <p:cNvSpPr>
            <a:spLocks noChangeArrowheads="1"/>
          </p:cNvSpPr>
          <p:nvPr/>
        </p:nvSpPr>
        <p:spPr bwMode="auto">
          <a:xfrm>
            <a:off x="2506663" y="1031875"/>
            <a:ext cx="5318125" cy="8842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96611" name="Rectangle 3">
            <a:extLst>
              <a:ext uri="{FF2B5EF4-FFF2-40B4-BE49-F238E27FC236}">
                <a16:creationId xmlns:a16="http://schemas.microsoft.com/office/drawing/2014/main" id="{A0F6781F-FA1A-4F3A-A8A2-BE9D4B84E701}"/>
              </a:ext>
            </a:extLst>
          </p:cNvPr>
          <p:cNvSpPr>
            <a:spLocks noGrp="1" noChangeArrowheads="1"/>
          </p:cNvSpPr>
          <p:nvPr>
            <p:ph type="body" idx="1"/>
          </p:nvPr>
        </p:nvSpPr>
        <p:spPr>
          <a:xfrm>
            <a:off x="1928813" y="1924050"/>
            <a:ext cx="7772400" cy="4114800"/>
          </a:xfrm>
          <a:noFill/>
        </p:spPr>
        <p:txBody>
          <a:bodyPr/>
          <a:lstStyle/>
          <a:p>
            <a:pPr>
              <a:lnSpc>
                <a:spcPct val="100000"/>
              </a:lnSpc>
            </a:pPr>
            <a:r>
              <a:rPr lang="en-US" altLang="en-US" i="1"/>
              <a:t>High Operating Temp. =</a:t>
            </a:r>
            <a:endParaRPr lang="en-US" altLang="en-US"/>
          </a:p>
          <a:p>
            <a:pPr lvl="1">
              <a:lnSpc>
                <a:spcPct val="90000"/>
              </a:lnSpc>
            </a:pPr>
            <a:r>
              <a:rPr lang="en-US" altLang="en-US" sz="3200"/>
              <a:t> fabric breakdown</a:t>
            </a:r>
          </a:p>
          <a:p>
            <a:pPr>
              <a:lnSpc>
                <a:spcPct val="100000"/>
              </a:lnSpc>
            </a:pPr>
            <a:r>
              <a:rPr lang="en-US" altLang="en-US" i="1"/>
              <a:t>Low Operating Temp. =</a:t>
            </a:r>
            <a:endParaRPr lang="en-US" altLang="en-US"/>
          </a:p>
          <a:p>
            <a:pPr lvl="1">
              <a:lnSpc>
                <a:spcPct val="90000"/>
              </a:lnSpc>
            </a:pPr>
            <a:r>
              <a:rPr lang="en-US" altLang="en-US" sz="3200"/>
              <a:t> condensation</a:t>
            </a:r>
          </a:p>
          <a:p>
            <a:pPr lvl="1">
              <a:lnSpc>
                <a:spcPct val="90000"/>
              </a:lnSpc>
            </a:pPr>
            <a:r>
              <a:rPr lang="en-US" altLang="en-US" sz="3200"/>
              <a:t> blinding, chemical attack</a:t>
            </a:r>
          </a:p>
          <a:p>
            <a:pPr>
              <a:lnSpc>
                <a:spcPct val="100000"/>
              </a:lnSpc>
            </a:pPr>
            <a:r>
              <a:rPr lang="en-US" altLang="en-US" i="1"/>
              <a:t>Inlet - Outlet Temp. Too High =</a:t>
            </a:r>
          </a:p>
          <a:p>
            <a:pPr lvl="1">
              <a:lnSpc>
                <a:spcPct val="90000"/>
              </a:lnSpc>
            </a:pPr>
            <a:r>
              <a:rPr lang="en-US" altLang="en-US" sz="3200"/>
              <a:t> inleakage</a:t>
            </a:r>
          </a:p>
        </p:txBody>
      </p:sp>
      <p:sp>
        <p:nvSpPr>
          <p:cNvPr id="218117" name="Rectangle 4">
            <a:extLst>
              <a:ext uri="{FF2B5EF4-FFF2-40B4-BE49-F238E27FC236}">
                <a16:creationId xmlns:a16="http://schemas.microsoft.com/office/drawing/2014/main" id="{E1572288-6694-4444-A73E-0BD76169686C}"/>
              </a:ext>
            </a:extLst>
          </p:cNvPr>
          <p:cNvSpPr>
            <a:spLocks noChangeArrowheads="1"/>
          </p:cNvSpPr>
          <p:nvPr/>
        </p:nvSpPr>
        <p:spPr bwMode="auto">
          <a:xfrm>
            <a:off x="7969250" y="6134100"/>
            <a:ext cx="1674813" cy="5222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18118" name="Rectangle 5">
            <a:extLst>
              <a:ext uri="{FF2B5EF4-FFF2-40B4-BE49-F238E27FC236}">
                <a16:creationId xmlns:a16="http://schemas.microsoft.com/office/drawing/2014/main" id="{3EC0DC4F-C398-4424-9DD1-A3BF6D3A4204}"/>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pPr>
              <a:lnSpc>
                <a:spcPct val="90000"/>
              </a:lnSpc>
            </a:pPr>
            <a:r>
              <a:rPr lang="en-US" altLang="en-US" sz="4800">
                <a:solidFill>
                  <a:srgbClr val="FFFF00"/>
                </a:solidFill>
                <a:effectLst/>
              </a:rPr>
              <a:t>Gas Temperature Effects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6611">
                                            <p:txEl>
                                              <p:pRg st="0" end="0"/>
                                            </p:txEl>
                                          </p:spTgt>
                                        </p:tgtEl>
                                        <p:attrNameLst>
                                          <p:attrName>style.visibility</p:attrName>
                                        </p:attrNameLst>
                                      </p:cBhvr>
                                      <p:to>
                                        <p:strVal val="visible"/>
                                      </p:to>
                                    </p:set>
                                    <p:anim calcmode="lin" valueType="num">
                                      <p:cBhvr additive="base">
                                        <p:cTn id="7" dur="500" fill="hold"/>
                                        <p:tgtEl>
                                          <p:spTgt spid="1966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661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6611">
                                            <p:txEl>
                                              <p:pRg st="1" end="1"/>
                                            </p:txEl>
                                          </p:spTgt>
                                        </p:tgtEl>
                                        <p:attrNameLst>
                                          <p:attrName>style.visibility</p:attrName>
                                        </p:attrNameLst>
                                      </p:cBhvr>
                                      <p:to>
                                        <p:strVal val="visible"/>
                                      </p:to>
                                    </p:set>
                                    <p:anim calcmode="lin" valueType="num">
                                      <p:cBhvr additive="base">
                                        <p:cTn id="11" dur="500" fill="hold"/>
                                        <p:tgtEl>
                                          <p:spTgt spid="19661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966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96611">
                                            <p:txEl>
                                              <p:pRg st="2" end="2"/>
                                            </p:txEl>
                                          </p:spTgt>
                                        </p:tgtEl>
                                        <p:attrNameLst>
                                          <p:attrName>style.visibility</p:attrName>
                                        </p:attrNameLst>
                                      </p:cBhvr>
                                      <p:to>
                                        <p:strVal val="visible"/>
                                      </p:to>
                                    </p:set>
                                    <p:anim calcmode="lin" valueType="num">
                                      <p:cBhvr additive="base">
                                        <p:cTn id="17" dur="500" fill="hold"/>
                                        <p:tgtEl>
                                          <p:spTgt spid="196611">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96611">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96611">
                                            <p:txEl>
                                              <p:pRg st="3" end="3"/>
                                            </p:txEl>
                                          </p:spTgt>
                                        </p:tgtEl>
                                        <p:attrNameLst>
                                          <p:attrName>style.visibility</p:attrName>
                                        </p:attrNameLst>
                                      </p:cBhvr>
                                      <p:to>
                                        <p:strVal val="visible"/>
                                      </p:to>
                                    </p:set>
                                    <p:anim calcmode="lin" valueType="num">
                                      <p:cBhvr additive="base">
                                        <p:cTn id="21" dur="500" fill="hold"/>
                                        <p:tgtEl>
                                          <p:spTgt spid="196611">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96611">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96611">
                                            <p:txEl>
                                              <p:pRg st="4" end="4"/>
                                            </p:txEl>
                                          </p:spTgt>
                                        </p:tgtEl>
                                        <p:attrNameLst>
                                          <p:attrName>style.visibility</p:attrName>
                                        </p:attrNameLst>
                                      </p:cBhvr>
                                      <p:to>
                                        <p:strVal val="visible"/>
                                      </p:to>
                                    </p:set>
                                    <p:anim calcmode="lin" valueType="num">
                                      <p:cBhvr additive="base">
                                        <p:cTn id="25" dur="500" fill="hold"/>
                                        <p:tgtEl>
                                          <p:spTgt spid="196611">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66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6611">
                                            <p:txEl>
                                              <p:pRg st="5" end="5"/>
                                            </p:txEl>
                                          </p:spTgt>
                                        </p:tgtEl>
                                        <p:attrNameLst>
                                          <p:attrName>style.visibility</p:attrName>
                                        </p:attrNameLst>
                                      </p:cBhvr>
                                      <p:to>
                                        <p:strVal val="visible"/>
                                      </p:to>
                                    </p:set>
                                    <p:anim calcmode="lin" valueType="num">
                                      <p:cBhvr additive="base">
                                        <p:cTn id="31" dur="500" fill="hold"/>
                                        <p:tgtEl>
                                          <p:spTgt spid="19661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6611">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6611">
                                            <p:txEl>
                                              <p:pRg st="6" end="6"/>
                                            </p:txEl>
                                          </p:spTgt>
                                        </p:tgtEl>
                                        <p:attrNameLst>
                                          <p:attrName>style.visibility</p:attrName>
                                        </p:attrNameLst>
                                      </p:cBhvr>
                                      <p:to>
                                        <p:strVal val="visible"/>
                                      </p:to>
                                    </p:set>
                                    <p:anim calcmode="lin" valueType="num">
                                      <p:cBhvr additive="base">
                                        <p:cTn id="35" dur="500" fill="hold"/>
                                        <p:tgtEl>
                                          <p:spTgt spid="196611">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9661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Number Placeholder 3">
            <a:extLst>
              <a:ext uri="{FF2B5EF4-FFF2-40B4-BE49-F238E27FC236}">
                <a16:creationId xmlns:a16="http://schemas.microsoft.com/office/drawing/2014/main" id="{0BF8D780-3A06-45B8-9CC2-A6FF5C392C79}"/>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56283A7-7334-4829-AD5C-0FE05FAA13E8}" type="slidenum">
              <a:rPr lang="en-US" altLang="en-US" sz="1400">
                <a:solidFill>
                  <a:schemeClr val="tx2"/>
                </a:solidFill>
              </a:rPr>
              <a:pPr>
                <a:lnSpc>
                  <a:spcPct val="100000"/>
                </a:lnSpc>
                <a:spcBef>
                  <a:spcPct val="0"/>
                </a:spcBef>
                <a:buClrTx/>
                <a:buSzTx/>
                <a:buFontTx/>
                <a:buNone/>
              </a:pPr>
              <a:t>112</a:t>
            </a:fld>
            <a:endParaRPr lang="en-US" altLang="en-US" sz="1400">
              <a:solidFill>
                <a:schemeClr val="tx2"/>
              </a:solidFill>
            </a:endParaRPr>
          </a:p>
        </p:txBody>
      </p:sp>
      <p:sp>
        <p:nvSpPr>
          <p:cNvPr id="220163" name="Rectangle 2">
            <a:extLst>
              <a:ext uri="{FF2B5EF4-FFF2-40B4-BE49-F238E27FC236}">
                <a16:creationId xmlns:a16="http://schemas.microsoft.com/office/drawing/2014/main" id="{FC55DFDA-D534-46C4-8579-6DDA895949F2}"/>
              </a:ext>
            </a:extLst>
          </p:cNvPr>
          <p:cNvSpPr>
            <a:spLocks noChangeArrowheads="1"/>
          </p:cNvSpPr>
          <p:nvPr/>
        </p:nvSpPr>
        <p:spPr bwMode="auto">
          <a:xfrm>
            <a:off x="2276475" y="803275"/>
            <a:ext cx="5692775" cy="8048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20164" name="Rectangle 3">
            <a:extLst>
              <a:ext uri="{FF2B5EF4-FFF2-40B4-BE49-F238E27FC236}">
                <a16:creationId xmlns:a16="http://schemas.microsoft.com/office/drawing/2014/main" id="{4C797FF6-44D9-454E-99A5-068088CA5097}"/>
              </a:ext>
            </a:extLst>
          </p:cNvPr>
          <p:cNvSpPr>
            <a:spLocks noGrp="1" noChangeArrowheads="1"/>
          </p:cNvSpPr>
          <p:nvPr>
            <p:ph type="body" idx="1"/>
          </p:nvPr>
        </p:nvSpPr>
        <p:spPr>
          <a:xfrm>
            <a:off x="2922588" y="1762125"/>
            <a:ext cx="5819775" cy="4114800"/>
          </a:xfrm>
          <a:noFill/>
        </p:spPr>
        <p:txBody>
          <a:bodyPr/>
          <a:lstStyle/>
          <a:p>
            <a:pPr>
              <a:lnSpc>
                <a:spcPct val="100000"/>
              </a:lnSpc>
            </a:pPr>
            <a:r>
              <a:rPr lang="en-US" altLang="en-US"/>
              <a:t>Gas Cooling</a:t>
            </a:r>
          </a:p>
          <a:p>
            <a:pPr lvl="1">
              <a:lnSpc>
                <a:spcPct val="90000"/>
              </a:lnSpc>
            </a:pPr>
            <a:r>
              <a:rPr lang="en-US" altLang="en-US" sz="3200"/>
              <a:t>Dilution</a:t>
            </a:r>
          </a:p>
          <a:p>
            <a:pPr lvl="1">
              <a:lnSpc>
                <a:spcPct val="90000"/>
              </a:lnSpc>
            </a:pPr>
            <a:r>
              <a:rPr lang="en-US" altLang="en-US" sz="3200"/>
              <a:t>Radiation</a:t>
            </a:r>
          </a:p>
          <a:p>
            <a:pPr lvl="1">
              <a:lnSpc>
                <a:spcPct val="90000"/>
              </a:lnSpc>
            </a:pPr>
            <a:r>
              <a:rPr lang="en-US" altLang="en-US" sz="3200"/>
              <a:t>Evaporative Cooling</a:t>
            </a:r>
          </a:p>
          <a:p>
            <a:pPr>
              <a:lnSpc>
                <a:spcPct val="100000"/>
              </a:lnSpc>
            </a:pPr>
            <a:r>
              <a:rPr lang="en-US" altLang="en-US"/>
              <a:t>Preheating</a:t>
            </a:r>
          </a:p>
          <a:p>
            <a:pPr>
              <a:lnSpc>
                <a:spcPct val="100000"/>
              </a:lnSpc>
            </a:pPr>
            <a:r>
              <a:rPr lang="en-US" altLang="en-US"/>
              <a:t>Insulation</a:t>
            </a:r>
          </a:p>
          <a:p>
            <a:pPr>
              <a:lnSpc>
                <a:spcPct val="100000"/>
              </a:lnSpc>
            </a:pPr>
            <a:r>
              <a:rPr lang="en-US" altLang="en-US"/>
              <a:t>Minimize Inleakage</a:t>
            </a:r>
          </a:p>
        </p:txBody>
      </p:sp>
      <p:sp>
        <p:nvSpPr>
          <p:cNvPr id="220165" name="Rectangle 4">
            <a:extLst>
              <a:ext uri="{FF2B5EF4-FFF2-40B4-BE49-F238E27FC236}">
                <a16:creationId xmlns:a16="http://schemas.microsoft.com/office/drawing/2014/main" id="{11770826-7F84-44D2-AB15-3FACE10315E1}"/>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5400">
                <a:solidFill>
                  <a:srgbClr val="FFFF00"/>
                </a:solidFill>
                <a:effectLst/>
              </a:rPr>
              <a:t>Temperature Control</a:t>
            </a:r>
          </a:p>
        </p:txBody>
      </p:sp>
    </p:spTree>
  </p:cSld>
  <p:clrMapOvr>
    <a:masterClrMapping/>
  </p:clrMapOvr>
  <p:transition advClick="0" advTm="5000">
    <p:random/>
  </p:transition>
</p:sld>
</file>

<file path=ppt/slides/slide1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2210" name="Rectangle 2">
            <a:extLst>
              <a:ext uri="{FF2B5EF4-FFF2-40B4-BE49-F238E27FC236}">
                <a16:creationId xmlns:a16="http://schemas.microsoft.com/office/drawing/2014/main" id="{E33B6CD3-B769-45CB-A3A2-89D82E64A679}"/>
              </a:ext>
            </a:extLst>
          </p:cNvPr>
          <p:cNvSpPr>
            <a:spLocks noGrp="1" noChangeArrowheads="1"/>
          </p:cNvSpPr>
          <p:nvPr>
            <p:ph type="body" idx="1"/>
          </p:nvPr>
        </p:nvSpPr>
        <p:spPr/>
        <p:txBody>
          <a:bodyPr/>
          <a:lstStyle/>
          <a:p>
            <a:endParaRPr lang="en-US" altLang="en-US"/>
          </a:p>
        </p:txBody>
      </p:sp>
      <p:pic>
        <p:nvPicPr>
          <p:cNvPr id="222211" name="Picture 3">
            <a:extLst>
              <a:ext uri="{FF2B5EF4-FFF2-40B4-BE49-F238E27FC236}">
                <a16:creationId xmlns:a16="http://schemas.microsoft.com/office/drawing/2014/main" id="{F6378EF2-53CB-4526-B630-1BF154FFFF5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0"/>
            <a:ext cx="95885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2212" name="Rectangle 4">
            <a:extLst>
              <a:ext uri="{FF2B5EF4-FFF2-40B4-BE49-F238E27FC236}">
                <a16:creationId xmlns:a16="http://schemas.microsoft.com/office/drawing/2014/main" id="{261FC8DC-DDDE-447E-BAF4-2885C6BD105E}"/>
              </a:ext>
            </a:extLst>
          </p:cNvPr>
          <p:cNvSpPr>
            <a:spLocks noGrp="1" noChangeArrowheads="1"/>
          </p:cNvSpPr>
          <p:nvPr>
            <p:ph type="title"/>
          </p:nvPr>
        </p:nvSpPr>
        <p:spPr>
          <a:xfrm>
            <a:off x="508000" y="165100"/>
            <a:ext cx="8963025" cy="1200150"/>
          </a:xfrm>
          <a:solidFill>
            <a:schemeClr val="tx1"/>
          </a:solidFill>
        </p:spPr>
        <p:txBody>
          <a:bodyPr/>
          <a:lstStyle/>
          <a:p>
            <a:r>
              <a:rPr lang="en-US" altLang="en-US">
                <a:solidFill>
                  <a:schemeClr val="bg1"/>
                </a:solidFill>
                <a:effectLst/>
              </a:rPr>
              <a:t>Insulated Baghouses</a:t>
            </a:r>
          </a:p>
        </p:txBody>
      </p:sp>
      <p:sp>
        <p:nvSpPr>
          <p:cNvPr id="222213" name="Rectangle 5">
            <a:extLst>
              <a:ext uri="{FF2B5EF4-FFF2-40B4-BE49-F238E27FC236}">
                <a16:creationId xmlns:a16="http://schemas.microsoft.com/office/drawing/2014/main" id="{897B0276-0A20-4136-930E-2ED8EF83EC2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22214" name="Rectangle 6">
            <a:extLst>
              <a:ext uri="{FF2B5EF4-FFF2-40B4-BE49-F238E27FC236}">
                <a16:creationId xmlns:a16="http://schemas.microsoft.com/office/drawing/2014/main" id="{1456EA45-BF3A-4AAF-9A8A-6268CA930A6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1D14B80-FF57-496B-A500-475595432A38}" type="slidenum">
              <a:rPr lang="en-US" altLang="en-US" sz="1400">
                <a:solidFill>
                  <a:schemeClr val="tx2"/>
                </a:solidFill>
              </a:rPr>
              <a:pPr algn="r">
                <a:lnSpc>
                  <a:spcPct val="100000"/>
                </a:lnSpc>
                <a:spcBef>
                  <a:spcPct val="0"/>
                </a:spcBef>
                <a:buClrTx/>
                <a:buSzTx/>
                <a:buFontTx/>
                <a:buNone/>
              </a:pPr>
              <a:t>113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7900EA66-C626-4FD9-B58E-83A41143D749}"/>
              </a:ext>
            </a:extLst>
          </p:cNvPr>
          <p:cNvSpPr>
            <a:spLocks noGrp="1" noChangeArrowheads="1"/>
          </p:cNvSpPr>
          <p:nvPr>
            <p:ph type="body" idx="1"/>
          </p:nvPr>
        </p:nvSpPr>
        <p:spPr/>
        <p:txBody>
          <a:bodyPr/>
          <a:lstStyle/>
          <a:p>
            <a:endParaRPr lang="en-US" altLang="en-US"/>
          </a:p>
        </p:txBody>
      </p:sp>
      <p:sp>
        <p:nvSpPr>
          <p:cNvPr id="224259" name="Rectangle 3">
            <a:extLst>
              <a:ext uri="{FF2B5EF4-FFF2-40B4-BE49-F238E27FC236}">
                <a16:creationId xmlns:a16="http://schemas.microsoft.com/office/drawing/2014/main" id="{AC1AF318-FB2E-4260-8120-3CF1A834358E}"/>
              </a:ext>
            </a:extLst>
          </p:cNvPr>
          <p:cNvSpPr>
            <a:spLocks noGrp="1" noChangeArrowheads="1"/>
          </p:cNvSpPr>
          <p:nvPr>
            <p:ph type="title"/>
          </p:nvPr>
        </p:nvSpPr>
        <p:spPr>
          <a:xfrm>
            <a:off x="508000" y="165100"/>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effectLst/>
              </a:rPr>
              <a:t>Radiation Cooling</a:t>
            </a:r>
          </a:p>
        </p:txBody>
      </p:sp>
      <p:pic>
        <p:nvPicPr>
          <p:cNvPr id="224260" name="Picture 4" descr="radcoolfar">
            <a:extLst>
              <a:ext uri="{FF2B5EF4-FFF2-40B4-BE49-F238E27FC236}">
                <a16:creationId xmlns:a16="http://schemas.microsoft.com/office/drawing/2014/main" id="{85791292-6FCE-4927-A990-BD3D1293E3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61" name="Rectangle 5">
            <a:extLst>
              <a:ext uri="{FF2B5EF4-FFF2-40B4-BE49-F238E27FC236}">
                <a16:creationId xmlns:a16="http://schemas.microsoft.com/office/drawing/2014/main" id="{A5115077-29FF-449E-935E-7A1136FE105D}"/>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24262" name="Rectangle 6">
            <a:extLst>
              <a:ext uri="{FF2B5EF4-FFF2-40B4-BE49-F238E27FC236}">
                <a16:creationId xmlns:a16="http://schemas.microsoft.com/office/drawing/2014/main" id="{1D520906-4963-4116-8492-7389AF5FAA7B}"/>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9C3A6F1-186C-4E6D-BFF8-D594B41C0046}" type="slidenum">
              <a:rPr lang="en-US" altLang="en-US" sz="1400">
                <a:solidFill>
                  <a:schemeClr val="tx2"/>
                </a:solidFill>
              </a:rPr>
              <a:pPr algn="r">
                <a:lnSpc>
                  <a:spcPct val="100000"/>
                </a:lnSpc>
                <a:spcBef>
                  <a:spcPct val="0"/>
                </a:spcBef>
                <a:buClrTx/>
                <a:buSzTx/>
                <a:buFontTx/>
                <a:buNone/>
              </a:pPr>
              <a:t>114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1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226306" name="Picture 2" descr="radiationcool">
            <a:extLst>
              <a:ext uri="{FF2B5EF4-FFF2-40B4-BE49-F238E27FC236}">
                <a16:creationId xmlns:a16="http://schemas.microsoft.com/office/drawing/2014/main" id="{66F3DBE4-577D-4562-947C-4F560CFDC2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6897"/>
          <a:stretch>
            <a:fillRect/>
          </a:stretch>
        </p:blipFill>
        <p:spPr bwMode="auto">
          <a:xfrm>
            <a:off x="0" y="0"/>
            <a:ext cx="10287000" cy="693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07" name="Rectangle 3">
            <a:extLst>
              <a:ext uri="{FF2B5EF4-FFF2-40B4-BE49-F238E27FC236}">
                <a16:creationId xmlns:a16="http://schemas.microsoft.com/office/drawing/2014/main" id="{97904BD2-0011-43C6-9333-6E487DC732FC}"/>
              </a:ext>
            </a:extLst>
          </p:cNvPr>
          <p:cNvSpPr>
            <a:spLocks noGrp="1" noChangeArrowheads="1"/>
          </p:cNvSpPr>
          <p:nvPr>
            <p:ph type="title"/>
          </p:nvPr>
        </p:nvSpPr>
        <p:spPr>
          <a:xfrm>
            <a:off x="666750" y="323850"/>
            <a:ext cx="8963025" cy="1200150"/>
          </a:xfrm>
        </p:spPr>
        <p:txBody>
          <a:bodyPr/>
          <a:lstStyle/>
          <a:p>
            <a:r>
              <a:rPr lang="en-US" altLang="en-US">
                <a:effectLst/>
              </a:rPr>
              <a:t>Radiation Cooling</a:t>
            </a:r>
          </a:p>
        </p:txBody>
      </p:sp>
      <p:sp>
        <p:nvSpPr>
          <p:cNvPr id="226308" name="Rectangle 4">
            <a:extLst>
              <a:ext uri="{FF2B5EF4-FFF2-40B4-BE49-F238E27FC236}">
                <a16:creationId xmlns:a16="http://schemas.microsoft.com/office/drawing/2014/main" id="{27C6DBB3-481A-4FF0-A785-227EFB03B9AE}"/>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26309" name="Rectangle 5">
            <a:extLst>
              <a:ext uri="{FF2B5EF4-FFF2-40B4-BE49-F238E27FC236}">
                <a16:creationId xmlns:a16="http://schemas.microsoft.com/office/drawing/2014/main" id="{2DE717FB-5193-48FE-B196-DC5D01566CD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5040C8E-A9DF-4EF2-A659-0A3E9A84402B}" type="slidenum">
              <a:rPr lang="en-US" altLang="en-US" sz="1400">
                <a:solidFill>
                  <a:schemeClr val="tx2"/>
                </a:solidFill>
              </a:rPr>
              <a:pPr algn="r">
                <a:lnSpc>
                  <a:spcPct val="100000"/>
                </a:lnSpc>
                <a:spcBef>
                  <a:spcPct val="0"/>
                </a:spcBef>
                <a:buClrTx/>
                <a:buSzTx/>
                <a:buFontTx/>
                <a:buNone/>
              </a:pPr>
              <a:t>115</a:t>
            </a:fld>
            <a:endParaRPr lang="en-US" altLang="en-US" sz="1400">
              <a:solidFill>
                <a:schemeClr val="tx2"/>
              </a:solidFill>
            </a:endParaRPr>
          </a:p>
        </p:txBody>
      </p:sp>
    </p:spTree>
  </p:cSld>
  <p:clrMapOvr>
    <a:masterClrMapping/>
  </p:clrMapOvr>
  <p:transition advClick="0" advTm="5000">
    <p:random/>
  </p:transition>
</p:sld>
</file>

<file path=ppt/slides/slide1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6850" name="Rectangle 2">
            <a:extLst>
              <a:ext uri="{FF2B5EF4-FFF2-40B4-BE49-F238E27FC236}">
                <a16:creationId xmlns:a16="http://schemas.microsoft.com/office/drawing/2014/main" id="{E1DF186C-D70C-447F-B71B-195638563E7A}"/>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228355" name="Rectangle 3">
            <a:extLst>
              <a:ext uri="{FF2B5EF4-FFF2-40B4-BE49-F238E27FC236}">
                <a16:creationId xmlns:a16="http://schemas.microsoft.com/office/drawing/2014/main" id="{BFF1B9E1-D8B1-4B74-A07C-B416F9F6F797}"/>
              </a:ext>
            </a:extLst>
          </p:cNvPr>
          <p:cNvSpPr>
            <a:spLocks noGrp="1" noChangeArrowheads="1"/>
          </p:cNvSpPr>
          <p:nvPr>
            <p:ph type="body" idx="1"/>
          </p:nvPr>
        </p:nvSpPr>
        <p:spPr/>
        <p:txBody>
          <a:bodyPr/>
          <a:lstStyle/>
          <a:p>
            <a:endParaRPr lang="en-US" altLang="en-US"/>
          </a:p>
        </p:txBody>
      </p:sp>
      <p:pic>
        <p:nvPicPr>
          <p:cNvPr id="228356" name="Picture 4">
            <a:extLst>
              <a:ext uri="{FF2B5EF4-FFF2-40B4-BE49-F238E27FC236}">
                <a16:creationId xmlns:a16="http://schemas.microsoft.com/office/drawing/2014/main" id="{B144091E-D63D-406C-92DD-39DC2B2F6E5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63" y="109538"/>
            <a:ext cx="10137775" cy="665321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8357" name="Text Box 5">
            <a:extLst>
              <a:ext uri="{FF2B5EF4-FFF2-40B4-BE49-F238E27FC236}">
                <a16:creationId xmlns:a16="http://schemas.microsoft.com/office/drawing/2014/main" id="{3D3C000D-DF75-47B0-AAB1-A6B67DC6F457}"/>
              </a:ext>
            </a:extLst>
          </p:cNvPr>
          <p:cNvSpPr txBox="1">
            <a:spLocks noChangeArrowheads="1"/>
          </p:cNvSpPr>
          <p:nvPr/>
        </p:nvSpPr>
        <p:spPr bwMode="auto">
          <a:xfrm>
            <a:off x="8251825" y="6342063"/>
            <a:ext cx="1908175" cy="3968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i="1">
                <a:solidFill>
                  <a:schemeClr val="tx2"/>
                </a:solidFill>
              </a:rPr>
              <a:t>Courtesy BHA</a:t>
            </a: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0402" name="Slide Number Placeholder 3">
            <a:extLst>
              <a:ext uri="{FF2B5EF4-FFF2-40B4-BE49-F238E27FC236}">
                <a16:creationId xmlns:a16="http://schemas.microsoft.com/office/drawing/2014/main" id="{E9294069-9702-461F-848F-26CF5E820D16}"/>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3F34D88A-0BCD-401B-8A9E-7D2B8DF9224E}" type="slidenum">
              <a:rPr lang="en-US" altLang="en-US" sz="1400">
                <a:solidFill>
                  <a:schemeClr val="tx2"/>
                </a:solidFill>
              </a:rPr>
              <a:pPr>
                <a:lnSpc>
                  <a:spcPct val="100000"/>
                </a:lnSpc>
                <a:spcBef>
                  <a:spcPct val="0"/>
                </a:spcBef>
                <a:buClrTx/>
                <a:buSzTx/>
                <a:buFontTx/>
                <a:buNone/>
              </a:pPr>
              <a:t>117</a:t>
            </a:fld>
            <a:endParaRPr lang="en-US" altLang="en-US" sz="1400">
              <a:solidFill>
                <a:schemeClr val="tx2"/>
              </a:solidFill>
            </a:endParaRPr>
          </a:p>
        </p:txBody>
      </p:sp>
      <p:pic>
        <p:nvPicPr>
          <p:cNvPr id="230403" name="Picture 2" descr="ANIM0344">
            <a:extLst>
              <a:ext uri="{FF2B5EF4-FFF2-40B4-BE49-F238E27FC236}">
                <a16:creationId xmlns:a16="http://schemas.microsoft.com/office/drawing/2014/main" id="{16BA8884-3095-4BEA-9509-6C6DC9CAE8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5225"/>
            <a:ext cx="4375150" cy="441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404" name="Picture 3" descr="ANIM0220">
            <a:extLst>
              <a:ext uri="{FF2B5EF4-FFF2-40B4-BE49-F238E27FC236}">
                <a16:creationId xmlns:a16="http://schemas.microsoft.com/office/drawing/2014/main" id="{E7E77C4F-D143-4DFF-A02B-2787FEA959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5550" y="682625"/>
            <a:ext cx="3178175"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405" name="Picture 4" descr="ANIM0397">
            <a:extLst>
              <a:ext uri="{FF2B5EF4-FFF2-40B4-BE49-F238E27FC236}">
                <a16:creationId xmlns:a16="http://schemas.microsoft.com/office/drawing/2014/main" id="{831325BB-D371-4DB9-BD83-395FE61A8B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0650" y="3751263"/>
            <a:ext cx="4205288"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901" name="Rectangle 5">
            <a:extLst>
              <a:ext uri="{FF2B5EF4-FFF2-40B4-BE49-F238E27FC236}">
                <a16:creationId xmlns:a16="http://schemas.microsoft.com/office/drawing/2014/main" id="{94C38E4C-4236-4069-BBD1-BDA6D763882E}"/>
              </a:ext>
            </a:extLst>
          </p:cNvPr>
          <p:cNvSpPr>
            <a:spLocks noChangeArrowheads="1"/>
          </p:cNvSpPr>
          <p:nvPr/>
        </p:nvSpPr>
        <p:spPr bwMode="auto">
          <a:xfrm>
            <a:off x="977900" y="1928813"/>
            <a:ext cx="8331200" cy="28797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algn="ctr" defTabSz="960438">
              <a:lnSpc>
                <a:spcPts val="7900"/>
              </a:lnSpc>
              <a:spcBef>
                <a:spcPts val="100"/>
              </a:spcBef>
              <a:spcAft>
                <a:spcPts val="100"/>
              </a:spcAft>
              <a:tabLst>
                <a:tab pos="960438" algn="l"/>
                <a:tab pos="1920875" algn="l"/>
                <a:tab pos="2879725" algn="l"/>
                <a:tab pos="3840163" algn="l"/>
                <a:tab pos="4800600" algn="l"/>
                <a:tab pos="5761038" algn="l"/>
                <a:tab pos="6721475" algn="l"/>
              </a:tabLst>
              <a:defRPr/>
            </a:pPr>
            <a:r>
              <a:rPr lang="en-US" sz="6600" b="1">
                <a:effectLst>
                  <a:outerShdw blurRad="38100" dist="38100" dir="2700000" algn="tl">
                    <a:srgbClr val="000000"/>
                  </a:outerShdw>
                </a:effectLst>
                <a:latin typeface="Arial" charset="0"/>
              </a:rPr>
              <a:t>Hoppers and Dust </a:t>
            </a:r>
            <a:br>
              <a:rPr lang="en-US" sz="6600" b="1">
                <a:effectLst>
                  <a:outerShdw blurRad="38100" dist="38100" dir="2700000" algn="tl">
                    <a:srgbClr val="000000"/>
                  </a:outerShdw>
                </a:effectLst>
                <a:latin typeface="Arial" charset="0"/>
              </a:rPr>
            </a:br>
            <a:r>
              <a:rPr lang="en-US" sz="6600" b="1">
                <a:effectLst>
                  <a:outerShdw blurRad="38100" dist="38100" dir="2700000" algn="tl">
                    <a:srgbClr val="000000"/>
                  </a:outerShdw>
                </a:effectLst>
                <a:latin typeface="Arial" charset="0"/>
              </a:rPr>
              <a:t>Handling Equipment</a:t>
            </a:r>
            <a:endParaRPr lang="en-US" sz="3800" b="1">
              <a:solidFill>
                <a:srgbClr val="00FFFF"/>
              </a:solidFill>
              <a:effectLst>
                <a:outerShdw blurRad="38100" dist="38100" dir="2700000" algn="tl">
                  <a:srgbClr val="000000"/>
                </a:outerShdw>
              </a:effectLst>
              <a:latin typeface="Arial" charset="0"/>
            </a:endParaRPr>
          </a:p>
          <a:p>
            <a:pPr algn="ctr" defTabSz="960438">
              <a:lnSpc>
                <a:spcPts val="4500"/>
              </a:lnSpc>
              <a:spcBef>
                <a:spcPts val="1100"/>
              </a:spcBef>
              <a:tabLst>
                <a:tab pos="960438" algn="l"/>
                <a:tab pos="1920875" algn="l"/>
                <a:tab pos="2879725" algn="l"/>
                <a:tab pos="3840163" algn="l"/>
                <a:tab pos="4800600" algn="l"/>
                <a:tab pos="5761038" algn="l"/>
                <a:tab pos="6721475" algn="l"/>
              </a:tabLst>
              <a:defRPr/>
            </a:pPr>
            <a:r>
              <a:rPr lang="en-US" sz="3800" b="1">
                <a:solidFill>
                  <a:srgbClr val="00FFFF"/>
                </a:solidFill>
                <a:latin typeface="Arial" charset="0"/>
              </a:rPr>
              <a:t>(Section 303.5)</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8901"/>
                                        </p:tgtEl>
                                        <p:attrNameLst>
                                          <p:attrName>style.visibility</p:attrName>
                                        </p:attrNameLst>
                                      </p:cBhvr>
                                      <p:to>
                                        <p:strVal val="visible"/>
                                      </p:to>
                                    </p:set>
                                    <p:anim calcmode="lin" valueType="num">
                                      <p:cBhvr>
                                        <p:cTn id="7" dur="500" fill="hold"/>
                                        <p:tgtEl>
                                          <p:spTgt spid="208901"/>
                                        </p:tgtEl>
                                        <p:attrNameLst>
                                          <p:attrName>ppt_w</p:attrName>
                                        </p:attrNameLst>
                                      </p:cBhvr>
                                      <p:tavLst>
                                        <p:tav tm="0">
                                          <p:val>
                                            <p:fltVal val="0"/>
                                          </p:val>
                                        </p:tav>
                                        <p:tav tm="100000">
                                          <p:val>
                                            <p:strVal val="#ppt_w"/>
                                          </p:val>
                                        </p:tav>
                                      </p:tavLst>
                                    </p:anim>
                                    <p:anim calcmode="lin" valueType="num">
                                      <p:cBhvr>
                                        <p:cTn id="8" dur="500" fill="hold"/>
                                        <p:tgtEl>
                                          <p:spTgt spid="2089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1" grpId="0"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Number Placeholder 3">
            <a:extLst>
              <a:ext uri="{FF2B5EF4-FFF2-40B4-BE49-F238E27FC236}">
                <a16:creationId xmlns:a16="http://schemas.microsoft.com/office/drawing/2014/main" id="{D5E451EE-D29C-4823-8ACB-322FF34D5390}"/>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D92B596-CDBD-4DDB-9F6C-C538587B5966}" type="slidenum">
              <a:rPr lang="en-US" altLang="en-US" sz="1400">
                <a:solidFill>
                  <a:schemeClr val="tx2"/>
                </a:solidFill>
              </a:rPr>
              <a:pPr>
                <a:lnSpc>
                  <a:spcPct val="100000"/>
                </a:lnSpc>
                <a:spcBef>
                  <a:spcPct val="0"/>
                </a:spcBef>
                <a:buClrTx/>
                <a:buSzTx/>
                <a:buFontTx/>
                <a:buNone/>
              </a:pPr>
              <a:t>118</a:t>
            </a:fld>
            <a:endParaRPr lang="en-US" altLang="en-US" sz="1400">
              <a:solidFill>
                <a:schemeClr val="tx2"/>
              </a:solidFill>
            </a:endParaRPr>
          </a:p>
        </p:txBody>
      </p:sp>
      <p:sp>
        <p:nvSpPr>
          <p:cNvPr id="394245" name="Rectangle 5">
            <a:extLst>
              <a:ext uri="{FF2B5EF4-FFF2-40B4-BE49-F238E27FC236}">
                <a16:creationId xmlns:a16="http://schemas.microsoft.com/office/drawing/2014/main" id="{1CC8BDA6-C668-4A6A-BC69-1CD47D5A9E43}"/>
              </a:ext>
            </a:extLst>
          </p:cNvPr>
          <p:cNvSpPr>
            <a:spLocks noChangeArrowheads="1"/>
          </p:cNvSpPr>
          <p:nvPr/>
        </p:nvSpPr>
        <p:spPr bwMode="auto">
          <a:xfrm>
            <a:off x="977900" y="1928813"/>
            <a:ext cx="8331200" cy="28797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algn="ctr" defTabSz="960438">
              <a:lnSpc>
                <a:spcPts val="7900"/>
              </a:lnSpc>
              <a:spcBef>
                <a:spcPts val="100"/>
              </a:spcBef>
              <a:spcAft>
                <a:spcPts val="100"/>
              </a:spcAft>
              <a:tabLst>
                <a:tab pos="960438" algn="l"/>
                <a:tab pos="1920875" algn="l"/>
                <a:tab pos="2879725" algn="l"/>
                <a:tab pos="3840163" algn="l"/>
                <a:tab pos="4800600" algn="l"/>
                <a:tab pos="5761038" algn="l"/>
                <a:tab pos="6721475" algn="l"/>
              </a:tabLst>
              <a:defRPr/>
            </a:pPr>
            <a:r>
              <a:rPr lang="en-US" sz="6600" b="1">
                <a:effectLst>
                  <a:outerShdw blurRad="38100" dist="38100" dir="2700000" algn="tl">
                    <a:srgbClr val="000000"/>
                  </a:outerShdw>
                </a:effectLst>
                <a:latin typeface="Arial" charset="0"/>
              </a:rPr>
              <a:t>Hoppers and Dust </a:t>
            </a:r>
            <a:br>
              <a:rPr lang="en-US" sz="6600" b="1">
                <a:effectLst>
                  <a:outerShdw blurRad="38100" dist="38100" dir="2700000" algn="tl">
                    <a:srgbClr val="000000"/>
                  </a:outerShdw>
                </a:effectLst>
                <a:latin typeface="Arial" charset="0"/>
              </a:rPr>
            </a:br>
            <a:r>
              <a:rPr lang="en-US" sz="6600" b="1">
                <a:effectLst>
                  <a:outerShdw blurRad="38100" dist="38100" dir="2700000" algn="tl">
                    <a:srgbClr val="000000"/>
                  </a:outerShdw>
                </a:effectLst>
                <a:latin typeface="Arial" charset="0"/>
              </a:rPr>
              <a:t>Handling Equipment</a:t>
            </a:r>
            <a:endParaRPr lang="en-US" sz="3800" b="1">
              <a:solidFill>
                <a:srgbClr val="00FFFF"/>
              </a:solidFill>
              <a:effectLst>
                <a:outerShdw blurRad="38100" dist="38100" dir="2700000" algn="tl">
                  <a:srgbClr val="000000"/>
                </a:outerShdw>
              </a:effectLst>
              <a:latin typeface="Arial" charset="0"/>
            </a:endParaRPr>
          </a:p>
          <a:p>
            <a:pPr algn="ctr" defTabSz="960438">
              <a:lnSpc>
                <a:spcPts val="4500"/>
              </a:lnSpc>
              <a:spcBef>
                <a:spcPts val="1100"/>
              </a:spcBef>
              <a:tabLst>
                <a:tab pos="960438" algn="l"/>
                <a:tab pos="1920875" algn="l"/>
                <a:tab pos="2879725" algn="l"/>
                <a:tab pos="3840163" algn="l"/>
                <a:tab pos="4800600" algn="l"/>
                <a:tab pos="5761038" algn="l"/>
                <a:tab pos="6721475" algn="l"/>
              </a:tabLst>
              <a:defRPr/>
            </a:pPr>
            <a:r>
              <a:rPr lang="en-US" sz="3800" b="1">
                <a:solidFill>
                  <a:srgbClr val="00FFFF"/>
                </a:solidFill>
                <a:latin typeface="Arial" charset="0"/>
              </a:rPr>
              <a:t>(Section 303.5)</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94245"/>
                                        </p:tgtEl>
                                        <p:attrNameLst>
                                          <p:attrName>style.visibility</p:attrName>
                                        </p:attrNameLst>
                                      </p:cBhvr>
                                      <p:to>
                                        <p:strVal val="visible"/>
                                      </p:to>
                                    </p:set>
                                    <p:anim calcmode="lin" valueType="num">
                                      <p:cBhvr>
                                        <p:cTn id="7" dur="500" fill="hold"/>
                                        <p:tgtEl>
                                          <p:spTgt spid="394245"/>
                                        </p:tgtEl>
                                        <p:attrNameLst>
                                          <p:attrName>ppt_w</p:attrName>
                                        </p:attrNameLst>
                                      </p:cBhvr>
                                      <p:tavLst>
                                        <p:tav tm="0">
                                          <p:val>
                                            <p:fltVal val="0"/>
                                          </p:val>
                                        </p:tav>
                                        <p:tav tm="100000">
                                          <p:val>
                                            <p:strVal val="#ppt_w"/>
                                          </p:val>
                                        </p:tav>
                                      </p:tavLst>
                                    </p:anim>
                                    <p:anim calcmode="lin" valueType="num">
                                      <p:cBhvr>
                                        <p:cTn id="8" dur="500" fill="hold"/>
                                        <p:tgtEl>
                                          <p:spTgt spid="394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5" grpId="0" autoUpdateAnimBg="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4498" name="Picture 2">
            <a:extLst>
              <a:ext uri="{FF2B5EF4-FFF2-40B4-BE49-F238E27FC236}">
                <a16:creationId xmlns:a16="http://schemas.microsoft.com/office/drawing/2014/main" id="{0DF9C532-EB26-4BAB-A72B-C00540D1C5C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0"/>
            <a:ext cx="10258425" cy="6858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4499" name="Rectangle 3">
            <a:extLst>
              <a:ext uri="{FF2B5EF4-FFF2-40B4-BE49-F238E27FC236}">
                <a16:creationId xmlns:a16="http://schemas.microsoft.com/office/drawing/2014/main" id="{AFFD2A90-671B-417B-AFC6-4A3188119D8B}"/>
              </a:ext>
            </a:extLst>
          </p:cNvPr>
          <p:cNvSpPr>
            <a:spLocks noChangeArrowheads="1"/>
          </p:cNvSpPr>
          <p:nvPr/>
        </p:nvSpPr>
        <p:spPr bwMode="auto">
          <a:xfrm>
            <a:off x="990600" y="193675"/>
            <a:ext cx="8267700" cy="1117600"/>
          </a:xfrm>
          <a:prstGeom prst="rect">
            <a:avLst/>
          </a:prstGeom>
          <a:solidFill>
            <a:schemeClr val="bg2"/>
          </a:solidFill>
          <a:ln>
            <a:noFill/>
          </a:ln>
          <a:effectLst>
            <a:outerShdw dist="7184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nchorCtr="1">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400">
                <a:solidFill>
                  <a:schemeClr val="tx2"/>
                </a:solidFill>
              </a:rPr>
              <a:t>Hopper with Strike Plate</a:t>
            </a:r>
          </a:p>
        </p:txBody>
      </p:sp>
      <p:sp>
        <p:nvSpPr>
          <p:cNvPr id="234500" name="Rectangle 4">
            <a:extLst>
              <a:ext uri="{FF2B5EF4-FFF2-40B4-BE49-F238E27FC236}">
                <a16:creationId xmlns:a16="http://schemas.microsoft.com/office/drawing/2014/main" id="{73DC1E7C-2BC1-4392-82F2-9BAE0BDEE976}"/>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234501" name="Rectangle 5">
            <a:extLst>
              <a:ext uri="{FF2B5EF4-FFF2-40B4-BE49-F238E27FC236}">
                <a16:creationId xmlns:a16="http://schemas.microsoft.com/office/drawing/2014/main" id="{DE453D30-1990-46EA-B533-F4991597391E}"/>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9385866-2F39-40A8-B957-D8D7756082E2}" type="slidenum">
              <a:rPr lang="en-US" altLang="en-US" sz="1400">
                <a:solidFill>
                  <a:schemeClr val="bg2"/>
                </a:solidFill>
              </a:rPr>
              <a:pPr algn="r">
                <a:lnSpc>
                  <a:spcPct val="100000"/>
                </a:lnSpc>
                <a:spcBef>
                  <a:spcPct val="0"/>
                </a:spcBef>
                <a:buClrTx/>
                <a:buSzTx/>
                <a:buFontTx/>
                <a:buNone/>
              </a:pPr>
              <a:t>119</a:t>
            </a:fld>
            <a:endParaRPr lang="en-US" altLang="en-US" sz="1400">
              <a:solidFill>
                <a:schemeClr val="bg2"/>
              </a:solidFill>
            </a:endParaRPr>
          </a:p>
        </p:txBody>
      </p:sp>
    </p:spTree>
  </p:cSld>
  <p:clrMapOvr>
    <a:masterClrMapping/>
  </p:clrMapOvr>
  <p:transition advClick="0" advTm="5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a:extLst>
              <a:ext uri="{FF2B5EF4-FFF2-40B4-BE49-F238E27FC236}">
                <a16:creationId xmlns:a16="http://schemas.microsoft.com/office/drawing/2014/main" id="{BCA99B81-BA7B-4F36-A4AE-F54A3DB4AA80}"/>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1E0C089-0201-4799-822E-104B1D6543D0}" type="slidenum">
              <a:rPr lang="en-US" altLang="en-US" sz="1400">
                <a:solidFill>
                  <a:schemeClr val="tx2"/>
                </a:solidFill>
              </a:rPr>
              <a:pPr>
                <a:lnSpc>
                  <a:spcPct val="100000"/>
                </a:lnSpc>
                <a:spcBef>
                  <a:spcPct val="0"/>
                </a:spcBef>
                <a:buClrTx/>
                <a:buSzTx/>
                <a:buFontTx/>
                <a:buNone/>
              </a:pPr>
              <a:t>12</a:t>
            </a:fld>
            <a:endParaRPr lang="en-US" altLang="en-US" sz="1400">
              <a:solidFill>
                <a:schemeClr val="tx2"/>
              </a:solidFill>
            </a:endParaRPr>
          </a:p>
        </p:txBody>
      </p:sp>
      <p:sp>
        <p:nvSpPr>
          <p:cNvPr id="332802" name="Rectangle 2">
            <a:extLst>
              <a:ext uri="{FF2B5EF4-FFF2-40B4-BE49-F238E27FC236}">
                <a16:creationId xmlns:a16="http://schemas.microsoft.com/office/drawing/2014/main" id="{CD7227FD-AF1D-4522-B16E-2DC4118F59EE}"/>
              </a:ext>
            </a:extLst>
          </p:cNvPr>
          <p:cNvSpPr>
            <a:spLocks noGrp="1" noChangeArrowheads="1"/>
          </p:cNvSpPr>
          <p:nvPr>
            <p:ph type="title"/>
          </p:nvPr>
        </p:nvSpPr>
        <p:spPr/>
        <p:txBody>
          <a:bodyPr/>
          <a:lstStyle/>
          <a:p>
            <a:pPr>
              <a:defRPr/>
            </a:pPr>
            <a:endParaRPr lang="en-US"/>
          </a:p>
        </p:txBody>
      </p:sp>
      <p:sp>
        <p:nvSpPr>
          <p:cNvPr id="26628" name="Rectangle 3">
            <a:extLst>
              <a:ext uri="{FF2B5EF4-FFF2-40B4-BE49-F238E27FC236}">
                <a16:creationId xmlns:a16="http://schemas.microsoft.com/office/drawing/2014/main" id="{44ED55C6-D0F9-40D7-BD6C-C225BDBA2A9E}"/>
              </a:ext>
            </a:extLst>
          </p:cNvPr>
          <p:cNvSpPr>
            <a:spLocks noGrp="1" noChangeArrowheads="1"/>
          </p:cNvSpPr>
          <p:nvPr>
            <p:ph type="body" idx="1"/>
          </p:nvPr>
        </p:nvSpPr>
        <p:spPr/>
        <p:txBody>
          <a:bodyPr/>
          <a:lstStyle/>
          <a:p>
            <a:endParaRPr lang="en-US" altLang="en-US"/>
          </a:p>
        </p:txBody>
      </p:sp>
      <p:pic>
        <p:nvPicPr>
          <p:cNvPr id="26629" name="Picture 4" descr="Gardening_kids">
            <a:extLst>
              <a:ext uri="{FF2B5EF4-FFF2-40B4-BE49-F238E27FC236}">
                <a16:creationId xmlns:a16="http://schemas.microsoft.com/office/drawing/2014/main" id="{43F2956E-953C-4A3B-9C61-A1A42B0D3D2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58450" cy="708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sld>
</file>

<file path=ppt/slides/slide1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36546" name="Picture 2">
            <a:extLst>
              <a:ext uri="{FF2B5EF4-FFF2-40B4-BE49-F238E27FC236}">
                <a16:creationId xmlns:a16="http://schemas.microsoft.com/office/drawing/2014/main" id="{8FA08433-D39D-4D09-8B2D-869D68F8944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638" y="0"/>
            <a:ext cx="7351712" cy="6845300"/>
          </a:xfrm>
          <a:prstGeom prst="rect">
            <a:avLst/>
          </a:prstGeom>
          <a:gradFill rotWithShape="0">
            <a:gsLst>
              <a:gs pos="0">
                <a:srgbClr val="000000"/>
              </a:gs>
              <a:gs pos="100000">
                <a:srgbClr val="000000"/>
              </a:gs>
            </a:gsLst>
            <a:lin ang="5400000" scaled="1"/>
          </a:gra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6547" name="Rectangle 3">
            <a:extLst>
              <a:ext uri="{FF2B5EF4-FFF2-40B4-BE49-F238E27FC236}">
                <a16:creationId xmlns:a16="http://schemas.microsoft.com/office/drawing/2014/main" id="{7C1A6B61-C9CD-4F45-AA75-3D150842A84D}"/>
              </a:ext>
            </a:extLst>
          </p:cNvPr>
          <p:cNvSpPr>
            <a:spLocks noChangeArrowheads="1"/>
          </p:cNvSpPr>
          <p:nvPr/>
        </p:nvSpPr>
        <p:spPr bwMode="auto">
          <a:xfrm>
            <a:off x="-19050" y="2209800"/>
            <a:ext cx="3028950" cy="1349375"/>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3000">
                <a:solidFill>
                  <a:schemeClr val="tx2"/>
                </a:solidFill>
              </a:rPr>
              <a:t>Hopper with </a:t>
            </a:r>
            <a:br>
              <a:rPr lang="en-US" altLang="en-US" sz="3000">
                <a:solidFill>
                  <a:schemeClr val="tx2"/>
                </a:solidFill>
              </a:rPr>
            </a:br>
            <a:r>
              <a:rPr lang="en-US" altLang="en-US" sz="3000">
                <a:solidFill>
                  <a:schemeClr val="tx2"/>
                </a:solidFill>
              </a:rPr>
              <a:t>Compressed</a:t>
            </a:r>
          </a:p>
          <a:p>
            <a:pPr algn="ctr">
              <a:lnSpc>
                <a:spcPct val="100000"/>
              </a:lnSpc>
              <a:spcBef>
                <a:spcPct val="0"/>
              </a:spcBef>
              <a:buClrTx/>
              <a:buSzTx/>
              <a:buFontTx/>
              <a:buNone/>
            </a:pPr>
            <a:r>
              <a:rPr lang="en-US" altLang="en-US" sz="3000">
                <a:solidFill>
                  <a:schemeClr val="tx2"/>
                </a:solidFill>
              </a:rPr>
              <a:t> Air Cleaner</a:t>
            </a:r>
            <a:endParaRPr lang="en-US" altLang="en-US" sz="4000">
              <a:solidFill>
                <a:schemeClr val="tx2"/>
              </a:solidFill>
            </a:endParaRPr>
          </a:p>
        </p:txBody>
      </p:sp>
      <p:sp>
        <p:nvSpPr>
          <p:cNvPr id="236548" name="Rectangle 4">
            <a:extLst>
              <a:ext uri="{FF2B5EF4-FFF2-40B4-BE49-F238E27FC236}">
                <a16:creationId xmlns:a16="http://schemas.microsoft.com/office/drawing/2014/main" id="{2737807C-5C57-4356-9DDB-4305359864E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36549" name="Rectangle 5">
            <a:extLst>
              <a:ext uri="{FF2B5EF4-FFF2-40B4-BE49-F238E27FC236}">
                <a16:creationId xmlns:a16="http://schemas.microsoft.com/office/drawing/2014/main" id="{0A4BB7D2-64FF-43E1-8126-C953F74DFE9B}"/>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CB72461-2DE8-4EFE-AE38-6044AC74A297}" type="slidenum">
              <a:rPr lang="en-US" altLang="en-US" sz="1400">
                <a:solidFill>
                  <a:schemeClr val="tx2"/>
                </a:solidFill>
              </a:rPr>
              <a:pPr algn="r">
                <a:lnSpc>
                  <a:spcPct val="100000"/>
                </a:lnSpc>
                <a:spcBef>
                  <a:spcPct val="0"/>
                </a:spcBef>
                <a:buClrTx/>
                <a:buSzTx/>
                <a:buFontTx/>
                <a:buNone/>
              </a:pPr>
              <a:t>120</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8594" name="Picture 2">
            <a:extLst>
              <a:ext uri="{FF2B5EF4-FFF2-40B4-BE49-F238E27FC236}">
                <a16:creationId xmlns:a16="http://schemas.microsoft.com/office/drawing/2014/main" id="{26836C81-CCBC-4E7E-AB59-6B9489C3D57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0"/>
            <a:ext cx="10221913"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8595" name="Rectangle 3">
            <a:extLst>
              <a:ext uri="{FF2B5EF4-FFF2-40B4-BE49-F238E27FC236}">
                <a16:creationId xmlns:a16="http://schemas.microsoft.com/office/drawing/2014/main" id="{7F22149A-A51F-4DC0-AC15-B7E543B3F5D1}"/>
              </a:ext>
            </a:extLst>
          </p:cNvPr>
          <p:cNvSpPr>
            <a:spLocks noChangeArrowheads="1"/>
          </p:cNvSpPr>
          <p:nvPr/>
        </p:nvSpPr>
        <p:spPr bwMode="auto">
          <a:xfrm>
            <a:off x="333375" y="282575"/>
            <a:ext cx="9699625" cy="638175"/>
          </a:xfrm>
          <a:prstGeom prst="rect">
            <a:avLst/>
          </a:prstGeom>
          <a:solidFill>
            <a:schemeClr val="bg2"/>
          </a:solidFill>
          <a:ln>
            <a:noFill/>
          </a:ln>
          <a:effectLst>
            <a:outerShdw dist="7184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20000"/>
              </a:lnSpc>
              <a:spcBef>
                <a:spcPct val="0"/>
              </a:spcBef>
              <a:spcAft>
                <a:spcPct val="20000"/>
              </a:spcAft>
              <a:buClrTx/>
              <a:buSzTx/>
              <a:buFontTx/>
              <a:buNone/>
            </a:pPr>
            <a:r>
              <a:rPr lang="en-US" altLang="en-US" sz="5000">
                <a:solidFill>
                  <a:schemeClr val="tx2"/>
                </a:solidFill>
              </a:rPr>
              <a:t>Hopper Level Indicator System</a:t>
            </a:r>
          </a:p>
        </p:txBody>
      </p:sp>
      <p:sp>
        <p:nvSpPr>
          <p:cNvPr id="238596" name="Rectangle 4">
            <a:extLst>
              <a:ext uri="{FF2B5EF4-FFF2-40B4-BE49-F238E27FC236}">
                <a16:creationId xmlns:a16="http://schemas.microsoft.com/office/drawing/2014/main" id="{8175E84A-8362-4C8D-B839-5B9C907A990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38597" name="Rectangle 5">
            <a:extLst>
              <a:ext uri="{FF2B5EF4-FFF2-40B4-BE49-F238E27FC236}">
                <a16:creationId xmlns:a16="http://schemas.microsoft.com/office/drawing/2014/main" id="{6B27626A-2072-4BFF-B47A-A246550FB91F}"/>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B053CF1-3D27-4192-8069-56215DE9AAD6}" type="slidenum">
              <a:rPr lang="en-US" altLang="en-US" sz="1400">
                <a:solidFill>
                  <a:schemeClr val="tx2"/>
                </a:solidFill>
              </a:rPr>
              <a:pPr algn="r">
                <a:lnSpc>
                  <a:spcPct val="100000"/>
                </a:lnSpc>
                <a:spcBef>
                  <a:spcPct val="0"/>
                </a:spcBef>
                <a:buClrTx/>
                <a:buSzTx/>
                <a:buFontTx/>
                <a:buNone/>
              </a:pPr>
              <a:t>121</a:t>
            </a:fld>
            <a:endParaRPr lang="en-US" altLang="en-US" sz="1400">
              <a:solidFill>
                <a:schemeClr val="tx2"/>
              </a:solidFill>
            </a:endParaRPr>
          </a:p>
        </p:txBody>
      </p:sp>
    </p:spTree>
  </p:cSld>
  <p:clrMapOvr>
    <a:masterClrMapping/>
  </p:clrMapOvr>
  <p:transition advClick="0" advTm="5000">
    <p:random/>
  </p:transition>
</p:sld>
</file>

<file path=ppt/slides/slide1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9510C25D-8EF0-4959-9E39-C4F0FE982FCE}"/>
              </a:ext>
            </a:extLst>
          </p:cNvPr>
          <p:cNvSpPr>
            <a:spLocks noGrp="1" noChangeArrowheads="1"/>
          </p:cNvSpPr>
          <p:nvPr>
            <p:ph type="ctrTitle"/>
          </p:nvPr>
        </p:nvSpPr>
        <p:spPr>
          <a:xfrm>
            <a:off x="800100" y="2286000"/>
            <a:ext cx="8686800" cy="1143000"/>
          </a:xfrm>
        </p:spPr>
        <p:txBody>
          <a:bodyPr/>
          <a:lstStyle/>
          <a:p>
            <a:pPr>
              <a:defRPr/>
            </a:pPr>
            <a:endParaRPr lang="en-US" i="1">
              <a:effectLst>
                <a:outerShdw blurRad="38100" dist="38100" dir="2700000" algn="tl">
                  <a:srgbClr val="FFFFFF"/>
                </a:outerShdw>
              </a:effectLst>
            </a:endParaRPr>
          </a:p>
        </p:txBody>
      </p:sp>
      <p:sp>
        <p:nvSpPr>
          <p:cNvPr id="240643" name="Rectangle 3">
            <a:extLst>
              <a:ext uri="{FF2B5EF4-FFF2-40B4-BE49-F238E27FC236}">
                <a16:creationId xmlns:a16="http://schemas.microsoft.com/office/drawing/2014/main" id="{308E8ED1-742D-4233-AC13-F17BD66D5F16}"/>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pic>
        <p:nvPicPr>
          <p:cNvPr id="240644" name="Picture 4">
            <a:extLst>
              <a:ext uri="{FF2B5EF4-FFF2-40B4-BE49-F238E27FC236}">
                <a16:creationId xmlns:a16="http://schemas.microsoft.com/office/drawing/2014/main" id="{E1F80612-1689-4A7B-8389-CEEAFA0CC23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142875"/>
            <a:ext cx="9794875" cy="65690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0645" name="Rectangle 5">
            <a:extLst>
              <a:ext uri="{FF2B5EF4-FFF2-40B4-BE49-F238E27FC236}">
                <a16:creationId xmlns:a16="http://schemas.microsoft.com/office/drawing/2014/main" id="{7E24F7A4-C98D-4230-924C-020D46E4A38E}"/>
              </a:ext>
            </a:extLst>
          </p:cNvPr>
          <p:cNvSpPr>
            <a:spLocks noChangeArrowheads="1"/>
          </p:cNvSpPr>
          <p:nvPr/>
        </p:nvSpPr>
        <p:spPr bwMode="auto">
          <a:xfrm>
            <a:off x="347663" y="64341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40646" name="Rectangle 6">
            <a:extLst>
              <a:ext uri="{FF2B5EF4-FFF2-40B4-BE49-F238E27FC236}">
                <a16:creationId xmlns:a16="http://schemas.microsoft.com/office/drawing/2014/main" id="{0BC8A635-A4C3-40E9-9A96-592DE8D47A87}"/>
              </a:ext>
            </a:extLst>
          </p:cNvPr>
          <p:cNvSpPr>
            <a:spLocks noChangeArrowheads="1"/>
          </p:cNvSpPr>
          <p:nvPr/>
        </p:nvSpPr>
        <p:spPr bwMode="auto">
          <a:xfrm>
            <a:off x="7848600" y="64341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AE8BE8C-420C-4F7B-9EB5-D92F07921DBC}" type="slidenum">
              <a:rPr lang="en-US" altLang="en-US" sz="1400">
                <a:solidFill>
                  <a:schemeClr val="tx2"/>
                </a:solidFill>
              </a:rPr>
              <a:pPr algn="r">
                <a:lnSpc>
                  <a:spcPct val="100000"/>
                </a:lnSpc>
                <a:spcBef>
                  <a:spcPct val="0"/>
                </a:spcBef>
                <a:buClrTx/>
                <a:buSzTx/>
                <a:buFontTx/>
                <a:buNone/>
              </a:pPr>
              <a:t>122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42690" name="Picture 2">
            <a:extLst>
              <a:ext uri="{FF2B5EF4-FFF2-40B4-BE49-F238E27FC236}">
                <a16:creationId xmlns:a16="http://schemas.microsoft.com/office/drawing/2014/main" id="{EA4D5FCF-7161-4C38-B8F7-C116A382D5E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0"/>
            <a:ext cx="8001000" cy="68421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1" name="Rectangle 3">
            <a:extLst>
              <a:ext uri="{FF2B5EF4-FFF2-40B4-BE49-F238E27FC236}">
                <a16:creationId xmlns:a16="http://schemas.microsoft.com/office/drawing/2014/main" id="{E9369274-7D7E-4BB5-9378-37D1AAD66445}"/>
              </a:ext>
            </a:extLst>
          </p:cNvPr>
          <p:cNvSpPr>
            <a:spLocks noChangeArrowheads="1"/>
          </p:cNvSpPr>
          <p:nvPr/>
        </p:nvSpPr>
        <p:spPr bwMode="auto">
          <a:xfrm>
            <a:off x="492125" y="203200"/>
            <a:ext cx="9413875" cy="781050"/>
          </a:xfrm>
          <a:prstGeom prst="rect">
            <a:avLst/>
          </a:prstGeom>
          <a:gradFill rotWithShape="0">
            <a:gsLst>
              <a:gs pos="0">
                <a:srgbClr val="000000"/>
              </a:gs>
              <a:gs pos="100000">
                <a:srgbClr val="000000"/>
              </a:gs>
            </a:gsLst>
            <a:lin ang="5400000" scaled="1"/>
          </a:gra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4400">
                <a:solidFill>
                  <a:schemeClr val="tx2"/>
                </a:solidFill>
              </a:rPr>
              <a:t>Pneumatic Dust Transport System</a:t>
            </a:r>
          </a:p>
        </p:txBody>
      </p:sp>
      <p:sp>
        <p:nvSpPr>
          <p:cNvPr id="242692" name="Rectangle 4">
            <a:extLst>
              <a:ext uri="{FF2B5EF4-FFF2-40B4-BE49-F238E27FC236}">
                <a16:creationId xmlns:a16="http://schemas.microsoft.com/office/drawing/2014/main" id="{EB5DFD23-70FC-4426-9D99-E4430CBB6685}"/>
              </a:ext>
            </a:extLst>
          </p:cNvPr>
          <p:cNvSpPr>
            <a:spLocks noChangeArrowheads="1"/>
          </p:cNvSpPr>
          <p:nvPr/>
        </p:nvSpPr>
        <p:spPr bwMode="auto">
          <a:xfrm>
            <a:off x="204788" y="63627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42693" name="Rectangle 5">
            <a:extLst>
              <a:ext uri="{FF2B5EF4-FFF2-40B4-BE49-F238E27FC236}">
                <a16:creationId xmlns:a16="http://schemas.microsoft.com/office/drawing/2014/main" id="{2B8A08E3-1AF2-4FF9-8554-2F47E22CBA4B}"/>
              </a:ext>
            </a:extLst>
          </p:cNvPr>
          <p:cNvSpPr>
            <a:spLocks noChangeArrowheads="1"/>
          </p:cNvSpPr>
          <p:nvPr/>
        </p:nvSpPr>
        <p:spPr bwMode="auto">
          <a:xfrm>
            <a:off x="7705725" y="63627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0C80B01-4AFF-4C09-B663-950C674028D7}" type="slidenum">
              <a:rPr lang="en-US" altLang="en-US" sz="1400">
                <a:solidFill>
                  <a:schemeClr val="tx2"/>
                </a:solidFill>
              </a:rPr>
              <a:pPr algn="r">
                <a:lnSpc>
                  <a:spcPct val="100000"/>
                </a:lnSpc>
                <a:spcBef>
                  <a:spcPct val="0"/>
                </a:spcBef>
                <a:buClrTx/>
                <a:buSzTx/>
                <a:buFontTx/>
                <a:buNone/>
              </a:pPr>
              <a:t>123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4738" name="Picture 2">
            <a:extLst>
              <a:ext uri="{FF2B5EF4-FFF2-40B4-BE49-F238E27FC236}">
                <a16:creationId xmlns:a16="http://schemas.microsoft.com/office/drawing/2014/main" id="{9586500D-4B6B-4DB6-BDC6-FCD9A284F2A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743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4739" name="Rectangle 3">
            <a:extLst>
              <a:ext uri="{FF2B5EF4-FFF2-40B4-BE49-F238E27FC236}">
                <a16:creationId xmlns:a16="http://schemas.microsoft.com/office/drawing/2014/main" id="{4BDBF5BC-DEE7-4B2D-AA95-6C21B856D1FA}"/>
              </a:ext>
            </a:extLst>
          </p:cNvPr>
          <p:cNvSpPr>
            <a:spLocks noChangeArrowheads="1"/>
          </p:cNvSpPr>
          <p:nvPr/>
        </p:nvSpPr>
        <p:spPr bwMode="auto">
          <a:xfrm>
            <a:off x="190500" y="190500"/>
            <a:ext cx="9721850" cy="714375"/>
          </a:xfrm>
          <a:prstGeom prst="rect">
            <a:avLst/>
          </a:prstGeom>
          <a:solidFill>
            <a:schemeClr val="bg2"/>
          </a:solidFill>
          <a:ln>
            <a:noFill/>
          </a:ln>
          <a:effectLst>
            <a:outerShdw dist="7184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4400">
                <a:solidFill>
                  <a:schemeClr val="tx2"/>
                </a:solidFill>
              </a:rPr>
              <a:t>Pneumatic Hopper Valve System</a:t>
            </a:r>
          </a:p>
        </p:txBody>
      </p:sp>
      <p:sp>
        <p:nvSpPr>
          <p:cNvPr id="244740" name="Rectangle 4">
            <a:extLst>
              <a:ext uri="{FF2B5EF4-FFF2-40B4-BE49-F238E27FC236}">
                <a16:creationId xmlns:a16="http://schemas.microsoft.com/office/drawing/2014/main" id="{3E7630C4-9CCD-4B72-AD31-04BD860422B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44741" name="Rectangle 5">
            <a:extLst>
              <a:ext uri="{FF2B5EF4-FFF2-40B4-BE49-F238E27FC236}">
                <a16:creationId xmlns:a16="http://schemas.microsoft.com/office/drawing/2014/main" id="{98397F60-9404-4241-86A8-25FABB5E16C9}"/>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9CFDA6A1-87C1-45F7-9960-89DDA412D6DE}" type="slidenum">
              <a:rPr lang="en-US" altLang="en-US" sz="1400">
                <a:solidFill>
                  <a:schemeClr val="tx2"/>
                </a:solidFill>
              </a:rPr>
              <a:pPr algn="r">
                <a:lnSpc>
                  <a:spcPct val="100000"/>
                </a:lnSpc>
                <a:spcBef>
                  <a:spcPct val="0"/>
                </a:spcBef>
                <a:buClrTx/>
                <a:buSzTx/>
                <a:buFontTx/>
                <a:buNone/>
              </a:pPr>
              <a:t>124</a:t>
            </a:fld>
            <a:endParaRPr lang="en-US" altLang="en-US" sz="1400">
              <a:solidFill>
                <a:schemeClr val="tx2"/>
              </a:solidFill>
            </a:endParaRPr>
          </a:p>
        </p:txBody>
      </p:sp>
    </p:spTree>
  </p:cSld>
  <p:clrMapOvr>
    <a:masterClrMapping/>
  </p:clrMapOvr>
  <p:transition advClick="0" advTm="5000">
    <p:random/>
  </p:transition>
</p:sld>
</file>

<file path=ppt/slides/slide1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46786" name="Rectangle 2">
            <a:extLst>
              <a:ext uri="{FF2B5EF4-FFF2-40B4-BE49-F238E27FC236}">
                <a16:creationId xmlns:a16="http://schemas.microsoft.com/office/drawing/2014/main" id="{7491CADA-3E1A-49F8-8050-63D5CC7D5995}"/>
              </a:ext>
            </a:extLst>
          </p:cNvPr>
          <p:cNvSpPr>
            <a:spLocks noChangeArrowheads="1"/>
          </p:cNvSpPr>
          <p:nvPr/>
        </p:nvSpPr>
        <p:spPr bwMode="auto">
          <a:xfrm>
            <a:off x="1314450" y="409575"/>
            <a:ext cx="7772400" cy="114300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400">
                <a:solidFill>
                  <a:schemeClr val="tx2"/>
                </a:solidFill>
              </a:rPr>
              <a:t>Trickle Valve System</a:t>
            </a:r>
          </a:p>
        </p:txBody>
      </p:sp>
      <p:pic>
        <p:nvPicPr>
          <p:cNvPr id="246787" name="Picture 3">
            <a:extLst>
              <a:ext uri="{FF2B5EF4-FFF2-40B4-BE49-F238E27FC236}">
                <a16:creationId xmlns:a16="http://schemas.microsoft.com/office/drawing/2014/main" id="{34A5B81F-BD7C-46CF-BAE4-DC2D29901B3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925" y="1538288"/>
            <a:ext cx="9837738" cy="48514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788" name="Rectangle 4">
            <a:extLst>
              <a:ext uri="{FF2B5EF4-FFF2-40B4-BE49-F238E27FC236}">
                <a16:creationId xmlns:a16="http://schemas.microsoft.com/office/drawing/2014/main" id="{D4B5340E-FA5B-4402-A750-7D209C7726AF}"/>
              </a:ext>
            </a:extLst>
          </p:cNvPr>
          <p:cNvSpPr>
            <a:spLocks noChangeArrowheads="1"/>
          </p:cNvSpPr>
          <p:nvPr/>
        </p:nvSpPr>
        <p:spPr bwMode="auto">
          <a:xfrm>
            <a:off x="347663" y="64341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46789" name="Rectangle 5">
            <a:extLst>
              <a:ext uri="{FF2B5EF4-FFF2-40B4-BE49-F238E27FC236}">
                <a16:creationId xmlns:a16="http://schemas.microsoft.com/office/drawing/2014/main" id="{6C75220E-C651-4FF8-AC83-73A366C6AD94}"/>
              </a:ext>
            </a:extLst>
          </p:cNvPr>
          <p:cNvSpPr>
            <a:spLocks noChangeArrowheads="1"/>
          </p:cNvSpPr>
          <p:nvPr/>
        </p:nvSpPr>
        <p:spPr bwMode="auto">
          <a:xfrm>
            <a:off x="7848600" y="64341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D0A0FBA-56AA-4D4B-A699-00799E9A5F76}" type="slidenum">
              <a:rPr lang="en-US" altLang="en-US" sz="1400">
                <a:solidFill>
                  <a:schemeClr val="tx2"/>
                </a:solidFill>
              </a:rPr>
              <a:pPr algn="r">
                <a:lnSpc>
                  <a:spcPct val="100000"/>
                </a:lnSpc>
                <a:spcBef>
                  <a:spcPct val="0"/>
                </a:spcBef>
                <a:buClrTx/>
                <a:buSzTx/>
                <a:buFontTx/>
                <a:buNone/>
              </a:pPr>
              <a:t>125</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8834" name="Picture 2">
            <a:extLst>
              <a:ext uri="{FF2B5EF4-FFF2-40B4-BE49-F238E27FC236}">
                <a16:creationId xmlns:a16="http://schemas.microsoft.com/office/drawing/2014/main" id="{E1A18EE2-F8BA-46A0-95FC-63F31BFB764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743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835" name="Rectangle 3">
            <a:extLst>
              <a:ext uri="{FF2B5EF4-FFF2-40B4-BE49-F238E27FC236}">
                <a16:creationId xmlns:a16="http://schemas.microsoft.com/office/drawing/2014/main" id="{4FE1B3F7-26C2-4525-97F3-491B042BF2EE}"/>
              </a:ext>
            </a:extLst>
          </p:cNvPr>
          <p:cNvSpPr>
            <a:spLocks noChangeArrowheads="1"/>
          </p:cNvSpPr>
          <p:nvPr/>
        </p:nvSpPr>
        <p:spPr bwMode="auto">
          <a:xfrm>
            <a:off x="1447800" y="127000"/>
            <a:ext cx="7448550" cy="1117600"/>
          </a:xfrm>
          <a:prstGeom prst="rect">
            <a:avLst/>
          </a:prstGeom>
          <a:solidFill>
            <a:schemeClr val="bg2"/>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400">
                <a:solidFill>
                  <a:schemeClr val="tx2"/>
                </a:solidFill>
              </a:rPr>
              <a:t>Trickle Valve System</a:t>
            </a:r>
          </a:p>
        </p:txBody>
      </p:sp>
      <p:sp>
        <p:nvSpPr>
          <p:cNvPr id="248836" name="Rectangle 4">
            <a:extLst>
              <a:ext uri="{FF2B5EF4-FFF2-40B4-BE49-F238E27FC236}">
                <a16:creationId xmlns:a16="http://schemas.microsoft.com/office/drawing/2014/main" id="{F62E4C7E-A80E-43E4-8945-47A19B831F2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248837" name="Rectangle 5">
            <a:extLst>
              <a:ext uri="{FF2B5EF4-FFF2-40B4-BE49-F238E27FC236}">
                <a16:creationId xmlns:a16="http://schemas.microsoft.com/office/drawing/2014/main" id="{0422255A-297F-47DA-8670-B5800F583687}"/>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271916A-791D-4657-B7DB-2E0950DA7C7E}" type="slidenum">
              <a:rPr lang="en-US" altLang="en-US" sz="1400">
                <a:solidFill>
                  <a:schemeClr val="bg2"/>
                </a:solidFill>
              </a:rPr>
              <a:pPr algn="r">
                <a:lnSpc>
                  <a:spcPct val="100000"/>
                </a:lnSpc>
                <a:spcBef>
                  <a:spcPct val="0"/>
                </a:spcBef>
                <a:buClrTx/>
                <a:buSzTx/>
                <a:buFontTx/>
                <a:buNone/>
              </a:pPr>
              <a:t>126</a:t>
            </a:fld>
            <a:endParaRPr lang="en-US" altLang="en-US" sz="1400">
              <a:solidFill>
                <a:schemeClr val="bg2"/>
              </a:solidFill>
            </a:endParaRPr>
          </a:p>
        </p:txBody>
      </p:sp>
    </p:spTree>
  </p:cSld>
  <p:clrMapOvr>
    <a:masterClrMapping/>
  </p:clrMapOvr>
  <p:transition advClick="0" advTm="5000">
    <p:random/>
  </p:transition>
</p:sld>
</file>

<file path=ppt/slides/slide1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50882" name="Picture 2">
            <a:extLst>
              <a:ext uri="{FF2B5EF4-FFF2-40B4-BE49-F238E27FC236}">
                <a16:creationId xmlns:a16="http://schemas.microsoft.com/office/drawing/2014/main" id="{A318896F-3DAE-4BA0-B380-737B6F16D47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invGray">
          <a:xfrm>
            <a:off x="4876800" y="1120775"/>
            <a:ext cx="5310188" cy="56134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7331" name="Rectangle 3">
            <a:extLst>
              <a:ext uri="{FF2B5EF4-FFF2-40B4-BE49-F238E27FC236}">
                <a16:creationId xmlns:a16="http://schemas.microsoft.com/office/drawing/2014/main" id="{3346C3C0-B8E8-4938-8935-B842490A7877}"/>
              </a:ext>
            </a:extLst>
          </p:cNvPr>
          <p:cNvSpPr>
            <a:spLocks noGrp="1" noChangeArrowheads="1"/>
          </p:cNvSpPr>
          <p:nvPr>
            <p:ph type="ctrTitle"/>
          </p:nvPr>
        </p:nvSpPr>
        <p:spPr>
          <a:xfrm>
            <a:off x="1327150" y="652463"/>
            <a:ext cx="7850188" cy="623887"/>
          </a:xfrm>
        </p:spPr>
        <p:txBody>
          <a:bodyPr/>
          <a:lstStyle/>
          <a:p>
            <a:pPr>
              <a:defRPr/>
            </a:pPr>
            <a:r>
              <a:rPr lang="en-US" sz="4800">
                <a:effectLst/>
              </a:rPr>
              <a:t>Rotary Airlock Valve </a:t>
            </a:r>
            <a:br>
              <a:rPr lang="en-US" sz="4800" i="1">
                <a:effectLst>
                  <a:outerShdw blurRad="38100" dist="38100" dir="2700000" algn="tl">
                    <a:srgbClr val="FFFFFF"/>
                  </a:outerShdw>
                </a:effectLst>
              </a:rPr>
            </a:br>
            <a:endParaRPr lang="en-US" sz="4800" i="1">
              <a:effectLst>
                <a:outerShdw blurRad="38100" dist="38100" dir="2700000" algn="tl">
                  <a:srgbClr val="FFFFFF"/>
                </a:outerShdw>
              </a:effectLst>
            </a:endParaRPr>
          </a:p>
        </p:txBody>
      </p:sp>
      <p:pic>
        <p:nvPicPr>
          <p:cNvPr id="250884" name="Picture 4">
            <a:extLst>
              <a:ext uri="{FF2B5EF4-FFF2-40B4-BE49-F238E27FC236}">
                <a16:creationId xmlns:a16="http://schemas.microsoft.com/office/drawing/2014/main" id="{F9E486BF-6A79-404D-8630-72218884D9C9}"/>
              </a:ext>
            </a:extLst>
          </p:cNvPr>
          <p:cNvPicPr>
            <a:picLocks noChangeArrowheads="1"/>
          </p:cNvPicPr>
          <p:nvPr/>
        </p:nvPicPr>
        <p:blipFill>
          <a:blip r:embed="rId5">
            <a:extLst>
              <a:ext uri="{28A0092B-C50C-407E-A947-70E740481C1C}">
                <a14:useLocalDpi xmlns:a14="http://schemas.microsoft.com/office/drawing/2010/main" val="0"/>
              </a:ext>
            </a:extLst>
          </a:blip>
          <a:srcRect l="9186" t="885" r="2124" b="246"/>
          <a:stretch>
            <a:fillRect/>
          </a:stretch>
        </p:blipFill>
        <p:spPr bwMode="auto">
          <a:xfrm>
            <a:off x="468313" y="1354138"/>
            <a:ext cx="4244975" cy="51355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0885" name="Rectangle 5">
            <a:extLst>
              <a:ext uri="{FF2B5EF4-FFF2-40B4-BE49-F238E27FC236}">
                <a16:creationId xmlns:a16="http://schemas.microsoft.com/office/drawing/2014/main" id="{75E46BF0-D3D6-4559-9735-366B4F996E80}"/>
              </a:ext>
            </a:extLst>
          </p:cNvPr>
          <p:cNvSpPr>
            <a:spLocks noChangeArrowheads="1"/>
          </p:cNvSpPr>
          <p:nvPr/>
        </p:nvSpPr>
        <p:spPr bwMode="auto">
          <a:xfrm>
            <a:off x="347663" y="65341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50886" name="Rectangle 6">
            <a:extLst>
              <a:ext uri="{FF2B5EF4-FFF2-40B4-BE49-F238E27FC236}">
                <a16:creationId xmlns:a16="http://schemas.microsoft.com/office/drawing/2014/main" id="{D5DA4671-8501-4EA6-8B19-D35155E5DF44}"/>
              </a:ext>
            </a:extLst>
          </p:cNvPr>
          <p:cNvSpPr>
            <a:spLocks noChangeArrowheads="1"/>
          </p:cNvSpPr>
          <p:nvPr/>
        </p:nvSpPr>
        <p:spPr bwMode="auto">
          <a:xfrm>
            <a:off x="7848600" y="65341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78EA357-8C2B-4EB3-A1AC-197FBD35DCAA}" type="slidenum">
              <a:rPr lang="en-US" altLang="en-US" sz="1400">
                <a:solidFill>
                  <a:schemeClr val="tx2"/>
                </a:solidFill>
              </a:rPr>
              <a:pPr algn="r">
                <a:lnSpc>
                  <a:spcPct val="100000"/>
                </a:lnSpc>
                <a:spcBef>
                  <a:spcPct val="0"/>
                </a:spcBef>
                <a:buClrTx/>
                <a:buSzTx/>
                <a:buFontTx/>
                <a:buNone/>
              </a:pPr>
              <a:t>127</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2930" name="Rectangle 2">
            <a:extLst>
              <a:ext uri="{FF2B5EF4-FFF2-40B4-BE49-F238E27FC236}">
                <a16:creationId xmlns:a16="http://schemas.microsoft.com/office/drawing/2014/main" id="{201EF55A-BBA0-4587-98FF-55B42CABA582}"/>
              </a:ext>
            </a:extLst>
          </p:cNvPr>
          <p:cNvSpPr>
            <a:spLocks noChangeArrowheads="1"/>
          </p:cNvSpPr>
          <p:nvPr/>
        </p:nvSpPr>
        <p:spPr bwMode="auto">
          <a:xfrm>
            <a:off x="3113088" y="311150"/>
            <a:ext cx="4310062" cy="1196975"/>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20000"/>
              </a:lnSpc>
              <a:spcBef>
                <a:spcPct val="0"/>
              </a:spcBef>
              <a:spcAft>
                <a:spcPct val="20000"/>
              </a:spcAft>
              <a:buClrTx/>
              <a:buSzTx/>
              <a:buFontTx/>
              <a:buNone/>
            </a:pPr>
            <a:r>
              <a:rPr lang="en-US" altLang="en-US" sz="5000">
                <a:solidFill>
                  <a:schemeClr val="tx2"/>
                </a:solidFill>
              </a:rPr>
              <a:t>Slide Gates</a:t>
            </a:r>
          </a:p>
        </p:txBody>
      </p:sp>
      <p:pic>
        <p:nvPicPr>
          <p:cNvPr id="252931" name="Picture 3">
            <a:extLst>
              <a:ext uri="{FF2B5EF4-FFF2-40B4-BE49-F238E27FC236}">
                <a16:creationId xmlns:a16="http://schemas.microsoft.com/office/drawing/2014/main" id="{D5509DBE-903B-4205-8F64-1D639D5BD42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invGray">
          <a:xfrm>
            <a:off x="5262563" y="2384425"/>
            <a:ext cx="4957762" cy="29829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2932" name="Picture 4">
            <a:extLst>
              <a:ext uri="{FF2B5EF4-FFF2-40B4-BE49-F238E27FC236}">
                <a16:creationId xmlns:a16="http://schemas.microsoft.com/office/drawing/2014/main" id="{670F8708-1763-4203-9F30-6321EC7B151A}"/>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 y="1573213"/>
            <a:ext cx="4970463" cy="40735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2933" name="Rectangle 5">
            <a:extLst>
              <a:ext uri="{FF2B5EF4-FFF2-40B4-BE49-F238E27FC236}">
                <a16:creationId xmlns:a16="http://schemas.microsoft.com/office/drawing/2014/main" id="{042A42F8-7241-4219-B9AC-44966EF3FFF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52934" name="Rectangle 6">
            <a:extLst>
              <a:ext uri="{FF2B5EF4-FFF2-40B4-BE49-F238E27FC236}">
                <a16:creationId xmlns:a16="http://schemas.microsoft.com/office/drawing/2014/main" id="{C0E1D523-3E15-4EFE-BE4A-60639AAB9A10}"/>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90D12875-218D-48D2-833A-0D1BA9C02251}" type="slidenum">
              <a:rPr lang="en-US" altLang="en-US" sz="1400">
                <a:solidFill>
                  <a:schemeClr val="tx2"/>
                </a:solidFill>
              </a:rPr>
              <a:pPr algn="r">
                <a:lnSpc>
                  <a:spcPct val="100000"/>
                </a:lnSpc>
                <a:spcBef>
                  <a:spcPct val="0"/>
                </a:spcBef>
                <a:buClrTx/>
                <a:buSzTx/>
                <a:buFontTx/>
                <a:buNone/>
              </a:pPr>
              <a:t>128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4978" name="Slide Number Placeholder 3">
            <a:extLst>
              <a:ext uri="{FF2B5EF4-FFF2-40B4-BE49-F238E27FC236}">
                <a16:creationId xmlns:a16="http://schemas.microsoft.com/office/drawing/2014/main" id="{72602F8B-163C-4A60-89A7-CFFBE7D32376}"/>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B5F888D5-3527-4AD6-86CD-8296CFD30642}" type="slidenum">
              <a:rPr lang="en-US" altLang="en-US" sz="1400">
                <a:solidFill>
                  <a:schemeClr val="tx2"/>
                </a:solidFill>
              </a:rPr>
              <a:pPr>
                <a:lnSpc>
                  <a:spcPct val="100000"/>
                </a:lnSpc>
                <a:spcBef>
                  <a:spcPct val="0"/>
                </a:spcBef>
                <a:buClrTx/>
                <a:buSzTx/>
                <a:buFontTx/>
                <a:buNone/>
              </a:pPr>
              <a:t>129</a:t>
            </a:fld>
            <a:endParaRPr lang="en-US" altLang="en-US" sz="1400">
              <a:solidFill>
                <a:schemeClr val="tx2"/>
              </a:solidFill>
            </a:endParaRPr>
          </a:p>
        </p:txBody>
      </p:sp>
      <p:sp>
        <p:nvSpPr>
          <p:cNvPr id="254979" name="Rectangle 2">
            <a:extLst>
              <a:ext uri="{FF2B5EF4-FFF2-40B4-BE49-F238E27FC236}">
                <a16:creationId xmlns:a16="http://schemas.microsoft.com/office/drawing/2014/main" id="{E72C2091-92EA-470F-B719-CBDBC22B6000}"/>
              </a:ext>
            </a:extLst>
          </p:cNvPr>
          <p:cNvSpPr>
            <a:spLocks noChangeArrowheads="1"/>
          </p:cNvSpPr>
          <p:nvPr/>
        </p:nvSpPr>
        <p:spPr bwMode="auto">
          <a:xfrm>
            <a:off x="1554163" y="642938"/>
            <a:ext cx="7138987" cy="120491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960438" algn="l"/>
                <a:tab pos="1920875" algn="l"/>
                <a:tab pos="2879725" algn="l"/>
                <a:tab pos="3840163" algn="l"/>
                <a:tab pos="4800600" algn="l"/>
                <a:tab pos="5761038" algn="l"/>
                <a:tab pos="6721475"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9pPr>
          </a:lstStyle>
          <a:p>
            <a:pPr algn="ctr">
              <a:lnSpc>
                <a:spcPts val="3200"/>
              </a:lnSpc>
              <a:spcBef>
                <a:spcPct val="0"/>
              </a:spcBef>
              <a:buClrTx/>
              <a:buSzTx/>
              <a:buFontTx/>
              <a:buNone/>
            </a:pPr>
            <a:br>
              <a:rPr lang="en-US" altLang="en-US" sz="2600">
                <a:solidFill>
                  <a:srgbClr val="FFFF00"/>
                </a:solidFill>
              </a:rPr>
            </a:br>
            <a:endParaRPr lang="en-US" altLang="en-US" sz="2600">
              <a:solidFill>
                <a:srgbClr val="FFFF00"/>
              </a:solidFill>
            </a:endParaRPr>
          </a:p>
        </p:txBody>
      </p:sp>
      <p:sp>
        <p:nvSpPr>
          <p:cNvPr id="231427" name="Rectangle 3">
            <a:extLst>
              <a:ext uri="{FF2B5EF4-FFF2-40B4-BE49-F238E27FC236}">
                <a16:creationId xmlns:a16="http://schemas.microsoft.com/office/drawing/2014/main" id="{34272007-6C66-485F-A9A6-861D9080BB70}"/>
              </a:ext>
            </a:extLst>
          </p:cNvPr>
          <p:cNvSpPr>
            <a:spLocks noGrp="1" noChangeArrowheads="1"/>
          </p:cNvSpPr>
          <p:nvPr>
            <p:ph type="body" idx="1"/>
          </p:nvPr>
        </p:nvSpPr>
        <p:spPr>
          <a:xfrm>
            <a:off x="2987675" y="1870075"/>
            <a:ext cx="5600700" cy="4114800"/>
          </a:xfrm>
          <a:noFill/>
        </p:spPr>
        <p:txBody>
          <a:bodyPr/>
          <a:lstStyle/>
          <a:p>
            <a:r>
              <a:rPr lang="en-US" altLang="en-US"/>
              <a:t>Inleakage</a:t>
            </a:r>
          </a:p>
          <a:p>
            <a:r>
              <a:rPr lang="en-US" altLang="en-US"/>
              <a:t>Corrosion</a:t>
            </a:r>
          </a:p>
          <a:p>
            <a:r>
              <a:rPr lang="en-US" altLang="en-US"/>
              <a:t>Change Process Temp.</a:t>
            </a:r>
          </a:p>
          <a:p>
            <a:r>
              <a:rPr lang="en-US" altLang="en-US"/>
              <a:t>Dust Buildup</a:t>
            </a:r>
          </a:p>
          <a:p>
            <a:r>
              <a:rPr lang="en-US" altLang="en-US"/>
              <a:t>Pluggage</a:t>
            </a:r>
          </a:p>
          <a:p>
            <a:r>
              <a:rPr lang="en-US" altLang="en-US"/>
              <a:t>Fugitive Emissions</a:t>
            </a:r>
          </a:p>
        </p:txBody>
      </p:sp>
      <p:sp>
        <p:nvSpPr>
          <p:cNvPr id="254981" name="Rectangle 4">
            <a:extLst>
              <a:ext uri="{FF2B5EF4-FFF2-40B4-BE49-F238E27FC236}">
                <a16:creationId xmlns:a16="http://schemas.microsoft.com/office/drawing/2014/main" id="{12C47004-9F85-406C-AD79-F158C1568845}"/>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a:solidFill>
                  <a:srgbClr val="FFFF00"/>
                </a:solidFill>
                <a:effectLst/>
              </a:rPr>
              <a:t>Dust Discharge Problems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1427">
                                            <p:txEl>
                                              <p:pRg st="0" end="0"/>
                                            </p:txEl>
                                          </p:spTgt>
                                        </p:tgtEl>
                                        <p:attrNameLst>
                                          <p:attrName>style.visibility</p:attrName>
                                        </p:attrNameLst>
                                      </p:cBhvr>
                                      <p:to>
                                        <p:strVal val="visible"/>
                                      </p:to>
                                    </p:set>
                                    <p:animEffect transition="in" filter="randombar(horizontal)">
                                      <p:cBhvr>
                                        <p:cTn id="7" dur="500"/>
                                        <p:tgtEl>
                                          <p:spTgt spid="2314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1427">
                                            <p:txEl>
                                              <p:pRg st="1" end="1"/>
                                            </p:txEl>
                                          </p:spTgt>
                                        </p:tgtEl>
                                        <p:attrNameLst>
                                          <p:attrName>style.visibility</p:attrName>
                                        </p:attrNameLst>
                                      </p:cBhvr>
                                      <p:to>
                                        <p:strVal val="visible"/>
                                      </p:to>
                                    </p:set>
                                    <p:animEffect transition="in" filter="randombar(horizontal)">
                                      <p:cBhvr>
                                        <p:cTn id="12" dur="500"/>
                                        <p:tgtEl>
                                          <p:spTgt spid="2314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1427">
                                            <p:txEl>
                                              <p:pRg st="2" end="2"/>
                                            </p:txEl>
                                          </p:spTgt>
                                        </p:tgtEl>
                                        <p:attrNameLst>
                                          <p:attrName>style.visibility</p:attrName>
                                        </p:attrNameLst>
                                      </p:cBhvr>
                                      <p:to>
                                        <p:strVal val="visible"/>
                                      </p:to>
                                    </p:set>
                                    <p:animEffect transition="in" filter="randombar(horizontal)">
                                      <p:cBhvr>
                                        <p:cTn id="17" dur="500"/>
                                        <p:tgtEl>
                                          <p:spTgt spid="2314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31427">
                                            <p:txEl>
                                              <p:pRg st="3" end="3"/>
                                            </p:txEl>
                                          </p:spTgt>
                                        </p:tgtEl>
                                        <p:attrNameLst>
                                          <p:attrName>style.visibility</p:attrName>
                                        </p:attrNameLst>
                                      </p:cBhvr>
                                      <p:to>
                                        <p:strVal val="visible"/>
                                      </p:to>
                                    </p:set>
                                    <p:animEffect transition="in" filter="randombar(horizontal)">
                                      <p:cBhvr>
                                        <p:cTn id="22" dur="500"/>
                                        <p:tgtEl>
                                          <p:spTgt spid="2314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31427">
                                            <p:txEl>
                                              <p:pRg st="4" end="4"/>
                                            </p:txEl>
                                          </p:spTgt>
                                        </p:tgtEl>
                                        <p:attrNameLst>
                                          <p:attrName>style.visibility</p:attrName>
                                        </p:attrNameLst>
                                      </p:cBhvr>
                                      <p:to>
                                        <p:strVal val="visible"/>
                                      </p:to>
                                    </p:set>
                                    <p:animEffect transition="in" filter="randombar(horizontal)">
                                      <p:cBhvr>
                                        <p:cTn id="27" dur="500"/>
                                        <p:tgtEl>
                                          <p:spTgt spid="2314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31427">
                                            <p:txEl>
                                              <p:pRg st="5" end="5"/>
                                            </p:txEl>
                                          </p:spTgt>
                                        </p:tgtEl>
                                        <p:attrNameLst>
                                          <p:attrName>style.visibility</p:attrName>
                                        </p:attrNameLst>
                                      </p:cBhvr>
                                      <p:to>
                                        <p:strVal val="visible"/>
                                      </p:to>
                                    </p:set>
                                    <p:animEffect transition="in" filter="randombar(horizontal)">
                                      <p:cBhvr>
                                        <p:cTn id="32" dur="500"/>
                                        <p:tgtEl>
                                          <p:spTgt spid="2314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Slide Number Placeholder 3">
            <a:extLst>
              <a:ext uri="{FF2B5EF4-FFF2-40B4-BE49-F238E27FC236}">
                <a16:creationId xmlns:a16="http://schemas.microsoft.com/office/drawing/2014/main" id="{6A8D4C92-4AF9-41A2-BDD0-6FBA2F1522E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F4B0BFD9-6EEF-4629-91BF-C2B71E216FA0}" type="slidenum">
              <a:rPr lang="en-US" altLang="en-US" sz="1400">
                <a:solidFill>
                  <a:schemeClr val="tx2"/>
                </a:solidFill>
              </a:rPr>
              <a:pPr>
                <a:lnSpc>
                  <a:spcPct val="100000"/>
                </a:lnSpc>
                <a:spcBef>
                  <a:spcPct val="0"/>
                </a:spcBef>
                <a:buClrTx/>
                <a:buSzTx/>
                <a:buFontTx/>
                <a:buNone/>
              </a:pPr>
              <a:t>13</a:t>
            </a:fld>
            <a:endParaRPr lang="en-US" altLang="en-US" sz="1400">
              <a:solidFill>
                <a:schemeClr val="tx2"/>
              </a:solidFill>
            </a:endParaRPr>
          </a:p>
        </p:txBody>
      </p:sp>
      <p:sp>
        <p:nvSpPr>
          <p:cNvPr id="333826" name="Rectangle 2">
            <a:extLst>
              <a:ext uri="{FF2B5EF4-FFF2-40B4-BE49-F238E27FC236}">
                <a16:creationId xmlns:a16="http://schemas.microsoft.com/office/drawing/2014/main" id="{EBD17666-8337-4681-A6B9-550BD1A272C1}"/>
              </a:ext>
            </a:extLst>
          </p:cNvPr>
          <p:cNvSpPr>
            <a:spLocks noGrp="1" noChangeArrowheads="1"/>
          </p:cNvSpPr>
          <p:nvPr>
            <p:ph type="title"/>
          </p:nvPr>
        </p:nvSpPr>
        <p:spPr/>
        <p:txBody>
          <a:bodyPr/>
          <a:lstStyle/>
          <a:p>
            <a:pPr>
              <a:defRPr/>
            </a:pPr>
            <a:endParaRPr lang="en-US"/>
          </a:p>
        </p:txBody>
      </p:sp>
      <p:sp>
        <p:nvSpPr>
          <p:cNvPr id="28676" name="Rectangle 3">
            <a:extLst>
              <a:ext uri="{FF2B5EF4-FFF2-40B4-BE49-F238E27FC236}">
                <a16:creationId xmlns:a16="http://schemas.microsoft.com/office/drawing/2014/main" id="{90EC7C98-BC54-4263-AF57-E4132707917F}"/>
              </a:ext>
            </a:extLst>
          </p:cNvPr>
          <p:cNvSpPr>
            <a:spLocks noGrp="1" noChangeArrowheads="1"/>
          </p:cNvSpPr>
          <p:nvPr>
            <p:ph type="body" idx="1"/>
          </p:nvPr>
        </p:nvSpPr>
        <p:spPr/>
        <p:txBody>
          <a:bodyPr/>
          <a:lstStyle/>
          <a:p>
            <a:endParaRPr lang="en-US" altLang="en-US"/>
          </a:p>
        </p:txBody>
      </p:sp>
      <p:pic>
        <p:nvPicPr>
          <p:cNvPr id="28677" name="Picture 4" descr="Elderly man, seniors, older men">
            <a:extLst>
              <a:ext uri="{FF2B5EF4-FFF2-40B4-BE49-F238E27FC236}">
                <a16:creationId xmlns:a16="http://schemas.microsoft.com/office/drawing/2014/main" id="{0F76DF01-4272-4BCD-B7B0-E3D4CFF7F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0" y="-633413"/>
            <a:ext cx="13716000" cy="812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2562" name="Rectangle 2">
            <a:extLst>
              <a:ext uri="{FF2B5EF4-FFF2-40B4-BE49-F238E27FC236}">
                <a16:creationId xmlns:a16="http://schemas.microsoft.com/office/drawing/2014/main" id="{DE40A1B5-6311-4420-B2C5-22B2750D6B65}"/>
              </a:ext>
            </a:extLst>
          </p:cNvPr>
          <p:cNvSpPr>
            <a:spLocks noGrp="1" noChangeArrowheads="1"/>
          </p:cNvSpPr>
          <p:nvPr>
            <p:ph type="title"/>
          </p:nvPr>
        </p:nvSpPr>
        <p:spPr>
          <a:xfrm>
            <a:off x="711200" y="279400"/>
            <a:ext cx="8963025" cy="1200150"/>
          </a:xfrm>
        </p:spPr>
        <p:txBody>
          <a:bodyPr/>
          <a:lstStyle/>
          <a:p>
            <a:pPr>
              <a:defRPr/>
            </a:pPr>
            <a:r>
              <a:rPr lang="en-US"/>
              <a:t>Types of Hopper Blockage</a:t>
            </a:r>
          </a:p>
        </p:txBody>
      </p:sp>
      <p:pic>
        <p:nvPicPr>
          <p:cNvPr id="257027" name="Picture 3">
            <a:extLst>
              <a:ext uri="{FF2B5EF4-FFF2-40B4-BE49-F238E27FC236}">
                <a16:creationId xmlns:a16="http://schemas.microsoft.com/office/drawing/2014/main" id="{DA74F0AB-133E-457D-B1C3-D3201868D5F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8" y="1608138"/>
            <a:ext cx="10045700" cy="38449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2564" name="Rectangle 4">
            <a:extLst>
              <a:ext uri="{FF2B5EF4-FFF2-40B4-BE49-F238E27FC236}">
                <a16:creationId xmlns:a16="http://schemas.microsoft.com/office/drawing/2014/main" id="{E32EADB9-9739-440D-80F4-27A74A4F606A}"/>
              </a:ext>
            </a:extLst>
          </p:cNvPr>
          <p:cNvSpPr>
            <a:spLocks noChangeArrowheads="1"/>
          </p:cNvSpPr>
          <p:nvPr/>
        </p:nvSpPr>
        <p:spPr bwMode="auto">
          <a:xfrm>
            <a:off x="190500" y="5410200"/>
            <a:ext cx="1714500" cy="576263"/>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90488" tIns="44450" rIns="90488" bIns="44450">
            <a:spAutoFit/>
          </a:bodyPr>
          <a:lstStyle/>
          <a:p>
            <a:pPr algn="ctr">
              <a:defRPr/>
            </a:pPr>
            <a:r>
              <a:rPr lang="en-US" sz="3200" b="1" i="1">
                <a:solidFill>
                  <a:schemeClr val="tx2"/>
                </a:solidFill>
                <a:effectLst>
                  <a:outerShdw blurRad="38100" dist="38100" dir="2700000" algn="tl">
                    <a:srgbClr val="000000"/>
                  </a:outerShdw>
                </a:effectLst>
                <a:latin typeface="Arial" charset="0"/>
              </a:rPr>
              <a:t>Arching</a:t>
            </a:r>
          </a:p>
        </p:txBody>
      </p:sp>
      <p:sp>
        <p:nvSpPr>
          <p:cNvPr id="322565" name="Rectangle 5">
            <a:extLst>
              <a:ext uri="{FF2B5EF4-FFF2-40B4-BE49-F238E27FC236}">
                <a16:creationId xmlns:a16="http://schemas.microsoft.com/office/drawing/2014/main" id="{714E2841-1265-45A5-98E8-3FCCAFD82CBA}"/>
              </a:ext>
            </a:extLst>
          </p:cNvPr>
          <p:cNvSpPr>
            <a:spLocks noChangeArrowheads="1"/>
          </p:cNvSpPr>
          <p:nvPr/>
        </p:nvSpPr>
        <p:spPr bwMode="auto">
          <a:xfrm>
            <a:off x="2781300" y="5410200"/>
            <a:ext cx="1849438" cy="576263"/>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90488" tIns="44450" rIns="90488" bIns="44450">
            <a:spAutoFit/>
          </a:bodyPr>
          <a:lstStyle/>
          <a:p>
            <a:pPr algn="ctr">
              <a:defRPr/>
            </a:pPr>
            <a:r>
              <a:rPr lang="en-US" sz="3200" b="1" i="1">
                <a:solidFill>
                  <a:schemeClr val="tx2"/>
                </a:solidFill>
                <a:effectLst>
                  <a:outerShdw blurRad="38100" dist="38100" dir="2700000" algn="tl">
                    <a:srgbClr val="000000"/>
                  </a:outerShdw>
                </a:effectLst>
                <a:latin typeface="Arial" charset="0"/>
              </a:rPr>
              <a:t>Bridging</a:t>
            </a:r>
          </a:p>
        </p:txBody>
      </p:sp>
      <p:sp>
        <p:nvSpPr>
          <p:cNvPr id="322566" name="Rectangle 6">
            <a:extLst>
              <a:ext uri="{FF2B5EF4-FFF2-40B4-BE49-F238E27FC236}">
                <a16:creationId xmlns:a16="http://schemas.microsoft.com/office/drawing/2014/main" id="{89EAB1CF-50B6-4EC7-8B2B-F0D25C85A39E}"/>
              </a:ext>
            </a:extLst>
          </p:cNvPr>
          <p:cNvSpPr>
            <a:spLocks noChangeArrowheads="1"/>
          </p:cNvSpPr>
          <p:nvPr/>
        </p:nvSpPr>
        <p:spPr bwMode="auto">
          <a:xfrm>
            <a:off x="7886700" y="5410200"/>
            <a:ext cx="2203450" cy="5842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p>
            <a:pPr marL="342900" indent="-342900" algn="ctr">
              <a:defRPr/>
            </a:pPr>
            <a:r>
              <a:rPr lang="en-US" sz="3200" b="1" i="1">
                <a:solidFill>
                  <a:schemeClr val="tx2"/>
                </a:solidFill>
                <a:effectLst>
                  <a:outerShdw blurRad="38100" dist="38100" dir="2700000" algn="tl">
                    <a:srgbClr val="000000"/>
                  </a:outerShdw>
                </a:effectLst>
                <a:latin typeface="Arial" charset="0"/>
              </a:rPr>
              <a:t>Ratholing</a:t>
            </a:r>
          </a:p>
        </p:txBody>
      </p:sp>
      <p:sp>
        <p:nvSpPr>
          <p:cNvPr id="322567" name="Rectangle 7">
            <a:extLst>
              <a:ext uri="{FF2B5EF4-FFF2-40B4-BE49-F238E27FC236}">
                <a16:creationId xmlns:a16="http://schemas.microsoft.com/office/drawing/2014/main" id="{C3F35A8D-C14E-44E3-B5D8-9EDDFFDD94CF}"/>
              </a:ext>
            </a:extLst>
          </p:cNvPr>
          <p:cNvSpPr>
            <a:spLocks noGrp="1" noChangeArrowheads="1"/>
          </p:cNvSpPr>
          <p:nvPr>
            <p:ph type="body" idx="1"/>
          </p:nvPr>
        </p:nvSpPr>
        <p:spPr>
          <a:xfrm>
            <a:off x="5219700" y="5410200"/>
            <a:ext cx="2203450" cy="584200"/>
          </a:xfrm>
        </p:spPr>
        <p:txBody>
          <a:bodyPr/>
          <a:lstStyle/>
          <a:p>
            <a:pPr algn="ctr">
              <a:lnSpc>
                <a:spcPct val="100000"/>
              </a:lnSpc>
              <a:spcBef>
                <a:spcPct val="0"/>
              </a:spcBef>
              <a:buFont typeface="Monotype Sorts" pitchFamily="2" charset="2"/>
              <a:buNone/>
              <a:defRPr/>
            </a:pPr>
            <a:r>
              <a:rPr lang="en-US" i="1">
                <a:solidFill>
                  <a:schemeClr val="tx2"/>
                </a:solidFill>
                <a:effectLst>
                  <a:outerShdw blurRad="38100" dist="38100" dir="2700000" algn="tl">
                    <a:srgbClr val="000000"/>
                  </a:outerShdw>
                </a:effectLst>
              </a:rPr>
              <a:t>Buildup</a:t>
            </a:r>
          </a:p>
        </p:txBody>
      </p:sp>
    </p:spTree>
  </p:cSld>
  <p:clrMapOvr>
    <a:masterClrMapping/>
  </p:clrMapOvr>
  <p:transition advClick="0" advTm="5000">
    <p:random/>
  </p:transition>
</p:sld>
</file>

<file path=ppt/slides/slide1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59074" name="Picture 4" descr="spy 1">
            <a:extLst>
              <a:ext uri="{FF2B5EF4-FFF2-40B4-BE49-F238E27FC236}">
                <a16:creationId xmlns:a16="http://schemas.microsoft.com/office/drawing/2014/main" id="{F3923318-6683-4042-9EF9-441E8673B9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5333" name="Rectangle 5">
            <a:extLst>
              <a:ext uri="{FF2B5EF4-FFF2-40B4-BE49-F238E27FC236}">
                <a16:creationId xmlns:a16="http://schemas.microsoft.com/office/drawing/2014/main" id="{37625E43-C81B-4C43-B4B4-9EC7BE810758}"/>
              </a:ext>
            </a:extLst>
          </p:cNvPr>
          <p:cNvSpPr>
            <a:spLocks noGrp="1" noChangeArrowheads="1"/>
          </p:cNvSpPr>
          <p:nvPr>
            <p:ph type="title"/>
          </p:nvPr>
        </p:nvSpPr>
        <p:spPr>
          <a:xfrm>
            <a:off x="6210300" y="0"/>
            <a:ext cx="3924300" cy="5365750"/>
          </a:xfrm>
          <a:effectLst>
            <a:outerShdw dist="53882" dir="2700000" algn="ctr" rotWithShape="0">
              <a:srgbClr val="0066FF"/>
            </a:outerShdw>
          </a:effectLst>
        </p:spPr>
        <p:txBody>
          <a:bodyPr/>
          <a:lstStyle/>
          <a:p>
            <a:pPr>
              <a:defRPr/>
            </a:pPr>
            <a:r>
              <a:rPr lang="en-US">
                <a:solidFill>
                  <a:schemeClr val="bg1"/>
                </a:solidFill>
                <a:effectLst>
                  <a:outerShdw blurRad="38100" dist="38100" dir="2700000" algn="tl">
                    <a:srgbClr val="C0C0C0"/>
                  </a:outerShdw>
                </a:effectLst>
              </a:rPr>
              <a:t>How Do We Monitor Compliance</a:t>
            </a:r>
          </a:p>
        </p:txBody>
      </p:sp>
    </p:spTree>
  </p:cSld>
  <p:clrMapOvr>
    <a:masterClrMapping/>
  </p:clrMapOvr>
  <p:transition advClick="0" advTm="5000">
    <p:random/>
  </p:transition>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0098" name="Slide Number Placeholder 3">
            <a:extLst>
              <a:ext uri="{FF2B5EF4-FFF2-40B4-BE49-F238E27FC236}">
                <a16:creationId xmlns:a16="http://schemas.microsoft.com/office/drawing/2014/main" id="{DA9730D5-1FBC-47F9-B675-70CA86C56798}"/>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1C9A3380-BEB9-4A85-8B23-0C026DEB6BD5}" type="slidenum">
              <a:rPr lang="en-US" altLang="en-US" sz="1400">
                <a:solidFill>
                  <a:schemeClr val="tx2"/>
                </a:solidFill>
              </a:rPr>
              <a:pPr>
                <a:lnSpc>
                  <a:spcPct val="100000"/>
                </a:lnSpc>
                <a:spcBef>
                  <a:spcPct val="0"/>
                </a:spcBef>
                <a:buClrTx/>
                <a:buSzTx/>
                <a:buFontTx/>
                <a:buNone/>
              </a:pPr>
              <a:t>132</a:t>
            </a:fld>
            <a:endParaRPr lang="en-US" altLang="en-US" sz="1400">
              <a:solidFill>
                <a:schemeClr val="tx2"/>
              </a:solidFill>
            </a:endParaRPr>
          </a:p>
        </p:txBody>
      </p:sp>
      <p:sp>
        <p:nvSpPr>
          <p:cNvPr id="260099" name="Rectangle 2">
            <a:extLst>
              <a:ext uri="{FF2B5EF4-FFF2-40B4-BE49-F238E27FC236}">
                <a16:creationId xmlns:a16="http://schemas.microsoft.com/office/drawing/2014/main" id="{7FB89431-6F6E-4003-BC7C-58F6B048B132}"/>
              </a:ext>
            </a:extLst>
          </p:cNvPr>
          <p:cNvSpPr>
            <a:spLocks noChangeArrowheads="1"/>
          </p:cNvSpPr>
          <p:nvPr/>
        </p:nvSpPr>
        <p:spPr bwMode="auto">
          <a:xfrm>
            <a:off x="1741488" y="977900"/>
            <a:ext cx="6777037" cy="12049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960438" algn="l"/>
                <a:tab pos="1920875" algn="l"/>
                <a:tab pos="2879725" algn="l"/>
                <a:tab pos="3840163" algn="l"/>
                <a:tab pos="4800600" algn="l"/>
                <a:tab pos="5761038" algn="l"/>
                <a:tab pos="6721475"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9pPr>
          </a:lstStyle>
          <a:p>
            <a:pPr algn="ctr">
              <a:lnSpc>
                <a:spcPts val="5300"/>
              </a:lnSpc>
              <a:spcBef>
                <a:spcPct val="0"/>
              </a:spcBef>
              <a:buClrTx/>
              <a:buSzTx/>
              <a:buFontTx/>
              <a:buNone/>
            </a:pPr>
            <a:endParaRPr lang="en-US" altLang="en-US" sz="4000">
              <a:solidFill>
                <a:srgbClr val="FFFF00"/>
              </a:solidFill>
            </a:endParaRPr>
          </a:p>
          <a:p>
            <a:pPr algn="ctr" eaLnBrk="1" hangingPunct="1">
              <a:lnSpc>
                <a:spcPts val="4700"/>
              </a:lnSpc>
              <a:spcBef>
                <a:spcPct val="0"/>
              </a:spcBef>
              <a:buClrTx/>
              <a:buSzTx/>
              <a:buFontTx/>
              <a:buNone/>
            </a:pPr>
            <a:endParaRPr lang="en-US" altLang="en-US" sz="4000">
              <a:solidFill>
                <a:srgbClr val="FFFF00"/>
              </a:solidFill>
            </a:endParaRPr>
          </a:p>
        </p:txBody>
      </p:sp>
      <p:sp>
        <p:nvSpPr>
          <p:cNvPr id="233475" name="Rectangle 3">
            <a:extLst>
              <a:ext uri="{FF2B5EF4-FFF2-40B4-BE49-F238E27FC236}">
                <a16:creationId xmlns:a16="http://schemas.microsoft.com/office/drawing/2014/main" id="{A9581CF5-C732-46F0-95DE-01472C85B9DC}"/>
              </a:ext>
            </a:extLst>
          </p:cNvPr>
          <p:cNvSpPr>
            <a:spLocks noGrp="1" noChangeArrowheads="1"/>
          </p:cNvSpPr>
          <p:nvPr>
            <p:ph type="body" idx="1"/>
          </p:nvPr>
        </p:nvSpPr>
        <p:spPr>
          <a:xfrm>
            <a:off x="2133600" y="1809750"/>
            <a:ext cx="6999288" cy="4244975"/>
          </a:xfrm>
          <a:noFill/>
        </p:spPr>
        <p:txBody>
          <a:bodyPr/>
          <a:lstStyle/>
          <a:p>
            <a:pPr>
              <a:buClr>
                <a:srgbClr val="FF8203"/>
              </a:buClr>
            </a:pPr>
            <a:r>
              <a:rPr lang="en-US" altLang="en-US" sz="2800"/>
              <a:t>Opacity</a:t>
            </a:r>
          </a:p>
          <a:p>
            <a:r>
              <a:rPr lang="en-US" altLang="en-US" sz="2800"/>
              <a:t>Triboelectric &amp; Tribokinetic Devices</a:t>
            </a:r>
          </a:p>
          <a:p>
            <a:r>
              <a:rPr lang="en-US" altLang="en-US" sz="2800"/>
              <a:t>Light Modulation </a:t>
            </a:r>
          </a:p>
          <a:p>
            <a:r>
              <a:rPr lang="en-US" altLang="en-US" sz="2800"/>
              <a:t>Pressure Drop</a:t>
            </a:r>
          </a:p>
          <a:p>
            <a:r>
              <a:rPr lang="en-US" altLang="en-US" sz="2800"/>
              <a:t>Temperature</a:t>
            </a:r>
          </a:p>
          <a:p>
            <a:r>
              <a:rPr lang="en-US" altLang="en-US" sz="2800"/>
              <a:t>Bag Failure Patterns</a:t>
            </a:r>
          </a:p>
          <a:p>
            <a:r>
              <a:rPr lang="en-US" altLang="en-US" sz="2800"/>
              <a:t>Clean-side deposits</a:t>
            </a:r>
          </a:p>
        </p:txBody>
      </p:sp>
      <p:sp>
        <p:nvSpPr>
          <p:cNvPr id="260101" name="Rectangle 4">
            <a:extLst>
              <a:ext uri="{FF2B5EF4-FFF2-40B4-BE49-F238E27FC236}">
                <a16:creationId xmlns:a16="http://schemas.microsoft.com/office/drawing/2014/main" id="{D8824AE0-2781-4EB0-8A47-C02C0E56B440}"/>
              </a:ext>
            </a:extLst>
          </p:cNvPr>
          <p:cNvSpPr>
            <a:spLocks noGrp="1" noChangeArrowheads="1"/>
          </p:cNvSpPr>
          <p:nvPr>
            <p:ph type="title"/>
          </p:nvPr>
        </p:nvSpPr>
        <p:spPr>
          <a:xfrm>
            <a:off x="666750" y="441325"/>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a:solidFill>
                  <a:srgbClr val="FFFF00"/>
                </a:solidFill>
                <a:effectLst/>
              </a:rPr>
              <a:t>Performance Monitoring</a:t>
            </a:r>
            <a:br>
              <a:rPr lang="en-US" altLang="en-US" sz="4400">
                <a:solidFill>
                  <a:srgbClr val="FFFF00"/>
                </a:solidFill>
                <a:effectLst/>
              </a:rPr>
            </a:br>
            <a:r>
              <a:rPr lang="en-US" altLang="en-US" sz="2600">
                <a:solidFill>
                  <a:srgbClr val="FFFF00"/>
                </a:solidFill>
                <a:effectLst/>
              </a:rPr>
              <a:t>(Section 501, 502)</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34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34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34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34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334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3347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334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build="p"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2146" name="Rectangle 2" descr="50%">
            <a:extLst>
              <a:ext uri="{FF2B5EF4-FFF2-40B4-BE49-F238E27FC236}">
                <a16:creationId xmlns:a16="http://schemas.microsoft.com/office/drawing/2014/main" id="{1311254B-BE93-412E-A22A-2153B864C636}"/>
              </a:ext>
            </a:extLst>
          </p:cNvPr>
          <p:cNvSpPr>
            <a:spLocks noChangeArrowheads="1"/>
          </p:cNvSpPr>
          <p:nvPr/>
        </p:nvSpPr>
        <p:spPr bwMode="auto">
          <a:xfrm>
            <a:off x="269875" y="6350"/>
            <a:ext cx="9847263" cy="6453188"/>
          </a:xfrm>
          <a:prstGeom prst="rect">
            <a:avLst/>
          </a:prstGeom>
          <a:blipFill dpi="0" rotWithShape="0">
            <a:blip r:embed="rId4"/>
            <a:srcRect/>
            <a:tile tx="0" ty="0" sx="100000" sy="100000" flip="none" algn="tl"/>
          </a:blip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nvGrpSpPr>
          <p:cNvPr id="262147" name="Group 3">
            <a:extLst>
              <a:ext uri="{FF2B5EF4-FFF2-40B4-BE49-F238E27FC236}">
                <a16:creationId xmlns:a16="http://schemas.microsoft.com/office/drawing/2014/main" id="{5D3C5E38-F2D5-4AB7-A827-67D531C6E286}"/>
              </a:ext>
            </a:extLst>
          </p:cNvPr>
          <p:cNvGrpSpPr>
            <a:grpSpLocks/>
          </p:cNvGrpSpPr>
          <p:nvPr/>
        </p:nvGrpSpPr>
        <p:grpSpPr bwMode="auto">
          <a:xfrm>
            <a:off x="788988" y="592138"/>
            <a:ext cx="9272587" cy="5638800"/>
            <a:chOff x="497" y="373"/>
            <a:chExt cx="5841" cy="3552"/>
          </a:xfrm>
        </p:grpSpPr>
        <p:grpSp>
          <p:nvGrpSpPr>
            <p:cNvPr id="262149" name="Group 4">
              <a:extLst>
                <a:ext uri="{FF2B5EF4-FFF2-40B4-BE49-F238E27FC236}">
                  <a16:creationId xmlns:a16="http://schemas.microsoft.com/office/drawing/2014/main" id="{D3D28849-099A-455C-BF03-51BDCB1473D0}"/>
                </a:ext>
              </a:extLst>
            </p:cNvPr>
            <p:cNvGrpSpPr>
              <a:grpSpLocks/>
            </p:cNvGrpSpPr>
            <p:nvPr/>
          </p:nvGrpSpPr>
          <p:grpSpPr bwMode="auto">
            <a:xfrm>
              <a:off x="586" y="373"/>
              <a:ext cx="5752" cy="3552"/>
              <a:chOff x="586" y="373"/>
              <a:chExt cx="5752" cy="3552"/>
            </a:xfrm>
          </p:grpSpPr>
          <p:grpSp>
            <p:nvGrpSpPr>
              <p:cNvPr id="262158" name="Group 5">
                <a:extLst>
                  <a:ext uri="{FF2B5EF4-FFF2-40B4-BE49-F238E27FC236}">
                    <a16:creationId xmlns:a16="http://schemas.microsoft.com/office/drawing/2014/main" id="{52ACB363-3686-4CF6-8409-4B0685E74B92}"/>
                  </a:ext>
                </a:extLst>
              </p:cNvPr>
              <p:cNvGrpSpPr>
                <a:grpSpLocks/>
              </p:cNvGrpSpPr>
              <p:nvPr/>
            </p:nvGrpSpPr>
            <p:grpSpPr bwMode="auto">
              <a:xfrm>
                <a:off x="586" y="373"/>
                <a:ext cx="5752" cy="3552"/>
                <a:chOff x="586" y="373"/>
                <a:chExt cx="5752" cy="3552"/>
              </a:xfrm>
            </p:grpSpPr>
            <p:grpSp>
              <p:nvGrpSpPr>
                <p:cNvPr id="262165" name="Group 6">
                  <a:extLst>
                    <a:ext uri="{FF2B5EF4-FFF2-40B4-BE49-F238E27FC236}">
                      <a16:creationId xmlns:a16="http://schemas.microsoft.com/office/drawing/2014/main" id="{A048FB71-AA46-488E-85CF-D107D5F4706D}"/>
                    </a:ext>
                  </a:extLst>
                </p:cNvPr>
                <p:cNvGrpSpPr>
                  <a:grpSpLocks/>
                </p:cNvGrpSpPr>
                <p:nvPr/>
              </p:nvGrpSpPr>
              <p:grpSpPr bwMode="auto">
                <a:xfrm>
                  <a:off x="586" y="373"/>
                  <a:ext cx="5752" cy="3552"/>
                  <a:chOff x="586" y="373"/>
                  <a:chExt cx="5752" cy="3552"/>
                </a:xfrm>
              </p:grpSpPr>
              <p:grpSp>
                <p:nvGrpSpPr>
                  <p:cNvPr id="262170" name="Group 7">
                    <a:extLst>
                      <a:ext uri="{FF2B5EF4-FFF2-40B4-BE49-F238E27FC236}">
                        <a16:creationId xmlns:a16="http://schemas.microsoft.com/office/drawing/2014/main" id="{34604555-BFF4-4DF4-827C-001A11158464}"/>
                      </a:ext>
                    </a:extLst>
                  </p:cNvPr>
                  <p:cNvGrpSpPr>
                    <a:grpSpLocks/>
                  </p:cNvGrpSpPr>
                  <p:nvPr/>
                </p:nvGrpSpPr>
                <p:grpSpPr bwMode="auto">
                  <a:xfrm>
                    <a:off x="586" y="373"/>
                    <a:ext cx="5752" cy="3552"/>
                    <a:chOff x="586" y="373"/>
                    <a:chExt cx="5752" cy="3552"/>
                  </a:xfrm>
                </p:grpSpPr>
                <p:grpSp>
                  <p:nvGrpSpPr>
                    <p:cNvPr id="262175" name="Group 8">
                      <a:extLst>
                        <a:ext uri="{FF2B5EF4-FFF2-40B4-BE49-F238E27FC236}">
                          <a16:creationId xmlns:a16="http://schemas.microsoft.com/office/drawing/2014/main" id="{A67AD6C0-9A8D-4E2D-BC62-529A6B9CC939}"/>
                        </a:ext>
                      </a:extLst>
                    </p:cNvPr>
                    <p:cNvGrpSpPr>
                      <a:grpSpLocks/>
                    </p:cNvGrpSpPr>
                    <p:nvPr/>
                  </p:nvGrpSpPr>
                  <p:grpSpPr bwMode="auto">
                    <a:xfrm>
                      <a:off x="586" y="373"/>
                      <a:ext cx="5752" cy="3552"/>
                      <a:chOff x="586" y="373"/>
                      <a:chExt cx="5752" cy="3552"/>
                    </a:xfrm>
                  </p:grpSpPr>
                  <p:grpSp>
                    <p:nvGrpSpPr>
                      <p:cNvPr id="262193" name="Group 9">
                        <a:extLst>
                          <a:ext uri="{FF2B5EF4-FFF2-40B4-BE49-F238E27FC236}">
                            <a16:creationId xmlns:a16="http://schemas.microsoft.com/office/drawing/2014/main" id="{943241CA-C027-45A0-908E-5D1E87A2F7ED}"/>
                          </a:ext>
                        </a:extLst>
                      </p:cNvPr>
                      <p:cNvGrpSpPr>
                        <a:grpSpLocks/>
                      </p:cNvGrpSpPr>
                      <p:nvPr/>
                    </p:nvGrpSpPr>
                    <p:grpSpPr bwMode="auto">
                      <a:xfrm>
                        <a:off x="612" y="964"/>
                        <a:ext cx="5065" cy="2961"/>
                        <a:chOff x="612" y="964"/>
                        <a:chExt cx="5065" cy="2961"/>
                      </a:xfrm>
                    </p:grpSpPr>
                    <p:grpSp>
                      <p:nvGrpSpPr>
                        <p:cNvPr id="262210" name="Group 10">
                          <a:extLst>
                            <a:ext uri="{FF2B5EF4-FFF2-40B4-BE49-F238E27FC236}">
                              <a16:creationId xmlns:a16="http://schemas.microsoft.com/office/drawing/2014/main" id="{8F4EA8C0-2F10-4A1A-98B7-A14CC8074FED}"/>
                            </a:ext>
                          </a:extLst>
                        </p:cNvPr>
                        <p:cNvGrpSpPr>
                          <a:grpSpLocks/>
                        </p:cNvGrpSpPr>
                        <p:nvPr/>
                      </p:nvGrpSpPr>
                      <p:grpSpPr bwMode="auto">
                        <a:xfrm>
                          <a:off x="612" y="964"/>
                          <a:ext cx="4799" cy="2961"/>
                          <a:chOff x="612" y="964"/>
                          <a:chExt cx="4799" cy="2961"/>
                        </a:xfrm>
                      </p:grpSpPr>
                      <p:sp>
                        <p:nvSpPr>
                          <p:cNvPr id="262218" name="Rectangle 11">
                            <a:extLst>
                              <a:ext uri="{FF2B5EF4-FFF2-40B4-BE49-F238E27FC236}">
                                <a16:creationId xmlns:a16="http://schemas.microsoft.com/office/drawing/2014/main" id="{F6F8FDB5-38A7-4929-B844-088C847EFA97}"/>
                              </a:ext>
                            </a:extLst>
                          </p:cNvPr>
                          <p:cNvSpPr>
                            <a:spLocks noChangeArrowheads="1"/>
                          </p:cNvSpPr>
                          <p:nvPr/>
                        </p:nvSpPr>
                        <p:spPr bwMode="auto">
                          <a:xfrm>
                            <a:off x="612" y="3573"/>
                            <a:ext cx="3187" cy="3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19" name="Rectangle 12">
                            <a:extLst>
                              <a:ext uri="{FF2B5EF4-FFF2-40B4-BE49-F238E27FC236}">
                                <a16:creationId xmlns:a16="http://schemas.microsoft.com/office/drawing/2014/main" id="{73D78107-2B2E-4E8A-AC84-2912066B9C18}"/>
                              </a:ext>
                            </a:extLst>
                          </p:cNvPr>
                          <p:cNvSpPr>
                            <a:spLocks noChangeArrowheads="1"/>
                          </p:cNvSpPr>
                          <p:nvPr/>
                        </p:nvSpPr>
                        <p:spPr bwMode="auto">
                          <a:xfrm>
                            <a:off x="4238" y="964"/>
                            <a:ext cx="1173" cy="296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20" name="Rectangle 13">
                            <a:extLst>
                              <a:ext uri="{FF2B5EF4-FFF2-40B4-BE49-F238E27FC236}">
                                <a16:creationId xmlns:a16="http://schemas.microsoft.com/office/drawing/2014/main" id="{1169F337-7ADD-466F-9BBB-891A72AF7FBB}"/>
                              </a:ext>
                            </a:extLst>
                          </p:cNvPr>
                          <p:cNvSpPr>
                            <a:spLocks noChangeArrowheads="1"/>
                          </p:cNvSpPr>
                          <p:nvPr/>
                        </p:nvSpPr>
                        <p:spPr bwMode="auto">
                          <a:xfrm>
                            <a:off x="3146" y="2031"/>
                            <a:ext cx="1350" cy="96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21" name="Rectangle 14">
                            <a:extLst>
                              <a:ext uri="{FF2B5EF4-FFF2-40B4-BE49-F238E27FC236}">
                                <a16:creationId xmlns:a16="http://schemas.microsoft.com/office/drawing/2014/main" id="{350070C3-77B7-4EF1-A6AA-0B017148BE2B}"/>
                              </a:ext>
                            </a:extLst>
                          </p:cNvPr>
                          <p:cNvSpPr>
                            <a:spLocks noChangeArrowheads="1"/>
                          </p:cNvSpPr>
                          <p:nvPr/>
                        </p:nvSpPr>
                        <p:spPr bwMode="auto">
                          <a:xfrm>
                            <a:off x="4314" y="1911"/>
                            <a:ext cx="284" cy="1245"/>
                          </a:xfrm>
                          <a:prstGeom prst="rect">
                            <a:avLst/>
                          </a:prstGeom>
                          <a:solidFill>
                            <a:srgbClr val="FFFFFF"/>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22" name="AutoShape 15">
                            <a:extLst>
                              <a:ext uri="{FF2B5EF4-FFF2-40B4-BE49-F238E27FC236}">
                                <a16:creationId xmlns:a16="http://schemas.microsoft.com/office/drawing/2014/main" id="{0368FCC2-EC42-45F7-8383-C9FE3512BE1E}"/>
                              </a:ext>
                            </a:extLst>
                          </p:cNvPr>
                          <p:cNvSpPr>
                            <a:spLocks noChangeArrowheads="1"/>
                          </p:cNvSpPr>
                          <p:nvPr/>
                        </p:nvSpPr>
                        <p:spPr bwMode="auto">
                          <a:xfrm>
                            <a:off x="847" y="1800"/>
                            <a:ext cx="2496" cy="1369"/>
                          </a:xfrm>
                          <a:prstGeom prst="roundRect">
                            <a:avLst>
                              <a:gd name="adj" fmla="val 24509"/>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23" name="Rectangle 16">
                            <a:extLst>
                              <a:ext uri="{FF2B5EF4-FFF2-40B4-BE49-F238E27FC236}">
                                <a16:creationId xmlns:a16="http://schemas.microsoft.com/office/drawing/2014/main" id="{4B07CE60-CB1C-4034-B4F2-38C037B49B57}"/>
                              </a:ext>
                            </a:extLst>
                          </p:cNvPr>
                          <p:cNvSpPr>
                            <a:spLocks noChangeArrowheads="1"/>
                          </p:cNvSpPr>
                          <p:nvPr/>
                        </p:nvSpPr>
                        <p:spPr bwMode="auto">
                          <a:xfrm>
                            <a:off x="3302" y="2071"/>
                            <a:ext cx="80" cy="889"/>
                          </a:xfrm>
                          <a:prstGeom prst="rect">
                            <a:avLst/>
                          </a:prstGeom>
                          <a:solidFill>
                            <a:srgbClr val="FFFFFF"/>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262211" name="Rectangle 17">
                          <a:extLst>
                            <a:ext uri="{FF2B5EF4-FFF2-40B4-BE49-F238E27FC236}">
                              <a16:creationId xmlns:a16="http://schemas.microsoft.com/office/drawing/2014/main" id="{08E7F500-CC6C-4320-AF3D-A618A634A455}"/>
                            </a:ext>
                          </a:extLst>
                        </p:cNvPr>
                        <p:cNvSpPr>
                          <a:spLocks noChangeArrowheads="1"/>
                        </p:cNvSpPr>
                        <p:nvPr/>
                      </p:nvSpPr>
                      <p:spPr bwMode="auto">
                        <a:xfrm>
                          <a:off x="4332" y="1156"/>
                          <a:ext cx="1012"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gn="ctr">
                            <a:lnSpc>
                              <a:spcPts val="2300"/>
                            </a:lnSpc>
                            <a:spcBef>
                              <a:spcPct val="0"/>
                            </a:spcBef>
                            <a:buClrTx/>
                            <a:buSzTx/>
                            <a:buFontTx/>
                            <a:buNone/>
                          </a:pPr>
                          <a:r>
                            <a:rPr lang="en-US" altLang="en-US" sz="2000">
                              <a:solidFill>
                                <a:srgbClr val="000000"/>
                              </a:solidFill>
                            </a:rPr>
                            <a:t>Stack</a:t>
                          </a:r>
                        </a:p>
                      </p:txBody>
                    </p:sp>
                    <p:sp>
                      <p:nvSpPr>
                        <p:cNvPr id="262212" name="Line 18">
                          <a:extLst>
                            <a:ext uri="{FF2B5EF4-FFF2-40B4-BE49-F238E27FC236}">
                              <a16:creationId xmlns:a16="http://schemas.microsoft.com/office/drawing/2014/main" id="{2B0761DC-7732-49A2-8DD6-5E9C06043050}"/>
                            </a:ext>
                          </a:extLst>
                        </p:cNvPr>
                        <p:cNvSpPr>
                          <a:spLocks noChangeShapeType="1"/>
                        </p:cNvSpPr>
                        <p:nvPr/>
                      </p:nvSpPr>
                      <p:spPr bwMode="auto">
                        <a:xfrm flipV="1">
                          <a:off x="4811" y="2988"/>
                          <a:ext cx="0" cy="628"/>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213" name="Rectangle 19">
                          <a:extLst>
                            <a:ext uri="{FF2B5EF4-FFF2-40B4-BE49-F238E27FC236}">
                              <a16:creationId xmlns:a16="http://schemas.microsoft.com/office/drawing/2014/main" id="{11633297-8217-40EC-91ED-DC86DDADEB80}"/>
                            </a:ext>
                          </a:extLst>
                        </p:cNvPr>
                        <p:cNvSpPr>
                          <a:spLocks noChangeArrowheads="1"/>
                        </p:cNvSpPr>
                        <p:nvPr/>
                      </p:nvSpPr>
                      <p:spPr bwMode="auto">
                        <a:xfrm>
                          <a:off x="4492" y="3627"/>
                          <a:ext cx="656"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gn="ctr">
                            <a:lnSpc>
                              <a:spcPts val="2300"/>
                            </a:lnSpc>
                            <a:spcBef>
                              <a:spcPct val="0"/>
                            </a:spcBef>
                            <a:buClrTx/>
                            <a:buSzTx/>
                            <a:buFontTx/>
                            <a:buNone/>
                          </a:pPr>
                          <a:r>
                            <a:rPr lang="en-US" altLang="en-US" sz="2000">
                              <a:solidFill>
                                <a:srgbClr val="000000"/>
                              </a:solidFill>
                            </a:rPr>
                            <a:t>Flow</a:t>
                          </a:r>
                        </a:p>
                      </p:txBody>
                    </p:sp>
                    <p:sp>
                      <p:nvSpPr>
                        <p:cNvPr id="262214" name="Rectangle 20">
                          <a:extLst>
                            <a:ext uri="{FF2B5EF4-FFF2-40B4-BE49-F238E27FC236}">
                              <a16:creationId xmlns:a16="http://schemas.microsoft.com/office/drawing/2014/main" id="{8B498EB2-C211-4B66-90E2-3376A775AD71}"/>
                            </a:ext>
                          </a:extLst>
                        </p:cNvPr>
                        <p:cNvSpPr>
                          <a:spLocks noChangeArrowheads="1"/>
                        </p:cNvSpPr>
                        <p:nvPr/>
                      </p:nvSpPr>
                      <p:spPr bwMode="auto">
                        <a:xfrm>
                          <a:off x="1451" y="2413"/>
                          <a:ext cx="4146" cy="214"/>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15" name="Rectangle 21">
                          <a:extLst>
                            <a:ext uri="{FF2B5EF4-FFF2-40B4-BE49-F238E27FC236}">
                              <a16:creationId xmlns:a16="http://schemas.microsoft.com/office/drawing/2014/main" id="{348CD271-ABC4-4472-8497-7F9858EE90C9}"/>
                            </a:ext>
                          </a:extLst>
                        </p:cNvPr>
                        <p:cNvSpPr>
                          <a:spLocks noChangeArrowheads="1"/>
                        </p:cNvSpPr>
                        <p:nvPr/>
                      </p:nvSpPr>
                      <p:spPr bwMode="auto">
                        <a:xfrm>
                          <a:off x="5428" y="2262"/>
                          <a:ext cx="249" cy="516"/>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16" name="Rectangle 22">
                          <a:extLst>
                            <a:ext uri="{FF2B5EF4-FFF2-40B4-BE49-F238E27FC236}">
                              <a16:creationId xmlns:a16="http://schemas.microsoft.com/office/drawing/2014/main" id="{07E628A2-17FB-439A-AA27-BA82E12491D8}"/>
                            </a:ext>
                          </a:extLst>
                        </p:cNvPr>
                        <p:cNvSpPr>
                          <a:spLocks noChangeArrowheads="1"/>
                        </p:cNvSpPr>
                        <p:nvPr/>
                      </p:nvSpPr>
                      <p:spPr bwMode="auto">
                        <a:xfrm>
                          <a:off x="5552" y="2288"/>
                          <a:ext cx="90" cy="47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17" name="Rectangle 23">
                          <a:extLst>
                            <a:ext uri="{FF2B5EF4-FFF2-40B4-BE49-F238E27FC236}">
                              <a16:creationId xmlns:a16="http://schemas.microsoft.com/office/drawing/2014/main" id="{D1C9FC28-6345-4780-BA93-15C875D9D820}"/>
                            </a:ext>
                          </a:extLst>
                        </p:cNvPr>
                        <p:cNvSpPr>
                          <a:spLocks noChangeArrowheads="1"/>
                        </p:cNvSpPr>
                        <p:nvPr/>
                      </p:nvSpPr>
                      <p:spPr bwMode="auto">
                        <a:xfrm>
                          <a:off x="5379" y="2427"/>
                          <a:ext cx="107" cy="186"/>
                        </a:xfrm>
                        <a:prstGeom prst="rect">
                          <a:avLst/>
                        </a:prstGeom>
                        <a:solidFill>
                          <a:srgbClr val="FFFFFF"/>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262194" name="Rectangle 24">
                        <a:extLst>
                          <a:ext uri="{FF2B5EF4-FFF2-40B4-BE49-F238E27FC236}">
                            <a16:creationId xmlns:a16="http://schemas.microsoft.com/office/drawing/2014/main" id="{17D453BF-68FD-4313-BA49-76DC4AA0CA77}"/>
                          </a:ext>
                        </a:extLst>
                      </p:cNvPr>
                      <p:cNvSpPr>
                        <a:spLocks noChangeArrowheads="1"/>
                      </p:cNvSpPr>
                      <p:nvPr/>
                    </p:nvSpPr>
                    <p:spPr bwMode="auto">
                      <a:xfrm>
                        <a:off x="5335" y="3227"/>
                        <a:ext cx="1003"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gn="ctr">
                          <a:lnSpc>
                            <a:spcPts val="2300"/>
                          </a:lnSpc>
                          <a:spcBef>
                            <a:spcPct val="0"/>
                          </a:spcBef>
                          <a:buClrTx/>
                          <a:buSzTx/>
                          <a:buFontTx/>
                          <a:buNone/>
                        </a:pPr>
                        <a:r>
                          <a:rPr lang="en-US" altLang="en-US" sz="2000">
                            <a:solidFill>
                              <a:srgbClr val="000000"/>
                            </a:solidFill>
                          </a:rPr>
                          <a:t>Mirror</a:t>
                        </a:r>
                      </a:p>
                    </p:txBody>
                  </p:sp>
                  <p:sp>
                    <p:nvSpPr>
                      <p:cNvPr id="262195" name="Line 25">
                        <a:extLst>
                          <a:ext uri="{FF2B5EF4-FFF2-40B4-BE49-F238E27FC236}">
                            <a16:creationId xmlns:a16="http://schemas.microsoft.com/office/drawing/2014/main" id="{4F1BC5EB-A81A-4584-A011-9304A3EAF167}"/>
                          </a:ext>
                        </a:extLst>
                      </p:cNvPr>
                      <p:cNvSpPr>
                        <a:spLocks noChangeShapeType="1"/>
                      </p:cNvSpPr>
                      <p:nvPr/>
                    </p:nvSpPr>
                    <p:spPr bwMode="auto">
                      <a:xfrm flipH="1" flipV="1">
                        <a:off x="5633" y="2832"/>
                        <a:ext cx="79" cy="372"/>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62196" name="Group 26">
                        <a:extLst>
                          <a:ext uri="{FF2B5EF4-FFF2-40B4-BE49-F238E27FC236}">
                            <a16:creationId xmlns:a16="http://schemas.microsoft.com/office/drawing/2014/main" id="{92DB333C-81B6-41C2-AB71-6AE5D20DA725}"/>
                          </a:ext>
                        </a:extLst>
                      </p:cNvPr>
                      <p:cNvGrpSpPr>
                        <a:grpSpLocks/>
                      </p:cNvGrpSpPr>
                      <p:nvPr/>
                    </p:nvGrpSpPr>
                    <p:grpSpPr bwMode="auto">
                      <a:xfrm>
                        <a:off x="2933" y="2244"/>
                        <a:ext cx="196" cy="534"/>
                        <a:chOff x="2933" y="2244"/>
                        <a:chExt cx="196" cy="534"/>
                      </a:xfrm>
                    </p:grpSpPr>
                    <p:sp>
                      <p:nvSpPr>
                        <p:cNvPr id="262208" name="Oval 27">
                          <a:extLst>
                            <a:ext uri="{FF2B5EF4-FFF2-40B4-BE49-F238E27FC236}">
                              <a16:creationId xmlns:a16="http://schemas.microsoft.com/office/drawing/2014/main" id="{C055E4EE-EA34-47CC-AC81-8E1BB3CE9103}"/>
                            </a:ext>
                          </a:extLst>
                        </p:cNvPr>
                        <p:cNvSpPr>
                          <a:spLocks noChangeArrowheads="1"/>
                        </p:cNvSpPr>
                        <p:nvPr/>
                      </p:nvSpPr>
                      <p:spPr bwMode="auto">
                        <a:xfrm>
                          <a:off x="2933" y="2244"/>
                          <a:ext cx="134" cy="534"/>
                        </a:xfrm>
                        <a:prstGeom prst="ellipse">
                          <a:avLst/>
                        </a:prstGeom>
                        <a:solidFill>
                          <a:srgbClr val="00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09" name="Oval 28">
                          <a:extLst>
                            <a:ext uri="{FF2B5EF4-FFF2-40B4-BE49-F238E27FC236}">
                              <a16:creationId xmlns:a16="http://schemas.microsoft.com/office/drawing/2014/main" id="{DBA0A2AC-0AE5-4259-A28D-F5B5B7BF2113}"/>
                            </a:ext>
                          </a:extLst>
                        </p:cNvPr>
                        <p:cNvSpPr>
                          <a:spLocks noChangeArrowheads="1"/>
                        </p:cNvSpPr>
                        <p:nvPr/>
                      </p:nvSpPr>
                      <p:spPr bwMode="auto">
                        <a:xfrm>
                          <a:off x="2995" y="2244"/>
                          <a:ext cx="134" cy="534"/>
                        </a:xfrm>
                        <a:prstGeom prst="ellipse">
                          <a:avLst/>
                        </a:prstGeom>
                        <a:solidFill>
                          <a:srgbClr val="00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262197" name="Oval 29">
                        <a:extLst>
                          <a:ext uri="{FF2B5EF4-FFF2-40B4-BE49-F238E27FC236}">
                            <a16:creationId xmlns:a16="http://schemas.microsoft.com/office/drawing/2014/main" id="{9386A542-796E-4003-831D-99949532EE3F}"/>
                          </a:ext>
                        </a:extLst>
                      </p:cNvPr>
                      <p:cNvSpPr>
                        <a:spLocks noChangeArrowheads="1"/>
                      </p:cNvSpPr>
                      <p:nvPr/>
                    </p:nvSpPr>
                    <p:spPr bwMode="auto">
                      <a:xfrm>
                        <a:off x="1433" y="2262"/>
                        <a:ext cx="134" cy="507"/>
                      </a:xfrm>
                      <a:prstGeom prst="ellipse">
                        <a:avLst/>
                      </a:prstGeom>
                      <a:solidFill>
                        <a:srgbClr val="00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198" name="Rectangle 30">
                        <a:extLst>
                          <a:ext uri="{FF2B5EF4-FFF2-40B4-BE49-F238E27FC236}">
                            <a16:creationId xmlns:a16="http://schemas.microsoft.com/office/drawing/2014/main" id="{D40CCB3B-C714-4D6A-902E-46E58D5412D7}"/>
                          </a:ext>
                        </a:extLst>
                      </p:cNvPr>
                      <p:cNvSpPr>
                        <a:spLocks noChangeArrowheads="1"/>
                      </p:cNvSpPr>
                      <p:nvPr/>
                    </p:nvSpPr>
                    <p:spPr bwMode="auto">
                      <a:xfrm>
                        <a:off x="1997" y="373"/>
                        <a:ext cx="234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a:solidFill>
                              <a:srgbClr val="000000"/>
                            </a:solidFill>
                          </a:rPr>
                          <a:t>Adjustable Focussing Lens</a:t>
                        </a:r>
                      </a:p>
                    </p:txBody>
                  </p:sp>
                  <p:sp>
                    <p:nvSpPr>
                      <p:cNvPr id="262199" name="Line 31">
                        <a:extLst>
                          <a:ext uri="{FF2B5EF4-FFF2-40B4-BE49-F238E27FC236}">
                            <a16:creationId xmlns:a16="http://schemas.microsoft.com/office/drawing/2014/main" id="{CF12F2F6-7344-4999-AFBF-6D6925448880}"/>
                          </a:ext>
                        </a:extLst>
                      </p:cNvPr>
                      <p:cNvSpPr>
                        <a:spLocks noChangeShapeType="1"/>
                      </p:cNvSpPr>
                      <p:nvPr/>
                    </p:nvSpPr>
                    <p:spPr bwMode="auto">
                      <a:xfrm>
                        <a:off x="3000" y="626"/>
                        <a:ext cx="0" cy="1503"/>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62200" name="Group 32">
                        <a:extLst>
                          <a:ext uri="{FF2B5EF4-FFF2-40B4-BE49-F238E27FC236}">
                            <a16:creationId xmlns:a16="http://schemas.microsoft.com/office/drawing/2014/main" id="{875466DD-F7B1-4B75-BC68-2D8964A9816E}"/>
                          </a:ext>
                        </a:extLst>
                      </p:cNvPr>
                      <p:cNvGrpSpPr>
                        <a:grpSpLocks/>
                      </p:cNvGrpSpPr>
                      <p:nvPr/>
                    </p:nvGrpSpPr>
                    <p:grpSpPr bwMode="auto">
                      <a:xfrm>
                        <a:off x="1060" y="2288"/>
                        <a:ext cx="223" cy="561"/>
                        <a:chOff x="1060" y="2288"/>
                        <a:chExt cx="223" cy="561"/>
                      </a:xfrm>
                    </p:grpSpPr>
                    <p:sp>
                      <p:nvSpPr>
                        <p:cNvPr id="262206" name="Oval 33">
                          <a:extLst>
                            <a:ext uri="{FF2B5EF4-FFF2-40B4-BE49-F238E27FC236}">
                              <a16:creationId xmlns:a16="http://schemas.microsoft.com/office/drawing/2014/main" id="{D90EBBE1-E7C6-45F8-9FAE-D38CFE3575B8}"/>
                            </a:ext>
                          </a:extLst>
                        </p:cNvPr>
                        <p:cNvSpPr>
                          <a:spLocks noChangeArrowheads="1"/>
                        </p:cNvSpPr>
                        <p:nvPr/>
                      </p:nvSpPr>
                      <p:spPr bwMode="auto">
                        <a:xfrm>
                          <a:off x="1069" y="2288"/>
                          <a:ext cx="205" cy="499"/>
                        </a:xfrm>
                        <a:prstGeom prst="ellipse">
                          <a:avLst/>
                        </a:prstGeom>
                        <a:gradFill rotWithShape="0">
                          <a:gsLst>
                            <a:gs pos="0">
                              <a:srgbClr val="FFFFFF"/>
                            </a:gs>
                            <a:gs pos="100000">
                              <a:srgbClr val="FFFF00"/>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207" name="AutoShape 34" descr="Small checker board">
                          <a:extLst>
                            <a:ext uri="{FF2B5EF4-FFF2-40B4-BE49-F238E27FC236}">
                              <a16:creationId xmlns:a16="http://schemas.microsoft.com/office/drawing/2014/main" id="{E91AB7EA-27EE-4F0B-847F-5326BBE81B89}"/>
                            </a:ext>
                          </a:extLst>
                        </p:cNvPr>
                        <p:cNvSpPr>
                          <a:spLocks noChangeArrowheads="1"/>
                        </p:cNvSpPr>
                        <p:nvPr/>
                      </p:nvSpPr>
                      <p:spPr bwMode="auto">
                        <a:xfrm>
                          <a:off x="1060" y="2688"/>
                          <a:ext cx="223" cy="161"/>
                        </a:xfrm>
                        <a:prstGeom prst="roundRect">
                          <a:avLst>
                            <a:gd name="adj" fmla="val 21046"/>
                          </a:avLst>
                        </a:prstGeom>
                        <a:blipFill dpi="0" rotWithShape="0">
                          <a:blip r:embed="rId5"/>
                          <a:srcRect/>
                          <a:tile tx="0" ty="0" sx="100000" sy="100000" flip="none" algn="tl"/>
                        </a:blip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262201" name="Line 35">
                        <a:extLst>
                          <a:ext uri="{FF2B5EF4-FFF2-40B4-BE49-F238E27FC236}">
                            <a16:creationId xmlns:a16="http://schemas.microsoft.com/office/drawing/2014/main" id="{5D2E95EE-5105-470E-A555-94365DF77FA8}"/>
                          </a:ext>
                        </a:extLst>
                      </p:cNvPr>
                      <p:cNvSpPr>
                        <a:spLocks noChangeShapeType="1"/>
                      </p:cNvSpPr>
                      <p:nvPr/>
                    </p:nvSpPr>
                    <p:spPr bwMode="auto">
                      <a:xfrm>
                        <a:off x="1163" y="2506"/>
                        <a:ext cx="0" cy="17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202" name="Rectangle 36">
                        <a:extLst>
                          <a:ext uri="{FF2B5EF4-FFF2-40B4-BE49-F238E27FC236}">
                            <a16:creationId xmlns:a16="http://schemas.microsoft.com/office/drawing/2014/main" id="{DFB96CED-FDA8-4FA7-BED3-782317652F45}"/>
                          </a:ext>
                        </a:extLst>
                      </p:cNvPr>
                      <p:cNvSpPr>
                        <a:spLocks noChangeArrowheads="1"/>
                      </p:cNvSpPr>
                      <p:nvPr/>
                    </p:nvSpPr>
                    <p:spPr bwMode="auto">
                      <a:xfrm>
                        <a:off x="586" y="853"/>
                        <a:ext cx="1518" cy="4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a:solidFill>
                              <a:srgbClr val="000000"/>
                            </a:solidFill>
                          </a:rPr>
                          <a:t>Tungsten Light </a:t>
                        </a:r>
                        <a:br>
                          <a:rPr lang="en-US" altLang="en-US" sz="2000">
                            <a:solidFill>
                              <a:srgbClr val="000000"/>
                            </a:solidFill>
                          </a:rPr>
                        </a:br>
                        <a:r>
                          <a:rPr lang="en-US" altLang="en-US" sz="2000">
                            <a:solidFill>
                              <a:srgbClr val="000000"/>
                            </a:solidFill>
                          </a:rPr>
                          <a:t>Source (10 W)</a:t>
                        </a:r>
                      </a:p>
                    </p:txBody>
                  </p:sp>
                  <p:sp>
                    <p:nvSpPr>
                      <p:cNvPr id="262203" name="Line 37">
                        <a:extLst>
                          <a:ext uri="{FF2B5EF4-FFF2-40B4-BE49-F238E27FC236}">
                            <a16:creationId xmlns:a16="http://schemas.microsoft.com/office/drawing/2014/main" id="{91118050-1C2C-4A17-80A2-EC0F08BDB69F}"/>
                          </a:ext>
                        </a:extLst>
                      </p:cNvPr>
                      <p:cNvSpPr>
                        <a:spLocks noChangeShapeType="1"/>
                      </p:cNvSpPr>
                      <p:nvPr/>
                    </p:nvSpPr>
                    <p:spPr bwMode="auto">
                      <a:xfrm>
                        <a:off x="1016" y="1293"/>
                        <a:ext cx="107" cy="916"/>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204" name="Line 38">
                        <a:extLst>
                          <a:ext uri="{FF2B5EF4-FFF2-40B4-BE49-F238E27FC236}">
                            <a16:creationId xmlns:a16="http://schemas.microsoft.com/office/drawing/2014/main" id="{DB5A81F7-E2A9-41A3-9353-111E018C1927}"/>
                          </a:ext>
                        </a:extLst>
                      </p:cNvPr>
                      <p:cNvSpPr>
                        <a:spLocks noChangeShapeType="1"/>
                      </p:cNvSpPr>
                      <p:nvPr/>
                    </p:nvSpPr>
                    <p:spPr bwMode="auto">
                      <a:xfrm flipV="1">
                        <a:off x="1167" y="2405"/>
                        <a:ext cx="240" cy="97"/>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205" name="Line 39">
                        <a:extLst>
                          <a:ext uri="{FF2B5EF4-FFF2-40B4-BE49-F238E27FC236}">
                            <a16:creationId xmlns:a16="http://schemas.microsoft.com/office/drawing/2014/main" id="{A1CA98CB-2F4D-4CF5-9FC5-23F06CC750E3}"/>
                          </a:ext>
                        </a:extLst>
                      </p:cNvPr>
                      <p:cNvSpPr>
                        <a:spLocks noChangeShapeType="1"/>
                      </p:cNvSpPr>
                      <p:nvPr/>
                    </p:nvSpPr>
                    <p:spPr bwMode="auto">
                      <a:xfrm>
                        <a:off x="1167" y="2502"/>
                        <a:ext cx="240" cy="90"/>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76" name="Line 40">
                      <a:extLst>
                        <a:ext uri="{FF2B5EF4-FFF2-40B4-BE49-F238E27FC236}">
                          <a16:creationId xmlns:a16="http://schemas.microsoft.com/office/drawing/2014/main" id="{49B28AF9-A837-4A5A-BD07-8DE4949540FC}"/>
                        </a:ext>
                      </a:extLst>
                    </p:cNvPr>
                    <p:cNvSpPr>
                      <a:spLocks noChangeShapeType="1"/>
                    </p:cNvSpPr>
                    <p:nvPr/>
                  </p:nvSpPr>
                  <p:spPr bwMode="auto">
                    <a:xfrm flipV="1">
                      <a:off x="1836" y="2268"/>
                      <a:ext cx="483" cy="486"/>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62177" name="Group 41">
                      <a:extLst>
                        <a:ext uri="{FF2B5EF4-FFF2-40B4-BE49-F238E27FC236}">
                          <a16:creationId xmlns:a16="http://schemas.microsoft.com/office/drawing/2014/main" id="{44D4D939-ECBA-43CF-AD03-D18CF6945BCB}"/>
                        </a:ext>
                      </a:extLst>
                    </p:cNvPr>
                    <p:cNvGrpSpPr>
                      <a:grpSpLocks/>
                    </p:cNvGrpSpPr>
                    <p:nvPr/>
                  </p:nvGrpSpPr>
                  <p:grpSpPr bwMode="auto">
                    <a:xfrm>
                      <a:off x="1962" y="3080"/>
                      <a:ext cx="1509" cy="422"/>
                      <a:chOff x="1962" y="3080"/>
                      <a:chExt cx="1509" cy="422"/>
                    </a:xfrm>
                  </p:grpSpPr>
                  <p:sp>
                    <p:nvSpPr>
                      <p:cNvPr id="262190" name="Rectangle 42">
                        <a:extLst>
                          <a:ext uri="{FF2B5EF4-FFF2-40B4-BE49-F238E27FC236}">
                            <a16:creationId xmlns:a16="http://schemas.microsoft.com/office/drawing/2014/main" id="{922D283F-8EF5-4946-A1FA-FABA1137E933}"/>
                          </a:ext>
                        </a:extLst>
                      </p:cNvPr>
                      <p:cNvSpPr>
                        <a:spLocks noChangeArrowheads="1"/>
                      </p:cNvSpPr>
                      <p:nvPr/>
                    </p:nvSpPr>
                    <p:spPr bwMode="auto">
                      <a:xfrm>
                        <a:off x="1962" y="3227"/>
                        <a:ext cx="1509"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a:solidFill>
                              <a:srgbClr val="000000"/>
                            </a:solidFill>
                          </a:rPr>
                          <a:t>Photocells</a:t>
                        </a:r>
                      </a:p>
                    </p:txBody>
                  </p:sp>
                  <p:sp>
                    <p:nvSpPr>
                      <p:cNvPr id="262191" name="Line 43">
                        <a:extLst>
                          <a:ext uri="{FF2B5EF4-FFF2-40B4-BE49-F238E27FC236}">
                            <a16:creationId xmlns:a16="http://schemas.microsoft.com/office/drawing/2014/main" id="{994C95BD-8C82-403B-A76F-F52D831657D3}"/>
                          </a:ext>
                        </a:extLst>
                      </p:cNvPr>
                      <p:cNvSpPr>
                        <a:spLocks noChangeShapeType="1"/>
                      </p:cNvSpPr>
                      <p:nvPr/>
                    </p:nvSpPr>
                    <p:spPr bwMode="auto">
                      <a:xfrm flipH="1" flipV="1">
                        <a:off x="2135" y="3080"/>
                        <a:ext cx="79" cy="195"/>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92" name="Line 44">
                        <a:extLst>
                          <a:ext uri="{FF2B5EF4-FFF2-40B4-BE49-F238E27FC236}">
                            <a16:creationId xmlns:a16="http://schemas.microsoft.com/office/drawing/2014/main" id="{7E5FEF36-06C8-45FD-B905-0CF6EFFA5FDD}"/>
                          </a:ext>
                        </a:extLst>
                      </p:cNvPr>
                      <p:cNvSpPr>
                        <a:spLocks noChangeShapeType="1"/>
                      </p:cNvSpPr>
                      <p:nvPr/>
                    </p:nvSpPr>
                    <p:spPr bwMode="auto">
                      <a:xfrm flipV="1">
                        <a:off x="2543" y="3080"/>
                        <a:ext cx="81" cy="204"/>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2178" name="Group 45">
                      <a:extLst>
                        <a:ext uri="{FF2B5EF4-FFF2-40B4-BE49-F238E27FC236}">
                          <a16:creationId xmlns:a16="http://schemas.microsoft.com/office/drawing/2014/main" id="{77B6EFEF-CD83-4E78-A35E-8A0CEB505808}"/>
                        </a:ext>
                      </a:extLst>
                    </p:cNvPr>
                    <p:cNvGrpSpPr>
                      <a:grpSpLocks/>
                    </p:cNvGrpSpPr>
                    <p:nvPr/>
                  </p:nvGrpSpPr>
                  <p:grpSpPr bwMode="auto">
                    <a:xfrm>
                      <a:off x="1877" y="2782"/>
                      <a:ext cx="1043" cy="103"/>
                      <a:chOff x="1877" y="2782"/>
                      <a:chExt cx="1043" cy="103"/>
                    </a:xfrm>
                  </p:grpSpPr>
                  <p:grpSp>
                    <p:nvGrpSpPr>
                      <p:cNvPr id="262184" name="Group 46">
                        <a:extLst>
                          <a:ext uri="{FF2B5EF4-FFF2-40B4-BE49-F238E27FC236}">
                            <a16:creationId xmlns:a16="http://schemas.microsoft.com/office/drawing/2014/main" id="{209B1994-A71C-4498-BB1D-1D8E7EB28E4B}"/>
                          </a:ext>
                        </a:extLst>
                      </p:cNvPr>
                      <p:cNvGrpSpPr>
                        <a:grpSpLocks/>
                      </p:cNvGrpSpPr>
                      <p:nvPr/>
                    </p:nvGrpSpPr>
                    <p:grpSpPr bwMode="auto">
                      <a:xfrm>
                        <a:off x="2489" y="2782"/>
                        <a:ext cx="431" cy="103"/>
                        <a:chOff x="2489" y="2782"/>
                        <a:chExt cx="431" cy="103"/>
                      </a:xfrm>
                    </p:grpSpPr>
                    <p:sp>
                      <p:nvSpPr>
                        <p:cNvPr id="262188" name="Rectangle 47">
                          <a:extLst>
                            <a:ext uri="{FF2B5EF4-FFF2-40B4-BE49-F238E27FC236}">
                              <a16:creationId xmlns:a16="http://schemas.microsoft.com/office/drawing/2014/main" id="{88D66740-7BD2-454E-9339-8175D7146728}"/>
                            </a:ext>
                          </a:extLst>
                        </p:cNvPr>
                        <p:cNvSpPr>
                          <a:spLocks noChangeArrowheads="1"/>
                        </p:cNvSpPr>
                        <p:nvPr/>
                      </p:nvSpPr>
                      <p:spPr bwMode="auto">
                        <a:xfrm>
                          <a:off x="2489" y="2831"/>
                          <a:ext cx="427" cy="54"/>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189" name="Oval 48">
                          <a:extLst>
                            <a:ext uri="{FF2B5EF4-FFF2-40B4-BE49-F238E27FC236}">
                              <a16:creationId xmlns:a16="http://schemas.microsoft.com/office/drawing/2014/main" id="{17AD2526-DD97-4F09-8449-6C0EFAAE236B}"/>
                            </a:ext>
                          </a:extLst>
                        </p:cNvPr>
                        <p:cNvSpPr>
                          <a:spLocks noChangeArrowheads="1"/>
                        </p:cNvSpPr>
                        <p:nvPr/>
                      </p:nvSpPr>
                      <p:spPr bwMode="auto">
                        <a:xfrm>
                          <a:off x="2494" y="2782"/>
                          <a:ext cx="426" cy="80"/>
                        </a:xfrm>
                        <a:prstGeom prst="ellipse">
                          <a:avLst/>
                        </a:prstGeom>
                        <a:solidFill>
                          <a:srgbClr val="555555"/>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nvGrpSpPr>
                      <p:cNvPr id="262185" name="Group 49">
                        <a:extLst>
                          <a:ext uri="{FF2B5EF4-FFF2-40B4-BE49-F238E27FC236}">
                            <a16:creationId xmlns:a16="http://schemas.microsoft.com/office/drawing/2014/main" id="{89AD4409-6032-4A6F-8696-F5C9121A7DFF}"/>
                          </a:ext>
                        </a:extLst>
                      </p:cNvPr>
                      <p:cNvGrpSpPr>
                        <a:grpSpLocks/>
                      </p:cNvGrpSpPr>
                      <p:nvPr/>
                    </p:nvGrpSpPr>
                    <p:grpSpPr bwMode="auto">
                      <a:xfrm>
                        <a:off x="1877" y="2782"/>
                        <a:ext cx="431" cy="103"/>
                        <a:chOff x="1877" y="2782"/>
                        <a:chExt cx="431" cy="103"/>
                      </a:xfrm>
                    </p:grpSpPr>
                    <p:sp>
                      <p:nvSpPr>
                        <p:cNvPr id="262186" name="Rectangle 50">
                          <a:extLst>
                            <a:ext uri="{FF2B5EF4-FFF2-40B4-BE49-F238E27FC236}">
                              <a16:creationId xmlns:a16="http://schemas.microsoft.com/office/drawing/2014/main" id="{C77C43B4-555F-41AB-BDE1-F86F79081E2C}"/>
                            </a:ext>
                          </a:extLst>
                        </p:cNvPr>
                        <p:cNvSpPr>
                          <a:spLocks noChangeArrowheads="1"/>
                        </p:cNvSpPr>
                        <p:nvPr/>
                      </p:nvSpPr>
                      <p:spPr bwMode="auto">
                        <a:xfrm>
                          <a:off x="1877" y="2831"/>
                          <a:ext cx="427" cy="54"/>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187" name="Oval 51">
                          <a:extLst>
                            <a:ext uri="{FF2B5EF4-FFF2-40B4-BE49-F238E27FC236}">
                              <a16:creationId xmlns:a16="http://schemas.microsoft.com/office/drawing/2014/main" id="{DFD568EB-6637-40B3-8A9B-25CD33D40DFF}"/>
                            </a:ext>
                          </a:extLst>
                        </p:cNvPr>
                        <p:cNvSpPr>
                          <a:spLocks noChangeArrowheads="1"/>
                        </p:cNvSpPr>
                        <p:nvPr/>
                      </p:nvSpPr>
                      <p:spPr bwMode="auto">
                        <a:xfrm>
                          <a:off x="1882" y="2782"/>
                          <a:ext cx="426" cy="80"/>
                        </a:xfrm>
                        <a:prstGeom prst="ellipse">
                          <a:avLst/>
                        </a:prstGeom>
                        <a:solidFill>
                          <a:srgbClr val="555555"/>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sp>
                  <p:nvSpPr>
                    <p:cNvPr id="262179" name="Rectangle 52">
                      <a:extLst>
                        <a:ext uri="{FF2B5EF4-FFF2-40B4-BE49-F238E27FC236}">
                          <a16:creationId xmlns:a16="http://schemas.microsoft.com/office/drawing/2014/main" id="{B1A8E6D5-9010-4EF1-B7A2-4BFCD66737F7}"/>
                        </a:ext>
                      </a:extLst>
                    </p:cNvPr>
                    <p:cNvSpPr>
                      <a:spLocks noChangeArrowheads="1"/>
                    </p:cNvSpPr>
                    <p:nvPr/>
                  </p:nvSpPr>
                  <p:spPr bwMode="auto">
                    <a:xfrm>
                      <a:off x="1868" y="3026"/>
                      <a:ext cx="471" cy="63"/>
                    </a:xfrm>
                    <a:prstGeom prst="rect">
                      <a:avLst/>
                    </a:prstGeom>
                    <a:solidFill>
                      <a:srgbClr val="0000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180" name="Rectangle 53">
                      <a:extLst>
                        <a:ext uri="{FF2B5EF4-FFF2-40B4-BE49-F238E27FC236}">
                          <a16:creationId xmlns:a16="http://schemas.microsoft.com/office/drawing/2014/main" id="{A06D7F20-E9D2-4FDC-9090-74D82D62DF16}"/>
                        </a:ext>
                      </a:extLst>
                    </p:cNvPr>
                    <p:cNvSpPr>
                      <a:spLocks noChangeArrowheads="1"/>
                    </p:cNvSpPr>
                    <p:nvPr/>
                  </p:nvSpPr>
                  <p:spPr bwMode="auto">
                    <a:xfrm>
                      <a:off x="2472" y="3017"/>
                      <a:ext cx="471" cy="63"/>
                    </a:xfrm>
                    <a:prstGeom prst="rect">
                      <a:avLst/>
                    </a:prstGeom>
                    <a:solidFill>
                      <a:srgbClr val="0000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2181" name="Line 54">
                      <a:extLst>
                        <a:ext uri="{FF2B5EF4-FFF2-40B4-BE49-F238E27FC236}">
                          <a16:creationId xmlns:a16="http://schemas.microsoft.com/office/drawing/2014/main" id="{79500D8C-5A49-43CD-B3D2-FDB0C3135B78}"/>
                        </a:ext>
                      </a:extLst>
                    </p:cNvPr>
                    <p:cNvSpPr>
                      <a:spLocks noChangeShapeType="1"/>
                    </p:cNvSpPr>
                    <p:nvPr/>
                  </p:nvSpPr>
                  <p:spPr bwMode="auto">
                    <a:xfrm flipV="1">
                      <a:off x="1907" y="1806"/>
                      <a:ext cx="278" cy="166"/>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82" name="Line 55">
                      <a:extLst>
                        <a:ext uri="{FF2B5EF4-FFF2-40B4-BE49-F238E27FC236}">
                          <a16:creationId xmlns:a16="http://schemas.microsoft.com/office/drawing/2014/main" id="{52B975B7-BAA7-42E3-B4A8-2C160226E91F}"/>
                        </a:ext>
                      </a:extLst>
                    </p:cNvPr>
                    <p:cNvSpPr>
                      <a:spLocks noChangeShapeType="1"/>
                    </p:cNvSpPr>
                    <p:nvPr/>
                  </p:nvSpPr>
                  <p:spPr bwMode="auto">
                    <a:xfrm flipV="1">
                      <a:off x="1944" y="1969"/>
                      <a:ext cx="0" cy="65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83" name="Line 56">
                      <a:extLst>
                        <a:ext uri="{FF2B5EF4-FFF2-40B4-BE49-F238E27FC236}">
                          <a16:creationId xmlns:a16="http://schemas.microsoft.com/office/drawing/2014/main" id="{EA273B9F-20A8-49F2-9344-64A8C419CED2}"/>
                        </a:ext>
                      </a:extLst>
                    </p:cNvPr>
                    <p:cNvSpPr>
                      <a:spLocks noChangeShapeType="1"/>
                    </p:cNvSpPr>
                    <p:nvPr/>
                  </p:nvSpPr>
                  <p:spPr bwMode="auto">
                    <a:xfrm>
                      <a:off x="2139" y="1871"/>
                      <a:ext cx="0" cy="507"/>
                    </a:xfrm>
                    <a:prstGeom prst="line">
                      <a:avLst/>
                    </a:prstGeom>
                    <a:noFill/>
                    <a:ln w="12700">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71" name="Line 57">
                    <a:extLst>
                      <a:ext uri="{FF2B5EF4-FFF2-40B4-BE49-F238E27FC236}">
                        <a16:creationId xmlns:a16="http://schemas.microsoft.com/office/drawing/2014/main" id="{C6EAC942-C623-4E30-8ABB-A58454BB0797}"/>
                      </a:ext>
                    </a:extLst>
                  </p:cNvPr>
                  <p:cNvSpPr>
                    <a:spLocks noChangeShapeType="1"/>
                  </p:cNvSpPr>
                  <p:nvPr/>
                </p:nvSpPr>
                <p:spPr bwMode="auto">
                  <a:xfrm>
                    <a:off x="1584" y="2409"/>
                    <a:ext cx="560" cy="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72" name="Line 58">
                    <a:extLst>
                      <a:ext uri="{FF2B5EF4-FFF2-40B4-BE49-F238E27FC236}">
                        <a16:creationId xmlns:a16="http://schemas.microsoft.com/office/drawing/2014/main" id="{E06D0026-2201-4648-AC32-5A9E63EB928E}"/>
                      </a:ext>
                    </a:extLst>
                  </p:cNvPr>
                  <p:cNvSpPr>
                    <a:spLocks noChangeShapeType="1"/>
                  </p:cNvSpPr>
                  <p:nvPr/>
                </p:nvSpPr>
                <p:spPr bwMode="auto">
                  <a:xfrm>
                    <a:off x="1584" y="2622"/>
                    <a:ext cx="356" cy="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73" name="Line 59">
                    <a:extLst>
                      <a:ext uri="{FF2B5EF4-FFF2-40B4-BE49-F238E27FC236}">
                        <a16:creationId xmlns:a16="http://schemas.microsoft.com/office/drawing/2014/main" id="{05E38F79-AE99-40EB-A375-C3E33CD786EB}"/>
                      </a:ext>
                    </a:extLst>
                  </p:cNvPr>
                  <p:cNvSpPr>
                    <a:spLocks noChangeShapeType="1"/>
                  </p:cNvSpPr>
                  <p:nvPr/>
                </p:nvSpPr>
                <p:spPr bwMode="auto">
                  <a:xfrm>
                    <a:off x="2205" y="2409"/>
                    <a:ext cx="3330"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74" name="Line 60">
                    <a:extLst>
                      <a:ext uri="{FF2B5EF4-FFF2-40B4-BE49-F238E27FC236}">
                        <a16:creationId xmlns:a16="http://schemas.microsoft.com/office/drawing/2014/main" id="{E64C8E16-AA8B-4DCE-8609-F889AE95702A}"/>
                      </a:ext>
                    </a:extLst>
                  </p:cNvPr>
                  <p:cNvSpPr>
                    <a:spLocks noChangeShapeType="1"/>
                  </p:cNvSpPr>
                  <p:nvPr/>
                </p:nvSpPr>
                <p:spPr bwMode="auto">
                  <a:xfrm>
                    <a:off x="1948" y="2622"/>
                    <a:ext cx="3569"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66" name="Line 61">
                  <a:extLst>
                    <a:ext uri="{FF2B5EF4-FFF2-40B4-BE49-F238E27FC236}">
                      <a16:creationId xmlns:a16="http://schemas.microsoft.com/office/drawing/2014/main" id="{127D0D52-91BD-431D-B922-63947D7E6D98}"/>
                    </a:ext>
                  </a:extLst>
                </p:cNvPr>
                <p:cNvSpPr>
                  <a:spLocks noChangeShapeType="1"/>
                </p:cNvSpPr>
                <p:nvPr/>
              </p:nvSpPr>
              <p:spPr bwMode="auto">
                <a:xfrm>
                  <a:off x="1948" y="1977"/>
                  <a:ext cx="578" cy="819"/>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7" name="Line 62">
                  <a:extLst>
                    <a:ext uri="{FF2B5EF4-FFF2-40B4-BE49-F238E27FC236}">
                      <a16:creationId xmlns:a16="http://schemas.microsoft.com/office/drawing/2014/main" id="{5D465AC8-33EC-490D-B49E-296148730D3A}"/>
                    </a:ext>
                  </a:extLst>
                </p:cNvPr>
                <p:cNvSpPr>
                  <a:spLocks noChangeShapeType="1"/>
                </p:cNvSpPr>
                <p:nvPr/>
              </p:nvSpPr>
              <p:spPr bwMode="auto">
                <a:xfrm>
                  <a:off x="2134" y="1871"/>
                  <a:ext cx="667" cy="925"/>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8" name="Line 63">
                  <a:extLst>
                    <a:ext uri="{FF2B5EF4-FFF2-40B4-BE49-F238E27FC236}">
                      <a16:creationId xmlns:a16="http://schemas.microsoft.com/office/drawing/2014/main" id="{4412988F-5571-40A7-9806-453D385DBA3D}"/>
                    </a:ext>
                  </a:extLst>
                </p:cNvPr>
                <p:cNvSpPr>
                  <a:spLocks noChangeShapeType="1"/>
                </p:cNvSpPr>
                <p:nvPr/>
              </p:nvSpPr>
              <p:spPr bwMode="auto">
                <a:xfrm>
                  <a:off x="2548" y="2884"/>
                  <a:ext cx="0" cy="10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9" name="Line 64">
                  <a:extLst>
                    <a:ext uri="{FF2B5EF4-FFF2-40B4-BE49-F238E27FC236}">
                      <a16:creationId xmlns:a16="http://schemas.microsoft.com/office/drawing/2014/main" id="{C6983C3E-F3FE-4B8D-AF94-A976DDFD9215}"/>
                    </a:ext>
                  </a:extLst>
                </p:cNvPr>
                <p:cNvSpPr>
                  <a:spLocks noChangeShapeType="1"/>
                </p:cNvSpPr>
                <p:nvPr/>
              </p:nvSpPr>
              <p:spPr bwMode="auto">
                <a:xfrm>
                  <a:off x="2832" y="2902"/>
                  <a:ext cx="0" cy="9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59" name="Line 65">
                <a:extLst>
                  <a:ext uri="{FF2B5EF4-FFF2-40B4-BE49-F238E27FC236}">
                    <a16:creationId xmlns:a16="http://schemas.microsoft.com/office/drawing/2014/main" id="{6D91A747-1F22-43E8-A34B-1B41B3A37FFA}"/>
                  </a:ext>
                </a:extLst>
              </p:cNvPr>
              <p:cNvSpPr>
                <a:spLocks noChangeShapeType="1"/>
              </p:cNvSpPr>
              <p:nvPr/>
            </p:nvSpPr>
            <p:spPr bwMode="auto">
              <a:xfrm flipV="1">
                <a:off x="5552" y="2307"/>
                <a:ext cx="72" cy="7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0" name="Line 66">
                <a:extLst>
                  <a:ext uri="{FF2B5EF4-FFF2-40B4-BE49-F238E27FC236}">
                    <a16:creationId xmlns:a16="http://schemas.microsoft.com/office/drawing/2014/main" id="{CE616DD9-B163-4EED-B69A-0617FEAEB996}"/>
                  </a:ext>
                </a:extLst>
              </p:cNvPr>
              <p:cNvSpPr>
                <a:spLocks noChangeShapeType="1"/>
              </p:cNvSpPr>
              <p:nvPr/>
            </p:nvSpPr>
            <p:spPr bwMode="auto">
              <a:xfrm>
                <a:off x="5579" y="2377"/>
                <a:ext cx="54" cy="6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1" name="Line 67">
                <a:extLst>
                  <a:ext uri="{FF2B5EF4-FFF2-40B4-BE49-F238E27FC236}">
                    <a16:creationId xmlns:a16="http://schemas.microsoft.com/office/drawing/2014/main" id="{02CA6CB8-E48B-4EEA-8257-284CF7E4ACE2}"/>
                  </a:ext>
                </a:extLst>
              </p:cNvPr>
              <p:cNvSpPr>
                <a:spLocks noChangeShapeType="1"/>
              </p:cNvSpPr>
              <p:nvPr/>
            </p:nvSpPr>
            <p:spPr bwMode="auto">
              <a:xfrm flipV="1">
                <a:off x="5552" y="2449"/>
                <a:ext cx="72" cy="7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2" name="Line 68">
                <a:extLst>
                  <a:ext uri="{FF2B5EF4-FFF2-40B4-BE49-F238E27FC236}">
                    <a16:creationId xmlns:a16="http://schemas.microsoft.com/office/drawing/2014/main" id="{8137EB2C-693D-4B1E-9B0A-BCC17877B022}"/>
                  </a:ext>
                </a:extLst>
              </p:cNvPr>
              <p:cNvSpPr>
                <a:spLocks noChangeShapeType="1"/>
              </p:cNvSpPr>
              <p:nvPr/>
            </p:nvSpPr>
            <p:spPr bwMode="auto">
              <a:xfrm>
                <a:off x="5587" y="2528"/>
                <a:ext cx="37" cy="4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3" name="Line 69">
                <a:extLst>
                  <a:ext uri="{FF2B5EF4-FFF2-40B4-BE49-F238E27FC236}">
                    <a16:creationId xmlns:a16="http://schemas.microsoft.com/office/drawing/2014/main" id="{0424ACE5-A814-4636-8AD5-0CFF8D28627D}"/>
                  </a:ext>
                </a:extLst>
              </p:cNvPr>
              <p:cNvSpPr>
                <a:spLocks noChangeShapeType="1"/>
              </p:cNvSpPr>
              <p:nvPr/>
            </p:nvSpPr>
            <p:spPr bwMode="auto">
              <a:xfrm flipH="1">
                <a:off x="5553" y="2617"/>
                <a:ext cx="79" cy="3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64" name="Line 70">
                <a:extLst>
                  <a:ext uri="{FF2B5EF4-FFF2-40B4-BE49-F238E27FC236}">
                    <a16:creationId xmlns:a16="http://schemas.microsoft.com/office/drawing/2014/main" id="{B73E66F0-CDB5-4FB2-B976-5003D19C9E53}"/>
                  </a:ext>
                </a:extLst>
              </p:cNvPr>
              <p:cNvSpPr>
                <a:spLocks noChangeShapeType="1"/>
              </p:cNvSpPr>
              <p:nvPr/>
            </p:nvSpPr>
            <p:spPr bwMode="auto">
              <a:xfrm>
                <a:off x="5561" y="2662"/>
                <a:ext cx="63" cy="6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50" name="Line 71">
              <a:extLst>
                <a:ext uri="{FF2B5EF4-FFF2-40B4-BE49-F238E27FC236}">
                  <a16:creationId xmlns:a16="http://schemas.microsoft.com/office/drawing/2014/main" id="{73176623-4D47-449E-B3BF-5AA74330F347}"/>
                </a:ext>
              </a:extLst>
            </p:cNvPr>
            <p:cNvSpPr>
              <a:spLocks noChangeShapeType="1"/>
            </p:cNvSpPr>
            <p:nvPr/>
          </p:nvSpPr>
          <p:spPr bwMode="auto">
            <a:xfrm flipH="1">
              <a:off x="2144" y="2462"/>
              <a:ext cx="3461" cy="0"/>
            </a:xfrm>
            <a:prstGeom prst="line">
              <a:avLst/>
            </a:prstGeom>
            <a:noFill/>
            <a:ln w="12700">
              <a:solidFill>
                <a:srgbClr val="FF4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51" name="Line 72">
              <a:extLst>
                <a:ext uri="{FF2B5EF4-FFF2-40B4-BE49-F238E27FC236}">
                  <a16:creationId xmlns:a16="http://schemas.microsoft.com/office/drawing/2014/main" id="{E76F387F-622E-440E-8E82-029088E5F1E7}"/>
                </a:ext>
              </a:extLst>
            </p:cNvPr>
            <p:cNvSpPr>
              <a:spLocks noChangeShapeType="1"/>
            </p:cNvSpPr>
            <p:nvPr/>
          </p:nvSpPr>
          <p:spPr bwMode="auto">
            <a:xfrm flipH="1">
              <a:off x="2047" y="2569"/>
              <a:ext cx="3576" cy="0"/>
            </a:xfrm>
            <a:prstGeom prst="line">
              <a:avLst/>
            </a:prstGeom>
            <a:noFill/>
            <a:ln w="12700">
              <a:solidFill>
                <a:srgbClr val="FF4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52" name="Line 73">
              <a:extLst>
                <a:ext uri="{FF2B5EF4-FFF2-40B4-BE49-F238E27FC236}">
                  <a16:creationId xmlns:a16="http://schemas.microsoft.com/office/drawing/2014/main" id="{AF477760-C290-423E-822E-4A99415C7990}"/>
                </a:ext>
              </a:extLst>
            </p:cNvPr>
            <p:cNvSpPr>
              <a:spLocks noChangeShapeType="1"/>
            </p:cNvSpPr>
            <p:nvPr/>
          </p:nvSpPr>
          <p:spPr bwMode="auto">
            <a:xfrm>
              <a:off x="2148" y="2466"/>
              <a:ext cx="0" cy="526"/>
            </a:xfrm>
            <a:prstGeom prst="line">
              <a:avLst/>
            </a:prstGeom>
            <a:noFill/>
            <a:ln w="12700">
              <a:solidFill>
                <a:srgbClr val="FF4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53" name="Line 74">
              <a:extLst>
                <a:ext uri="{FF2B5EF4-FFF2-40B4-BE49-F238E27FC236}">
                  <a16:creationId xmlns:a16="http://schemas.microsoft.com/office/drawing/2014/main" id="{CADCF911-E575-40A3-942C-9BF87150E7D5}"/>
                </a:ext>
              </a:extLst>
            </p:cNvPr>
            <p:cNvSpPr>
              <a:spLocks noChangeShapeType="1"/>
            </p:cNvSpPr>
            <p:nvPr/>
          </p:nvSpPr>
          <p:spPr bwMode="auto">
            <a:xfrm>
              <a:off x="2051" y="2546"/>
              <a:ext cx="0" cy="446"/>
            </a:xfrm>
            <a:prstGeom prst="line">
              <a:avLst/>
            </a:prstGeom>
            <a:noFill/>
            <a:ln w="12700">
              <a:solidFill>
                <a:srgbClr val="FF4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54" name="Rectangle 75">
              <a:extLst>
                <a:ext uri="{FF2B5EF4-FFF2-40B4-BE49-F238E27FC236}">
                  <a16:creationId xmlns:a16="http://schemas.microsoft.com/office/drawing/2014/main" id="{99704F87-E1C8-41D2-B962-855395B5F85E}"/>
                </a:ext>
              </a:extLst>
            </p:cNvPr>
            <p:cNvSpPr>
              <a:spLocks noChangeArrowheads="1"/>
            </p:cNvSpPr>
            <p:nvPr/>
          </p:nvSpPr>
          <p:spPr bwMode="auto">
            <a:xfrm>
              <a:off x="3267" y="3156"/>
              <a:ext cx="1180" cy="4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a:solidFill>
                    <a:srgbClr val="000000"/>
                  </a:solidFill>
                </a:rPr>
                <a:t>Reference </a:t>
              </a:r>
              <a:br>
                <a:rPr lang="en-US" altLang="en-US" sz="2000">
                  <a:solidFill>
                    <a:srgbClr val="000000"/>
                  </a:solidFill>
                </a:rPr>
              </a:br>
              <a:r>
                <a:rPr lang="en-US" altLang="en-US" sz="2000">
                  <a:solidFill>
                    <a:srgbClr val="000000"/>
                  </a:solidFill>
                </a:rPr>
                <a:t>Beam</a:t>
              </a:r>
            </a:p>
          </p:txBody>
        </p:sp>
        <p:sp>
          <p:nvSpPr>
            <p:cNvPr id="262155" name="Rectangle 76">
              <a:extLst>
                <a:ext uri="{FF2B5EF4-FFF2-40B4-BE49-F238E27FC236}">
                  <a16:creationId xmlns:a16="http://schemas.microsoft.com/office/drawing/2014/main" id="{4F6D7EE4-ADA2-40F4-8FA3-6772DABADEB0}"/>
                </a:ext>
              </a:extLst>
            </p:cNvPr>
            <p:cNvSpPr>
              <a:spLocks noChangeArrowheads="1"/>
            </p:cNvSpPr>
            <p:nvPr/>
          </p:nvSpPr>
          <p:spPr bwMode="auto">
            <a:xfrm>
              <a:off x="497" y="3227"/>
              <a:ext cx="1154" cy="4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a:solidFill>
                    <a:srgbClr val="000000"/>
                  </a:solidFill>
                </a:rPr>
                <a:t>Measurement </a:t>
              </a:r>
              <a:br>
                <a:rPr lang="en-US" altLang="en-US" sz="2000">
                  <a:solidFill>
                    <a:srgbClr val="000000"/>
                  </a:solidFill>
                </a:rPr>
              </a:br>
              <a:r>
                <a:rPr lang="en-US" altLang="en-US" sz="2000">
                  <a:solidFill>
                    <a:srgbClr val="000000"/>
                  </a:solidFill>
                </a:rPr>
                <a:t>Beam</a:t>
              </a:r>
            </a:p>
          </p:txBody>
        </p:sp>
        <p:sp>
          <p:nvSpPr>
            <p:cNvPr id="262156" name="Line 77">
              <a:extLst>
                <a:ext uri="{FF2B5EF4-FFF2-40B4-BE49-F238E27FC236}">
                  <a16:creationId xmlns:a16="http://schemas.microsoft.com/office/drawing/2014/main" id="{FADDC167-0E4F-4E41-BDC0-F0388264D516}"/>
                </a:ext>
              </a:extLst>
            </p:cNvPr>
            <p:cNvSpPr>
              <a:spLocks noChangeShapeType="1"/>
            </p:cNvSpPr>
            <p:nvPr/>
          </p:nvSpPr>
          <p:spPr bwMode="auto">
            <a:xfrm flipV="1">
              <a:off x="1078" y="2707"/>
              <a:ext cx="906" cy="559"/>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157" name="Line 78">
              <a:extLst>
                <a:ext uri="{FF2B5EF4-FFF2-40B4-BE49-F238E27FC236}">
                  <a16:creationId xmlns:a16="http://schemas.microsoft.com/office/drawing/2014/main" id="{C541D682-45A0-4450-8DCD-797C9C69B6C6}"/>
                </a:ext>
              </a:extLst>
            </p:cNvPr>
            <p:cNvSpPr>
              <a:spLocks noChangeShapeType="1"/>
            </p:cNvSpPr>
            <p:nvPr/>
          </p:nvSpPr>
          <p:spPr bwMode="auto">
            <a:xfrm flipH="1" flipV="1">
              <a:off x="2819" y="2716"/>
              <a:ext cx="718" cy="470"/>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2148" name="Rectangle 79">
            <a:extLst>
              <a:ext uri="{FF2B5EF4-FFF2-40B4-BE49-F238E27FC236}">
                <a16:creationId xmlns:a16="http://schemas.microsoft.com/office/drawing/2014/main" id="{F150A032-06E9-4912-ABA1-809528D1A810}"/>
              </a:ext>
            </a:extLst>
          </p:cNvPr>
          <p:cNvSpPr>
            <a:spLocks noGrp="1" noChangeArrowheads="1"/>
          </p:cNvSpPr>
          <p:nvPr>
            <p:ph type="title"/>
          </p:nvPr>
        </p:nvSpPr>
        <p:spPr>
          <a:xfrm>
            <a:off x="200025" y="5918200"/>
            <a:ext cx="6283325" cy="735013"/>
          </a:xfrm>
          <a:solidFill>
            <a:schemeClr val="bg2"/>
          </a:solidFill>
          <a:effectLst>
            <a:outerShdw dist="35921" dir="2700000" algn="ctr" rotWithShape="0">
              <a:schemeClr val="bg2"/>
            </a:outerShdw>
          </a:effectLst>
        </p:spPr>
        <p:txBody>
          <a:bodyPr/>
          <a:lstStyle/>
          <a:p>
            <a:r>
              <a:rPr lang="en-US" altLang="en-US" sz="3000">
                <a:solidFill>
                  <a:srgbClr val="FAFD00"/>
                </a:solidFill>
                <a:effectLst/>
              </a:rPr>
              <a:t>Double-Pass Transmissometer</a:t>
            </a:r>
          </a:p>
        </p:txBody>
      </p:sp>
    </p:spTree>
  </p:cSld>
  <p:clrMapOvr>
    <a:overrideClrMapping bg1="lt1" tx1="dk1" bg2="lt2" tx2="dk2" accent1="accent1" accent2="accent2" accent3="accent3" accent4="accent4" accent5="accent5" accent6="accent6" hlink="hlink" folHlink="folHlink"/>
  </p:clrMapOvr>
  <p:transition advClick="0" advTm="5000">
    <p:random/>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Number Placeholder 3">
            <a:extLst>
              <a:ext uri="{FF2B5EF4-FFF2-40B4-BE49-F238E27FC236}">
                <a16:creationId xmlns:a16="http://schemas.microsoft.com/office/drawing/2014/main" id="{346178A9-5A80-4416-A5A3-CAA39A98726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DC4D0BD-EA91-4243-BEDF-979917D641A2}" type="slidenum">
              <a:rPr lang="en-US" altLang="en-US" sz="1400">
                <a:solidFill>
                  <a:schemeClr val="tx2"/>
                </a:solidFill>
              </a:rPr>
              <a:pPr>
                <a:lnSpc>
                  <a:spcPct val="100000"/>
                </a:lnSpc>
                <a:spcBef>
                  <a:spcPct val="0"/>
                </a:spcBef>
                <a:buClrTx/>
                <a:buSzTx/>
                <a:buFontTx/>
                <a:buNone/>
              </a:pPr>
              <a:t>134</a:t>
            </a:fld>
            <a:endParaRPr lang="en-US" altLang="en-US" sz="1400">
              <a:solidFill>
                <a:schemeClr val="tx2"/>
              </a:solidFill>
            </a:endParaRPr>
          </a:p>
        </p:txBody>
      </p:sp>
      <p:sp>
        <p:nvSpPr>
          <p:cNvPr id="264195" name="Rectangle 2">
            <a:extLst>
              <a:ext uri="{FF2B5EF4-FFF2-40B4-BE49-F238E27FC236}">
                <a16:creationId xmlns:a16="http://schemas.microsoft.com/office/drawing/2014/main" id="{3108417D-29E2-4084-BEEC-645DC6290796}"/>
              </a:ext>
            </a:extLst>
          </p:cNvPr>
          <p:cNvSpPr>
            <a:spLocks noGrp="1" noChangeArrowheads="1"/>
          </p:cNvSpPr>
          <p:nvPr>
            <p:ph type="body" idx="1"/>
          </p:nvPr>
        </p:nvSpPr>
        <p:spPr>
          <a:xfrm>
            <a:off x="4445000" y="5656263"/>
            <a:ext cx="1784350" cy="595312"/>
          </a:xfrm>
          <a:noFill/>
        </p:spPr>
        <p:txBody>
          <a:bodyPr/>
          <a:lstStyle/>
          <a:p>
            <a:pPr>
              <a:buFont typeface="Monotype Sorts" pitchFamily="2" charset="2"/>
              <a:buNone/>
            </a:pPr>
            <a:r>
              <a:rPr lang="en-US" altLang="en-US"/>
              <a:t>Time</a:t>
            </a:r>
          </a:p>
        </p:txBody>
      </p:sp>
      <p:sp>
        <p:nvSpPr>
          <p:cNvPr id="237571" name="Rectangle 3">
            <a:extLst>
              <a:ext uri="{FF2B5EF4-FFF2-40B4-BE49-F238E27FC236}">
                <a16:creationId xmlns:a16="http://schemas.microsoft.com/office/drawing/2014/main" id="{1FE14AF8-1F3F-4619-945B-E9961569292D}"/>
              </a:ext>
            </a:extLst>
          </p:cNvPr>
          <p:cNvSpPr>
            <a:spLocks noGrp="1" noChangeArrowheads="1"/>
          </p:cNvSpPr>
          <p:nvPr>
            <p:ph type="title"/>
          </p:nvPr>
        </p:nvSpPr>
        <p:spPr>
          <a:xfrm>
            <a:off x="649288" y="511175"/>
            <a:ext cx="8963025" cy="1200150"/>
          </a:xfrm>
        </p:spPr>
        <p:txBody>
          <a:bodyPr/>
          <a:lstStyle/>
          <a:p>
            <a:pPr>
              <a:defRPr/>
            </a:pPr>
            <a:r>
              <a:rPr lang="en-US"/>
              <a:t>Pressure Drop Profile</a:t>
            </a:r>
          </a:p>
        </p:txBody>
      </p:sp>
      <p:grpSp>
        <p:nvGrpSpPr>
          <p:cNvPr id="264197" name="Group 4">
            <a:extLst>
              <a:ext uri="{FF2B5EF4-FFF2-40B4-BE49-F238E27FC236}">
                <a16:creationId xmlns:a16="http://schemas.microsoft.com/office/drawing/2014/main" id="{B214F0FF-5B8A-4907-9A1C-20917663618B}"/>
              </a:ext>
            </a:extLst>
          </p:cNvPr>
          <p:cNvGrpSpPr>
            <a:grpSpLocks/>
          </p:cNvGrpSpPr>
          <p:nvPr/>
        </p:nvGrpSpPr>
        <p:grpSpPr bwMode="auto">
          <a:xfrm>
            <a:off x="1382713" y="1495425"/>
            <a:ext cx="7797800" cy="4122738"/>
            <a:chOff x="871" y="942"/>
            <a:chExt cx="4912" cy="2597"/>
          </a:xfrm>
        </p:grpSpPr>
        <p:grpSp>
          <p:nvGrpSpPr>
            <p:cNvPr id="264199" name="Group 5">
              <a:extLst>
                <a:ext uri="{FF2B5EF4-FFF2-40B4-BE49-F238E27FC236}">
                  <a16:creationId xmlns:a16="http://schemas.microsoft.com/office/drawing/2014/main" id="{2203A675-1C83-4E6C-AFEB-2D8E46E3C433}"/>
                </a:ext>
              </a:extLst>
            </p:cNvPr>
            <p:cNvGrpSpPr>
              <a:grpSpLocks/>
            </p:cNvGrpSpPr>
            <p:nvPr/>
          </p:nvGrpSpPr>
          <p:grpSpPr bwMode="auto">
            <a:xfrm>
              <a:off x="872" y="1426"/>
              <a:ext cx="4568" cy="1641"/>
              <a:chOff x="872" y="1426"/>
              <a:chExt cx="4568" cy="1641"/>
            </a:xfrm>
          </p:grpSpPr>
          <p:sp>
            <p:nvSpPr>
              <p:cNvPr id="264203" name="Freeform 6">
                <a:extLst>
                  <a:ext uri="{FF2B5EF4-FFF2-40B4-BE49-F238E27FC236}">
                    <a16:creationId xmlns:a16="http://schemas.microsoft.com/office/drawing/2014/main" id="{E45EE8B5-A585-48A9-9A6B-727D0972525E}"/>
                  </a:ext>
                </a:extLst>
              </p:cNvPr>
              <p:cNvSpPr>
                <a:spLocks/>
              </p:cNvSpPr>
              <p:nvPr/>
            </p:nvSpPr>
            <p:spPr bwMode="auto">
              <a:xfrm>
                <a:off x="872" y="1588"/>
                <a:ext cx="1130" cy="1479"/>
              </a:xfrm>
              <a:custGeom>
                <a:avLst/>
                <a:gdLst>
                  <a:gd name="T0" fmla="*/ 0 w 1130"/>
                  <a:gd name="T1" fmla="*/ 1478 h 1479"/>
                  <a:gd name="T2" fmla="*/ 17 w 1130"/>
                  <a:gd name="T3" fmla="*/ 1434 h 1479"/>
                  <a:gd name="T4" fmla="*/ 26 w 1130"/>
                  <a:gd name="T5" fmla="*/ 1391 h 1479"/>
                  <a:gd name="T6" fmla="*/ 34 w 1130"/>
                  <a:gd name="T7" fmla="*/ 1347 h 1479"/>
                  <a:gd name="T8" fmla="*/ 43 w 1130"/>
                  <a:gd name="T9" fmla="*/ 1314 h 1479"/>
                  <a:gd name="T10" fmla="*/ 69 w 1130"/>
                  <a:gd name="T11" fmla="*/ 1270 h 1479"/>
                  <a:gd name="T12" fmla="*/ 77 w 1130"/>
                  <a:gd name="T13" fmla="*/ 1226 h 1479"/>
                  <a:gd name="T14" fmla="*/ 86 w 1130"/>
                  <a:gd name="T15" fmla="*/ 1183 h 1479"/>
                  <a:gd name="T16" fmla="*/ 111 w 1130"/>
                  <a:gd name="T17" fmla="*/ 1127 h 1479"/>
                  <a:gd name="T18" fmla="*/ 145 w 1130"/>
                  <a:gd name="T19" fmla="*/ 1073 h 1479"/>
                  <a:gd name="T20" fmla="*/ 171 w 1130"/>
                  <a:gd name="T21" fmla="*/ 1018 h 1479"/>
                  <a:gd name="T22" fmla="*/ 205 w 1130"/>
                  <a:gd name="T23" fmla="*/ 986 h 1479"/>
                  <a:gd name="T24" fmla="*/ 231 w 1130"/>
                  <a:gd name="T25" fmla="*/ 953 h 1479"/>
                  <a:gd name="T26" fmla="*/ 249 w 1130"/>
                  <a:gd name="T27" fmla="*/ 909 h 1479"/>
                  <a:gd name="T28" fmla="*/ 283 w 1130"/>
                  <a:gd name="T29" fmla="*/ 854 h 1479"/>
                  <a:gd name="T30" fmla="*/ 325 w 1130"/>
                  <a:gd name="T31" fmla="*/ 788 h 1479"/>
                  <a:gd name="T32" fmla="*/ 359 w 1130"/>
                  <a:gd name="T33" fmla="*/ 723 h 1479"/>
                  <a:gd name="T34" fmla="*/ 368 w 1130"/>
                  <a:gd name="T35" fmla="*/ 690 h 1479"/>
                  <a:gd name="T36" fmla="*/ 411 w 1130"/>
                  <a:gd name="T37" fmla="*/ 624 h 1479"/>
                  <a:gd name="T38" fmla="*/ 445 w 1130"/>
                  <a:gd name="T39" fmla="*/ 602 h 1479"/>
                  <a:gd name="T40" fmla="*/ 470 w 1130"/>
                  <a:gd name="T41" fmla="*/ 559 h 1479"/>
                  <a:gd name="T42" fmla="*/ 496 w 1130"/>
                  <a:gd name="T43" fmla="*/ 526 h 1479"/>
                  <a:gd name="T44" fmla="*/ 539 w 1130"/>
                  <a:gd name="T45" fmla="*/ 471 h 1479"/>
                  <a:gd name="T46" fmla="*/ 573 w 1130"/>
                  <a:gd name="T47" fmla="*/ 438 h 1479"/>
                  <a:gd name="T48" fmla="*/ 599 w 1130"/>
                  <a:gd name="T49" fmla="*/ 394 h 1479"/>
                  <a:gd name="T50" fmla="*/ 625 w 1130"/>
                  <a:gd name="T51" fmla="*/ 384 h 1479"/>
                  <a:gd name="T52" fmla="*/ 642 w 1130"/>
                  <a:gd name="T53" fmla="*/ 351 h 1479"/>
                  <a:gd name="T54" fmla="*/ 676 w 1130"/>
                  <a:gd name="T55" fmla="*/ 307 h 1479"/>
                  <a:gd name="T56" fmla="*/ 702 w 1130"/>
                  <a:gd name="T57" fmla="*/ 285 h 1479"/>
                  <a:gd name="T58" fmla="*/ 727 w 1130"/>
                  <a:gd name="T59" fmla="*/ 241 h 1479"/>
                  <a:gd name="T60" fmla="*/ 753 w 1130"/>
                  <a:gd name="T61" fmla="*/ 219 h 1479"/>
                  <a:gd name="T62" fmla="*/ 787 w 1130"/>
                  <a:gd name="T63" fmla="*/ 186 h 1479"/>
                  <a:gd name="T64" fmla="*/ 829 w 1130"/>
                  <a:gd name="T65" fmla="*/ 164 h 1479"/>
                  <a:gd name="T66" fmla="*/ 855 w 1130"/>
                  <a:gd name="T67" fmla="*/ 142 h 1479"/>
                  <a:gd name="T68" fmla="*/ 881 w 1130"/>
                  <a:gd name="T69" fmla="*/ 132 h 1479"/>
                  <a:gd name="T70" fmla="*/ 915 w 1130"/>
                  <a:gd name="T71" fmla="*/ 121 h 1479"/>
                  <a:gd name="T72" fmla="*/ 932 w 1130"/>
                  <a:gd name="T73" fmla="*/ 87 h 1479"/>
                  <a:gd name="T74" fmla="*/ 967 w 1130"/>
                  <a:gd name="T75" fmla="*/ 77 h 1479"/>
                  <a:gd name="T76" fmla="*/ 1001 w 1130"/>
                  <a:gd name="T77" fmla="*/ 66 h 1479"/>
                  <a:gd name="T78" fmla="*/ 1027 w 1130"/>
                  <a:gd name="T79" fmla="*/ 33 h 1479"/>
                  <a:gd name="T80" fmla="*/ 1061 w 1130"/>
                  <a:gd name="T81" fmla="*/ 22 h 1479"/>
                  <a:gd name="T82" fmla="*/ 1095 w 1130"/>
                  <a:gd name="T83" fmla="*/ 11 h 1479"/>
                  <a:gd name="T84" fmla="*/ 1129 w 1130"/>
                  <a:gd name="T85" fmla="*/ 0 h 1479"/>
                  <a:gd name="T86" fmla="*/ 1129 w 1130"/>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0" h="1479">
                    <a:moveTo>
                      <a:pt x="0" y="1478"/>
                    </a:moveTo>
                    <a:lnTo>
                      <a:pt x="17" y="1434"/>
                    </a:lnTo>
                    <a:lnTo>
                      <a:pt x="26" y="1391"/>
                    </a:lnTo>
                    <a:lnTo>
                      <a:pt x="34" y="1347"/>
                    </a:lnTo>
                    <a:lnTo>
                      <a:pt x="43" y="1314"/>
                    </a:lnTo>
                    <a:lnTo>
                      <a:pt x="69" y="1270"/>
                    </a:lnTo>
                    <a:lnTo>
                      <a:pt x="77" y="1226"/>
                    </a:lnTo>
                    <a:lnTo>
                      <a:pt x="86" y="1183"/>
                    </a:lnTo>
                    <a:lnTo>
                      <a:pt x="111" y="1127"/>
                    </a:lnTo>
                    <a:lnTo>
                      <a:pt x="145" y="1073"/>
                    </a:lnTo>
                    <a:lnTo>
                      <a:pt x="171" y="1018"/>
                    </a:lnTo>
                    <a:lnTo>
                      <a:pt x="205" y="986"/>
                    </a:lnTo>
                    <a:lnTo>
                      <a:pt x="231" y="953"/>
                    </a:lnTo>
                    <a:lnTo>
                      <a:pt x="249" y="909"/>
                    </a:lnTo>
                    <a:lnTo>
                      <a:pt x="283" y="854"/>
                    </a:lnTo>
                    <a:lnTo>
                      <a:pt x="325" y="788"/>
                    </a:lnTo>
                    <a:lnTo>
                      <a:pt x="359" y="723"/>
                    </a:lnTo>
                    <a:lnTo>
                      <a:pt x="368" y="690"/>
                    </a:lnTo>
                    <a:lnTo>
                      <a:pt x="411" y="624"/>
                    </a:lnTo>
                    <a:lnTo>
                      <a:pt x="445" y="602"/>
                    </a:lnTo>
                    <a:lnTo>
                      <a:pt x="470" y="559"/>
                    </a:lnTo>
                    <a:lnTo>
                      <a:pt x="496" y="526"/>
                    </a:lnTo>
                    <a:lnTo>
                      <a:pt x="539" y="471"/>
                    </a:lnTo>
                    <a:lnTo>
                      <a:pt x="573" y="438"/>
                    </a:lnTo>
                    <a:lnTo>
                      <a:pt x="599" y="394"/>
                    </a:lnTo>
                    <a:lnTo>
                      <a:pt x="625" y="384"/>
                    </a:lnTo>
                    <a:lnTo>
                      <a:pt x="642" y="351"/>
                    </a:lnTo>
                    <a:lnTo>
                      <a:pt x="676" y="307"/>
                    </a:lnTo>
                    <a:lnTo>
                      <a:pt x="702" y="285"/>
                    </a:lnTo>
                    <a:lnTo>
                      <a:pt x="727" y="241"/>
                    </a:lnTo>
                    <a:lnTo>
                      <a:pt x="753" y="219"/>
                    </a:lnTo>
                    <a:lnTo>
                      <a:pt x="787" y="186"/>
                    </a:lnTo>
                    <a:lnTo>
                      <a:pt x="829" y="164"/>
                    </a:lnTo>
                    <a:lnTo>
                      <a:pt x="855" y="142"/>
                    </a:lnTo>
                    <a:lnTo>
                      <a:pt x="881" y="132"/>
                    </a:lnTo>
                    <a:lnTo>
                      <a:pt x="915" y="121"/>
                    </a:lnTo>
                    <a:lnTo>
                      <a:pt x="932" y="87"/>
                    </a:lnTo>
                    <a:lnTo>
                      <a:pt x="967" y="77"/>
                    </a:lnTo>
                    <a:lnTo>
                      <a:pt x="1001" y="66"/>
                    </a:lnTo>
                    <a:lnTo>
                      <a:pt x="1027" y="33"/>
                    </a:lnTo>
                    <a:lnTo>
                      <a:pt x="1061" y="22"/>
                    </a:lnTo>
                    <a:lnTo>
                      <a:pt x="1095" y="11"/>
                    </a:lnTo>
                    <a:lnTo>
                      <a:pt x="1129" y="0"/>
                    </a:lnTo>
                    <a:lnTo>
                      <a:pt x="1129"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4204" name="Freeform 7">
                <a:extLst>
                  <a:ext uri="{FF2B5EF4-FFF2-40B4-BE49-F238E27FC236}">
                    <a16:creationId xmlns:a16="http://schemas.microsoft.com/office/drawing/2014/main" id="{21435F0E-067A-4A8A-86F5-CC090FE44A0E}"/>
                  </a:ext>
                </a:extLst>
              </p:cNvPr>
              <p:cNvSpPr>
                <a:spLocks/>
              </p:cNvSpPr>
              <p:nvPr/>
            </p:nvSpPr>
            <p:spPr bwMode="auto">
              <a:xfrm>
                <a:off x="2010" y="1534"/>
                <a:ext cx="1131" cy="1479"/>
              </a:xfrm>
              <a:custGeom>
                <a:avLst/>
                <a:gdLst>
                  <a:gd name="T0" fmla="*/ 0 w 1131"/>
                  <a:gd name="T1" fmla="*/ 1478 h 1479"/>
                  <a:gd name="T2" fmla="*/ 17 w 1131"/>
                  <a:gd name="T3" fmla="*/ 1434 h 1479"/>
                  <a:gd name="T4" fmla="*/ 26 w 1131"/>
                  <a:gd name="T5" fmla="*/ 1391 h 1479"/>
                  <a:gd name="T6" fmla="*/ 34 w 1131"/>
                  <a:gd name="T7" fmla="*/ 1347 h 1479"/>
                  <a:gd name="T8" fmla="*/ 43 w 1131"/>
                  <a:gd name="T9" fmla="*/ 1314 h 1479"/>
                  <a:gd name="T10" fmla="*/ 69 w 1131"/>
                  <a:gd name="T11" fmla="*/ 1270 h 1479"/>
                  <a:gd name="T12" fmla="*/ 77 w 1131"/>
                  <a:gd name="T13" fmla="*/ 1226 h 1479"/>
                  <a:gd name="T14" fmla="*/ 86 w 1131"/>
                  <a:gd name="T15" fmla="*/ 1183 h 1479"/>
                  <a:gd name="T16" fmla="*/ 111 w 1131"/>
                  <a:gd name="T17" fmla="*/ 1127 h 1479"/>
                  <a:gd name="T18" fmla="*/ 146 w 1131"/>
                  <a:gd name="T19" fmla="*/ 1073 h 1479"/>
                  <a:gd name="T20" fmla="*/ 172 w 1131"/>
                  <a:gd name="T21" fmla="*/ 1018 h 1479"/>
                  <a:gd name="T22" fmla="*/ 206 w 1131"/>
                  <a:gd name="T23" fmla="*/ 986 h 1479"/>
                  <a:gd name="T24" fmla="*/ 232 w 1131"/>
                  <a:gd name="T25" fmla="*/ 953 h 1479"/>
                  <a:gd name="T26" fmla="*/ 249 w 1131"/>
                  <a:gd name="T27" fmla="*/ 909 h 1479"/>
                  <a:gd name="T28" fmla="*/ 283 w 1131"/>
                  <a:gd name="T29" fmla="*/ 854 h 1479"/>
                  <a:gd name="T30" fmla="*/ 325 w 1131"/>
                  <a:gd name="T31" fmla="*/ 788 h 1479"/>
                  <a:gd name="T32" fmla="*/ 359 w 1131"/>
                  <a:gd name="T33" fmla="*/ 723 h 1479"/>
                  <a:gd name="T34" fmla="*/ 368 w 1131"/>
                  <a:gd name="T35" fmla="*/ 690 h 1479"/>
                  <a:gd name="T36" fmla="*/ 411 w 1131"/>
                  <a:gd name="T37" fmla="*/ 624 h 1479"/>
                  <a:gd name="T38" fmla="*/ 445 w 1131"/>
                  <a:gd name="T39" fmla="*/ 602 h 1479"/>
                  <a:gd name="T40" fmla="*/ 471 w 1131"/>
                  <a:gd name="T41" fmla="*/ 559 h 1479"/>
                  <a:gd name="T42" fmla="*/ 497 w 1131"/>
                  <a:gd name="T43" fmla="*/ 526 h 1479"/>
                  <a:gd name="T44" fmla="*/ 540 w 1131"/>
                  <a:gd name="T45" fmla="*/ 471 h 1479"/>
                  <a:gd name="T46" fmla="*/ 574 w 1131"/>
                  <a:gd name="T47" fmla="*/ 438 h 1479"/>
                  <a:gd name="T48" fmla="*/ 599 w 1131"/>
                  <a:gd name="T49" fmla="*/ 394 h 1479"/>
                  <a:gd name="T50" fmla="*/ 625 w 1131"/>
                  <a:gd name="T51" fmla="*/ 384 h 1479"/>
                  <a:gd name="T52" fmla="*/ 642 w 1131"/>
                  <a:gd name="T53" fmla="*/ 351 h 1479"/>
                  <a:gd name="T54" fmla="*/ 676 w 1131"/>
                  <a:gd name="T55" fmla="*/ 307 h 1479"/>
                  <a:gd name="T56" fmla="*/ 702 w 1131"/>
                  <a:gd name="T57" fmla="*/ 285 h 1479"/>
                  <a:gd name="T58" fmla="*/ 728 w 1131"/>
                  <a:gd name="T59" fmla="*/ 241 h 1479"/>
                  <a:gd name="T60" fmla="*/ 754 w 1131"/>
                  <a:gd name="T61" fmla="*/ 219 h 1479"/>
                  <a:gd name="T62" fmla="*/ 788 w 1131"/>
                  <a:gd name="T63" fmla="*/ 186 h 1479"/>
                  <a:gd name="T64" fmla="*/ 830 w 1131"/>
                  <a:gd name="T65" fmla="*/ 164 h 1479"/>
                  <a:gd name="T66" fmla="*/ 856 w 1131"/>
                  <a:gd name="T67" fmla="*/ 142 h 1479"/>
                  <a:gd name="T68" fmla="*/ 882 w 1131"/>
                  <a:gd name="T69" fmla="*/ 132 h 1479"/>
                  <a:gd name="T70" fmla="*/ 916 w 1131"/>
                  <a:gd name="T71" fmla="*/ 121 h 1479"/>
                  <a:gd name="T72" fmla="*/ 933 w 1131"/>
                  <a:gd name="T73" fmla="*/ 87 h 1479"/>
                  <a:gd name="T74" fmla="*/ 967 w 1131"/>
                  <a:gd name="T75" fmla="*/ 77 h 1479"/>
                  <a:gd name="T76" fmla="*/ 1002 w 1131"/>
                  <a:gd name="T77" fmla="*/ 66 h 1479"/>
                  <a:gd name="T78" fmla="*/ 1028 w 1131"/>
                  <a:gd name="T79" fmla="*/ 33 h 1479"/>
                  <a:gd name="T80" fmla="*/ 1062 w 1131"/>
                  <a:gd name="T81" fmla="*/ 22 h 1479"/>
                  <a:gd name="T82" fmla="*/ 1096 w 1131"/>
                  <a:gd name="T83" fmla="*/ 11 h 1479"/>
                  <a:gd name="T84" fmla="*/ 1130 w 1131"/>
                  <a:gd name="T85" fmla="*/ 0 h 1479"/>
                  <a:gd name="T86" fmla="*/ 1130 w 1131"/>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1" h="1479">
                    <a:moveTo>
                      <a:pt x="0" y="1478"/>
                    </a:moveTo>
                    <a:lnTo>
                      <a:pt x="17" y="1434"/>
                    </a:lnTo>
                    <a:lnTo>
                      <a:pt x="26" y="1391"/>
                    </a:lnTo>
                    <a:lnTo>
                      <a:pt x="34" y="1347"/>
                    </a:lnTo>
                    <a:lnTo>
                      <a:pt x="43" y="1314"/>
                    </a:lnTo>
                    <a:lnTo>
                      <a:pt x="69" y="1270"/>
                    </a:lnTo>
                    <a:lnTo>
                      <a:pt x="77" y="1226"/>
                    </a:lnTo>
                    <a:lnTo>
                      <a:pt x="86" y="1183"/>
                    </a:lnTo>
                    <a:lnTo>
                      <a:pt x="111" y="1127"/>
                    </a:lnTo>
                    <a:lnTo>
                      <a:pt x="146" y="1073"/>
                    </a:lnTo>
                    <a:lnTo>
                      <a:pt x="172" y="1018"/>
                    </a:lnTo>
                    <a:lnTo>
                      <a:pt x="206" y="986"/>
                    </a:lnTo>
                    <a:lnTo>
                      <a:pt x="232" y="953"/>
                    </a:lnTo>
                    <a:lnTo>
                      <a:pt x="249" y="909"/>
                    </a:lnTo>
                    <a:lnTo>
                      <a:pt x="283" y="854"/>
                    </a:lnTo>
                    <a:lnTo>
                      <a:pt x="325" y="788"/>
                    </a:lnTo>
                    <a:lnTo>
                      <a:pt x="359" y="723"/>
                    </a:lnTo>
                    <a:lnTo>
                      <a:pt x="368" y="690"/>
                    </a:lnTo>
                    <a:lnTo>
                      <a:pt x="411" y="624"/>
                    </a:lnTo>
                    <a:lnTo>
                      <a:pt x="445" y="602"/>
                    </a:lnTo>
                    <a:lnTo>
                      <a:pt x="471" y="559"/>
                    </a:lnTo>
                    <a:lnTo>
                      <a:pt x="497" y="526"/>
                    </a:lnTo>
                    <a:lnTo>
                      <a:pt x="540" y="471"/>
                    </a:lnTo>
                    <a:lnTo>
                      <a:pt x="574" y="438"/>
                    </a:lnTo>
                    <a:lnTo>
                      <a:pt x="599" y="394"/>
                    </a:lnTo>
                    <a:lnTo>
                      <a:pt x="625" y="384"/>
                    </a:lnTo>
                    <a:lnTo>
                      <a:pt x="642" y="351"/>
                    </a:lnTo>
                    <a:lnTo>
                      <a:pt x="676" y="307"/>
                    </a:lnTo>
                    <a:lnTo>
                      <a:pt x="702" y="285"/>
                    </a:lnTo>
                    <a:lnTo>
                      <a:pt x="728" y="241"/>
                    </a:lnTo>
                    <a:lnTo>
                      <a:pt x="754" y="219"/>
                    </a:lnTo>
                    <a:lnTo>
                      <a:pt x="788" y="186"/>
                    </a:lnTo>
                    <a:lnTo>
                      <a:pt x="830" y="164"/>
                    </a:lnTo>
                    <a:lnTo>
                      <a:pt x="856" y="142"/>
                    </a:lnTo>
                    <a:lnTo>
                      <a:pt x="882" y="132"/>
                    </a:lnTo>
                    <a:lnTo>
                      <a:pt x="916" y="121"/>
                    </a:lnTo>
                    <a:lnTo>
                      <a:pt x="933" y="87"/>
                    </a:lnTo>
                    <a:lnTo>
                      <a:pt x="967" y="77"/>
                    </a:lnTo>
                    <a:lnTo>
                      <a:pt x="1002" y="66"/>
                    </a:lnTo>
                    <a:lnTo>
                      <a:pt x="1028" y="33"/>
                    </a:lnTo>
                    <a:lnTo>
                      <a:pt x="1062" y="22"/>
                    </a:lnTo>
                    <a:lnTo>
                      <a:pt x="1096" y="11"/>
                    </a:lnTo>
                    <a:lnTo>
                      <a:pt x="1130" y="0"/>
                    </a:lnTo>
                    <a:lnTo>
                      <a:pt x="1130"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4205" name="Freeform 8">
                <a:extLst>
                  <a:ext uri="{FF2B5EF4-FFF2-40B4-BE49-F238E27FC236}">
                    <a16:creationId xmlns:a16="http://schemas.microsoft.com/office/drawing/2014/main" id="{59CB2AC2-ACA1-442A-B422-68C3C2CE7AC7}"/>
                  </a:ext>
                </a:extLst>
              </p:cNvPr>
              <p:cNvSpPr>
                <a:spLocks/>
              </p:cNvSpPr>
              <p:nvPr/>
            </p:nvSpPr>
            <p:spPr bwMode="auto">
              <a:xfrm>
                <a:off x="3148" y="1480"/>
                <a:ext cx="1131" cy="1479"/>
              </a:xfrm>
              <a:custGeom>
                <a:avLst/>
                <a:gdLst>
                  <a:gd name="T0" fmla="*/ 0 w 1131"/>
                  <a:gd name="T1" fmla="*/ 1478 h 1479"/>
                  <a:gd name="T2" fmla="*/ 17 w 1131"/>
                  <a:gd name="T3" fmla="*/ 1434 h 1479"/>
                  <a:gd name="T4" fmla="*/ 26 w 1131"/>
                  <a:gd name="T5" fmla="*/ 1391 h 1479"/>
                  <a:gd name="T6" fmla="*/ 34 w 1131"/>
                  <a:gd name="T7" fmla="*/ 1347 h 1479"/>
                  <a:gd name="T8" fmla="*/ 43 w 1131"/>
                  <a:gd name="T9" fmla="*/ 1314 h 1479"/>
                  <a:gd name="T10" fmla="*/ 69 w 1131"/>
                  <a:gd name="T11" fmla="*/ 1270 h 1479"/>
                  <a:gd name="T12" fmla="*/ 77 w 1131"/>
                  <a:gd name="T13" fmla="*/ 1226 h 1479"/>
                  <a:gd name="T14" fmla="*/ 86 w 1131"/>
                  <a:gd name="T15" fmla="*/ 1183 h 1479"/>
                  <a:gd name="T16" fmla="*/ 111 w 1131"/>
                  <a:gd name="T17" fmla="*/ 1127 h 1479"/>
                  <a:gd name="T18" fmla="*/ 146 w 1131"/>
                  <a:gd name="T19" fmla="*/ 1073 h 1479"/>
                  <a:gd name="T20" fmla="*/ 172 w 1131"/>
                  <a:gd name="T21" fmla="*/ 1018 h 1479"/>
                  <a:gd name="T22" fmla="*/ 206 w 1131"/>
                  <a:gd name="T23" fmla="*/ 986 h 1479"/>
                  <a:gd name="T24" fmla="*/ 232 w 1131"/>
                  <a:gd name="T25" fmla="*/ 953 h 1479"/>
                  <a:gd name="T26" fmla="*/ 249 w 1131"/>
                  <a:gd name="T27" fmla="*/ 909 h 1479"/>
                  <a:gd name="T28" fmla="*/ 283 w 1131"/>
                  <a:gd name="T29" fmla="*/ 854 h 1479"/>
                  <a:gd name="T30" fmla="*/ 325 w 1131"/>
                  <a:gd name="T31" fmla="*/ 788 h 1479"/>
                  <a:gd name="T32" fmla="*/ 359 w 1131"/>
                  <a:gd name="T33" fmla="*/ 723 h 1479"/>
                  <a:gd name="T34" fmla="*/ 368 w 1131"/>
                  <a:gd name="T35" fmla="*/ 690 h 1479"/>
                  <a:gd name="T36" fmla="*/ 411 w 1131"/>
                  <a:gd name="T37" fmla="*/ 624 h 1479"/>
                  <a:gd name="T38" fmla="*/ 445 w 1131"/>
                  <a:gd name="T39" fmla="*/ 602 h 1479"/>
                  <a:gd name="T40" fmla="*/ 471 w 1131"/>
                  <a:gd name="T41" fmla="*/ 559 h 1479"/>
                  <a:gd name="T42" fmla="*/ 497 w 1131"/>
                  <a:gd name="T43" fmla="*/ 526 h 1479"/>
                  <a:gd name="T44" fmla="*/ 540 w 1131"/>
                  <a:gd name="T45" fmla="*/ 471 h 1479"/>
                  <a:gd name="T46" fmla="*/ 574 w 1131"/>
                  <a:gd name="T47" fmla="*/ 438 h 1479"/>
                  <a:gd name="T48" fmla="*/ 599 w 1131"/>
                  <a:gd name="T49" fmla="*/ 394 h 1479"/>
                  <a:gd name="T50" fmla="*/ 625 w 1131"/>
                  <a:gd name="T51" fmla="*/ 384 h 1479"/>
                  <a:gd name="T52" fmla="*/ 642 w 1131"/>
                  <a:gd name="T53" fmla="*/ 351 h 1479"/>
                  <a:gd name="T54" fmla="*/ 676 w 1131"/>
                  <a:gd name="T55" fmla="*/ 307 h 1479"/>
                  <a:gd name="T56" fmla="*/ 702 w 1131"/>
                  <a:gd name="T57" fmla="*/ 285 h 1479"/>
                  <a:gd name="T58" fmla="*/ 728 w 1131"/>
                  <a:gd name="T59" fmla="*/ 241 h 1479"/>
                  <a:gd name="T60" fmla="*/ 754 w 1131"/>
                  <a:gd name="T61" fmla="*/ 219 h 1479"/>
                  <a:gd name="T62" fmla="*/ 788 w 1131"/>
                  <a:gd name="T63" fmla="*/ 186 h 1479"/>
                  <a:gd name="T64" fmla="*/ 830 w 1131"/>
                  <a:gd name="T65" fmla="*/ 164 h 1479"/>
                  <a:gd name="T66" fmla="*/ 856 w 1131"/>
                  <a:gd name="T67" fmla="*/ 142 h 1479"/>
                  <a:gd name="T68" fmla="*/ 882 w 1131"/>
                  <a:gd name="T69" fmla="*/ 132 h 1479"/>
                  <a:gd name="T70" fmla="*/ 916 w 1131"/>
                  <a:gd name="T71" fmla="*/ 121 h 1479"/>
                  <a:gd name="T72" fmla="*/ 933 w 1131"/>
                  <a:gd name="T73" fmla="*/ 87 h 1479"/>
                  <a:gd name="T74" fmla="*/ 967 w 1131"/>
                  <a:gd name="T75" fmla="*/ 77 h 1479"/>
                  <a:gd name="T76" fmla="*/ 1002 w 1131"/>
                  <a:gd name="T77" fmla="*/ 66 h 1479"/>
                  <a:gd name="T78" fmla="*/ 1028 w 1131"/>
                  <a:gd name="T79" fmla="*/ 33 h 1479"/>
                  <a:gd name="T80" fmla="*/ 1062 w 1131"/>
                  <a:gd name="T81" fmla="*/ 22 h 1479"/>
                  <a:gd name="T82" fmla="*/ 1096 w 1131"/>
                  <a:gd name="T83" fmla="*/ 11 h 1479"/>
                  <a:gd name="T84" fmla="*/ 1130 w 1131"/>
                  <a:gd name="T85" fmla="*/ 0 h 1479"/>
                  <a:gd name="T86" fmla="*/ 1130 w 1131"/>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1" h="1479">
                    <a:moveTo>
                      <a:pt x="0" y="1478"/>
                    </a:moveTo>
                    <a:lnTo>
                      <a:pt x="17" y="1434"/>
                    </a:lnTo>
                    <a:lnTo>
                      <a:pt x="26" y="1391"/>
                    </a:lnTo>
                    <a:lnTo>
                      <a:pt x="34" y="1347"/>
                    </a:lnTo>
                    <a:lnTo>
                      <a:pt x="43" y="1314"/>
                    </a:lnTo>
                    <a:lnTo>
                      <a:pt x="69" y="1270"/>
                    </a:lnTo>
                    <a:lnTo>
                      <a:pt x="77" y="1226"/>
                    </a:lnTo>
                    <a:lnTo>
                      <a:pt x="86" y="1183"/>
                    </a:lnTo>
                    <a:lnTo>
                      <a:pt x="111" y="1127"/>
                    </a:lnTo>
                    <a:lnTo>
                      <a:pt x="146" y="1073"/>
                    </a:lnTo>
                    <a:lnTo>
                      <a:pt x="172" y="1018"/>
                    </a:lnTo>
                    <a:lnTo>
                      <a:pt x="206" y="986"/>
                    </a:lnTo>
                    <a:lnTo>
                      <a:pt x="232" y="953"/>
                    </a:lnTo>
                    <a:lnTo>
                      <a:pt x="249" y="909"/>
                    </a:lnTo>
                    <a:lnTo>
                      <a:pt x="283" y="854"/>
                    </a:lnTo>
                    <a:lnTo>
                      <a:pt x="325" y="788"/>
                    </a:lnTo>
                    <a:lnTo>
                      <a:pt x="359" y="723"/>
                    </a:lnTo>
                    <a:lnTo>
                      <a:pt x="368" y="690"/>
                    </a:lnTo>
                    <a:lnTo>
                      <a:pt x="411" y="624"/>
                    </a:lnTo>
                    <a:lnTo>
                      <a:pt x="445" y="602"/>
                    </a:lnTo>
                    <a:lnTo>
                      <a:pt x="471" y="559"/>
                    </a:lnTo>
                    <a:lnTo>
                      <a:pt x="497" y="526"/>
                    </a:lnTo>
                    <a:lnTo>
                      <a:pt x="540" y="471"/>
                    </a:lnTo>
                    <a:lnTo>
                      <a:pt x="574" y="438"/>
                    </a:lnTo>
                    <a:lnTo>
                      <a:pt x="599" y="394"/>
                    </a:lnTo>
                    <a:lnTo>
                      <a:pt x="625" y="384"/>
                    </a:lnTo>
                    <a:lnTo>
                      <a:pt x="642" y="351"/>
                    </a:lnTo>
                    <a:lnTo>
                      <a:pt x="676" y="307"/>
                    </a:lnTo>
                    <a:lnTo>
                      <a:pt x="702" y="285"/>
                    </a:lnTo>
                    <a:lnTo>
                      <a:pt x="728" y="241"/>
                    </a:lnTo>
                    <a:lnTo>
                      <a:pt x="754" y="219"/>
                    </a:lnTo>
                    <a:lnTo>
                      <a:pt x="788" y="186"/>
                    </a:lnTo>
                    <a:lnTo>
                      <a:pt x="830" y="164"/>
                    </a:lnTo>
                    <a:lnTo>
                      <a:pt x="856" y="142"/>
                    </a:lnTo>
                    <a:lnTo>
                      <a:pt x="882" y="132"/>
                    </a:lnTo>
                    <a:lnTo>
                      <a:pt x="916" y="121"/>
                    </a:lnTo>
                    <a:lnTo>
                      <a:pt x="933" y="87"/>
                    </a:lnTo>
                    <a:lnTo>
                      <a:pt x="967" y="77"/>
                    </a:lnTo>
                    <a:lnTo>
                      <a:pt x="1002" y="66"/>
                    </a:lnTo>
                    <a:lnTo>
                      <a:pt x="1028" y="33"/>
                    </a:lnTo>
                    <a:lnTo>
                      <a:pt x="1062" y="22"/>
                    </a:lnTo>
                    <a:lnTo>
                      <a:pt x="1096" y="11"/>
                    </a:lnTo>
                    <a:lnTo>
                      <a:pt x="1130" y="0"/>
                    </a:lnTo>
                    <a:lnTo>
                      <a:pt x="1130"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4206" name="Freeform 9">
                <a:extLst>
                  <a:ext uri="{FF2B5EF4-FFF2-40B4-BE49-F238E27FC236}">
                    <a16:creationId xmlns:a16="http://schemas.microsoft.com/office/drawing/2014/main" id="{9DD86A1D-A9D2-4BE9-A4F8-51BDE9FE8DF3}"/>
                  </a:ext>
                </a:extLst>
              </p:cNvPr>
              <p:cNvSpPr>
                <a:spLocks/>
              </p:cNvSpPr>
              <p:nvPr/>
            </p:nvSpPr>
            <p:spPr bwMode="auto">
              <a:xfrm>
                <a:off x="4287" y="1426"/>
                <a:ext cx="1153" cy="1510"/>
              </a:xfrm>
              <a:custGeom>
                <a:avLst/>
                <a:gdLst>
                  <a:gd name="T0" fmla="*/ 0 w 1153"/>
                  <a:gd name="T1" fmla="*/ 1509 h 1510"/>
                  <a:gd name="T2" fmla="*/ 17 w 1153"/>
                  <a:gd name="T3" fmla="*/ 1464 h 1510"/>
                  <a:gd name="T4" fmla="*/ 27 w 1153"/>
                  <a:gd name="T5" fmla="*/ 1420 h 1510"/>
                  <a:gd name="T6" fmla="*/ 35 w 1153"/>
                  <a:gd name="T7" fmla="*/ 1375 h 1510"/>
                  <a:gd name="T8" fmla="*/ 44 w 1153"/>
                  <a:gd name="T9" fmla="*/ 1341 h 1510"/>
                  <a:gd name="T10" fmla="*/ 70 w 1153"/>
                  <a:gd name="T11" fmla="*/ 1297 h 1510"/>
                  <a:gd name="T12" fmla="*/ 79 w 1153"/>
                  <a:gd name="T13" fmla="*/ 1252 h 1510"/>
                  <a:gd name="T14" fmla="*/ 88 w 1153"/>
                  <a:gd name="T15" fmla="*/ 1207 h 1510"/>
                  <a:gd name="T16" fmla="*/ 114 w 1153"/>
                  <a:gd name="T17" fmla="*/ 1151 h 1510"/>
                  <a:gd name="T18" fmla="*/ 148 w 1153"/>
                  <a:gd name="T19" fmla="*/ 1096 h 1510"/>
                  <a:gd name="T20" fmla="*/ 175 w 1153"/>
                  <a:gd name="T21" fmla="*/ 1040 h 1510"/>
                  <a:gd name="T22" fmla="*/ 210 w 1153"/>
                  <a:gd name="T23" fmla="*/ 1007 h 1510"/>
                  <a:gd name="T24" fmla="*/ 236 w 1153"/>
                  <a:gd name="T25" fmla="*/ 973 h 1510"/>
                  <a:gd name="T26" fmla="*/ 254 w 1153"/>
                  <a:gd name="T27" fmla="*/ 928 h 1510"/>
                  <a:gd name="T28" fmla="*/ 288 w 1153"/>
                  <a:gd name="T29" fmla="*/ 872 h 1510"/>
                  <a:gd name="T30" fmla="*/ 332 w 1153"/>
                  <a:gd name="T31" fmla="*/ 805 h 1510"/>
                  <a:gd name="T32" fmla="*/ 366 w 1153"/>
                  <a:gd name="T33" fmla="*/ 738 h 1510"/>
                  <a:gd name="T34" fmla="*/ 375 w 1153"/>
                  <a:gd name="T35" fmla="*/ 704 h 1510"/>
                  <a:gd name="T36" fmla="*/ 419 w 1153"/>
                  <a:gd name="T37" fmla="*/ 637 h 1510"/>
                  <a:gd name="T38" fmla="*/ 454 w 1153"/>
                  <a:gd name="T39" fmla="*/ 615 h 1510"/>
                  <a:gd name="T40" fmla="*/ 480 w 1153"/>
                  <a:gd name="T41" fmla="*/ 570 h 1510"/>
                  <a:gd name="T42" fmla="*/ 506 w 1153"/>
                  <a:gd name="T43" fmla="*/ 537 h 1510"/>
                  <a:gd name="T44" fmla="*/ 550 w 1153"/>
                  <a:gd name="T45" fmla="*/ 481 h 1510"/>
                  <a:gd name="T46" fmla="*/ 585 w 1153"/>
                  <a:gd name="T47" fmla="*/ 447 h 1510"/>
                  <a:gd name="T48" fmla="*/ 611 w 1153"/>
                  <a:gd name="T49" fmla="*/ 402 h 1510"/>
                  <a:gd name="T50" fmla="*/ 637 w 1153"/>
                  <a:gd name="T51" fmla="*/ 392 h 1510"/>
                  <a:gd name="T52" fmla="*/ 655 w 1153"/>
                  <a:gd name="T53" fmla="*/ 358 h 1510"/>
                  <a:gd name="T54" fmla="*/ 690 w 1153"/>
                  <a:gd name="T55" fmla="*/ 313 h 1510"/>
                  <a:gd name="T56" fmla="*/ 716 w 1153"/>
                  <a:gd name="T57" fmla="*/ 291 h 1510"/>
                  <a:gd name="T58" fmla="*/ 742 w 1153"/>
                  <a:gd name="T59" fmla="*/ 246 h 1510"/>
                  <a:gd name="T60" fmla="*/ 768 w 1153"/>
                  <a:gd name="T61" fmla="*/ 224 h 1510"/>
                  <a:gd name="T62" fmla="*/ 803 w 1153"/>
                  <a:gd name="T63" fmla="*/ 190 h 1510"/>
                  <a:gd name="T64" fmla="*/ 846 w 1153"/>
                  <a:gd name="T65" fmla="*/ 168 h 1510"/>
                  <a:gd name="T66" fmla="*/ 873 w 1153"/>
                  <a:gd name="T67" fmla="*/ 145 h 1510"/>
                  <a:gd name="T68" fmla="*/ 899 w 1153"/>
                  <a:gd name="T69" fmla="*/ 135 h 1510"/>
                  <a:gd name="T70" fmla="*/ 934 w 1153"/>
                  <a:gd name="T71" fmla="*/ 123 h 1510"/>
                  <a:gd name="T72" fmla="*/ 951 w 1153"/>
                  <a:gd name="T73" fmla="*/ 89 h 1510"/>
                  <a:gd name="T74" fmla="*/ 986 w 1153"/>
                  <a:gd name="T75" fmla="*/ 79 h 1510"/>
                  <a:gd name="T76" fmla="*/ 1021 w 1153"/>
                  <a:gd name="T77" fmla="*/ 67 h 1510"/>
                  <a:gd name="T78" fmla="*/ 1048 w 1153"/>
                  <a:gd name="T79" fmla="*/ 34 h 1510"/>
                  <a:gd name="T80" fmla="*/ 1082 w 1153"/>
                  <a:gd name="T81" fmla="*/ 22 h 1510"/>
                  <a:gd name="T82" fmla="*/ 1117 w 1153"/>
                  <a:gd name="T83" fmla="*/ 12 h 1510"/>
                  <a:gd name="T84" fmla="*/ 1152 w 1153"/>
                  <a:gd name="T85" fmla="*/ 0 h 1510"/>
                  <a:gd name="T86" fmla="*/ 1152 w 1153"/>
                  <a:gd name="T87" fmla="*/ 1464 h 1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53" h="1510">
                    <a:moveTo>
                      <a:pt x="0" y="1509"/>
                    </a:moveTo>
                    <a:lnTo>
                      <a:pt x="17" y="1464"/>
                    </a:lnTo>
                    <a:lnTo>
                      <a:pt x="27" y="1420"/>
                    </a:lnTo>
                    <a:lnTo>
                      <a:pt x="35" y="1375"/>
                    </a:lnTo>
                    <a:lnTo>
                      <a:pt x="44" y="1341"/>
                    </a:lnTo>
                    <a:lnTo>
                      <a:pt x="70" y="1297"/>
                    </a:lnTo>
                    <a:lnTo>
                      <a:pt x="79" y="1252"/>
                    </a:lnTo>
                    <a:lnTo>
                      <a:pt x="88" y="1207"/>
                    </a:lnTo>
                    <a:lnTo>
                      <a:pt x="114" y="1151"/>
                    </a:lnTo>
                    <a:lnTo>
                      <a:pt x="148" y="1096"/>
                    </a:lnTo>
                    <a:lnTo>
                      <a:pt x="175" y="1040"/>
                    </a:lnTo>
                    <a:lnTo>
                      <a:pt x="210" y="1007"/>
                    </a:lnTo>
                    <a:lnTo>
                      <a:pt x="236" y="973"/>
                    </a:lnTo>
                    <a:lnTo>
                      <a:pt x="254" y="928"/>
                    </a:lnTo>
                    <a:lnTo>
                      <a:pt x="288" y="872"/>
                    </a:lnTo>
                    <a:lnTo>
                      <a:pt x="332" y="805"/>
                    </a:lnTo>
                    <a:lnTo>
                      <a:pt x="366" y="738"/>
                    </a:lnTo>
                    <a:lnTo>
                      <a:pt x="375" y="704"/>
                    </a:lnTo>
                    <a:lnTo>
                      <a:pt x="419" y="637"/>
                    </a:lnTo>
                    <a:lnTo>
                      <a:pt x="454" y="615"/>
                    </a:lnTo>
                    <a:lnTo>
                      <a:pt x="480" y="570"/>
                    </a:lnTo>
                    <a:lnTo>
                      <a:pt x="506" y="537"/>
                    </a:lnTo>
                    <a:lnTo>
                      <a:pt x="550" y="481"/>
                    </a:lnTo>
                    <a:lnTo>
                      <a:pt x="585" y="447"/>
                    </a:lnTo>
                    <a:lnTo>
                      <a:pt x="611" y="402"/>
                    </a:lnTo>
                    <a:lnTo>
                      <a:pt x="637" y="392"/>
                    </a:lnTo>
                    <a:lnTo>
                      <a:pt x="655" y="358"/>
                    </a:lnTo>
                    <a:lnTo>
                      <a:pt x="690" y="313"/>
                    </a:lnTo>
                    <a:lnTo>
                      <a:pt x="716" y="291"/>
                    </a:lnTo>
                    <a:lnTo>
                      <a:pt x="742" y="246"/>
                    </a:lnTo>
                    <a:lnTo>
                      <a:pt x="768" y="224"/>
                    </a:lnTo>
                    <a:lnTo>
                      <a:pt x="803" y="190"/>
                    </a:lnTo>
                    <a:lnTo>
                      <a:pt x="846" y="168"/>
                    </a:lnTo>
                    <a:lnTo>
                      <a:pt x="873" y="145"/>
                    </a:lnTo>
                    <a:lnTo>
                      <a:pt x="899" y="135"/>
                    </a:lnTo>
                    <a:lnTo>
                      <a:pt x="934" y="123"/>
                    </a:lnTo>
                    <a:lnTo>
                      <a:pt x="951" y="89"/>
                    </a:lnTo>
                    <a:lnTo>
                      <a:pt x="986" y="79"/>
                    </a:lnTo>
                    <a:lnTo>
                      <a:pt x="1021" y="67"/>
                    </a:lnTo>
                    <a:lnTo>
                      <a:pt x="1048" y="34"/>
                    </a:lnTo>
                    <a:lnTo>
                      <a:pt x="1082" y="22"/>
                    </a:lnTo>
                    <a:lnTo>
                      <a:pt x="1117" y="12"/>
                    </a:lnTo>
                    <a:lnTo>
                      <a:pt x="1152" y="0"/>
                    </a:lnTo>
                    <a:lnTo>
                      <a:pt x="1152" y="146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64200" name="Line 10">
              <a:extLst>
                <a:ext uri="{FF2B5EF4-FFF2-40B4-BE49-F238E27FC236}">
                  <a16:creationId xmlns:a16="http://schemas.microsoft.com/office/drawing/2014/main" id="{34570E23-16C1-4D54-AE97-A46E7EE05152}"/>
                </a:ext>
              </a:extLst>
            </p:cNvPr>
            <p:cNvSpPr>
              <a:spLocks noChangeShapeType="1"/>
            </p:cNvSpPr>
            <p:nvPr/>
          </p:nvSpPr>
          <p:spPr bwMode="auto">
            <a:xfrm>
              <a:off x="883" y="2354"/>
              <a:ext cx="4900" cy="0"/>
            </a:xfrm>
            <a:prstGeom prst="line">
              <a:avLst/>
            </a:prstGeom>
            <a:noFill/>
            <a:ln w="25400">
              <a:solidFill>
                <a:srgbClr val="21C4F4"/>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4201" name="Line 11">
              <a:extLst>
                <a:ext uri="{FF2B5EF4-FFF2-40B4-BE49-F238E27FC236}">
                  <a16:creationId xmlns:a16="http://schemas.microsoft.com/office/drawing/2014/main" id="{D6A4D623-0FF3-4828-B51D-D4EC32B5F9A8}"/>
                </a:ext>
              </a:extLst>
            </p:cNvPr>
            <p:cNvSpPr>
              <a:spLocks noChangeShapeType="1"/>
            </p:cNvSpPr>
            <p:nvPr/>
          </p:nvSpPr>
          <p:spPr bwMode="auto">
            <a:xfrm>
              <a:off x="871" y="942"/>
              <a:ext cx="0" cy="2578"/>
            </a:xfrm>
            <a:prstGeom prst="line">
              <a:avLst/>
            </a:prstGeom>
            <a:noFill/>
            <a:ln w="25400">
              <a:solidFill>
                <a:srgbClr val="21C4F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4202" name="Line 12">
              <a:extLst>
                <a:ext uri="{FF2B5EF4-FFF2-40B4-BE49-F238E27FC236}">
                  <a16:creationId xmlns:a16="http://schemas.microsoft.com/office/drawing/2014/main" id="{6AB56ADB-69A5-4B39-9B59-0F66BD649DE8}"/>
                </a:ext>
              </a:extLst>
            </p:cNvPr>
            <p:cNvSpPr>
              <a:spLocks noChangeShapeType="1"/>
            </p:cNvSpPr>
            <p:nvPr/>
          </p:nvSpPr>
          <p:spPr bwMode="auto">
            <a:xfrm>
              <a:off x="879" y="3539"/>
              <a:ext cx="4889" cy="0"/>
            </a:xfrm>
            <a:prstGeom prst="line">
              <a:avLst/>
            </a:prstGeom>
            <a:noFill/>
            <a:ln w="25400">
              <a:solidFill>
                <a:srgbClr val="21C4F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4198" name="Rectangle 13">
            <a:extLst>
              <a:ext uri="{FF2B5EF4-FFF2-40B4-BE49-F238E27FC236}">
                <a16:creationId xmlns:a16="http://schemas.microsoft.com/office/drawing/2014/main" id="{F3BD41C9-54CA-498D-8DC0-CBEB02E15534}"/>
              </a:ext>
            </a:extLst>
          </p:cNvPr>
          <p:cNvSpPr>
            <a:spLocks noChangeArrowheads="1"/>
          </p:cNvSpPr>
          <p:nvPr/>
        </p:nvSpPr>
        <p:spPr bwMode="auto">
          <a:xfrm>
            <a:off x="585788" y="3079750"/>
            <a:ext cx="798512" cy="9017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buClr>
                <a:schemeClr val="tx1"/>
              </a:buClr>
              <a:buSzPct val="120000"/>
              <a:buFont typeface="Arial Narrow" panose="020B0606020202030204" pitchFamily="34" charset="0"/>
              <a:buChar char="D"/>
            </a:pPr>
            <a:r>
              <a:rPr lang="en-US" altLang="en-US"/>
              <a:t>p</a:t>
            </a:r>
          </a:p>
        </p:txBody>
      </p:sp>
    </p:spTree>
  </p:cSld>
  <p:clrMapOvr>
    <a:masterClrMapping/>
  </p:clrMapOvr>
  <p:transition advClick="0" advTm="5000">
    <p:random/>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Number Placeholder 3">
            <a:extLst>
              <a:ext uri="{FF2B5EF4-FFF2-40B4-BE49-F238E27FC236}">
                <a16:creationId xmlns:a16="http://schemas.microsoft.com/office/drawing/2014/main" id="{186481DE-1223-481D-9339-96E5C65F116D}"/>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53ABC80-3C27-425F-B32C-0A5BC1425E99}" type="slidenum">
              <a:rPr lang="en-US" altLang="en-US" sz="1400">
                <a:solidFill>
                  <a:schemeClr val="tx2"/>
                </a:solidFill>
              </a:rPr>
              <a:pPr>
                <a:lnSpc>
                  <a:spcPct val="100000"/>
                </a:lnSpc>
                <a:spcBef>
                  <a:spcPct val="0"/>
                </a:spcBef>
                <a:buClrTx/>
                <a:buSzTx/>
                <a:buFontTx/>
                <a:buNone/>
              </a:pPr>
              <a:t>135</a:t>
            </a:fld>
            <a:endParaRPr lang="en-US" altLang="en-US" sz="1400">
              <a:solidFill>
                <a:schemeClr val="tx2"/>
              </a:solidFill>
            </a:endParaRPr>
          </a:p>
        </p:txBody>
      </p:sp>
      <p:sp>
        <p:nvSpPr>
          <p:cNvPr id="266243" name="Rectangle 2">
            <a:extLst>
              <a:ext uri="{FF2B5EF4-FFF2-40B4-BE49-F238E27FC236}">
                <a16:creationId xmlns:a16="http://schemas.microsoft.com/office/drawing/2014/main" id="{237567D7-585C-4F0A-858C-B76F4375608E}"/>
              </a:ext>
            </a:extLst>
          </p:cNvPr>
          <p:cNvSpPr>
            <a:spLocks noGrp="1" noChangeArrowheads="1"/>
          </p:cNvSpPr>
          <p:nvPr>
            <p:ph type="body" idx="1"/>
          </p:nvPr>
        </p:nvSpPr>
        <p:spPr>
          <a:xfrm>
            <a:off x="8205788" y="4264025"/>
            <a:ext cx="1784350" cy="595313"/>
          </a:xfrm>
          <a:noFill/>
        </p:spPr>
        <p:txBody>
          <a:bodyPr/>
          <a:lstStyle/>
          <a:p>
            <a:pPr>
              <a:buFont typeface="Monotype Sorts" pitchFamily="2" charset="2"/>
              <a:buNone/>
            </a:pPr>
            <a:r>
              <a:rPr lang="en-US" altLang="en-US"/>
              <a:t>Time</a:t>
            </a:r>
          </a:p>
        </p:txBody>
      </p:sp>
      <p:sp>
        <p:nvSpPr>
          <p:cNvPr id="239619" name="Rectangle 3">
            <a:extLst>
              <a:ext uri="{FF2B5EF4-FFF2-40B4-BE49-F238E27FC236}">
                <a16:creationId xmlns:a16="http://schemas.microsoft.com/office/drawing/2014/main" id="{95A435E1-9C77-4E06-AEA0-C77CF9DB3606}"/>
              </a:ext>
            </a:extLst>
          </p:cNvPr>
          <p:cNvSpPr>
            <a:spLocks noGrp="1" noChangeArrowheads="1"/>
          </p:cNvSpPr>
          <p:nvPr>
            <p:ph type="title"/>
          </p:nvPr>
        </p:nvSpPr>
        <p:spPr>
          <a:xfrm>
            <a:off x="660400" y="427038"/>
            <a:ext cx="8963025" cy="1200150"/>
          </a:xfrm>
        </p:spPr>
        <p:txBody>
          <a:bodyPr/>
          <a:lstStyle/>
          <a:p>
            <a:pPr>
              <a:defRPr/>
            </a:pPr>
            <a:r>
              <a:rPr lang="en-US" sz="3200"/>
              <a:t>Static Pressure Drop Profiles - </a:t>
            </a:r>
            <a:br>
              <a:rPr lang="en-US" sz="3200"/>
            </a:br>
            <a:r>
              <a:rPr lang="en-US" sz="3200"/>
              <a:t>Reverse Air Baghouse</a:t>
            </a:r>
          </a:p>
        </p:txBody>
      </p:sp>
      <p:sp>
        <p:nvSpPr>
          <p:cNvPr id="266245" name="Line 4">
            <a:extLst>
              <a:ext uri="{FF2B5EF4-FFF2-40B4-BE49-F238E27FC236}">
                <a16:creationId xmlns:a16="http://schemas.microsoft.com/office/drawing/2014/main" id="{207F2A53-2D82-4D01-BC02-A46D88C29C66}"/>
              </a:ext>
            </a:extLst>
          </p:cNvPr>
          <p:cNvSpPr>
            <a:spLocks noChangeShapeType="1"/>
          </p:cNvSpPr>
          <p:nvPr/>
        </p:nvSpPr>
        <p:spPr bwMode="auto">
          <a:xfrm>
            <a:off x="2325688" y="4616450"/>
            <a:ext cx="5729287"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246" name="Line 5">
            <a:extLst>
              <a:ext uri="{FF2B5EF4-FFF2-40B4-BE49-F238E27FC236}">
                <a16:creationId xmlns:a16="http://schemas.microsoft.com/office/drawing/2014/main" id="{C1C08A4F-8090-4AC7-AC30-7A1C2DF141CE}"/>
              </a:ext>
            </a:extLst>
          </p:cNvPr>
          <p:cNvSpPr>
            <a:spLocks noChangeShapeType="1"/>
          </p:cNvSpPr>
          <p:nvPr/>
        </p:nvSpPr>
        <p:spPr bwMode="auto">
          <a:xfrm>
            <a:off x="2317750" y="2112963"/>
            <a:ext cx="0" cy="38163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66247" name="Group 6">
            <a:extLst>
              <a:ext uri="{FF2B5EF4-FFF2-40B4-BE49-F238E27FC236}">
                <a16:creationId xmlns:a16="http://schemas.microsoft.com/office/drawing/2014/main" id="{65F08646-E9BF-4F91-8B86-F15EDA93840D}"/>
              </a:ext>
            </a:extLst>
          </p:cNvPr>
          <p:cNvGrpSpPr>
            <a:grpSpLocks/>
          </p:cNvGrpSpPr>
          <p:nvPr/>
        </p:nvGrpSpPr>
        <p:grpSpPr bwMode="auto">
          <a:xfrm>
            <a:off x="903288" y="2289175"/>
            <a:ext cx="1335087" cy="3581400"/>
            <a:chOff x="569" y="1442"/>
            <a:chExt cx="841" cy="2256"/>
          </a:xfrm>
        </p:grpSpPr>
        <p:sp>
          <p:nvSpPr>
            <p:cNvPr id="266267" name="Rectangle 7">
              <a:extLst>
                <a:ext uri="{FF2B5EF4-FFF2-40B4-BE49-F238E27FC236}">
                  <a16:creationId xmlns:a16="http://schemas.microsoft.com/office/drawing/2014/main" id="{B2AB31E8-ED3E-468D-A296-C5931D45C4FF}"/>
                </a:ext>
              </a:extLst>
            </p:cNvPr>
            <p:cNvSpPr>
              <a:spLocks noChangeArrowheads="1"/>
            </p:cNvSpPr>
            <p:nvPr/>
          </p:nvSpPr>
          <p:spPr bwMode="auto">
            <a:xfrm>
              <a:off x="569" y="2220"/>
              <a:ext cx="503" cy="568"/>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buClr>
                  <a:schemeClr val="tx1"/>
                </a:buClr>
                <a:buSzPct val="120000"/>
                <a:buFont typeface="Arial Narrow" panose="020B0606020202030204" pitchFamily="34" charset="0"/>
                <a:buChar char="D"/>
              </a:pPr>
              <a:r>
                <a:rPr lang="en-US" altLang="en-US"/>
                <a:t>p</a:t>
              </a:r>
            </a:p>
          </p:txBody>
        </p:sp>
        <p:grpSp>
          <p:nvGrpSpPr>
            <p:cNvPr id="266268" name="Group 8">
              <a:extLst>
                <a:ext uri="{FF2B5EF4-FFF2-40B4-BE49-F238E27FC236}">
                  <a16:creationId xmlns:a16="http://schemas.microsoft.com/office/drawing/2014/main" id="{B870ED47-6AB0-4E9A-A362-AA0267095C54}"/>
                </a:ext>
              </a:extLst>
            </p:cNvPr>
            <p:cNvGrpSpPr>
              <a:grpSpLocks/>
            </p:cNvGrpSpPr>
            <p:nvPr/>
          </p:nvGrpSpPr>
          <p:grpSpPr bwMode="auto">
            <a:xfrm>
              <a:off x="1099" y="1442"/>
              <a:ext cx="311" cy="2256"/>
              <a:chOff x="1099" y="1442"/>
              <a:chExt cx="311" cy="2256"/>
            </a:xfrm>
          </p:grpSpPr>
          <p:sp>
            <p:nvSpPr>
              <p:cNvPr id="266269" name="Rectangle 9">
                <a:extLst>
                  <a:ext uri="{FF2B5EF4-FFF2-40B4-BE49-F238E27FC236}">
                    <a16:creationId xmlns:a16="http://schemas.microsoft.com/office/drawing/2014/main" id="{4052A666-F68A-44CC-A76F-52478091E281}"/>
                  </a:ext>
                </a:extLst>
              </p:cNvPr>
              <p:cNvSpPr>
                <a:spLocks noChangeArrowheads="1"/>
              </p:cNvSpPr>
              <p:nvPr/>
            </p:nvSpPr>
            <p:spPr bwMode="auto">
              <a:xfrm>
                <a:off x="1148" y="3450"/>
                <a:ext cx="25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-2</a:t>
                </a:r>
              </a:p>
            </p:txBody>
          </p:sp>
          <p:sp>
            <p:nvSpPr>
              <p:cNvPr id="266270" name="Rectangle 10">
                <a:extLst>
                  <a:ext uri="{FF2B5EF4-FFF2-40B4-BE49-F238E27FC236}">
                    <a16:creationId xmlns:a16="http://schemas.microsoft.com/office/drawing/2014/main" id="{3D2E0305-7F7C-481A-9CD7-A935851A9D2C}"/>
                  </a:ext>
                </a:extLst>
              </p:cNvPr>
              <p:cNvSpPr>
                <a:spLocks noChangeArrowheads="1"/>
              </p:cNvSpPr>
              <p:nvPr/>
            </p:nvSpPr>
            <p:spPr bwMode="auto">
              <a:xfrm>
                <a:off x="1148" y="3132"/>
                <a:ext cx="25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-1</a:t>
                </a:r>
              </a:p>
            </p:txBody>
          </p:sp>
          <p:sp>
            <p:nvSpPr>
              <p:cNvPr id="266271" name="Rectangle 11">
                <a:extLst>
                  <a:ext uri="{FF2B5EF4-FFF2-40B4-BE49-F238E27FC236}">
                    <a16:creationId xmlns:a16="http://schemas.microsoft.com/office/drawing/2014/main" id="{758285E8-3EB4-461F-BE7A-4690DEF1C67C}"/>
                  </a:ext>
                </a:extLst>
              </p:cNvPr>
              <p:cNvSpPr>
                <a:spLocks noChangeArrowheads="1"/>
              </p:cNvSpPr>
              <p:nvPr/>
            </p:nvSpPr>
            <p:spPr bwMode="auto">
              <a:xfrm>
                <a:off x="1207" y="2813"/>
                <a:ext cx="203"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0</a:t>
                </a:r>
              </a:p>
            </p:txBody>
          </p:sp>
          <p:sp>
            <p:nvSpPr>
              <p:cNvPr id="266272" name="Rectangle 12">
                <a:extLst>
                  <a:ext uri="{FF2B5EF4-FFF2-40B4-BE49-F238E27FC236}">
                    <a16:creationId xmlns:a16="http://schemas.microsoft.com/office/drawing/2014/main" id="{6FDB5BC5-AE79-4861-86F5-04EFBBABF1F4}"/>
                  </a:ext>
                </a:extLst>
              </p:cNvPr>
              <p:cNvSpPr>
                <a:spLocks noChangeArrowheads="1"/>
              </p:cNvSpPr>
              <p:nvPr/>
            </p:nvSpPr>
            <p:spPr bwMode="auto">
              <a:xfrm>
                <a:off x="1099" y="2478"/>
                <a:ext cx="29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+1</a:t>
                </a:r>
              </a:p>
            </p:txBody>
          </p:sp>
          <p:sp>
            <p:nvSpPr>
              <p:cNvPr id="266273" name="Rectangle 13">
                <a:extLst>
                  <a:ext uri="{FF2B5EF4-FFF2-40B4-BE49-F238E27FC236}">
                    <a16:creationId xmlns:a16="http://schemas.microsoft.com/office/drawing/2014/main" id="{EDFC467B-777D-4F29-AC36-04D16D1D76E3}"/>
                  </a:ext>
                </a:extLst>
              </p:cNvPr>
              <p:cNvSpPr>
                <a:spLocks noChangeArrowheads="1"/>
              </p:cNvSpPr>
              <p:nvPr/>
            </p:nvSpPr>
            <p:spPr bwMode="auto">
              <a:xfrm>
                <a:off x="1099" y="2100"/>
                <a:ext cx="29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+2</a:t>
                </a:r>
              </a:p>
            </p:txBody>
          </p:sp>
          <p:sp>
            <p:nvSpPr>
              <p:cNvPr id="266274" name="Rectangle 14">
                <a:extLst>
                  <a:ext uri="{FF2B5EF4-FFF2-40B4-BE49-F238E27FC236}">
                    <a16:creationId xmlns:a16="http://schemas.microsoft.com/office/drawing/2014/main" id="{B86B466C-9119-4021-8130-5FCFB824D3C6}"/>
                  </a:ext>
                </a:extLst>
              </p:cNvPr>
              <p:cNvSpPr>
                <a:spLocks noChangeArrowheads="1"/>
              </p:cNvSpPr>
              <p:nvPr/>
            </p:nvSpPr>
            <p:spPr bwMode="auto">
              <a:xfrm>
                <a:off x="1099" y="1771"/>
                <a:ext cx="29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+3</a:t>
                </a:r>
              </a:p>
            </p:txBody>
          </p:sp>
          <p:sp>
            <p:nvSpPr>
              <p:cNvPr id="266275" name="Rectangle 15">
                <a:extLst>
                  <a:ext uri="{FF2B5EF4-FFF2-40B4-BE49-F238E27FC236}">
                    <a16:creationId xmlns:a16="http://schemas.microsoft.com/office/drawing/2014/main" id="{6DD05251-90C3-4C47-ACB7-818E6597EF5F}"/>
                  </a:ext>
                </a:extLst>
              </p:cNvPr>
              <p:cNvSpPr>
                <a:spLocks noChangeArrowheads="1"/>
              </p:cNvSpPr>
              <p:nvPr/>
            </p:nvSpPr>
            <p:spPr bwMode="auto">
              <a:xfrm>
                <a:off x="1099" y="1442"/>
                <a:ext cx="296" cy="24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000"/>
                  <a:t>+4</a:t>
                </a:r>
              </a:p>
            </p:txBody>
          </p:sp>
        </p:grpSp>
      </p:grpSp>
      <p:grpSp>
        <p:nvGrpSpPr>
          <p:cNvPr id="239632" name="Group 16">
            <a:extLst>
              <a:ext uri="{FF2B5EF4-FFF2-40B4-BE49-F238E27FC236}">
                <a16:creationId xmlns:a16="http://schemas.microsoft.com/office/drawing/2014/main" id="{5D8EECB1-AADC-4605-87D3-EC78D58D1559}"/>
              </a:ext>
            </a:extLst>
          </p:cNvPr>
          <p:cNvGrpSpPr>
            <a:grpSpLocks/>
          </p:cNvGrpSpPr>
          <p:nvPr/>
        </p:nvGrpSpPr>
        <p:grpSpPr bwMode="auto">
          <a:xfrm>
            <a:off x="2324100" y="1835150"/>
            <a:ext cx="5986463" cy="3673475"/>
            <a:chOff x="1464" y="1156"/>
            <a:chExt cx="3771" cy="2314"/>
          </a:xfrm>
        </p:grpSpPr>
        <p:sp>
          <p:nvSpPr>
            <p:cNvPr id="266264" name="Freeform 17">
              <a:extLst>
                <a:ext uri="{FF2B5EF4-FFF2-40B4-BE49-F238E27FC236}">
                  <a16:creationId xmlns:a16="http://schemas.microsoft.com/office/drawing/2014/main" id="{E3CC53BC-66F1-43BC-86C8-D547A52085A4}"/>
                </a:ext>
              </a:extLst>
            </p:cNvPr>
            <p:cNvSpPr>
              <a:spLocks/>
            </p:cNvSpPr>
            <p:nvPr/>
          </p:nvSpPr>
          <p:spPr bwMode="auto">
            <a:xfrm>
              <a:off x="1464" y="1156"/>
              <a:ext cx="3771" cy="2314"/>
            </a:xfrm>
            <a:custGeom>
              <a:avLst/>
              <a:gdLst>
                <a:gd name="T0" fmla="*/ 55 w 3771"/>
                <a:gd name="T1" fmla="*/ 227 h 2314"/>
                <a:gd name="T2" fmla="*/ 119 w 3771"/>
                <a:gd name="T3" fmla="*/ 236 h 2314"/>
                <a:gd name="T4" fmla="*/ 192 w 3771"/>
                <a:gd name="T5" fmla="*/ 208 h 2314"/>
                <a:gd name="T6" fmla="*/ 246 w 3771"/>
                <a:gd name="T7" fmla="*/ 179 h 2314"/>
                <a:gd name="T8" fmla="*/ 301 w 3771"/>
                <a:gd name="T9" fmla="*/ 170 h 2314"/>
                <a:gd name="T10" fmla="*/ 356 w 3771"/>
                <a:gd name="T11" fmla="*/ 104 h 2314"/>
                <a:gd name="T12" fmla="*/ 466 w 3771"/>
                <a:gd name="T13" fmla="*/ 113 h 2314"/>
                <a:gd name="T14" fmla="*/ 520 w 3771"/>
                <a:gd name="T15" fmla="*/ 85 h 2314"/>
                <a:gd name="T16" fmla="*/ 612 w 3771"/>
                <a:gd name="T17" fmla="*/ 38 h 2314"/>
                <a:gd name="T18" fmla="*/ 657 w 3771"/>
                <a:gd name="T19" fmla="*/ 38 h 2314"/>
                <a:gd name="T20" fmla="*/ 721 w 3771"/>
                <a:gd name="T21" fmla="*/ 0 h 2314"/>
                <a:gd name="T22" fmla="*/ 840 w 3771"/>
                <a:gd name="T23" fmla="*/ 1737 h 2314"/>
                <a:gd name="T24" fmla="*/ 913 w 3771"/>
                <a:gd name="T25" fmla="*/ 1765 h 2314"/>
                <a:gd name="T26" fmla="*/ 995 w 3771"/>
                <a:gd name="T27" fmla="*/ 1728 h 2314"/>
                <a:gd name="T28" fmla="*/ 1068 w 3771"/>
                <a:gd name="T29" fmla="*/ 1718 h 2314"/>
                <a:gd name="T30" fmla="*/ 1105 w 3771"/>
                <a:gd name="T31" fmla="*/ 1756 h 2314"/>
                <a:gd name="T32" fmla="*/ 1123 w 3771"/>
                <a:gd name="T33" fmla="*/ 1728 h 2314"/>
                <a:gd name="T34" fmla="*/ 1159 w 3771"/>
                <a:gd name="T35" fmla="*/ 1690 h 2314"/>
                <a:gd name="T36" fmla="*/ 1196 w 3771"/>
                <a:gd name="T37" fmla="*/ 1680 h 2314"/>
                <a:gd name="T38" fmla="*/ 1223 w 3771"/>
                <a:gd name="T39" fmla="*/ 1775 h 2314"/>
                <a:gd name="T40" fmla="*/ 1269 w 3771"/>
                <a:gd name="T41" fmla="*/ 1737 h 2314"/>
                <a:gd name="T42" fmla="*/ 1461 w 3771"/>
                <a:gd name="T43" fmla="*/ 2256 h 2314"/>
                <a:gd name="T44" fmla="*/ 1543 w 3771"/>
                <a:gd name="T45" fmla="*/ 2256 h 2314"/>
                <a:gd name="T46" fmla="*/ 1607 w 3771"/>
                <a:gd name="T47" fmla="*/ 2285 h 2314"/>
                <a:gd name="T48" fmla="*/ 1698 w 3771"/>
                <a:gd name="T49" fmla="*/ 2285 h 2314"/>
                <a:gd name="T50" fmla="*/ 1771 w 3771"/>
                <a:gd name="T51" fmla="*/ 2275 h 2314"/>
                <a:gd name="T52" fmla="*/ 1862 w 3771"/>
                <a:gd name="T53" fmla="*/ 2256 h 2314"/>
                <a:gd name="T54" fmla="*/ 1908 w 3771"/>
                <a:gd name="T55" fmla="*/ 2275 h 2314"/>
                <a:gd name="T56" fmla="*/ 1935 w 3771"/>
                <a:gd name="T57" fmla="*/ 2313 h 2314"/>
                <a:gd name="T58" fmla="*/ 1999 w 3771"/>
                <a:gd name="T59" fmla="*/ 2275 h 2314"/>
                <a:gd name="T60" fmla="*/ 2145 w 3771"/>
                <a:gd name="T61" fmla="*/ 1718 h 2314"/>
                <a:gd name="T62" fmla="*/ 2182 w 3771"/>
                <a:gd name="T63" fmla="*/ 1765 h 2314"/>
                <a:gd name="T64" fmla="*/ 2227 w 3771"/>
                <a:gd name="T65" fmla="*/ 1803 h 2314"/>
                <a:gd name="T66" fmla="*/ 2273 w 3771"/>
                <a:gd name="T67" fmla="*/ 1775 h 2314"/>
                <a:gd name="T68" fmla="*/ 2337 w 3771"/>
                <a:gd name="T69" fmla="*/ 1765 h 2314"/>
                <a:gd name="T70" fmla="*/ 2364 w 3771"/>
                <a:gd name="T71" fmla="*/ 1718 h 2314"/>
                <a:gd name="T72" fmla="*/ 2419 w 3771"/>
                <a:gd name="T73" fmla="*/ 1737 h 2314"/>
                <a:gd name="T74" fmla="*/ 2456 w 3771"/>
                <a:gd name="T75" fmla="*/ 1709 h 2314"/>
                <a:gd name="T76" fmla="*/ 2492 w 3771"/>
                <a:gd name="T77" fmla="*/ 1775 h 2314"/>
                <a:gd name="T78" fmla="*/ 2556 w 3771"/>
                <a:gd name="T79" fmla="*/ 1784 h 2314"/>
                <a:gd name="T80" fmla="*/ 2647 w 3771"/>
                <a:gd name="T81" fmla="*/ 1775 h 2314"/>
                <a:gd name="T82" fmla="*/ 2720 w 3771"/>
                <a:gd name="T83" fmla="*/ 1775 h 2314"/>
                <a:gd name="T84" fmla="*/ 2793 w 3771"/>
                <a:gd name="T85" fmla="*/ 1784 h 2314"/>
                <a:gd name="T86" fmla="*/ 2821 w 3771"/>
                <a:gd name="T87" fmla="*/ 1775 h 2314"/>
                <a:gd name="T88" fmla="*/ 2875 w 3771"/>
                <a:gd name="T89" fmla="*/ 1765 h 2314"/>
                <a:gd name="T90" fmla="*/ 2921 w 3771"/>
                <a:gd name="T91" fmla="*/ 1728 h 2314"/>
                <a:gd name="T92" fmla="*/ 2948 w 3771"/>
                <a:gd name="T93" fmla="*/ 1765 h 2314"/>
                <a:gd name="T94" fmla="*/ 3222 w 3771"/>
                <a:gd name="T95" fmla="*/ 727 h 2314"/>
                <a:gd name="T96" fmla="*/ 3277 w 3771"/>
                <a:gd name="T97" fmla="*/ 661 h 2314"/>
                <a:gd name="T98" fmla="*/ 3387 w 3771"/>
                <a:gd name="T99" fmla="*/ 566 h 2314"/>
                <a:gd name="T100" fmla="*/ 3451 w 3771"/>
                <a:gd name="T101" fmla="*/ 491 h 2314"/>
                <a:gd name="T102" fmla="*/ 3524 w 3771"/>
                <a:gd name="T103" fmla="*/ 425 h 2314"/>
                <a:gd name="T104" fmla="*/ 3551 w 3771"/>
                <a:gd name="T105" fmla="*/ 397 h 2314"/>
                <a:gd name="T106" fmla="*/ 3569 w 3771"/>
                <a:gd name="T107" fmla="*/ 359 h 2314"/>
                <a:gd name="T108" fmla="*/ 3633 w 3771"/>
                <a:gd name="T109" fmla="*/ 283 h 2314"/>
                <a:gd name="T110" fmla="*/ 3688 w 3771"/>
                <a:gd name="T111" fmla="*/ 283 h 2314"/>
                <a:gd name="T112" fmla="*/ 3770 w 3771"/>
                <a:gd name="T113" fmla="*/ 236 h 231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71" h="2314">
                  <a:moveTo>
                    <a:pt x="0" y="283"/>
                  </a:moveTo>
                  <a:lnTo>
                    <a:pt x="27" y="245"/>
                  </a:lnTo>
                  <a:lnTo>
                    <a:pt x="55" y="227"/>
                  </a:lnTo>
                  <a:lnTo>
                    <a:pt x="64" y="264"/>
                  </a:lnTo>
                  <a:lnTo>
                    <a:pt x="82" y="217"/>
                  </a:lnTo>
                  <a:lnTo>
                    <a:pt x="119" y="236"/>
                  </a:lnTo>
                  <a:lnTo>
                    <a:pt x="164" y="198"/>
                  </a:lnTo>
                  <a:lnTo>
                    <a:pt x="192" y="179"/>
                  </a:lnTo>
                  <a:lnTo>
                    <a:pt x="192" y="208"/>
                  </a:lnTo>
                  <a:lnTo>
                    <a:pt x="219" y="179"/>
                  </a:lnTo>
                  <a:lnTo>
                    <a:pt x="219" y="208"/>
                  </a:lnTo>
                  <a:lnTo>
                    <a:pt x="246" y="179"/>
                  </a:lnTo>
                  <a:lnTo>
                    <a:pt x="256" y="142"/>
                  </a:lnTo>
                  <a:lnTo>
                    <a:pt x="265" y="170"/>
                  </a:lnTo>
                  <a:lnTo>
                    <a:pt x="301" y="170"/>
                  </a:lnTo>
                  <a:lnTo>
                    <a:pt x="310" y="142"/>
                  </a:lnTo>
                  <a:lnTo>
                    <a:pt x="338" y="132"/>
                  </a:lnTo>
                  <a:lnTo>
                    <a:pt x="356" y="104"/>
                  </a:lnTo>
                  <a:lnTo>
                    <a:pt x="383" y="76"/>
                  </a:lnTo>
                  <a:lnTo>
                    <a:pt x="420" y="94"/>
                  </a:lnTo>
                  <a:lnTo>
                    <a:pt x="466" y="113"/>
                  </a:lnTo>
                  <a:lnTo>
                    <a:pt x="493" y="94"/>
                  </a:lnTo>
                  <a:lnTo>
                    <a:pt x="520" y="57"/>
                  </a:lnTo>
                  <a:lnTo>
                    <a:pt x="520" y="85"/>
                  </a:lnTo>
                  <a:lnTo>
                    <a:pt x="557" y="85"/>
                  </a:lnTo>
                  <a:lnTo>
                    <a:pt x="575" y="57"/>
                  </a:lnTo>
                  <a:lnTo>
                    <a:pt x="612" y="38"/>
                  </a:lnTo>
                  <a:lnTo>
                    <a:pt x="612" y="9"/>
                  </a:lnTo>
                  <a:lnTo>
                    <a:pt x="621" y="38"/>
                  </a:lnTo>
                  <a:lnTo>
                    <a:pt x="657" y="38"/>
                  </a:lnTo>
                  <a:lnTo>
                    <a:pt x="666" y="9"/>
                  </a:lnTo>
                  <a:lnTo>
                    <a:pt x="694" y="9"/>
                  </a:lnTo>
                  <a:lnTo>
                    <a:pt x="721" y="0"/>
                  </a:lnTo>
                  <a:lnTo>
                    <a:pt x="721" y="28"/>
                  </a:lnTo>
                  <a:lnTo>
                    <a:pt x="749" y="0"/>
                  </a:lnTo>
                  <a:lnTo>
                    <a:pt x="840" y="1737"/>
                  </a:lnTo>
                  <a:lnTo>
                    <a:pt x="858" y="1765"/>
                  </a:lnTo>
                  <a:lnTo>
                    <a:pt x="904" y="1728"/>
                  </a:lnTo>
                  <a:lnTo>
                    <a:pt x="913" y="1765"/>
                  </a:lnTo>
                  <a:lnTo>
                    <a:pt x="949" y="1728"/>
                  </a:lnTo>
                  <a:lnTo>
                    <a:pt x="949" y="1765"/>
                  </a:lnTo>
                  <a:lnTo>
                    <a:pt x="995" y="1728"/>
                  </a:lnTo>
                  <a:lnTo>
                    <a:pt x="1013" y="1765"/>
                  </a:lnTo>
                  <a:lnTo>
                    <a:pt x="1041" y="1737"/>
                  </a:lnTo>
                  <a:lnTo>
                    <a:pt x="1068" y="1718"/>
                  </a:lnTo>
                  <a:lnTo>
                    <a:pt x="1068" y="1747"/>
                  </a:lnTo>
                  <a:lnTo>
                    <a:pt x="1068" y="1775"/>
                  </a:lnTo>
                  <a:lnTo>
                    <a:pt x="1105" y="1756"/>
                  </a:lnTo>
                  <a:lnTo>
                    <a:pt x="1132" y="1718"/>
                  </a:lnTo>
                  <a:lnTo>
                    <a:pt x="1141" y="1690"/>
                  </a:lnTo>
                  <a:lnTo>
                    <a:pt x="1123" y="1728"/>
                  </a:lnTo>
                  <a:lnTo>
                    <a:pt x="1150" y="1690"/>
                  </a:lnTo>
                  <a:lnTo>
                    <a:pt x="1150" y="1718"/>
                  </a:lnTo>
                  <a:lnTo>
                    <a:pt x="1159" y="1690"/>
                  </a:lnTo>
                  <a:lnTo>
                    <a:pt x="1159" y="1718"/>
                  </a:lnTo>
                  <a:lnTo>
                    <a:pt x="1187" y="1709"/>
                  </a:lnTo>
                  <a:lnTo>
                    <a:pt x="1196" y="1680"/>
                  </a:lnTo>
                  <a:lnTo>
                    <a:pt x="1205" y="1718"/>
                  </a:lnTo>
                  <a:lnTo>
                    <a:pt x="1205" y="1747"/>
                  </a:lnTo>
                  <a:lnTo>
                    <a:pt x="1223" y="1775"/>
                  </a:lnTo>
                  <a:lnTo>
                    <a:pt x="1241" y="1737"/>
                  </a:lnTo>
                  <a:lnTo>
                    <a:pt x="1241" y="1765"/>
                  </a:lnTo>
                  <a:lnTo>
                    <a:pt x="1269" y="1737"/>
                  </a:lnTo>
                  <a:lnTo>
                    <a:pt x="1378" y="2285"/>
                  </a:lnTo>
                  <a:lnTo>
                    <a:pt x="1406" y="2275"/>
                  </a:lnTo>
                  <a:lnTo>
                    <a:pt x="1461" y="2256"/>
                  </a:lnTo>
                  <a:lnTo>
                    <a:pt x="1470" y="2285"/>
                  </a:lnTo>
                  <a:lnTo>
                    <a:pt x="1515" y="2285"/>
                  </a:lnTo>
                  <a:lnTo>
                    <a:pt x="1543" y="2256"/>
                  </a:lnTo>
                  <a:lnTo>
                    <a:pt x="1543" y="2285"/>
                  </a:lnTo>
                  <a:lnTo>
                    <a:pt x="1597" y="2256"/>
                  </a:lnTo>
                  <a:lnTo>
                    <a:pt x="1607" y="2285"/>
                  </a:lnTo>
                  <a:lnTo>
                    <a:pt x="1643" y="2256"/>
                  </a:lnTo>
                  <a:lnTo>
                    <a:pt x="1661" y="2285"/>
                  </a:lnTo>
                  <a:lnTo>
                    <a:pt x="1698" y="2285"/>
                  </a:lnTo>
                  <a:lnTo>
                    <a:pt x="1707" y="2256"/>
                  </a:lnTo>
                  <a:lnTo>
                    <a:pt x="1725" y="2285"/>
                  </a:lnTo>
                  <a:lnTo>
                    <a:pt x="1771" y="2275"/>
                  </a:lnTo>
                  <a:lnTo>
                    <a:pt x="1798" y="2285"/>
                  </a:lnTo>
                  <a:lnTo>
                    <a:pt x="1835" y="2275"/>
                  </a:lnTo>
                  <a:lnTo>
                    <a:pt x="1862" y="2256"/>
                  </a:lnTo>
                  <a:lnTo>
                    <a:pt x="1890" y="2275"/>
                  </a:lnTo>
                  <a:lnTo>
                    <a:pt x="1908" y="2247"/>
                  </a:lnTo>
                  <a:lnTo>
                    <a:pt x="1908" y="2275"/>
                  </a:lnTo>
                  <a:lnTo>
                    <a:pt x="1935" y="2237"/>
                  </a:lnTo>
                  <a:lnTo>
                    <a:pt x="1935" y="2285"/>
                  </a:lnTo>
                  <a:lnTo>
                    <a:pt x="1935" y="2313"/>
                  </a:lnTo>
                  <a:lnTo>
                    <a:pt x="1953" y="2285"/>
                  </a:lnTo>
                  <a:lnTo>
                    <a:pt x="1981" y="2247"/>
                  </a:lnTo>
                  <a:lnTo>
                    <a:pt x="1999" y="2275"/>
                  </a:lnTo>
                  <a:lnTo>
                    <a:pt x="2026" y="2247"/>
                  </a:lnTo>
                  <a:lnTo>
                    <a:pt x="2026" y="2275"/>
                  </a:lnTo>
                  <a:lnTo>
                    <a:pt x="2145" y="1718"/>
                  </a:lnTo>
                  <a:lnTo>
                    <a:pt x="2145" y="1756"/>
                  </a:lnTo>
                  <a:lnTo>
                    <a:pt x="2173" y="1737"/>
                  </a:lnTo>
                  <a:lnTo>
                    <a:pt x="2182" y="1765"/>
                  </a:lnTo>
                  <a:lnTo>
                    <a:pt x="2227" y="1737"/>
                  </a:lnTo>
                  <a:lnTo>
                    <a:pt x="2227" y="1765"/>
                  </a:lnTo>
                  <a:lnTo>
                    <a:pt x="2227" y="1803"/>
                  </a:lnTo>
                  <a:lnTo>
                    <a:pt x="2264" y="1775"/>
                  </a:lnTo>
                  <a:lnTo>
                    <a:pt x="2273" y="1747"/>
                  </a:lnTo>
                  <a:lnTo>
                    <a:pt x="2273" y="1775"/>
                  </a:lnTo>
                  <a:lnTo>
                    <a:pt x="2309" y="1775"/>
                  </a:lnTo>
                  <a:lnTo>
                    <a:pt x="2337" y="1737"/>
                  </a:lnTo>
                  <a:lnTo>
                    <a:pt x="2337" y="1765"/>
                  </a:lnTo>
                  <a:lnTo>
                    <a:pt x="2364" y="1747"/>
                  </a:lnTo>
                  <a:lnTo>
                    <a:pt x="2364" y="1680"/>
                  </a:lnTo>
                  <a:lnTo>
                    <a:pt x="2364" y="1718"/>
                  </a:lnTo>
                  <a:lnTo>
                    <a:pt x="2364" y="1747"/>
                  </a:lnTo>
                  <a:lnTo>
                    <a:pt x="2410" y="1709"/>
                  </a:lnTo>
                  <a:lnTo>
                    <a:pt x="2419" y="1737"/>
                  </a:lnTo>
                  <a:lnTo>
                    <a:pt x="2428" y="1709"/>
                  </a:lnTo>
                  <a:lnTo>
                    <a:pt x="2428" y="1737"/>
                  </a:lnTo>
                  <a:lnTo>
                    <a:pt x="2456" y="1709"/>
                  </a:lnTo>
                  <a:lnTo>
                    <a:pt x="2465" y="1765"/>
                  </a:lnTo>
                  <a:lnTo>
                    <a:pt x="2492" y="1747"/>
                  </a:lnTo>
                  <a:lnTo>
                    <a:pt x="2492" y="1775"/>
                  </a:lnTo>
                  <a:lnTo>
                    <a:pt x="2538" y="1775"/>
                  </a:lnTo>
                  <a:lnTo>
                    <a:pt x="2547" y="1747"/>
                  </a:lnTo>
                  <a:lnTo>
                    <a:pt x="2556" y="1784"/>
                  </a:lnTo>
                  <a:lnTo>
                    <a:pt x="2583" y="1775"/>
                  </a:lnTo>
                  <a:lnTo>
                    <a:pt x="2611" y="1756"/>
                  </a:lnTo>
                  <a:lnTo>
                    <a:pt x="2647" y="1775"/>
                  </a:lnTo>
                  <a:lnTo>
                    <a:pt x="2675" y="1747"/>
                  </a:lnTo>
                  <a:lnTo>
                    <a:pt x="2702" y="1747"/>
                  </a:lnTo>
                  <a:lnTo>
                    <a:pt x="2720" y="1775"/>
                  </a:lnTo>
                  <a:lnTo>
                    <a:pt x="2748" y="1747"/>
                  </a:lnTo>
                  <a:lnTo>
                    <a:pt x="2766" y="1775"/>
                  </a:lnTo>
                  <a:lnTo>
                    <a:pt x="2793" y="1784"/>
                  </a:lnTo>
                  <a:lnTo>
                    <a:pt x="2821" y="1775"/>
                  </a:lnTo>
                  <a:lnTo>
                    <a:pt x="2821" y="1747"/>
                  </a:lnTo>
                  <a:lnTo>
                    <a:pt x="2821" y="1775"/>
                  </a:lnTo>
                  <a:lnTo>
                    <a:pt x="2866" y="1756"/>
                  </a:lnTo>
                  <a:lnTo>
                    <a:pt x="2875" y="1728"/>
                  </a:lnTo>
                  <a:lnTo>
                    <a:pt x="2875" y="1765"/>
                  </a:lnTo>
                  <a:lnTo>
                    <a:pt x="2903" y="1737"/>
                  </a:lnTo>
                  <a:lnTo>
                    <a:pt x="2903" y="1765"/>
                  </a:lnTo>
                  <a:lnTo>
                    <a:pt x="2921" y="1728"/>
                  </a:lnTo>
                  <a:lnTo>
                    <a:pt x="2921" y="1699"/>
                  </a:lnTo>
                  <a:lnTo>
                    <a:pt x="2921" y="1728"/>
                  </a:lnTo>
                  <a:lnTo>
                    <a:pt x="2948" y="1765"/>
                  </a:lnTo>
                  <a:lnTo>
                    <a:pt x="3204" y="727"/>
                  </a:lnTo>
                  <a:lnTo>
                    <a:pt x="3213" y="689"/>
                  </a:lnTo>
                  <a:lnTo>
                    <a:pt x="3222" y="727"/>
                  </a:lnTo>
                  <a:lnTo>
                    <a:pt x="3250" y="727"/>
                  </a:lnTo>
                  <a:lnTo>
                    <a:pt x="3259" y="699"/>
                  </a:lnTo>
                  <a:lnTo>
                    <a:pt x="3277" y="661"/>
                  </a:lnTo>
                  <a:lnTo>
                    <a:pt x="3314" y="614"/>
                  </a:lnTo>
                  <a:lnTo>
                    <a:pt x="3341" y="595"/>
                  </a:lnTo>
                  <a:lnTo>
                    <a:pt x="3387" y="566"/>
                  </a:lnTo>
                  <a:lnTo>
                    <a:pt x="3414" y="566"/>
                  </a:lnTo>
                  <a:lnTo>
                    <a:pt x="3432" y="519"/>
                  </a:lnTo>
                  <a:lnTo>
                    <a:pt x="3451" y="491"/>
                  </a:lnTo>
                  <a:lnTo>
                    <a:pt x="3460" y="463"/>
                  </a:lnTo>
                  <a:lnTo>
                    <a:pt x="3487" y="463"/>
                  </a:lnTo>
                  <a:lnTo>
                    <a:pt x="3524" y="425"/>
                  </a:lnTo>
                  <a:lnTo>
                    <a:pt x="3542" y="397"/>
                  </a:lnTo>
                  <a:lnTo>
                    <a:pt x="3551" y="368"/>
                  </a:lnTo>
                  <a:lnTo>
                    <a:pt x="3551" y="397"/>
                  </a:lnTo>
                  <a:lnTo>
                    <a:pt x="3551" y="368"/>
                  </a:lnTo>
                  <a:lnTo>
                    <a:pt x="3569" y="330"/>
                  </a:lnTo>
                  <a:lnTo>
                    <a:pt x="3569" y="359"/>
                  </a:lnTo>
                  <a:lnTo>
                    <a:pt x="3597" y="330"/>
                  </a:lnTo>
                  <a:lnTo>
                    <a:pt x="3624" y="321"/>
                  </a:lnTo>
                  <a:lnTo>
                    <a:pt x="3633" y="283"/>
                  </a:lnTo>
                  <a:lnTo>
                    <a:pt x="3633" y="312"/>
                  </a:lnTo>
                  <a:lnTo>
                    <a:pt x="3660" y="321"/>
                  </a:lnTo>
                  <a:lnTo>
                    <a:pt x="3688" y="283"/>
                  </a:lnTo>
                  <a:lnTo>
                    <a:pt x="3715" y="283"/>
                  </a:lnTo>
                  <a:lnTo>
                    <a:pt x="3752" y="264"/>
                  </a:lnTo>
                  <a:lnTo>
                    <a:pt x="3770" y="236"/>
                  </a:lnTo>
                  <a:lnTo>
                    <a:pt x="3770" y="245"/>
                  </a:lnTo>
                </a:path>
              </a:pathLst>
            </a:custGeom>
            <a:noFill/>
            <a:ln w="25400" cap="rnd" cmpd="sng">
              <a:solidFill>
                <a:srgbClr val="FAFD00"/>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265" name="Rectangle 18">
              <a:extLst>
                <a:ext uri="{FF2B5EF4-FFF2-40B4-BE49-F238E27FC236}">
                  <a16:creationId xmlns:a16="http://schemas.microsoft.com/office/drawing/2014/main" id="{D3364F92-BF11-471D-A647-0A976A264ECD}"/>
                </a:ext>
              </a:extLst>
            </p:cNvPr>
            <p:cNvSpPr>
              <a:spLocks noChangeArrowheads="1"/>
            </p:cNvSpPr>
            <p:nvPr/>
          </p:nvSpPr>
          <p:spPr bwMode="auto">
            <a:xfrm>
              <a:off x="2702" y="1336"/>
              <a:ext cx="942" cy="40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tx2"/>
                  </a:solidFill>
                </a:rPr>
                <a:t>Normal Profile</a:t>
              </a:r>
            </a:p>
          </p:txBody>
        </p:sp>
        <p:sp>
          <p:nvSpPr>
            <p:cNvPr id="266266" name="Line 19">
              <a:extLst>
                <a:ext uri="{FF2B5EF4-FFF2-40B4-BE49-F238E27FC236}">
                  <a16:creationId xmlns:a16="http://schemas.microsoft.com/office/drawing/2014/main" id="{0F131592-C1FD-4ED6-AADD-E12E0FE7BDB4}"/>
                </a:ext>
              </a:extLst>
            </p:cNvPr>
            <p:cNvSpPr>
              <a:spLocks noChangeShapeType="1"/>
            </p:cNvSpPr>
            <p:nvPr/>
          </p:nvSpPr>
          <p:spPr bwMode="auto">
            <a:xfrm flipH="1" flipV="1">
              <a:off x="2246" y="1445"/>
              <a:ext cx="589" cy="47"/>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636" name="Group 20">
            <a:extLst>
              <a:ext uri="{FF2B5EF4-FFF2-40B4-BE49-F238E27FC236}">
                <a16:creationId xmlns:a16="http://schemas.microsoft.com/office/drawing/2014/main" id="{C49CEF0C-F9A6-4566-92F0-766A5951AA81}"/>
              </a:ext>
            </a:extLst>
          </p:cNvPr>
          <p:cNvGrpSpPr>
            <a:grpSpLocks/>
          </p:cNvGrpSpPr>
          <p:nvPr/>
        </p:nvGrpSpPr>
        <p:grpSpPr bwMode="auto">
          <a:xfrm>
            <a:off x="7591425" y="2727325"/>
            <a:ext cx="1712913" cy="638175"/>
            <a:chOff x="4782" y="1718"/>
            <a:chExt cx="1079" cy="402"/>
          </a:xfrm>
        </p:grpSpPr>
        <p:sp>
          <p:nvSpPr>
            <p:cNvPr id="266262" name="Rectangle 21">
              <a:extLst>
                <a:ext uri="{FF2B5EF4-FFF2-40B4-BE49-F238E27FC236}">
                  <a16:creationId xmlns:a16="http://schemas.microsoft.com/office/drawing/2014/main" id="{D5FE6424-72EE-4692-A45B-40415F8EADDA}"/>
                </a:ext>
              </a:extLst>
            </p:cNvPr>
            <p:cNvSpPr>
              <a:spLocks noChangeArrowheads="1"/>
            </p:cNvSpPr>
            <p:nvPr/>
          </p:nvSpPr>
          <p:spPr bwMode="auto">
            <a:xfrm>
              <a:off x="4933" y="1718"/>
              <a:ext cx="928" cy="40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t>Filtering Cycle </a:t>
              </a:r>
            </a:p>
          </p:txBody>
        </p:sp>
        <p:sp>
          <p:nvSpPr>
            <p:cNvPr id="266263" name="Line 22">
              <a:extLst>
                <a:ext uri="{FF2B5EF4-FFF2-40B4-BE49-F238E27FC236}">
                  <a16:creationId xmlns:a16="http://schemas.microsoft.com/office/drawing/2014/main" id="{0DEEBC58-F6F3-4E40-857F-0B74E90EAD9C}"/>
                </a:ext>
              </a:extLst>
            </p:cNvPr>
            <p:cNvSpPr>
              <a:spLocks noChangeShapeType="1"/>
            </p:cNvSpPr>
            <p:nvPr/>
          </p:nvSpPr>
          <p:spPr bwMode="auto">
            <a:xfrm flipH="1" flipV="1">
              <a:off x="4782" y="1784"/>
              <a:ext cx="337" cy="143"/>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639" name="Group 23">
            <a:extLst>
              <a:ext uri="{FF2B5EF4-FFF2-40B4-BE49-F238E27FC236}">
                <a16:creationId xmlns:a16="http://schemas.microsoft.com/office/drawing/2014/main" id="{637FA2FC-74F8-448C-B510-159F93D3F6E0}"/>
              </a:ext>
            </a:extLst>
          </p:cNvPr>
          <p:cNvGrpSpPr>
            <a:grpSpLocks/>
          </p:cNvGrpSpPr>
          <p:nvPr/>
        </p:nvGrpSpPr>
        <p:grpSpPr bwMode="auto">
          <a:xfrm>
            <a:off x="4171950" y="5441950"/>
            <a:ext cx="1819275" cy="779463"/>
            <a:chOff x="2628" y="3428"/>
            <a:chExt cx="1146" cy="491"/>
          </a:xfrm>
        </p:grpSpPr>
        <p:sp>
          <p:nvSpPr>
            <p:cNvPr id="266260" name="Rectangle 24">
              <a:extLst>
                <a:ext uri="{FF2B5EF4-FFF2-40B4-BE49-F238E27FC236}">
                  <a16:creationId xmlns:a16="http://schemas.microsoft.com/office/drawing/2014/main" id="{BF1842A1-9FC0-4F19-A11F-67DB14AF5847}"/>
                </a:ext>
              </a:extLst>
            </p:cNvPr>
            <p:cNvSpPr>
              <a:spLocks noChangeArrowheads="1"/>
            </p:cNvSpPr>
            <p:nvPr/>
          </p:nvSpPr>
          <p:spPr bwMode="auto">
            <a:xfrm>
              <a:off x="2628" y="3690"/>
              <a:ext cx="1146" cy="22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t>Cleaning Cycle</a:t>
              </a:r>
            </a:p>
          </p:txBody>
        </p:sp>
        <p:sp>
          <p:nvSpPr>
            <p:cNvPr id="266261" name="Line 25">
              <a:extLst>
                <a:ext uri="{FF2B5EF4-FFF2-40B4-BE49-F238E27FC236}">
                  <a16:creationId xmlns:a16="http://schemas.microsoft.com/office/drawing/2014/main" id="{7ACF565A-3305-4C6E-862C-1627F7036A0A}"/>
                </a:ext>
              </a:extLst>
            </p:cNvPr>
            <p:cNvSpPr>
              <a:spLocks noChangeShapeType="1"/>
            </p:cNvSpPr>
            <p:nvPr/>
          </p:nvSpPr>
          <p:spPr bwMode="auto">
            <a:xfrm flipH="1" flipV="1">
              <a:off x="3176" y="3428"/>
              <a:ext cx="17" cy="26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642" name="Group 26">
            <a:extLst>
              <a:ext uri="{FF2B5EF4-FFF2-40B4-BE49-F238E27FC236}">
                <a16:creationId xmlns:a16="http://schemas.microsoft.com/office/drawing/2014/main" id="{A655B4DF-C91E-4141-8CA0-3E99A0B48870}"/>
              </a:ext>
            </a:extLst>
          </p:cNvPr>
          <p:cNvGrpSpPr>
            <a:grpSpLocks/>
          </p:cNvGrpSpPr>
          <p:nvPr/>
        </p:nvGrpSpPr>
        <p:grpSpPr bwMode="auto">
          <a:xfrm>
            <a:off x="3633788" y="2349500"/>
            <a:ext cx="4394200" cy="2403475"/>
            <a:chOff x="2289" y="1480"/>
            <a:chExt cx="2768" cy="1514"/>
          </a:xfrm>
        </p:grpSpPr>
        <p:grpSp>
          <p:nvGrpSpPr>
            <p:cNvPr id="266256" name="Group 27">
              <a:extLst>
                <a:ext uri="{FF2B5EF4-FFF2-40B4-BE49-F238E27FC236}">
                  <a16:creationId xmlns:a16="http://schemas.microsoft.com/office/drawing/2014/main" id="{223093E4-98DC-4A2F-BB4A-494DB4E4347E}"/>
                </a:ext>
              </a:extLst>
            </p:cNvPr>
            <p:cNvGrpSpPr>
              <a:grpSpLocks/>
            </p:cNvGrpSpPr>
            <p:nvPr/>
          </p:nvGrpSpPr>
          <p:grpSpPr bwMode="auto">
            <a:xfrm>
              <a:off x="2289" y="1480"/>
              <a:ext cx="2768" cy="1514"/>
              <a:chOff x="2289" y="1480"/>
              <a:chExt cx="2768" cy="1514"/>
            </a:xfrm>
          </p:grpSpPr>
          <p:sp>
            <p:nvSpPr>
              <p:cNvPr id="266258" name="Freeform 28">
                <a:extLst>
                  <a:ext uri="{FF2B5EF4-FFF2-40B4-BE49-F238E27FC236}">
                    <a16:creationId xmlns:a16="http://schemas.microsoft.com/office/drawing/2014/main" id="{A7A53CF5-A229-4674-AFB2-482D7C51F086}"/>
                  </a:ext>
                </a:extLst>
              </p:cNvPr>
              <p:cNvSpPr>
                <a:spLocks/>
              </p:cNvSpPr>
              <p:nvPr/>
            </p:nvSpPr>
            <p:spPr bwMode="auto">
              <a:xfrm>
                <a:off x="2289" y="1480"/>
                <a:ext cx="2768" cy="1514"/>
              </a:xfrm>
              <a:custGeom>
                <a:avLst/>
                <a:gdLst>
                  <a:gd name="T0" fmla="*/ 106 w 2768"/>
                  <a:gd name="T1" fmla="*/ 1322 h 1514"/>
                  <a:gd name="T2" fmla="*/ 141 w 2768"/>
                  <a:gd name="T3" fmla="*/ 1374 h 1514"/>
                  <a:gd name="T4" fmla="*/ 203 w 2768"/>
                  <a:gd name="T5" fmla="*/ 1348 h 1514"/>
                  <a:gd name="T6" fmla="*/ 256 w 2768"/>
                  <a:gd name="T7" fmla="*/ 1356 h 1514"/>
                  <a:gd name="T8" fmla="*/ 301 w 2768"/>
                  <a:gd name="T9" fmla="*/ 1322 h 1514"/>
                  <a:gd name="T10" fmla="*/ 354 w 2768"/>
                  <a:gd name="T11" fmla="*/ 1304 h 1514"/>
                  <a:gd name="T12" fmla="*/ 398 w 2768"/>
                  <a:gd name="T13" fmla="*/ 1330 h 1514"/>
                  <a:gd name="T14" fmla="*/ 433 w 2768"/>
                  <a:gd name="T15" fmla="*/ 1356 h 1514"/>
                  <a:gd name="T16" fmla="*/ 477 w 2768"/>
                  <a:gd name="T17" fmla="*/ 1409 h 1514"/>
                  <a:gd name="T18" fmla="*/ 566 w 2768"/>
                  <a:gd name="T19" fmla="*/ 1426 h 1514"/>
                  <a:gd name="T20" fmla="*/ 601 w 2768"/>
                  <a:gd name="T21" fmla="*/ 1417 h 1514"/>
                  <a:gd name="T22" fmla="*/ 645 w 2768"/>
                  <a:gd name="T23" fmla="*/ 1435 h 1514"/>
                  <a:gd name="T24" fmla="*/ 681 w 2768"/>
                  <a:gd name="T25" fmla="*/ 1443 h 1514"/>
                  <a:gd name="T26" fmla="*/ 743 w 2768"/>
                  <a:gd name="T27" fmla="*/ 1435 h 1514"/>
                  <a:gd name="T28" fmla="*/ 760 w 2768"/>
                  <a:gd name="T29" fmla="*/ 1487 h 1514"/>
                  <a:gd name="T30" fmla="*/ 787 w 2768"/>
                  <a:gd name="T31" fmla="*/ 1487 h 1514"/>
                  <a:gd name="T32" fmla="*/ 866 w 2768"/>
                  <a:gd name="T33" fmla="*/ 1470 h 1514"/>
                  <a:gd name="T34" fmla="*/ 884 w 2768"/>
                  <a:gd name="T35" fmla="*/ 1461 h 1514"/>
                  <a:gd name="T36" fmla="*/ 955 w 2768"/>
                  <a:gd name="T37" fmla="*/ 1435 h 1514"/>
                  <a:gd name="T38" fmla="*/ 946 w 2768"/>
                  <a:gd name="T39" fmla="*/ 1496 h 1514"/>
                  <a:gd name="T40" fmla="*/ 999 w 2768"/>
                  <a:gd name="T41" fmla="*/ 1496 h 1514"/>
                  <a:gd name="T42" fmla="*/ 1043 w 2768"/>
                  <a:gd name="T43" fmla="*/ 1496 h 1514"/>
                  <a:gd name="T44" fmla="*/ 1096 w 2768"/>
                  <a:gd name="T45" fmla="*/ 1496 h 1514"/>
                  <a:gd name="T46" fmla="*/ 1140 w 2768"/>
                  <a:gd name="T47" fmla="*/ 1452 h 1514"/>
                  <a:gd name="T48" fmla="*/ 1140 w 2768"/>
                  <a:gd name="T49" fmla="*/ 1461 h 1514"/>
                  <a:gd name="T50" fmla="*/ 1158 w 2768"/>
                  <a:gd name="T51" fmla="*/ 1461 h 1514"/>
                  <a:gd name="T52" fmla="*/ 1185 w 2768"/>
                  <a:gd name="T53" fmla="*/ 1409 h 1514"/>
                  <a:gd name="T54" fmla="*/ 1229 w 2768"/>
                  <a:gd name="T55" fmla="*/ 1365 h 1514"/>
                  <a:gd name="T56" fmla="*/ 1264 w 2768"/>
                  <a:gd name="T57" fmla="*/ 1330 h 1514"/>
                  <a:gd name="T58" fmla="*/ 1317 w 2768"/>
                  <a:gd name="T59" fmla="*/ 1304 h 1514"/>
                  <a:gd name="T60" fmla="*/ 1335 w 2768"/>
                  <a:gd name="T61" fmla="*/ 1304 h 1514"/>
                  <a:gd name="T62" fmla="*/ 1379 w 2768"/>
                  <a:gd name="T63" fmla="*/ 1322 h 1514"/>
                  <a:gd name="T64" fmla="*/ 1406 w 2768"/>
                  <a:gd name="T65" fmla="*/ 1322 h 1514"/>
                  <a:gd name="T66" fmla="*/ 1467 w 2768"/>
                  <a:gd name="T67" fmla="*/ 1330 h 1514"/>
                  <a:gd name="T68" fmla="*/ 1529 w 2768"/>
                  <a:gd name="T69" fmla="*/ 1322 h 1514"/>
                  <a:gd name="T70" fmla="*/ 1574 w 2768"/>
                  <a:gd name="T71" fmla="*/ 1304 h 1514"/>
                  <a:gd name="T72" fmla="*/ 1627 w 2768"/>
                  <a:gd name="T73" fmla="*/ 1304 h 1514"/>
                  <a:gd name="T74" fmla="*/ 1644 w 2768"/>
                  <a:gd name="T75" fmla="*/ 1278 h 1514"/>
                  <a:gd name="T76" fmla="*/ 1688 w 2768"/>
                  <a:gd name="T77" fmla="*/ 1296 h 1514"/>
                  <a:gd name="T78" fmla="*/ 1733 w 2768"/>
                  <a:gd name="T79" fmla="*/ 1252 h 1514"/>
                  <a:gd name="T80" fmla="*/ 1777 w 2768"/>
                  <a:gd name="T81" fmla="*/ 1278 h 1514"/>
                  <a:gd name="T82" fmla="*/ 1803 w 2768"/>
                  <a:gd name="T83" fmla="*/ 1270 h 1514"/>
                  <a:gd name="T84" fmla="*/ 1821 w 2768"/>
                  <a:gd name="T85" fmla="*/ 1322 h 1514"/>
                  <a:gd name="T86" fmla="*/ 1865 w 2768"/>
                  <a:gd name="T87" fmla="*/ 1304 h 1514"/>
                  <a:gd name="T88" fmla="*/ 1892 w 2768"/>
                  <a:gd name="T89" fmla="*/ 1330 h 1514"/>
                  <a:gd name="T90" fmla="*/ 1927 w 2768"/>
                  <a:gd name="T91" fmla="*/ 1313 h 1514"/>
                  <a:gd name="T92" fmla="*/ 2245 w 2768"/>
                  <a:gd name="T93" fmla="*/ 435 h 1514"/>
                  <a:gd name="T94" fmla="*/ 2272 w 2768"/>
                  <a:gd name="T95" fmla="*/ 426 h 1514"/>
                  <a:gd name="T96" fmla="*/ 2316 w 2768"/>
                  <a:gd name="T97" fmla="*/ 365 h 1514"/>
                  <a:gd name="T98" fmla="*/ 2369 w 2768"/>
                  <a:gd name="T99" fmla="*/ 296 h 1514"/>
                  <a:gd name="T100" fmla="*/ 2387 w 2768"/>
                  <a:gd name="T101" fmla="*/ 296 h 1514"/>
                  <a:gd name="T102" fmla="*/ 2431 w 2768"/>
                  <a:gd name="T103" fmla="*/ 261 h 1514"/>
                  <a:gd name="T104" fmla="*/ 2458 w 2768"/>
                  <a:gd name="T105" fmla="*/ 209 h 1514"/>
                  <a:gd name="T106" fmla="*/ 2475 w 2768"/>
                  <a:gd name="T107" fmla="*/ 209 h 1514"/>
                  <a:gd name="T108" fmla="*/ 2502 w 2768"/>
                  <a:gd name="T109" fmla="*/ 226 h 1514"/>
                  <a:gd name="T110" fmla="*/ 2537 w 2768"/>
                  <a:gd name="T111" fmla="*/ 209 h 1514"/>
                  <a:gd name="T112" fmla="*/ 2555 w 2768"/>
                  <a:gd name="T113" fmla="*/ 148 h 1514"/>
                  <a:gd name="T114" fmla="*/ 2590 w 2768"/>
                  <a:gd name="T115" fmla="*/ 96 h 1514"/>
                  <a:gd name="T116" fmla="*/ 2634 w 2768"/>
                  <a:gd name="T117" fmla="*/ 78 h 1514"/>
                  <a:gd name="T118" fmla="*/ 2679 w 2768"/>
                  <a:gd name="T119" fmla="*/ 9 h 1514"/>
                  <a:gd name="T120" fmla="*/ 2723 w 2768"/>
                  <a:gd name="T121" fmla="*/ 35 h 1514"/>
                  <a:gd name="T122" fmla="*/ 2767 w 2768"/>
                  <a:gd name="T123" fmla="*/ 0 h 15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68" h="1514">
                    <a:moveTo>
                      <a:pt x="0" y="783"/>
                    </a:moveTo>
                    <a:lnTo>
                      <a:pt x="106" y="1322"/>
                    </a:lnTo>
                    <a:lnTo>
                      <a:pt x="106" y="1356"/>
                    </a:lnTo>
                    <a:lnTo>
                      <a:pt x="141" y="1374"/>
                    </a:lnTo>
                    <a:lnTo>
                      <a:pt x="168" y="1365"/>
                    </a:lnTo>
                    <a:lnTo>
                      <a:pt x="203" y="1348"/>
                    </a:lnTo>
                    <a:lnTo>
                      <a:pt x="248" y="1330"/>
                    </a:lnTo>
                    <a:lnTo>
                      <a:pt x="256" y="1356"/>
                    </a:lnTo>
                    <a:lnTo>
                      <a:pt x="274" y="1330"/>
                    </a:lnTo>
                    <a:lnTo>
                      <a:pt x="301" y="1322"/>
                    </a:lnTo>
                    <a:lnTo>
                      <a:pt x="336" y="1339"/>
                    </a:lnTo>
                    <a:lnTo>
                      <a:pt x="354" y="1304"/>
                    </a:lnTo>
                    <a:lnTo>
                      <a:pt x="380" y="1304"/>
                    </a:lnTo>
                    <a:lnTo>
                      <a:pt x="398" y="1330"/>
                    </a:lnTo>
                    <a:lnTo>
                      <a:pt x="433" y="1330"/>
                    </a:lnTo>
                    <a:lnTo>
                      <a:pt x="433" y="1356"/>
                    </a:lnTo>
                    <a:lnTo>
                      <a:pt x="469" y="1374"/>
                    </a:lnTo>
                    <a:lnTo>
                      <a:pt x="477" y="1409"/>
                    </a:lnTo>
                    <a:lnTo>
                      <a:pt x="522" y="1426"/>
                    </a:lnTo>
                    <a:lnTo>
                      <a:pt x="566" y="1426"/>
                    </a:lnTo>
                    <a:lnTo>
                      <a:pt x="601" y="1391"/>
                    </a:lnTo>
                    <a:lnTo>
                      <a:pt x="601" y="1417"/>
                    </a:lnTo>
                    <a:lnTo>
                      <a:pt x="601" y="1443"/>
                    </a:lnTo>
                    <a:lnTo>
                      <a:pt x="645" y="1435"/>
                    </a:lnTo>
                    <a:lnTo>
                      <a:pt x="672" y="1409"/>
                    </a:lnTo>
                    <a:lnTo>
                      <a:pt x="681" y="1443"/>
                    </a:lnTo>
                    <a:lnTo>
                      <a:pt x="707" y="1426"/>
                    </a:lnTo>
                    <a:lnTo>
                      <a:pt x="743" y="1435"/>
                    </a:lnTo>
                    <a:lnTo>
                      <a:pt x="760" y="1461"/>
                    </a:lnTo>
                    <a:lnTo>
                      <a:pt x="760" y="1487"/>
                    </a:lnTo>
                    <a:lnTo>
                      <a:pt x="787" y="1452"/>
                    </a:lnTo>
                    <a:lnTo>
                      <a:pt x="787" y="1487"/>
                    </a:lnTo>
                    <a:lnTo>
                      <a:pt x="831" y="1470"/>
                    </a:lnTo>
                    <a:lnTo>
                      <a:pt x="866" y="1470"/>
                    </a:lnTo>
                    <a:lnTo>
                      <a:pt x="884" y="1435"/>
                    </a:lnTo>
                    <a:lnTo>
                      <a:pt x="884" y="1461"/>
                    </a:lnTo>
                    <a:lnTo>
                      <a:pt x="919" y="1452"/>
                    </a:lnTo>
                    <a:lnTo>
                      <a:pt x="955" y="1435"/>
                    </a:lnTo>
                    <a:lnTo>
                      <a:pt x="946" y="1470"/>
                    </a:lnTo>
                    <a:lnTo>
                      <a:pt x="946" y="1496"/>
                    </a:lnTo>
                    <a:lnTo>
                      <a:pt x="972" y="1504"/>
                    </a:lnTo>
                    <a:lnTo>
                      <a:pt x="999" y="1496"/>
                    </a:lnTo>
                    <a:lnTo>
                      <a:pt x="1017" y="1470"/>
                    </a:lnTo>
                    <a:lnTo>
                      <a:pt x="1043" y="1496"/>
                    </a:lnTo>
                    <a:lnTo>
                      <a:pt x="1070" y="1513"/>
                    </a:lnTo>
                    <a:lnTo>
                      <a:pt x="1096" y="1496"/>
                    </a:lnTo>
                    <a:lnTo>
                      <a:pt x="1114" y="1470"/>
                    </a:lnTo>
                    <a:lnTo>
                      <a:pt x="1140" y="1452"/>
                    </a:lnTo>
                    <a:lnTo>
                      <a:pt x="1123" y="1487"/>
                    </a:lnTo>
                    <a:lnTo>
                      <a:pt x="1140" y="1461"/>
                    </a:lnTo>
                    <a:lnTo>
                      <a:pt x="1140" y="1487"/>
                    </a:lnTo>
                    <a:lnTo>
                      <a:pt x="1158" y="1461"/>
                    </a:lnTo>
                    <a:lnTo>
                      <a:pt x="1185" y="1435"/>
                    </a:lnTo>
                    <a:lnTo>
                      <a:pt x="1185" y="1409"/>
                    </a:lnTo>
                    <a:lnTo>
                      <a:pt x="1202" y="1383"/>
                    </a:lnTo>
                    <a:lnTo>
                      <a:pt x="1229" y="1365"/>
                    </a:lnTo>
                    <a:lnTo>
                      <a:pt x="1229" y="1339"/>
                    </a:lnTo>
                    <a:lnTo>
                      <a:pt x="1264" y="1330"/>
                    </a:lnTo>
                    <a:lnTo>
                      <a:pt x="1291" y="1322"/>
                    </a:lnTo>
                    <a:lnTo>
                      <a:pt x="1317" y="1304"/>
                    </a:lnTo>
                    <a:lnTo>
                      <a:pt x="1317" y="1330"/>
                    </a:lnTo>
                    <a:lnTo>
                      <a:pt x="1335" y="1304"/>
                    </a:lnTo>
                    <a:lnTo>
                      <a:pt x="1353" y="1330"/>
                    </a:lnTo>
                    <a:lnTo>
                      <a:pt x="1379" y="1322"/>
                    </a:lnTo>
                    <a:lnTo>
                      <a:pt x="1397" y="1296"/>
                    </a:lnTo>
                    <a:lnTo>
                      <a:pt x="1406" y="1322"/>
                    </a:lnTo>
                    <a:lnTo>
                      <a:pt x="1450" y="1304"/>
                    </a:lnTo>
                    <a:lnTo>
                      <a:pt x="1467" y="1330"/>
                    </a:lnTo>
                    <a:lnTo>
                      <a:pt x="1494" y="1356"/>
                    </a:lnTo>
                    <a:lnTo>
                      <a:pt x="1529" y="1322"/>
                    </a:lnTo>
                    <a:lnTo>
                      <a:pt x="1538" y="1296"/>
                    </a:lnTo>
                    <a:lnTo>
                      <a:pt x="1574" y="1304"/>
                    </a:lnTo>
                    <a:lnTo>
                      <a:pt x="1591" y="1330"/>
                    </a:lnTo>
                    <a:lnTo>
                      <a:pt x="1627" y="1304"/>
                    </a:lnTo>
                    <a:lnTo>
                      <a:pt x="1644" y="1252"/>
                    </a:lnTo>
                    <a:lnTo>
                      <a:pt x="1644" y="1278"/>
                    </a:lnTo>
                    <a:lnTo>
                      <a:pt x="1662" y="1322"/>
                    </a:lnTo>
                    <a:lnTo>
                      <a:pt x="1688" y="1296"/>
                    </a:lnTo>
                    <a:lnTo>
                      <a:pt x="1724" y="1278"/>
                    </a:lnTo>
                    <a:lnTo>
                      <a:pt x="1733" y="1252"/>
                    </a:lnTo>
                    <a:lnTo>
                      <a:pt x="1750" y="1278"/>
                    </a:lnTo>
                    <a:lnTo>
                      <a:pt x="1777" y="1278"/>
                    </a:lnTo>
                    <a:lnTo>
                      <a:pt x="1777" y="1252"/>
                    </a:lnTo>
                    <a:lnTo>
                      <a:pt x="1803" y="1270"/>
                    </a:lnTo>
                    <a:lnTo>
                      <a:pt x="1821" y="1296"/>
                    </a:lnTo>
                    <a:lnTo>
                      <a:pt x="1821" y="1322"/>
                    </a:lnTo>
                    <a:lnTo>
                      <a:pt x="1848" y="1339"/>
                    </a:lnTo>
                    <a:lnTo>
                      <a:pt x="1865" y="1304"/>
                    </a:lnTo>
                    <a:lnTo>
                      <a:pt x="1892" y="1304"/>
                    </a:lnTo>
                    <a:lnTo>
                      <a:pt x="1892" y="1330"/>
                    </a:lnTo>
                    <a:lnTo>
                      <a:pt x="1892" y="1304"/>
                    </a:lnTo>
                    <a:lnTo>
                      <a:pt x="1927" y="1313"/>
                    </a:lnTo>
                    <a:lnTo>
                      <a:pt x="1927" y="1287"/>
                    </a:lnTo>
                    <a:lnTo>
                      <a:pt x="2245" y="435"/>
                    </a:lnTo>
                    <a:lnTo>
                      <a:pt x="2245" y="409"/>
                    </a:lnTo>
                    <a:lnTo>
                      <a:pt x="2272" y="426"/>
                    </a:lnTo>
                    <a:lnTo>
                      <a:pt x="2281" y="400"/>
                    </a:lnTo>
                    <a:lnTo>
                      <a:pt x="2316" y="365"/>
                    </a:lnTo>
                    <a:lnTo>
                      <a:pt x="2343" y="322"/>
                    </a:lnTo>
                    <a:lnTo>
                      <a:pt x="2369" y="296"/>
                    </a:lnTo>
                    <a:lnTo>
                      <a:pt x="2369" y="322"/>
                    </a:lnTo>
                    <a:lnTo>
                      <a:pt x="2387" y="296"/>
                    </a:lnTo>
                    <a:lnTo>
                      <a:pt x="2405" y="270"/>
                    </a:lnTo>
                    <a:lnTo>
                      <a:pt x="2431" y="261"/>
                    </a:lnTo>
                    <a:lnTo>
                      <a:pt x="2449" y="235"/>
                    </a:lnTo>
                    <a:lnTo>
                      <a:pt x="2458" y="209"/>
                    </a:lnTo>
                    <a:lnTo>
                      <a:pt x="2466" y="183"/>
                    </a:lnTo>
                    <a:lnTo>
                      <a:pt x="2475" y="209"/>
                    </a:lnTo>
                    <a:lnTo>
                      <a:pt x="2475" y="235"/>
                    </a:lnTo>
                    <a:lnTo>
                      <a:pt x="2502" y="226"/>
                    </a:lnTo>
                    <a:lnTo>
                      <a:pt x="2511" y="191"/>
                    </a:lnTo>
                    <a:lnTo>
                      <a:pt x="2537" y="209"/>
                    </a:lnTo>
                    <a:lnTo>
                      <a:pt x="2537" y="183"/>
                    </a:lnTo>
                    <a:lnTo>
                      <a:pt x="2555" y="148"/>
                    </a:lnTo>
                    <a:lnTo>
                      <a:pt x="2581" y="130"/>
                    </a:lnTo>
                    <a:lnTo>
                      <a:pt x="2590" y="96"/>
                    </a:lnTo>
                    <a:lnTo>
                      <a:pt x="2608" y="61"/>
                    </a:lnTo>
                    <a:lnTo>
                      <a:pt x="2634" y="78"/>
                    </a:lnTo>
                    <a:lnTo>
                      <a:pt x="2652" y="52"/>
                    </a:lnTo>
                    <a:lnTo>
                      <a:pt x="2679" y="9"/>
                    </a:lnTo>
                    <a:lnTo>
                      <a:pt x="2696" y="17"/>
                    </a:lnTo>
                    <a:lnTo>
                      <a:pt x="2723" y="35"/>
                    </a:lnTo>
                    <a:lnTo>
                      <a:pt x="2740" y="9"/>
                    </a:lnTo>
                    <a:lnTo>
                      <a:pt x="2767" y="0"/>
                    </a:lnTo>
                  </a:path>
                </a:pathLst>
              </a:custGeom>
              <a:noFill/>
              <a:ln w="254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259" name="Rectangle 29">
                <a:extLst>
                  <a:ext uri="{FF2B5EF4-FFF2-40B4-BE49-F238E27FC236}">
                    <a16:creationId xmlns:a16="http://schemas.microsoft.com/office/drawing/2014/main" id="{6EF749DC-7EB6-4A21-A24B-B359C87AD110}"/>
                  </a:ext>
                </a:extLst>
              </p:cNvPr>
              <p:cNvSpPr>
                <a:spLocks noChangeArrowheads="1"/>
              </p:cNvSpPr>
              <p:nvPr/>
            </p:nvSpPr>
            <p:spPr bwMode="auto">
              <a:xfrm>
                <a:off x="2633" y="1847"/>
                <a:ext cx="1030" cy="40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accent2"/>
                    </a:solidFill>
                  </a:rPr>
                  <a:t>Abnormal Profile</a:t>
                </a:r>
              </a:p>
            </p:txBody>
          </p:sp>
        </p:grpSp>
        <p:sp>
          <p:nvSpPr>
            <p:cNvPr id="266257" name="Line 30">
              <a:extLst>
                <a:ext uri="{FF2B5EF4-FFF2-40B4-BE49-F238E27FC236}">
                  <a16:creationId xmlns:a16="http://schemas.microsoft.com/office/drawing/2014/main" id="{F11EFF29-8E32-42EB-ACA7-07179C6964C8}"/>
                </a:ext>
              </a:extLst>
            </p:cNvPr>
            <p:cNvSpPr>
              <a:spLocks noChangeShapeType="1"/>
            </p:cNvSpPr>
            <p:nvPr/>
          </p:nvSpPr>
          <p:spPr bwMode="auto">
            <a:xfrm flipH="1">
              <a:off x="2354" y="2150"/>
              <a:ext cx="462" cy="292"/>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647" name="Group 31">
            <a:extLst>
              <a:ext uri="{FF2B5EF4-FFF2-40B4-BE49-F238E27FC236}">
                <a16:creationId xmlns:a16="http://schemas.microsoft.com/office/drawing/2014/main" id="{90EE6872-0AA1-42BC-8A4E-086732824FF2}"/>
              </a:ext>
            </a:extLst>
          </p:cNvPr>
          <p:cNvGrpSpPr>
            <a:grpSpLocks/>
          </p:cNvGrpSpPr>
          <p:nvPr/>
        </p:nvGrpSpPr>
        <p:grpSpPr bwMode="auto">
          <a:xfrm>
            <a:off x="4135438" y="3738563"/>
            <a:ext cx="2058987" cy="690562"/>
            <a:chOff x="2605" y="2355"/>
            <a:chExt cx="1297" cy="435"/>
          </a:xfrm>
        </p:grpSpPr>
        <p:sp>
          <p:nvSpPr>
            <p:cNvPr id="266253" name="Rectangle 32">
              <a:extLst>
                <a:ext uri="{FF2B5EF4-FFF2-40B4-BE49-F238E27FC236}">
                  <a16:creationId xmlns:a16="http://schemas.microsoft.com/office/drawing/2014/main" id="{E1A8E028-7F59-422D-8DA3-67A336040A00}"/>
                </a:ext>
              </a:extLst>
            </p:cNvPr>
            <p:cNvSpPr>
              <a:spLocks noChangeArrowheads="1"/>
            </p:cNvSpPr>
            <p:nvPr/>
          </p:nvSpPr>
          <p:spPr bwMode="auto">
            <a:xfrm>
              <a:off x="2888" y="2355"/>
              <a:ext cx="874" cy="229"/>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t>Null Period</a:t>
              </a:r>
            </a:p>
          </p:txBody>
        </p:sp>
        <p:sp>
          <p:nvSpPr>
            <p:cNvPr id="266254" name="Line 33">
              <a:extLst>
                <a:ext uri="{FF2B5EF4-FFF2-40B4-BE49-F238E27FC236}">
                  <a16:creationId xmlns:a16="http://schemas.microsoft.com/office/drawing/2014/main" id="{158FAEFB-00D3-46FB-BE5C-67CF56D25890}"/>
                </a:ext>
              </a:extLst>
            </p:cNvPr>
            <p:cNvSpPr>
              <a:spLocks noChangeShapeType="1"/>
            </p:cNvSpPr>
            <p:nvPr/>
          </p:nvSpPr>
          <p:spPr bwMode="auto">
            <a:xfrm flipH="1">
              <a:off x="2605" y="2576"/>
              <a:ext cx="347" cy="21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255" name="Line 34">
              <a:extLst>
                <a:ext uri="{FF2B5EF4-FFF2-40B4-BE49-F238E27FC236}">
                  <a16:creationId xmlns:a16="http://schemas.microsoft.com/office/drawing/2014/main" id="{0C206E73-B9EA-4F57-9E86-E2B550A2BE21}"/>
                </a:ext>
              </a:extLst>
            </p:cNvPr>
            <p:cNvSpPr>
              <a:spLocks noChangeShapeType="1"/>
            </p:cNvSpPr>
            <p:nvPr/>
          </p:nvSpPr>
          <p:spPr bwMode="auto">
            <a:xfrm>
              <a:off x="3707" y="2555"/>
              <a:ext cx="195" cy="20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39632"/>
                                        </p:tgtEl>
                                        <p:attrNameLst>
                                          <p:attrName>style.visibility</p:attrName>
                                        </p:attrNameLst>
                                      </p:cBhvr>
                                      <p:to>
                                        <p:strVal val="visible"/>
                                      </p:to>
                                    </p:set>
                                    <p:animEffect transition="in" filter="dissolve">
                                      <p:cBhvr>
                                        <p:cTn id="7" dur="500"/>
                                        <p:tgtEl>
                                          <p:spTgt spid="2396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39647"/>
                                        </p:tgtEl>
                                        <p:attrNameLst>
                                          <p:attrName>style.visibility</p:attrName>
                                        </p:attrNameLst>
                                      </p:cBhvr>
                                      <p:to>
                                        <p:strVal val="visible"/>
                                      </p:to>
                                    </p:set>
                                    <p:animEffect transition="in" filter="dissolve">
                                      <p:cBhvr>
                                        <p:cTn id="12" dur="500"/>
                                        <p:tgtEl>
                                          <p:spTgt spid="2396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39639"/>
                                        </p:tgtEl>
                                        <p:attrNameLst>
                                          <p:attrName>style.visibility</p:attrName>
                                        </p:attrNameLst>
                                      </p:cBhvr>
                                      <p:to>
                                        <p:strVal val="visible"/>
                                      </p:to>
                                    </p:set>
                                    <p:animEffect transition="in" filter="dissolve">
                                      <p:cBhvr>
                                        <p:cTn id="17" dur="500"/>
                                        <p:tgtEl>
                                          <p:spTgt spid="2396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239636"/>
                                        </p:tgtEl>
                                        <p:attrNameLst>
                                          <p:attrName>style.visibility</p:attrName>
                                        </p:attrNameLst>
                                      </p:cBhvr>
                                      <p:to>
                                        <p:strVal val="visible"/>
                                      </p:to>
                                    </p:set>
                                    <p:animEffect transition="in" filter="dissolve">
                                      <p:cBhvr>
                                        <p:cTn id="22" dur="500"/>
                                        <p:tgtEl>
                                          <p:spTgt spid="23963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239642"/>
                                        </p:tgtEl>
                                        <p:attrNameLst>
                                          <p:attrName>style.visibility</p:attrName>
                                        </p:attrNameLst>
                                      </p:cBhvr>
                                      <p:to>
                                        <p:strVal val="visible"/>
                                      </p:to>
                                    </p:set>
                                    <p:animEffect transition="in" filter="dissolve">
                                      <p:cBhvr>
                                        <p:cTn id="27" dur="500"/>
                                        <p:tgtEl>
                                          <p:spTgt spid="239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41666" name="Rectangle 2">
            <a:extLst>
              <a:ext uri="{FF2B5EF4-FFF2-40B4-BE49-F238E27FC236}">
                <a16:creationId xmlns:a16="http://schemas.microsoft.com/office/drawing/2014/main" id="{6371EBEB-4CE3-414D-87AF-0FF69C98F1A4}"/>
              </a:ext>
            </a:extLst>
          </p:cNvPr>
          <p:cNvSpPr>
            <a:spLocks noGrp="1" noChangeArrowheads="1"/>
          </p:cNvSpPr>
          <p:nvPr>
            <p:ph type="title"/>
          </p:nvPr>
        </p:nvSpPr>
        <p:spPr/>
        <p:txBody>
          <a:bodyPr/>
          <a:lstStyle/>
          <a:p>
            <a:pPr>
              <a:defRPr/>
            </a:pPr>
            <a:endParaRPr lang="en-US"/>
          </a:p>
        </p:txBody>
      </p:sp>
      <p:sp>
        <p:nvSpPr>
          <p:cNvPr id="268291" name="Rectangle 3">
            <a:extLst>
              <a:ext uri="{FF2B5EF4-FFF2-40B4-BE49-F238E27FC236}">
                <a16:creationId xmlns:a16="http://schemas.microsoft.com/office/drawing/2014/main" id="{1BF0DF1D-2C32-48B1-B51A-9D6D3A8D8C61}"/>
              </a:ext>
            </a:extLst>
          </p:cNvPr>
          <p:cNvSpPr>
            <a:spLocks noGrp="1" noChangeArrowheads="1"/>
          </p:cNvSpPr>
          <p:nvPr>
            <p:ph type="body" idx="1"/>
          </p:nvPr>
        </p:nvSpPr>
        <p:spPr/>
        <p:txBody>
          <a:bodyPr/>
          <a:lstStyle/>
          <a:p>
            <a:endParaRPr lang="en-US" altLang="en-US"/>
          </a:p>
        </p:txBody>
      </p:sp>
      <p:pic>
        <p:nvPicPr>
          <p:cNvPr id="268292" name="Picture 4">
            <a:extLst>
              <a:ext uri="{FF2B5EF4-FFF2-40B4-BE49-F238E27FC236}">
                <a16:creationId xmlns:a16="http://schemas.microsoft.com/office/drawing/2014/main" id="{20C009D2-B21F-4F26-AA6D-01AA924125D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25" y="82550"/>
            <a:ext cx="10036175" cy="57578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293" name="Picture 5">
            <a:extLst>
              <a:ext uri="{FF2B5EF4-FFF2-40B4-BE49-F238E27FC236}">
                <a16:creationId xmlns:a16="http://schemas.microsoft.com/office/drawing/2014/main" id="{FEB5F825-7D44-40CB-870B-E6FBCD336E2C}"/>
              </a:ext>
            </a:extLst>
          </p:cNvPr>
          <p:cNvPicPr>
            <a:picLocks noChangeArrowheads="1"/>
          </p:cNvPicPr>
          <p:nvPr/>
        </p:nvPicPr>
        <p:blipFill>
          <a:blip r:embed="rId5">
            <a:extLst>
              <a:ext uri="{28A0092B-C50C-407E-A947-70E740481C1C}">
                <a14:useLocalDpi xmlns:a14="http://schemas.microsoft.com/office/drawing/2010/main" val="0"/>
              </a:ext>
            </a:extLst>
          </a:blip>
          <a:srcRect l="1454" t="3822"/>
          <a:stretch>
            <a:fillRect/>
          </a:stretch>
        </p:blipFill>
        <p:spPr bwMode="auto">
          <a:xfrm>
            <a:off x="6677025" y="3998913"/>
            <a:ext cx="3333750" cy="27559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8294" name="Rectangle 6">
            <a:extLst>
              <a:ext uri="{FF2B5EF4-FFF2-40B4-BE49-F238E27FC236}">
                <a16:creationId xmlns:a16="http://schemas.microsoft.com/office/drawing/2014/main" id="{EB76E37A-A062-43C2-8273-0AB81DA6FBAD}"/>
              </a:ext>
            </a:extLst>
          </p:cNvPr>
          <p:cNvSpPr>
            <a:spLocks noChangeArrowheads="1"/>
          </p:cNvSpPr>
          <p:nvPr/>
        </p:nvSpPr>
        <p:spPr bwMode="auto">
          <a:xfrm>
            <a:off x="404813" y="64484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268295" name="Rectangle 7">
            <a:extLst>
              <a:ext uri="{FF2B5EF4-FFF2-40B4-BE49-F238E27FC236}">
                <a16:creationId xmlns:a16="http://schemas.microsoft.com/office/drawing/2014/main" id="{90BEC485-82B2-4885-8F98-C6A5252B798B}"/>
              </a:ext>
            </a:extLst>
          </p:cNvPr>
          <p:cNvSpPr>
            <a:spLocks noChangeArrowheads="1"/>
          </p:cNvSpPr>
          <p:nvPr/>
        </p:nvSpPr>
        <p:spPr bwMode="auto">
          <a:xfrm>
            <a:off x="7905750" y="64484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FBE66E3-9F20-4482-83F6-DB8AF5F7942F}" type="slidenum">
              <a:rPr lang="en-US" altLang="en-US" sz="1400">
                <a:solidFill>
                  <a:schemeClr val="bg2"/>
                </a:solidFill>
              </a:rPr>
              <a:pPr algn="r">
                <a:lnSpc>
                  <a:spcPct val="100000"/>
                </a:lnSpc>
                <a:spcBef>
                  <a:spcPct val="0"/>
                </a:spcBef>
                <a:buClrTx/>
                <a:buSzTx/>
                <a:buFontTx/>
                <a:buNone/>
              </a:pPr>
              <a:t>136</a:t>
            </a:fld>
            <a:endParaRPr lang="en-US" altLang="en-US" sz="140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Number Placeholder 3">
            <a:extLst>
              <a:ext uri="{FF2B5EF4-FFF2-40B4-BE49-F238E27FC236}">
                <a16:creationId xmlns:a16="http://schemas.microsoft.com/office/drawing/2014/main" id="{7829ABD3-BE78-456A-9F38-A7927F13E4D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AB9B0B6-9217-45ED-987A-C6B9ACAB27B3}" type="slidenum">
              <a:rPr lang="en-US" altLang="en-US" sz="1400">
                <a:solidFill>
                  <a:schemeClr val="tx2"/>
                </a:solidFill>
              </a:rPr>
              <a:pPr>
                <a:lnSpc>
                  <a:spcPct val="100000"/>
                </a:lnSpc>
                <a:spcBef>
                  <a:spcPct val="0"/>
                </a:spcBef>
                <a:buClrTx/>
                <a:buSzTx/>
                <a:buFontTx/>
                <a:buNone/>
              </a:pPr>
              <a:t>137</a:t>
            </a:fld>
            <a:endParaRPr lang="en-US" altLang="en-US" sz="1400">
              <a:solidFill>
                <a:schemeClr val="tx2"/>
              </a:solidFill>
            </a:endParaRPr>
          </a:p>
        </p:txBody>
      </p:sp>
      <p:sp>
        <p:nvSpPr>
          <p:cNvPr id="243714" name="Rectangle 2">
            <a:extLst>
              <a:ext uri="{FF2B5EF4-FFF2-40B4-BE49-F238E27FC236}">
                <a16:creationId xmlns:a16="http://schemas.microsoft.com/office/drawing/2014/main" id="{7655E804-023B-4C7C-9FE2-05131F3ED44C}"/>
              </a:ext>
            </a:extLst>
          </p:cNvPr>
          <p:cNvSpPr>
            <a:spLocks noGrp="1" noChangeArrowheads="1"/>
          </p:cNvSpPr>
          <p:nvPr>
            <p:ph type="title"/>
          </p:nvPr>
        </p:nvSpPr>
        <p:spPr/>
        <p:txBody>
          <a:bodyPr/>
          <a:lstStyle/>
          <a:p>
            <a:pPr>
              <a:defRPr/>
            </a:pPr>
            <a:r>
              <a:rPr lang="en-US" sz="4800"/>
              <a:t>Triboelectric Monitoring</a:t>
            </a:r>
          </a:p>
        </p:txBody>
      </p:sp>
      <p:pic>
        <p:nvPicPr>
          <p:cNvPr id="270340" name="Picture 3">
            <a:extLst>
              <a:ext uri="{FF2B5EF4-FFF2-40B4-BE49-F238E27FC236}">
                <a16:creationId xmlns:a16="http://schemas.microsoft.com/office/drawing/2014/main" id="{363C3AD2-E24C-4E34-91E7-ECDACD2DCD4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381000" y="1754188"/>
            <a:ext cx="9463088" cy="36099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advTm="5000">
    <p:random/>
  </p:transition>
</p:sld>
</file>

<file path=ppt/slides/slide138.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EBA9AE00-9ABC-4B4A-9E1D-F0742E27C2B6}"/>
              </a:ext>
            </a:extLst>
          </p:cNvPr>
          <p:cNvSpPr>
            <a:spLocks noGrp="1" noChangeArrowheads="1"/>
          </p:cNvSpPr>
          <p:nvPr>
            <p:ph type="title"/>
          </p:nvPr>
        </p:nvSpPr>
        <p:spPr>
          <a:xfrm>
            <a:off x="596900" y="319088"/>
            <a:ext cx="8963025" cy="1200150"/>
          </a:xfrm>
        </p:spPr>
        <p:txBody>
          <a:bodyPr/>
          <a:lstStyle/>
          <a:p>
            <a:r>
              <a:rPr lang="en-US" altLang="en-US">
                <a:effectLst/>
              </a:rPr>
              <a:t>CPM</a:t>
            </a:r>
            <a:r>
              <a:rPr lang="en-US" altLang="en-US" sz="4000" baseline="30000">
                <a:effectLst/>
              </a:rPr>
              <a:t>™</a:t>
            </a:r>
            <a:r>
              <a:rPr lang="en-US" altLang="en-US">
                <a:effectLst/>
              </a:rPr>
              <a:t> Technology</a:t>
            </a:r>
          </a:p>
        </p:txBody>
      </p:sp>
      <p:sp>
        <p:nvSpPr>
          <p:cNvPr id="272387" name="Rectangle 3">
            <a:extLst>
              <a:ext uri="{FF2B5EF4-FFF2-40B4-BE49-F238E27FC236}">
                <a16:creationId xmlns:a16="http://schemas.microsoft.com/office/drawing/2014/main" id="{8191D44A-6D33-4753-BCE5-53FF6D0B3E8A}"/>
              </a:ext>
            </a:extLst>
          </p:cNvPr>
          <p:cNvSpPr>
            <a:spLocks noGrp="1" noChangeArrowheads="1"/>
          </p:cNvSpPr>
          <p:nvPr>
            <p:ph type="body" idx="1"/>
          </p:nvPr>
        </p:nvSpPr>
        <p:spPr/>
        <p:txBody>
          <a:bodyPr/>
          <a:lstStyle/>
          <a:p>
            <a:endParaRPr lang="en-US" altLang="en-US"/>
          </a:p>
        </p:txBody>
      </p:sp>
      <p:pic>
        <p:nvPicPr>
          <p:cNvPr id="272388" name="Picture 4" descr="Cpm_opn2">
            <a:extLst>
              <a:ext uri="{FF2B5EF4-FFF2-40B4-BE49-F238E27FC236}">
                <a16:creationId xmlns:a16="http://schemas.microsoft.com/office/drawing/2014/main" id="{768E5AB5-0950-4D0E-8713-CA10F9F90D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7613" y="1385888"/>
            <a:ext cx="5345112"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65" name="CPMATW~1.AVI">
            <a:hlinkClick r:id="" action="ppaction://media"/>
            <a:extLst>
              <a:ext uri="{FF2B5EF4-FFF2-40B4-BE49-F238E27FC236}">
                <a16:creationId xmlns:a16="http://schemas.microsoft.com/office/drawing/2014/main" id="{9651E0A3-5D8F-4F7B-82A4-354489DEB84B}"/>
              </a:ext>
            </a:extLst>
          </p:cNvPr>
          <p:cNvPicPr>
            <a:picLocks noRot="1" noChangeAspect="1" noChangeArrowheads="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1766888" y="1381125"/>
            <a:ext cx="6694487" cy="5022850"/>
          </a:xfrm>
          <a:prstGeom prst="rect">
            <a:avLst/>
          </a:prstGeom>
          <a:noFill/>
          <a:ln w="38100">
            <a:solidFill>
              <a:srgbClr val="7FC3E3"/>
            </a:solidFill>
            <a:miter lim="800000"/>
            <a:headEnd/>
            <a:tailEnd/>
          </a:ln>
          <a:extLst>
            <a:ext uri="{909E8E84-426E-40DD-AFC4-6F175D3DCCD1}">
              <a14:hiddenFill xmlns:a14="http://schemas.microsoft.com/office/drawing/2010/main">
                <a:solidFill>
                  <a:srgbClr val="FFFFFF"/>
                </a:solidFill>
              </a14:hiddenFill>
            </a:ext>
          </a:extLst>
        </p:spPr>
      </p:pic>
      <p:sp>
        <p:nvSpPr>
          <p:cNvPr id="272390" name="Rectangle 6">
            <a:extLst>
              <a:ext uri="{FF2B5EF4-FFF2-40B4-BE49-F238E27FC236}">
                <a16:creationId xmlns:a16="http://schemas.microsoft.com/office/drawing/2014/main" id="{DEB86E99-F81E-4F05-9211-F65DC71241D6}"/>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72391" name="Rectangle 7">
            <a:extLst>
              <a:ext uri="{FF2B5EF4-FFF2-40B4-BE49-F238E27FC236}">
                <a16:creationId xmlns:a16="http://schemas.microsoft.com/office/drawing/2014/main" id="{412F1DC1-9E44-498E-AD9F-52C4DFD489D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3BF7E6F-1CAF-48E2-8A5A-E8460428CAC7}" type="slidenum">
              <a:rPr lang="en-US" altLang="en-US" sz="1400">
                <a:solidFill>
                  <a:schemeClr val="tx2"/>
                </a:solidFill>
              </a:rPr>
              <a:pPr algn="r">
                <a:lnSpc>
                  <a:spcPct val="100000"/>
                </a:lnSpc>
                <a:spcBef>
                  <a:spcPct val="0"/>
                </a:spcBef>
                <a:buClrTx/>
                <a:buSzTx/>
                <a:buFontTx/>
                <a:buNone/>
              </a:pPr>
              <a:t>138</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24576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7" fill="hold" display="0">
                  <p:stCondLst>
                    <p:cond delay="indefinite"/>
                  </p:stCondLst>
                  <p:endCondLst>
                    <p:cond evt="onNext" delay="0">
                      <p:tgtEl>
                        <p:sldTgt/>
                      </p:tgtEl>
                    </p:cond>
                    <p:cond evt="onPrev" delay="0">
                      <p:tgtEl>
                        <p:sldTgt/>
                      </p:tgtEl>
                    </p:cond>
                  </p:endCondLst>
                </p:cTn>
                <p:tgtEl>
                  <p:spTgt spid="245765"/>
                </p:tgtEl>
              </p:cMediaNode>
            </p:video>
            <p:seq concurrent="1" nextAc="seek">
              <p:cTn id="8" restart="whenNotActive" fill="hold" evtFilter="cancelBubble" nodeType="interactiveSeq">
                <p:stCondLst>
                  <p:cond evt="onClick" delay="0">
                    <p:tgtEl>
                      <p:spTgt spid="24576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45765"/>
                                        </p:tgtEl>
                                      </p:cBhvr>
                                    </p:cmd>
                                  </p:childTnLst>
                                </p:cTn>
                              </p:par>
                            </p:childTnLst>
                          </p:cTn>
                        </p:par>
                      </p:childTnLst>
                    </p:cTn>
                  </p:par>
                </p:childTnLst>
              </p:cTn>
              <p:nextCondLst>
                <p:cond evt="onClick" delay="0">
                  <p:tgtEl>
                    <p:spTgt spid="245765"/>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74434" name="Picture 2">
            <a:extLst>
              <a:ext uri="{FF2B5EF4-FFF2-40B4-BE49-F238E27FC236}">
                <a16:creationId xmlns:a16="http://schemas.microsoft.com/office/drawing/2014/main" id="{931390E2-FE9C-4518-A70D-31C6B2D0A69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0"/>
            <a:ext cx="10255250" cy="68087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4435" name="Rectangle 3">
            <a:extLst>
              <a:ext uri="{FF2B5EF4-FFF2-40B4-BE49-F238E27FC236}">
                <a16:creationId xmlns:a16="http://schemas.microsoft.com/office/drawing/2014/main" id="{E5C82D00-729E-4067-BE03-E101C5B85064}"/>
              </a:ext>
            </a:extLst>
          </p:cNvPr>
          <p:cNvSpPr>
            <a:spLocks noGrp="1" noChangeArrowheads="1"/>
          </p:cNvSpPr>
          <p:nvPr>
            <p:ph type="title"/>
          </p:nvPr>
        </p:nvSpPr>
        <p:spPr>
          <a:xfrm>
            <a:off x="1714500" y="463550"/>
            <a:ext cx="7038975" cy="819150"/>
          </a:xfrm>
          <a:noFill/>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r>
              <a:rPr lang="en-US" altLang="en-US">
                <a:solidFill>
                  <a:schemeClr val="bg2"/>
                </a:solidFill>
                <a:effectLst/>
              </a:rPr>
              <a:t>Clean-Side Deposits</a:t>
            </a:r>
          </a:p>
        </p:txBody>
      </p:sp>
      <p:sp>
        <p:nvSpPr>
          <p:cNvPr id="274436" name="Rectangle 4">
            <a:extLst>
              <a:ext uri="{FF2B5EF4-FFF2-40B4-BE49-F238E27FC236}">
                <a16:creationId xmlns:a16="http://schemas.microsoft.com/office/drawing/2014/main" id="{63DDB61A-31C2-49CC-8014-A0B6028ED1AD}"/>
              </a:ext>
            </a:extLst>
          </p:cNvPr>
          <p:cNvSpPr>
            <a:spLocks noGrp="1" noChangeArrowheads="1"/>
          </p:cNvSpPr>
          <p:nvPr>
            <p:ph type="body" idx="1"/>
          </p:nvPr>
        </p:nvSpPr>
        <p:spPr/>
        <p:txBody>
          <a:bodyPr/>
          <a:lstStyle/>
          <a:p>
            <a:endParaRPr lang="en-US" altLang="en-US"/>
          </a:p>
        </p:txBody>
      </p:sp>
      <p:sp>
        <p:nvSpPr>
          <p:cNvPr id="274437" name="Rectangle 5">
            <a:extLst>
              <a:ext uri="{FF2B5EF4-FFF2-40B4-BE49-F238E27FC236}">
                <a16:creationId xmlns:a16="http://schemas.microsoft.com/office/drawing/2014/main" id="{B726850D-3A37-4E25-B843-7465FB420955}"/>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74438" name="Rectangle 6">
            <a:extLst>
              <a:ext uri="{FF2B5EF4-FFF2-40B4-BE49-F238E27FC236}">
                <a16:creationId xmlns:a16="http://schemas.microsoft.com/office/drawing/2014/main" id="{D3CEABA6-7FB9-49CF-8C63-74486DBFAEAF}"/>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4252B72-1C3F-4D01-87FF-6A8C7B4CBA5D}" type="slidenum">
              <a:rPr lang="en-US" altLang="en-US" sz="1400">
                <a:solidFill>
                  <a:schemeClr val="tx2"/>
                </a:solidFill>
              </a:rPr>
              <a:pPr algn="r">
                <a:lnSpc>
                  <a:spcPct val="100000"/>
                </a:lnSpc>
                <a:spcBef>
                  <a:spcPct val="0"/>
                </a:spcBef>
                <a:buClrTx/>
                <a:buSzTx/>
                <a:buFontTx/>
                <a:buNone/>
              </a:pPr>
              <a:t>139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Slide Number Placeholder 3">
            <a:extLst>
              <a:ext uri="{FF2B5EF4-FFF2-40B4-BE49-F238E27FC236}">
                <a16:creationId xmlns:a16="http://schemas.microsoft.com/office/drawing/2014/main" id="{87755ED3-569A-472E-81FE-2FAF514B61F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0CAC261-E515-4036-8918-6ACFB6AF69DA}" type="slidenum">
              <a:rPr lang="en-US" altLang="en-US" sz="1400">
                <a:solidFill>
                  <a:schemeClr val="tx2"/>
                </a:solidFill>
              </a:rPr>
              <a:pPr>
                <a:lnSpc>
                  <a:spcPct val="100000"/>
                </a:lnSpc>
                <a:spcBef>
                  <a:spcPct val="0"/>
                </a:spcBef>
                <a:buClrTx/>
                <a:buSzTx/>
                <a:buFontTx/>
                <a:buNone/>
              </a:pPr>
              <a:t>14</a:t>
            </a:fld>
            <a:endParaRPr lang="en-US" altLang="en-US" sz="1400">
              <a:solidFill>
                <a:schemeClr val="tx2"/>
              </a:solidFill>
            </a:endParaRPr>
          </a:p>
        </p:txBody>
      </p:sp>
      <p:sp>
        <p:nvSpPr>
          <p:cNvPr id="334850" name="Rectangle 2">
            <a:extLst>
              <a:ext uri="{FF2B5EF4-FFF2-40B4-BE49-F238E27FC236}">
                <a16:creationId xmlns:a16="http://schemas.microsoft.com/office/drawing/2014/main" id="{1378F0B9-DF8E-4D55-B157-A6CB1580CA96}"/>
              </a:ext>
            </a:extLst>
          </p:cNvPr>
          <p:cNvSpPr>
            <a:spLocks noGrp="1" noChangeArrowheads="1"/>
          </p:cNvSpPr>
          <p:nvPr>
            <p:ph type="title"/>
          </p:nvPr>
        </p:nvSpPr>
        <p:spPr/>
        <p:txBody>
          <a:bodyPr/>
          <a:lstStyle/>
          <a:p>
            <a:pPr>
              <a:defRPr/>
            </a:pPr>
            <a:endParaRPr lang="en-US"/>
          </a:p>
        </p:txBody>
      </p:sp>
      <p:sp>
        <p:nvSpPr>
          <p:cNvPr id="30724" name="Rectangle 3">
            <a:extLst>
              <a:ext uri="{FF2B5EF4-FFF2-40B4-BE49-F238E27FC236}">
                <a16:creationId xmlns:a16="http://schemas.microsoft.com/office/drawing/2014/main" id="{697C9A36-E805-4E49-85B4-1339F2FF924F}"/>
              </a:ext>
            </a:extLst>
          </p:cNvPr>
          <p:cNvSpPr>
            <a:spLocks noGrp="1" noChangeArrowheads="1"/>
          </p:cNvSpPr>
          <p:nvPr>
            <p:ph type="body" idx="1"/>
          </p:nvPr>
        </p:nvSpPr>
        <p:spPr/>
        <p:txBody>
          <a:bodyPr/>
          <a:lstStyle/>
          <a:p>
            <a:endParaRPr lang="en-US" altLang="en-US"/>
          </a:p>
        </p:txBody>
      </p:sp>
      <p:pic>
        <p:nvPicPr>
          <p:cNvPr id="30725" name="Picture 4" descr="child_towell">
            <a:extLst>
              <a:ext uri="{FF2B5EF4-FFF2-40B4-BE49-F238E27FC236}">
                <a16:creationId xmlns:a16="http://schemas.microsoft.com/office/drawing/2014/main" id="{85184F2F-7FBF-49C0-9D29-3C2C1925EC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44175" cy="752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sld>
</file>

<file path=ppt/slides/slide1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76482" name="Picture 2">
            <a:extLst>
              <a:ext uri="{FF2B5EF4-FFF2-40B4-BE49-F238E27FC236}">
                <a16:creationId xmlns:a16="http://schemas.microsoft.com/office/drawing/2014/main" id="{531A7B76-17BD-45B8-9CD5-77CF3391124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74300" cy="68818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9859" name="Rectangle 3">
            <a:extLst>
              <a:ext uri="{FF2B5EF4-FFF2-40B4-BE49-F238E27FC236}">
                <a16:creationId xmlns:a16="http://schemas.microsoft.com/office/drawing/2014/main" id="{073DD3F3-6831-4009-9BD4-85E731041445}"/>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276484" name="Rectangle 4">
            <a:extLst>
              <a:ext uri="{FF2B5EF4-FFF2-40B4-BE49-F238E27FC236}">
                <a16:creationId xmlns:a16="http://schemas.microsoft.com/office/drawing/2014/main" id="{2660B978-E201-46B4-ACD9-E1BD7B655E8F}"/>
              </a:ext>
            </a:extLst>
          </p:cNvPr>
          <p:cNvSpPr>
            <a:spLocks noChangeArrowheads="1"/>
          </p:cNvSpPr>
          <p:nvPr/>
        </p:nvSpPr>
        <p:spPr bwMode="auto">
          <a:xfrm>
            <a:off x="1905000" y="5740400"/>
            <a:ext cx="7038975" cy="819150"/>
          </a:xfrm>
          <a:prstGeom prst="rect">
            <a:avLst/>
          </a:prstGeom>
          <a:solidFill>
            <a:schemeClr val="bg2"/>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000">
                <a:solidFill>
                  <a:schemeClr val="tx2"/>
                </a:solidFill>
              </a:rPr>
              <a:t>Clean-Side Deposits</a:t>
            </a:r>
          </a:p>
        </p:txBody>
      </p:sp>
      <p:sp>
        <p:nvSpPr>
          <p:cNvPr id="276485" name="Rectangle 5">
            <a:extLst>
              <a:ext uri="{FF2B5EF4-FFF2-40B4-BE49-F238E27FC236}">
                <a16:creationId xmlns:a16="http://schemas.microsoft.com/office/drawing/2014/main" id="{065E2FD6-D514-462D-A0C6-D98CDDF76CFA}"/>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76486" name="Rectangle 6">
            <a:extLst>
              <a:ext uri="{FF2B5EF4-FFF2-40B4-BE49-F238E27FC236}">
                <a16:creationId xmlns:a16="http://schemas.microsoft.com/office/drawing/2014/main" id="{5B4B2FAB-433D-4D8F-A2D4-4892CE1DF56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A5E44A8-9B4F-4156-AD51-898AF9D1F3D0}" type="slidenum">
              <a:rPr lang="en-US" altLang="en-US" sz="1400">
                <a:solidFill>
                  <a:schemeClr val="tx2"/>
                </a:solidFill>
              </a:rPr>
              <a:pPr algn="r">
                <a:lnSpc>
                  <a:spcPct val="100000"/>
                </a:lnSpc>
                <a:spcBef>
                  <a:spcPct val="0"/>
                </a:spcBef>
                <a:buClrTx/>
                <a:buSzTx/>
                <a:buFontTx/>
                <a:buNone/>
              </a:pPr>
              <a:t>140</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4D90EB84-A6DF-45C7-B09F-C9DA3412228E}"/>
              </a:ext>
            </a:extLst>
          </p:cNvPr>
          <p:cNvSpPr>
            <a:spLocks noGrp="1" noChangeArrowheads="1"/>
          </p:cNvSpPr>
          <p:nvPr>
            <p:ph type="title"/>
          </p:nvPr>
        </p:nvSpPr>
        <p:spPr>
          <a:xfrm>
            <a:off x="204788" y="85725"/>
            <a:ext cx="9986962" cy="1017588"/>
          </a:xfrm>
        </p:spPr>
        <p:txBody>
          <a:bodyPr/>
          <a:lstStyle/>
          <a:p>
            <a:r>
              <a:rPr lang="en-US" altLang="en-US" sz="4600">
                <a:effectLst/>
              </a:rPr>
              <a:t>Fluorescent Dye Leak Detection</a:t>
            </a:r>
          </a:p>
        </p:txBody>
      </p:sp>
      <p:pic>
        <p:nvPicPr>
          <p:cNvPr id="251907" name="DYE11.AVI">
            <a:hlinkClick r:id="" action="ppaction://media"/>
            <a:extLst>
              <a:ext uri="{FF2B5EF4-FFF2-40B4-BE49-F238E27FC236}">
                <a16:creationId xmlns:a16="http://schemas.microsoft.com/office/drawing/2014/main" id="{CDB84CAE-C52B-414C-8C2C-ED8602647375}"/>
              </a:ext>
            </a:extLst>
          </p:cNvPr>
          <p:cNvPicPr>
            <a:picLocks noRot="1" noChangeAspect="1" noChangeArrowheads="1"/>
          </p:cNvPicPr>
          <p:nvPr>
            <a:videoFile r:link="rId2"/>
          </p:nvPr>
        </p:nvPicPr>
        <p:blipFill>
          <a:blip r:embed="rId7">
            <a:extLst>
              <a:ext uri="{28A0092B-C50C-407E-A947-70E740481C1C}">
                <a14:useLocalDpi xmlns:a14="http://schemas.microsoft.com/office/drawing/2010/main" val="0"/>
              </a:ext>
            </a:extLst>
          </a:blip>
          <a:srcRect/>
          <a:stretch>
            <a:fillRect/>
          </a:stretch>
        </p:blipFill>
        <p:spPr bwMode="auto">
          <a:xfrm>
            <a:off x="276225" y="1089025"/>
            <a:ext cx="6096000" cy="4572000"/>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251908" name="DYE2.AVI">
            <a:hlinkClick r:id="" action="ppaction://media"/>
            <a:extLst>
              <a:ext uri="{FF2B5EF4-FFF2-40B4-BE49-F238E27FC236}">
                <a16:creationId xmlns:a16="http://schemas.microsoft.com/office/drawing/2014/main" id="{5001192A-506F-4A59-9B77-361AD6E7BA18}"/>
              </a:ext>
            </a:extLst>
          </p:cNvPr>
          <p:cNvPicPr>
            <a:picLocks noRot="1" noChangeAspect="1" noChangeArrowheads="1"/>
          </p:cNvPicPr>
          <p:nvPr>
            <a:videoFile r:link="rId3"/>
          </p:nvPr>
        </p:nvPicPr>
        <p:blipFill>
          <a:blip r:embed="rId8">
            <a:extLst>
              <a:ext uri="{28A0092B-C50C-407E-A947-70E740481C1C}">
                <a14:useLocalDpi xmlns:a14="http://schemas.microsoft.com/office/drawing/2010/main" val="0"/>
              </a:ext>
            </a:extLst>
          </a:blip>
          <a:srcRect/>
          <a:stretch>
            <a:fillRect/>
          </a:stretch>
        </p:blipFill>
        <p:spPr bwMode="auto">
          <a:xfrm>
            <a:off x="1697038" y="1781175"/>
            <a:ext cx="6096000" cy="4572000"/>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251909" name="DYE31.AVI">
            <a:hlinkClick r:id="" action="ppaction://media"/>
            <a:extLst>
              <a:ext uri="{FF2B5EF4-FFF2-40B4-BE49-F238E27FC236}">
                <a16:creationId xmlns:a16="http://schemas.microsoft.com/office/drawing/2014/main" id="{3A7BAFA3-BB7D-45C9-93DB-197295BE35DD}"/>
              </a:ext>
            </a:extLst>
          </p:cNvPr>
          <p:cNvPicPr>
            <a:picLocks noRot="1" noChangeAspect="1" noChangeArrowheads="1"/>
          </p:cNvPicPr>
          <p:nvPr>
            <a:videoFile r:link="rId4"/>
          </p:nvPr>
        </p:nvPicPr>
        <p:blipFill>
          <a:blip r:embed="rId9">
            <a:extLst>
              <a:ext uri="{28A0092B-C50C-407E-A947-70E740481C1C}">
                <a14:useLocalDpi xmlns:a14="http://schemas.microsoft.com/office/drawing/2010/main" val="0"/>
              </a:ext>
            </a:extLst>
          </a:blip>
          <a:srcRect/>
          <a:stretch>
            <a:fillRect/>
          </a:stretch>
        </p:blipFill>
        <p:spPr bwMode="auto">
          <a:xfrm>
            <a:off x="3949700" y="2330971"/>
            <a:ext cx="6096000" cy="4572000"/>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78534" name="Rectangle 6">
            <a:extLst>
              <a:ext uri="{FF2B5EF4-FFF2-40B4-BE49-F238E27FC236}">
                <a16:creationId xmlns:a16="http://schemas.microsoft.com/office/drawing/2014/main" id="{5827DECE-5548-45C9-91F7-B681D0ABD644}"/>
              </a:ext>
            </a:extLst>
          </p:cNvPr>
          <p:cNvSpPr>
            <a:spLocks noChangeArrowheads="1"/>
          </p:cNvSpPr>
          <p:nvPr/>
        </p:nvSpPr>
        <p:spPr bwMode="auto">
          <a:xfrm>
            <a:off x="276225" y="64341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78535" name="Rectangle 7">
            <a:extLst>
              <a:ext uri="{FF2B5EF4-FFF2-40B4-BE49-F238E27FC236}">
                <a16:creationId xmlns:a16="http://schemas.microsoft.com/office/drawing/2014/main" id="{55FE852C-07AF-4FC9-AE1A-F306C61CEAA3}"/>
              </a:ext>
            </a:extLst>
          </p:cNvPr>
          <p:cNvSpPr>
            <a:spLocks noChangeArrowheads="1"/>
          </p:cNvSpPr>
          <p:nvPr/>
        </p:nvSpPr>
        <p:spPr bwMode="auto">
          <a:xfrm>
            <a:off x="8124825" y="64579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2BDCC09-AD99-448B-ACFC-3F82395758D3}" type="slidenum">
              <a:rPr lang="en-US" altLang="en-US" sz="1400">
                <a:solidFill>
                  <a:schemeClr val="tx2"/>
                </a:solidFill>
              </a:rPr>
              <a:pPr algn="r">
                <a:lnSpc>
                  <a:spcPct val="100000"/>
                </a:lnSpc>
                <a:spcBef>
                  <a:spcPct val="0"/>
                </a:spcBef>
                <a:buClrTx/>
                <a:buSzTx/>
                <a:buFontTx/>
                <a:buNone/>
              </a:pPr>
              <a:t>141</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25190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mediacall" presetSubtype="0" fill="hold" nodeType="clickEffect">
                                  <p:stCondLst>
                                    <p:cond delay="0"/>
                                  </p:stCondLst>
                                  <p:childTnLst>
                                    <p:cmd type="call" cmd="playFrom(0.0)">
                                      <p:cBhvr>
                                        <p:cTn id="10" dur="1" fill="hold"/>
                                        <p:tgtEl>
                                          <p:spTgt spid="251908"/>
                                        </p:tgtEl>
                                      </p:cBhvr>
                                    </p:cmd>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mediacall" presetSubtype="0" fill="hold" nodeType="clickEffect">
                                  <p:stCondLst>
                                    <p:cond delay="0"/>
                                  </p:stCondLst>
                                  <p:childTnLst>
                                    <p:cmd type="call" cmd="playFrom(0.0)">
                                      <p:cBhvr>
                                        <p:cTn id="14" dur="1" fill="hold"/>
                                        <p:tgtEl>
                                          <p:spTgt spid="25190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15" fill="hold" display="0">
                  <p:stCondLst>
                    <p:cond delay="indefinite"/>
                  </p:stCondLst>
                  <p:endCondLst>
                    <p:cond evt="onNext" delay="0">
                      <p:tgtEl>
                        <p:sldTgt/>
                      </p:tgtEl>
                    </p:cond>
                    <p:cond evt="onPrev" delay="0">
                      <p:tgtEl>
                        <p:sldTgt/>
                      </p:tgtEl>
                    </p:cond>
                  </p:endCondLst>
                </p:cTn>
                <p:tgtEl>
                  <p:spTgt spid="251907"/>
                </p:tgtEl>
              </p:cMediaNode>
            </p:video>
            <p:seq concurrent="1" nextAc="seek">
              <p:cTn id="16" restart="whenNotActive" fill="hold" evtFilter="cancelBubble" nodeType="interactiveSeq">
                <p:stCondLst>
                  <p:cond evt="onClick" delay="0">
                    <p:tgtEl>
                      <p:spTgt spid="251907"/>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2" presetClass="mediacall" presetSubtype="0" fill="hold" nodeType="clickEffect">
                                  <p:stCondLst>
                                    <p:cond delay="0"/>
                                  </p:stCondLst>
                                  <p:childTnLst>
                                    <p:cmd type="call" cmd="togglePause">
                                      <p:cBhvr>
                                        <p:cTn id="20" dur="1" fill="hold"/>
                                        <p:tgtEl>
                                          <p:spTgt spid="251907"/>
                                        </p:tgtEl>
                                      </p:cBhvr>
                                    </p:cmd>
                                  </p:childTnLst>
                                </p:cTn>
                              </p:par>
                            </p:childTnLst>
                          </p:cTn>
                        </p:par>
                      </p:childTnLst>
                    </p:cTn>
                  </p:par>
                </p:childTnLst>
              </p:cTn>
              <p:nextCondLst>
                <p:cond evt="onClick" delay="0">
                  <p:tgtEl>
                    <p:spTgt spid="251907"/>
                  </p:tgtEl>
                </p:cond>
              </p:nextCondLst>
            </p:seq>
            <p:video>
              <p:cMediaNode showWhenStopped="0">
                <p:cTn id="21" fill="hold" display="0">
                  <p:stCondLst>
                    <p:cond delay="indefinite"/>
                  </p:stCondLst>
                  <p:endCondLst>
                    <p:cond evt="onNext" delay="0">
                      <p:tgtEl>
                        <p:sldTgt/>
                      </p:tgtEl>
                    </p:cond>
                    <p:cond evt="onPrev" delay="0">
                      <p:tgtEl>
                        <p:sldTgt/>
                      </p:tgtEl>
                    </p:cond>
                  </p:endCondLst>
                </p:cTn>
                <p:tgtEl>
                  <p:spTgt spid="251908"/>
                </p:tgtEl>
              </p:cMediaNode>
            </p:video>
            <p:seq concurrent="1" nextAc="seek">
              <p:cTn id="22" restart="whenNotActive" fill="hold" evtFilter="cancelBubble" nodeType="interactiveSeq">
                <p:stCondLst>
                  <p:cond evt="onClick" delay="0">
                    <p:tgtEl>
                      <p:spTgt spid="251908"/>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2" presetClass="mediacall" presetSubtype="0" fill="hold" nodeType="clickEffect">
                                  <p:stCondLst>
                                    <p:cond delay="0"/>
                                  </p:stCondLst>
                                  <p:childTnLst>
                                    <p:cmd type="call" cmd="togglePause">
                                      <p:cBhvr>
                                        <p:cTn id="26" dur="1" fill="hold"/>
                                        <p:tgtEl>
                                          <p:spTgt spid="251908"/>
                                        </p:tgtEl>
                                      </p:cBhvr>
                                    </p:cmd>
                                  </p:childTnLst>
                                </p:cTn>
                              </p:par>
                            </p:childTnLst>
                          </p:cTn>
                        </p:par>
                      </p:childTnLst>
                    </p:cTn>
                  </p:par>
                </p:childTnLst>
              </p:cTn>
              <p:nextCondLst>
                <p:cond evt="onClick" delay="0">
                  <p:tgtEl>
                    <p:spTgt spid="251908"/>
                  </p:tgtEl>
                </p:cond>
              </p:nextCondLst>
            </p:seq>
            <p:video>
              <p:cMediaNode showWhenStopped="0">
                <p:cTn id="27" fill="hold" display="0">
                  <p:stCondLst>
                    <p:cond delay="indefinite"/>
                  </p:stCondLst>
                  <p:endCondLst>
                    <p:cond evt="onNext" delay="0">
                      <p:tgtEl>
                        <p:sldTgt/>
                      </p:tgtEl>
                    </p:cond>
                    <p:cond evt="onPrev" delay="0">
                      <p:tgtEl>
                        <p:sldTgt/>
                      </p:tgtEl>
                    </p:cond>
                  </p:endCondLst>
                </p:cTn>
                <p:tgtEl>
                  <p:spTgt spid="251909"/>
                </p:tgtEl>
              </p:cMediaNode>
            </p:video>
            <p:seq concurrent="1" nextAc="seek">
              <p:cTn id="28" restart="whenNotActive" fill="hold" evtFilter="cancelBubble" nodeType="interactiveSeq">
                <p:stCondLst>
                  <p:cond evt="onClick" delay="0">
                    <p:tgtEl>
                      <p:spTgt spid="251909"/>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2" presetClass="mediacall" presetSubtype="0" fill="hold" nodeType="clickEffect">
                                  <p:stCondLst>
                                    <p:cond delay="0"/>
                                  </p:stCondLst>
                                  <p:childTnLst>
                                    <p:cmd type="call" cmd="togglePause">
                                      <p:cBhvr>
                                        <p:cTn id="32" dur="1" fill="hold"/>
                                        <p:tgtEl>
                                          <p:spTgt spid="251909"/>
                                        </p:tgtEl>
                                      </p:cBhvr>
                                    </p:cmd>
                                  </p:childTnLst>
                                </p:cTn>
                              </p:par>
                            </p:childTnLst>
                          </p:cTn>
                        </p:par>
                      </p:childTnLst>
                    </p:cTn>
                  </p:par>
                </p:childTnLst>
              </p:cTn>
              <p:nextCondLst>
                <p:cond evt="onClick" delay="0">
                  <p:tgtEl>
                    <p:spTgt spid="251909"/>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280578" name="Picture 2">
            <a:extLst>
              <a:ext uri="{FF2B5EF4-FFF2-40B4-BE49-F238E27FC236}">
                <a16:creationId xmlns:a16="http://schemas.microsoft.com/office/drawing/2014/main" id="{57430460-E70E-44FF-8F82-487DCD22239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57150"/>
            <a:ext cx="10274300" cy="6772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0579" name="Rectangle 3">
            <a:extLst>
              <a:ext uri="{FF2B5EF4-FFF2-40B4-BE49-F238E27FC236}">
                <a16:creationId xmlns:a16="http://schemas.microsoft.com/office/drawing/2014/main" id="{1F5B756B-5CFD-4802-8169-669D4B719427}"/>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80580" name="Rectangle 4">
            <a:extLst>
              <a:ext uri="{FF2B5EF4-FFF2-40B4-BE49-F238E27FC236}">
                <a16:creationId xmlns:a16="http://schemas.microsoft.com/office/drawing/2014/main" id="{E9E27CF8-65F8-4AA2-A5D7-6D6BD542CAA9}"/>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F658905-E650-4164-A198-4EA5C7090176}" type="slidenum">
              <a:rPr lang="en-US" altLang="en-US" sz="1400">
                <a:solidFill>
                  <a:schemeClr val="tx2"/>
                </a:solidFill>
              </a:rPr>
              <a:pPr algn="r">
                <a:lnSpc>
                  <a:spcPct val="100000"/>
                </a:lnSpc>
                <a:spcBef>
                  <a:spcPct val="0"/>
                </a:spcBef>
                <a:buClrTx/>
                <a:buSzTx/>
                <a:buFontTx/>
                <a:buNone/>
              </a:pPr>
              <a:t>142</a:t>
            </a:fld>
            <a:endParaRPr lang="en-US" altLang="en-US" sz="1400">
              <a:solidFill>
                <a:schemeClr val="tx2"/>
              </a:solidFill>
            </a:endParaRPr>
          </a:p>
        </p:txBody>
      </p:sp>
      <p:sp>
        <p:nvSpPr>
          <p:cNvPr id="253957" name="Rectangle 5">
            <a:extLst>
              <a:ext uri="{FF2B5EF4-FFF2-40B4-BE49-F238E27FC236}">
                <a16:creationId xmlns:a16="http://schemas.microsoft.com/office/drawing/2014/main" id="{739F262E-52CB-45FB-ABA7-B239837FB95D}"/>
              </a:ext>
            </a:extLst>
          </p:cNvPr>
          <p:cNvSpPr>
            <a:spLocks noChangeArrowheads="1"/>
          </p:cNvSpPr>
          <p:nvPr/>
        </p:nvSpPr>
        <p:spPr bwMode="auto">
          <a:xfrm>
            <a:off x="2449513" y="869950"/>
            <a:ext cx="5067300" cy="4368800"/>
          </a:xfrm>
          <a:prstGeom prst="rect">
            <a:avLst/>
          </a:prstGeom>
          <a:solidFill>
            <a:srgbClr val="000000">
              <a:alpha val="50195"/>
            </a:srgbClr>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53958" name="Rectangle 6">
            <a:extLst>
              <a:ext uri="{FF2B5EF4-FFF2-40B4-BE49-F238E27FC236}">
                <a16:creationId xmlns:a16="http://schemas.microsoft.com/office/drawing/2014/main" id="{521E4997-530B-484B-9BAD-9D1E73913C74}"/>
              </a:ext>
            </a:extLst>
          </p:cNvPr>
          <p:cNvSpPr>
            <a:spLocks noGrp="1" noChangeArrowheads="1"/>
          </p:cNvSpPr>
          <p:nvPr>
            <p:ph type="body" idx="1"/>
          </p:nvPr>
        </p:nvSpPr>
        <p:spPr>
          <a:xfrm>
            <a:off x="3521075" y="2322513"/>
            <a:ext cx="2968625" cy="4114800"/>
          </a:xfrm>
          <a:noFill/>
        </p:spPr>
        <p:txBody>
          <a:bodyPr/>
          <a:lstStyle/>
          <a:p>
            <a:r>
              <a:rPr lang="en-US" altLang="en-US" sz="4400"/>
              <a:t>Daily </a:t>
            </a:r>
          </a:p>
          <a:p>
            <a:r>
              <a:rPr lang="en-US" altLang="en-US" sz="4400"/>
              <a:t>Weekly </a:t>
            </a:r>
          </a:p>
          <a:p>
            <a:r>
              <a:rPr lang="en-US" altLang="en-US" sz="4400"/>
              <a:t>Monthly</a:t>
            </a:r>
          </a:p>
        </p:txBody>
      </p:sp>
      <p:sp>
        <p:nvSpPr>
          <p:cNvPr id="253959" name="Rectangle 7">
            <a:extLst>
              <a:ext uri="{FF2B5EF4-FFF2-40B4-BE49-F238E27FC236}">
                <a16:creationId xmlns:a16="http://schemas.microsoft.com/office/drawing/2014/main" id="{9D6E85A2-F2FE-4C7C-B696-9F0A420A9497}"/>
              </a:ext>
            </a:extLst>
          </p:cNvPr>
          <p:cNvSpPr>
            <a:spLocks noGrp="1" noChangeArrowheads="1"/>
          </p:cNvSpPr>
          <p:nvPr>
            <p:ph type="title"/>
          </p:nvPr>
        </p:nvSpPr>
        <p:spPr>
          <a:xfrm>
            <a:off x="538163" y="1435100"/>
            <a:ext cx="8963025" cy="1200150"/>
          </a:xfrm>
        </p:spPr>
        <p:txBody>
          <a:bodyPr/>
          <a:lstStyle/>
          <a:p>
            <a:r>
              <a:rPr lang="en-US" altLang="en-US" sz="6000">
                <a:solidFill>
                  <a:srgbClr val="FFFF00"/>
                </a:solidFill>
                <a:effectLst/>
              </a:rPr>
              <a:t>Maintenance</a:t>
            </a:r>
            <a:br>
              <a:rPr lang="en-US" altLang="en-US" sz="6000">
                <a:solidFill>
                  <a:srgbClr val="FFFF00"/>
                </a:solidFill>
                <a:effectLst/>
              </a:rPr>
            </a:br>
            <a:endParaRPr lang="en-US" altLang="en-US" sz="6000">
              <a:solidFill>
                <a:srgbClr val="FFFF00"/>
              </a:solidFill>
              <a:effectLst/>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3957"/>
                                        </p:tgtEl>
                                        <p:attrNameLst>
                                          <p:attrName>style.visibility</p:attrName>
                                        </p:attrNameLst>
                                      </p:cBhvr>
                                      <p:to>
                                        <p:strVal val="visible"/>
                                      </p:to>
                                    </p:set>
                                    <p:animEffect transition="in" filter="dissolve">
                                      <p:cBhvr>
                                        <p:cTn id="7" dur="500"/>
                                        <p:tgtEl>
                                          <p:spTgt spid="253957"/>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53959"/>
                                        </p:tgtEl>
                                        <p:attrNameLst>
                                          <p:attrName>style.visibility</p:attrName>
                                        </p:attrNameLst>
                                      </p:cBhvr>
                                      <p:to>
                                        <p:strVal val="visible"/>
                                      </p:to>
                                    </p:set>
                                    <p:animEffect transition="in" filter="dissolve">
                                      <p:cBhvr>
                                        <p:cTn id="11" dur="500"/>
                                        <p:tgtEl>
                                          <p:spTgt spid="253959"/>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53958">
                                            <p:txEl>
                                              <p:pRg st="0" end="0"/>
                                            </p:txEl>
                                          </p:spTgt>
                                        </p:tgtEl>
                                        <p:attrNameLst>
                                          <p:attrName>style.visibility</p:attrName>
                                        </p:attrNameLst>
                                      </p:cBhvr>
                                      <p:to>
                                        <p:strVal val="visible"/>
                                      </p:to>
                                    </p:set>
                                    <p:animEffect transition="in" filter="dissolve">
                                      <p:cBhvr>
                                        <p:cTn id="15" dur="500"/>
                                        <p:tgtEl>
                                          <p:spTgt spid="253958">
                                            <p:txEl>
                                              <p:pRg st="0" end="0"/>
                                            </p:txEl>
                                          </p:spTgt>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53958">
                                            <p:txEl>
                                              <p:pRg st="1" end="1"/>
                                            </p:txEl>
                                          </p:spTgt>
                                        </p:tgtEl>
                                        <p:attrNameLst>
                                          <p:attrName>style.visibility</p:attrName>
                                        </p:attrNameLst>
                                      </p:cBhvr>
                                      <p:to>
                                        <p:strVal val="visible"/>
                                      </p:to>
                                    </p:set>
                                    <p:animEffect transition="in" filter="dissolve">
                                      <p:cBhvr>
                                        <p:cTn id="19" dur="500"/>
                                        <p:tgtEl>
                                          <p:spTgt spid="253958">
                                            <p:txEl>
                                              <p:pRg st="1" end="1"/>
                                            </p:txEl>
                                          </p:spTgt>
                                        </p:tgtEl>
                                      </p:cBhvr>
                                    </p:animEffect>
                                  </p:childTnLst>
                                </p:cTn>
                              </p:par>
                            </p:childTnLst>
                          </p:cTn>
                        </p:par>
                        <p:par>
                          <p:cTn id="20" fill="hold" nodeType="afterGroup">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53958">
                                            <p:txEl>
                                              <p:pRg st="2" end="2"/>
                                            </p:txEl>
                                          </p:spTgt>
                                        </p:tgtEl>
                                        <p:attrNameLst>
                                          <p:attrName>style.visibility</p:attrName>
                                        </p:attrNameLst>
                                      </p:cBhvr>
                                      <p:to>
                                        <p:strVal val="visible"/>
                                      </p:to>
                                    </p:set>
                                    <p:animEffect transition="in" filter="dissolve">
                                      <p:cBhvr>
                                        <p:cTn id="23" dur="500"/>
                                        <p:tgtEl>
                                          <p:spTgt spid="2539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7" grpId="0" animBg="1"/>
      <p:bldP spid="253958" grpId="0" build="p" autoUpdateAnimBg="0" advAuto="0"/>
      <p:bldP spid="253959" grpId="0"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6002" name="Rectangle 2">
            <a:extLst>
              <a:ext uri="{FF2B5EF4-FFF2-40B4-BE49-F238E27FC236}">
                <a16:creationId xmlns:a16="http://schemas.microsoft.com/office/drawing/2014/main" id="{3F9E154F-8D24-466B-BC41-BE9D359AE6B2}"/>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282627" name="Rectangle 3">
            <a:extLst>
              <a:ext uri="{FF2B5EF4-FFF2-40B4-BE49-F238E27FC236}">
                <a16:creationId xmlns:a16="http://schemas.microsoft.com/office/drawing/2014/main" id="{68F69D1F-6E70-42AF-BF61-C20D5DDFBEF8}"/>
              </a:ext>
            </a:extLst>
          </p:cNvPr>
          <p:cNvSpPr>
            <a:spLocks noGrp="1" noChangeArrowheads="1"/>
          </p:cNvSpPr>
          <p:nvPr>
            <p:ph type="body" idx="1"/>
          </p:nvPr>
        </p:nvSpPr>
        <p:spPr/>
        <p:txBody>
          <a:bodyPr/>
          <a:lstStyle/>
          <a:p>
            <a:endParaRPr lang="en-US" altLang="en-US"/>
          </a:p>
        </p:txBody>
      </p:sp>
      <p:pic>
        <p:nvPicPr>
          <p:cNvPr id="282628" name="Picture 4">
            <a:extLst>
              <a:ext uri="{FF2B5EF4-FFF2-40B4-BE49-F238E27FC236}">
                <a16:creationId xmlns:a16="http://schemas.microsoft.com/office/drawing/2014/main" id="{958F8A2E-77D0-457A-B966-D3DBB1CA790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5250"/>
            <a:ext cx="10239375" cy="66817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2629" name="Rectangle 5">
            <a:extLst>
              <a:ext uri="{FF2B5EF4-FFF2-40B4-BE49-F238E27FC236}">
                <a16:creationId xmlns:a16="http://schemas.microsoft.com/office/drawing/2014/main" id="{CA5ADDBA-DE50-4C9A-A39E-FE747A3D1CDA}"/>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82630" name="Rectangle 6">
            <a:extLst>
              <a:ext uri="{FF2B5EF4-FFF2-40B4-BE49-F238E27FC236}">
                <a16:creationId xmlns:a16="http://schemas.microsoft.com/office/drawing/2014/main" id="{C8F08798-F46A-4EF2-9681-C96A8A4E9BF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B2260EF-C16C-4C92-A14A-1F4D0AB7A552}" type="slidenum">
              <a:rPr lang="en-US" altLang="en-US" sz="1400">
                <a:solidFill>
                  <a:schemeClr val="tx2"/>
                </a:solidFill>
              </a:rPr>
              <a:pPr algn="r">
                <a:lnSpc>
                  <a:spcPct val="100000"/>
                </a:lnSpc>
                <a:spcBef>
                  <a:spcPct val="0"/>
                </a:spcBef>
                <a:buClrTx/>
                <a:buSzTx/>
                <a:buFontTx/>
                <a:buNone/>
              </a:pPr>
              <a:t>143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4674" name="Picture 2">
            <a:extLst>
              <a:ext uri="{FF2B5EF4-FFF2-40B4-BE49-F238E27FC236}">
                <a16:creationId xmlns:a16="http://schemas.microsoft.com/office/drawing/2014/main" id="{ACA59AB2-FA1D-4F07-AB51-653E33F16CD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250362"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4675" name="Rectangle 3">
            <a:extLst>
              <a:ext uri="{FF2B5EF4-FFF2-40B4-BE49-F238E27FC236}">
                <a16:creationId xmlns:a16="http://schemas.microsoft.com/office/drawing/2014/main" id="{FDAB2317-BAFA-40FB-8725-68211551ECF8}"/>
              </a:ext>
            </a:extLst>
          </p:cNvPr>
          <p:cNvSpPr>
            <a:spLocks noGrp="1" noChangeArrowheads="1"/>
          </p:cNvSpPr>
          <p:nvPr>
            <p:ph type="title"/>
          </p:nvPr>
        </p:nvSpPr>
        <p:spPr>
          <a:xfrm>
            <a:off x="647700" y="209550"/>
            <a:ext cx="8924925" cy="609600"/>
          </a:xfrm>
          <a:solidFill>
            <a:schemeClr val="bg2"/>
          </a:solidFill>
        </p:spPr>
        <p:txBody>
          <a:bodyPr/>
          <a:lstStyle/>
          <a:p>
            <a:r>
              <a:rPr lang="en-US" altLang="en-US" sz="4400">
                <a:effectLst/>
              </a:rPr>
              <a:t>Inversion Bag Cleaning Device</a:t>
            </a:r>
          </a:p>
        </p:txBody>
      </p:sp>
      <p:sp>
        <p:nvSpPr>
          <p:cNvPr id="284676" name="Rectangle 4">
            <a:extLst>
              <a:ext uri="{FF2B5EF4-FFF2-40B4-BE49-F238E27FC236}">
                <a16:creationId xmlns:a16="http://schemas.microsoft.com/office/drawing/2014/main" id="{CC711C19-84A8-46B6-8110-4EEB36F5DD98}"/>
              </a:ext>
            </a:extLst>
          </p:cNvPr>
          <p:cNvSpPr>
            <a:spLocks noGrp="1" noChangeArrowheads="1"/>
          </p:cNvSpPr>
          <p:nvPr>
            <p:ph type="body" idx="1"/>
          </p:nvPr>
        </p:nvSpPr>
        <p:spPr/>
        <p:txBody>
          <a:bodyPr/>
          <a:lstStyle/>
          <a:p>
            <a:endParaRPr lang="en-US" altLang="en-US"/>
          </a:p>
        </p:txBody>
      </p:sp>
      <p:sp>
        <p:nvSpPr>
          <p:cNvPr id="284677" name="Rectangle 5">
            <a:extLst>
              <a:ext uri="{FF2B5EF4-FFF2-40B4-BE49-F238E27FC236}">
                <a16:creationId xmlns:a16="http://schemas.microsoft.com/office/drawing/2014/main" id="{76520F03-7BAE-4EFC-87A8-A1A6444653C9}"/>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84678" name="Rectangle 6">
            <a:extLst>
              <a:ext uri="{FF2B5EF4-FFF2-40B4-BE49-F238E27FC236}">
                <a16:creationId xmlns:a16="http://schemas.microsoft.com/office/drawing/2014/main" id="{F7CECD6D-F76B-4D7B-8ACD-A2AA210295AA}"/>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1C9421F-1550-44AB-94D7-D02E6A022BCC}" type="slidenum">
              <a:rPr lang="en-US" altLang="en-US" sz="1400">
                <a:solidFill>
                  <a:schemeClr val="tx2"/>
                </a:solidFill>
              </a:rPr>
              <a:pPr algn="r">
                <a:lnSpc>
                  <a:spcPct val="100000"/>
                </a:lnSpc>
                <a:spcBef>
                  <a:spcPct val="0"/>
                </a:spcBef>
                <a:buClrTx/>
                <a:buSzTx/>
                <a:buFontTx/>
                <a:buNone/>
              </a:pPr>
              <a:t>144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6722" name="Picture 2">
            <a:extLst>
              <a:ext uri="{FF2B5EF4-FFF2-40B4-BE49-F238E27FC236}">
                <a16:creationId xmlns:a16="http://schemas.microsoft.com/office/drawing/2014/main" id="{EF37A250-2B5D-40C2-A5B6-640596171D6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950" y="-41275"/>
            <a:ext cx="7308850" cy="69373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260099" name="Rectangle 3">
            <a:extLst>
              <a:ext uri="{FF2B5EF4-FFF2-40B4-BE49-F238E27FC236}">
                <a16:creationId xmlns:a16="http://schemas.microsoft.com/office/drawing/2014/main" id="{EEB03A57-646B-46C7-ABF6-507DBE866DC8}"/>
              </a:ext>
            </a:extLst>
          </p:cNvPr>
          <p:cNvSpPr>
            <a:spLocks noGrp="1" noChangeArrowheads="1"/>
          </p:cNvSpPr>
          <p:nvPr>
            <p:ph type="title"/>
          </p:nvPr>
        </p:nvSpPr>
        <p:spPr>
          <a:xfrm>
            <a:off x="2819400" y="463550"/>
            <a:ext cx="4543425" cy="838200"/>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pPr>
              <a:defRPr/>
            </a:pPr>
            <a:r>
              <a:rPr lang="en-US">
                <a:effectLst/>
              </a:rPr>
              <a:t>Spare Cages</a:t>
            </a:r>
            <a:endParaRPr lang="en-US">
              <a:effectLst>
                <a:outerShdw blurRad="38100" dist="38100" dir="2700000" algn="tl">
                  <a:srgbClr val="FFFFFF"/>
                </a:outerShdw>
              </a:effectLst>
            </a:endParaRPr>
          </a:p>
        </p:txBody>
      </p:sp>
      <p:sp>
        <p:nvSpPr>
          <p:cNvPr id="286724" name="Rectangle 4">
            <a:extLst>
              <a:ext uri="{FF2B5EF4-FFF2-40B4-BE49-F238E27FC236}">
                <a16:creationId xmlns:a16="http://schemas.microsoft.com/office/drawing/2014/main" id="{BB7B8343-0012-44B4-AB4A-8DAD52ECA77D}"/>
              </a:ext>
            </a:extLst>
          </p:cNvPr>
          <p:cNvSpPr>
            <a:spLocks noGrp="1" noChangeArrowheads="1"/>
          </p:cNvSpPr>
          <p:nvPr>
            <p:ph type="body" idx="1"/>
          </p:nvPr>
        </p:nvSpPr>
        <p:spPr/>
        <p:txBody>
          <a:bodyPr/>
          <a:lstStyle/>
          <a:p>
            <a:endParaRPr lang="en-US" altLang="en-US"/>
          </a:p>
        </p:txBody>
      </p:sp>
      <p:sp>
        <p:nvSpPr>
          <p:cNvPr id="286725" name="Rectangle 5">
            <a:extLst>
              <a:ext uri="{FF2B5EF4-FFF2-40B4-BE49-F238E27FC236}">
                <a16:creationId xmlns:a16="http://schemas.microsoft.com/office/drawing/2014/main" id="{58208DDF-F522-4125-8E06-F1DC51844DF6}"/>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86726" name="Rectangle 6">
            <a:extLst>
              <a:ext uri="{FF2B5EF4-FFF2-40B4-BE49-F238E27FC236}">
                <a16:creationId xmlns:a16="http://schemas.microsoft.com/office/drawing/2014/main" id="{7A81B5C1-1783-44D2-831A-AB0CF2E25CAD}"/>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9757E35-4242-4219-AF44-5113260A020C}" type="slidenum">
              <a:rPr lang="en-US" altLang="en-US" sz="1400">
                <a:solidFill>
                  <a:schemeClr val="tx2"/>
                </a:solidFill>
              </a:rPr>
              <a:pPr algn="r">
                <a:lnSpc>
                  <a:spcPct val="100000"/>
                </a:lnSpc>
                <a:spcBef>
                  <a:spcPct val="0"/>
                </a:spcBef>
                <a:buClrTx/>
                <a:buSzTx/>
                <a:buFontTx/>
                <a:buNone/>
              </a:pPr>
              <a:t>145</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Number Placeholder 3">
            <a:extLst>
              <a:ext uri="{FF2B5EF4-FFF2-40B4-BE49-F238E27FC236}">
                <a16:creationId xmlns:a16="http://schemas.microsoft.com/office/drawing/2014/main" id="{7680B5EB-71C6-459B-A2A0-B4AD626318C6}"/>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5345AACE-971F-4ED4-AC9D-0720BE89B066}" type="slidenum">
              <a:rPr lang="en-US" altLang="en-US" sz="1400">
                <a:solidFill>
                  <a:schemeClr val="tx2"/>
                </a:solidFill>
              </a:rPr>
              <a:pPr>
                <a:lnSpc>
                  <a:spcPct val="100000"/>
                </a:lnSpc>
                <a:spcBef>
                  <a:spcPct val="0"/>
                </a:spcBef>
                <a:buClrTx/>
                <a:buSzTx/>
                <a:buFontTx/>
                <a:buNone/>
              </a:pPr>
              <a:t>146</a:t>
            </a:fld>
            <a:endParaRPr lang="en-US" altLang="en-US" sz="1400">
              <a:solidFill>
                <a:schemeClr val="tx2"/>
              </a:solidFill>
            </a:endParaRPr>
          </a:p>
        </p:txBody>
      </p:sp>
      <p:sp>
        <p:nvSpPr>
          <p:cNvPr id="262146" name="Rectangle 2">
            <a:extLst>
              <a:ext uri="{FF2B5EF4-FFF2-40B4-BE49-F238E27FC236}">
                <a16:creationId xmlns:a16="http://schemas.microsoft.com/office/drawing/2014/main" id="{A686CEB5-CB52-4DA6-9C7A-094B85416617}"/>
              </a:ext>
            </a:extLst>
          </p:cNvPr>
          <p:cNvSpPr>
            <a:spLocks noGrp="1" noChangeArrowheads="1"/>
          </p:cNvSpPr>
          <p:nvPr>
            <p:ph type="title"/>
          </p:nvPr>
        </p:nvSpPr>
        <p:spPr>
          <a:xfrm>
            <a:off x="1276350" y="762000"/>
            <a:ext cx="7772400" cy="1143000"/>
          </a:xfrm>
        </p:spPr>
        <p:txBody>
          <a:bodyPr/>
          <a:lstStyle/>
          <a:p>
            <a:pPr>
              <a:defRPr/>
            </a:pPr>
            <a:r>
              <a:rPr lang="en-US" sz="5400"/>
              <a:t>Inspection Elements</a:t>
            </a:r>
          </a:p>
        </p:txBody>
      </p:sp>
      <p:sp>
        <p:nvSpPr>
          <p:cNvPr id="288772" name="Rectangle 3">
            <a:extLst>
              <a:ext uri="{FF2B5EF4-FFF2-40B4-BE49-F238E27FC236}">
                <a16:creationId xmlns:a16="http://schemas.microsoft.com/office/drawing/2014/main" id="{F491AA0D-EB1A-4683-9157-AED5BF1E76F4}"/>
              </a:ext>
            </a:extLst>
          </p:cNvPr>
          <p:cNvSpPr>
            <a:spLocks noGrp="1" noChangeArrowheads="1"/>
          </p:cNvSpPr>
          <p:nvPr>
            <p:ph type="body" idx="1"/>
          </p:nvPr>
        </p:nvSpPr>
        <p:spPr>
          <a:xfrm>
            <a:off x="2552700" y="2514600"/>
            <a:ext cx="6324600" cy="3962400"/>
          </a:xfrm>
          <a:noFill/>
        </p:spPr>
        <p:txBody>
          <a:bodyPr/>
          <a:lstStyle/>
          <a:p>
            <a:pPr>
              <a:spcBef>
                <a:spcPct val="45000"/>
              </a:spcBef>
            </a:pPr>
            <a:r>
              <a:rPr lang="en-US" altLang="en-US" sz="4000"/>
              <a:t>Pre-Inspection</a:t>
            </a:r>
          </a:p>
          <a:p>
            <a:pPr>
              <a:spcBef>
                <a:spcPct val="45000"/>
              </a:spcBef>
            </a:pPr>
            <a:r>
              <a:rPr lang="en-US" altLang="en-US" sz="4000"/>
              <a:t>On-Site Inspection </a:t>
            </a:r>
          </a:p>
          <a:p>
            <a:pPr>
              <a:spcBef>
                <a:spcPct val="45000"/>
              </a:spcBef>
            </a:pPr>
            <a:r>
              <a:rPr lang="en-US" altLang="en-US" sz="4000"/>
              <a:t>Post-Inspection</a:t>
            </a:r>
          </a:p>
        </p:txBody>
      </p:sp>
    </p:spTree>
  </p:cSld>
  <p:clrMapOvr>
    <a:masterClrMapping/>
  </p:clrMapOvr>
  <p:transition advClick="0" advTm="5000">
    <p:random/>
  </p:transition>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0818" name="Slide Number Placeholder 3">
            <a:extLst>
              <a:ext uri="{FF2B5EF4-FFF2-40B4-BE49-F238E27FC236}">
                <a16:creationId xmlns:a16="http://schemas.microsoft.com/office/drawing/2014/main" id="{984F4B4F-5C65-49C2-872F-645A3132FCB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80C759A3-5A95-43B5-BF3E-0EBCAF242AC1}" type="slidenum">
              <a:rPr lang="en-US" altLang="en-US" sz="1400">
                <a:solidFill>
                  <a:schemeClr val="tx2"/>
                </a:solidFill>
              </a:rPr>
              <a:pPr>
                <a:lnSpc>
                  <a:spcPct val="100000"/>
                </a:lnSpc>
                <a:spcBef>
                  <a:spcPct val="0"/>
                </a:spcBef>
                <a:buClrTx/>
                <a:buSzTx/>
                <a:buFontTx/>
                <a:buNone/>
              </a:pPr>
              <a:t>147</a:t>
            </a:fld>
            <a:endParaRPr lang="en-US" altLang="en-US" sz="1400">
              <a:solidFill>
                <a:schemeClr val="tx2"/>
              </a:solidFill>
            </a:endParaRPr>
          </a:p>
        </p:txBody>
      </p:sp>
      <p:sp>
        <p:nvSpPr>
          <p:cNvPr id="290819" name="Rectangle 2">
            <a:extLst>
              <a:ext uri="{FF2B5EF4-FFF2-40B4-BE49-F238E27FC236}">
                <a16:creationId xmlns:a16="http://schemas.microsoft.com/office/drawing/2014/main" id="{D744668B-1BE9-4BD7-8EBF-CD560B7DC453}"/>
              </a:ext>
            </a:extLst>
          </p:cNvPr>
          <p:cNvSpPr>
            <a:spLocks noChangeArrowheads="1"/>
          </p:cNvSpPr>
          <p:nvPr/>
        </p:nvSpPr>
        <p:spPr bwMode="auto">
          <a:xfrm>
            <a:off x="2584450" y="669925"/>
            <a:ext cx="5130800" cy="803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64195" name="Rectangle 3">
            <a:extLst>
              <a:ext uri="{FF2B5EF4-FFF2-40B4-BE49-F238E27FC236}">
                <a16:creationId xmlns:a16="http://schemas.microsoft.com/office/drawing/2014/main" id="{87B325C0-DE45-4DD1-A431-D497C64F7AD8}"/>
              </a:ext>
            </a:extLst>
          </p:cNvPr>
          <p:cNvSpPr>
            <a:spLocks noGrp="1" noChangeArrowheads="1"/>
          </p:cNvSpPr>
          <p:nvPr>
            <p:ph type="body" idx="1"/>
          </p:nvPr>
        </p:nvSpPr>
        <p:spPr>
          <a:xfrm>
            <a:off x="1878013" y="1760538"/>
            <a:ext cx="7772400" cy="4114800"/>
          </a:xfrm>
          <a:noFill/>
        </p:spPr>
        <p:txBody>
          <a:bodyPr/>
          <a:lstStyle/>
          <a:p>
            <a:r>
              <a:rPr lang="en-US" altLang="en-US"/>
              <a:t>Opacity Limits</a:t>
            </a:r>
          </a:p>
          <a:p>
            <a:r>
              <a:rPr lang="en-US" altLang="en-US"/>
              <a:t>Process Weight Limits</a:t>
            </a:r>
          </a:p>
          <a:p>
            <a:r>
              <a:rPr lang="en-US" altLang="en-US"/>
              <a:t>Ranges of Inlet and Outlet Temps.</a:t>
            </a:r>
          </a:p>
          <a:p>
            <a:r>
              <a:rPr lang="en-US" altLang="en-US"/>
              <a:t>Process Rate</a:t>
            </a:r>
          </a:p>
          <a:p>
            <a:r>
              <a:rPr lang="en-US" altLang="en-US"/>
              <a:t>Recordkeeping Requirements</a:t>
            </a:r>
          </a:p>
          <a:p>
            <a:r>
              <a:rPr lang="en-US" altLang="en-US"/>
              <a:t>CEMS Requirements</a:t>
            </a:r>
          </a:p>
          <a:p>
            <a:r>
              <a:rPr lang="en-US" altLang="en-US"/>
              <a:t>Minimum / Maximum Pressure Drop </a:t>
            </a:r>
          </a:p>
        </p:txBody>
      </p:sp>
      <p:sp>
        <p:nvSpPr>
          <p:cNvPr id="290821" name="Rectangle 4">
            <a:extLst>
              <a:ext uri="{FF2B5EF4-FFF2-40B4-BE49-F238E27FC236}">
                <a16:creationId xmlns:a16="http://schemas.microsoft.com/office/drawing/2014/main" id="{6B04C3F8-46F5-4C44-8494-5F8FCAEB0D4E}"/>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5400">
                <a:solidFill>
                  <a:srgbClr val="FFFF00"/>
                </a:solidFill>
                <a:effectLst/>
              </a:rPr>
              <a:t>Permit Conditions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4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641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419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6419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6419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419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41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2866" name="Slide Number Placeholder 3">
            <a:extLst>
              <a:ext uri="{FF2B5EF4-FFF2-40B4-BE49-F238E27FC236}">
                <a16:creationId xmlns:a16="http://schemas.microsoft.com/office/drawing/2014/main" id="{458B7B0A-E725-41E1-BA7E-A1B574A98B4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7136E12-ECB7-4DF7-BBB4-39CA29497CFF}" type="slidenum">
              <a:rPr lang="en-US" altLang="en-US" sz="1400">
                <a:solidFill>
                  <a:schemeClr val="tx2"/>
                </a:solidFill>
              </a:rPr>
              <a:pPr>
                <a:lnSpc>
                  <a:spcPct val="100000"/>
                </a:lnSpc>
                <a:spcBef>
                  <a:spcPct val="0"/>
                </a:spcBef>
                <a:buClrTx/>
                <a:buSzTx/>
                <a:buFontTx/>
                <a:buNone/>
              </a:pPr>
              <a:t>148</a:t>
            </a:fld>
            <a:endParaRPr lang="en-US" altLang="en-US" sz="1400">
              <a:solidFill>
                <a:schemeClr val="tx2"/>
              </a:solidFill>
            </a:endParaRPr>
          </a:p>
        </p:txBody>
      </p:sp>
      <p:sp>
        <p:nvSpPr>
          <p:cNvPr id="266242" name="Rectangle 2">
            <a:extLst>
              <a:ext uri="{FF2B5EF4-FFF2-40B4-BE49-F238E27FC236}">
                <a16:creationId xmlns:a16="http://schemas.microsoft.com/office/drawing/2014/main" id="{67C05E14-270A-45F3-B6AC-F38FC372382D}"/>
              </a:ext>
            </a:extLst>
          </p:cNvPr>
          <p:cNvSpPr>
            <a:spLocks noGrp="1" noChangeArrowheads="1"/>
          </p:cNvSpPr>
          <p:nvPr>
            <p:ph type="title"/>
          </p:nvPr>
        </p:nvSpPr>
        <p:spPr>
          <a:xfrm>
            <a:off x="889000" y="673100"/>
            <a:ext cx="8328025" cy="1200150"/>
          </a:xfrm>
        </p:spPr>
        <p:txBody>
          <a:bodyPr/>
          <a:lstStyle/>
          <a:p>
            <a:pPr>
              <a:defRPr/>
            </a:pPr>
            <a:r>
              <a:rPr lang="en-US" sz="4400"/>
              <a:t>Air Pollution Control System</a:t>
            </a:r>
            <a:br>
              <a:rPr lang="en-US" sz="4400"/>
            </a:br>
            <a:r>
              <a:rPr lang="en-US" sz="4400"/>
              <a:t>Points of Inspection</a:t>
            </a:r>
          </a:p>
        </p:txBody>
      </p:sp>
      <p:sp>
        <p:nvSpPr>
          <p:cNvPr id="266243" name="Rectangle 3">
            <a:extLst>
              <a:ext uri="{FF2B5EF4-FFF2-40B4-BE49-F238E27FC236}">
                <a16:creationId xmlns:a16="http://schemas.microsoft.com/office/drawing/2014/main" id="{9041B77B-1B01-43C4-91BC-EB279F8FE6DB}"/>
              </a:ext>
            </a:extLst>
          </p:cNvPr>
          <p:cNvSpPr>
            <a:spLocks noGrp="1" noChangeArrowheads="1"/>
          </p:cNvSpPr>
          <p:nvPr>
            <p:ph type="body" idx="1"/>
          </p:nvPr>
        </p:nvSpPr>
        <p:spPr>
          <a:xfrm>
            <a:off x="1654175" y="2155825"/>
            <a:ext cx="7772400" cy="4114800"/>
          </a:xfrm>
          <a:noFill/>
        </p:spPr>
        <p:txBody>
          <a:bodyPr/>
          <a:lstStyle/>
          <a:p>
            <a:pPr>
              <a:lnSpc>
                <a:spcPct val="100000"/>
              </a:lnSpc>
            </a:pPr>
            <a:r>
              <a:rPr lang="en-US" altLang="en-US"/>
              <a:t>Capture (System Entrance/Exit)</a:t>
            </a:r>
          </a:p>
          <a:p>
            <a:pPr>
              <a:lnSpc>
                <a:spcPct val="100000"/>
              </a:lnSpc>
            </a:pPr>
            <a:r>
              <a:rPr lang="en-US" altLang="en-US"/>
              <a:t>Transport</a:t>
            </a:r>
          </a:p>
          <a:p>
            <a:pPr>
              <a:lnSpc>
                <a:spcPct val="100000"/>
              </a:lnSpc>
            </a:pPr>
            <a:r>
              <a:rPr lang="en-US" altLang="en-US"/>
              <a:t>Air Mover</a:t>
            </a:r>
          </a:p>
          <a:p>
            <a:pPr>
              <a:lnSpc>
                <a:spcPct val="100000"/>
              </a:lnSpc>
            </a:pPr>
            <a:r>
              <a:rPr lang="en-US" altLang="en-US"/>
              <a:t>Control Device</a:t>
            </a:r>
          </a:p>
          <a:p>
            <a:pPr>
              <a:lnSpc>
                <a:spcPct val="100000"/>
              </a:lnSpc>
            </a:pPr>
            <a:r>
              <a:rPr lang="en-US" altLang="en-US"/>
              <a:t>Instrumentation</a:t>
            </a:r>
          </a:p>
          <a:p>
            <a:pPr>
              <a:lnSpc>
                <a:spcPct val="100000"/>
              </a:lnSpc>
            </a:pPr>
            <a:r>
              <a:rPr lang="en-US" altLang="en-US"/>
              <a:t>Subsystem(s)</a:t>
            </a:r>
          </a:p>
          <a:p>
            <a:pPr>
              <a:lnSpc>
                <a:spcPct val="100000"/>
              </a:lnSpc>
            </a:pPr>
            <a:r>
              <a:rPr lang="en-US" altLang="en-US"/>
              <a:t>Records	</a:t>
            </a:r>
          </a:p>
        </p:txBody>
      </p:sp>
      <p:pic>
        <p:nvPicPr>
          <p:cNvPr id="292869" name="Picture 4">
            <a:extLst>
              <a:ext uri="{FF2B5EF4-FFF2-40B4-BE49-F238E27FC236}">
                <a16:creationId xmlns:a16="http://schemas.microsoft.com/office/drawing/2014/main" id="{3E4E3291-5B0E-43B2-A689-D364463AEFF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0" y="3028950"/>
            <a:ext cx="3190875" cy="28273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6243">
                                            <p:txEl>
                                              <p:pRg st="0" end="0"/>
                                            </p:txEl>
                                          </p:spTgt>
                                        </p:tgtEl>
                                        <p:attrNameLst>
                                          <p:attrName>style.visibility</p:attrName>
                                        </p:attrNameLst>
                                      </p:cBhvr>
                                      <p:to>
                                        <p:strVal val="visible"/>
                                      </p:to>
                                    </p:set>
                                    <p:animEffect transition="in" filter="checkerboard(across)">
                                      <p:cBhvr>
                                        <p:cTn id="7" dur="500"/>
                                        <p:tgtEl>
                                          <p:spTgt spid="266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66243">
                                            <p:txEl>
                                              <p:pRg st="1" end="1"/>
                                            </p:txEl>
                                          </p:spTgt>
                                        </p:tgtEl>
                                        <p:attrNameLst>
                                          <p:attrName>style.visibility</p:attrName>
                                        </p:attrNameLst>
                                      </p:cBhvr>
                                      <p:to>
                                        <p:strVal val="visible"/>
                                      </p:to>
                                    </p:set>
                                    <p:animEffect transition="in" filter="checkerboard(across)">
                                      <p:cBhvr>
                                        <p:cTn id="12" dur="500"/>
                                        <p:tgtEl>
                                          <p:spTgt spid="266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66243">
                                            <p:txEl>
                                              <p:pRg st="2" end="2"/>
                                            </p:txEl>
                                          </p:spTgt>
                                        </p:tgtEl>
                                        <p:attrNameLst>
                                          <p:attrName>style.visibility</p:attrName>
                                        </p:attrNameLst>
                                      </p:cBhvr>
                                      <p:to>
                                        <p:strVal val="visible"/>
                                      </p:to>
                                    </p:set>
                                    <p:animEffect transition="in" filter="checkerboard(across)">
                                      <p:cBhvr>
                                        <p:cTn id="17" dur="500"/>
                                        <p:tgtEl>
                                          <p:spTgt spid="266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66243">
                                            <p:txEl>
                                              <p:pRg st="3" end="3"/>
                                            </p:txEl>
                                          </p:spTgt>
                                        </p:tgtEl>
                                        <p:attrNameLst>
                                          <p:attrName>style.visibility</p:attrName>
                                        </p:attrNameLst>
                                      </p:cBhvr>
                                      <p:to>
                                        <p:strVal val="visible"/>
                                      </p:to>
                                    </p:set>
                                    <p:animEffect transition="in" filter="checkerboard(across)">
                                      <p:cBhvr>
                                        <p:cTn id="22" dur="500"/>
                                        <p:tgtEl>
                                          <p:spTgt spid="2662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66243">
                                            <p:txEl>
                                              <p:pRg st="4" end="4"/>
                                            </p:txEl>
                                          </p:spTgt>
                                        </p:tgtEl>
                                        <p:attrNameLst>
                                          <p:attrName>style.visibility</p:attrName>
                                        </p:attrNameLst>
                                      </p:cBhvr>
                                      <p:to>
                                        <p:strVal val="visible"/>
                                      </p:to>
                                    </p:set>
                                    <p:animEffect transition="in" filter="checkerboard(across)">
                                      <p:cBhvr>
                                        <p:cTn id="27" dur="500"/>
                                        <p:tgtEl>
                                          <p:spTgt spid="26624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66243">
                                            <p:txEl>
                                              <p:pRg st="5" end="5"/>
                                            </p:txEl>
                                          </p:spTgt>
                                        </p:tgtEl>
                                        <p:attrNameLst>
                                          <p:attrName>style.visibility</p:attrName>
                                        </p:attrNameLst>
                                      </p:cBhvr>
                                      <p:to>
                                        <p:strVal val="visible"/>
                                      </p:to>
                                    </p:set>
                                    <p:animEffect transition="in" filter="checkerboard(across)">
                                      <p:cBhvr>
                                        <p:cTn id="32" dur="500"/>
                                        <p:tgtEl>
                                          <p:spTgt spid="26624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66243">
                                            <p:txEl>
                                              <p:pRg st="6" end="6"/>
                                            </p:txEl>
                                          </p:spTgt>
                                        </p:tgtEl>
                                        <p:attrNameLst>
                                          <p:attrName>style.visibility</p:attrName>
                                        </p:attrNameLst>
                                      </p:cBhvr>
                                      <p:to>
                                        <p:strVal val="visible"/>
                                      </p:to>
                                    </p:set>
                                    <p:animEffect transition="in" filter="checkerboard(across)">
                                      <p:cBhvr>
                                        <p:cTn id="37" dur="500"/>
                                        <p:tgtEl>
                                          <p:spTgt spid="266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build="p" autoUpdateAnimBg="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8290" name="Rectangle 2">
            <a:extLst>
              <a:ext uri="{FF2B5EF4-FFF2-40B4-BE49-F238E27FC236}">
                <a16:creationId xmlns:a16="http://schemas.microsoft.com/office/drawing/2014/main" id="{7B888079-7B28-4505-ABA1-520EEA7C2878}"/>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294915" name="Rectangle 3">
            <a:extLst>
              <a:ext uri="{FF2B5EF4-FFF2-40B4-BE49-F238E27FC236}">
                <a16:creationId xmlns:a16="http://schemas.microsoft.com/office/drawing/2014/main" id="{62F2B557-2141-484E-8069-D14220BDDED9}"/>
              </a:ext>
            </a:extLst>
          </p:cNvPr>
          <p:cNvSpPr>
            <a:spLocks noGrp="1" noChangeArrowheads="1"/>
          </p:cNvSpPr>
          <p:nvPr>
            <p:ph type="body" idx="1"/>
          </p:nvPr>
        </p:nvSpPr>
        <p:spPr/>
        <p:txBody>
          <a:bodyPr/>
          <a:lstStyle/>
          <a:p>
            <a:endParaRPr lang="en-US" altLang="en-US"/>
          </a:p>
        </p:txBody>
      </p:sp>
      <p:pic>
        <p:nvPicPr>
          <p:cNvPr id="294916" name="Picture 4">
            <a:extLst>
              <a:ext uri="{FF2B5EF4-FFF2-40B4-BE49-F238E27FC236}">
                <a16:creationId xmlns:a16="http://schemas.microsoft.com/office/drawing/2014/main" id="{353D1535-E4D4-40FD-81EF-36E37E182D9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725" y="-9525"/>
            <a:ext cx="7051675" cy="68611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4917" name="Rectangle 5">
            <a:extLst>
              <a:ext uri="{FF2B5EF4-FFF2-40B4-BE49-F238E27FC236}">
                <a16:creationId xmlns:a16="http://schemas.microsoft.com/office/drawing/2014/main" id="{FF70F048-FAE7-4259-B1C6-A4B32D8FA0B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94918" name="Rectangle 6">
            <a:extLst>
              <a:ext uri="{FF2B5EF4-FFF2-40B4-BE49-F238E27FC236}">
                <a16:creationId xmlns:a16="http://schemas.microsoft.com/office/drawing/2014/main" id="{00A72317-D33E-41D9-B437-F88F39F065D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4876571-225C-41A7-AA8B-2547AB741E52}" type="slidenum">
              <a:rPr lang="en-US" altLang="en-US" sz="1400">
                <a:solidFill>
                  <a:schemeClr val="tx2"/>
                </a:solidFill>
              </a:rPr>
              <a:pPr algn="r">
                <a:lnSpc>
                  <a:spcPct val="100000"/>
                </a:lnSpc>
                <a:spcBef>
                  <a:spcPct val="0"/>
                </a:spcBef>
                <a:buClrTx/>
                <a:buSzTx/>
                <a:buFontTx/>
                <a:buNone/>
              </a:pPr>
              <a:t>149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a:extLst>
              <a:ext uri="{FF2B5EF4-FFF2-40B4-BE49-F238E27FC236}">
                <a16:creationId xmlns:a16="http://schemas.microsoft.com/office/drawing/2014/main" id="{D8C8E190-50D9-435B-B8A7-247BC6DFFC5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5F717AD-01C7-40F6-A818-79BAC4B1F6A3}" type="slidenum">
              <a:rPr lang="en-US" altLang="en-US" sz="1400">
                <a:solidFill>
                  <a:schemeClr val="tx2"/>
                </a:solidFill>
              </a:rPr>
              <a:pPr>
                <a:lnSpc>
                  <a:spcPct val="100000"/>
                </a:lnSpc>
                <a:spcBef>
                  <a:spcPct val="0"/>
                </a:spcBef>
                <a:buClrTx/>
                <a:buSzTx/>
                <a:buFontTx/>
                <a:buNone/>
              </a:pPr>
              <a:t>15</a:t>
            </a:fld>
            <a:endParaRPr lang="en-US" altLang="en-US" sz="1400">
              <a:solidFill>
                <a:schemeClr val="tx2"/>
              </a:solidFill>
            </a:endParaRPr>
          </a:p>
        </p:txBody>
      </p:sp>
      <p:sp>
        <p:nvSpPr>
          <p:cNvPr id="335874" name="Rectangle 2">
            <a:extLst>
              <a:ext uri="{FF2B5EF4-FFF2-40B4-BE49-F238E27FC236}">
                <a16:creationId xmlns:a16="http://schemas.microsoft.com/office/drawing/2014/main" id="{00B4A43F-937A-4478-B520-D097B56CA859}"/>
              </a:ext>
            </a:extLst>
          </p:cNvPr>
          <p:cNvSpPr>
            <a:spLocks noGrp="1" noChangeArrowheads="1"/>
          </p:cNvSpPr>
          <p:nvPr>
            <p:ph type="title"/>
          </p:nvPr>
        </p:nvSpPr>
        <p:spPr/>
        <p:txBody>
          <a:bodyPr/>
          <a:lstStyle/>
          <a:p>
            <a:pPr>
              <a:defRPr/>
            </a:pPr>
            <a:endParaRPr lang="en-US"/>
          </a:p>
        </p:txBody>
      </p:sp>
      <p:sp>
        <p:nvSpPr>
          <p:cNvPr id="32772" name="Rectangle 3">
            <a:extLst>
              <a:ext uri="{FF2B5EF4-FFF2-40B4-BE49-F238E27FC236}">
                <a16:creationId xmlns:a16="http://schemas.microsoft.com/office/drawing/2014/main" id="{AD550D3C-CEE0-44C1-BD80-5A801A030116}"/>
              </a:ext>
            </a:extLst>
          </p:cNvPr>
          <p:cNvSpPr>
            <a:spLocks noGrp="1" noChangeArrowheads="1"/>
          </p:cNvSpPr>
          <p:nvPr>
            <p:ph type="body" idx="1"/>
          </p:nvPr>
        </p:nvSpPr>
        <p:spPr/>
        <p:txBody>
          <a:bodyPr/>
          <a:lstStyle/>
          <a:p>
            <a:endParaRPr lang="en-US" altLang="en-US"/>
          </a:p>
        </p:txBody>
      </p:sp>
      <p:pic>
        <p:nvPicPr>
          <p:cNvPr id="32773" name="Picture 4" descr="000802ab4a630940126607">
            <a:extLst>
              <a:ext uri="{FF2B5EF4-FFF2-40B4-BE49-F238E27FC236}">
                <a16:creationId xmlns:a16="http://schemas.microsoft.com/office/drawing/2014/main" id="{CD635E13-D2DF-455E-A330-0CEDE8E782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744325"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Number Placeholder 3">
            <a:extLst>
              <a:ext uri="{FF2B5EF4-FFF2-40B4-BE49-F238E27FC236}">
                <a16:creationId xmlns:a16="http://schemas.microsoft.com/office/drawing/2014/main" id="{FB091D64-E2C1-4342-8479-7FD0432415D8}"/>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F9E0C88F-73B2-43D5-A3BD-53F2E3BE32E1}" type="slidenum">
              <a:rPr lang="en-US" altLang="en-US" sz="1400">
                <a:solidFill>
                  <a:schemeClr val="tx2"/>
                </a:solidFill>
              </a:rPr>
              <a:pPr>
                <a:lnSpc>
                  <a:spcPct val="100000"/>
                </a:lnSpc>
                <a:spcBef>
                  <a:spcPct val="0"/>
                </a:spcBef>
                <a:buClrTx/>
                <a:buSzTx/>
                <a:buFontTx/>
                <a:buNone/>
              </a:pPr>
              <a:t>150</a:t>
            </a:fld>
            <a:endParaRPr lang="en-US" altLang="en-US" sz="1400">
              <a:solidFill>
                <a:schemeClr val="tx2"/>
              </a:solidFill>
            </a:endParaRPr>
          </a:p>
        </p:txBody>
      </p:sp>
      <p:pic>
        <p:nvPicPr>
          <p:cNvPr id="296963" name="Picture 2">
            <a:extLst>
              <a:ext uri="{FF2B5EF4-FFF2-40B4-BE49-F238E27FC236}">
                <a16:creationId xmlns:a16="http://schemas.microsoft.com/office/drawing/2014/main" id="{18A27B23-C7E6-45ED-BF5B-C119D6C854C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319088" y="295275"/>
            <a:ext cx="9661525" cy="63007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296964" name="Rectangle 3">
            <a:extLst>
              <a:ext uri="{FF2B5EF4-FFF2-40B4-BE49-F238E27FC236}">
                <a16:creationId xmlns:a16="http://schemas.microsoft.com/office/drawing/2014/main" id="{86555586-9071-45A3-ACA7-8A72C930A3F7}"/>
              </a:ext>
            </a:extLst>
          </p:cNvPr>
          <p:cNvSpPr>
            <a:spLocks noGrp="1" noChangeArrowheads="1"/>
          </p:cNvSpPr>
          <p:nvPr>
            <p:ph type="title"/>
          </p:nvPr>
        </p:nvSpPr>
        <p:spPr>
          <a:xfrm>
            <a:off x="474663" y="350838"/>
            <a:ext cx="2963862" cy="1204912"/>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r>
              <a:rPr lang="en-US" altLang="en-US" sz="2400">
                <a:effectLst/>
              </a:rPr>
              <a:t>Fugitive emissions due to excessive pressure drop</a:t>
            </a:r>
          </a:p>
        </p:txBody>
      </p:sp>
      <p:sp>
        <p:nvSpPr>
          <p:cNvPr id="296965" name="Rectangle 4">
            <a:extLst>
              <a:ext uri="{FF2B5EF4-FFF2-40B4-BE49-F238E27FC236}">
                <a16:creationId xmlns:a16="http://schemas.microsoft.com/office/drawing/2014/main" id="{98CCAD30-0AB4-4090-A68A-0F5BE2AB228A}"/>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296966" name="Rectangle 5">
            <a:extLst>
              <a:ext uri="{FF2B5EF4-FFF2-40B4-BE49-F238E27FC236}">
                <a16:creationId xmlns:a16="http://schemas.microsoft.com/office/drawing/2014/main" id="{641C9DA7-168D-4953-AF4C-0BB626AC0A3F}"/>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61E019C-620E-424D-9728-A589BA0E506C}" type="slidenum">
              <a:rPr lang="en-US" altLang="en-US" sz="1400">
                <a:solidFill>
                  <a:schemeClr val="tx2"/>
                </a:solidFill>
              </a:rPr>
              <a:pPr algn="r">
                <a:lnSpc>
                  <a:spcPct val="100000"/>
                </a:lnSpc>
                <a:spcBef>
                  <a:spcPct val="0"/>
                </a:spcBef>
                <a:buClrTx/>
                <a:buSzTx/>
                <a:buFontTx/>
                <a:buNone/>
              </a:pPr>
              <a:t>150</a:t>
            </a:fld>
            <a:endParaRPr lang="en-US" altLang="en-US" sz="1400">
              <a:solidFill>
                <a:schemeClr val="tx2"/>
              </a:solidFill>
            </a:endParaRPr>
          </a:p>
        </p:txBody>
      </p:sp>
    </p:spTree>
  </p:cSld>
  <p:clrMapOvr>
    <a:masterClrMapping/>
  </p:clrMapOvr>
  <p:transition advClick="0" advTm="5000">
    <p:random/>
  </p:transition>
</p:sld>
</file>

<file path=ppt/slides/slide1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99010" name="Group 2">
            <a:extLst>
              <a:ext uri="{FF2B5EF4-FFF2-40B4-BE49-F238E27FC236}">
                <a16:creationId xmlns:a16="http://schemas.microsoft.com/office/drawing/2014/main" id="{E0995F66-D4A1-4AC7-B09C-E7526AE3D590}"/>
              </a:ext>
            </a:extLst>
          </p:cNvPr>
          <p:cNvGrpSpPr>
            <a:grpSpLocks/>
          </p:cNvGrpSpPr>
          <p:nvPr/>
        </p:nvGrpSpPr>
        <p:grpSpPr bwMode="auto">
          <a:xfrm>
            <a:off x="479425" y="28575"/>
            <a:ext cx="9907588" cy="6816725"/>
            <a:chOff x="302" y="18"/>
            <a:chExt cx="6241" cy="4294"/>
          </a:xfrm>
        </p:grpSpPr>
        <p:sp>
          <p:nvSpPr>
            <p:cNvPr id="299014" name="Freeform 3">
              <a:extLst>
                <a:ext uri="{FF2B5EF4-FFF2-40B4-BE49-F238E27FC236}">
                  <a16:creationId xmlns:a16="http://schemas.microsoft.com/office/drawing/2014/main" id="{03BF8AEA-92F2-439C-87B5-DC81826C710B}"/>
                </a:ext>
              </a:extLst>
            </p:cNvPr>
            <p:cNvSpPr>
              <a:spLocks/>
            </p:cNvSpPr>
            <p:nvPr/>
          </p:nvSpPr>
          <p:spPr bwMode="auto">
            <a:xfrm>
              <a:off x="959" y="18"/>
              <a:ext cx="5584" cy="4294"/>
            </a:xfrm>
            <a:custGeom>
              <a:avLst/>
              <a:gdLst>
                <a:gd name="T0" fmla="*/ 0 w 5584"/>
                <a:gd name="T1" fmla="*/ 1911 h 4294"/>
                <a:gd name="T2" fmla="*/ 2405 w 5584"/>
                <a:gd name="T3" fmla="*/ 0 h 4294"/>
                <a:gd name="T4" fmla="*/ 5565 w 5584"/>
                <a:gd name="T5" fmla="*/ 0 h 4294"/>
                <a:gd name="T6" fmla="*/ 5583 w 5584"/>
                <a:gd name="T7" fmla="*/ 4293 h 4294"/>
                <a:gd name="T8" fmla="*/ 2512 w 5584"/>
                <a:gd name="T9" fmla="*/ 4293 h 4294"/>
                <a:gd name="T10" fmla="*/ 18 w 5584"/>
                <a:gd name="T11" fmla="*/ 1947 h 4294"/>
                <a:gd name="T12" fmla="*/ 9 w 5584"/>
                <a:gd name="T13" fmla="*/ 1884 h 42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84" h="4294">
                  <a:moveTo>
                    <a:pt x="0" y="1911"/>
                  </a:moveTo>
                  <a:lnTo>
                    <a:pt x="2405" y="0"/>
                  </a:lnTo>
                  <a:lnTo>
                    <a:pt x="5565" y="0"/>
                  </a:lnTo>
                  <a:lnTo>
                    <a:pt x="5583" y="4293"/>
                  </a:lnTo>
                  <a:lnTo>
                    <a:pt x="2512" y="4293"/>
                  </a:lnTo>
                  <a:lnTo>
                    <a:pt x="18" y="1947"/>
                  </a:lnTo>
                  <a:lnTo>
                    <a:pt x="9" y="1884"/>
                  </a:lnTo>
                </a:path>
              </a:pathLst>
            </a:custGeom>
            <a:solidFill>
              <a:srgbClr val="00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15" name="Oval 4">
              <a:extLst>
                <a:ext uri="{FF2B5EF4-FFF2-40B4-BE49-F238E27FC236}">
                  <a16:creationId xmlns:a16="http://schemas.microsoft.com/office/drawing/2014/main" id="{03D57BC8-05BD-4313-994F-B04490A70BA4}"/>
                </a:ext>
              </a:extLst>
            </p:cNvPr>
            <p:cNvSpPr>
              <a:spLocks noChangeArrowheads="1"/>
            </p:cNvSpPr>
            <p:nvPr/>
          </p:nvSpPr>
          <p:spPr bwMode="auto">
            <a:xfrm>
              <a:off x="776" y="1684"/>
              <a:ext cx="196" cy="481"/>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nvGrpSpPr>
            <p:cNvPr id="299016" name="Group 5">
              <a:extLst>
                <a:ext uri="{FF2B5EF4-FFF2-40B4-BE49-F238E27FC236}">
                  <a16:creationId xmlns:a16="http://schemas.microsoft.com/office/drawing/2014/main" id="{E7069D7A-FE24-4394-89AB-5927984E8591}"/>
                </a:ext>
              </a:extLst>
            </p:cNvPr>
            <p:cNvGrpSpPr>
              <a:grpSpLocks/>
            </p:cNvGrpSpPr>
            <p:nvPr/>
          </p:nvGrpSpPr>
          <p:grpSpPr bwMode="auto">
            <a:xfrm>
              <a:off x="874" y="1782"/>
              <a:ext cx="116" cy="303"/>
              <a:chOff x="874" y="1782"/>
              <a:chExt cx="116" cy="303"/>
            </a:xfrm>
          </p:grpSpPr>
          <p:sp>
            <p:nvSpPr>
              <p:cNvPr id="299379" name="Oval 6">
                <a:extLst>
                  <a:ext uri="{FF2B5EF4-FFF2-40B4-BE49-F238E27FC236}">
                    <a16:creationId xmlns:a16="http://schemas.microsoft.com/office/drawing/2014/main" id="{2DE35FA8-9316-482A-B937-7C037C3BD968}"/>
                  </a:ext>
                </a:extLst>
              </p:cNvPr>
              <p:cNvSpPr>
                <a:spLocks noChangeArrowheads="1"/>
              </p:cNvSpPr>
              <p:nvPr/>
            </p:nvSpPr>
            <p:spPr bwMode="auto">
              <a:xfrm>
                <a:off x="874" y="1782"/>
                <a:ext cx="116" cy="303"/>
              </a:xfrm>
              <a:prstGeom prst="ellipse">
                <a:avLst/>
              </a:prstGeom>
              <a:solidFill>
                <a:srgbClr val="0000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99380" name="Oval 7">
                <a:extLst>
                  <a:ext uri="{FF2B5EF4-FFF2-40B4-BE49-F238E27FC236}">
                    <a16:creationId xmlns:a16="http://schemas.microsoft.com/office/drawing/2014/main" id="{CB132A86-ADFD-4B4A-BA7E-EEF442629BB2}"/>
                  </a:ext>
                </a:extLst>
              </p:cNvPr>
              <p:cNvSpPr>
                <a:spLocks noChangeArrowheads="1"/>
              </p:cNvSpPr>
              <p:nvPr/>
            </p:nvSpPr>
            <p:spPr bwMode="auto">
              <a:xfrm>
                <a:off x="936" y="1871"/>
                <a:ext cx="54" cy="134"/>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nvGrpSpPr>
            <p:cNvPr id="299017" name="Group 8">
              <a:extLst>
                <a:ext uri="{FF2B5EF4-FFF2-40B4-BE49-F238E27FC236}">
                  <a16:creationId xmlns:a16="http://schemas.microsoft.com/office/drawing/2014/main" id="{9BC0F3D7-59A5-4512-9D16-5B04F2CBFB58}"/>
                </a:ext>
              </a:extLst>
            </p:cNvPr>
            <p:cNvGrpSpPr>
              <a:grpSpLocks/>
            </p:cNvGrpSpPr>
            <p:nvPr/>
          </p:nvGrpSpPr>
          <p:grpSpPr bwMode="auto">
            <a:xfrm>
              <a:off x="5069" y="276"/>
              <a:ext cx="728" cy="552"/>
              <a:chOff x="5069" y="276"/>
              <a:chExt cx="728" cy="552"/>
            </a:xfrm>
          </p:grpSpPr>
          <p:sp>
            <p:nvSpPr>
              <p:cNvPr id="299367" name="Freeform 9">
                <a:extLst>
                  <a:ext uri="{FF2B5EF4-FFF2-40B4-BE49-F238E27FC236}">
                    <a16:creationId xmlns:a16="http://schemas.microsoft.com/office/drawing/2014/main" id="{66C821C0-1805-49E7-846F-CF7F22EE3293}"/>
                  </a:ext>
                </a:extLst>
              </p:cNvPr>
              <p:cNvSpPr>
                <a:spLocks/>
              </p:cNvSpPr>
              <p:nvPr/>
            </p:nvSpPr>
            <p:spPr bwMode="auto">
              <a:xfrm>
                <a:off x="5353" y="302"/>
                <a:ext cx="89" cy="63"/>
              </a:xfrm>
              <a:custGeom>
                <a:avLst/>
                <a:gdLst>
                  <a:gd name="T0" fmla="*/ 26 w 89"/>
                  <a:gd name="T1" fmla="*/ 0 h 63"/>
                  <a:gd name="T2" fmla="*/ 18 w 89"/>
                  <a:gd name="T3" fmla="*/ 0 h 63"/>
                  <a:gd name="T4" fmla="*/ 9 w 89"/>
                  <a:gd name="T5" fmla="*/ 0 h 63"/>
                  <a:gd name="T6" fmla="*/ 9 w 89"/>
                  <a:gd name="T7" fmla="*/ 9 h 63"/>
                  <a:gd name="T8" fmla="*/ 0 w 89"/>
                  <a:gd name="T9" fmla="*/ 18 h 63"/>
                  <a:gd name="T10" fmla="*/ 0 w 89"/>
                  <a:gd name="T11" fmla="*/ 27 h 63"/>
                  <a:gd name="T12" fmla="*/ 0 w 89"/>
                  <a:gd name="T13" fmla="*/ 35 h 63"/>
                  <a:gd name="T14" fmla="*/ 9 w 89"/>
                  <a:gd name="T15" fmla="*/ 44 h 63"/>
                  <a:gd name="T16" fmla="*/ 9 w 89"/>
                  <a:gd name="T17" fmla="*/ 53 h 63"/>
                  <a:gd name="T18" fmla="*/ 18 w 89"/>
                  <a:gd name="T19" fmla="*/ 53 h 63"/>
                  <a:gd name="T20" fmla="*/ 26 w 89"/>
                  <a:gd name="T21" fmla="*/ 53 h 63"/>
                  <a:gd name="T22" fmla="*/ 35 w 89"/>
                  <a:gd name="T23" fmla="*/ 62 h 63"/>
                  <a:gd name="T24" fmla="*/ 44 w 89"/>
                  <a:gd name="T25" fmla="*/ 62 h 63"/>
                  <a:gd name="T26" fmla="*/ 53 w 89"/>
                  <a:gd name="T27" fmla="*/ 62 h 63"/>
                  <a:gd name="T28" fmla="*/ 62 w 89"/>
                  <a:gd name="T29" fmla="*/ 62 h 63"/>
                  <a:gd name="T30" fmla="*/ 70 w 89"/>
                  <a:gd name="T31" fmla="*/ 62 h 63"/>
                  <a:gd name="T32" fmla="*/ 79 w 89"/>
                  <a:gd name="T33" fmla="*/ 62 h 63"/>
                  <a:gd name="T34" fmla="*/ 79 w 89"/>
                  <a:gd name="T35" fmla="*/ 53 h 63"/>
                  <a:gd name="T36" fmla="*/ 88 w 89"/>
                  <a:gd name="T37" fmla="*/ 53 h 63"/>
                  <a:gd name="T38" fmla="*/ 88 w 89"/>
                  <a:gd name="T39" fmla="*/ 44 h 63"/>
                  <a:gd name="T40" fmla="*/ 88 w 89"/>
                  <a:gd name="T41" fmla="*/ 35 h 63"/>
                  <a:gd name="T42" fmla="*/ 79 w 89"/>
                  <a:gd name="T43" fmla="*/ 35 h 63"/>
                  <a:gd name="T44" fmla="*/ 79 w 89"/>
                  <a:gd name="T45" fmla="*/ 27 h 63"/>
                  <a:gd name="T46" fmla="*/ 70 w 89"/>
                  <a:gd name="T47" fmla="*/ 27 h 63"/>
                  <a:gd name="T48" fmla="*/ 70 w 89"/>
                  <a:gd name="T49" fmla="*/ 18 h 63"/>
                  <a:gd name="T50" fmla="*/ 62 w 89"/>
                  <a:gd name="T51" fmla="*/ 18 h 63"/>
                  <a:gd name="T52" fmla="*/ 53 w 89"/>
                  <a:gd name="T53" fmla="*/ 18 h 63"/>
                  <a:gd name="T54" fmla="*/ 44 w 89"/>
                  <a:gd name="T55" fmla="*/ 18 h 63"/>
                  <a:gd name="T56" fmla="*/ 35 w 89"/>
                  <a:gd name="T57" fmla="*/ 18 h 63"/>
                  <a:gd name="T58" fmla="*/ 26 w 89"/>
                  <a:gd name="T59" fmla="*/ 18 h 63"/>
                  <a:gd name="T60" fmla="*/ 26 w 89"/>
                  <a:gd name="T61" fmla="*/ 9 h 63"/>
                  <a:gd name="T62" fmla="*/ 26 w 89"/>
                  <a:gd name="T63" fmla="*/ 0 h 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9" h="63">
                    <a:moveTo>
                      <a:pt x="26" y="0"/>
                    </a:moveTo>
                    <a:lnTo>
                      <a:pt x="18" y="0"/>
                    </a:lnTo>
                    <a:lnTo>
                      <a:pt x="9" y="0"/>
                    </a:lnTo>
                    <a:lnTo>
                      <a:pt x="9" y="9"/>
                    </a:lnTo>
                    <a:lnTo>
                      <a:pt x="0" y="18"/>
                    </a:lnTo>
                    <a:lnTo>
                      <a:pt x="0" y="27"/>
                    </a:lnTo>
                    <a:lnTo>
                      <a:pt x="0" y="35"/>
                    </a:lnTo>
                    <a:lnTo>
                      <a:pt x="9" y="44"/>
                    </a:lnTo>
                    <a:lnTo>
                      <a:pt x="9" y="53"/>
                    </a:lnTo>
                    <a:lnTo>
                      <a:pt x="18" y="53"/>
                    </a:lnTo>
                    <a:lnTo>
                      <a:pt x="26" y="53"/>
                    </a:lnTo>
                    <a:lnTo>
                      <a:pt x="35" y="62"/>
                    </a:lnTo>
                    <a:lnTo>
                      <a:pt x="44" y="62"/>
                    </a:lnTo>
                    <a:lnTo>
                      <a:pt x="53" y="62"/>
                    </a:lnTo>
                    <a:lnTo>
                      <a:pt x="62" y="62"/>
                    </a:lnTo>
                    <a:lnTo>
                      <a:pt x="70" y="62"/>
                    </a:lnTo>
                    <a:lnTo>
                      <a:pt x="79" y="62"/>
                    </a:lnTo>
                    <a:lnTo>
                      <a:pt x="79" y="53"/>
                    </a:lnTo>
                    <a:lnTo>
                      <a:pt x="88" y="53"/>
                    </a:lnTo>
                    <a:lnTo>
                      <a:pt x="88" y="44"/>
                    </a:lnTo>
                    <a:lnTo>
                      <a:pt x="88" y="35"/>
                    </a:lnTo>
                    <a:lnTo>
                      <a:pt x="79" y="35"/>
                    </a:lnTo>
                    <a:lnTo>
                      <a:pt x="79" y="27"/>
                    </a:lnTo>
                    <a:lnTo>
                      <a:pt x="70" y="27"/>
                    </a:lnTo>
                    <a:lnTo>
                      <a:pt x="70" y="18"/>
                    </a:lnTo>
                    <a:lnTo>
                      <a:pt x="62" y="18"/>
                    </a:lnTo>
                    <a:lnTo>
                      <a:pt x="53" y="18"/>
                    </a:lnTo>
                    <a:lnTo>
                      <a:pt x="44" y="18"/>
                    </a:lnTo>
                    <a:lnTo>
                      <a:pt x="35" y="18"/>
                    </a:lnTo>
                    <a:lnTo>
                      <a:pt x="26" y="18"/>
                    </a:lnTo>
                    <a:lnTo>
                      <a:pt x="26" y="9"/>
                    </a:lnTo>
                    <a:lnTo>
                      <a:pt x="26"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68" name="Freeform 10">
                <a:extLst>
                  <a:ext uri="{FF2B5EF4-FFF2-40B4-BE49-F238E27FC236}">
                    <a16:creationId xmlns:a16="http://schemas.microsoft.com/office/drawing/2014/main" id="{C8D45338-BBAF-435B-992D-196D4AD0857A}"/>
                  </a:ext>
                </a:extLst>
              </p:cNvPr>
              <p:cNvSpPr>
                <a:spLocks/>
              </p:cNvSpPr>
              <p:nvPr/>
            </p:nvSpPr>
            <p:spPr bwMode="auto">
              <a:xfrm>
                <a:off x="5175" y="329"/>
                <a:ext cx="99" cy="63"/>
              </a:xfrm>
              <a:custGeom>
                <a:avLst/>
                <a:gdLst>
                  <a:gd name="T0" fmla="*/ 9 w 99"/>
                  <a:gd name="T1" fmla="*/ 0 h 63"/>
                  <a:gd name="T2" fmla="*/ 0 w 99"/>
                  <a:gd name="T3" fmla="*/ 0 h 63"/>
                  <a:gd name="T4" fmla="*/ 0 w 99"/>
                  <a:gd name="T5" fmla="*/ 9 h 63"/>
                  <a:gd name="T6" fmla="*/ 0 w 99"/>
                  <a:gd name="T7" fmla="*/ 18 h 63"/>
                  <a:gd name="T8" fmla="*/ 9 w 99"/>
                  <a:gd name="T9" fmla="*/ 18 h 63"/>
                  <a:gd name="T10" fmla="*/ 9 w 99"/>
                  <a:gd name="T11" fmla="*/ 27 h 63"/>
                  <a:gd name="T12" fmla="*/ 9 w 99"/>
                  <a:gd name="T13" fmla="*/ 35 h 63"/>
                  <a:gd name="T14" fmla="*/ 9 w 99"/>
                  <a:gd name="T15" fmla="*/ 44 h 63"/>
                  <a:gd name="T16" fmla="*/ 18 w 99"/>
                  <a:gd name="T17" fmla="*/ 44 h 63"/>
                  <a:gd name="T18" fmla="*/ 18 w 99"/>
                  <a:gd name="T19" fmla="*/ 53 h 63"/>
                  <a:gd name="T20" fmla="*/ 27 w 99"/>
                  <a:gd name="T21" fmla="*/ 53 h 63"/>
                  <a:gd name="T22" fmla="*/ 27 w 99"/>
                  <a:gd name="T23" fmla="*/ 62 h 63"/>
                  <a:gd name="T24" fmla="*/ 36 w 99"/>
                  <a:gd name="T25" fmla="*/ 62 h 63"/>
                  <a:gd name="T26" fmla="*/ 45 w 99"/>
                  <a:gd name="T27" fmla="*/ 62 h 63"/>
                  <a:gd name="T28" fmla="*/ 53 w 99"/>
                  <a:gd name="T29" fmla="*/ 62 h 63"/>
                  <a:gd name="T30" fmla="*/ 62 w 99"/>
                  <a:gd name="T31" fmla="*/ 62 h 63"/>
                  <a:gd name="T32" fmla="*/ 71 w 99"/>
                  <a:gd name="T33" fmla="*/ 62 h 63"/>
                  <a:gd name="T34" fmla="*/ 80 w 99"/>
                  <a:gd name="T35" fmla="*/ 62 h 63"/>
                  <a:gd name="T36" fmla="*/ 89 w 99"/>
                  <a:gd name="T37" fmla="*/ 53 h 63"/>
                  <a:gd name="T38" fmla="*/ 89 w 99"/>
                  <a:gd name="T39" fmla="*/ 44 h 63"/>
                  <a:gd name="T40" fmla="*/ 98 w 99"/>
                  <a:gd name="T41" fmla="*/ 44 h 63"/>
                  <a:gd name="T42" fmla="*/ 98 w 99"/>
                  <a:gd name="T43" fmla="*/ 35 h 63"/>
                  <a:gd name="T44" fmla="*/ 98 w 99"/>
                  <a:gd name="T45" fmla="*/ 27 h 63"/>
                  <a:gd name="T46" fmla="*/ 98 w 99"/>
                  <a:gd name="T47" fmla="*/ 18 h 63"/>
                  <a:gd name="T48" fmla="*/ 89 w 99"/>
                  <a:gd name="T49" fmla="*/ 18 h 63"/>
                  <a:gd name="T50" fmla="*/ 80 w 99"/>
                  <a:gd name="T51" fmla="*/ 18 h 63"/>
                  <a:gd name="T52" fmla="*/ 71 w 99"/>
                  <a:gd name="T53" fmla="*/ 18 h 63"/>
                  <a:gd name="T54" fmla="*/ 71 w 99"/>
                  <a:gd name="T55" fmla="*/ 9 h 63"/>
                  <a:gd name="T56" fmla="*/ 62 w 99"/>
                  <a:gd name="T57" fmla="*/ 9 h 63"/>
                  <a:gd name="T58" fmla="*/ 53 w 99"/>
                  <a:gd name="T59" fmla="*/ 9 h 63"/>
                  <a:gd name="T60" fmla="*/ 53 w 99"/>
                  <a:gd name="T61" fmla="*/ 0 h 63"/>
                  <a:gd name="T62" fmla="*/ 45 w 99"/>
                  <a:gd name="T63" fmla="*/ 0 h 63"/>
                  <a:gd name="T64" fmla="*/ 36 w 99"/>
                  <a:gd name="T65" fmla="*/ 0 h 63"/>
                  <a:gd name="T66" fmla="*/ 27 w 99"/>
                  <a:gd name="T67" fmla="*/ 0 h 63"/>
                  <a:gd name="T68" fmla="*/ 18 w 99"/>
                  <a:gd name="T69" fmla="*/ 0 h 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9" h="63">
                    <a:moveTo>
                      <a:pt x="9" y="0"/>
                    </a:moveTo>
                    <a:lnTo>
                      <a:pt x="0" y="0"/>
                    </a:lnTo>
                    <a:lnTo>
                      <a:pt x="0" y="9"/>
                    </a:lnTo>
                    <a:lnTo>
                      <a:pt x="0" y="18"/>
                    </a:lnTo>
                    <a:lnTo>
                      <a:pt x="9" y="18"/>
                    </a:lnTo>
                    <a:lnTo>
                      <a:pt x="9" y="27"/>
                    </a:lnTo>
                    <a:lnTo>
                      <a:pt x="9" y="35"/>
                    </a:lnTo>
                    <a:lnTo>
                      <a:pt x="9" y="44"/>
                    </a:lnTo>
                    <a:lnTo>
                      <a:pt x="18" y="44"/>
                    </a:lnTo>
                    <a:lnTo>
                      <a:pt x="18" y="53"/>
                    </a:lnTo>
                    <a:lnTo>
                      <a:pt x="27" y="53"/>
                    </a:lnTo>
                    <a:lnTo>
                      <a:pt x="27" y="62"/>
                    </a:lnTo>
                    <a:lnTo>
                      <a:pt x="36" y="62"/>
                    </a:lnTo>
                    <a:lnTo>
                      <a:pt x="45" y="62"/>
                    </a:lnTo>
                    <a:lnTo>
                      <a:pt x="53" y="62"/>
                    </a:lnTo>
                    <a:lnTo>
                      <a:pt x="62" y="62"/>
                    </a:lnTo>
                    <a:lnTo>
                      <a:pt x="71" y="62"/>
                    </a:lnTo>
                    <a:lnTo>
                      <a:pt x="80" y="62"/>
                    </a:lnTo>
                    <a:lnTo>
                      <a:pt x="89" y="53"/>
                    </a:lnTo>
                    <a:lnTo>
                      <a:pt x="89" y="44"/>
                    </a:lnTo>
                    <a:lnTo>
                      <a:pt x="98" y="44"/>
                    </a:lnTo>
                    <a:lnTo>
                      <a:pt x="98" y="35"/>
                    </a:lnTo>
                    <a:lnTo>
                      <a:pt x="98" y="27"/>
                    </a:lnTo>
                    <a:lnTo>
                      <a:pt x="98" y="18"/>
                    </a:lnTo>
                    <a:lnTo>
                      <a:pt x="89" y="18"/>
                    </a:lnTo>
                    <a:lnTo>
                      <a:pt x="80" y="18"/>
                    </a:lnTo>
                    <a:lnTo>
                      <a:pt x="71" y="18"/>
                    </a:lnTo>
                    <a:lnTo>
                      <a:pt x="71" y="9"/>
                    </a:lnTo>
                    <a:lnTo>
                      <a:pt x="62" y="9"/>
                    </a:lnTo>
                    <a:lnTo>
                      <a:pt x="53" y="9"/>
                    </a:lnTo>
                    <a:lnTo>
                      <a:pt x="53" y="0"/>
                    </a:lnTo>
                    <a:lnTo>
                      <a:pt x="45" y="0"/>
                    </a:lnTo>
                    <a:lnTo>
                      <a:pt x="36" y="0"/>
                    </a:lnTo>
                    <a:lnTo>
                      <a:pt x="27"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69" name="Freeform 11">
                <a:extLst>
                  <a:ext uri="{FF2B5EF4-FFF2-40B4-BE49-F238E27FC236}">
                    <a16:creationId xmlns:a16="http://schemas.microsoft.com/office/drawing/2014/main" id="{D6576B20-B8BF-44D3-B8B3-B595B1433AEA}"/>
                  </a:ext>
                </a:extLst>
              </p:cNvPr>
              <p:cNvSpPr>
                <a:spLocks/>
              </p:cNvSpPr>
              <p:nvPr/>
            </p:nvSpPr>
            <p:spPr bwMode="auto">
              <a:xfrm>
                <a:off x="5468" y="462"/>
                <a:ext cx="63" cy="55"/>
              </a:xfrm>
              <a:custGeom>
                <a:avLst/>
                <a:gdLst>
                  <a:gd name="T0" fmla="*/ 0 w 63"/>
                  <a:gd name="T1" fmla="*/ 0 h 55"/>
                  <a:gd name="T2" fmla="*/ 0 w 63"/>
                  <a:gd name="T3" fmla="*/ 9 h 55"/>
                  <a:gd name="T4" fmla="*/ 0 w 63"/>
                  <a:gd name="T5" fmla="*/ 18 h 55"/>
                  <a:gd name="T6" fmla="*/ 0 w 63"/>
                  <a:gd name="T7" fmla="*/ 27 h 55"/>
                  <a:gd name="T8" fmla="*/ 0 w 63"/>
                  <a:gd name="T9" fmla="*/ 36 h 55"/>
                  <a:gd name="T10" fmla="*/ 0 w 63"/>
                  <a:gd name="T11" fmla="*/ 45 h 55"/>
                  <a:gd name="T12" fmla="*/ 0 w 63"/>
                  <a:gd name="T13" fmla="*/ 54 h 55"/>
                  <a:gd name="T14" fmla="*/ 9 w 63"/>
                  <a:gd name="T15" fmla="*/ 54 h 55"/>
                  <a:gd name="T16" fmla="*/ 18 w 63"/>
                  <a:gd name="T17" fmla="*/ 54 h 55"/>
                  <a:gd name="T18" fmla="*/ 27 w 63"/>
                  <a:gd name="T19" fmla="*/ 54 h 55"/>
                  <a:gd name="T20" fmla="*/ 27 w 63"/>
                  <a:gd name="T21" fmla="*/ 45 h 55"/>
                  <a:gd name="T22" fmla="*/ 35 w 63"/>
                  <a:gd name="T23" fmla="*/ 45 h 55"/>
                  <a:gd name="T24" fmla="*/ 35 w 63"/>
                  <a:gd name="T25" fmla="*/ 36 h 55"/>
                  <a:gd name="T26" fmla="*/ 44 w 63"/>
                  <a:gd name="T27" fmla="*/ 36 h 55"/>
                  <a:gd name="T28" fmla="*/ 44 w 63"/>
                  <a:gd name="T29" fmla="*/ 27 h 55"/>
                  <a:gd name="T30" fmla="*/ 53 w 63"/>
                  <a:gd name="T31" fmla="*/ 27 h 55"/>
                  <a:gd name="T32" fmla="*/ 53 w 63"/>
                  <a:gd name="T33" fmla="*/ 18 h 55"/>
                  <a:gd name="T34" fmla="*/ 53 w 63"/>
                  <a:gd name="T35" fmla="*/ 9 h 55"/>
                  <a:gd name="T36" fmla="*/ 62 w 63"/>
                  <a:gd name="T37" fmla="*/ 9 h 55"/>
                  <a:gd name="T38" fmla="*/ 53 w 63"/>
                  <a:gd name="T39" fmla="*/ 0 h 55"/>
                  <a:gd name="T40" fmla="*/ 44 w 63"/>
                  <a:gd name="T41" fmla="*/ 0 h 55"/>
                  <a:gd name="T42" fmla="*/ 35 w 63"/>
                  <a:gd name="T43" fmla="*/ 0 h 55"/>
                  <a:gd name="T44" fmla="*/ 27 w 63"/>
                  <a:gd name="T45" fmla="*/ 0 h 55"/>
                  <a:gd name="T46" fmla="*/ 18 w 63"/>
                  <a:gd name="T47" fmla="*/ 0 h 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 h="55">
                    <a:moveTo>
                      <a:pt x="0" y="0"/>
                    </a:moveTo>
                    <a:lnTo>
                      <a:pt x="0" y="9"/>
                    </a:lnTo>
                    <a:lnTo>
                      <a:pt x="0" y="18"/>
                    </a:lnTo>
                    <a:lnTo>
                      <a:pt x="0" y="27"/>
                    </a:lnTo>
                    <a:lnTo>
                      <a:pt x="0" y="36"/>
                    </a:lnTo>
                    <a:lnTo>
                      <a:pt x="0" y="45"/>
                    </a:lnTo>
                    <a:lnTo>
                      <a:pt x="0" y="54"/>
                    </a:lnTo>
                    <a:lnTo>
                      <a:pt x="9" y="54"/>
                    </a:lnTo>
                    <a:lnTo>
                      <a:pt x="18" y="54"/>
                    </a:lnTo>
                    <a:lnTo>
                      <a:pt x="27" y="54"/>
                    </a:lnTo>
                    <a:lnTo>
                      <a:pt x="27" y="45"/>
                    </a:lnTo>
                    <a:lnTo>
                      <a:pt x="35" y="45"/>
                    </a:lnTo>
                    <a:lnTo>
                      <a:pt x="35" y="36"/>
                    </a:lnTo>
                    <a:lnTo>
                      <a:pt x="44" y="36"/>
                    </a:lnTo>
                    <a:lnTo>
                      <a:pt x="44" y="27"/>
                    </a:lnTo>
                    <a:lnTo>
                      <a:pt x="53" y="27"/>
                    </a:lnTo>
                    <a:lnTo>
                      <a:pt x="53" y="18"/>
                    </a:lnTo>
                    <a:lnTo>
                      <a:pt x="53" y="9"/>
                    </a:lnTo>
                    <a:lnTo>
                      <a:pt x="62" y="9"/>
                    </a:lnTo>
                    <a:lnTo>
                      <a:pt x="53" y="0"/>
                    </a:lnTo>
                    <a:lnTo>
                      <a:pt x="44" y="0"/>
                    </a:lnTo>
                    <a:lnTo>
                      <a:pt x="35" y="0"/>
                    </a:lnTo>
                    <a:lnTo>
                      <a:pt x="27"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0" name="Freeform 12">
                <a:extLst>
                  <a:ext uri="{FF2B5EF4-FFF2-40B4-BE49-F238E27FC236}">
                    <a16:creationId xmlns:a16="http://schemas.microsoft.com/office/drawing/2014/main" id="{52F6F4A7-FA84-42F4-B072-429ACF0ACBB3}"/>
                  </a:ext>
                </a:extLst>
              </p:cNvPr>
              <p:cNvSpPr>
                <a:spLocks/>
              </p:cNvSpPr>
              <p:nvPr/>
            </p:nvSpPr>
            <p:spPr bwMode="auto">
              <a:xfrm>
                <a:off x="5619" y="276"/>
                <a:ext cx="90" cy="63"/>
              </a:xfrm>
              <a:custGeom>
                <a:avLst/>
                <a:gdLst>
                  <a:gd name="T0" fmla="*/ 27 w 90"/>
                  <a:gd name="T1" fmla="*/ 0 h 63"/>
                  <a:gd name="T2" fmla="*/ 18 w 90"/>
                  <a:gd name="T3" fmla="*/ 0 h 63"/>
                  <a:gd name="T4" fmla="*/ 9 w 90"/>
                  <a:gd name="T5" fmla="*/ 0 h 63"/>
                  <a:gd name="T6" fmla="*/ 9 w 90"/>
                  <a:gd name="T7" fmla="*/ 9 h 63"/>
                  <a:gd name="T8" fmla="*/ 0 w 90"/>
                  <a:gd name="T9" fmla="*/ 18 h 63"/>
                  <a:gd name="T10" fmla="*/ 0 w 90"/>
                  <a:gd name="T11" fmla="*/ 27 h 63"/>
                  <a:gd name="T12" fmla="*/ 0 w 90"/>
                  <a:gd name="T13" fmla="*/ 35 h 63"/>
                  <a:gd name="T14" fmla="*/ 0 w 90"/>
                  <a:gd name="T15" fmla="*/ 44 h 63"/>
                  <a:gd name="T16" fmla="*/ 9 w 90"/>
                  <a:gd name="T17" fmla="*/ 44 h 63"/>
                  <a:gd name="T18" fmla="*/ 9 w 90"/>
                  <a:gd name="T19" fmla="*/ 53 h 63"/>
                  <a:gd name="T20" fmla="*/ 18 w 90"/>
                  <a:gd name="T21" fmla="*/ 53 h 63"/>
                  <a:gd name="T22" fmla="*/ 27 w 90"/>
                  <a:gd name="T23" fmla="*/ 53 h 63"/>
                  <a:gd name="T24" fmla="*/ 36 w 90"/>
                  <a:gd name="T25" fmla="*/ 62 h 63"/>
                  <a:gd name="T26" fmla="*/ 45 w 90"/>
                  <a:gd name="T27" fmla="*/ 62 h 63"/>
                  <a:gd name="T28" fmla="*/ 53 w 90"/>
                  <a:gd name="T29" fmla="*/ 62 h 63"/>
                  <a:gd name="T30" fmla="*/ 62 w 90"/>
                  <a:gd name="T31" fmla="*/ 62 h 63"/>
                  <a:gd name="T32" fmla="*/ 71 w 90"/>
                  <a:gd name="T33" fmla="*/ 62 h 63"/>
                  <a:gd name="T34" fmla="*/ 80 w 90"/>
                  <a:gd name="T35" fmla="*/ 62 h 63"/>
                  <a:gd name="T36" fmla="*/ 80 w 90"/>
                  <a:gd name="T37" fmla="*/ 53 h 63"/>
                  <a:gd name="T38" fmla="*/ 89 w 90"/>
                  <a:gd name="T39" fmla="*/ 53 h 63"/>
                  <a:gd name="T40" fmla="*/ 89 w 90"/>
                  <a:gd name="T41" fmla="*/ 44 h 63"/>
                  <a:gd name="T42" fmla="*/ 80 w 90"/>
                  <a:gd name="T43" fmla="*/ 44 h 63"/>
                  <a:gd name="T44" fmla="*/ 80 w 90"/>
                  <a:gd name="T45" fmla="*/ 35 h 63"/>
                  <a:gd name="T46" fmla="*/ 71 w 90"/>
                  <a:gd name="T47" fmla="*/ 35 h 63"/>
                  <a:gd name="T48" fmla="*/ 71 w 90"/>
                  <a:gd name="T49" fmla="*/ 27 h 63"/>
                  <a:gd name="T50" fmla="*/ 62 w 90"/>
                  <a:gd name="T51" fmla="*/ 27 h 63"/>
                  <a:gd name="T52" fmla="*/ 53 w 90"/>
                  <a:gd name="T53" fmla="*/ 27 h 63"/>
                  <a:gd name="T54" fmla="*/ 45 w 90"/>
                  <a:gd name="T55" fmla="*/ 27 h 63"/>
                  <a:gd name="T56" fmla="*/ 36 w 90"/>
                  <a:gd name="T57" fmla="*/ 27 h 63"/>
                  <a:gd name="T58" fmla="*/ 36 w 90"/>
                  <a:gd name="T59" fmla="*/ 18 h 63"/>
                  <a:gd name="T60" fmla="*/ 27 w 90"/>
                  <a:gd name="T61" fmla="*/ 18 h 63"/>
                  <a:gd name="T62" fmla="*/ 27 w 90"/>
                  <a:gd name="T63" fmla="*/ 9 h 63"/>
                  <a:gd name="T64" fmla="*/ 27 w 90"/>
                  <a:gd name="T65" fmla="*/ 0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0" h="63">
                    <a:moveTo>
                      <a:pt x="27" y="0"/>
                    </a:moveTo>
                    <a:lnTo>
                      <a:pt x="18" y="0"/>
                    </a:lnTo>
                    <a:lnTo>
                      <a:pt x="9" y="0"/>
                    </a:lnTo>
                    <a:lnTo>
                      <a:pt x="9" y="9"/>
                    </a:lnTo>
                    <a:lnTo>
                      <a:pt x="0" y="18"/>
                    </a:lnTo>
                    <a:lnTo>
                      <a:pt x="0" y="27"/>
                    </a:lnTo>
                    <a:lnTo>
                      <a:pt x="0" y="35"/>
                    </a:lnTo>
                    <a:lnTo>
                      <a:pt x="0" y="44"/>
                    </a:lnTo>
                    <a:lnTo>
                      <a:pt x="9" y="44"/>
                    </a:lnTo>
                    <a:lnTo>
                      <a:pt x="9" y="53"/>
                    </a:lnTo>
                    <a:lnTo>
                      <a:pt x="18" y="53"/>
                    </a:lnTo>
                    <a:lnTo>
                      <a:pt x="27" y="53"/>
                    </a:lnTo>
                    <a:lnTo>
                      <a:pt x="36" y="62"/>
                    </a:lnTo>
                    <a:lnTo>
                      <a:pt x="45" y="62"/>
                    </a:lnTo>
                    <a:lnTo>
                      <a:pt x="53" y="62"/>
                    </a:lnTo>
                    <a:lnTo>
                      <a:pt x="62" y="62"/>
                    </a:lnTo>
                    <a:lnTo>
                      <a:pt x="71" y="62"/>
                    </a:lnTo>
                    <a:lnTo>
                      <a:pt x="80" y="62"/>
                    </a:lnTo>
                    <a:lnTo>
                      <a:pt x="80" y="53"/>
                    </a:lnTo>
                    <a:lnTo>
                      <a:pt x="89" y="53"/>
                    </a:lnTo>
                    <a:lnTo>
                      <a:pt x="89" y="44"/>
                    </a:lnTo>
                    <a:lnTo>
                      <a:pt x="80" y="44"/>
                    </a:lnTo>
                    <a:lnTo>
                      <a:pt x="80" y="35"/>
                    </a:lnTo>
                    <a:lnTo>
                      <a:pt x="71" y="35"/>
                    </a:lnTo>
                    <a:lnTo>
                      <a:pt x="71" y="27"/>
                    </a:lnTo>
                    <a:lnTo>
                      <a:pt x="62" y="27"/>
                    </a:lnTo>
                    <a:lnTo>
                      <a:pt x="53" y="27"/>
                    </a:lnTo>
                    <a:lnTo>
                      <a:pt x="45" y="27"/>
                    </a:lnTo>
                    <a:lnTo>
                      <a:pt x="36" y="27"/>
                    </a:lnTo>
                    <a:lnTo>
                      <a:pt x="36" y="18"/>
                    </a:lnTo>
                    <a:lnTo>
                      <a:pt x="27" y="18"/>
                    </a:lnTo>
                    <a:lnTo>
                      <a:pt x="27" y="9"/>
                    </a:lnTo>
                    <a:lnTo>
                      <a:pt x="27"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1" name="Freeform 13">
                <a:extLst>
                  <a:ext uri="{FF2B5EF4-FFF2-40B4-BE49-F238E27FC236}">
                    <a16:creationId xmlns:a16="http://schemas.microsoft.com/office/drawing/2014/main" id="{5408D48C-D86E-485A-8AA5-CF9BFD51833A}"/>
                  </a:ext>
                </a:extLst>
              </p:cNvPr>
              <p:cNvSpPr>
                <a:spLocks/>
              </p:cNvSpPr>
              <p:nvPr/>
            </p:nvSpPr>
            <p:spPr bwMode="auto">
              <a:xfrm>
                <a:off x="5362" y="684"/>
                <a:ext cx="98" cy="64"/>
              </a:xfrm>
              <a:custGeom>
                <a:avLst/>
                <a:gdLst>
                  <a:gd name="T0" fmla="*/ 9 w 98"/>
                  <a:gd name="T1" fmla="*/ 0 h 64"/>
                  <a:gd name="T2" fmla="*/ 0 w 98"/>
                  <a:gd name="T3" fmla="*/ 0 h 64"/>
                  <a:gd name="T4" fmla="*/ 0 w 98"/>
                  <a:gd name="T5" fmla="*/ 9 h 64"/>
                  <a:gd name="T6" fmla="*/ 0 w 98"/>
                  <a:gd name="T7" fmla="*/ 18 h 64"/>
                  <a:gd name="T8" fmla="*/ 9 w 98"/>
                  <a:gd name="T9" fmla="*/ 18 h 64"/>
                  <a:gd name="T10" fmla="*/ 9 w 98"/>
                  <a:gd name="T11" fmla="*/ 27 h 64"/>
                  <a:gd name="T12" fmla="*/ 9 w 98"/>
                  <a:gd name="T13" fmla="*/ 36 h 64"/>
                  <a:gd name="T14" fmla="*/ 9 w 98"/>
                  <a:gd name="T15" fmla="*/ 45 h 64"/>
                  <a:gd name="T16" fmla="*/ 18 w 98"/>
                  <a:gd name="T17" fmla="*/ 45 h 64"/>
                  <a:gd name="T18" fmla="*/ 18 w 98"/>
                  <a:gd name="T19" fmla="*/ 54 h 64"/>
                  <a:gd name="T20" fmla="*/ 26 w 98"/>
                  <a:gd name="T21" fmla="*/ 54 h 64"/>
                  <a:gd name="T22" fmla="*/ 26 w 98"/>
                  <a:gd name="T23" fmla="*/ 63 h 64"/>
                  <a:gd name="T24" fmla="*/ 35 w 98"/>
                  <a:gd name="T25" fmla="*/ 63 h 64"/>
                  <a:gd name="T26" fmla="*/ 44 w 98"/>
                  <a:gd name="T27" fmla="*/ 63 h 64"/>
                  <a:gd name="T28" fmla="*/ 53 w 98"/>
                  <a:gd name="T29" fmla="*/ 63 h 64"/>
                  <a:gd name="T30" fmla="*/ 62 w 98"/>
                  <a:gd name="T31" fmla="*/ 63 h 64"/>
                  <a:gd name="T32" fmla="*/ 71 w 98"/>
                  <a:gd name="T33" fmla="*/ 63 h 64"/>
                  <a:gd name="T34" fmla="*/ 79 w 98"/>
                  <a:gd name="T35" fmla="*/ 63 h 64"/>
                  <a:gd name="T36" fmla="*/ 88 w 98"/>
                  <a:gd name="T37" fmla="*/ 54 h 64"/>
                  <a:gd name="T38" fmla="*/ 88 w 98"/>
                  <a:gd name="T39" fmla="*/ 45 h 64"/>
                  <a:gd name="T40" fmla="*/ 97 w 98"/>
                  <a:gd name="T41" fmla="*/ 45 h 64"/>
                  <a:gd name="T42" fmla="*/ 97 w 98"/>
                  <a:gd name="T43" fmla="*/ 36 h 64"/>
                  <a:gd name="T44" fmla="*/ 97 w 98"/>
                  <a:gd name="T45" fmla="*/ 27 h 64"/>
                  <a:gd name="T46" fmla="*/ 97 w 98"/>
                  <a:gd name="T47" fmla="*/ 18 h 64"/>
                  <a:gd name="T48" fmla="*/ 88 w 98"/>
                  <a:gd name="T49" fmla="*/ 18 h 64"/>
                  <a:gd name="T50" fmla="*/ 79 w 98"/>
                  <a:gd name="T51" fmla="*/ 18 h 64"/>
                  <a:gd name="T52" fmla="*/ 71 w 98"/>
                  <a:gd name="T53" fmla="*/ 18 h 64"/>
                  <a:gd name="T54" fmla="*/ 71 w 98"/>
                  <a:gd name="T55" fmla="*/ 9 h 64"/>
                  <a:gd name="T56" fmla="*/ 62 w 98"/>
                  <a:gd name="T57" fmla="*/ 9 h 64"/>
                  <a:gd name="T58" fmla="*/ 53 w 98"/>
                  <a:gd name="T59" fmla="*/ 9 h 64"/>
                  <a:gd name="T60" fmla="*/ 53 w 98"/>
                  <a:gd name="T61" fmla="*/ 0 h 64"/>
                  <a:gd name="T62" fmla="*/ 44 w 98"/>
                  <a:gd name="T63" fmla="*/ 0 h 64"/>
                  <a:gd name="T64" fmla="*/ 35 w 98"/>
                  <a:gd name="T65" fmla="*/ 0 h 64"/>
                  <a:gd name="T66" fmla="*/ 26 w 98"/>
                  <a:gd name="T67" fmla="*/ 0 h 64"/>
                  <a:gd name="T68" fmla="*/ 18 w 98"/>
                  <a:gd name="T69" fmla="*/ 0 h 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64">
                    <a:moveTo>
                      <a:pt x="9" y="0"/>
                    </a:moveTo>
                    <a:lnTo>
                      <a:pt x="0" y="0"/>
                    </a:lnTo>
                    <a:lnTo>
                      <a:pt x="0" y="9"/>
                    </a:lnTo>
                    <a:lnTo>
                      <a:pt x="0" y="18"/>
                    </a:lnTo>
                    <a:lnTo>
                      <a:pt x="9" y="18"/>
                    </a:lnTo>
                    <a:lnTo>
                      <a:pt x="9" y="27"/>
                    </a:lnTo>
                    <a:lnTo>
                      <a:pt x="9" y="36"/>
                    </a:lnTo>
                    <a:lnTo>
                      <a:pt x="9" y="45"/>
                    </a:lnTo>
                    <a:lnTo>
                      <a:pt x="18" y="45"/>
                    </a:lnTo>
                    <a:lnTo>
                      <a:pt x="18" y="54"/>
                    </a:lnTo>
                    <a:lnTo>
                      <a:pt x="26" y="54"/>
                    </a:lnTo>
                    <a:lnTo>
                      <a:pt x="26" y="63"/>
                    </a:lnTo>
                    <a:lnTo>
                      <a:pt x="35" y="63"/>
                    </a:lnTo>
                    <a:lnTo>
                      <a:pt x="44" y="63"/>
                    </a:lnTo>
                    <a:lnTo>
                      <a:pt x="53" y="63"/>
                    </a:lnTo>
                    <a:lnTo>
                      <a:pt x="62" y="63"/>
                    </a:lnTo>
                    <a:lnTo>
                      <a:pt x="71" y="63"/>
                    </a:lnTo>
                    <a:lnTo>
                      <a:pt x="79" y="63"/>
                    </a:lnTo>
                    <a:lnTo>
                      <a:pt x="88" y="54"/>
                    </a:lnTo>
                    <a:lnTo>
                      <a:pt x="88" y="45"/>
                    </a:lnTo>
                    <a:lnTo>
                      <a:pt x="97" y="45"/>
                    </a:lnTo>
                    <a:lnTo>
                      <a:pt x="97" y="36"/>
                    </a:lnTo>
                    <a:lnTo>
                      <a:pt x="97" y="27"/>
                    </a:lnTo>
                    <a:lnTo>
                      <a:pt x="97" y="18"/>
                    </a:lnTo>
                    <a:lnTo>
                      <a:pt x="88" y="18"/>
                    </a:lnTo>
                    <a:lnTo>
                      <a:pt x="79" y="18"/>
                    </a:lnTo>
                    <a:lnTo>
                      <a:pt x="71" y="18"/>
                    </a:lnTo>
                    <a:lnTo>
                      <a:pt x="71" y="9"/>
                    </a:lnTo>
                    <a:lnTo>
                      <a:pt x="62" y="9"/>
                    </a:lnTo>
                    <a:lnTo>
                      <a:pt x="53" y="9"/>
                    </a:lnTo>
                    <a:lnTo>
                      <a:pt x="53" y="0"/>
                    </a:lnTo>
                    <a:lnTo>
                      <a:pt x="44" y="0"/>
                    </a:lnTo>
                    <a:lnTo>
                      <a:pt x="35" y="0"/>
                    </a:lnTo>
                    <a:lnTo>
                      <a:pt x="26"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2" name="Freeform 14">
                <a:extLst>
                  <a:ext uri="{FF2B5EF4-FFF2-40B4-BE49-F238E27FC236}">
                    <a16:creationId xmlns:a16="http://schemas.microsoft.com/office/drawing/2014/main" id="{5CE78861-5EFF-459A-9267-CD4B22D046DA}"/>
                  </a:ext>
                </a:extLst>
              </p:cNvPr>
              <p:cNvSpPr>
                <a:spLocks/>
              </p:cNvSpPr>
              <p:nvPr/>
            </p:nvSpPr>
            <p:spPr bwMode="auto">
              <a:xfrm>
                <a:off x="5291" y="462"/>
                <a:ext cx="63" cy="63"/>
              </a:xfrm>
              <a:custGeom>
                <a:avLst/>
                <a:gdLst>
                  <a:gd name="T0" fmla="*/ 0 w 63"/>
                  <a:gd name="T1" fmla="*/ 0 h 63"/>
                  <a:gd name="T2" fmla="*/ 0 w 63"/>
                  <a:gd name="T3" fmla="*/ 9 h 63"/>
                  <a:gd name="T4" fmla="*/ 0 w 63"/>
                  <a:gd name="T5" fmla="*/ 18 h 63"/>
                  <a:gd name="T6" fmla="*/ 0 w 63"/>
                  <a:gd name="T7" fmla="*/ 27 h 63"/>
                  <a:gd name="T8" fmla="*/ 0 w 63"/>
                  <a:gd name="T9" fmla="*/ 35 h 63"/>
                  <a:gd name="T10" fmla="*/ 0 w 63"/>
                  <a:gd name="T11" fmla="*/ 44 h 63"/>
                  <a:gd name="T12" fmla="*/ 0 w 63"/>
                  <a:gd name="T13" fmla="*/ 53 h 63"/>
                  <a:gd name="T14" fmla="*/ 0 w 63"/>
                  <a:gd name="T15" fmla="*/ 62 h 63"/>
                  <a:gd name="T16" fmla="*/ 9 w 63"/>
                  <a:gd name="T17" fmla="*/ 62 h 63"/>
                  <a:gd name="T18" fmla="*/ 18 w 63"/>
                  <a:gd name="T19" fmla="*/ 62 h 63"/>
                  <a:gd name="T20" fmla="*/ 27 w 63"/>
                  <a:gd name="T21" fmla="*/ 62 h 63"/>
                  <a:gd name="T22" fmla="*/ 27 w 63"/>
                  <a:gd name="T23" fmla="*/ 53 h 63"/>
                  <a:gd name="T24" fmla="*/ 35 w 63"/>
                  <a:gd name="T25" fmla="*/ 53 h 63"/>
                  <a:gd name="T26" fmla="*/ 35 w 63"/>
                  <a:gd name="T27" fmla="*/ 44 h 63"/>
                  <a:gd name="T28" fmla="*/ 44 w 63"/>
                  <a:gd name="T29" fmla="*/ 44 h 63"/>
                  <a:gd name="T30" fmla="*/ 44 w 63"/>
                  <a:gd name="T31" fmla="*/ 35 h 63"/>
                  <a:gd name="T32" fmla="*/ 53 w 63"/>
                  <a:gd name="T33" fmla="*/ 35 h 63"/>
                  <a:gd name="T34" fmla="*/ 53 w 63"/>
                  <a:gd name="T35" fmla="*/ 27 h 63"/>
                  <a:gd name="T36" fmla="*/ 53 w 63"/>
                  <a:gd name="T37" fmla="*/ 18 h 63"/>
                  <a:gd name="T38" fmla="*/ 62 w 63"/>
                  <a:gd name="T39" fmla="*/ 18 h 63"/>
                  <a:gd name="T40" fmla="*/ 53 w 63"/>
                  <a:gd name="T41" fmla="*/ 9 h 63"/>
                  <a:gd name="T42" fmla="*/ 44 w 63"/>
                  <a:gd name="T43" fmla="*/ 9 h 63"/>
                  <a:gd name="T44" fmla="*/ 35 w 63"/>
                  <a:gd name="T45" fmla="*/ 9 h 63"/>
                  <a:gd name="T46" fmla="*/ 27 w 63"/>
                  <a:gd name="T47" fmla="*/ 9 h 63"/>
                  <a:gd name="T48" fmla="*/ 27 w 63"/>
                  <a:gd name="T49" fmla="*/ 0 h 63"/>
                  <a:gd name="T50" fmla="*/ 18 w 63"/>
                  <a:gd name="T51" fmla="*/ 0 h 6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 h="63">
                    <a:moveTo>
                      <a:pt x="0" y="0"/>
                    </a:moveTo>
                    <a:lnTo>
                      <a:pt x="0" y="9"/>
                    </a:lnTo>
                    <a:lnTo>
                      <a:pt x="0" y="18"/>
                    </a:lnTo>
                    <a:lnTo>
                      <a:pt x="0" y="27"/>
                    </a:lnTo>
                    <a:lnTo>
                      <a:pt x="0" y="35"/>
                    </a:lnTo>
                    <a:lnTo>
                      <a:pt x="0" y="44"/>
                    </a:lnTo>
                    <a:lnTo>
                      <a:pt x="0" y="53"/>
                    </a:lnTo>
                    <a:lnTo>
                      <a:pt x="0" y="62"/>
                    </a:lnTo>
                    <a:lnTo>
                      <a:pt x="9" y="62"/>
                    </a:lnTo>
                    <a:lnTo>
                      <a:pt x="18" y="62"/>
                    </a:lnTo>
                    <a:lnTo>
                      <a:pt x="27" y="62"/>
                    </a:lnTo>
                    <a:lnTo>
                      <a:pt x="27" y="53"/>
                    </a:lnTo>
                    <a:lnTo>
                      <a:pt x="35" y="53"/>
                    </a:lnTo>
                    <a:lnTo>
                      <a:pt x="35" y="44"/>
                    </a:lnTo>
                    <a:lnTo>
                      <a:pt x="44" y="44"/>
                    </a:lnTo>
                    <a:lnTo>
                      <a:pt x="44" y="35"/>
                    </a:lnTo>
                    <a:lnTo>
                      <a:pt x="53" y="35"/>
                    </a:lnTo>
                    <a:lnTo>
                      <a:pt x="53" y="27"/>
                    </a:lnTo>
                    <a:lnTo>
                      <a:pt x="53" y="18"/>
                    </a:lnTo>
                    <a:lnTo>
                      <a:pt x="62" y="18"/>
                    </a:lnTo>
                    <a:lnTo>
                      <a:pt x="53" y="9"/>
                    </a:lnTo>
                    <a:lnTo>
                      <a:pt x="44" y="9"/>
                    </a:lnTo>
                    <a:lnTo>
                      <a:pt x="35" y="9"/>
                    </a:lnTo>
                    <a:lnTo>
                      <a:pt x="27" y="9"/>
                    </a:lnTo>
                    <a:lnTo>
                      <a:pt x="27"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3" name="Freeform 15">
                <a:extLst>
                  <a:ext uri="{FF2B5EF4-FFF2-40B4-BE49-F238E27FC236}">
                    <a16:creationId xmlns:a16="http://schemas.microsoft.com/office/drawing/2014/main" id="{B3701D64-4B5E-45E6-8CFC-C965677D6A64}"/>
                  </a:ext>
                </a:extLst>
              </p:cNvPr>
              <p:cNvSpPr>
                <a:spLocks/>
              </p:cNvSpPr>
              <p:nvPr/>
            </p:nvSpPr>
            <p:spPr bwMode="auto">
              <a:xfrm>
                <a:off x="5512" y="560"/>
                <a:ext cx="90" cy="63"/>
              </a:xfrm>
              <a:custGeom>
                <a:avLst/>
                <a:gdLst>
                  <a:gd name="T0" fmla="*/ 27 w 90"/>
                  <a:gd name="T1" fmla="*/ 0 h 63"/>
                  <a:gd name="T2" fmla="*/ 18 w 90"/>
                  <a:gd name="T3" fmla="*/ 0 h 63"/>
                  <a:gd name="T4" fmla="*/ 9 w 90"/>
                  <a:gd name="T5" fmla="*/ 0 h 63"/>
                  <a:gd name="T6" fmla="*/ 9 w 90"/>
                  <a:gd name="T7" fmla="*/ 9 h 63"/>
                  <a:gd name="T8" fmla="*/ 0 w 90"/>
                  <a:gd name="T9" fmla="*/ 18 h 63"/>
                  <a:gd name="T10" fmla="*/ 0 w 90"/>
                  <a:gd name="T11" fmla="*/ 27 h 63"/>
                  <a:gd name="T12" fmla="*/ 0 w 90"/>
                  <a:gd name="T13" fmla="*/ 35 h 63"/>
                  <a:gd name="T14" fmla="*/ 0 w 90"/>
                  <a:gd name="T15" fmla="*/ 44 h 63"/>
                  <a:gd name="T16" fmla="*/ 9 w 90"/>
                  <a:gd name="T17" fmla="*/ 44 h 63"/>
                  <a:gd name="T18" fmla="*/ 9 w 90"/>
                  <a:gd name="T19" fmla="*/ 53 h 63"/>
                  <a:gd name="T20" fmla="*/ 18 w 90"/>
                  <a:gd name="T21" fmla="*/ 53 h 63"/>
                  <a:gd name="T22" fmla="*/ 27 w 90"/>
                  <a:gd name="T23" fmla="*/ 53 h 63"/>
                  <a:gd name="T24" fmla="*/ 36 w 90"/>
                  <a:gd name="T25" fmla="*/ 62 h 63"/>
                  <a:gd name="T26" fmla="*/ 45 w 90"/>
                  <a:gd name="T27" fmla="*/ 62 h 63"/>
                  <a:gd name="T28" fmla="*/ 53 w 90"/>
                  <a:gd name="T29" fmla="*/ 62 h 63"/>
                  <a:gd name="T30" fmla="*/ 62 w 90"/>
                  <a:gd name="T31" fmla="*/ 62 h 63"/>
                  <a:gd name="T32" fmla="*/ 71 w 90"/>
                  <a:gd name="T33" fmla="*/ 62 h 63"/>
                  <a:gd name="T34" fmla="*/ 80 w 90"/>
                  <a:gd name="T35" fmla="*/ 62 h 63"/>
                  <a:gd name="T36" fmla="*/ 80 w 90"/>
                  <a:gd name="T37" fmla="*/ 53 h 63"/>
                  <a:gd name="T38" fmla="*/ 89 w 90"/>
                  <a:gd name="T39" fmla="*/ 53 h 63"/>
                  <a:gd name="T40" fmla="*/ 89 w 90"/>
                  <a:gd name="T41" fmla="*/ 44 h 63"/>
                  <a:gd name="T42" fmla="*/ 80 w 90"/>
                  <a:gd name="T43" fmla="*/ 44 h 63"/>
                  <a:gd name="T44" fmla="*/ 80 w 90"/>
                  <a:gd name="T45" fmla="*/ 35 h 63"/>
                  <a:gd name="T46" fmla="*/ 71 w 90"/>
                  <a:gd name="T47" fmla="*/ 35 h 63"/>
                  <a:gd name="T48" fmla="*/ 71 w 90"/>
                  <a:gd name="T49" fmla="*/ 27 h 63"/>
                  <a:gd name="T50" fmla="*/ 62 w 90"/>
                  <a:gd name="T51" fmla="*/ 27 h 63"/>
                  <a:gd name="T52" fmla="*/ 53 w 90"/>
                  <a:gd name="T53" fmla="*/ 27 h 63"/>
                  <a:gd name="T54" fmla="*/ 45 w 90"/>
                  <a:gd name="T55" fmla="*/ 27 h 63"/>
                  <a:gd name="T56" fmla="*/ 36 w 90"/>
                  <a:gd name="T57" fmla="*/ 27 h 63"/>
                  <a:gd name="T58" fmla="*/ 36 w 90"/>
                  <a:gd name="T59" fmla="*/ 18 h 63"/>
                  <a:gd name="T60" fmla="*/ 27 w 90"/>
                  <a:gd name="T61" fmla="*/ 18 h 63"/>
                  <a:gd name="T62" fmla="*/ 27 w 90"/>
                  <a:gd name="T63" fmla="*/ 9 h 63"/>
                  <a:gd name="T64" fmla="*/ 27 w 90"/>
                  <a:gd name="T65" fmla="*/ 0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0" h="63">
                    <a:moveTo>
                      <a:pt x="27" y="0"/>
                    </a:moveTo>
                    <a:lnTo>
                      <a:pt x="18" y="0"/>
                    </a:lnTo>
                    <a:lnTo>
                      <a:pt x="9" y="0"/>
                    </a:lnTo>
                    <a:lnTo>
                      <a:pt x="9" y="9"/>
                    </a:lnTo>
                    <a:lnTo>
                      <a:pt x="0" y="18"/>
                    </a:lnTo>
                    <a:lnTo>
                      <a:pt x="0" y="27"/>
                    </a:lnTo>
                    <a:lnTo>
                      <a:pt x="0" y="35"/>
                    </a:lnTo>
                    <a:lnTo>
                      <a:pt x="0" y="44"/>
                    </a:lnTo>
                    <a:lnTo>
                      <a:pt x="9" y="44"/>
                    </a:lnTo>
                    <a:lnTo>
                      <a:pt x="9" y="53"/>
                    </a:lnTo>
                    <a:lnTo>
                      <a:pt x="18" y="53"/>
                    </a:lnTo>
                    <a:lnTo>
                      <a:pt x="27" y="53"/>
                    </a:lnTo>
                    <a:lnTo>
                      <a:pt x="36" y="62"/>
                    </a:lnTo>
                    <a:lnTo>
                      <a:pt x="45" y="62"/>
                    </a:lnTo>
                    <a:lnTo>
                      <a:pt x="53" y="62"/>
                    </a:lnTo>
                    <a:lnTo>
                      <a:pt x="62" y="62"/>
                    </a:lnTo>
                    <a:lnTo>
                      <a:pt x="71" y="62"/>
                    </a:lnTo>
                    <a:lnTo>
                      <a:pt x="80" y="62"/>
                    </a:lnTo>
                    <a:lnTo>
                      <a:pt x="80" y="53"/>
                    </a:lnTo>
                    <a:lnTo>
                      <a:pt x="89" y="53"/>
                    </a:lnTo>
                    <a:lnTo>
                      <a:pt x="89" y="44"/>
                    </a:lnTo>
                    <a:lnTo>
                      <a:pt x="80" y="44"/>
                    </a:lnTo>
                    <a:lnTo>
                      <a:pt x="80" y="35"/>
                    </a:lnTo>
                    <a:lnTo>
                      <a:pt x="71" y="35"/>
                    </a:lnTo>
                    <a:lnTo>
                      <a:pt x="71" y="27"/>
                    </a:lnTo>
                    <a:lnTo>
                      <a:pt x="62" y="27"/>
                    </a:lnTo>
                    <a:lnTo>
                      <a:pt x="53" y="27"/>
                    </a:lnTo>
                    <a:lnTo>
                      <a:pt x="45" y="27"/>
                    </a:lnTo>
                    <a:lnTo>
                      <a:pt x="36" y="27"/>
                    </a:lnTo>
                    <a:lnTo>
                      <a:pt x="36" y="18"/>
                    </a:lnTo>
                    <a:lnTo>
                      <a:pt x="27" y="18"/>
                    </a:lnTo>
                    <a:lnTo>
                      <a:pt x="27" y="9"/>
                    </a:lnTo>
                    <a:lnTo>
                      <a:pt x="27"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4" name="Freeform 16">
                <a:extLst>
                  <a:ext uri="{FF2B5EF4-FFF2-40B4-BE49-F238E27FC236}">
                    <a16:creationId xmlns:a16="http://schemas.microsoft.com/office/drawing/2014/main" id="{2ED724CF-6496-487D-A0BC-0B1DC1DBD964}"/>
                  </a:ext>
                </a:extLst>
              </p:cNvPr>
              <p:cNvSpPr>
                <a:spLocks/>
              </p:cNvSpPr>
              <p:nvPr/>
            </p:nvSpPr>
            <p:spPr bwMode="auto">
              <a:xfrm>
                <a:off x="5069" y="560"/>
                <a:ext cx="98" cy="63"/>
              </a:xfrm>
              <a:custGeom>
                <a:avLst/>
                <a:gdLst>
                  <a:gd name="T0" fmla="*/ 9 w 98"/>
                  <a:gd name="T1" fmla="*/ 0 h 63"/>
                  <a:gd name="T2" fmla="*/ 0 w 98"/>
                  <a:gd name="T3" fmla="*/ 0 h 63"/>
                  <a:gd name="T4" fmla="*/ 0 w 98"/>
                  <a:gd name="T5" fmla="*/ 9 h 63"/>
                  <a:gd name="T6" fmla="*/ 0 w 98"/>
                  <a:gd name="T7" fmla="*/ 18 h 63"/>
                  <a:gd name="T8" fmla="*/ 9 w 98"/>
                  <a:gd name="T9" fmla="*/ 18 h 63"/>
                  <a:gd name="T10" fmla="*/ 9 w 98"/>
                  <a:gd name="T11" fmla="*/ 27 h 63"/>
                  <a:gd name="T12" fmla="*/ 9 w 98"/>
                  <a:gd name="T13" fmla="*/ 35 h 63"/>
                  <a:gd name="T14" fmla="*/ 9 w 98"/>
                  <a:gd name="T15" fmla="*/ 44 h 63"/>
                  <a:gd name="T16" fmla="*/ 18 w 98"/>
                  <a:gd name="T17" fmla="*/ 44 h 63"/>
                  <a:gd name="T18" fmla="*/ 26 w 98"/>
                  <a:gd name="T19" fmla="*/ 44 h 63"/>
                  <a:gd name="T20" fmla="*/ 26 w 98"/>
                  <a:gd name="T21" fmla="*/ 53 h 63"/>
                  <a:gd name="T22" fmla="*/ 35 w 98"/>
                  <a:gd name="T23" fmla="*/ 53 h 63"/>
                  <a:gd name="T24" fmla="*/ 44 w 98"/>
                  <a:gd name="T25" fmla="*/ 62 h 63"/>
                  <a:gd name="T26" fmla="*/ 53 w 98"/>
                  <a:gd name="T27" fmla="*/ 62 h 63"/>
                  <a:gd name="T28" fmla="*/ 62 w 98"/>
                  <a:gd name="T29" fmla="*/ 62 h 63"/>
                  <a:gd name="T30" fmla="*/ 71 w 98"/>
                  <a:gd name="T31" fmla="*/ 62 h 63"/>
                  <a:gd name="T32" fmla="*/ 79 w 98"/>
                  <a:gd name="T33" fmla="*/ 62 h 63"/>
                  <a:gd name="T34" fmla="*/ 79 w 98"/>
                  <a:gd name="T35" fmla="*/ 53 h 63"/>
                  <a:gd name="T36" fmla="*/ 88 w 98"/>
                  <a:gd name="T37" fmla="*/ 44 h 63"/>
                  <a:gd name="T38" fmla="*/ 97 w 98"/>
                  <a:gd name="T39" fmla="*/ 44 h 63"/>
                  <a:gd name="T40" fmla="*/ 97 w 98"/>
                  <a:gd name="T41" fmla="*/ 35 h 63"/>
                  <a:gd name="T42" fmla="*/ 97 w 98"/>
                  <a:gd name="T43" fmla="*/ 27 h 63"/>
                  <a:gd name="T44" fmla="*/ 97 w 98"/>
                  <a:gd name="T45" fmla="*/ 18 h 63"/>
                  <a:gd name="T46" fmla="*/ 88 w 98"/>
                  <a:gd name="T47" fmla="*/ 18 h 63"/>
                  <a:gd name="T48" fmla="*/ 79 w 98"/>
                  <a:gd name="T49" fmla="*/ 18 h 63"/>
                  <a:gd name="T50" fmla="*/ 71 w 98"/>
                  <a:gd name="T51" fmla="*/ 18 h 63"/>
                  <a:gd name="T52" fmla="*/ 71 w 98"/>
                  <a:gd name="T53" fmla="*/ 9 h 63"/>
                  <a:gd name="T54" fmla="*/ 62 w 98"/>
                  <a:gd name="T55" fmla="*/ 9 h 63"/>
                  <a:gd name="T56" fmla="*/ 53 w 98"/>
                  <a:gd name="T57" fmla="*/ 9 h 63"/>
                  <a:gd name="T58" fmla="*/ 53 w 98"/>
                  <a:gd name="T59" fmla="*/ 0 h 63"/>
                  <a:gd name="T60" fmla="*/ 44 w 98"/>
                  <a:gd name="T61" fmla="*/ 0 h 63"/>
                  <a:gd name="T62" fmla="*/ 35 w 98"/>
                  <a:gd name="T63" fmla="*/ 0 h 63"/>
                  <a:gd name="T64" fmla="*/ 26 w 98"/>
                  <a:gd name="T65" fmla="*/ 0 h 63"/>
                  <a:gd name="T66" fmla="*/ 18 w 98"/>
                  <a:gd name="T67" fmla="*/ 0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8" h="63">
                    <a:moveTo>
                      <a:pt x="9" y="0"/>
                    </a:moveTo>
                    <a:lnTo>
                      <a:pt x="0" y="0"/>
                    </a:lnTo>
                    <a:lnTo>
                      <a:pt x="0" y="9"/>
                    </a:lnTo>
                    <a:lnTo>
                      <a:pt x="0" y="18"/>
                    </a:lnTo>
                    <a:lnTo>
                      <a:pt x="9" y="18"/>
                    </a:lnTo>
                    <a:lnTo>
                      <a:pt x="9" y="27"/>
                    </a:lnTo>
                    <a:lnTo>
                      <a:pt x="9" y="35"/>
                    </a:lnTo>
                    <a:lnTo>
                      <a:pt x="9" y="44"/>
                    </a:lnTo>
                    <a:lnTo>
                      <a:pt x="18" y="44"/>
                    </a:lnTo>
                    <a:lnTo>
                      <a:pt x="26" y="44"/>
                    </a:lnTo>
                    <a:lnTo>
                      <a:pt x="26" y="53"/>
                    </a:lnTo>
                    <a:lnTo>
                      <a:pt x="35" y="53"/>
                    </a:lnTo>
                    <a:lnTo>
                      <a:pt x="44" y="62"/>
                    </a:lnTo>
                    <a:lnTo>
                      <a:pt x="53" y="62"/>
                    </a:lnTo>
                    <a:lnTo>
                      <a:pt x="62" y="62"/>
                    </a:lnTo>
                    <a:lnTo>
                      <a:pt x="71" y="62"/>
                    </a:lnTo>
                    <a:lnTo>
                      <a:pt x="79" y="62"/>
                    </a:lnTo>
                    <a:lnTo>
                      <a:pt x="79" y="53"/>
                    </a:lnTo>
                    <a:lnTo>
                      <a:pt x="88" y="44"/>
                    </a:lnTo>
                    <a:lnTo>
                      <a:pt x="97" y="44"/>
                    </a:lnTo>
                    <a:lnTo>
                      <a:pt x="97" y="35"/>
                    </a:lnTo>
                    <a:lnTo>
                      <a:pt x="97" y="27"/>
                    </a:lnTo>
                    <a:lnTo>
                      <a:pt x="97" y="18"/>
                    </a:lnTo>
                    <a:lnTo>
                      <a:pt x="88" y="18"/>
                    </a:lnTo>
                    <a:lnTo>
                      <a:pt x="79" y="18"/>
                    </a:lnTo>
                    <a:lnTo>
                      <a:pt x="71" y="18"/>
                    </a:lnTo>
                    <a:lnTo>
                      <a:pt x="71" y="9"/>
                    </a:lnTo>
                    <a:lnTo>
                      <a:pt x="62" y="9"/>
                    </a:lnTo>
                    <a:lnTo>
                      <a:pt x="53" y="9"/>
                    </a:lnTo>
                    <a:lnTo>
                      <a:pt x="53" y="0"/>
                    </a:lnTo>
                    <a:lnTo>
                      <a:pt x="44" y="0"/>
                    </a:lnTo>
                    <a:lnTo>
                      <a:pt x="35" y="0"/>
                    </a:lnTo>
                    <a:lnTo>
                      <a:pt x="26"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5" name="Freeform 17">
                <a:extLst>
                  <a:ext uri="{FF2B5EF4-FFF2-40B4-BE49-F238E27FC236}">
                    <a16:creationId xmlns:a16="http://schemas.microsoft.com/office/drawing/2014/main" id="{B799C94C-4647-4373-9710-C5D6089EA00C}"/>
                  </a:ext>
                </a:extLst>
              </p:cNvPr>
              <p:cNvSpPr>
                <a:spLocks/>
              </p:cNvSpPr>
              <p:nvPr/>
            </p:nvSpPr>
            <p:spPr bwMode="auto">
              <a:xfrm>
                <a:off x="5566" y="773"/>
                <a:ext cx="63" cy="55"/>
              </a:xfrm>
              <a:custGeom>
                <a:avLst/>
                <a:gdLst>
                  <a:gd name="T0" fmla="*/ 0 w 63"/>
                  <a:gd name="T1" fmla="*/ 0 h 55"/>
                  <a:gd name="T2" fmla="*/ 0 w 63"/>
                  <a:gd name="T3" fmla="*/ 9 h 55"/>
                  <a:gd name="T4" fmla="*/ 0 w 63"/>
                  <a:gd name="T5" fmla="*/ 18 h 55"/>
                  <a:gd name="T6" fmla="*/ 0 w 63"/>
                  <a:gd name="T7" fmla="*/ 27 h 55"/>
                  <a:gd name="T8" fmla="*/ 0 w 63"/>
                  <a:gd name="T9" fmla="*/ 36 h 55"/>
                  <a:gd name="T10" fmla="*/ 0 w 63"/>
                  <a:gd name="T11" fmla="*/ 45 h 55"/>
                  <a:gd name="T12" fmla="*/ 0 w 63"/>
                  <a:gd name="T13" fmla="*/ 54 h 55"/>
                  <a:gd name="T14" fmla="*/ 9 w 63"/>
                  <a:gd name="T15" fmla="*/ 54 h 55"/>
                  <a:gd name="T16" fmla="*/ 18 w 63"/>
                  <a:gd name="T17" fmla="*/ 54 h 55"/>
                  <a:gd name="T18" fmla="*/ 27 w 63"/>
                  <a:gd name="T19" fmla="*/ 54 h 55"/>
                  <a:gd name="T20" fmla="*/ 27 w 63"/>
                  <a:gd name="T21" fmla="*/ 45 h 55"/>
                  <a:gd name="T22" fmla="*/ 35 w 63"/>
                  <a:gd name="T23" fmla="*/ 45 h 55"/>
                  <a:gd name="T24" fmla="*/ 44 w 63"/>
                  <a:gd name="T25" fmla="*/ 45 h 55"/>
                  <a:gd name="T26" fmla="*/ 44 w 63"/>
                  <a:gd name="T27" fmla="*/ 36 h 55"/>
                  <a:gd name="T28" fmla="*/ 53 w 63"/>
                  <a:gd name="T29" fmla="*/ 36 h 55"/>
                  <a:gd name="T30" fmla="*/ 53 w 63"/>
                  <a:gd name="T31" fmla="*/ 27 h 55"/>
                  <a:gd name="T32" fmla="*/ 53 w 63"/>
                  <a:gd name="T33" fmla="*/ 18 h 55"/>
                  <a:gd name="T34" fmla="*/ 62 w 63"/>
                  <a:gd name="T35" fmla="*/ 18 h 55"/>
                  <a:gd name="T36" fmla="*/ 53 w 63"/>
                  <a:gd name="T37" fmla="*/ 9 h 55"/>
                  <a:gd name="T38" fmla="*/ 44 w 63"/>
                  <a:gd name="T39" fmla="*/ 9 h 55"/>
                  <a:gd name="T40" fmla="*/ 35 w 63"/>
                  <a:gd name="T41" fmla="*/ 9 h 55"/>
                  <a:gd name="T42" fmla="*/ 27 w 63"/>
                  <a:gd name="T43" fmla="*/ 9 h 55"/>
                  <a:gd name="T44" fmla="*/ 27 w 63"/>
                  <a:gd name="T45" fmla="*/ 0 h 55"/>
                  <a:gd name="T46" fmla="*/ 18 w 63"/>
                  <a:gd name="T47" fmla="*/ 0 h 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 h="55">
                    <a:moveTo>
                      <a:pt x="0" y="0"/>
                    </a:moveTo>
                    <a:lnTo>
                      <a:pt x="0" y="9"/>
                    </a:lnTo>
                    <a:lnTo>
                      <a:pt x="0" y="18"/>
                    </a:lnTo>
                    <a:lnTo>
                      <a:pt x="0" y="27"/>
                    </a:lnTo>
                    <a:lnTo>
                      <a:pt x="0" y="36"/>
                    </a:lnTo>
                    <a:lnTo>
                      <a:pt x="0" y="45"/>
                    </a:lnTo>
                    <a:lnTo>
                      <a:pt x="0" y="54"/>
                    </a:lnTo>
                    <a:lnTo>
                      <a:pt x="9" y="54"/>
                    </a:lnTo>
                    <a:lnTo>
                      <a:pt x="18" y="54"/>
                    </a:lnTo>
                    <a:lnTo>
                      <a:pt x="27" y="54"/>
                    </a:lnTo>
                    <a:lnTo>
                      <a:pt x="27" y="45"/>
                    </a:lnTo>
                    <a:lnTo>
                      <a:pt x="35" y="45"/>
                    </a:lnTo>
                    <a:lnTo>
                      <a:pt x="44" y="45"/>
                    </a:lnTo>
                    <a:lnTo>
                      <a:pt x="44" y="36"/>
                    </a:lnTo>
                    <a:lnTo>
                      <a:pt x="53" y="36"/>
                    </a:lnTo>
                    <a:lnTo>
                      <a:pt x="53" y="27"/>
                    </a:lnTo>
                    <a:lnTo>
                      <a:pt x="53" y="18"/>
                    </a:lnTo>
                    <a:lnTo>
                      <a:pt x="62" y="18"/>
                    </a:lnTo>
                    <a:lnTo>
                      <a:pt x="53" y="9"/>
                    </a:lnTo>
                    <a:lnTo>
                      <a:pt x="44" y="9"/>
                    </a:lnTo>
                    <a:lnTo>
                      <a:pt x="35" y="9"/>
                    </a:lnTo>
                    <a:lnTo>
                      <a:pt x="27" y="9"/>
                    </a:lnTo>
                    <a:lnTo>
                      <a:pt x="27"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6" name="Freeform 18">
                <a:extLst>
                  <a:ext uri="{FF2B5EF4-FFF2-40B4-BE49-F238E27FC236}">
                    <a16:creationId xmlns:a16="http://schemas.microsoft.com/office/drawing/2014/main" id="{0BFBEBC1-7F1F-48DF-8688-709ADC06D9E7}"/>
                  </a:ext>
                </a:extLst>
              </p:cNvPr>
              <p:cNvSpPr>
                <a:spLocks/>
              </p:cNvSpPr>
              <p:nvPr/>
            </p:nvSpPr>
            <p:spPr bwMode="auto">
              <a:xfrm>
                <a:off x="5646" y="409"/>
                <a:ext cx="89" cy="63"/>
              </a:xfrm>
              <a:custGeom>
                <a:avLst/>
                <a:gdLst>
                  <a:gd name="T0" fmla="*/ 26 w 89"/>
                  <a:gd name="T1" fmla="*/ 0 h 63"/>
                  <a:gd name="T2" fmla="*/ 18 w 89"/>
                  <a:gd name="T3" fmla="*/ 0 h 63"/>
                  <a:gd name="T4" fmla="*/ 9 w 89"/>
                  <a:gd name="T5" fmla="*/ 0 h 63"/>
                  <a:gd name="T6" fmla="*/ 9 w 89"/>
                  <a:gd name="T7" fmla="*/ 9 h 63"/>
                  <a:gd name="T8" fmla="*/ 0 w 89"/>
                  <a:gd name="T9" fmla="*/ 18 h 63"/>
                  <a:gd name="T10" fmla="*/ 0 w 89"/>
                  <a:gd name="T11" fmla="*/ 27 h 63"/>
                  <a:gd name="T12" fmla="*/ 0 w 89"/>
                  <a:gd name="T13" fmla="*/ 35 h 63"/>
                  <a:gd name="T14" fmla="*/ 0 w 89"/>
                  <a:gd name="T15" fmla="*/ 44 h 63"/>
                  <a:gd name="T16" fmla="*/ 9 w 89"/>
                  <a:gd name="T17" fmla="*/ 53 h 63"/>
                  <a:gd name="T18" fmla="*/ 18 w 89"/>
                  <a:gd name="T19" fmla="*/ 53 h 63"/>
                  <a:gd name="T20" fmla="*/ 26 w 89"/>
                  <a:gd name="T21" fmla="*/ 53 h 63"/>
                  <a:gd name="T22" fmla="*/ 35 w 89"/>
                  <a:gd name="T23" fmla="*/ 62 h 63"/>
                  <a:gd name="T24" fmla="*/ 44 w 89"/>
                  <a:gd name="T25" fmla="*/ 62 h 63"/>
                  <a:gd name="T26" fmla="*/ 53 w 89"/>
                  <a:gd name="T27" fmla="*/ 62 h 63"/>
                  <a:gd name="T28" fmla="*/ 62 w 89"/>
                  <a:gd name="T29" fmla="*/ 62 h 63"/>
                  <a:gd name="T30" fmla="*/ 70 w 89"/>
                  <a:gd name="T31" fmla="*/ 62 h 63"/>
                  <a:gd name="T32" fmla="*/ 79 w 89"/>
                  <a:gd name="T33" fmla="*/ 62 h 63"/>
                  <a:gd name="T34" fmla="*/ 79 w 89"/>
                  <a:gd name="T35" fmla="*/ 53 h 63"/>
                  <a:gd name="T36" fmla="*/ 88 w 89"/>
                  <a:gd name="T37" fmla="*/ 53 h 63"/>
                  <a:gd name="T38" fmla="*/ 88 w 89"/>
                  <a:gd name="T39" fmla="*/ 44 h 63"/>
                  <a:gd name="T40" fmla="*/ 79 w 89"/>
                  <a:gd name="T41" fmla="*/ 44 h 63"/>
                  <a:gd name="T42" fmla="*/ 79 w 89"/>
                  <a:gd name="T43" fmla="*/ 35 h 63"/>
                  <a:gd name="T44" fmla="*/ 70 w 89"/>
                  <a:gd name="T45" fmla="*/ 35 h 63"/>
                  <a:gd name="T46" fmla="*/ 70 w 89"/>
                  <a:gd name="T47" fmla="*/ 27 h 63"/>
                  <a:gd name="T48" fmla="*/ 62 w 89"/>
                  <a:gd name="T49" fmla="*/ 27 h 63"/>
                  <a:gd name="T50" fmla="*/ 53 w 89"/>
                  <a:gd name="T51" fmla="*/ 27 h 63"/>
                  <a:gd name="T52" fmla="*/ 44 w 89"/>
                  <a:gd name="T53" fmla="*/ 27 h 63"/>
                  <a:gd name="T54" fmla="*/ 35 w 89"/>
                  <a:gd name="T55" fmla="*/ 27 h 63"/>
                  <a:gd name="T56" fmla="*/ 35 w 89"/>
                  <a:gd name="T57" fmla="*/ 18 h 63"/>
                  <a:gd name="T58" fmla="*/ 26 w 89"/>
                  <a:gd name="T59" fmla="*/ 18 h 63"/>
                  <a:gd name="T60" fmla="*/ 26 w 89"/>
                  <a:gd name="T61" fmla="*/ 9 h 63"/>
                  <a:gd name="T62" fmla="*/ 26 w 89"/>
                  <a:gd name="T63" fmla="*/ 0 h 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9" h="63">
                    <a:moveTo>
                      <a:pt x="26" y="0"/>
                    </a:moveTo>
                    <a:lnTo>
                      <a:pt x="18" y="0"/>
                    </a:lnTo>
                    <a:lnTo>
                      <a:pt x="9" y="0"/>
                    </a:lnTo>
                    <a:lnTo>
                      <a:pt x="9" y="9"/>
                    </a:lnTo>
                    <a:lnTo>
                      <a:pt x="0" y="18"/>
                    </a:lnTo>
                    <a:lnTo>
                      <a:pt x="0" y="27"/>
                    </a:lnTo>
                    <a:lnTo>
                      <a:pt x="0" y="35"/>
                    </a:lnTo>
                    <a:lnTo>
                      <a:pt x="0" y="44"/>
                    </a:lnTo>
                    <a:lnTo>
                      <a:pt x="9" y="53"/>
                    </a:lnTo>
                    <a:lnTo>
                      <a:pt x="18" y="53"/>
                    </a:lnTo>
                    <a:lnTo>
                      <a:pt x="26" y="53"/>
                    </a:lnTo>
                    <a:lnTo>
                      <a:pt x="35" y="62"/>
                    </a:lnTo>
                    <a:lnTo>
                      <a:pt x="44" y="62"/>
                    </a:lnTo>
                    <a:lnTo>
                      <a:pt x="53" y="62"/>
                    </a:lnTo>
                    <a:lnTo>
                      <a:pt x="62" y="62"/>
                    </a:lnTo>
                    <a:lnTo>
                      <a:pt x="70" y="62"/>
                    </a:lnTo>
                    <a:lnTo>
                      <a:pt x="79" y="62"/>
                    </a:lnTo>
                    <a:lnTo>
                      <a:pt x="79" y="53"/>
                    </a:lnTo>
                    <a:lnTo>
                      <a:pt x="88" y="53"/>
                    </a:lnTo>
                    <a:lnTo>
                      <a:pt x="88" y="44"/>
                    </a:lnTo>
                    <a:lnTo>
                      <a:pt x="79" y="44"/>
                    </a:lnTo>
                    <a:lnTo>
                      <a:pt x="79" y="35"/>
                    </a:lnTo>
                    <a:lnTo>
                      <a:pt x="70" y="35"/>
                    </a:lnTo>
                    <a:lnTo>
                      <a:pt x="70" y="27"/>
                    </a:lnTo>
                    <a:lnTo>
                      <a:pt x="62" y="27"/>
                    </a:lnTo>
                    <a:lnTo>
                      <a:pt x="53" y="27"/>
                    </a:lnTo>
                    <a:lnTo>
                      <a:pt x="44" y="27"/>
                    </a:lnTo>
                    <a:lnTo>
                      <a:pt x="35" y="27"/>
                    </a:lnTo>
                    <a:lnTo>
                      <a:pt x="35" y="18"/>
                    </a:lnTo>
                    <a:lnTo>
                      <a:pt x="26" y="18"/>
                    </a:lnTo>
                    <a:lnTo>
                      <a:pt x="26" y="9"/>
                    </a:lnTo>
                    <a:lnTo>
                      <a:pt x="26"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7" name="Freeform 19">
                <a:extLst>
                  <a:ext uri="{FF2B5EF4-FFF2-40B4-BE49-F238E27FC236}">
                    <a16:creationId xmlns:a16="http://schemas.microsoft.com/office/drawing/2014/main" id="{D1839B88-7E08-4651-86E4-97986D4D317C}"/>
                  </a:ext>
                </a:extLst>
              </p:cNvPr>
              <p:cNvSpPr>
                <a:spLocks/>
              </p:cNvSpPr>
              <p:nvPr/>
            </p:nvSpPr>
            <p:spPr bwMode="auto">
              <a:xfrm>
                <a:off x="5131" y="738"/>
                <a:ext cx="98" cy="63"/>
              </a:xfrm>
              <a:custGeom>
                <a:avLst/>
                <a:gdLst>
                  <a:gd name="T0" fmla="*/ 9 w 98"/>
                  <a:gd name="T1" fmla="*/ 0 h 63"/>
                  <a:gd name="T2" fmla="*/ 0 w 98"/>
                  <a:gd name="T3" fmla="*/ 0 h 63"/>
                  <a:gd name="T4" fmla="*/ 0 w 98"/>
                  <a:gd name="T5" fmla="*/ 9 h 63"/>
                  <a:gd name="T6" fmla="*/ 9 w 98"/>
                  <a:gd name="T7" fmla="*/ 9 h 63"/>
                  <a:gd name="T8" fmla="*/ 9 w 98"/>
                  <a:gd name="T9" fmla="*/ 18 h 63"/>
                  <a:gd name="T10" fmla="*/ 9 w 98"/>
                  <a:gd name="T11" fmla="*/ 27 h 63"/>
                  <a:gd name="T12" fmla="*/ 9 w 98"/>
                  <a:gd name="T13" fmla="*/ 35 h 63"/>
                  <a:gd name="T14" fmla="*/ 18 w 98"/>
                  <a:gd name="T15" fmla="*/ 35 h 63"/>
                  <a:gd name="T16" fmla="*/ 18 w 98"/>
                  <a:gd name="T17" fmla="*/ 44 h 63"/>
                  <a:gd name="T18" fmla="*/ 26 w 98"/>
                  <a:gd name="T19" fmla="*/ 44 h 63"/>
                  <a:gd name="T20" fmla="*/ 26 w 98"/>
                  <a:gd name="T21" fmla="*/ 53 h 63"/>
                  <a:gd name="T22" fmla="*/ 35 w 98"/>
                  <a:gd name="T23" fmla="*/ 53 h 63"/>
                  <a:gd name="T24" fmla="*/ 44 w 98"/>
                  <a:gd name="T25" fmla="*/ 62 h 63"/>
                  <a:gd name="T26" fmla="*/ 53 w 98"/>
                  <a:gd name="T27" fmla="*/ 62 h 63"/>
                  <a:gd name="T28" fmla="*/ 62 w 98"/>
                  <a:gd name="T29" fmla="*/ 62 h 63"/>
                  <a:gd name="T30" fmla="*/ 71 w 98"/>
                  <a:gd name="T31" fmla="*/ 62 h 63"/>
                  <a:gd name="T32" fmla="*/ 79 w 98"/>
                  <a:gd name="T33" fmla="*/ 62 h 63"/>
                  <a:gd name="T34" fmla="*/ 79 w 98"/>
                  <a:gd name="T35" fmla="*/ 53 h 63"/>
                  <a:gd name="T36" fmla="*/ 88 w 98"/>
                  <a:gd name="T37" fmla="*/ 44 h 63"/>
                  <a:gd name="T38" fmla="*/ 88 w 98"/>
                  <a:gd name="T39" fmla="*/ 35 h 63"/>
                  <a:gd name="T40" fmla="*/ 97 w 98"/>
                  <a:gd name="T41" fmla="*/ 35 h 63"/>
                  <a:gd name="T42" fmla="*/ 97 w 98"/>
                  <a:gd name="T43" fmla="*/ 27 h 63"/>
                  <a:gd name="T44" fmla="*/ 97 w 98"/>
                  <a:gd name="T45" fmla="*/ 18 h 63"/>
                  <a:gd name="T46" fmla="*/ 97 w 98"/>
                  <a:gd name="T47" fmla="*/ 9 h 63"/>
                  <a:gd name="T48" fmla="*/ 88 w 98"/>
                  <a:gd name="T49" fmla="*/ 9 h 63"/>
                  <a:gd name="T50" fmla="*/ 79 w 98"/>
                  <a:gd name="T51" fmla="*/ 9 h 63"/>
                  <a:gd name="T52" fmla="*/ 71 w 98"/>
                  <a:gd name="T53" fmla="*/ 9 h 63"/>
                  <a:gd name="T54" fmla="*/ 62 w 98"/>
                  <a:gd name="T55" fmla="*/ 9 h 63"/>
                  <a:gd name="T56" fmla="*/ 53 w 98"/>
                  <a:gd name="T57" fmla="*/ 9 h 63"/>
                  <a:gd name="T58" fmla="*/ 53 w 98"/>
                  <a:gd name="T59" fmla="*/ 0 h 63"/>
                  <a:gd name="T60" fmla="*/ 44 w 98"/>
                  <a:gd name="T61" fmla="*/ 0 h 63"/>
                  <a:gd name="T62" fmla="*/ 35 w 98"/>
                  <a:gd name="T63" fmla="*/ 0 h 63"/>
                  <a:gd name="T64" fmla="*/ 26 w 98"/>
                  <a:gd name="T65" fmla="*/ 0 h 63"/>
                  <a:gd name="T66" fmla="*/ 18 w 98"/>
                  <a:gd name="T67" fmla="*/ 0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8" h="63">
                    <a:moveTo>
                      <a:pt x="9" y="0"/>
                    </a:moveTo>
                    <a:lnTo>
                      <a:pt x="0" y="0"/>
                    </a:lnTo>
                    <a:lnTo>
                      <a:pt x="0" y="9"/>
                    </a:lnTo>
                    <a:lnTo>
                      <a:pt x="9" y="9"/>
                    </a:lnTo>
                    <a:lnTo>
                      <a:pt x="9" y="18"/>
                    </a:lnTo>
                    <a:lnTo>
                      <a:pt x="9" y="27"/>
                    </a:lnTo>
                    <a:lnTo>
                      <a:pt x="9" y="35"/>
                    </a:lnTo>
                    <a:lnTo>
                      <a:pt x="18" y="35"/>
                    </a:lnTo>
                    <a:lnTo>
                      <a:pt x="18" y="44"/>
                    </a:lnTo>
                    <a:lnTo>
                      <a:pt x="26" y="44"/>
                    </a:lnTo>
                    <a:lnTo>
                      <a:pt x="26" y="53"/>
                    </a:lnTo>
                    <a:lnTo>
                      <a:pt x="35" y="53"/>
                    </a:lnTo>
                    <a:lnTo>
                      <a:pt x="44" y="62"/>
                    </a:lnTo>
                    <a:lnTo>
                      <a:pt x="53" y="62"/>
                    </a:lnTo>
                    <a:lnTo>
                      <a:pt x="62" y="62"/>
                    </a:lnTo>
                    <a:lnTo>
                      <a:pt x="71" y="62"/>
                    </a:lnTo>
                    <a:lnTo>
                      <a:pt x="79" y="62"/>
                    </a:lnTo>
                    <a:lnTo>
                      <a:pt x="79" y="53"/>
                    </a:lnTo>
                    <a:lnTo>
                      <a:pt x="88" y="44"/>
                    </a:lnTo>
                    <a:lnTo>
                      <a:pt x="88" y="35"/>
                    </a:lnTo>
                    <a:lnTo>
                      <a:pt x="97" y="35"/>
                    </a:lnTo>
                    <a:lnTo>
                      <a:pt x="97" y="27"/>
                    </a:lnTo>
                    <a:lnTo>
                      <a:pt x="97" y="18"/>
                    </a:lnTo>
                    <a:lnTo>
                      <a:pt x="97" y="9"/>
                    </a:lnTo>
                    <a:lnTo>
                      <a:pt x="88" y="9"/>
                    </a:lnTo>
                    <a:lnTo>
                      <a:pt x="79" y="9"/>
                    </a:lnTo>
                    <a:lnTo>
                      <a:pt x="71" y="9"/>
                    </a:lnTo>
                    <a:lnTo>
                      <a:pt x="62" y="9"/>
                    </a:lnTo>
                    <a:lnTo>
                      <a:pt x="53" y="9"/>
                    </a:lnTo>
                    <a:lnTo>
                      <a:pt x="53" y="0"/>
                    </a:lnTo>
                    <a:lnTo>
                      <a:pt x="44" y="0"/>
                    </a:lnTo>
                    <a:lnTo>
                      <a:pt x="35" y="0"/>
                    </a:lnTo>
                    <a:lnTo>
                      <a:pt x="26"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378" name="Freeform 20">
                <a:extLst>
                  <a:ext uri="{FF2B5EF4-FFF2-40B4-BE49-F238E27FC236}">
                    <a16:creationId xmlns:a16="http://schemas.microsoft.com/office/drawing/2014/main" id="{3478F324-5A53-4DBE-85F8-DB487FAE9AAD}"/>
                  </a:ext>
                </a:extLst>
              </p:cNvPr>
              <p:cNvSpPr>
                <a:spLocks/>
              </p:cNvSpPr>
              <p:nvPr/>
            </p:nvSpPr>
            <p:spPr bwMode="auto">
              <a:xfrm>
                <a:off x="5734" y="596"/>
                <a:ext cx="63" cy="54"/>
              </a:xfrm>
              <a:custGeom>
                <a:avLst/>
                <a:gdLst>
                  <a:gd name="T0" fmla="*/ 0 w 63"/>
                  <a:gd name="T1" fmla="*/ 0 h 54"/>
                  <a:gd name="T2" fmla="*/ 0 w 63"/>
                  <a:gd name="T3" fmla="*/ 9 h 54"/>
                  <a:gd name="T4" fmla="*/ 0 w 63"/>
                  <a:gd name="T5" fmla="*/ 18 h 54"/>
                  <a:gd name="T6" fmla="*/ 0 w 63"/>
                  <a:gd name="T7" fmla="*/ 27 h 54"/>
                  <a:gd name="T8" fmla="*/ 0 w 63"/>
                  <a:gd name="T9" fmla="*/ 35 h 54"/>
                  <a:gd name="T10" fmla="*/ 0 w 63"/>
                  <a:gd name="T11" fmla="*/ 44 h 54"/>
                  <a:gd name="T12" fmla="*/ 0 w 63"/>
                  <a:gd name="T13" fmla="*/ 53 h 54"/>
                  <a:gd name="T14" fmla="*/ 9 w 63"/>
                  <a:gd name="T15" fmla="*/ 53 h 54"/>
                  <a:gd name="T16" fmla="*/ 18 w 63"/>
                  <a:gd name="T17" fmla="*/ 53 h 54"/>
                  <a:gd name="T18" fmla="*/ 27 w 63"/>
                  <a:gd name="T19" fmla="*/ 53 h 54"/>
                  <a:gd name="T20" fmla="*/ 27 w 63"/>
                  <a:gd name="T21" fmla="*/ 44 h 54"/>
                  <a:gd name="T22" fmla="*/ 35 w 63"/>
                  <a:gd name="T23" fmla="*/ 44 h 54"/>
                  <a:gd name="T24" fmla="*/ 35 w 63"/>
                  <a:gd name="T25" fmla="*/ 35 h 54"/>
                  <a:gd name="T26" fmla="*/ 44 w 63"/>
                  <a:gd name="T27" fmla="*/ 35 h 54"/>
                  <a:gd name="T28" fmla="*/ 44 w 63"/>
                  <a:gd name="T29" fmla="*/ 27 h 54"/>
                  <a:gd name="T30" fmla="*/ 53 w 63"/>
                  <a:gd name="T31" fmla="*/ 27 h 54"/>
                  <a:gd name="T32" fmla="*/ 53 w 63"/>
                  <a:gd name="T33" fmla="*/ 18 h 54"/>
                  <a:gd name="T34" fmla="*/ 53 w 63"/>
                  <a:gd name="T35" fmla="*/ 9 h 54"/>
                  <a:gd name="T36" fmla="*/ 62 w 63"/>
                  <a:gd name="T37" fmla="*/ 9 h 54"/>
                  <a:gd name="T38" fmla="*/ 53 w 63"/>
                  <a:gd name="T39" fmla="*/ 9 h 54"/>
                  <a:gd name="T40" fmla="*/ 44 w 63"/>
                  <a:gd name="T41" fmla="*/ 9 h 54"/>
                  <a:gd name="T42" fmla="*/ 35 w 63"/>
                  <a:gd name="T43" fmla="*/ 9 h 54"/>
                  <a:gd name="T44" fmla="*/ 27 w 63"/>
                  <a:gd name="T45" fmla="*/ 9 h 54"/>
                  <a:gd name="T46" fmla="*/ 27 w 63"/>
                  <a:gd name="T47" fmla="*/ 0 h 54"/>
                  <a:gd name="T48" fmla="*/ 18 w 63"/>
                  <a:gd name="T49" fmla="*/ 0 h 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3" h="54">
                    <a:moveTo>
                      <a:pt x="0" y="0"/>
                    </a:moveTo>
                    <a:lnTo>
                      <a:pt x="0" y="9"/>
                    </a:lnTo>
                    <a:lnTo>
                      <a:pt x="0" y="18"/>
                    </a:lnTo>
                    <a:lnTo>
                      <a:pt x="0" y="27"/>
                    </a:lnTo>
                    <a:lnTo>
                      <a:pt x="0" y="35"/>
                    </a:lnTo>
                    <a:lnTo>
                      <a:pt x="0" y="44"/>
                    </a:lnTo>
                    <a:lnTo>
                      <a:pt x="0" y="53"/>
                    </a:lnTo>
                    <a:lnTo>
                      <a:pt x="9" y="53"/>
                    </a:lnTo>
                    <a:lnTo>
                      <a:pt x="18" y="53"/>
                    </a:lnTo>
                    <a:lnTo>
                      <a:pt x="27" y="53"/>
                    </a:lnTo>
                    <a:lnTo>
                      <a:pt x="27" y="44"/>
                    </a:lnTo>
                    <a:lnTo>
                      <a:pt x="35" y="44"/>
                    </a:lnTo>
                    <a:lnTo>
                      <a:pt x="35" y="35"/>
                    </a:lnTo>
                    <a:lnTo>
                      <a:pt x="44" y="35"/>
                    </a:lnTo>
                    <a:lnTo>
                      <a:pt x="44" y="27"/>
                    </a:lnTo>
                    <a:lnTo>
                      <a:pt x="53" y="27"/>
                    </a:lnTo>
                    <a:lnTo>
                      <a:pt x="53" y="18"/>
                    </a:lnTo>
                    <a:lnTo>
                      <a:pt x="53" y="9"/>
                    </a:lnTo>
                    <a:lnTo>
                      <a:pt x="62" y="9"/>
                    </a:lnTo>
                    <a:lnTo>
                      <a:pt x="53" y="9"/>
                    </a:lnTo>
                    <a:lnTo>
                      <a:pt x="44" y="9"/>
                    </a:lnTo>
                    <a:lnTo>
                      <a:pt x="35" y="9"/>
                    </a:lnTo>
                    <a:lnTo>
                      <a:pt x="27" y="9"/>
                    </a:lnTo>
                    <a:lnTo>
                      <a:pt x="27" y="0"/>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99018" name="Group 21">
              <a:extLst>
                <a:ext uri="{FF2B5EF4-FFF2-40B4-BE49-F238E27FC236}">
                  <a16:creationId xmlns:a16="http://schemas.microsoft.com/office/drawing/2014/main" id="{ABABD30D-8CC1-49EA-A33A-28C16DA00235}"/>
                </a:ext>
              </a:extLst>
            </p:cNvPr>
            <p:cNvGrpSpPr>
              <a:grpSpLocks/>
            </p:cNvGrpSpPr>
            <p:nvPr/>
          </p:nvGrpSpPr>
          <p:grpSpPr bwMode="auto">
            <a:xfrm>
              <a:off x="4630" y="333"/>
              <a:ext cx="1144" cy="667"/>
              <a:chOff x="4630" y="333"/>
              <a:chExt cx="1144" cy="667"/>
            </a:xfrm>
          </p:grpSpPr>
          <p:sp>
            <p:nvSpPr>
              <p:cNvPr id="299355" name="Line 22">
                <a:extLst>
                  <a:ext uri="{FF2B5EF4-FFF2-40B4-BE49-F238E27FC236}">
                    <a16:creationId xmlns:a16="http://schemas.microsoft.com/office/drawing/2014/main" id="{1B3453E1-C5D7-493C-805B-F425A999961E}"/>
                  </a:ext>
                </a:extLst>
              </p:cNvPr>
              <p:cNvSpPr>
                <a:spLocks noChangeShapeType="1"/>
              </p:cNvSpPr>
              <p:nvPr/>
            </p:nvSpPr>
            <p:spPr bwMode="auto">
              <a:xfrm flipH="1">
                <a:off x="4745" y="377"/>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6" name="Line 23">
                <a:extLst>
                  <a:ext uri="{FF2B5EF4-FFF2-40B4-BE49-F238E27FC236}">
                    <a16:creationId xmlns:a16="http://schemas.microsoft.com/office/drawing/2014/main" id="{AF5AD26C-1FBC-4C37-8C4D-8630C2AF023E}"/>
                  </a:ext>
                </a:extLst>
              </p:cNvPr>
              <p:cNvSpPr>
                <a:spLocks noChangeShapeType="1"/>
              </p:cNvSpPr>
              <p:nvPr/>
            </p:nvSpPr>
            <p:spPr bwMode="auto">
              <a:xfrm flipH="1">
                <a:off x="4914" y="360"/>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7" name="Line 24">
                <a:extLst>
                  <a:ext uri="{FF2B5EF4-FFF2-40B4-BE49-F238E27FC236}">
                    <a16:creationId xmlns:a16="http://schemas.microsoft.com/office/drawing/2014/main" id="{F32D6F88-3FAA-4988-9ED6-7AC90DFB4BE0}"/>
                  </a:ext>
                </a:extLst>
              </p:cNvPr>
              <p:cNvSpPr>
                <a:spLocks noChangeShapeType="1"/>
              </p:cNvSpPr>
              <p:nvPr/>
            </p:nvSpPr>
            <p:spPr bwMode="auto">
              <a:xfrm flipH="1">
                <a:off x="5100" y="813"/>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8" name="Line 25">
                <a:extLst>
                  <a:ext uri="{FF2B5EF4-FFF2-40B4-BE49-F238E27FC236}">
                    <a16:creationId xmlns:a16="http://schemas.microsoft.com/office/drawing/2014/main" id="{A07A3458-642B-4CE7-82AB-CFAFC82F50C2}"/>
                  </a:ext>
                </a:extLst>
              </p:cNvPr>
              <p:cNvSpPr>
                <a:spLocks noChangeShapeType="1"/>
              </p:cNvSpPr>
              <p:nvPr/>
            </p:nvSpPr>
            <p:spPr bwMode="auto">
              <a:xfrm flipH="1">
                <a:off x="5207" y="466"/>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9" name="Line 26">
                <a:extLst>
                  <a:ext uri="{FF2B5EF4-FFF2-40B4-BE49-F238E27FC236}">
                    <a16:creationId xmlns:a16="http://schemas.microsoft.com/office/drawing/2014/main" id="{15448D6D-3729-4BF1-B48F-36A0287042A0}"/>
                  </a:ext>
                </a:extLst>
              </p:cNvPr>
              <p:cNvSpPr>
                <a:spLocks noChangeShapeType="1"/>
              </p:cNvSpPr>
              <p:nvPr/>
            </p:nvSpPr>
            <p:spPr bwMode="auto">
              <a:xfrm flipH="1">
                <a:off x="4710" y="786"/>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0" name="Line 27">
                <a:extLst>
                  <a:ext uri="{FF2B5EF4-FFF2-40B4-BE49-F238E27FC236}">
                    <a16:creationId xmlns:a16="http://schemas.microsoft.com/office/drawing/2014/main" id="{C89A2741-BCB4-42EB-8245-D113EF5F88C3}"/>
                  </a:ext>
                </a:extLst>
              </p:cNvPr>
              <p:cNvSpPr>
                <a:spLocks noChangeShapeType="1"/>
              </p:cNvSpPr>
              <p:nvPr/>
            </p:nvSpPr>
            <p:spPr bwMode="auto">
              <a:xfrm flipH="1">
                <a:off x="5162" y="333"/>
                <a:ext cx="479"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1" name="Line 28">
                <a:extLst>
                  <a:ext uri="{FF2B5EF4-FFF2-40B4-BE49-F238E27FC236}">
                    <a16:creationId xmlns:a16="http://schemas.microsoft.com/office/drawing/2014/main" id="{C0E93403-BFF5-4596-8C29-16B4C96B52D3}"/>
                  </a:ext>
                </a:extLst>
              </p:cNvPr>
              <p:cNvSpPr>
                <a:spLocks noChangeShapeType="1"/>
              </p:cNvSpPr>
              <p:nvPr/>
            </p:nvSpPr>
            <p:spPr bwMode="auto">
              <a:xfrm flipH="1">
                <a:off x="5011" y="484"/>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2" name="Line 29">
                <a:extLst>
                  <a:ext uri="{FF2B5EF4-FFF2-40B4-BE49-F238E27FC236}">
                    <a16:creationId xmlns:a16="http://schemas.microsoft.com/office/drawing/2014/main" id="{27750FA4-1BBA-407E-A2EE-1EC6C05AE2A4}"/>
                  </a:ext>
                </a:extLst>
              </p:cNvPr>
              <p:cNvSpPr>
                <a:spLocks noChangeShapeType="1"/>
              </p:cNvSpPr>
              <p:nvPr/>
            </p:nvSpPr>
            <p:spPr bwMode="auto">
              <a:xfrm flipH="1">
                <a:off x="5082" y="60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3" name="Line 30">
                <a:extLst>
                  <a:ext uri="{FF2B5EF4-FFF2-40B4-BE49-F238E27FC236}">
                    <a16:creationId xmlns:a16="http://schemas.microsoft.com/office/drawing/2014/main" id="{61DC3FF6-D286-4446-9D5C-8987F8596FEE}"/>
                  </a:ext>
                </a:extLst>
              </p:cNvPr>
              <p:cNvSpPr>
                <a:spLocks noChangeShapeType="1"/>
              </p:cNvSpPr>
              <p:nvPr/>
            </p:nvSpPr>
            <p:spPr bwMode="auto">
              <a:xfrm flipH="1">
                <a:off x="5295" y="626"/>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4" name="Line 31">
                <a:extLst>
                  <a:ext uri="{FF2B5EF4-FFF2-40B4-BE49-F238E27FC236}">
                    <a16:creationId xmlns:a16="http://schemas.microsoft.com/office/drawing/2014/main" id="{5FCBADFA-61D8-432C-9E77-6DFB67251457}"/>
                  </a:ext>
                </a:extLst>
              </p:cNvPr>
              <p:cNvSpPr>
                <a:spLocks noChangeShapeType="1"/>
              </p:cNvSpPr>
              <p:nvPr/>
            </p:nvSpPr>
            <p:spPr bwMode="auto">
              <a:xfrm flipH="1">
                <a:off x="4630" y="582"/>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5" name="Line 32">
                <a:extLst>
                  <a:ext uri="{FF2B5EF4-FFF2-40B4-BE49-F238E27FC236}">
                    <a16:creationId xmlns:a16="http://schemas.microsoft.com/office/drawing/2014/main" id="{871A0CF5-04C9-4809-8501-305205BBBDAF}"/>
                  </a:ext>
                </a:extLst>
              </p:cNvPr>
              <p:cNvSpPr>
                <a:spLocks noChangeShapeType="1"/>
              </p:cNvSpPr>
              <p:nvPr/>
            </p:nvSpPr>
            <p:spPr bwMode="auto">
              <a:xfrm flipH="1">
                <a:off x="4931" y="733"/>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66" name="Line 33">
                <a:extLst>
                  <a:ext uri="{FF2B5EF4-FFF2-40B4-BE49-F238E27FC236}">
                    <a16:creationId xmlns:a16="http://schemas.microsoft.com/office/drawing/2014/main" id="{18111A17-B85E-457C-9D2D-A8355BA3A64E}"/>
                  </a:ext>
                </a:extLst>
              </p:cNvPr>
              <p:cNvSpPr>
                <a:spLocks noChangeShapeType="1"/>
              </p:cNvSpPr>
              <p:nvPr/>
            </p:nvSpPr>
            <p:spPr bwMode="auto">
              <a:xfrm flipH="1">
                <a:off x="4825" y="511"/>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99019" name="Freeform 34">
              <a:extLst>
                <a:ext uri="{FF2B5EF4-FFF2-40B4-BE49-F238E27FC236}">
                  <a16:creationId xmlns:a16="http://schemas.microsoft.com/office/drawing/2014/main" id="{D439E84E-22D6-4F2D-B80C-4539A58847C2}"/>
                </a:ext>
              </a:extLst>
            </p:cNvPr>
            <p:cNvSpPr>
              <a:spLocks/>
            </p:cNvSpPr>
            <p:nvPr/>
          </p:nvSpPr>
          <p:spPr bwMode="auto">
            <a:xfrm>
              <a:off x="4137" y="2596"/>
              <a:ext cx="54" cy="36"/>
            </a:xfrm>
            <a:custGeom>
              <a:avLst/>
              <a:gdLst>
                <a:gd name="T0" fmla="*/ 0 w 54"/>
                <a:gd name="T1" fmla="*/ 0 h 36"/>
                <a:gd name="T2" fmla="*/ 0 w 54"/>
                <a:gd name="T3" fmla="*/ 18 h 36"/>
                <a:gd name="T4" fmla="*/ 9 w 54"/>
                <a:gd name="T5" fmla="*/ 35 h 36"/>
                <a:gd name="T6" fmla="*/ 27 w 54"/>
                <a:gd name="T7" fmla="*/ 35 h 36"/>
                <a:gd name="T8" fmla="*/ 35 w 54"/>
                <a:gd name="T9" fmla="*/ 35 h 36"/>
                <a:gd name="T10" fmla="*/ 53 w 54"/>
                <a:gd name="T11" fmla="*/ 35 h 36"/>
                <a:gd name="T12" fmla="*/ 53 w 54"/>
                <a:gd name="T13" fmla="*/ 18 h 36"/>
                <a:gd name="T14" fmla="*/ 53 w 54"/>
                <a:gd name="T15" fmla="*/ 0 h 36"/>
                <a:gd name="T16" fmla="*/ 35 w 54"/>
                <a:gd name="T17" fmla="*/ 0 h 36"/>
                <a:gd name="T18" fmla="*/ 27 w 54"/>
                <a:gd name="T19" fmla="*/ 0 h 36"/>
                <a:gd name="T20" fmla="*/ 9 w 54"/>
                <a:gd name="T21" fmla="*/ 0 h 36"/>
                <a:gd name="T22" fmla="*/ 0 w 5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36">
                  <a:moveTo>
                    <a:pt x="0" y="0"/>
                  </a:moveTo>
                  <a:lnTo>
                    <a:pt x="0" y="18"/>
                  </a:lnTo>
                  <a:lnTo>
                    <a:pt x="9" y="35"/>
                  </a:lnTo>
                  <a:lnTo>
                    <a:pt x="27" y="35"/>
                  </a:lnTo>
                  <a:lnTo>
                    <a:pt x="35" y="35"/>
                  </a:lnTo>
                  <a:lnTo>
                    <a:pt x="53" y="35"/>
                  </a:lnTo>
                  <a:lnTo>
                    <a:pt x="53" y="18"/>
                  </a:lnTo>
                  <a:lnTo>
                    <a:pt x="53" y="0"/>
                  </a:lnTo>
                  <a:lnTo>
                    <a:pt x="35" y="0"/>
                  </a:lnTo>
                  <a:lnTo>
                    <a:pt x="27"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0" name="Freeform 35">
              <a:extLst>
                <a:ext uri="{FF2B5EF4-FFF2-40B4-BE49-F238E27FC236}">
                  <a16:creationId xmlns:a16="http://schemas.microsoft.com/office/drawing/2014/main" id="{B6058764-4301-4744-B618-6BD3D005CA5F}"/>
                </a:ext>
              </a:extLst>
            </p:cNvPr>
            <p:cNvSpPr>
              <a:spLocks/>
            </p:cNvSpPr>
            <p:nvPr/>
          </p:nvSpPr>
          <p:spPr bwMode="auto">
            <a:xfrm>
              <a:off x="3764" y="2773"/>
              <a:ext cx="63" cy="46"/>
            </a:xfrm>
            <a:custGeom>
              <a:avLst/>
              <a:gdLst>
                <a:gd name="T0" fmla="*/ 18 w 63"/>
                <a:gd name="T1" fmla="*/ 45 h 46"/>
                <a:gd name="T2" fmla="*/ 0 w 63"/>
                <a:gd name="T3" fmla="*/ 45 h 46"/>
                <a:gd name="T4" fmla="*/ 18 w 63"/>
                <a:gd name="T5" fmla="*/ 45 h 46"/>
                <a:gd name="T6" fmla="*/ 27 w 63"/>
                <a:gd name="T7" fmla="*/ 45 h 46"/>
                <a:gd name="T8" fmla="*/ 35 w 63"/>
                <a:gd name="T9" fmla="*/ 45 h 46"/>
                <a:gd name="T10" fmla="*/ 53 w 63"/>
                <a:gd name="T11" fmla="*/ 45 h 46"/>
                <a:gd name="T12" fmla="*/ 62 w 63"/>
                <a:gd name="T13" fmla="*/ 45 h 46"/>
                <a:gd name="T14" fmla="*/ 62 w 63"/>
                <a:gd name="T15" fmla="*/ 36 h 46"/>
                <a:gd name="T16" fmla="*/ 62 w 63"/>
                <a:gd name="T17" fmla="*/ 27 h 46"/>
                <a:gd name="T18" fmla="*/ 53 w 63"/>
                <a:gd name="T19" fmla="*/ 27 h 46"/>
                <a:gd name="T20" fmla="*/ 35 w 63"/>
                <a:gd name="T21" fmla="*/ 27 h 46"/>
                <a:gd name="T22" fmla="*/ 27 w 63"/>
                <a:gd name="T23" fmla="*/ 0 h 46"/>
                <a:gd name="T24" fmla="*/ 27 w 63"/>
                <a:gd name="T25" fmla="*/ 27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 h="46">
                  <a:moveTo>
                    <a:pt x="18" y="45"/>
                  </a:moveTo>
                  <a:lnTo>
                    <a:pt x="0" y="45"/>
                  </a:lnTo>
                  <a:lnTo>
                    <a:pt x="18" y="45"/>
                  </a:lnTo>
                  <a:lnTo>
                    <a:pt x="27" y="45"/>
                  </a:lnTo>
                  <a:lnTo>
                    <a:pt x="35" y="45"/>
                  </a:lnTo>
                  <a:lnTo>
                    <a:pt x="53" y="45"/>
                  </a:lnTo>
                  <a:lnTo>
                    <a:pt x="62" y="45"/>
                  </a:lnTo>
                  <a:lnTo>
                    <a:pt x="62" y="36"/>
                  </a:lnTo>
                  <a:lnTo>
                    <a:pt x="62" y="27"/>
                  </a:lnTo>
                  <a:lnTo>
                    <a:pt x="53" y="27"/>
                  </a:lnTo>
                  <a:lnTo>
                    <a:pt x="35" y="27"/>
                  </a:lnTo>
                  <a:lnTo>
                    <a:pt x="27" y="0"/>
                  </a:lnTo>
                  <a:lnTo>
                    <a:pt x="27" y="27"/>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1" name="Freeform 36">
              <a:extLst>
                <a:ext uri="{FF2B5EF4-FFF2-40B4-BE49-F238E27FC236}">
                  <a16:creationId xmlns:a16="http://schemas.microsoft.com/office/drawing/2014/main" id="{015385EA-5256-4E60-99E3-5C9166C03FC3}"/>
                </a:ext>
              </a:extLst>
            </p:cNvPr>
            <p:cNvSpPr>
              <a:spLocks/>
            </p:cNvSpPr>
            <p:nvPr/>
          </p:nvSpPr>
          <p:spPr bwMode="auto">
            <a:xfrm>
              <a:off x="4021" y="2800"/>
              <a:ext cx="46" cy="72"/>
            </a:xfrm>
            <a:custGeom>
              <a:avLst/>
              <a:gdLst>
                <a:gd name="T0" fmla="*/ 27 w 46"/>
                <a:gd name="T1" fmla="*/ 0 h 72"/>
                <a:gd name="T2" fmla="*/ 18 w 46"/>
                <a:gd name="T3" fmla="*/ 0 h 72"/>
                <a:gd name="T4" fmla="*/ 18 w 46"/>
                <a:gd name="T5" fmla="*/ 9 h 72"/>
                <a:gd name="T6" fmla="*/ 0 w 46"/>
                <a:gd name="T7" fmla="*/ 18 h 72"/>
                <a:gd name="T8" fmla="*/ 0 w 46"/>
                <a:gd name="T9" fmla="*/ 44 h 72"/>
                <a:gd name="T10" fmla="*/ 18 w 46"/>
                <a:gd name="T11" fmla="*/ 44 h 72"/>
                <a:gd name="T12" fmla="*/ 18 w 46"/>
                <a:gd name="T13" fmla="*/ 53 h 72"/>
                <a:gd name="T14" fmla="*/ 18 w 46"/>
                <a:gd name="T15" fmla="*/ 71 h 72"/>
                <a:gd name="T16" fmla="*/ 27 w 46"/>
                <a:gd name="T17" fmla="*/ 71 h 72"/>
                <a:gd name="T18" fmla="*/ 45 w 46"/>
                <a:gd name="T19" fmla="*/ 53 h 72"/>
                <a:gd name="T20" fmla="*/ 45 w 46"/>
                <a:gd name="T21" fmla="*/ 44 h 72"/>
                <a:gd name="T22" fmla="*/ 27 w 46"/>
                <a:gd name="T23" fmla="*/ 44 h 72"/>
                <a:gd name="T24" fmla="*/ 27 w 46"/>
                <a:gd name="T25" fmla="*/ 18 h 72"/>
                <a:gd name="T26" fmla="*/ 27 w 46"/>
                <a:gd name="T27" fmla="*/ 9 h 72"/>
                <a:gd name="T28" fmla="*/ 27 w 46"/>
                <a:gd name="T29" fmla="*/ 0 h 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72">
                  <a:moveTo>
                    <a:pt x="27" y="0"/>
                  </a:moveTo>
                  <a:lnTo>
                    <a:pt x="18" y="0"/>
                  </a:lnTo>
                  <a:lnTo>
                    <a:pt x="18" y="9"/>
                  </a:lnTo>
                  <a:lnTo>
                    <a:pt x="0" y="18"/>
                  </a:lnTo>
                  <a:lnTo>
                    <a:pt x="0" y="44"/>
                  </a:lnTo>
                  <a:lnTo>
                    <a:pt x="18" y="44"/>
                  </a:lnTo>
                  <a:lnTo>
                    <a:pt x="18" y="53"/>
                  </a:lnTo>
                  <a:lnTo>
                    <a:pt x="18" y="71"/>
                  </a:lnTo>
                  <a:lnTo>
                    <a:pt x="27" y="71"/>
                  </a:lnTo>
                  <a:lnTo>
                    <a:pt x="45" y="53"/>
                  </a:lnTo>
                  <a:lnTo>
                    <a:pt x="45" y="44"/>
                  </a:lnTo>
                  <a:lnTo>
                    <a:pt x="27" y="44"/>
                  </a:lnTo>
                  <a:lnTo>
                    <a:pt x="27" y="18"/>
                  </a:lnTo>
                  <a:lnTo>
                    <a:pt x="27" y="9"/>
                  </a:lnTo>
                  <a:lnTo>
                    <a:pt x="27"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2" name="Freeform 37">
              <a:extLst>
                <a:ext uri="{FF2B5EF4-FFF2-40B4-BE49-F238E27FC236}">
                  <a16:creationId xmlns:a16="http://schemas.microsoft.com/office/drawing/2014/main" id="{FC152BA5-6BC4-4B11-9F1C-8035BAE7AEAC}"/>
                </a:ext>
              </a:extLst>
            </p:cNvPr>
            <p:cNvSpPr>
              <a:spLocks/>
            </p:cNvSpPr>
            <p:nvPr/>
          </p:nvSpPr>
          <p:spPr bwMode="auto">
            <a:xfrm>
              <a:off x="3861" y="2524"/>
              <a:ext cx="37" cy="28"/>
            </a:xfrm>
            <a:custGeom>
              <a:avLst/>
              <a:gdLst>
                <a:gd name="T0" fmla="*/ 0 w 37"/>
                <a:gd name="T1" fmla="*/ 0 h 28"/>
                <a:gd name="T2" fmla="*/ 0 w 37"/>
                <a:gd name="T3" fmla="*/ 18 h 28"/>
                <a:gd name="T4" fmla="*/ 9 w 37"/>
                <a:gd name="T5" fmla="*/ 27 h 28"/>
                <a:gd name="T6" fmla="*/ 18 w 37"/>
                <a:gd name="T7" fmla="*/ 27 h 28"/>
                <a:gd name="T8" fmla="*/ 36 w 37"/>
                <a:gd name="T9" fmla="*/ 27 h 28"/>
                <a:gd name="T10" fmla="*/ 36 w 37"/>
                <a:gd name="T11" fmla="*/ 18 h 28"/>
                <a:gd name="T12" fmla="*/ 36 w 37"/>
                <a:gd name="T13" fmla="*/ 0 h 28"/>
                <a:gd name="T14" fmla="*/ 18 w 37"/>
                <a:gd name="T15" fmla="*/ 0 h 28"/>
                <a:gd name="T16" fmla="*/ 9 w 37"/>
                <a:gd name="T17" fmla="*/ 0 h 28"/>
                <a:gd name="T18" fmla="*/ 0 w 37"/>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8">
                  <a:moveTo>
                    <a:pt x="0" y="0"/>
                  </a:moveTo>
                  <a:lnTo>
                    <a:pt x="0" y="18"/>
                  </a:lnTo>
                  <a:lnTo>
                    <a:pt x="9" y="27"/>
                  </a:lnTo>
                  <a:lnTo>
                    <a:pt x="18" y="27"/>
                  </a:lnTo>
                  <a:lnTo>
                    <a:pt x="36" y="27"/>
                  </a:lnTo>
                  <a:lnTo>
                    <a:pt x="36" y="18"/>
                  </a:lnTo>
                  <a:lnTo>
                    <a:pt x="36" y="0"/>
                  </a:lnTo>
                  <a:lnTo>
                    <a:pt x="18"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3" name="Freeform 38">
              <a:extLst>
                <a:ext uri="{FF2B5EF4-FFF2-40B4-BE49-F238E27FC236}">
                  <a16:creationId xmlns:a16="http://schemas.microsoft.com/office/drawing/2014/main" id="{3B7B6F56-A704-4FD6-9B9A-42E19159B80B}"/>
                </a:ext>
              </a:extLst>
            </p:cNvPr>
            <p:cNvSpPr>
              <a:spLocks/>
            </p:cNvSpPr>
            <p:nvPr/>
          </p:nvSpPr>
          <p:spPr bwMode="auto">
            <a:xfrm>
              <a:off x="4279" y="2809"/>
              <a:ext cx="63" cy="81"/>
            </a:xfrm>
            <a:custGeom>
              <a:avLst/>
              <a:gdLst>
                <a:gd name="T0" fmla="*/ 27 w 63"/>
                <a:gd name="T1" fmla="*/ 0 h 81"/>
                <a:gd name="T2" fmla="*/ 18 w 63"/>
                <a:gd name="T3" fmla="*/ 0 h 81"/>
                <a:gd name="T4" fmla="*/ 18 w 63"/>
                <a:gd name="T5" fmla="*/ 9 h 81"/>
                <a:gd name="T6" fmla="*/ 0 w 63"/>
                <a:gd name="T7" fmla="*/ 36 h 81"/>
                <a:gd name="T8" fmla="*/ 0 w 63"/>
                <a:gd name="T9" fmla="*/ 53 h 81"/>
                <a:gd name="T10" fmla="*/ 18 w 63"/>
                <a:gd name="T11" fmla="*/ 53 h 81"/>
                <a:gd name="T12" fmla="*/ 18 w 63"/>
                <a:gd name="T13" fmla="*/ 62 h 81"/>
                <a:gd name="T14" fmla="*/ 18 w 63"/>
                <a:gd name="T15" fmla="*/ 80 h 81"/>
                <a:gd name="T16" fmla="*/ 27 w 63"/>
                <a:gd name="T17" fmla="*/ 80 h 81"/>
                <a:gd name="T18" fmla="*/ 35 w 63"/>
                <a:gd name="T19" fmla="*/ 80 h 81"/>
                <a:gd name="T20" fmla="*/ 62 w 63"/>
                <a:gd name="T21" fmla="*/ 62 h 81"/>
                <a:gd name="T22" fmla="*/ 62 w 63"/>
                <a:gd name="T23" fmla="*/ 53 h 81"/>
                <a:gd name="T24" fmla="*/ 35 w 63"/>
                <a:gd name="T25" fmla="*/ 53 h 81"/>
                <a:gd name="T26" fmla="*/ 35 w 63"/>
                <a:gd name="T27" fmla="*/ 36 h 81"/>
                <a:gd name="T28" fmla="*/ 35 w 63"/>
                <a:gd name="T29" fmla="*/ 9 h 81"/>
                <a:gd name="T30" fmla="*/ 27 w 63"/>
                <a:gd name="T31" fmla="*/ 9 h 81"/>
                <a:gd name="T32" fmla="*/ 27 w 63"/>
                <a:gd name="T33" fmla="*/ 0 h 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 h="81">
                  <a:moveTo>
                    <a:pt x="27" y="0"/>
                  </a:moveTo>
                  <a:lnTo>
                    <a:pt x="18" y="0"/>
                  </a:lnTo>
                  <a:lnTo>
                    <a:pt x="18" y="9"/>
                  </a:lnTo>
                  <a:lnTo>
                    <a:pt x="0" y="36"/>
                  </a:lnTo>
                  <a:lnTo>
                    <a:pt x="0" y="53"/>
                  </a:lnTo>
                  <a:lnTo>
                    <a:pt x="18" y="53"/>
                  </a:lnTo>
                  <a:lnTo>
                    <a:pt x="18" y="62"/>
                  </a:lnTo>
                  <a:lnTo>
                    <a:pt x="18" y="80"/>
                  </a:lnTo>
                  <a:lnTo>
                    <a:pt x="27" y="80"/>
                  </a:lnTo>
                  <a:lnTo>
                    <a:pt x="35" y="80"/>
                  </a:lnTo>
                  <a:lnTo>
                    <a:pt x="62" y="62"/>
                  </a:lnTo>
                  <a:lnTo>
                    <a:pt x="62" y="53"/>
                  </a:lnTo>
                  <a:lnTo>
                    <a:pt x="35" y="53"/>
                  </a:lnTo>
                  <a:lnTo>
                    <a:pt x="35" y="36"/>
                  </a:lnTo>
                  <a:lnTo>
                    <a:pt x="35" y="9"/>
                  </a:lnTo>
                  <a:lnTo>
                    <a:pt x="27" y="9"/>
                  </a:lnTo>
                  <a:lnTo>
                    <a:pt x="27"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4" name="Freeform 39">
              <a:extLst>
                <a:ext uri="{FF2B5EF4-FFF2-40B4-BE49-F238E27FC236}">
                  <a16:creationId xmlns:a16="http://schemas.microsoft.com/office/drawing/2014/main" id="{9693AB52-CC76-485F-B96F-29DB5565D986}"/>
                </a:ext>
              </a:extLst>
            </p:cNvPr>
            <p:cNvSpPr>
              <a:spLocks/>
            </p:cNvSpPr>
            <p:nvPr/>
          </p:nvSpPr>
          <p:spPr bwMode="auto">
            <a:xfrm>
              <a:off x="3719" y="3004"/>
              <a:ext cx="46" cy="28"/>
            </a:xfrm>
            <a:custGeom>
              <a:avLst/>
              <a:gdLst>
                <a:gd name="T0" fmla="*/ 0 w 46"/>
                <a:gd name="T1" fmla="*/ 0 h 28"/>
                <a:gd name="T2" fmla="*/ 0 w 46"/>
                <a:gd name="T3" fmla="*/ 9 h 28"/>
                <a:gd name="T4" fmla="*/ 9 w 46"/>
                <a:gd name="T5" fmla="*/ 27 h 28"/>
                <a:gd name="T6" fmla="*/ 27 w 46"/>
                <a:gd name="T7" fmla="*/ 27 h 28"/>
                <a:gd name="T8" fmla="*/ 45 w 46"/>
                <a:gd name="T9" fmla="*/ 27 h 28"/>
                <a:gd name="T10" fmla="*/ 45 w 46"/>
                <a:gd name="T11" fmla="*/ 9 h 28"/>
                <a:gd name="T12" fmla="*/ 45 w 46"/>
                <a:gd name="T13" fmla="*/ 0 h 28"/>
                <a:gd name="T14" fmla="*/ 27 w 46"/>
                <a:gd name="T15" fmla="*/ 0 h 28"/>
                <a:gd name="T16" fmla="*/ 9 w 46"/>
                <a:gd name="T17" fmla="*/ 0 h 28"/>
                <a:gd name="T18" fmla="*/ 0 w 46"/>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28">
                  <a:moveTo>
                    <a:pt x="0" y="0"/>
                  </a:moveTo>
                  <a:lnTo>
                    <a:pt x="0" y="9"/>
                  </a:lnTo>
                  <a:lnTo>
                    <a:pt x="9" y="27"/>
                  </a:lnTo>
                  <a:lnTo>
                    <a:pt x="27" y="27"/>
                  </a:lnTo>
                  <a:lnTo>
                    <a:pt x="45" y="27"/>
                  </a:lnTo>
                  <a:lnTo>
                    <a:pt x="45" y="9"/>
                  </a:lnTo>
                  <a:lnTo>
                    <a:pt x="45" y="0"/>
                  </a:lnTo>
                  <a:lnTo>
                    <a:pt x="27"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5" name="Freeform 40">
              <a:extLst>
                <a:ext uri="{FF2B5EF4-FFF2-40B4-BE49-F238E27FC236}">
                  <a16:creationId xmlns:a16="http://schemas.microsoft.com/office/drawing/2014/main" id="{EDACEA40-F7D6-415A-8D4F-9818020002B3}"/>
                </a:ext>
              </a:extLst>
            </p:cNvPr>
            <p:cNvSpPr>
              <a:spLocks/>
            </p:cNvSpPr>
            <p:nvPr/>
          </p:nvSpPr>
          <p:spPr bwMode="auto">
            <a:xfrm>
              <a:off x="4412" y="2987"/>
              <a:ext cx="36" cy="81"/>
            </a:xfrm>
            <a:custGeom>
              <a:avLst/>
              <a:gdLst>
                <a:gd name="T0" fmla="*/ 18 w 36"/>
                <a:gd name="T1" fmla="*/ 0 h 81"/>
                <a:gd name="T2" fmla="*/ 9 w 36"/>
                <a:gd name="T3" fmla="*/ 0 h 81"/>
                <a:gd name="T4" fmla="*/ 9 w 36"/>
                <a:gd name="T5" fmla="*/ 18 h 81"/>
                <a:gd name="T6" fmla="*/ 0 w 36"/>
                <a:gd name="T7" fmla="*/ 27 h 81"/>
                <a:gd name="T8" fmla="*/ 0 w 36"/>
                <a:gd name="T9" fmla="*/ 44 h 81"/>
                <a:gd name="T10" fmla="*/ 9 w 36"/>
                <a:gd name="T11" fmla="*/ 44 h 81"/>
                <a:gd name="T12" fmla="*/ 9 w 36"/>
                <a:gd name="T13" fmla="*/ 53 h 81"/>
                <a:gd name="T14" fmla="*/ 9 w 36"/>
                <a:gd name="T15" fmla="*/ 80 h 81"/>
                <a:gd name="T16" fmla="*/ 18 w 36"/>
                <a:gd name="T17" fmla="*/ 80 h 81"/>
                <a:gd name="T18" fmla="*/ 26 w 36"/>
                <a:gd name="T19" fmla="*/ 80 h 81"/>
                <a:gd name="T20" fmla="*/ 35 w 36"/>
                <a:gd name="T21" fmla="*/ 53 h 81"/>
                <a:gd name="T22" fmla="*/ 35 w 36"/>
                <a:gd name="T23" fmla="*/ 44 h 81"/>
                <a:gd name="T24" fmla="*/ 26 w 36"/>
                <a:gd name="T25" fmla="*/ 44 h 81"/>
                <a:gd name="T26" fmla="*/ 26 w 36"/>
                <a:gd name="T27" fmla="*/ 27 h 81"/>
                <a:gd name="T28" fmla="*/ 26 w 36"/>
                <a:gd name="T29" fmla="*/ 18 h 81"/>
                <a:gd name="T30" fmla="*/ 18 w 36"/>
                <a:gd name="T31" fmla="*/ 18 h 81"/>
                <a:gd name="T32" fmla="*/ 18 w 36"/>
                <a:gd name="T33" fmla="*/ 0 h 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81">
                  <a:moveTo>
                    <a:pt x="18" y="0"/>
                  </a:moveTo>
                  <a:lnTo>
                    <a:pt x="9" y="0"/>
                  </a:lnTo>
                  <a:lnTo>
                    <a:pt x="9" y="18"/>
                  </a:lnTo>
                  <a:lnTo>
                    <a:pt x="0" y="27"/>
                  </a:lnTo>
                  <a:lnTo>
                    <a:pt x="0" y="44"/>
                  </a:lnTo>
                  <a:lnTo>
                    <a:pt x="9" y="44"/>
                  </a:lnTo>
                  <a:lnTo>
                    <a:pt x="9" y="53"/>
                  </a:lnTo>
                  <a:lnTo>
                    <a:pt x="9" y="80"/>
                  </a:lnTo>
                  <a:lnTo>
                    <a:pt x="18" y="80"/>
                  </a:lnTo>
                  <a:lnTo>
                    <a:pt x="26" y="80"/>
                  </a:lnTo>
                  <a:lnTo>
                    <a:pt x="35" y="53"/>
                  </a:lnTo>
                  <a:lnTo>
                    <a:pt x="35" y="44"/>
                  </a:lnTo>
                  <a:lnTo>
                    <a:pt x="26" y="44"/>
                  </a:lnTo>
                  <a:lnTo>
                    <a:pt x="26" y="27"/>
                  </a:lnTo>
                  <a:lnTo>
                    <a:pt x="26" y="18"/>
                  </a:lnTo>
                  <a:lnTo>
                    <a:pt x="18" y="18"/>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6" name="Freeform 41">
              <a:extLst>
                <a:ext uri="{FF2B5EF4-FFF2-40B4-BE49-F238E27FC236}">
                  <a16:creationId xmlns:a16="http://schemas.microsoft.com/office/drawing/2014/main" id="{C4315719-9566-4168-9372-386D56276404}"/>
                </a:ext>
              </a:extLst>
            </p:cNvPr>
            <p:cNvSpPr>
              <a:spLocks/>
            </p:cNvSpPr>
            <p:nvPr/>
          </p:nvSpPr>
          <p:spPr bwMode="auto">
            <a:xfrm>
              <a:off x="4039" y="3031"/>
              <a:ext cx="45" cy="54"/>
            </a:xfrm>
            <a:custGeom>
              <a:avLst/>
              <a:gdLst>
                <a:gd name="T0" fmla="*/ 0 w 45"/>
                <a:gd name="T1" fmla="*/ 0 h 54"/>
                <a:gd name="T2" fmla="*/ 0 w 45"/>
                <a:gd name="T3" fmla="*/ 18 h 54"/>
                <a:gd name="T4" fmla="*/ 9 w 45"/>
                <a:gd name="T5" fmla="*/ 53 h 54"/>
                <a:gd name="T6" fmla="*/ 26 w 45"/>
                <a:gd name="T7" fmla="*/ 53 h 54"/>
                <a:gd name="T8" fmla="*/ 44 w 45"/>
                <a:gd name="T9" fmla="*/ 53 h 54"/>
                <a:gd name="T10" fmla="*/ 44 w 45"/>
                <a:gd name="T11" fmla="*/ 18 h 54"/>
                <a:gd name="T12" fmla="*/ 44 w 45"/>
                <a:gd name="T13" fmla="*/ 0 h 54"/>
                <a:gd name="T14" fmla="*/ 26 w 45"/>
                <a:gd name="T15" fmla="*/ 0 h 54"/>
                <a:gd name="T16" fmla="*/ 9 w 45"/>
                <a:gd name="T17" fmla="*/ 0 h 54"/>
                <a:gd name="T18" fmla="*/ 0 w 45"/>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 h="54">
                  <a:moveTo>
                    <a:pt x="0" y="0"/>
                  </a:moveTo>
                  <a:lnTo>
                    <a:pt x="0" y="18"/>
                  </a:lnTo>
                  <a:lnTo>
                    <a:pt x="9" y="53"/>
                  </a:lnTo>
                  <a:lnTo>
                    <a:pt x="26" y="53"/>
                  </a:lnTo>
                  <a:lnTo>
                    <a:pt x="44" y="53"/>
                  </a:lnTo>
                  <a:lnTo>
                    <a:pt x="44" y="18"/>
                  </a:lnTo>
                  <a:lnTo>
                    <a:pt x="44" y="0"/>
                  </a:lnTo>
                  <a:lnTo>
                    <a:pt x="26"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7" name="Freeform 42">
              <a:extLst>
                <a:ext uri="{FF2B5EF4-FFF2-40B4-BE49-F238E27FC236}">
                  <a16:creationId xmlns:a16="http://schemas.microsoft.com/office/drawing/2014/main" id="{6D36B4F8-DB52-4AD4-BE4D-93F244ADDF4B}"/>
                </a:ext>
              </a:extLst>
            </p:cNvPr>
            <p:cNvSpPr>
              <a:spLocks/>
            </p:cNvSpPr>
            <p:nvPr/>
          </p:nvSpPr>
          <p:spPr bwMode="auto">
            <a:xfrm>
              <a:off x="3879" y="3218"/>
              <a:ext cx="54" cy="63"/>
            </a:xfrm>
            <a:custGeom>
              <a:avLst/>
              <a:gdLst>
                <a:gd name="T0" fmla="*/ 18 w 54"/>
                <a:gd name="T1" fmla="*/ 0 h 63"/>
                <a:gd name="T2" fmla="*/ 18 w 54"/>
                <a:gd name="T3" fmla="*/ 9 h 63"/>
                <a:gd name="T4" fmla="*/ 0 w 54"/>
                <a:gd name="T5" fmla="*/ 27 h 63"/>
                <a:gd name="T6" fmla="*/ 0 w 54"/>
                <a:gd name="T7" fmla="*/ 35 h 63"/>
                <a:gd name="T8" fmla="*/ 18 w 54"/>
                <a:gd name="T9" fmla="*/ 35 h 63"/>
                <a:gd name="T10" fmla="*/ 18 w 54"/>
                <a:gd name="T11" fmla="*/ 53 h 63"/>
                <a:gd name="T12" fmla="*/ 18 w 54"/>
                <a:gd name="T13" fmla="*/ 62 h 63"/>
                <a:gd name="T14" fmla="*/ 27 w 54"/>
                <a:gd name="T15" fmla="*/ 62 h 63"/>
                <a:gd name="T16" fmla="*/ 53 w 54"/>
                <a:gd name="T17" fmla="*/ 53 h 63"/>
                <a:gd name="T18" fmla="*/ 53 w 54"/>
                <a:gd name="T19" fmla="*/ 35 h 63"/>
                <a:gd name="T20" fmla="*/ 27 w 54"/>
                <a:gd name="T21" fmla="*/ 35 h 63"/>
                <a:gd name="T22" fmla="*/ 27 w 54"/>
                <a:gd name="T23" fmla="*/ 27 h 63"/>
                <a:gd name="T24" fmla="*/ 27 w 54"/>
                <a:gd name="T25" fmla="*/ 9 h 63"/>
                <a:gd name="T26" fmla="*/ 18 w 54"/>
                <a:gd name="T27" fmla="*/ 9 h 63"/>
                <a:gd name="T28" fmla="*/ 18 w 54"/>
                <a:gd name="T29" fmla="*/ 0 h 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63">
                  <a:moveTo>
                    <a:pt x="18" y="0"/>
                  </a:moveTo>
                  <a:lnTo>
                    <a:pt x="18" y="9"/>
                  </a:lnTo>
                  <a:lnTo>
                    <a:pt x="0" y="27"/>
                  </a:lnTo>
                  <a:lnTo>
                    <a:pt x="0" y="35"/>
                  </a:lnTo>
                  <a:lnTo>
                    <a:pt x="18" y="35"/>
                  </a:lnTo>
                  <a:lnTo>
                    <a:pt x="18" y="53"/>
                  </a:lnTo>
                  <a:lnTo>
                    <a:pt x="18" y="62"/>
                  </a:lnTo>
                  <a:lnTo>
                    <a:pt x="27" y="62"/>
                  </a:lnTo>
                  <a:lnTo>
                    <a:pt x="53" y="53"/>
                  </a:lnTo>
                  <a:lnTo>
                    <a:pt x="53" y="35"/>
                  </a:lnTo>
                  <a:lnTo>
                    <a:pt x="27" y="35"/>
                  </a:lnTo>
                  <a:lnTo>
                    <a:pt x="27" y="27"/>
                  </a:lnTo>
                  <a:lnTo>
                    <a:pt x="27" y="9"/>
                  </a:lnTo>
                  <a:lnTo>
                    <a:pt x="18" y="9"/>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8" name="Freeform 43">
              <a:extLst>
                <a:ext uri="{FF2B5EF4-FFF2-40B4-BE49-F238E27FC236}">
                  <a16:creationId xmlns:a16="http://schemas.microsoft.com/office/drawing/2014/main" id="{125EBE82-47A8-4230-9A33-D39016C717A9}"/>
                </a:ext>
              </a:extLst>
            </p:cNvPr>
            <p:cNvSpPr>
              <a:spLocks/>
            </p:cNvSpPr>
            <p:nvPr/>
          </p:nvSpPr>
          <p:spPr bwMode="auto">
            <a:xfrm>
              <a:off x="4199" y="2684"/>
              <a:ext cx="63" cy="37"/>
            </a:xfrm>
            <a:custGeom>
              <a:avLst/>
              <a:gdLst>
                <a:gd name="T0" fmla="*/ 0 w 63"/>
                <a:gd name="T1" fmla="*/ 0 h 37"/>
                <a:gd name="T2" fmla="*/ 0 w 63"/>
                <a:gd name="T3" fmla="*/ 27 h 37"/>
                <a:gd name="T4" fmla="*/ 18 w 63"/>
                <a:gd name="T5" fmla="*/ 36 h 37"/>
                <a:gd name="T6" fmla="*/ 27 w 63"/>
                <a:gd name="T7" fmla="*/ 36 h 37"/>
                <a:gd name="T8" fmla="*/ 44 w 63"/>
                <a:gd name="T9" fmla="*/ 36 h 37"/>
                <a:gd name="T10" fmla="*/ 62 w 63"/>
                <a:gd name="T11" fmla="*/ 36 h 37"/>
                <a:gd name="T12" fmla="*/ 62 w 63"/>
                <a:gd name="T13" fmla="*/ 27 h 37"/>
                <a:gd name="T14" fmla="*/ 62 w 63"/>
                <a:gd name="T15" fmla="*/ 0 h 37"/>
                <a:gd name="T16" fmla="*/ 44 w 63"/>
                <a:gd name="T17" fmla="*/ 0 h 37"/>
                <a:gd name="T18" fmla="*/ 27 w 63"/>
                <a:gd name="T19" fmla="*/ 0 h 37"/>
                <a:gd name="T20" fmla="*/ 18 w 63"/>
                <a:gd name="T21" fmla="*/ 0 h 37"/>
                <a:gd name="T22" fmla="*/ 0 w 63"/>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3" h="37">
                  <a:moveTo>
                    <a:pt x="0" y="0"/>
                  </a:moveTo>
                  <a:lnTo>
                    <a:pt x="0" y="27"/>
                  </a:lnTo>
                  <a:lnTo>
                    <a:pt x="18" y="36"/>
                  </a:lnTo>
                  <a:lnTo>
                    <a:pt x="27" y="36"/>
                  </a:lnTo>
                  <a:lnTo>
                    <a:pt x="44" y="36"/>
                  </a:lnTo>
                  <a:lnTo>
                    <a:pt x="62" y="36"/>
                  </a:lnTo>
                  <a:lnTo>
                    <a:pt x="62" y="27"/>
                  </a:lnTo>
                  <a:lnTo>
                    <a:pt x="62" y="0"/>
                  </a:lnTo>
                  <a:lnTo>
                    <a:pt x="44" y="0"/>
                  </a:lnTo>
                  <a:lnTo>
                    <a:pt x="27" y="0"/>
                  </a:lnTo>
                  <a:lnTo>
                    <a:pt x="18"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29" name="Freeform 44">
              <a:extLst>
                <a:ext uri="{FF2B5EF4-FFF2-40B4-BE49-F238E27FC236}">
                  <a16:creationId xmlns:a16="http://schemas.microsoft.com/office/drawing/2014/main" id="{FDE59323-D138-4F91-BA1C-4793AA7BAC17}"/>
                </a:ext>
              </a:extLst>
            </p:cNvPr>
            <p:cNvSpPr>
              <a:spLocks/>
            </p:cNvSpPr>
            <p:nvPr/>
          </p:nvSpPr>
          <p:spPr bwMode="auto">
            <a:xfrm>
              <a:off x="3826" y="2871"/>
              <a:ext cx="72" cy="37"/>
            </a:xfrm>
            <a:custGeom>
              <a:avLst/>
              <a:gdLst>
                <a:gd name="T0" fmla="*/ 27 w 72"/>
                <a:gd name="T1" fmla="*/ 36 h 37"/>
                <a:gd name="T2" fmla="*/ 0 w 72"/>
                <a:gd name="T3" fmla="*/ 36 h 37"/>
                <a:gd name="T4" fmla="*/ 27 w 72"/>
                <a:gd name="T5" fmla="*/ 36 h 37"/>
                <a:gd name="T6" fmla="*/ 36 w 72"/>
                <a:gd name="T7" fmla="*/ 36 h 37"/>
                <a:gd name="T8" fmla="*/ 44 w 72"/>
                <a:gd name="T9" fmla="*/ 36 h 37"/>
                <a:gd name="T10" fmla="*/ 53 w 72"/>
                <a:gd name="T11" fmla="*/ 36 h 37"/>
                <a:gd name="T12" fmla="*/ 71 w 72"/>
                <a:gd name="T13" fmla="*/ 36 h 37"/>
                <a:gd name="T14" fmla="*/ 71 w 72"/>
                <a:gd name="T15" fmla="*/ 27 h 37"/>
                <a:gd name="T16" fmla="*/ 71 w 72"/>
                <a:gd name="T17" fmla="*/ 9 h 37"/>
                <a:gd name="T18" fmla="*/ 53 w 72"/>
                <a:gd name="T19" fmla="*/ 9 h 37"/>
                <a:gd name="T20" fmla="*/ 44 w 72"/>
                <a:gd name="T21" fmla="*/ 9 h 37"/>
                <a:gd name="T22" fmla="*/ 36 w 72"/>
                <a:gd name="T23" fmla="*/ 0 h 37"/>
                <a:gd name="T24" fmla="*/ 36 w 72"/>
                <a:gd name="T25" fmla="*/ 9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2" h="37">
                  <a:moveTo>
                    <a:pt x="27" y="36"/>
                  </a:moveTo>
                  <a:lnTo>
                    <a:pt x="0" y="36"/>
                  </a:lnTo>
                  <a:lnTo>
                    <a:pt x="27" y="36"/>
                  </a:lnTo>
                  <a:lnTo>
                    <a:pt x="36" y="36"/>
                  </a:lnTo>
                  <a:lnTo>
                    <a:pt x="44" y="36"/>
                  </a:lnTo>
                  <a:lnTo>
                    <a:pt x="53" y="36"/>
                  </a:lnTo>
                  <a:lnTo>
                    <a:pt x="71" y="36"/>
                  </a:lnTo>
                  <a:lnTo>
                    <a:pt x="71" y="27"/>
                  </a:lnTo>
                  <a:lnTo>
                    <a:pt x="71" y="9"/>
                  </a:lnTo>
                  <a:lnTo>
                    <a:pt x="53" y="9"/>
                  </a:lnTo>
                  <a:lnTo>
                    <a:pt x="44" y="9"/>
                  </a:lnTo>
                  <a:lnTo>
                    <a:pt x="36" y="0"/>
                  </a:lnTo>
                  <a:lnTo>
                    <a:pt x="36" y="9"/>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0" name="Freeform 45">
              <a:extLst>
                <a:ext uri="{FF2B5EF4-FFF2-40B4-BE49-F238E27FC236}">
                  <a16:creationId xmlns:a16="http://schemas.microsoft.com/office/drawing/2014/main" id="{5AB610E2-72F4-49BF-92A8-5F42FCC9089C}"/>
                </a:ext>
              </a:extLst>
            </p:cNvPr>
            <p:cNvSpPr>
              <a:spLocks/>
            </p:cNvSpPr>
            <p:nvPr/>
          </p:nvSpPr>
          <p:spPr bwMode="auto">
            <a:xfrm>
              <a:off x="4412" y="3218"/>
              <a:ext cx="36" cy="63"/>
            </a:xfrm>
            <a:custGeom>
              <a:avLst/>
              <a:gdLst>
                <a:gd name="T0" fmla="*/ 18 w 36"/>
                <a:gd name="T1" fmla="*/ 0 h 63"/>
                <a:gd name="T2" fmla="*/ 9 w 36"/>
                <a:gd name="T3" fmla="*/ 0 h 63"/>
                <a:gd name="T4" fmla="*/ 9 w 36"/>
                <a:gd name="T5" fmla="*/ 9 h 63"/>
                <a:gd name="T6" fmla="*/ 0 w 36"/>
                <a:gd name="T7" fmla="*/ 27 h 63"/>
                <a:gd name="T8" fmla="*/ 0 w 36"/>
                <a:gd name="T9" fmla="*/ 35 h 63"/>
                <a:gd name="T10" fmla="*/ 9 w 36"/>
                <a:gd name="T11" fmla="*/ 35 h 63"/>
                <a:gd name="T12" fmla="*/ 9 w 36"/>
                <a:gd name="T13" fmla="*/ 53 h 63"/>
                <a:gd name="T14" fmla="*/ 9 w 36"/>
                <a:gd name="T15" fmla="*/ 62 h 63"/>
                <a:gd name="T16" fmla="*/ 18 w 36"/>
                <a:gd name="T17" fmla="*/ 62 h 63"/>
                <a:gd name="T18" fmla="*/ 26 w 36"/>
                <a:gd name="T19" fmla="*/ 62 h 63"/>
                <a:gd name="T20" fmla="*/ 35 w 36"/>
                <a:gd name="T21" fmla="*/ 53 h 63"/>
                <a:gd name="T22" fmla="*/ 35 w 36"/>
                <a:gd name="T23" fmla="*/ 35 h 63"/>
                <a:gd name="T24" fmla="*/ 26 w 36"/>
                <a:gd name="T25" fmla="*/ 35 h 63"/>
                <a:gd name="T26" fmla="*/ 26 w 36"/>
                <a:gd name="T27" fmla="*/ 27 h 63"/>
                <a:gd name="T28" fmla="*/ 26 w 36"/>
                <a:gd name="T29" fmla="*/ 9 h 63"/>
                <a:gd name="T30" fmla="*/ 18 w 36"/>
                <a:gd name="T31" fmla="*/ 9 h 63"/>
                <a:gd name="T32" fmla="*/ 18 w 36"/>
                <a:gd name="T33" fmla="*/ 0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63">
                  <a:moveTo>
                    <a:pt x="18" y="0"/>
                  </a:moveTo>
                  <a:lnTo>
                    <a:pt x="9" y="0"/>
                  </a:lnTo>
                  <a:lnTo>
                    <a:pt x="9" y="9"/>
                  </a:lnTo>
                  <a:lnTo>
                    <a:pt x="0" y="27"/>
                  </a:lnTo>
                  <a:lnTo>
                    <a:pt x="0" y="35"/>
                  </a:lnTo>
                  <a:lnTo>
                    <a:pt x="9" y="35"/>
                  </a:lnTo>
                  <a:lnTo>
                    <a:pt x="9" y="53"/>
                  </a:lnTo>
                  <a:lnTo>
                    <a:pt x="9" y="62"/>
                  </a:lnTo>
                  <a:lnTo>
                    <a:pt x="18" y="62"/>
                  </a:lnTo>
                  <a:lnTo>
                    <a:pt x="26" y="62"/>
                  </a:lnTo>
                  <a:lnTo>
                    <a:pt x="35" y="53"/>
                  </a:lnTo>
                  <a:lnTo>
                    <a:pt x="35" y="35"/>
                  </a:lnTo>
                  <a:lnTo>
                    <a:pt x="26" y="35"/>
                  </a:lnTo>
                  <a:lnTo>
                    <a:pt x="26" y="27"/>
                  </a:lnTo>
                  <a:lnTo>
                    <a:pt x="26" y="9"/>
                  </a:lnTo>
                  <a:lnTo>
                    <a:pt x="18" y="9"/>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1" name="Freeform 46">
              <a:extLst>
                <a:ext uri="{FF2B5EF4-FFF2-40B4-BE49-F238E27FC236}">
                  <a16:creationId xmlns:a16="http://schemas.microsoft.com/office/drawing/2014/main" id="{0B5110A1-1C8F-4711-9722-0E20396028D8}"/>
                </a:ext>
              </a:extLst>
            </p:cNvPr>
            <p:cNvSpPr>
              <a:spLocks/>
            </p:cNvSpPr>
            <p:nvPr/>
          </p:nvSpPr>
          <p:spPr bwMode="auto">
            <a:xfrm>
              <a:off x="3932" y="2613"/>
              <a:ext cx="46" cy="28"/>
            </a:xfrm>
            <a:custGeom>
              <a:avLst/>
              <a:gdLst>
                <a:gd name="T0" fmla="*/ 0 w 46"/>
                <a:gd name="T1" fmla="*/ 0 h 28"/>
                <a:gd name="T2" fmla="*/ 0 w 46"/>
                <a:gd name="T3" fmla="*/ 18 h 28"/>
                <a:gd name="T4" fmla="*/ 9 w 46"/>
                <a:gd name="T5" fmla="*/ 27 h 28"/>
                <a:gd name="T6" fmla="*/ 18 w 46"/>
                <a:gd name="T7" fmla="*/ 27 h 28"/>
                <a:gd name="T8" fmla="*/ 36 w 46"/>
                <a:gd name="T9" fmla="*/ 27 h 28"/>
                <a:gd name="T10" fmla="*/ 45 w 46"/>
                <a:gd name="T11" fmla="*/ 27 h 28"/>
                <a:gd name="T12" fmla="*/ 45 w 46"/>
                <a:gd name="T13" fmla="*/ 18 h 28"/>
                <a:gd name="T14" fmla="*/ 45 w 46"/>
                <a:gd name="T15" fmla="*/ 0 h 28"/>
                <a:gd name="T16" fmla="*/ 36 w 46"/>
                <a:gd name="T17" fmla="*/ 0 h 28"/>
                <a:gd name="T18" fmla="*/ 18 w 46"/>
                <a:gd name="T19" fmla="*/ 0 h 28"/>
                <a:gd name="T20" fmla="*/ 9 w 46"/>
                <a:gd name="T21" fmla="*/ 0 h 28"/>
                <a:gd name="T22" fmla="*/ 0 w 46"/>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28">
                  <a:moveTo>
                    <a:pt x="0" y="0"/>
                  </a:moveTo>
                  <a:lnTo>
                    <a:pt x="0" y="18"/>
                  </a:lnTo>
                  <a:lnTo>
                    <a:pt x="9" y="27"/>
                  </a:lnTo>
                  <a:lnTo>
                    <a:pt x="18" y="27"/>
                  </a:lnTo>
                  <a:lnTo>
                    <a:pt x="36" y="27"/>
                  </a:lnTo>
                  <a:lnTo>
                    <a:pt x="45" y="27"/>
                  </a:lnTo>
                  <a:lnTo>
                    <a:pt x="45" y="18"/>
                  </a:lnTo>
                  <a:lnTo>
                    <a:pt x="45" y="0"/>
                  </a:lnTo>
                  <a:lnTo>
                    <a:pt x="36" y="0"/>
                  </a:lnTo>
                  <a:lnTo>
                    <a:pt x="18"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2" name="Freeform 47">
              <a:extLst>
                <a:ext uri="{FF2B5EF4-FFF2-40B4-BE49-F238E27FC236}">
                  <a16:creationId xmlns:a16="http://schemas.microsoft.com/office/drawing/2014/main" id="{E81C8DB5-1FF3-4599-A91D-509A778065DF}"/>
                </a:ext>
              </a:extLst>
            </p:cNvPr>
            <p:cNvSpPr>
              <a:spLocks/>
            </p:cNvSpPr>
            <p:nvPr/>
          </p:nvSpPr>
          <p:spPr bwMode="auto">
            <a:xfrm>
              <a:off x="4208" y="3013"/>
              <a:ext cx="45" cy="72"/>
            </a:xfrm>
            <a:custGeom>
              <a:avLst/>
              <a:gdLst>
                <a:gd name="T0" fmla="*/ 26 w 45"/>
                <a:gd name="T1" fmla="*/ 0 h 72"/>
                <a:gd name="T2" fmla="*/ 18 w 45"/>
                <a:gd name="T3" fmla="*/ 0 h 72"/>
                <a:gd name="T4" fmla="*/ 18 w 45"/>
                <a:gd name="T5" fmla="*/ 9 h 72"/>
                <a:gd name="T6" fmla="*/ 0 w 45"/>
                <a:gd name="T7" fmla="*/ 27 h 72"/>
                <a:gd name="T8" fmla="*/ 0 w 45"/>
                <a:gd name="T9" fmla="*/ 44 h 72"/>
                <a:gd name="T10" fmla="*/ 18 w 45"/>
                <a:gd name="T11" fmla="*/ 44 h 72"/>
                <a:gd name="T12" fmla="*/ 18 w 45"/>
                <a:gd name="T13" fmla="*/ 62 h 72"/>
                <a:gd name="T14" fmla="*/ 18 w 45"/>
                <a:gd name="T15" fmla="*/ 71 h 72"/>
                <a:gd name="T16" fmla="*/ 26 w 45"/>
                <a:gd name="T17" fmla="*/ 71 h 72"/>
                <a:gd name="T18" fmla="*/ 44 w 45"/>
                <a:gd name="T19" fmla="*/ 62 h 72"/>
                <a:gd name="T20" fmla="*/ 44 w 45"/>
                <a:gd name="T21" fmla="*/ 44 h 72"/>
                <a:gd name="T22" fmla="*/ 26 w 45"/>
                <a:gd name="T23" fmla="*/ 44 h 72"/>
                <a:gd name="T24" fmla="*/ 26 w 45"/>
                <a:gd name="T25" fmla="*/ 27 h 72"/>
                <a:gd name="T26" fmla="*/ 26 w 45"/>
                <a:gd name="T27" fmla="*/ 9 h 72"/>
                <a:gd name="T28" fmla="*/ 26 w 45"/>
                <a:gd name="T29" fmla="*/ 0 h 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72">
                  <a:moveTo>
                    <a:pt x="26" y="0"/>
                  </a:moveTo>
                  <a:lnTo>
                    <a:pt x="18" y="0"/>
                  </a:lnTo>
                  <a:lnTo>
                    <a:pt x="18" y="9"/>
                  </a:lnTo>
                  <a:lnTo>
                    <a:pt x="0" y="27"/>
                  </a:lnTo>
                  <a:lnTo>
                    <a:pt x="0" y="44"/>
                  </a:lnTo>
                  <a:lnTo>
                    <a:pt x="18" y="44"/>
                  </a:lnTo>
                  <a:lnTo>
                    <a:pt x="18" y="62"/>
                  </a:lnTo>
                  <a:lnTo>
                    <a:pt x="18" y="71"/>
                  </a:lnTo>
                  <a:lnTo>
                    <a:pt x="26" y="71"/>
                  </a:lnTo>
                  <a:lnTo>
                    <a:pt x="44" y="62"/>
                  </a:lnTo>
                  <a:lnTo>
                    <a:pt x="44" y="44"/>
                  </a:lnTo>
                  <a:lnTo>
                    <a:pt x="26" y="44"/>
                  </a:lnTo>
                  <a:lnTo>
                    <a:pt x="26" y="27"/>
                  </a:lnTo>
                  <a:lnTo>
                    <a:pt x="26" y="9"/>
                  </a:lnTo>
                  <a:lnTo>
                    <a:pt x="26"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3" name="Freeform 48">
              <a:extLst>
                <a:ext uri="{FF2B5EF4-FFF2-40B4-BE49-F238E27FC236}">
                  <a16:creationId xmlns:a16="http://schemas.microsoft.com/office/drawing/2014/main" id="{13394A07-D33E-4320-BDDA-14267228CF70}"/>
                </a:ext>
              </a:extLst>
            </p:cNvPr>
            <p:cNvSpPr>
              <a:spLocks/>
            </p:cNvSpPr>
            <p:nvPr/>
          </p:nvSpPr>
          <p:spPr bwMode="auto">
            <a:xfrm>
              <a:off x="3790" y="3084"/>
              <a:ext cx="37" cy="37"/>
            </a:xfrm>
            <a:custGeom>
              <a:avLst/>
              <a:gdLst>
                <a:gd name="T0" fmla="*/ 0 w 37"/>
                <a:gd name="T1" fmla="*/ 0 h 37"/>
                <a:gd name="T2" fmla="*/ 0 w 37"/>
                <a:gd name="T3" fmla="*/ 27 h 37"/>
                <a:gd name="T4" fmla="*/ 9 w 37"/>
                <a:gd name="T5" fmla="*/ 36 h 37"/>
                <a:gd name="T6" fmla="*/ 27 w 37"/>
                <a:gd name="T7" fmla="*/ 36 h 37"/>
                <a:gd name="T8" fmla="*/ 36 w 37"/>
                <a:gd name="T9" fmla="*/ 36 h 37"/>
                <a:gd name="T10" fmla="*/ 36 w 37"/>
                <a:gd name="T11" fmla="*/ 27 h 37"/>
                <a:gd name="T12" fmla="*/ 36 w 37"/>
                <a:gd name="T13" fmla="*/ 0 h 37"/>
                <a:gd name="T14" fmla="*/ 27 w 37"/>
                <a:gd name="T15" fmla="*/ 0 h 37"/>
                <a:gd name="T16" fmla="*/ 9 w 37"/>
                <a:gd name="T17" fmla="*/ 0 h 37"/>
                <a:gd name="T18" fmla="*/ 0 w 37"/>
                <a:gd name="T19" fmla="*/ 0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37">
                  <a:moveTo>
                    <a:pt x="0" y="0"/>
                  </a:moveTo>
                  <a:lnTo>
                    <a:pt x="0" y="27"/>
                  </a:lnTo>
                  <a:lnTo>
                    <a:pt x="9" y="36"/>
                  </a:lnTo>
                  <a:lnTo>
                    <a:pt x="27" y="36"/>
                  </a:lnTo>
                  <a:lnTo>
                    <a:pt x="36" y="36"/>
                  </a:lnTo>
                  <a:lnTo>
                    <a:pt x="36" y="27"/>
                  </a:lnTo>
                  <a:lnTo>
                    <a:pt x="36" y="0"/>
                  </a:lnTo>
                  <a:lnTo>
                    <a:pt x="27"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4" name="Freeform 49">
              <a:extLst>
                <a:ext uri="{FF2B5EF4-FFF2-40B4-BE49-F238E27FC236}">
                  <a16:creationId xmlns:a16="http://schemas.microsoft.com/office/drawing/2014/main" id="{D8A93714-717D-4998-ABD9-9EE4290569D3}"/>
                </a:ext>
              </a:extLst>
            </p:cNvPr>
            <p:cNvSpPr>
              <a:spLocks/>
            </p:cNvSpPr>
            <p:nvPr/>
          </p:nvSpPr>
          <p:spPr bwMode="auto">
            <a:xfrm>
              <a:off x="4545" y="2809"/>
              <a:ext cx="45" cy="72"/>
            </a:xfrm>
            <a:custGeom>
              <a:avLst/>
              <a:gdLst>
                <a:gd name="T0" fmla="*/ 18 w 45"/>
                <a:gd name="T1" fmla="*/ 0 h 72"/>
                <a:gd name="T2" fmla="*/ 18 w 45"/>
                <a:gd name="T3" fmla="*/ 9 h 72"/>
                <a:gd name="T4" fmla="*/ 0 w 45"/>
                <a:gd name="T5" fmla="*/ 36 h 72"/>
                <a:gd name="T6" fmla="*/ 0 w 45"/>
                <a:gd name="T7" fmla="*/ 44 h 72"/>
                <a:gd name="T8" fmla="*/ 18 w 45"/>
                <a:gd name="T9" fmla="*/ 44 h 72"/>
                <a:gd name="T10" fmla="*/ 18 w 45"/>
                <a:gd name="T11" fmla="*/ 62 h 72"/>
                <a:gd name="T12" fmla="*/ 18 w 45"/>
                <a:gd name="T13" fmla="*/ 71 h 72"/>
                <a:gd name="T14" fmla="*/ 35 w 45"/>
                <a:gd name="T15" fmla="*/ 71 h 72"/>
                <a:gd name="T16" fmla="*/ 44 w 45"/>
                <a:gd name="T17" fmla="*/ 62 h 72"/>
                <a:gd name="T18" fmla="*/ 44 w 45"/>
                <a:gd name="T19" fmla="*/ 44 h 72"/>
                <a:gd name="T20" fmla="*/ 35 w 45"/>
                <a:gd name="T21" fmla="*/ 44 h 72"/>
                <a:gd name="T22" fmla="*/ 35 w 45"/>
                <a:gd name="T23" fmla="*/ 36 h 72"/>
                <a:gd name="T24" fmla="*/ 35 w 45"/>
                <a:gd name="T25" fmla="*/ 9 h 72"/>
                <a:gd name="T26" fmla="*/ 18 w 45"/>
                <a:gd name="T27" fmla="*/ 9 h 72"/>
                <a:gd name="T28" fmla="*/ 18 w 45"/>
                <a:gd name="T29" fmla="*/ 0 h 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72">
                  <a:moveTo>
                    <a:pt x="18" y="0"/>
                  </a:moveTo>
                  <a:lnTo>
                    <a:pt x="18" y="9"/>
                  </a:lnTo>
                  <a:lnTo>
                    <a:pt x="0" y="36"/>
                  </a:lnTo>
                  <a:lnTo>
                    <a:pt x="0" y="44"/>
                  </a:lnTo>
                  <a:lnTo>
                    <a:pt x="18" y="44"/>
                  </a:lnTo>
                  <a:lnTo>
                    <a:pt x="18" y="62"/>
                  </a:lnTo>
                  <a:lnTo>
                    <a:pt x="18" y="71"/>
                  </a:lnTo>
                  <a:lnTo>
                    <a:pt x="35" y="71"/>
                  </a:lnTo>
                  <a:lnTo>
                    <a:pt x="44" y="62"/>
                  </a:lnTo>
                  <a:lnTo>
                    <a:pt x="44" y="44"/>
                  </a:lnTo>
                  <a:lnTo>
                    <a:pt x="35" y="44"/>
                  </a:lnTo>
                  <a:lnTo>
                    <a:pt x="35" y="36"/>
                  </a:lnTo>
                  <a:lnTo>
                    <a:pt x="35" y="9"/>
                  </a:lnTo>
                  <a:lnTo>
                    <a:pt x="18" y="9"/>
                  </a:lnTo>
                  <a:lnTo>
                    <a:pt x="18"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5" name="Freeform 50">
              <a:extLst>
                <a:ext uri="{FF2B5EF4-FFF2-40B4-BE49-F238E27FC236}">
                  <a16:creationId xmlns:a16="http://schemas.microsoft.com/office/drawing/2014/main" id="{EE109777-0960-49F2-ABEC-C051449B756F}"/>
                </a:ext>
              </a:extLst>
            </p:cNvPr>
            <p:cNvSpPr>
              <a:spLocks/>
            </p:cNvSpPr>
            <p:nvPr/>
          </p:nvSpPr>
          <p:spPr bwMode="auto">
            <a:xfrm>
              <a:off x="4163" y="3227"/>
              <a:ext cx="37" cy="27"/>
            </a:xfrm>
            <a:custGeom>
              <a:avLst/>
              <a:gdLst>
                <a:gd name="T0" fmla="*/ 0 w 37"/>
                <a:gd name="T1" fmla="*/ 0 h 27"/>
                <a:gd name="T2" fmla="*/ 0 w 37"/>
                <a:gd name="T3" fmla="*/ 17 h 27"/>
                <a:gd name="T4" fmla="*/ 9 w 37"/>
                <a:gd name="T5" fmla="*/ 26 h 27"/>
                <a:gd name="T6" fmla="*/ 27 w 37"/>
                <a:gd name="T7" fmla="*/ 26 h 27"/>
                <a:gd name="T8" fmla="*/ 36 w 37"/>
                <a:gd name="T9" fmla="*/ 26 h 27"/>
                <a:gd name="T10" fmla="*/ 36 w 37"/>
                <a:gd name="T11" fmla="*/ 17 h 27"/>
                <a:gd name="T12" fmla="*/ 36 w 37"/>
                <a:gd name="T13" fmla="*/ 0 h 27"/>
                <a:gd name="T14" fmla="*/ 27 w 37"/>
                <a:gd name="T15" fmla="*/ 0 h 27"/>
                <a:gd name="T16" fmla="*/ 9 w 37"/>
                <a:gd name="T17" fmla="*/ 0 h 27"/>
                <a:gd name="T18" fmla="*/ 0 w 37"/>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7">
                  <a:moveTo>
                    <a:pt x="0" y="0"/>
                  </a:moveTo>
                  <a:lnTo>
                    <a:pt x="0" y="17"/>
                  </a:lnTo>
                  <a:lnTo>
                    <a:pt x="9" y="26"/>
                  </a:lnTo>
                  <a:lnTo>
                    <a:pt x="27" y="26"/>
                  </a:lnTo>
                  <a:lnTo>
                    <a:pt x="36" y="26"/>
                  </a:lnTo>
                  <a:lnTo>
                    <a:pt x="36" y="17"/>
                  </a:lnTo>
                  <a:lnTo>
                    <a:pt x="36" y="0"/>
                  </a:lnTo>
                  <a:lnTo>
                    <a:pt x="27" y="0"/>
                  </a:lnTo>
                  <a:lnTo>
                    <a:pt x="9" y="0"/>
                  </a:lnTo>
                  <a:lnTo>
                    <a:pt x="0"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36" name="Freeform 51">
              <a:extLst>
                <a:ext uri="{FF2B5EF4-FFF2-40B4-BE49-F238E27FC236}">
                  <a16:creationId xmlns:a16="http://schemas.microsoft.com/office/drawing/2014/main" id="{B577F5E2-80D3-468E-986F-8675C791D2F1}"/>
                </a:ext>
              </a:extLst>
            </p:cNvPr>
            <p:cNvSpPr>
              <a:spLocks/>
            </p:cNvSpPr>
            <p:nvPr/>
          </p:nvSpPr>
          <p:spPr bwMode="auto">
            <a:xfrm>
              <a:off x="4048" y="3360"/>
              <a:ext cx="63" cy="72"/>
            </a:xfrm>
            <a:custGeom>
              <a:avLst/>
              <a:gdLst>
                <a:gd name="T0" fmla="*/ 35 w 63"/>
                <a:gd name="T1" fmla="*/ 0 h 72"/>
                <a:gd name="T2" fmla="*/ 18 w 63"/>
                <a:gd name="T3" fmla="*/ 0 h 72"/>
                <a:gd name="T4" fmla="*/ 18 w 63"/>
                <a:gd name="T5" fmla="*/ 18 h 72"/>
                <a:gd name="T6" fmla="*/ 0 w 63"/>
                <a:gd name="T7" fmla="*/ 27 h 72"/>
                <a:gd name="T8" fmla="*/ 0 w 63"/>
                <a:gd name="T9" fmla="*/ 44 h 72"/>
                <a:gd name="T10" fmla="*/ 18 w 63"/>
                <a:gd name="T11" fmla="*/ 44 h 72"/>
                <a:gd name="T12" fmla="*/ 18 w 63"/>
                <a:gd name="T13" fmla="*/ 53 h 72"/>
                <a:gd name="T14" fmla="*/ 18 w 63"/>
                <a:gd name="T15" fmla="*/ 71 h 72"/>
                <a:gd name="T16" fmla="*/ 35 w 63"/>
                <a:gd name="T17" fmla="*/ 71 h 72"/>
                <a:gd name="T18" fmla="*/ 44 w 63"/>
                <a:gd name="T19" fmla="*/ 71 h 72"/>
                <a:gd name="T20" fmla="*/ 62 w 63"/>
                <a:gd name="T21" fmla="*/ 53 h 72"/>
                <a:gd name="T22" fmla="*/ 62 w 63"/>
                <a:gd name="T23" fmla="*/ 44 h 72"/>
                <a:gd name="T24" fmla="*/ 44 w 63"/>
                <a:gd name="T25" fmla="*/ 44 h 72"/>
                <a:gd name="T26" fmla="*/ 44 w 63"/>
                <a:gd name="T27" fmla="*/ 27 h 72"/>
                <a:gd name="T28" fmla="*/ 44 w 63"/>
                <a:gd name="T29" fmla="*/ 18 h 72"/>
                <a:gd name="T30" fmla="*/ 35 w 63"/>
                <a:gd name="T31" fmla="*/ 18 h 72"/>
                <a:gd name="T32" fmla="*/ 35 w 63"/>
                <a:gd name="T33" fmla="*/ 0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 h="72">
                  <a:moveTo>
                    <a:pt x="35" y="0"/>
                  </a:moveTo>
                  <a:lnTo>
                    <a:pt x="18" y="0"/>
                  </a:lnTo>
                  <a:lnTo>
                    <a:pt x="18" y="18"/>
                  </a:lnTo>
                  <a:lnTo>
                    <a:pt x="0" y="27"/>
                  </a:lnTo>
                  <a:lnTo>
                    <a:pt x="0" y="44"/>
                  </a:lnTo>
                  <a:lnTo>
                    <a:pt x="18" y="44"/>
                  </a:lnTo>
                  <a:lnTo>
                    <a:pt x="18" y="53"/>
                  </a:lnTo>
                  <a:lnTo>
                    <a:pt x="18" y="71"/>
                  </a:lnTo>
                  <a:lnTo>
                    <a:pt x="35" y="71"/>
                  </a:lnTo>
                  <a:lnTo>
                    <a:pt x="44" y="71"/>
                  </a:lnTo>
                  <a:lnTo>
                    <a:pt x="62" y="53"/>
                  </a:lnTo>
                  <a:lnTo>
                    <a:pt x="62" y="44"/>
                  </a:lnTo>
                  <a:lnTo>
                    <a:pt x="44" y="44"/>
                  </a:lnTo>
                  <a:lnTo>
                    <a:pt x="44" y="27"/>
                  </a:lnTo>
                  <a:lnTo>
                    <a:pt x="44" y="18"/>
                  </a:lnTo>
                  <a:lnTo>
                    <a:pt x="35" y="18"/>
                  </a:lnTo>
                  <a:lnTo>
                    <a:pt x="35" y="0"/>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99037" name="Group 52">
              <a:extLst>
                <a:ext uri="{FF2B5EF4-FFF2-40B4-BE49-F238E27FC236}">
                  <a16:creationId xmlns:a16="http://schemas.microsoft.com/office/drawing/2014/main" id="{BE86BB6B-07BC-4EF3-9910-729E48650E97}"/>
                </a:ext>
              </a:extLst>
            </p:cNvPr>
            <p:cNvGrpSpPr>
              <a:grpSpLocks/>
            </p:cNvGrpSpPr>
            <p:nvPr/>
          </p:nvGrpSpPr>
          <p:grpSpPr bwMode="auto">
            <a:xfrm>
              <a:off x="3218" y="2600"/>
              <a:ext cx="1144" cy="675"/>
              <a:chOff x="3218" y="2600"/>
              <a:chExt cx="1144" cy="675"/>
            </a:xfrm>
          </p:grpSpPr>
          <p:sp>
            <p:nvSpPr>
              <p:cNvPr id="299343" name="Line 53">
                <a:extLst>
                  <a:ext uri="{FF2B5EF4-FFF2-40B4-BE49-F238E27FC236}">
                    <a16:creationId xmlns:a16="http://schemas.microsoft.com/office/drawing/2014/main" id="{C1D7C94E-F187-40B1-AA13-ED75EC2B60DB}"/>
                  </a:ext>
                </a:extLst>
              </p:cNvPr>
              <p:cNvSpPr>
                <a:spLocks noChangeShapeType="1"/>
              </p:cNvSpPr>
              <p:nvPr/>
            </p:nvSpPr>
            <p:spPr bwMode="auto">
              <a:xfrm flipH="1" flipV="1">
                <a:off x="3334" y="3036"/>
                <a:ext cx="478"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4" name="Line 54">
                <a:extLst>
                  <a:ext uri="{FF2B5EF4-FFF2-40B4-BE49-F238E27FC236}">
                    <a16:creationId xmlns:a16="http://schemas.microsoft.com/office/drawing/2014/main" id="{7F32513F-054A-434D-922C-9DF92D5507EA}"/>
                  </a:ext>
                </a:extLst>
              </p:cNvPr>
              <p:cNvSpPr>
                <a:spLocks noChangeShapeType="1"/>
              </p:cNvSpPr>
              <p:nvPr/>
            </p:nvSpPr>
            <p:spPr bwMode="auto">
              <a:xfrm flipH="1" flipV="1">
                <a:off x="3502" y="3054"/>
                <a:ext cx="479"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5" name="Line 55">
                <a:extLst>
                  <a:ext uri="{FF2B5EF4-FFF2-40B4-BE49-F238E27FC236}">
                    <a16:creationId xmlns:a16="http://schemas.microsoft.com/office/drawing/2014/main" id="{27F62D7B-F9A9-48BA-8C65-92D8F07BF12E}"/>
                  </a:ext>
                </a:extLst>
              </p:cNvPr>
              <p:cNvSpPr>
                <a:spLocks noChangeShapeType="1"/>
              </p:cNvSpPr>
              <p:nvPr/>
            </p:nvSpPr>
            <p:spPr bwMode="auto">
              <a:xfrm flipH="1" flipV="1">
                <a:off x="3689" y="2600"/>
                <a:ext cx="478"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6" name="Line 56">
                <a:extLst>
                  <a:ext uri="{FF2B5EF4-FFF2-40B4-BE49-F238E27FC236}">
                    <a16:creationId xmlns:a16="http://schemas.microsoft.com/office/drawing/2014/main" id="{00260DA7-C24A-4D41-885A-14B4DBE91D32}"/>
                  </a:ext>
                </a:extLst>
              </p:cNvPr>
              <p:cNvSpPr>
                <a:spLocks noChangeShapeType="1"/>
              </p:cNvSpPr>
              <p:nvPr/>
            </p:nvSpPr>
            <p:spPr bwMode="auto">
              <a:xfrm flipH="1" flipV="1">
                <a:off x="3795" y="2947"/>
                <a:ext cx="479" cy="21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7" name="Line 57">
                <a:extLst>
                  <a:ext uri="{FF2B5EF4-FFF2-40B4-BE49-F238E27FC236}">
                    <a16:creationId xmlns:a16="http://schemas.microsoft.com/office/drawing/2014/main" id="{1B9375BC-4CB9-4ABB-949F-7FAA5D6C1B94}"/>
                  </a:ext>
                </a:extLst>
              </p:cNvPr>
              <p:cNvSpPr>
                <a:spLocks noChangeShapeType="1"/>
              </p:cNvSpPr>
              <p:nvPr/>
            </p:nvSpPr>
            <p:spPr bwMode="auto">
              <a:xfrm flipH="1" flipV="1">
                <a:off x="3298" y="2627"/>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8" name="Line 58">
                <a:extLst>
                  <a:ext uri="{FF2B5EF4-FFF2-40B4-BE49-F238E27FC236}">
                    <a16:creationId xmlns:a16="http://schemas.microsoft.com/office/drawing/2014/main" id="{AA571ECC-2A7C-46D2-8254-83A817779C3B}"/>
                  </a:ext>
                </a:extLst>
              </p:cNvPr>
              <p:cNvSpPr>
                <a:spLocks noChangeShapeType="1"/>
              </p:cNvSpPr>
              <p:nvPr/>
            </p:nvSpPr>
            <p:spPr bwMode="auto">
              <a:xfrm flipH="1" flipV="1">
                <a:off x="3751" y="3080"/>
                <a:ext cx="478" cy="195"/>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9" name="Line 59">
                <a:extLst>
                  <a:ext uri="{FF2B5EF4-FFF2-40B4-BE49-F238E27FC236}">
                    <a16:creationId xmlns:a16="http://schemas.microsoft.com/office/drawing/2014/main" id="{8E8C8617-9861-4FB5-9839-4DFCC9A27415}"/>
                  </a:ext>
                </a:extLst>
              </p:cNvPr>
              <p:cNvSpPr>
                <a:spLocks noChangeShapeType="1"/>
              </p:cNvSpPr>
              <p:nvPr/>
            </p:nvSpPr>
            <p:spPr bwMode="auto">
              <a:xfrm flipH="1" flipV="1">
                <a:off x="3600" y="2929"/>
                <a:ext cx="478"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0" name="Line 60">
                <a:extLst>
                  <a:ext uri="{FF2B5EF4-FFF2-40B4-BE49-F238E27FC236}">
                    <a16:creationId xmlns:a16="http://schemas.microsoft.com/office/drawing/2014/main" id="{1306CA17-FB01-4F33-9350-01773CD622A3}"/>
                  </a:ext>
                </a:extLst>
              </p:cNvPr>
              <p:cNvSpPr>
                <a:spLocks noChangeShapeType="1"/>
              </p:cNvSpPr>
              <p:nvPr/>
            </p:nvSpPr>
            <p:spPr bwMode="auto">
              <a:xfrm flipH="1" flipV="1">
                <a:off x="3671" y="2805"/>
                <a:ext cx="478" cy="212"/>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1" name="Line 61">
                <a:extLst>
                  <a:ext uri="{FF2B5EF4-FFF2-40B4-BE49-F238E27FC236}">
                    <a16:creationId xmlns:a16="http://schemas.microsoft.com/office/drawing/2014/main" id="{81189924-0B71-4AE1-95C6-A226D4A50256}"/>
                  </a:ext>
                </a:extLst>
              </p:cNvPr>
              <p:cNvSpPr>
                <a:spLocks noChangeShapeType="1"/>
              </p:cNvSpPr>
              <p:nvPr/>
            </p:nvSpPr>
            <p:spPr bwMode="auto">
              <a:xfrm flipH="1" flipV="1">
                <a:off x="3884" y="2787"/>
                <a:ext cx="478"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2" name="Line 62">
                <a:extLst>
                  <a:ext uri="{FF2B5EF4-FFF2-40B4-BE49-F238E27FC236}">
                    <a16:creationId xmlns:a16="http://schemas.microsoft.com/office/drawing/2014/main" id="{0E7847E4-4FC3-40A2-8BC0-95CCEDC0D449}"/>
                  </a:ext>
                </a:extLst>
              </p:cNvPr>
              <p:cNvSpPr>
                <a:spLocks noChangeShapeType="1"/>
              </p:cNvSpPr>
              <p:nvPr/>
            </p:nvSpPr>
            <p:spPr bwMode="auto">
              <a:xfrm flipH="1" flipV="1">
                <a:off x="3218" y="2832"/>
                <a:ext cx="479"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3" name="Line 63">
                <a:extLst>
                  <a:ext uri="{FF2B5EF4-FFF2-40B4-BE49-F238E27FC236}">
                    <a16:creationId xmlns:a16="http://schemas.microsoft.com/office/drawing/2014/main" id="{C32DF29A-4F38-4F27-8D4D-100F33236DB7}"/>
                  </a:ext>
                </a:extLst>
              </p:cNvPr>
              <p:cNvSpPr>
                <a:spLocks noChangeShapeType="1"/>
              </p:cNvSpPr>
              <p:nvPr/>
            </p:nvSpPr>
            <p:spPr bwMode="auto">
              <a:xfrm flipH="1" flipV="1">
                <a:off x="3520" y="2680"/>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54" name="Line 64">
                <a:extLst>
                  <a:ext uri="{FF2B5EF4-FFF2-40B4-BE49-F238E27FC236}">
                    <a16:creationId xmlns:a16="http://schemas.microsoft.com/office/drawing/2014/main" id="{EC0D4AF3-0C48-4763-80C1-E9005E8385AA}"/>
                  </a:ext>
                </a:extLst>
              </p:cNvPr>
              <p:cNvSpPr>
                <a:spLocks noChangeShapeType="1"/>
              </p:cNvSpPr>
              <p:nvPr/>
            </p:nvSpPr>
            <p:spPr bwMode="auto">
              <a:xfrm flipH="1" flipV="1">
                <a:off x="3414" y="2903"/>
                <a:ext cx="478"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038" name="Group 65">
              <a:extLst>
                <a:ext uri="{FF2B5EF4-FFF2-40B4-BE49-F238E27FC236}">
                  <a16:creationId xmlns:a16="http://schemas.microsoft.com/office/drawing/2014/main" id="{98711B21-A8A8-43B2-917B-74530B406930}"/>
                </a:ext>
              </a:extLst>
            </p:cNvPr>
            <p:cNvGrpSpPr>
              <a:grpSpLocks/>
            </p:cNvGrpSpPr>
            <p:nvPr/>
          </p:nvGrpSpPr>
          <p:grpSpPr bwMode="auto">
            <a:xfrm>
              <a:off x="3058" y="2378"/>
              <a:ext cx="1145" cy="684"/>
              <a:chOff x="3058" y="2378"/>
              <a:chExt cx="1145" cy="684"/>
            </a:xfrm>
          </p:grpSpPr>
          <p:sp>
            <p:nvSpPr>
              <p:cNvPr id="299331" name="Line 66">
                <a:extLst>
                  <a:ext uri="{FF2B5EF4-FFF2-40B4-BE49-F238E27FC236}">
                    <a16:creationId xmlns:a16="http://schemas.microsoft.com/office/drawing/2014/main" id="{CB98733B-72B9-4797-8B73-7DD4C9C9879F}"/>
                  </a:ext>
                </a:extLst>
              </p:cNvPr>
              <p:cNvSpPr>
                <a:spLocks noChangeShapeType="1"/>
              </p:cNvSpPr>
              <p:nvPr/>
            </p:nvSpPr>
            <p:spPr bwMode="auto">
              <a:xfrm flipH="1" flipV="1">
                <a:off x="3174" y="2814"/>
                <a:ext cx="478"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2" name="Line 67">
                <a:extLst>
                  <a:ext uri="{FF2B5EF4-FFF2-40B4-BE49-F238E27FC236}">
                    <a16:creationId xmlns:a16="http://schemas.microsoft.com/office/drawing/2014/main" id="{ED53E2A2-6A15-4A35-A1B1-647B4B03FA45}"/>
                  </a:ext>
                </a:extLst>
              </p:cNvPr>
              <p:cNvSpPr>
                <a:spLocks noChangeShapeType="1"/>
              </p:cNvSpPr>
              <p:nvPr/>
            </p:nvSpPr>
            <p:spPr bwMode="auto">
              <a:xfrm flipH="1" flipV="1">
                <a:off x="3343" y="2832"/>
                <a:ext cx="478"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3" name="Line 68">
                <a:extLst>
                  <a:ext uri="{FF2B5EF4-FFF2-40B4-BE49-F238E27FC236}">
                    <a16:creationId xmlns:a16="http://schemas.microsoft.com/office/drawing/2014/main" id="{3AF35641-EE61-4D7F-B602-17BBCD533AE1}"/>
                  </a:ext>
                </a:extLst>
              </p:cNvPr>
              <p:cNvSpPr>
                <a:spLocks noChangeShapeType="1"/>
              </p:cNvSpPr>
              <p:nvPr/>
            </p:nvSpPr>
            <p:spPr bwMode="auto">
              <a:xfrm flipH="1" flipV="1">
                <a:off x="3529" y="2378"/>
                <a:ext cx="478" cy="21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4" name="Line 69">
                <a:extLst>
                  <a:ext uri="{FF2B5EF4-FFF2-40B4-BE49-F238E27FC236}">
                    <a16:creationId xmlns:a16="http://schemas.microsoft.com/office/drawing/2014/main" id="{15E1118B-0B51-4170-A075-754D6406531A}"/>
                  </a:ext>
                </a:extLst>
              </p:cNvPr>
              <p:cNvSpPr>
                <a:spLocks noChangeShapeType="1"/>
              </p:cNvSpPr>
              <p:nvPr/>
            </p:nvSpPr>
            <p:spPr bwMode="auto">
              <a:xfrm flipH="1" flipV="1">
                <a:off x="3635" y="2725"/>
                <a:ext cx="479" cy="212"/>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5" name="Line 70">
                <a:extLst>
                  <a:ext uri="{FF2B5EF4-FFF2-40B4-BE49-F238E27FC236}">
                    <a16:creationId xmlns:a16="http://schemas.microsoft.com/office/drawing/2014/main" id="{71315D86-6614-472E-BF89-08FFA9EBBF25}"/>
                  </a:ext>
                </a:extLst>
              </p:cNvPr>
              <p:cNvSpPr>
                <a:spLocks noChangeShapeType="1"/>
              </p:cNvSpPr>
              <p:nvPr/>
            </p:nvSpPr>
            <p:spPr bwMode="auto">
              <a:xfrm flipH="1" flipV="1">
                <a:off x="3138" y="2405"/>
                <a:ext cx="479"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6" name="Line 71">
                <a:extLst>
                  <a:ext uri="{FF2B5EF4-FFF2-40B4-BE49-F238E27FC236}">
                    <a16:creationId xmlns:a16="http://schemas.microsoft.com/office/drawing/2014/main" id="{289B0757-A5FD-4475-B98D-ACA8848608E7}"/>
                  </a:ext>
                </a:extLst>
              </p:cNvPr>
              <p:cNvSpPr>
                <a:spLocks noChangeShapeType="1"/>
              </p:cNvSpPr>
              <p:nvPr/>
            </p:nvSpPr>
            <p:spPr bwMode="auto">
              <a:xfrm flipH="1" flipV="1">
                <a:off x="3591" y="2858"/>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7" name="Line 72">
                <a:extLst>
                  <a:ext uri="{FF2B5EF4-FFF2-40B4-BE49-F238E27FC236}">
                    <a16:creationId xmlns:a16="http://schemas.microsoft.com/office/drawing/2014/main" id="{32399770-5D12-4EE6-842B-E64C611D7147}"/>
                  </a:ext>
                </a:extLst>
              </p:cNvPr>
              <p:cNvSpPr>
                <a:spLocks noChangeShapeType="1"/>
              </p:cNvSpPr>
              <p:nvPr/>
            </p:nvSpPr>
            <p:spPr bwMode="auto">
              <a:xfrm flipH="1" flipV="1">
                <a:off x="3440" y="2707"/>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8" name="Line 73">
                <a:extLst>
                  <a:ext uri="{FF2B5EF4-FFF2-40B4-BE49-F238E27FC236}">
                    <a16:creationId xmlns:a16="http://schemas.microsoft.com/office/drawing/2014/main" id="{ACD9EA9F-2172-485A-B2A6-B892CFA1C44D}"/>
                  </a:ext>
                </a:extLst>
              </p:cNvPr>
              <p:cNvSpPr>
                <a:spLocks noChangeShapeType="1"/>
              </p:cNvSpPr>
              <p:nvPr/>
            </p:nvSpPr>
            <p:spPr bwMode="auto">
              <a:xfrm flipH="1" flipV="1">
                <a:off x="3511" y="2583"/>
                <a:ext cx="479" cy="212"/>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9" name="Line 74">
                <a:extLst>
                  <a:ext uri="{FF2B5EF4-FFF2-40B4-BE49-F238E27FC236}">
                    <a16:creationId xmlns:a16="http://schemas.microsoft.com/office/drawing/2014/main" id="{E9E57E58-5B0E-437C-9344-5D23920BB37B}"/>
                  </a:ext>
                </a:extLst>
              </p:cNvPr>
              <p:cNvSpPr>
                <a:spLocks noChangeShapeType="1"/>
              </p:cNvSpPr>
              <p:nvPr/>
            </p:nvSpPr>
            <p:spPr bwMode="auto">
              <a:xfrm flipH="1" flipV="1">
                <a:off x="3724" y="2565"/>
                <a:ext cx="479" cy="203"/>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0" name="Line 75">
                <a:extLst>
                  <a:ext uri="{FF2B5EF4-FFF2-40B4-BE49-F238E27FC236}">
                    <a16:creationId xmlns:a16="http://schemas.microsoft.com/office/drawing/2014/main" id="{44C7A6D7-6C97-4C16-AF51-6137AA75BDE6}"/>
                  </a:ext>
                </a:extLst>
              </p:cNvPr>
              <p:cNvSpPr>
                <a:spLocks noChangeShapeType="1"/>
              </p:cNvSpPr>
              <p:nvPr/>
            </p:nvSpPr>
            <p:spPr bwMode="auto">
              <a:xfrm flipH="1" flipV="1">
                <a:off x="3058" y="2609"/>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1" name="Line 76">
                <a:extLst>
                  <a:ext uri="{FF2B5EF4-FFF2-40B4-BE49-F238E27FC236}">
                    <a16:creationId xmlns:a16="http://schemas.microsoft.com/office/drawing/2014/main" id="{125A293D-7C28-43A7-8B70-CE558FBDFC9F}"/>
                  </a:ext>
                </a:extLst>
              </p:cNvPr>
              <p:cNvSpPr>
                <a:spLocks noChangeShapeType="1"/>
              </p:cNvSpPr>
              <p:nvPr/>
            </p:nvSpPr>
            <p:spPr bwMode="auto">
              <a:xfrm flipH="1" flipV="1">
                <a:off x="3360" y="2458"/>
                <a:ext cx="479"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42" name="Line 77">
                <a:extLst>
                  <a:ext uri="{FF2B5EF4-FFF2-40B4-BE49-F238E27FC236}">
                    <a16:creationId xmlns:a16="http://schemas.microsoft.com/office/drawing/2014/main" id="{5E220F86-DEB5-4EE0-84A3-63BE783A7515}"/>
                  </a:ext>
                </a:extLst>
              </p:cNvPr>
              <p:cNvSpPr>
                <a:spLocks noChangeShapeType="1"/>
              </p:cNvSpPr>
              <p:nvPr/>
            </p:nvSpPr>
            <p:spPr bwMode="auto">
              <a:xfrm flipH="1" flipV="1">
                <a:off x="3254" y="2680"/>
                <a:ext cx="478" cy="204"/>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039" name="Group 78">
              <a:extLst>
                <a:ext uri="{FF2B5EF4-FFF2-40B4-BE49-F238E27FC236}">
                  <a16:creationId xmlns:a16="http://schemas.microsoft.com/office/drawing/2014/main" id="{A9925C47-771B-4807-A984-3CA097B16AD2}"/>
                </a:ext>
              </a:extLst>
            </p:cNvPr>
            <p:cNvGrpSpPr>
              <a:grpSpLocks/>
            </p:cNvGrpSpPr>
            <p:nvPr/>
          </p:nvGrpSpPr>
          <p:grpSpPr bwMode="auto">
            <a:xfrm>
              <a:off x="3302" y="453"/>
              <a:ext cx="1034" cy="1240"/>
              <a:chOff x="3302" y="453"/>
              <a:chExt cx="1034" cy="1240"/>
            </a:xfrm>
          </p:grpSpPr>
          <p:grpSp>
            <p:nvGrpSpPr>
              <p:cNvPr id="299106" name="Group 79">
                <a:extLst>
                  <a:ext uri="{FF2B5EF4-FFF2-40B4-BE49-F238E27FC236}">
                    <a16:creationId xmlns:a16="http://schemas.microsoft.com/office/drawing/2014/main" id="{D3B8B8FD-F4E4-4BCF-8268-B35E0689D883}"/>
                  </a:ext>
                </a:extLst>
              </p:cNvPr>
              <p:cNvGrpSpPr>
                <a:grpSpLocks/>
              </p:cNvGrpSpPr>
              <p:nvPr/>
            </p:nvGrpSpPr>
            <p:grpSpPr bwMode="auto">
              <a:xfrm>
                <a:off x="3542" y="1022"/>
                <a:ext cx="563" cy="671"/>
                <a:chOff x="3542" y="1022"/>
                <a:chExt cx="563" cy="671"/>
              </a:xfrm>
            </p:grpSpPr>
            <p:grpSp>
              <p:nvGrpSpPr>
                <p:cNvPr id="299257" name="Group 80">
                  <a:extLst>
                    <a:ext uri="{FF2B5EF4-FFF2-40B4-BE49-F238E27FC236}">
                      <a16:creationId xmlns:a16="http://schemas.microsoft.com/office/drawing/2014/main" id="{F830A5BB-9CA2-43B3-ABA4-A65D9C10B25D}"/>
                    </a:ext>
                  </a:extLst>
                </p:cNvPr>
                <p:cNvGrpSpPr>
                  <a:grpSpLocks/>
                </p:cNvGrpSpPr>
                <p:nvPr/>
              </p:nvGrpSpPr>
              <p:grpSpPr bwMode="auto">
                <a:xfrm>
                  <a:off x="3542" y="1164"/>
                  <a:ext cx="350" cy="529"/>
                  <a:chOff x="3542" y="1164"/>
                  <a:chExt cx="350" cy="529"/>
                </a:xfrm>
              </p:grpSpPr>
              <p:sp>
                <p:nvSpPr>
                  <p:cNvPr id="299295" name="Line 81">
                    <a:extLst>
                      <a:ext uri="{FF2B5EF4-FFF2-40B4-BE49-F238E27FC236}">
                        <a16:creationId xmlns:a16="http://schemas.microsoft.com/office/drawing/2014/main" id="{E2ED86A9-89E2-44FC-B8BD-281D7444265D}"/>
                      </a:ext>
                    </a:extLst>
                  </p:cNvPr>
                  <p:cNvSpPr>
                    <a:spLocks noChangeShapeType="1"/>
                  </p:cNvSpPr>
                  <p:nvPr/>
                </p:nvSpPr>
                <p:spPr bwMode="auto">
                  <a:xfrm flipH="1">
                    <a:off x="3627" y="1164"/>
                    <a:ext cx="1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6" name="Line 82">
                    <a:extLst>
                      <a:ext uri="{FF2B5EF4-FFF2-40B4-BE49-F238E27FC236}">
                        <a16:creationId xmlns:a16="http://schemas.microsoft.com/office/drawing/2014/main" id="{EF49B054-5369-4778-808D-0C383DE24787}"/>
                      </a:ext>
                    </a:extLst>
                  </p:cNvPr>
                  <p:cNvSpPr>
                    <a:spLocks noChangeShapeType="1"/>
                  </p:cNvSpPr>
                  <p:nvPr/>
                </p:nvSpPr>
                <p:spPr bwMode="auto">
                  <a:xfrm flipH="1" flipV="1">
                    <a:off x="3680" y="1232"/>
                    <a:ext cx="17" cy="1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7" name="Line 83">
                    <a:extLst>
                      <a:ext uri="{FF2B5EF4-FFF2-40B4-BE49-F238E27FC236}">
                        <a16:creationId xmlns:a16="http://schemas.microsoft.com/office/drawing/2014/main" id="{31D967F9-F3FA-4458-AC58-8748371E1797}"/>
                      </a:ext>
                    </a:extLst>
                  </p:cNvPr>
                  <p:cNvSpPr>
                    <a:spLocks noChangeShapeType="1"/>
                  </p:cNvSpPr>
                  <p:nvPr/>
                </p:nvSpPr>
                <p:spPr bwMode="auto">
                  <a:xfrm>
                    <a:off x="3542" y="1248"/>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8" name="Line 84">
                    <a:extLst>
                      <a:ext uri="{FF2B5EF4-FFF2-40B4-BE49-F238E27FC236}">
                        <a16:creationId xmlns:a16="http://schemas.microsoft.com/office/drawing/2014/main" id="{60417003-04D5-4161-8B7E-D1A9376C6BAF}"/>
                      </a:ext>
                    </a:extLst>
                  </p:cNvPr>
                  <p:cNvSpPr>
                    <a:spLocks noChangeShapeType="1"/>
                  </p:cNvSpPr>
                  <p:nvPr/>
                </p:nvSpPr>
                <p:spPr bwMode="auto">
                  <a:xfrm flipV="1">
                    <a:off x="3622" y="1347"/>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9" name="Line 85">
                    <a:extLst>
                      <a:ext uri="{FF2B5EF4-FFF2-40B4-BE49-F238E27FC236}">
                        <a16:creationId xmlns:a16="http://schemas.microsoft.com/office/drawing/2014/main" id="{D7B124AE-B9D9-4945-9D29-CE0630C00288}"/>
                      </a:ext>
                    </a:extLst>
                  </p:cNvPr>
                  <p:cNvSpPr>
                    <a:spLocks noChangeShapeType="1"/>
                  </p:cNvSpPr>
                  <p:nvPr/>
                </p:nvSpPr>
                <p:spPr bwMode="auto">
                  <a:xfrm flipH="1" flipV="1">
                    <a:off x="3600" y="1258"/>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0" name="Line 86">
                    <a:extLst>
                      <a:ext uri="{FF2B5EF4-FFF2-40B4-BE49-F238E27FC236}">
                        <a16:creationId xmlns:a16="http://schemas.microsoft.com/office/drawing/2014/main" id="{1D9C37E1-2531-4D97-933C-D465CB4C5F0A}"/>
                      </a:ext>
                    </a:extLst>
                  </p:cNvPr>
                  <p:cNvSpPr>
                    <a:spLocks noChangeShapeType="1"/>
                  </p:cNvSpPr>
                  <p:nvPr/>
                </p:nvSpPr>
                <p:spPr bwMode="auto">
                  <a:xfrm>
                    <a:off x="3661" y="130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1" name="Line 87">
                    <a:extLst>
                      <a:ext uri="{FF2B5EF4-FFF2-40B4-BE49-F238E27FC236}">
                        <a16:creationId xmlns:a16="http://schemas.microsoft.com/office/drawing/2014/main" id="{9E00DCB9-5791-44A1-A79B-EB8BE2C18DCA}"/>
                      </a:ext>
                    </a:extLst>
                  </p:cNvPr>
                  <p:cNvSpPr>
                    <a:spLocks noChangeShapeType="1"/>
                  </p:cNvSpPr>
                  <p:nvPr/>
                </p:nvSpPr>
                <p:spPr bwMode="auto">
                  <a:xfrm>
                    <a:off x="3706" y="1378"/>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2" name="Line 88">
                    <a:extLst>
                      <a:ext uri="{FF2B5EF4-FFF2-40B4-BE49-F238E27FC236}">
                        <a16:creationId xmlns:a16="http://schemas.microsoft.com/office/drawing/2014/main" id="{916FFC00-4689-4AA9-8603-0C4AD89F9A07}"/>
                      </a:ext>
                    </a:extLst>
                  </p:cNvPr>
                  <p:cNvSpPr>
                    <a:spLocks noChangeShapeType="1"/>
                  </p:cNvSpPr>
                  <p:nvPr/>
                </p:nvSpPr>
                <p:spPr bwMode="auto">
                  <a:xfrm flipH="1">
                    <a:off x="3715" y="1164"/>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3" name="Line 89">
                    <a:extLst>
                      <a:ext uri="{FF2B5EF4-FFF2-40B4-BE49-F238E27FC236}">
                        <a16:creationId xmlns:a16="http://schemas.microsoft.com/office/drawing/2014/main" id="{515EEF27-4064-408B-AAFB-E77DB07BFF38}"/>
                      </a:ext>
                    </a:extLst>
                  </p:cNvPr>
                  <p:cNvSpPr>
                    <a:spLocks noChangeShapeType="1"/>
                  </p:cNvSpPr>
                  <p:nvPr/>
                </p:nvSpPr>
                <p:spPr bwMode="auto">
                  <a:xfrm flipV="1">
                    <a:off x="3728" y="1258"/>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4" name="Line 90">
                    <a:extLst>
                      <a:ext uri="{FF2B5EF4-FFF2-40B4-BE49-F238E27FC236}">
                        <a16:creationId xmlns:a16="http://schemas.microsoft.com/office/drawing/2014/main" id="{2732BDB5-DE64-427F-8E17-89BC74F606AC}"/>
                      </a:ext>
                    </a:extLst>
                  </p:cNvPr>
                  <p:cNvSpPr>
                    <a:spLocks noChangeShapeType="1"/>
                  </p:cNvSpPr>
                  <p:nvPr/>
                </p:nvSpPr>
                <p:spPr bwMode="auto">
                  <a:xfrm flipH="1">
                    <a:off x="3680" y="1262"/>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5" name="Line 91">
                    <a:extLst>
                      <a:ext uri="{FF2B5EF4-FFF2-40B4-BE49-F238E27FC236}">
                        <a16:creationId xmlns:a16="http://schemas.microsoft.com/office/drawing/2014/main" id="{C15A8DAD-CC73-46B4-AFBC-2B0BFB6AC632}"/>
                      </a:ext>
                    </a:extLst>
                  </p:cNvPr>
                  <p:cNvSpPr>
                    <a:spLocks noChangeShapeType="1"/>
                  </p:cNvSpPr>
                  <p:nvPr/>
                </p:nvSpPr>
                <p:spPr bwMode="auto">
                  <a:xfrm flipH="1" flipV="1">
                    <a:off x="3733" y="1329"/>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6" name="Line 92">
                    <a:extLst>
                      <a:ext uri="{FF2B5EF4-FFF2-40B4-BE49-F238E27FC236}">
                        <a16:creationId xmlns:a16="http://schemas.microsoft.com/office/drawing/2014/main" id="{ACB5724C-0D7D-4AB4-B3A3-EA53BF1F07B6}"/>
                      </a:ext>
                    </a:extLst>
                  </p:cNvPr>
                  <p:cNvSpPr>
                    <a:spLocks noChangeShapeType="1"/>
                  </p:cNvSpPr>
                  <p:nvPr/>
                </p:nvSpPr>
                <p:spPr bwMode="auto">
                  <a:xfrm>
                    <a:off x="3595" y="1355"/>
                    <a:ext cx="0"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7" name="Line 93">
                    <a:extLst>
                      <a:ext uri="{FF2B5EF4-FFF2-40B4-BE49-F238E27FC236}">
                        <a16:creationId xmlns:a16="http://schemas.microsoft.com/office/drawing/2014/main" id="{53F3B933-4B47-49BD-968D-2AD861D7A6A9}"/>
                      </a:ext>
                    </a:extLst>
                  </p:cNvPr>
                  <p:cNvSpPr>
                    <a:spLocks noChangeShapeType="1"/>
                  </p:cNvSpPr>
                  <p:nvPr/>
                </p:nvSpPr>
                <p:spPr bwMode="auto">
                  <a:xfrm flipV="1">
                    <a:off x="3675" y="1454"/>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8" name="Line 94">
                    <a:extLst>
                      <a:ext uri="{FF2B5EF4-FFF2-40B4-BE49-F238E27FC236}">
                        <a16:creationId xmlns:a16="http://schemas.microsoft.com/office/drawing/2014/main" id="{00A6C00A-66F8-4B41-92A1-DDC43435F0BE}"/>
                      </a:ext>
                    </a:extLst>
                  </p:cNvPr>
                  <p:cNvSpPr>
                    <a:spLocks noChangeShapeType="1"/>
                  </p:cNvSpPr>
                  <p:nvPr/>
                </p:nvSpPr>
                <p:spPr bwMode="auto">
                  <a:xfrm flipH="1" flipV="1">
                    <a:off x="3653" y="1374"/>
                    <a:ext cx="26"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09" name="Line 95">
                    <a:extLst>
                      <a:ext uri="{FF2B5EF4-FFF2-40B4-BE49-F238E27FC236}">
                        <a16:creationId xmlns:a16="http://schemas.microsoft.com/office/drawing/2014/main" id="{E0206E98-532E-4C2A-BF6B-55A2FBFE6327}"/>
                      </a:ext>
                    </a:extLst>
                  </p:cNvPr>
                  <p:cNvSpPr>
                    <a:spLocks noChangeShapeType="1"/>
                  </p:cNvSpPr>
                  <p:nvPr/>
                </p:nvSpPr>
                <p:spPr bwMode="auto">
                  <a:xfrm>
                    <a:off x="3714" y="1404"/>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0" name="Line 96">
                    <a:extLst>
                      <a:ext uri="{FF2B5EF4-FFF2-40B4-BE49-F238E27FC236}">
                        <a16:creationId xmlns:a16="http://schemas.microsoft.com/office/drawing/2014/main" id="{EDD66917-1190-4D1B-917C-C12C098ACF2E}"/>
                      </a:ext>
                    </a:extLst>
                  </p:cNvPr>
                  <p:cNvSpPr>
                    <a:spLocks noChangeShapeType="1"/>
                  </p:cNvSpPr>
                  <p:nvPr/>
                </p:nvSpPr>
                <p:spPr bwMode="auto">
                  <a:xfrm>
                    <a:off x="3759" y="1476"/>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1" name="Line 97">
                    <a:extLst>
                      <a:ext uri="{FF2B5EF4-FFF2-40B4-BE49-F238E27FC236}">
                        <a16:creationId xmlns:a16="http://schemas.microsoft.com/office/drawing/2014/main" id="{5CC9B9B5-4B3E-4B5A-80D9-EE339FBAA200}"/>
                      </a:ext>
                    </a:extLst>
                  </p:cNvPr>
                  <p:cNvSpPr>
                    <a:spLocks noChangeShapeType="1"/>
                  </p:cNvSpPr>
                  <p:nvPr/>
                </p:nvSpPr>
                <p:spPr bwMode="auto">
                  <a:xfrm flipH="1">
                    <a:off x="3769" y="1262"/>
                    <a:ext cx="1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2" name="Line 98">
                    <a:extLst>
                      <a:ext uri="{FF2B5EF4-FFF2-40B4-BE49-F238E27FC236}">
                        <a16:creationId xmlns:a16="http://schemas.microsoft.com/office/drawing/2014/main" id="{37E8076D-FB02-45D8-95AD-013AB653C739}"/>
                      </a:ext>
                    </a:extLst>
                  </p:cNvPr>
                  <p:cNvSpPr>
                    <a:spLocks noChangeShapeType="1"/>
                  </p:cNvSpPr>
                  <p:nvPr/>
                </p:nvSpPr>
                <p:spPr bwMode="auto">
                  <a:xfrm flipV="1">
                    <a:off x="3781" y="1374"/>
                    <a:ext cx="0"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3" name="Line 99">
                    <a:extLst>
                      <a:ext uri="{FF2B5EF4-FFF2-40B4-BE49-F238E27FC236}">
                        <a16:creationId xmlns:a16="http://schemas.microsoft.com/office/drawing/2014/main" id="{3D28417D-6908-442C-B0A4-28F7E920B58A}"/>
                      </a:ext>
                    </a:extLst>
                  </p:cNvPr>
                  <p:cNvSpPr>
                    <a:spLocks noChangeShapeType="1"/>
                  </p:cNvSpPr>
                  <p:nvPr/>
                </p:nvSpPr>
                <p:spPr bwMode="auto">
                  <a:xfrm flipH="1">
                    <a:off x="3733" y="137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4" name="Line 100">
                    <a:extLst>
                      <a:ext uri="{FF2B5EF4-FFF2-40B4-BE49-F238E27FC236}">
                        <a16:creationId xmlns:a16="http://schemas.microsoft.com/office/drawing/2014/main" id="{85861289-8808-438E-861A-192AD3227892}"/>
                      </a:ext>
                    </a:extLst>
                  </p:cNvPr>
                  <p:cNvSpPr>
                    <a:spLocks noChangeShapeType="1"/>
                  </p:cNvSpPr>
                  <p:nvPr/>
                </p:nvSpPr>
                <p:spPr bwMode="auto">
                  <a:xfrm flipH="1" flipV="1">
                    <a:off x="3786" y="1445"/>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5" name="Line 101">
                    <a:extLst>
                      <a:ext uri="{FF2B5EF4-FFF2-40B4-BE49-F238E27FC236}">
                        <a16:creationId xmlns:a16="http://schemas.microsoft.com/office/drawing/2014/main" id="{E23EA9FF-C3FA-4554-A510-6B6FF4AF417E}"/>
                      </a:ext>
                    </a:extLst>
                  </p:cNvPr>
                  <p:cNvSpPr>
                    <a:spLocks noChangeShapeType="1"/>
                  </p:cNvSpPr>
                  <p:nvPr/>
                </p:nvSpPr>
                <p:spPr bwMode="auto">
                  <a:xfrm>
                    <a:off x="3648" y="1462"/>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6" name="Line 102">
                    <a:extLst>
                      <a:ext uri="{FF2B5EF4-FFF2-40B4-BE49-F238E27FC236}">
                        <a16:creationId xmlns:a16="http://schemas.microsoft.com/office/drawing/2014/main" id="{5A3E1CA6-C0A0-4339-B23E-136272C8A74A}"/>
                      </a:ext>
                    </a:extLst>
                  </p:cNvPr>
                  <p:cNvSpPr>
                    <a:spLocks noChangeShapeType="1"/>
                  </p:cNvSpPr>
                  <p:nvPr/>
                </p:nvSpPr>
                <p:spPr bwMode="auto">
                  <a:xfrm flipV="1">
                    <a:off x="3728" y="1560"/>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7" name="Line 103">
                    <a:extLst>
                      <a:ext uri="{FF2B5EF4-FFF2-40B4-BE49-F238E27FC236}">
                        <a16:creationId xmlns:a16="http://schemas.microsoft.com/office/drawing/2014/main" id="{CE467548-A502-4210-A779-305FB56F90C8}"/>
                      </a:ext>
                    </a:extLst>
                  </p:cNvPr>
                  <p:cNvSpPr>
                    <a:spLocks noChangeShapeType="1"/>
                  </p:cNvSpPr>
                  <p:nvPr/>
                </p:nvSpPr>
                <p:spPr bwMode="auto">
                  <a:xfrm flipH="1" flipV="1">
                    <a:off x="3706" y="1472"/>
                    <a:ext cx="26"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8" name="Line 104">
                    <a:extLst>
                      <a:ext uri="{FF2B5EF4-FFF2-40B4-BE49-F238E27FC236}">
                        <a16:creationId xmlns:a16="http://schemas.microsoft.com/office/drawing/2014/main" id="{B8CA915B-BBEA-40A4-809D-00111A85E095}"/>
                      </a:ext>
                    </a:extLst>
                  </p:cNvPr>
                  <p:cNvSpPr>
                    <a:spLocks noChangeShapeType="1"/>
                  </p:cNvSpPr>
                  <p:nvPr/>
                </p:nvSpPr>
                <p:spPr bwMode="auto">
                  <a:xfrm>
                    <a:off x="3768" y="1520"/>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19" name="Line 105">
                    <a:extLst>
                      <a:ext uri="{FF2B5EF4-FFF2-40B4-BE49-F238E27FC236}">
                        <a16:creationId xmlns:a16="http://schemas.microsoft.com/office/drawing/2014/main" id="{E68272F4-BC1C-468D-92E1-4E31A7D6F249}"/>
                      </a:ext>
                    </a:extLst>
                  </p:cNvPr>
                  <p:cNvSpPr>
                    <a:spLocks noChangeShapeType="1"/>
                  </p:cNvSpPr>
                  <p:nvPr/>
                </p:nvSpPr>
                <p:spPr bwMode="auto">
                  <a:xfrm>
                    <a:off x="3812" y="1591"/>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0" name="Line 106">
                    <a:extLst>
                      <a:ext uri="{FF2B5EF4-FFF2-40B4-BE49-F238E27FC236}">
                        <a16:creationId xmlns:a16="http://schemas.microsoft.com/office/drawing/2014/main" id="{988E1440-C114-42D5-9407-AF43F5903EE7}"/>
                      </a:ext>
                    </a:extLst>
                  </p:cNvPr>
                  <p:cNvSpPr>
                    <a:spLocks noChangeShapeType="1"/>
                  </p:cNvSpPr>
                  <p:nvPr/>
                </p:nvSpPr>
                <p:spPr bwMode="auto">
                  <a:xfrm flipH="1">
                    <a:off x="3822" y="137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1" name="Line 107">
                    <a:extLst>
                      <a:ext uri="{FF2B5EF4-FFF2-40B4-BE49-F238E27FC236}">
                        <a16:creationId xmlns:a16="http://schemas.microsoft.com/office/drawing/2014/main" id="{A34624A3-BF91-44FF-8EA4-40A73E2AD518}"/>
                      </a:ext>
                    </a:extLst>
                  </p:cNvPr>
                  <p:cNvSpPr>
                    <a:spLocks noChangeShapeType="1"/>
                  </p:cNvSpPr>
                  <p:nvPr/>
                </p:nvSpPr>
                <p:spPr bwMode="auto">
                  <a:xfrm flipV="1">
                    <a:off x="3835" y="1472"/>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2" name="Line 108">
                    <a:extLst>
                      <a:ext uri="{FF2B5EF4-FFF2-40B4-BE49-F238E27FC236}">
                        <a16:creationId xmlns:a16="http://schemas.microsoft.com/office/drawing/2014/main" id="{BD9E40FF-8463-4993-8C6B-99B3CB422518}"/>
                      </a:ext>
                    </a:extLst>
                  </p:cNvPr>
                  <p:cNvSpPr>
                    <a:spLocks noChangeShapeType="1"/>
                  </p:cNvSpPr>
                  <p:nvPr/>
                </p:nvSpPr>
                <p:spPr bwMode="auto">
                  <a:xfrm flipH="1">
                    <a:off x="3786" y="147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3" name="Line 109">
                    <a:extLst>
                      <a:ext uri="{FF2B5EF4-FFF2-40B4-BE49-F238E27FC236}">
                        <a16:creationId xmlns:a16="http://schemas.microsoft.com/office/drawing/2014/main" id="{F85DD81B-A7AF-4448-8441-009E7E0BCE50}"/>
                      </a:ext>
                    </a:extLst>
                  </p:cNvPr>
                  <p:cNvSpPr>
                    <a:spLocks noChangeShapeType="1"/>
                  </p:cNvSpPr>
                  <p:nvPr/>
                </p:nvSpPr>
                <p:spPr bwMode="auto">
                  <a:xfrm flipH="1" flipV="1">
                    <a:off x="3840" y="1543"/>
                    <a:ext cx="16"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4" name="Line 110">
                    <a:extLst>
                      <a:ext uri="{FF2B5EF4-FFF2-40B4-BE49-F238E27FC236}">
                        <a16:creationId xmlns:a16="http://schemas.microsoft.com/office/drawing/2014/main" id="{66A2D3EC-2538-4AC3-B6F1-7A8E938FAB98}"/>
                      </a:ext>
                    </a:extLst>
                  </p:cNvPr>
                  <p:cNvSpPr>
                    <a:spLocks noChangeShapeType="1"/>
                  </p:cNvSpPr>
                  <p:nvPr/>
                </p:nvSpPr>
                <p:spPr bwMode="auto">
                  <a:xfrm>
                    <a:off x="3702" y="1568"/>
                    <a:ext cx="0"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5" name="Line 111">
                    <a:extLst>
                      <a:ext uri="{FF2B5EF4-FFF2-40B4-BE49-F238E27FC236}">
                        <a16:creationId xmlns:a16="http://schemas.microsoft.com/office/drawing/2014/main" id="{A2817D52-5E49-4046-B95E-60CE61781A81}"/>
                      </a:ext>
                    </a:extLst>
                  </p:cNvPr>
                  <p:cNvSpPr>
                    <a:spLocks noChangeShapeType="1"/>
                  </p:cNvSpPr>
                  <p:nvPr/>
                </p:nvSpPr>
                <p:spPr bwMode="auto">
                  <a:xfrm flipV="1">
                    <a:off x="3781" y="1667"/>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6" name="Line 112">
                    <a:extLst>
                      <a:ext uri="{FF2B5EF4-FFF2-40B4-BE49-F238E27FC236}">
                        <a16:creationId xmlns:a16="http://schemas.microsoft.com/office/drawing/2014/main" id="{8CD3BADC-74AC-4C52-A33B-07D9581866D9}"/>
                      </a:ext>
                    </a:extLst>
                  </p:cNvPr>
                  <p:cNvSpPr>
                    <a:spLocks noChangeShapeType="1"/>
                  </p:cNvSpPr>
                  <p:nvPr/>
                </p:nvSpPr>
                <p:spPr bwMode="auto">
                  <a:xfrm flipH="1" flipV="1">
                    <a:off x="3760" y="1587"/>
                    <a:ext cx="25"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7" name="Line 113">
                    <a:extLst>
                      <a:ext uri="{FF2B5EF4-FFF2-40B4-BE49-F238E27FC236}">
                        <a16:creationId xmlns:a16="http://schemas.microsoft.com/office/drawing/2014/main" id="{2F08250B-252D-4CE9-AC8E-1A183A0ABE7E}"/>
                      </a:ext>
                    </a:extLst>
                  </p:cNvPr>
                  <p:cNvSpPr>
                    <a:spLocks noChangeShapeType="1"/>
                  </p:cNvSpPr>
                  <p:nvPr/>
                </p:nvSpPr>
                <p:spPr bwMode="auto">
                  <a:xfrm>
                    <a:off x="3821" y="161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8" name="Line 114">
                    <a:extLst>
                      <a:ext uri="{FF2B5EF4-FFF2-40B4-BE49-F238E27FC236}">
                        <a16:creationId xmlns:a16="http://schemas.microsoft.com/office/drawing/2014/main" id="{B82740E1-F4DC-40F5-9D25-FA675326916D}"/>
                      </a:ext>
                    </a:extLst>
                  </p:cNvPr>
                  <p:cNvSpPr>
                    <a:spLocks noChangeShapeType="1"/>
                  </p:cNvSpPr>
                  <p:nvPr/>
                </p:nvSpPr>
                <p:spPr bwMode="auto">
                  <a:xfrm>
                    <a:off x="3865" y="1689"/>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29" name="Line 115">
                    <a:extLst>
                      <a:ext uri="{FF2B5EF4-FFF2-40B4-BE49-F238E27FC236}">
                        <a16:creationId xmlns:a16="http://schemas.microsoft.com/office/drawing/2014/main" id="{E48C6F54-6F33-4717-B701-36DADE13C0BD}"/>
                      </a:ext>
                    </a:extLst>
                  </p:cNvPr>
                  <p:cNvSpPr>
                    <a:spLocks noChangeShapeType="1"/>
                  </p:cNvSpPr>
                  <p:nvPr/>
                </p:nvSpPr>
                <p:spPr bwMode="auto">
                  <a:xfrm flipH="1">
                    <a:off x="3875" y="147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330" name="Line 116">
                    <a:extLst>
                      <a:ext uri="{FF2B5EF4-FFF2-40B4-BE49-F238E27FC236}">
                        <a16:creationId xmlns:a16="http://schemas.microsoft.com/office/drawing/2014/main" id="{D263AAC5-F504-4F7B-93C2-93DC1891AD64}"/>
                      </a:ext>
                    </a:extLst>
                  </p:cNvPr>
                  <p:cNvSpPr>
                    <a:spLocks noChangeShapeType="1"/>
                  </p:cNvSpPr>
                  <p:nvPr/>
                </p:nvSpPr>
                <p:spPr bwMode="auto">
                  <a:xfrm flipV="1">
                    <a:off x="3888" y="1587"/>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258" name="Group 117">
                  <a:extLst>
                    <a:ext uri="{FF2B5EF4-FFF2-40B4-BE49-F238E27FC236}">
                      <a16:creationId xmlns:a16="http://schemas.microsoft.com/office/drawing/2014/main" id="{804BC341-4F02-4D4A-AE11-628B3EFBED43}"/>
                    </a:ext>
                  </a:extLst>
                </p:cNvPr>
                <p:cNvGrpSpPr>
                  <a:grpSpLocks/>
                </p:cNvGrpSpPr>
                <p:nvPr/>
              </p:nvGrpSpPr>
              <p:grpSpPr bwMode="auto">
                <a:xfrm>
                  <a:off x="3755" y="1022"/>
                  <a:ext cx="350" cy="529"/>
                  <a:chOff x="3755" y="1022"/>
                  <a:chExt cx="350" cy="529"/>
                </a:xfrm>
              </p:grpSpPr>
              <p:sp>
                <p:nvSpPr>
                  <p:cNvPr id="299259" name="Line 118">
                    <a:extLst>
                      <a:ext uri="{FF2B5EF4-FFF2-40B4-BE49-F238E27FC236}">
                        <a16:creationId xmlns:a16="http://schemas.microsoft.com/office/drawing/2014/main" id="{239E2209-39D0-4BAB-80A4-AC0C05468D06}"/>
                      </a:ext>
                    </a:extLst>
                  </p:cNvPr>
                  <p:cNvSpPr>
                    <a:spLocks noChangeShapeType="1"/>
                  </p:cNvSpPr>
                  <p:nvPr/>
                </p:nvSpPr>
                <p:spPr bwMode="auto">
                  <a:xfrm flipH="1">
                    <a:off x="3840" y="1022"/>
                    <a:ext cx="1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0" name="Line 119">
                    <a:extLst>
                      <a:ext uri="{FF2B5EF4-FFF2-40B4-BE49-F238E27FC236}">
                        <a16:creationId xmlns:a16="http://schemas.microsoft.com/office/drawing/2014/main" id="{265CBFCD-8EB6-480C-BA6F-6F97AC78537E}"/>
                      </a:ext>
                    </a:extLst>
                  </p:cNvPr>
                  <p:cNvSpPr>
                    <a:spLocks noChangeShapeType="1"/>
                  </p:cNvSpPr>
                  <p:nvPr/>
                </p:nvSpPr>
                <p:spPr bwMode="auto">
                  <a:xfrm flipH="1" flipV="1">
                    <a:off x="3893" y="1089"/>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1" name="Line 120">
                    <a:extLst>
                      <a:ext uri="{FF2B5EF4-FFF2-40B4-BE49-F238E27FC236}">
                        <a16:creationId xmlns:a16="http://schemas.microsoft.com/office/drawing/2014/main" id="{7BB01411-5E75-479B-97DB-E71071B38A01}"/>
                      </a:ext>
                    </a:extLst>
                  </p:cNvPr>
                  <p:cNvSpPr>
                    <a:spLocks noChangeShapeType="1"/>
                  </p:cNvSpPr>
                  <p:nvPr/>
                </p:nvSpPr>
                <p:spPr bwMode="auto">
                  <a:xfrm>
                    <a:off x="3755" y="1106"/>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2" name="Line 121">
                    <a:extLst>
                      <a:ext uri="{FF2B5EF4-FFF2-40B4-BE49-F238E27FC236}">
                        <a16:creationId xmlns:a16="http://schemas.microsoft.com/office/drawing/2014/main" id="{F4BA5445-1A22-4412-9C4F-81FEFFB18A77}"/>
                      </a:ext>
                    </a:extLst>
                  </p:cNvPr>
                  <p:cNvSpPr>
                    <a:spLocks noChangeShapeType="1"/>
                  </p:cNvSpPr>
                  <p:nvPr/>
                </p:nvSpPr>
                <p:spPr bwMode="auto">
                  <a:xfrm flipV="1">
                    <a:off x="3835" y="1205"/>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3" name="Line 122">
                    <a:extLst>
                      <a:ext uri="{FF2B5EF4-FFF2-40B4-BE49-F238E27FC236}">
                        <a16:creationId xmlns:a16="http://schemas.microsoft.com/office/drawing/2014/main" id="{7AE5317C-EC77-46E6-84E4-05810159548C}"/>
                      </a:ext>
                    </a:extLst>
                  </p:cNvPr>
                  <p:cNvSpPr>
                    <a:spLocks noChangeShapeType="1"/>
                  </p:cNvSpPr>
                  <p:nvPr/>
                </p:nvSpPr>
                <p:spPr bwMode="auto">
                  <a:xfrm flipH="1" flipV="1">
                    <a:off x="3813" y="1116"/>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4" name="Line 123">
                    <a:extLst>
                      <a:ext uri="{FF2B5EF4-FFF2-40B4-BE49-F238E27FC236}">
                        <a16:creationId xmlns:a16="http://schemas.microsoft.com/office/drawing/2014/main" id="{3835B928-C2CB-48C8-AD62-39FCC1B9F8CE}"/>
                      </a:ext>
                    </a:extLst>
                  </p:cNvPr>
                  <p:cNvSpPr>
                    <a:spLocks noChangeShapeType="1"/>
                  </p:cNvSpPr>
                  <p:nvPr/>
                </p:nvSpPr>
                <p:spPr bwMode="auto">
                  <a:xfrm>
                    <a:off x="3874" y="1164"/>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5" name="Line 124">
                    <a:extLst>
                      <a:ext uri="{FF2B5EF4-FFF2-40B4-BE49-F238E27FC236}">
                        <a16:creationId xmlns:a16="http://schemas.microsoft.com/office/drawing/2014/main" id="{C846B949-D465-4BB3-9989-8B368F7F2CE0}"/>
                      </a:ext>
                    </a:extLst>
                  </p:cNvPr>
                  <p:cNvSpPr>
                    <a:spLocks noChangeShapeType="1"/>
                  </p:cNvSpPr>
                  <p:nvPr/>
                </p:nvSpPr>
                <p:spPr bwMode="auto">
                  <a:xfrm>
                    <a:off x="3919" y="1236"/>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6" name="Line 125">
                    <a:extLst>
                      <a:ext uri="{FF2B5EF4-FFF2-40B4-BE49-F238E27FC236}">
                        <a16:creationId xmlns:a16="http://schemas.microsoft.com/office/drawing/2014/main" id="{D1D4BAC1-1754-42F8-B9F3-4702957EE190}"/>
                      </a:ext>
                    </a:extLst>
                  </p:cNvPr>
                  <p:cNvSpPr>
                    <a:spLocks noChangeShapeType="1"/>
                  </p:cNvSpPr>
                  <p:nvPr/>
                </p:nvSpPr>
                <p:spPr bwMode="auto">
                  <a:xfrm flipH="1">
                    <a:off x="3928" y="1022"/>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7" name="Line 126">
                    <a:extLst>
                      <a:ext uri="{FF2B5EF4-FFF2-40B4-BE49-F238E27FC236}">
                        <a16:creationId xmlns:a16="http://schemas.microsoft.com/office/drawing/2014/main" id="{25420BBA-96E4-43BA-A4DB-C727E9005152}"/>
                      </a:ext>
                    </a:extLst>
                  </p:cNvPr>
                  <p:cNvSpPr>
                    <a:spLocks noChangeShapeType="1"/>
                  </p:cNvSpPr>
                  <p:nvPr/>
                </p:nvSpPr>
                <p:spPr bwMode="auto">
                  <a:xfrm flipV="1">
                    <a:off x="3941" y="1116"/>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8" name="Line 127">
                    <a:extLst>
                      <a:ext uri="{FF2B5EF4-FFF2-40B4-BE49-F238E27FC236}">
                        <a16:creationId xmlns:a16="http://schemas.microsoft.com/office/drawing/2014/main" id="{59C8752C-21BC-453A-9EF3-4825012F4CC3}"/>
                      </a:ext>
                    </a:extLst>
                  </p:cNvPr>
                  <p:cNvSpPr>
                    <a:spLocks noChangeShapeType="1"/>
                  </p:cNvSpPr>
                  <p:nvPr/>
                </p:nvSpPr>
                <p:spPr bwMode="auto">
                  <a:xfrm flipH="1">
                    <a:off x="3893" y="1120"/>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69" name="Line 128">
                    <a:extLst>
                      <a:ext uri="{FF2B5EF4-FFF2-40B4-BE49-F238E27FC236}">
                        <a16:creationId xmlns:a16="http://schemas.microsoft.com/office/drawing/2014/main" id="{37448EED-DF41-4CEB-854E-81D2851EFDC8}"/>
                      </a:ext>
                    </a:extLst>
                  </p:cNvPr>
                  <p:cNvSpPr>
                    <a:spLocks noChangeShapeType="1"/>
                  </p:cNvSpPr>
                  <p:nvPr/>
                </p:nvSpPr>
                <p:spPr bwMode="auto">
                  <a:xfrm flipH="1" flipV="1">
                    <a:off x="3946" y="1187"/>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0" name="Line 129">
                    <a:extLst>
                      <a:ext uri="{FF2B5EF4-FFF2-40B4-BE49-F238E27FC236}">
                        <a16:creationId xmlns:a16="http://schemas.microsoft.com/office/drawing/2014/main" id="{3B720F52-FE52-4112-B509-CE6527FD8646}"/>
                      </a:ext>
                    </a:extLst>
                  </p:cNvPr>
                  <p:cNvSpPr>
                    <a:spLocks noChangeShapeType="1"/>
                  </p:cNvSpPr>
                  <p:nvPr/>
                </p:nvSpPr>
                <p:spPr bwMode="auto">
                  <a:xfrm>
                    <a:off x="3808" y="1213"/>
                    <a:ext cx="0"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1" name="Line 130">
                    <a:extLst>
                      <a:ext uri="{FF2B5EF4-FFF2-40B4-BE49-F238E27FC236}">
                        <a16:creationId xmlns:a16="http://schemas.microsoft.com/office/drawing/2014/main" id="{68039B62-AF63-4E18-B9B3-AFA492BA1FC9}"/>
                      </a:ext>
                    </a:extLst>
                  </p:cNvPr>
                  <p:cNvSpPr>
                    <a:spLocks noChangeShapeType="1"/>
                  </p:cNvSpPr>
                  <p:nvPr/>
                </p:nvSpPr>
                <p:spPr bwMode="auto">
                  <a:xfrm flipV="1">
                    <a:off x="3888" y="1312"/>
                    <a:ext cx="0"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2" name="Line 131">
                    <a:extLst>
                      <a:ext uri="{FF2B5EF4-FFF2-40B4-BE49-F238E27FC236}">
                        <a16:creationId xmlns:a16="http://schemas.microsoft.com/office/drawing/2014/main" id="{5F27E07D-0317-4326-859D-D36529DB2465}"/>
                      </a:ext>
                    </a:extLst>
                  </p:cNvPr>
                  <p:cNvSpPr>
                    <a:spLocks noChangeShapeType="1"/>
                  </p:cNvSpPr>
                  <p:nvPr/>
                </p:nvSpPr>
                <p:spPr bwMode="auto">
                  <a:xfrm flipH="1" flipV="1">
                    <a:off x="3866" y="1232"/>
                    <a:ext cx="26" cy="1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3" name="Line 132">
                    <a:extLst>
                      <a:ext uri="{FF2B5EF4-FFF2-40B4-BE49-F238E27FC236}">
                        <a16:creationId xmlns:a16="http://schemas.microsoft.com/office/drawing/2014/main" id="{89D08EAB-CD08-4B01-8166-0CAC293A2C72}"/>
                      </a:ext>
                    </a:extLst>
                  </p:cNvPr>
                  <p:cNvSpPr>
                    <a:spLocks noChangeShapeType="1"/>
                  </p:cNvSpPr>
                  <p:nvPr/>
                </p:nvSpPr>
                <p:spPr bwMode="auto">
                  <a:xfrm>
                    <a:off x="3928" y="1262"/>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4" name="Line 133">
                    <a:extLst>
                      <a:ext uri="{FF2B5EF4-FFF2-40B4-BE49-F238E27FC236}">
                        <a16:creationId xmlns:a16="http://schemas.microsoft.com/office/drawing/2014/main" id="{E0D81AE8-2266-4C77-89AB-A9D0F7E68186}"/>
                      </a:ext>
                    </a:extLst>
                  </p:cNvPr>
                  <p:cNvSpPr>
                    <a:spLocks noChangeShapeType="1"/>
                  </p:cNvSpPr>
                  <p:nvPr/>
                </p:nvSpPr>
                <p:spPr bwMode="auto">
                  <a:xfrm>
                    <a:off x="3972" y="1333"/>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5" name="Line 134">
                    <a:extLst>
                      <a:ext uri="{FF2B5EF4-FFF2-40B4-BE49-F238E27FC236}">
                        <a16:creationId xmlns:a16="http://schemas.microsoft.com/office/drawing/2014/main" id="{72068AFF-4D5E-4DC7-8FD9-E92AA45AF54D}"/>
                      </a:ext>
                    </a:extLst>
                  </p:cNvPr>
                  <p:cNvSpPr>
                    <a:spLocks noChangeShapeType="1"/>
                  </p:cNvSpPr>
                  <p:nvPr/>
                </p:nvSpPr>
                <p:spPr bwMode="auto">
                  <a:xfrm flipH="1">
                    <a:off x="3982" y="1120"/>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6" name="Line 135">
                    <a:extLst>
                      <a:ext uri="{FF2B5EF4-FFF2-40B4-BE49-F238E27FC236}">
                        <a16:creationId xmlns:a16="http://schemas.microsoft.com/office/drawing/2014/main" id="{3DB9AAB2-4F81-421F-84C4-4DB6F756E8C2}"/>
                      </a:ext>
                    </a:extLst>
                  </p:cNvPr>
                  <p:cNvSpPr>
                    <a:spLocks noChangeShapeType="1"/>
                  </p:cNvSpPr>
                  <p:nvPr/>
                </p:nvSpPr>
                <p:spPr bwMode="auto">
                  <a:xfrm flipV="1">
                    <a:off x="3995" y="1232"/>
                    <a:ext cx="0"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7" name="Line 136">
                    <a:extLst>
                      <a:ext uri="{FF2B5EF4-FFF2-40B4-BE49-F238E27FC236}">
                        <a16:creationId xmlns:a16="http://schemas.microsoft.com/office/drawing/2014/main" id="{D26BDD59-D9D2-4C63-9071-85DBE1E712D5}"/>
                      </a:ext>
                    </a:extLst>
                  </p:cNvPr>
                  <p:cNvSpPr>
                    <a:spLocks noChangeShapeType="1"/>
                  </p:cNvSpPr>
                  <p:nvPr/>
                </p:nvSpPr>
                <p:spPr bwMode="auto">
                  <a:xfrm flipH="1">
                    <a:off x="3946" y="123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8" name="Line 137">
                    <a:extLst>
                      <a:ext uri="{FF2B5EF4-FFF2-40B4-BE49-F238E27FC236}">
                        <a16:creationId xmlns:a16="http://schemas.microsoft.com/office/drawing/2014/main" id="{19479A45-6E04-434A-8713-26BA67C512FA}"/>
                      </a:ext>
                    </a:extLst>
                  </p:cNvPr>
                  <p:cNvSpPr>
                    <a:spLocks noChangeShapeType="1"/>
                  </p:cNvSpPr>
                  <p:nvPr/>
                </p:nvSpPr>
                <p:spPr bwMode="auto">
                  <a:xfrm flipH="1" flipV="1">
                    <a:off x="3999" y="1303"/>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79" name="Line 138">
                    <a:extLst>
                      <a:ext uri="{FF2B5EF4-FFF2-40B4-BE49-F238E27FC236}">
                        <a16:creationId xmlns:a16="http://schemas.microsoft.com/office/drawing/2014/main" id="{3BF848C4-4D5D-4FFE-A06D-9BA2F335C979}"/>
                      </a:ext>
                    </a:extLst>
                  </p:cNvPr>
                  <p:cNvSpPr>
                    <a:spLocks noChangeShapeType="1"/>
                  </p:cNvSpPr>
                  <p:nvPr/>
                </p:nvSpPr>
                <p:spPr bwMode="auto">
                  <a:xfrm>
                    <a:off x="3861" y="1320"/>
                    <a:ext cx="0" cy="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0" name="Line 139">
                    <a:extLst>
                      <a:ext uri="{FF2B5EF4-FFF2-40B4-BE49-F238E27FC236}">
                        <a16:creationId xmlns:a16="http://schemas.microsoft.com/office/drawing/2014/main" id="{741D64F2-FDC9-44E0-87EA-6B7FA1449A6E}"/>
                      </a:ext>
                    </a:extLst>
                  </p:cNvPr>
                  <p:cNvSpPr>
                    <a:spLocks noChangeShapeType="1"/>
                  </p:cNvSpPr>
                  <p:nvPr/>
                </p:nvSpPr>
                <p:spPr bwMode="auto">
                  <a:xfrm flipV="1">
                    <a:off x="3941" y="1418"/>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1" name="Line 140">
                    <a:extLst>
                      <a:ext uri="{FF2B5EF4-FFF2-40B4-BE49-F238E27FC236}">
                        <a16:creationId xmlns:a16="http://schemas.microsoft.com/office/drawing/2014/main" id="{1BAC58DD-09C5-479C-AF06-F243D3E240C1}"/>
                      </a:ext>
                    </a:extLst>
                  </p:cNvPr>
                  <p:cNvSpPr>
                    <a:spLocks noChangeShapeType="1"/>
                  </p:cNvSpPr>
                  <p:nvPr/>
                </p:nvSpPr>
                <p:spPr bwMode="auto">
                  <a:xfrm flipH="1" flipV="1">
                    <a:off x="3920" y="1329"/>
                    <a:ext cx="25"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2" name="Line 141">
                    <a:extLst>
                      <a:ext uri="{FF2B5EF4-FFF2-40B4-BE49-F238E27FC236}">
                        <a16:creationId xmlns:a16="http://schemas.microsoft.com/office/drawing/2014/main" id="{4F7F384D-E967-44A3-8794-9720A27BA93B}"/>
                      </a:ext>
                    </a:extLst>
                  </p:cNvPr>
                  <p:cNvSpPr>
                    <a:spLocks noChangeShapeType="1"/>
                  </p:cNvSpPr>
                  <p:nvPr/>
                </p:nvSpPr>
                <p:spPr bwMode="auto">
                  <a:xfrm>
                    <a:off x="3981" y="137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3" name="Line 142">
                    <a:extLst>
                      <a:ext uri="{FF2B5EF4-FFF2-40B4-BE49-F238E27FC236}">
                        <a16:creationId xmlns:a16="http://schemas.microsoft.com/office/drawing/2014/main" id="{481B5C14-DDB3-4C05-BB4D-AC42936EA008}"/>
                      </a:ext>
                    </a:extLst>
                  </p:cNvPr>
                  <p:cNvSpPr>
                    <a:spLocks noChangeShapeType="1"/>
                  </p:cNvSpPr>
                  <p:nvPr/>
                </p:nvSpPr>
                <p:spPr bwMode="auto">
                  <a:xfrm>
                    <a:off x="4025" y="1449"/>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4" name="Line 143">
                    <a:extLst>
                      <a:ext uri="{FF2B5EF4-FFF2-40B4-BE49-F238E27FC236}">
                        <a16:creationId xmlns:a16="http://schemas.microsoft.com/office/drawing/2014/main" id="{1844FD63-345E-4142-8B4F-B30574372612}"/>
                      </a:ext>
                    </a:extLst>
                  </p:cNvPr>
                  <p:cNvSpPr>
                    <a:spLocks noChangeShapeType="1"/>
                  </p:cNvSpPr>
                  <p:nvPr/>
                </p:nvSpPr>
                <p:spPr bwMode="auto">
                  <a:xfrm flipH="1">
                    <a:off x="4035" y="123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5" name="Line 144">
                    <a:extLst>
                      <a:ext uri="{FF2B5EF4-FFF2-40B4-BE49-F238E27FC236}">
                        <a16:creationId xmlns:a16="http://schemas.microsoft.com/office/drawing/2014/main" id="{AD7F7BD2-8DBD-4641-8DB0-6EBE39C90D2E}"/>
                      </a:ext>
                    </a:extLst>
                  </p:cNvPr>
                  <p:cNvSpPr>
                    <a:spLocks noChangeShapeType="1"/>
                  </p:cNvSpPr>
                  <p:nvPr/>
                </p:nvSpPr>
                <p:spPr bwMode="auto">
                  <a:xfrm flipV="1">
                    <a:off x="4048" y="1329"/>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6" name="Line 145">
                    <a:extLst>
                      <a:ext uri="{FF2B5EF4-FFF2-40B4-BE49-F238E27FC236}">
                        <a16:creationId xmlns:a16="http://schemas.microsoft.com/office/drawing/2014/main" id="{00D5D978-8A5E-4F10-922F-923D8CA65336}"/>
                      </a:ext>
                    </a:extLst>
                  </p:cNvPr>
                  <p:cNvSpPr>
                    <a:spLocks noChangeShapeType="1"/>
                  </p:cNvSpPr>
                  <p:nvPr/>
                </p:nvSpPr>
                <p:spPr bwMode="auto">
                  <a:xfrm flipH="1">
                    <a:off x="3999" y="133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7" name="Line 146">
                    <a:extLst>
                      <a:ext uri="{FF2B5EF4-FFF2-40B4-BE49-F238E27FC236}">
                        <a16:creationId xmlns:a16="http://schemas.microsoft.com/office/drawing/2014/main" id="{9539EF65-B9D3-44B1-BF89-648C5718966B}"/>
                      </a:ext>
                    </a:extLst>
                  </p:cNvPr>
                  <p:cNvSpPr>
                    <a:spLocks noChangeShapeType="1"/>
                  </p:cNvSpPr>
                  <p:nvPr/>
                </p:nvSpPr>
                <p:spPr bwMode="auto">
                  <a:xfrm flipH="1" flipV="1">
                    <a:off x="4053" y="1400"/>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8" name="Line 147">
                    <a:extLst>
                      <a:ext uri="{FF2B5EF4-FFF2-40B4-BE49-F238E27FC236}">
                        <a16:creationId xmlns:a16="http://schemas.microsoft.com/office/drawing/2014/main" id="{61677F05-9297-4007-8A38-A1066B7D4AE2}"/>
                      </a:ext>
                    </a:extLst>
                  </p:cNvPr>
                  <p:cNvSpPr>
                    <a:spLocks noChangeShapeType="1"/>
                  </p:cNvSpPr>
                  <p:nvPr/>
                </p:nvSpPr>
                <p:spPr bwMode="auto">
                  <a:xfrm>
                    <a:off x="3915" y="1426"/>
                    <a:ext cx="0"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89" name="Line 148">
                    <a:extLst>
                      <a:ext uri="{FF2B5EF4-FFF2-40B4-BE49-F238E27FC236}">
                        <a16:creationId xmlns:a16="http://schemas.microsoft.com/office/drawing/2014/main" id="{C92FCBC0-5796-4290-8E96-A54ED8BD5E52}"/>
                      </a:ext>
                    </a:extLst>
                  </p:cNvPr>
                  <p:cNvSpPr>
                    <a:spLocks noChangeShapeType="1"/>
                  </p:cNvSpPr>
                  <p:nvPr/>
                </p:nvSpPr>
                <p:spPr bwMode="auto">
                  <a:xfrm flipV="1">
                    <a:off x="3995" y="1525"/>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0" name="Line 149">
                    <a:extLst>
                      <a:ext uri="{FF2B5EF4-FFF2-40B4-BE49-F238E27FC236}">
                        <a16:creationId xmlns:a16="http://schemas.microsoft.com/office/drawing/2014/main" id="{9CB3405B-A251-4383-B508-F0C2EC6C4DC8}"/>
                      </a:ext>
                    </a:extLst>
                  </p:cNvPr>
                  <p:cNvSpPr>
                    <a:spLocks noChangeShapeType="1"/>
                  </p:cNvSpPr>
                  <p:nvPr/>
                </p:nvSpPr>
                <p:spPr bwMode="auto">
                  <a:xfrm flipH="1" flipV="1">
                    <a:off x="3973" y="1445"/>
                    <a:ext cx="26"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1" name="Line 150">
                    <a:extLst>
                      <a:ext uri="{FF2B5EF4-FFF2-40B4-BE49-F238E27FC236}">
                        <a16:creationId xmlns:a16="http://schemas.microsoft.com/office/drawing/2014/main" id="{31D7CD4B-6FE0-4953-ABE4-EADE5DEF2BC1}"/>
                      </a:ext>
                    </a:extLst>
                  </p:cNvPr>
                  <p:cNvSpPr>
                    <a:spLocks noChangeShapeType="1"/>
                  </p:cNvSpPr>
                  <p:nvPr/>
                </p:nvSpPr>
                <p:spPr bwMode="auto">
                  <a:xfrm>
                    <a:off x="4034" y="1476"/>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2" name="Line 151">
                    <a:extLst>
                      <a:ext uri="{FF2B5EF4-FFF2-40B4-BE49-F238E27FC236}">
                        <a16:creationId xmlns:a16="http://schemas.microsoft.com/office/drawing/2014/main" id="{A9AC1E99-8AAD-48CB-965C-C9C982D1B3A2}"/>
                      </a:ext>
                    </a:extLst>
                  </p:cNvPr>
                  <p:cNvSpPr>
                    <a:spLocks noChangeShapeType="1"/>
                  </p:cNvSpPr>
                  <p:nvPr/>
                </p:nvSpPr>
                <p:spPr bwMode="auto">
                  <a:xfrm>
                    <a:off x="4078" y="154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3" name="Line 152">
                    <a:extLst>
                      <a:ext uri="{FF2B5EF4-FFF2-40B4-BE49-F238E27FC236}">
                        <a16:creationId xmlns:a16="http://schemas.microsoft.com/office/drawing/2014/main" id="{55384AAA-1A4E-465C-90F2-5AD5655D2318}"/>
                      </a:ext>
                    </a:extLst>
                  </p:cNvPr>
                  <p:cNvSpPr>
                    <a:spLocks noChangeShapeType="1"/>
                  </p:cNvSpPr>
                  <p:nvPr/>
                </p:nvSpPr>
                <p:spPr bwMode="auto">
                  <a:xfrm flipH="1">
                    <a:off x="4088" y="133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94" name="Line 153">
                    <a:extLst>
                      <a:ext uri="{FF2B5EF4-FFF2-40B4-BE49-F238E27FC236}">
                        <a16:creationId xmlns:a16="http://schemas.microsoft.com/office/drawing/2014/main" id="{AE5BEA26-5867-40E1-888C-8697FFDB2338}"/>
                      </a:ext>
                    </a:extLst>
                  </p:cNvPr>
                  <p:cNvSpPr>
                    <a:spLocks noChangeShapeType="1"/>
                  </p:cNvSpPr>
                  <p:nvPr/>
                </p:nvSpPr>
                <p:spPr bwMode="auto">
                  <a:xfrm flipV="1">
                    <a:off x="4101" y="1445"/>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299107" name="Group 154">
                <a:extLst>
                  <a:ext uri="{FF2B5EF4-FFF2-40B4-BE49-F238E27FC236}">
                    <a16:creationId xmlns:a16="http://schemas.microsoft.com/office/drawing/2014/main" id="{132B78B8-20F6-463C-947D-7C9932C626C8}"/>
                  </a:ext>
                </a:extLst>
              </p:cNvPr>
              <p:cNvGrpSpPr>
                <a:grpSpLocks/>
              </p:cNvGrpSpPr>
              <p:nvPr/>
            </p:nvGrpSpPr>
            <p:grpSpPr bwMode="auto">
              <a:xfrm>
                <a:off x="3773" y="453"/>
                <a:ext cx="563" cy="671"/>
                <a:chOff x="3773" y="453"/>
                <a:chExt cx="563" cy="671"/>
              </a:xfrm>
            </p:grpSpPr>
            <p:grpSp>
              <p:nvGrpSpPr>
                <p:cNvPr id="299183" name="Group 155">
                  <a:extLst>
                    <a:ext uri="{FF2B5EF4-FFF2-40B4-BE49-F238E27FC236}">
                      <a16:creationId xmlns:a16="http://schemas.microsoft.com/office/drawing/2014/main" id="{A7B966F2-D4BE-4643-91FB-C2C637078441}"/>
                    </a:ext>
                  </a:extLst>
                </p:cNvPr>
                <p:cNvGrpSpPr>
                  <a:grpSpLocks/>
                </p:cNvGrpSpPr>
                <p:nvPr/>
              </p:nvGrpSpPr>
              <p:grpSpPr bwMode="auto">
                <a:xfrm>
                  <a:off x="3773" y="596"/>
                  <a:ext cx="350" cy="528"/>
                  <a:chOff x="3773" y="596"/>
                  <a:chExt cx="350" cy="528"/>
                </a:xfrm>
              </p:grpSpPr>
              <p:sp>
                <p:nvSpPr>
                  <p:cNvPr id="299221" name="Line 156">
                    <a:extLst>
                      <a:ext uri="{FF2B5EF4-FFF2-40B4-BE49-F238E27FC236}">
                        <a16:creationId xmlns:a16="http://schemas.microsoft.com/office/drawing/2014/main" id="{A2493BA4-E280-47C8-9599-C310BC192F20}"/>
                      </a:ext>
                    </a:extLst>
                  </p:cNvPr>
                  <p:cNvSpPr>
                    <a:spLocks noChangeShapeType="1"/>
                  </p:cNvSpPr>
                  <p:nvPr/>
                </p:nvSpPr>
                <p:spPr bwMode="auto">
                  <a:xfrm flipH="1">
                    <a:off x="3857" y="59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2" name="Line 157">
                    <a:extLst>
                      <a:ext uri="{FF2B5EF4-FFF2-40B4-BE49-F238E27FC236}">
                        <a16:creationId xmlns:a16="http://schemas.microsoft.com/office/drawing/2014/main" id="{9AAEEF22-668B-44B2-8A64-6A3D226407D2}"/>
                      </a:ext>
                    </a:extLst>
                  </p:cNvPr>
                  <p:cNvSpPr>
                    <a:spLocks noChangeShapeType="1"/>
                  </p:cNvSpPr>
                  <p:nvPr/>
                </p:nvSpPr>
                <p:spPr bwMode="auto">
                  <a:xfrm flipH="1" flipV="1">
                    <a:off x="3911" y="663"/>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3" name="Line 158">
                    <a:extLst>
                      <a:ext uri="{FF2B5EF4-FFF2-40B4-BE49-F238E27FC236}">
                        <a16:creationId xmlns:a16="http://schemas.microsoft.com/office/drawing/2014/main" id="{91ED544C-010F-485B-91D5-AC2B6C52AAB8}"/>
                      </a:ext>
                    </a:extLst>
                  </p:cNvPr>
                  <p:cNvSpPr>
                    <a:spLocks noChangeShapeType="1"/>
                  </p:cNvSpPr>
                  <p:nvPr/>
                </p:nvSpPr>
                <p:spPr bwMode="auto">
                  <a:xfrm>
                    <a:off x="3773" y="680"/>
                    <a:ext cx="0" cy="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4" name="Line 159">
                    <a:extLst>
                      <a:ext uri="{FF2B5EF4-FFF2-40B4-BE49-F238E27FC236}">
                        <a16:creationId xmlns:a16="http://schemas.microsoft.com/office/drawing/2014/main" id="{E4EFFE30-CA93-4F8A-9222-B8F9D6EDA034}"/>
                      </a:ext>
                    </a:extLst>
                  </p:cNvPr>
                  <p:cNvSpPr>
                    <a:spLocks noChangeShapeType="1"/>
                  </p:cNvSpPr>
                  <p:nvPr/>
                </p:nvSpPr>
                <p:spPr bwMode="auto">
                  <a:xfrm flipV="1">
                    <a:off x="3852" y="787"/>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5" name="Line 160">
                    <a:extLst>
                      <a:ext uri="{FF2B5EF4-FFF2-40B4-BE49-F238E27FC236}">
                        <a16:creationId xmlns:a16="http://schemas.microsoft.com/office/drawing/2014/main" id="{0C9AE0F8-5DD4-40A0-820A-854721762597}"/>
                      </a:ext>
                    </a:extLst>
                  </p:cNvPr>
                  <p:cNvSpPr>
                    <a:spLocks noChangeShapeType="1"/>
                  </p:cNvSpPr>
                  <p:nvPr/>
                </p:nvSpPr>
                <p:spPr bwMode="auto">
                  <a:xfrm flipH="1" flipV="1">
                    <a:off x="3831" y="689"/>
                    <a:ext cx="25"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6" name="Line 161">
                    <a:extLst>
                      <a:ext uri="{FF2B5EF4-FFF2-40B4-BE49-F238E27FC236}">
                        <a16:creationId xmlns:a16="http://schemas.microsoft.com/office/drawing/2014/main" id="{44B2D404-1B93-4F96-83B4-6D06828ACE78}"/>
                      </a:ext>
                    </a:extLst>
                  </p:cNvPr>
                  <p:cNvSpPr>
                    <a:spLocks noChangeShapeType="1"/>
                  </p:cNvSpPr>
                  <p:nvPr/>
                </p:nvSpPr>
                <p:spPr bwMode="auto">
                  <a:xfrm>
                    <a:off x="3892" y="73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7" name="Line 162">
                    <a:extLst>
                      <a:ext uri="{FF2B5EF4-FFF2-40B4-BE49-F238E27FC236}">
                        <a16:creationId xmlns:a16="http://schemas.microsoft.com/office/drawing/2014/main" id="{C7058E97-4B47-420A-AD60-D1A1351EAE24}"/>
                      </a:ext>
                    </a:extLst>
                  </p:cNvPr>
                  <p:cNvSpPr>
                    <a:spLocks noChangeShapeType="1"/>
                  </p:cNvSpPr>
                  <p:nvPr/>
                </p:nvSpPr>
                <p:spPr bwMode="auto">
                  <a:xfrm>
                    <a:off x="3936" y="809"/>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8" name="Line 163">
                    <a:extLst>
                      <a:ext uri="{FF2B5EF4-FFF2-40B4-BE49-F238E27FC236}">
                        <a16:creationId xmlns:a16="http://schemas.microsoft.com/office/drawing/2014/main" id="{DD3FB90B-DA24-4D0B-8C48-22E8C09868C0}"/>
                      </a:ext>
                    </a:extLst>
                  </p:cNvPr>
                  <p:cNvSpPr>
                    <a:spLocks noChangeShapeType="1"/>
                  </p:cNvSpPr>
                  <p:nvPr/>
                </p:nvSpPr>
                <p:spPr bwMode="auto">
                  <a:xfrm flipH="1">
                    <a:off x="3946" y="59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9" name="Line 164">
                    <a:extLst>
                      <a:ext uri="{FF2B5EF4-FFF2-40B4-BE49-F238E27FC236}">
                        <a16:creationId xmlns:a16="http://schemas.microsoft.com/office/drawing/2014/main" id="{479D6D83-2059-4435-A919-7C990351EF6D}"/>
                      </a:ext>
                    </a:extLst>
                  </p:cNvPr>
                  <p:cNvSpPr>
                    <a:spLocks noChangeShapeType="1"/>
                  </p:cNvSpPr>
                  <p:nvPr/>
                </p:nvSpPr>
                <p:spPr bwMode="auto">
                  <a:xfrm flipV="1">
                    <a:off x="3959" y="689"/>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0" name="Line 165">
                    <a:extLst>
                      <a:ext uri="{FF2B5EF4-FFF2-40B4-BE49-F238E27FC236}">
                        <a16:creationId xmlns:a16="http://schemas.microsoft.com/office/drawing/2014/main" id="{B2CF5D17-A52B-4A13-88B0-D9F6066C68BB}"/>
                      </a:ext>
                    </a:extLst>
                  </p:cNvPr>
                  <p:cNvSpPr>
                    <a:spLocks noChangeShapeType="1"/>
                  </p:cNvSpPr>
                  <p:nvPr/>
                </p:nvSpPr>
                <p:spPr bwMode="auto">
                  <a:xfrm flipH="1">
                    <a:off x="3911" y="69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1" name="Line 166">
                    <a:extLst>
                      <a:ext uri="{FF2B5EF4-FFF2-40B4-BE49-F238E27FC236}">
                        <a16:creationId xmlns:a16="http://schemas.microsoft.com/office/drawing/2014/main" id="{5F8234C4-7C2F-4790-BBCE-9E50952D8B80}"/>
                      </a:ext>
                    </a:extLst>
                  </p:cNvPr>
                  <p:cNvSpPr>
                    <a:spLocks noChangeShapeType="1"/>
                  </p:cNvSpPr>
                  <p:nvPr/>
                </p:nvSpPr>
                <p:spPr bwMode="auto">
                  <a:xfrm flipH="1" flipV="1">
                    <a:off x="3964" y="760"/>
                    <a:ext cx="17"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2" name="Line 167">
                    <a:extLst>
                      <a:ext uri="{FF2B5EF4-FFF2-40B4-BE49-F238E27FC236}">
                        <a16:creationId xmlns:a16="http://schemas.microsoft.com/office/drawing/2014/main" id="{313B0729-1390-4192-9DE3-DE57118EB3C8}"/>
                      </a:ext>
                    </a:extLst>
                  </p:cNvPr>
                  <p:cNvSpPr>
                    <a:spLocks noChangeShapeType="1"/>
                  </p:cNvSpPr>
                  <p:nvPr/>
                </p:nvSpPr>
                <p:spPr bwMode="auto">
                  <a:xfrm>
                    <a:off x="3826" y="795"/>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3" name="Line 168">
                    <a:extLst>
                      <a:ext uri="{FF2B5EF4-FFF2-40B4-BE49-F238E27FC236}">
                        <a16:creationId xmlns:a16="http://schemas.microsoft.com/office/drawing/2014/main" id="{DF66BDF9-DC4F-4B5C-86C8-573BED3F9EE7}"/>
                      </a:ext>
                    </a:extLst>
                  </p:cNvPr>
                  <p:cNvSpPr>
                    <a:spLocks noChangeShapeType="1"/>
                  </p:cNvSpPr>
                  <p:nvPr/>
                </p:nvSpPr>
                <p:spPr bwMode="auto">
                  <a:xfrm flipV="1">
                    <a:off x="3906" y="885"/>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4" name="Line 169">
                    <a:extLst>
                      <a:ext uri="{FF2B5EF4-FFF2-40B4-BE49-F238E27FC236}">
                        <a16:creationId xmlns:a16="http://schemas.microsoft.com/office/drawing/2014/main" id="{99216977-A9CC-4F3B-80F5-7E9124DB2EBA}"/>
                      </a:ext>
                    </a:extLst>
                  </p:cNvPr>
                  <p:cNvSpPr>
                    <a:spLocks noChangeShapeType="1"/>
                  </p:cNvSpPr>
                  <p:nvPr/>
                </p:nvSpPr>
                <p:spPr bwMode="auto">
                  <a:xfrm flipH="1" flipV="1">
                    <a:off x="3884" y="805"/>
                    <a:ext cx="26"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5" name="Line 170">
                    <a:extLst>
                      <a:ext uri="{FF2B5EF4-FFF2-40B4-BE49-F238E27FC236}">
                        <a16:creationId xmlns:a16="http://schemas.microsoft.com/office/drawing/2014/main" id="{6935427C-DA38-4447-A083-66B18F2E03D6}"/>
                      </a:ext>
                    </a:extLst>
                  </p:cNvPr>
                  <p:cNvSpPr>
                    <a:spLocks noChangeShapeType="1"/>
                  </p:cNvSpPr>
                  <p:nvPr/>
                </p:nvSpPr>
                <p:spPr bwMode="auto">
                  <a:xfrm>
                    <a:off x="3945" y="836"/>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6" name="Line 171">
                    <a:extLst>
                      <a:ext uri="{FF2B5EF4-FFF2-40B4-BE49-F238E27FC236}">
                        <a16:creationId xmlns:a16="http://schemas.microsoft.com/office/drawing/2014/main" id="{B2DB7C0F-073A-4AE1-B18B-7779340C50A0}"/>
                      </a:ext>
                    </a:extLst>
                  </p:cNvPr>
                  <p:cNvSpPr>
                    <a:spLocks noChangeShapeType="1"/>
                  </p:cNvSpPr>
                  <p:nvPr/>
                </p:nvSpPr>
                <p:spPr bwMode="auto">
                  <a:xfrm>
                    <a:off x="3990" y="90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7" name="Line 172">
                    <a:extLst>
                      <a:ext uri="{FF2B5EF4-FFF2-40B4-BE49-F238E27FC236}">
                        <a16:creationId xmlns:a16="http://schemas.microsoft.com/office/drawing/2014/main" id="{C519B17A-1576-4DD2-94ED-CCC9C888366C}"/>
                      </a:ext>
                    </a:extLst>
                  </p:cNvPr>
                  <p:cNvSpPr>
                    <a:spLocks noChangeShapeType="1"/>
                  </p:cNvSpPr>
                  <p:nvPr/>
                </p:nvSpPr>
                <p:spPr bwMode="auto">
                  <a:xfrm flipH="1">
                    <a:off x="3999" y="69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8" name="Line 173">
                    <a:extLst>
                      <a:ext uri="{FF2B5EF4-FFF2-40B4-BE49-F238E27FC236}">
                        <a16:creationId xmlns:a16="http://schemas.microsoft.com/office/drawing/2014/main" id="{97922294-B320-44D7-AF9D-93CDFC1C0853}"/>
                      </a:ext>
                    </a:extLst>
                  </p:cNvPr>
                  <p:cNvSpPr>
                    <a:spLocks noChangeShapeType="1"/>
                  </p:cNvSpPr>
                  <p:nvPr/>
                </p:nvSpPr>
                <p:spPr bwMode="auto">
                  <a:xfrm flipV="1">
                    <a:off x="4012" y="805"/>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39" name="Line 174">
                    <a:extLst>
                      <a:ext uri="{FF2B5EF4-FFF2-40B4-BE49-F238E27FC236}">
                        <a16:creationId xmlns:a16="http://schemas.microsoft.com/office/drawing/2014/main" id="{D92D310D-30F2-4EA0-BFCF-12126CDAA8B1}"/>
                      </a:ext>
                    </a:extLst>
                  </p:cNvPr>
                  <p:cNvSpPr>
                    <a:spLocks noChangeShapeType="1"/>
                  </p:cNvSpPr>
                  <p:nvPr/>
                </p:nvSpPr>
                <p:spPr bwMode="auto">
                  <a:xfrm flipH="1">
                    <a:off x="3964" y="809"/>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0" name="Line 175">
                    <a:extLst>
                      <a:ext uri="{FF2B5EF4-FFF2-40B4-BE49-F238E27FC236}">
                        <a16:creationId xmlns:a16="http://schemas.microsoft.com/office/drawing/2014/main" id="{7BBBB27D-2EBC-48B1-BA9A-E2BB0DC28566}"/>
                      </a:ext>
                    </a:extLst>
                  </p:cNvPr>
                  <p:cNvSpPr>
                    <a:spLocks noChangeShapeType="1"/>
                  </p:cNvSpPr>
                  <p:nvPr/>
                </p:nvSpPr>
                <p:spPr bwMode="auto">
                  <a:xfrm flipH="1" flipV="1">
                    <a:off x="4017" y="876"/>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1" name="Line 176">
                    <a:extLst>
                      <a:ext uri="{FF2B5EF4-FFF2-40B4-BE49-F238E27FC236}">
                        <a16:creationId xmlns:a16="http://schemas.microsoft.com/office/drawing/2014/main" id="{F271E5A6-930D-41BE-9E3F-9FA64D0F3C90}"/>
                      </a:ext>
                    </a:extLst>
                  </p:cNvPr>
                  <p:cNvSpPr>
                    <a:spLocks noChangeShapeType="1"/>
                  </p:cNvSpPr>
                  <p:nvPr/>
                </p:nvSpPr>
                <p:spPr bwMode="auto">
                  <a:xfrm>
                    <a:off x="3879" y="893"/>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2" name="Line 177">
                    <a:extLst>
                      <a:ext uri="{FF2B5EF4-FFF2-40B4-BE49-F238E27FC236}">
                        <a16:creationId xmlns:a16="http://schemas.microsoft.com/office/drawing/2014/main" id="{CFB2B10B-6A28-4459-9461-D5D92CA19D00}"/>
                      </a:ext>
                    </a:extLst>
                  </p:cNvPr>
                  <p:cNvSpPr>
                    <a:spLocks noChangeShapeType="1"/>
                  </p:cNvSpPr>
                  <p:nvPr/>
                </p:nvSpPr>
                <p:spPr bwMode="auto">
                  <a:xfrm flipV="1">
                    <a:off x="3959" y="1000"/>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3" name="Line 178">
                    <a:extLst>
                      <a:ext uri="{FF2B5EF4-FFF2-40B4-BE49-F238E27FC236}">
                        <a16:creationId xmlns:a16="http://schemas.microsoft.com/office/drawing/2014/main" id="{ABC3F578-573F-4490-B5E0-C7A23C7E21F2}"/>
                      </a:ext>
                    </a:extLst>
                  </p:cNvPr>
                  <p:cNvSpPr>
                    <a:spLocks noChangeShapeType="1"/>
                  </p:cNvSpPr>
                  <p:nvPr/>
                </p:nvSpPr>
                <p:spPr bwMode="auto">
                  <a:xfrm flipH="1" flipV="1">
                    <a:off x="3937" y="903"/>
                    <a:ext cx="26"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4" name="Line 179">
                    <a:extLst>
                      <a:ext uri="{FF2B5EF4-FFF2-40B4-BE49-F238E27FC236}">
                        <a16:creationId xmlns:a16="http://schemas.microsoft.com/office/drawing/2014/main" id="{330AB0DA-DF17-431F-9821-C3F8E30F4827}"/>
                      </a:ext>
                    </a:extLst>
                  </p:cNvPr>
                  <p:cNvSpPr>
                    <a:spLocks noChangeShapeType="1"/>
                  </p:cNvSpPr>
                  <p:nvPr/>
                </p:nvSpPr>
                <p:spPr bwMode="auto">
                  <a:xfrm>
                    <a:off x="3999" y="951"/>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5" name="Line 180">
                    <a:extLst>
                      <a:ext uri="{FF2B5EF4-FFF2-40B4-BE49-F238E27FC236}">
                        <a16:creationId xmlns:a16="http://schemas.microsoft.com/office/drawing/2014/main" id="{EB8C3399-F620-4F6B-A0ED-72F37C917CD3}"/>
                      </a:ext>
                    </a:extLst>
                  </p:cNvPr>
                  <p:cNvSpPr>
                    <a:spLocks noChangeShapeType="1"/>
                  </p:cNvSpPr>
                  <p:nvPr/>
                </p:nvSpPr>
                <p:spPr bwMode="auto">
                  <a:xfrm>
                    <a:off x="4043" y="1022"/>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6" name="Line 181">
                    <a:extLst>
                      <a:ext uri="{FF2B5EF4-FFF2-40B4-BE49-F238E27FC236}">
                        <a16:creationId xmlns:a16="http://schemas.microsoft.com/office/drawing/2014/main" id="{45E6B471-ACFA-4B3F-BE50-06436CCAA2F5}"/>
                      </a:ext>
                    </a:extLst>
                  </p:cNvPr>
                  <p:cNvSpPr>
                    <a:spLocks noChangeShapeType="1"/>
                  </p:cNvSpPr>
                  <p:nvPr/>
                </p:nvSpPr>
                <p:spPr bwMode="auto">
                  <a:xfrm flipH="1">
                    <a:off x="4053" y="809"/>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7" name="Line 182">
                    <a:extLst>
                      <a:ext uri="{FF2B5EF4-FFF2-40B4-BE49-F238E27FC236}">
                        <a16:creationId xmlns:a16="http://schemas.microsoft.com/office/drawing/2014/main" id="{DE97CB08-A80A-4585-BE7A-190D1F379263}"/>
                      </a:ext>
                    </a:extLst>
                  </p:cNvPr>
                  <p:cNvSpPr>
                    <a:spLocks noChangeShapeType="1"/>
                  </p:cNvSpPr>
                  <p:nvPr/>
                </p:nvSpPr>
                <p:spPr bwMode="auto">
                  <a:xfrm flipV="1">
                    <a:off x="4066" y="903"/>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8" name="Line 183">
                    <a:extLst>
                      <a:ext uri="{FF2B5EF4-FFF2-40B4-BE49-F238E27FC236}">
                        <a16:creationId xmlns:a16="http://schemas.microsoft.com/office/drawing/2014/main" id="{12F0D96F-08C1-4389-88FC-0A9AF9227DD8}"/>
                      </a:ext>
                    </a:extLst>
                  </p:cNvPr>
                  <p:cNvSpPr>
                    <a:spLocks noChangeShapeType="1"/>
                  </p:cNvSpPr>
                  <p:nvPr/>
                </p:nvSpPr>
                <p:spPr bwMode="auto">
                  <a:xfrm flipH="1">
                    <a:off x="4017" y="907"/>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49" name="Line 184">
                    <a:extLst>
                      <a:ext uri="{FF2B5EF4-FFF2-40B4-BE49-F238E27FC236}">
                        <a16:creationId xmlns:a16="http://schemas.microsoft.com/office/drawing/2014/main" id="{F39B366A-3053-4C26-860D-EF1DF57D21F5}"/>
                      </a:ext>
                    </a:extLst>
                  </p:cNvPr>
                  <p:cNvSpPr>
                    <a:spLocks noChangeShapeType="1"/>
                  </p:cNvSpPr>
                  <p:nvPr/>
                </p:nvSpPr>
                <p:spPr bwMode="auto">
                  <a:xfrm flipH="1" flipV="1">
                    <a:off x="4070" y="974"/>
                    <a:ext cx="17"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0" name="Line 185">
                    <a:extLst>
                      <a:ext uri="{FF2B5EF4-FFF2-40B4-BE49-F238E27FC236}">
                        <a16:creationId xmlns:a16="http://schemas.microsoft.com/office/drawing/2014/main" id="{326B0E30-F08D-4629-9CCA-CED72D67D245}"/>
                      </a:ext>
                    </a:extLst>
                  </p:cNvPr>
                  <p:cNvSpPr>
                    <a:spLocks noChangeShapeType="1"/>
                  </p:cNvSpPr>
                  <p:nvPr/>
                </p:nvSpPr>
                <p:spPr bwMode="auto">
                  <a:xfrm>
                    <a:off x="3932" y="1008"/>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1" name="Line 186">
                    <a:extLst>
                      <a:ext uri="{FF2B5EF4-FFF2-40B4-BE49-F238E27FC236}">
                        <a16:creationId xmlns:a16="http://schemas.microsoft.com/office/drawing/2014/main" id="{607CAACD-CEEC-47BB-9055-4C4190A541F0}"/>
                      </a:ext>
                    </a:extLst>
                  </p:cNvPr>
                  <p:cNvSpPr>
                    <a:spLocks noChangeShapeType="1"/>
                  </p:cNvSpPr>
                  <p:nvPr/>
                </p:nvSpPr>
                <p:spPr bwMode="auto">
                  <a:xfrm flipV="1">
                    <a:off x="4012" y="1098"/>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2" name="Line 187">
                    <a:extLst>
                      <a:ext uri="{FF2B5EF4-FFF2-40B4-BE49-F238E27FC236}">
                        <a16:creationId xmlns:a16="http://schemas.microsoft.com/office/drawing/2014/main" id="{99CF6F55-ECEF-45BE-A80D-D58D016D0B55}"/>
                      </a:ext>
                    </a:extLst>
                  </p:cNvPr>
                  <p:cNvSpPr>
                    <a:spLocks noChangeShapeType="1"/>
                  </p:cNvSpPr>
                  <p:nvPr/>
                </p:nvSpPr>
                <p:spPr bwMode="auto">
                  <a:xfrm flipH="1" flipV="1">
                    <a:off x="3991" y="1018"/>
                    <a:ext cx="25"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3" name="Line 188">
                    <a:extLst>
                      <a:ext uri="{FF2B5EF4-FFF2-40B4-BE49-F238E27FC236}">
                        <a16:creationId xmlns:a16="http://schemas.microsoft.com/office/drawing/2014/main" id="{8F816BD1-B6CB-49BC-B130-A0AB0459C4E6}"/>
                      </a:ext>
                    </a:extLst>
                  </p:cNvPr>
                  <p:cNvSpPr>
                    <a:spLocks noChangeShapeType="1"/>
                  </p:cNvSpPr>
                  <p:nvPr/>
                </p:nvSpPr>
                <p:spPr bwMode="auto">
                  <a:xfrm>
                    <a:off x="4052" y="1049"/>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4" name="Line 189">
                    <a:extLst>
                      <a:ext uri="{FF2B5EF4-FFF2-40B4-BE49-F238E27FC236}">
                        <a16:creationId xmlns:a16="http://schemas.microsoft.com/office/drawing/2014/main" id="{C09AC52F-F2EF-4019-8E48-B0AD00101822}"/>
                      </a:ext>
                    </a:extLst>
                  </p:cNvPr>
                  <p:cNvSpPr>
                    <a:spLocks noChangeShapeType="1"/>
                  </p:cNvSpPr>
                  <p:nvPr/>
                </p:nvSpPr>
                <p:spPr bwMode="auto">
                  <a:xfrm>
                    <a:off x="4096" y="1120"/>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5" name="Line 190">
                    <a:extLst>
                      <a:ext uri="{FF2B5EF4-FFF2-40B4-BE49-F238E27FC236}">
                        <a16:creationId xmlns:a16="http://schemas.microsoft.com/office/drawing/2014/main" id="{A1BD0B45-C964-4D33-B0BC-7DE954711713}"/>
                      </a:ext>
                    </a:extLst>
                  </p:cNvPr>
                  <p:cNvSpPr>
                    <a:spLocks noChangeShapeType="1"/>
                  </p:cNvSpPr>
                  <p:nvPr/>
                </p:nvSpPr>
                <p:spPr bwMode="auto">
                  <a:xfrm flipH="1">
                    <a:off x="4106" y="907"/>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56" name="Line 191">
                    <a:extLst>
                      <a:ext uri="{FF2B5EF4-FFF2-40B4-BE49-F238E27FC236}">
                        <a16:creationId xmlns:a16="http://schemas.microsoft.com/office/drawing/2014/main" id="{2D0593FD-2C0E-4372-84A8-B2DF1EC49A11}"/>
                      </a:ext>
                    </a:extLst>
                  </p:cNvPr>
                  <p:cNvSpPr>
                    <a:spLocks noChangeShapeType="1"/>
                  </p:cNvSpPr>
                  <p:nvPr/>
                </p:nvSpPr>
                <p:spPr bwMode="auto">
                  <a:xfrm flipV="1">
                    <a:off x="4119" y="1018"/>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184" name="Group 192">
                  <a:extLst>
                    <a:ext uri="{FF2B5EF4-FFF2-40B4-BE49-F238E27FC236}">
                      <a16:creationId xmlns:a16="http://schemas.microsoft.com/office/drawing/2014/main" id="{D5B1F943-BC20-43CE-8C12-D0496ECAA419}"/>
                    </a:ext>
                  </a:extLst>
                </p:cNvPr>
                <p:cNvGrpSpPr>
                  <a:grpSpLocks/>
                </p:cNvGrpSpPr>
                <p:nvPr/>
              </p:nvGrpSpPr>
              <p:grpSpPr bwMode="auto">
                <a:xfrm>
                  <a:off x="3986" y="453"/>
                  <a:ext cx="350" cy="529"/>
                  <a:chOff x="3986" y="453"/>
                  <a:chExt cx="350" cy="529"/>
                </a:xfrm>
              </p:grpSpPr>
              <p:sp>
                <p:nvSpPr>
                  <p:cNvPr id="299185" name="Line 193">
                    <a:extLst>
                      <a:ext uri="{FF2B5EF4-FFF2-40B4-BE49-F238E27FC236}">
                        <a16:creationId xmlns:a16="http://schemas.microsoft.com/office/drawing/2014/main" id="{E1987D80-62F6-4F57-ADF9-EDB5CD7B7421}"/>
                      </a:ext>
                    </a:extLst>
                  </p:cNvPr>
                  <p:cNvSpPr>
                    <a:spLocks noChangeShapeType="1"/>
                  </p:cNvSpPr>
                  <p:nvPr/>
                </p:nvSpPr>
                <p:spPr bwMode="auto">
                  <a:xfrm flipH="1">
                    <a:off x="4070" y="45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6" name="Line 194">
                    <a:extLst>
                      <a:ext uri="{FF2B5EF4-FFF2-40B4-BE49-F238E27FC236}">
                        <a16:creationId xmlns:a16="http://schemas.microsoft.com/office/drawing/2014/main" id="{096F4041-4014-4B5C-88DA-01557A1DC783}"/>
                      </a:ext>
                    </a:extLst>
                  </p:cNvPr>
                  <p:cNvSpPr>
                    <a:spLocks noChangeShapeType="1"/>
                  </p:cNvSpPr>
                  <p:nvPr/>
                </p:nvSpPr>
                <p:spPr bwMode="auto">
                  <a:xfrm flipH="1" flipV="1">
                    <a:off x="4124" y="520"/>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7" name="Line 195">
                    <a:extLst>
                      <a:ext uri="{FF2B5EF4-FFF2-40B4-BE49-F238E27FC236}">
                        <a16:creationId xmlns:a16="http://schemas.microsoft.com/office/drawing/2014/main" id="{595B5372-C7F0-447C-9DE7-83FF5CB581B7}"/>
                      </a:ext>
                    </a:extLst>
                  </p:cNvPr>
                  <p:cNvSpPr>
                    <a:spLocks noChangeShapeType="1"/>
                  </p:cNvSpPr>
                  <p:nvPr/>
                </p:nvSpPr>
                <p:spPr bwMode="auto">
                  <a:xfrm>
                    <a:off x="3986" y="537"/>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8" name="Line 196">
                    <a:extLst>
                      <a:ext uri="{FF2B5EF4-FFF2-40B4-BE49-F238E27FC236}">
                        <a16:creationId xmlns:a16="http://schemas.microsoft.com/office/drawing/2014/main" id="{6AD122D4-E662-43C1-9A98-B8F90722D86D}"/>
                      </a:ext>
                    </a:extLst>
                  </p:cNvPr>
                  <p:cNvSpPr>
                    <a:spLocks noChangeShapeType="1"/>
                  </p:cNvSpPr>
                  <p:nvPr/>
                </p:nvSpPr>
                <p:spPr bwMode="auto">
                  <a:xfrm flipV="1">
                    <a:off x="4066" y="645"/>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9" name="Line 197">
                    <a:extLst>
                      <a:ext uri="{FF2B5EF4-FFF2-40B4-BE49-F238E27FC236}">
                        <a16:creationId xmlns:a16="http://schemas.microsoft.com/office/drawing/2014/main" id="{02F31E18-6BEE-41B2-933E-B6F6D5A93172}"/>
                      </a:ext>
                    </a:extLst>
                  </p:cNvPr>
                  <p:cNvSpPr>
                    <a:spLocks noChangeShapeType="1"/>
                  </p:cNvSpPr>
                  <p:nvPr/>
                </p:nvSpPr>
                <p:spPr bwMode="auto">
                  <a:xfrm flipH="1" flipV="1">
                    <a:off x="4044" y="547"/>
                    <a:ext cx="26"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0" name="Line 198">
                    <a:extLst>
                      <a:ext uri="{FF2B5EF4-FFF2-40B4-BE49-F238E27FC236}">
                        <a16:creationId xmlns:a16="http://schemas.microsoft.com/office/drawing/2014/main" id="{2D83D627-1850-49AF-9777-7AA4705C172C}"/>
                      </a:ext>
                    </a:extLst>
                  </p:cNvPr>
                  <p:cNvSpPr>
                    <a:spLocks noChangeShapeType="1"/>
                  </p:cNvSpPr>
                  <p:nvPr/>
                </p:nvSpPr>
                <p:spPr bwMode="auto">
                  <a:xfrm>
                    <a:off x="4105" y="596"/>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1" name="Line 199">
                    <a:extLst>
                      <a:ext uri="{FF2B5EF4-FFF2-40B4-BE49-F238E27FC236}">
                        <a16:creationId xmlns:a16="http://schemas.microsoft.com/office/drawing/2014/main" id="{4791FD3B-4EB5-4F13-88FF-06D1FEB9AD16}"/>
                      </a:ext>
                    </a:extLst>
                  </p:cNvPr>
                  <p:cNvSpPr>
                    <a:spLocks noChangeShapeType="1"/>
                  </p:cNvSpPr>
                  <p:nvPr/>
                </p:nvSpPr>
                <p:spPr bwMode="auto">
                  <a:xfrm>
                    <a:off x="4149" y="66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2" name="Line 200">
                    <a:extLst>
                      <a:ext uri="{FF2B5EF4-FFF2-40B4-BE49-F238E27FC236}">
                        <a16:creationId xmlns:a16="http://schemas.microsoft.com/office/drawing/2014/main" id="{570FF81D-F9B1-412F-941D-2CD2A0284B3F}"/>
                      </a:ext>
                    </a:extLst>
                  </p:cNvPr>
                  <p:cNvSpPr>
                    <a:spLocks noChangeShapeType="1"/>
                  </p:cNvSpPr>
                  <p:nvPr/>
                </p:nvSpPr>
                <p:spPr bwMode="auto">
                  <a:xfrm flipH="1">
                    <a:off x="4159" y="45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3" name="Line 201">
                    <a:extLst>
                      <a:ext uri="{FF2B5EF4-FFF2-40B4-BE49-F238E27FC236}">
                        <a16:creationId xmlns:a16="http://schemas.microsoft.com/office/drawing/2014/main" id="{B37FDB03-9D09-4B29-B4CB-2DE7AD04C791}"/>
                      </a:ext>
                    </a:extLst>
                  </p:cNvPr>
                  <p:cNvSpPr>
                    <a:spLocks noChangeShapeType="1"/>
                  </p:cNvSpPr>
                  <p:nvPr/>
                </p:nvSpPr>
                <p:spPr bwMode="auto">
                  <a:xfrm flipV="1">
                    <a:off x="4172" y="547"/>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4" name="Line 202">
                    <a:extLst>
                      <a:ext uri="{FF2B5EF4-FFF2-40B4-BE49-F238E27FC236}">
                        <a16:creationId xmlns:a16="http://schemas.microsoft.com/office/drawing/2014/main" id="{88FD1774-F2A0-4958-9A4F-04BF30417E0A}"/>
                      </a:ext>
                    </a:extLst>
                  </p:cNvPr>
                  <p:cNvSpPr>
                    <a:spLocks noChangeShapeType="1"/>
                  </p:cNvSpPr>
                  <p:nvPr/>
                </p:nvSpPr>
                <p:spPr bwMode="auto">
                  <a:xfrm flipH="1">
                    <a:off x="4124" y="55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5" name="Line 203">
                    <a:extLst>
                      <a:ext uri="{FF2B5EF4-FFF2-40B4-BE49-F238E27FC236}">
                        <a16:creationId xmlns:a16="http://schemas.microsoft.com/office/drawing/2014/main" id="{1F5E7919-B0F7-44DF-ACF8-F9853EF8A220}"/>
                      </a:ext>
                    </a:extLst>
                  </p:cNvPr>
                  <p:cNvSpPr>
                    <a:spLocks noChangeShapeType="1"/>
                  </p:cNvSpPr>
                  <p:nvPr/>
                </p:nvSpPr>
                <p:spPr bwMode="auto">
                  <a:xfrm flipH="1" flipV="1">
                    <a:off x="4177" y="618"/>
                    <a:ext cx="17"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6" name="Line 204">
                    <a:extLst>
                      <a:ext uri="{FF2B5EF4-FFF2-40B4-BE49-F238E27FC236}">
                        <a16:creationId xmlns:a16="http://schemas.microsoft.com/office/drawing/2014/main" id="{A760DA54-1C66-436B-B089-D97F5D34224F}"/>
                      </a:ext>
                    </a:extLst>
                  </p:cNvPr>
                  <p:cNvSpPr>
                    <a:spLocks noChangeShapeType="1"/>
                  </p:cNvSpPr>
                  <p:nvPr/>
                </p:nvSpPr>
                <p:spPr bwMode="auto">
                  <a:xfrm>
                    <a:off x="4039" y="653"/>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7" name="Line 205">
                    <a:extLst>
                      <a:ext uri="{FF2B5EF4-FFF2-40B4-BE49-F238E27FC236}">
                        <a16:creationId xmlns:a16="http://schemas.microsoft.com/office/drawing/2014/main" id="{696B4120-3B09-4066-A8CD-BB40E2CB2205}"/>
                      </a:ext>
                    </a:extLst>
                  </p:cNvPr>
                  <p:cNvSpPr>
                    <a:spLocks noChangeShapeType="1"/>
                  </p:cNvSpPr>
                  <p:nvPr/>
                </p:nvSpPr>
                <p:spPr bwMode="auto">
                  <a:xfrm flipV="1">
                    <a:off x="4119" y="743"/>
                    <a:ext cx="0"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8" name="Line 206">
                    <a:extLst>
                      <a:ext uri="{FF2B5EF4-FFF2-40B4-BE49-F238E27FC236}">
                        <a16:creationId xmlns:a16="http://schemas.microsoft.com/office/drawing/2014/main" id="{BC5D46EE-7482-4906-8642-06AFB36B93C0}"/>
                      </a:ext>
                    </a:extLst>
                  </p:cNvPr>
                  <p:cNvSpPr>
                    <a:spLocks noChangeShapeType="1"/>
                  </p:cNvSpPr>
                  <p:nvPr/>
                </p:nvSpPr>
                <p:spPr bwMode="auto">
                  <a:xfrm flipH="1" flipV="1">
                    <a:off x="4097" y="663"/>
                    <a:ext cx="26"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99" name="Line 207">
                    <a:extLst>
                      <a:ext uri="{FF2B5EF4-FFF2-40B4-BE49-F238E27FC236}">
                        <a16:creationId xmlns:a16="http://schemas.microsoft.com/office/drawing/2014/main" id="{D29D235A-9B63-4AAA-AEC5-C16DA5CBBBCB}"/>
                      </a:ext>
                    </a:extLst>
                  </p:cNvPr>
                  <p:cNvSpPr>
                    <a:spLocks noChangeShapeType="1"/>
                  </p:cNvSpPr>
                  <p:nvPr/>
                </p:nvSpPr>
                <p:spPr bwMode="auto">
                  <a:xfrm>
                    <a:off x="4158" y="693"/>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0" name="Line 208">
                    <a:extLst>
                      <a:ext uri="{FF2B5EF4-FFF2-40B4-BE49-F238E27FC236}">
                        <a16:creationId xmlns:a16="http://schemas.microsoft.com/office/drawing/2014/main" id="{C5F54DB2-4C28-42D8-975A-B51FF0EBACAA}"/>
                      </a:ext>
                    </a:extLst>
                  </p:cNvPr>
                  <p:cNvSpPr>
                    <a:spLocks noChangeShapeType="1"/>
                  </p:cNvSpPr>
                  <p:nvPr/>
                </p:nvSpPr>
                <p:spPr bwMode="auto">
                  <a:xfrm>
                    <a:off x="4203" y="764"/>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1" name="Line 209">
                    <a:extLst>
                      <a:ext uri="{FF2B5EF4-FFF2-40B4-BE49-F238E27FC236}">
                        <a16:creationId xmlns:a16="http://schemas.microsoft.com/office/drawing/2014/main" id="{28FFA77E-0EEF-4E63-AA69-F818DCA06EF4}"/>
                      </a:ext>
                    </a:extLst>
                  </p:cNvPr>
                  <p:cNvSpPr>
                    <a:spLocks noChangeShapeType="1"/>
                  </p:cNvSpPr>
                  <p:nvPr/>
                </p:nvSpPr>
                <p:spPr bwMode="auto">
                  <a:xfrm flipH="1">
                    <a:off x="4212" y="55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2" name="Line 210">
                    <a:extLst>
                      <a:ext uri="{FF2B5EF4-FFF2-40B4-BE49-F238E27FC236}">
                        <a16:creationId xmlns:a16="http://schemas.microsoft.com/office/drawing/2014/main" id="{C3C84E96-D797-452E-8EEB-39C8D2F17705}"/>
                      </a:ext>
                    </a:extLst>
                  </p:cNvPr>
                  <p:cNvSpPr>
                    <a:spLocks noChangeShapeType="1"/>
                  </p:cNvSpPr>
                  <p:nvPr/>
                </p:nvSpPr>
                <p:spPr bwMode="auto">
                  <a:xfrm flipV="1">
                    <a:off x="4225" y="663"/>
                    <a:ext cx="0"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3" name="Line 211">
                    <a:extLst>
                      <a:ext uri="{FF2B5EF4-FFF2-40B4-BE49-F238E27FC236}">
                        <a16:creationId xmlns:a16="http://schemas.microsoft.com/office/drawing/2014/main" id="{CDD8D280-AFFF-411D-9B1D-D446EC5EB7DC}"/>
                      </a:ext>
                    </a:extLst>
                  </p:cNvPr>
                  <p:cNvSpPr>
                    <a:spLocks noChangeShapeType="1"/>
                  </p:cNvSpPr>
                  <p:nvPr/>
                </p:nvSpPr>
                <p:spPr bwMode="auto">
                  <a:xfrm flipH="1">
                    <a:off x="4177" y="667"/>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4" name="Line 212">
                    <a:extLst>
                      <a:ext uri="{FF2B5EF4-FFF2-40B4-BE49-F238E27FC236}">
                        <a16:creationId xmlns:a16="http://schemas.microsoft.com/office/drawing/2014/main" id="{1230C859-7DC1-4298-8378-9EDD81B81208}"/>
                      </a:ext>
                    </a:extLst>
                  </p:cNvPr>
                  <p:cNvSpPr>
                    <a:spLocks noChangeShapeType="1"/>
                  </p:cNvSpPr>
                  <p:nvPr/>
                </p:nvSpPr>
                <p:spPr bwMode="auto">
                  <a:xfrm flipH="1" flipV="1">
                    <a:off x="4230" y="734"/>
                    <a:ext cx="17"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5" name="Line 213">
                    <a:extLst>
                      <a:ext uri="{FF2B5EF4-FFF2-40B4-BE49-F238E27FC236}">
                        <a16:creationId xmlns:a16="http://schemas.microsoft.com/office/drawing/2014/main" id="{9C3C51DC-0272-4B31-933A-B9BC354CE41B}"/>
                      </a:ext>
                    </a:extLst>
                  </p:cNvPr>
                  <p:cNvSpPr>
                    <a:spLocks noChangeShapeType="1"/>
                  </p:cNvSpPr>
                  <p:nvPr/>
                </p:nvSpPr>
                <p:spPr bwMode="auto">
                  <a:xfrm>
                    <a:off x="4092" y="751"/>
                    <a:ext cx="0" cy="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6" name="Line 214">
                    <a:extLst>
                      <a:ext uri="{FF2B5EF4-FFF2-40B4-BE49-F238E27FC236}">
                        <a16:creationId xmlns:a16="http://schemas.microsoft.com/office/drawing/2014/main" id="{9DA72EAB-A373-4845-8213-B5E433EF56A7}"/>
                      </a:ext>
                    </a:extLst>
                  </p:cNvPr>
                  <p:cNvSpPr>
                    <a:spLocks noChangeShapeType="1"/>
                  </p:cNvSpPr>
                  <p:nvPr/>
                </p:nvSpPr>
                <p:spPr bwMode="auto">
                  <a:xfrm flipV="1">
                    <a:off x="4172" y="858"/>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7" name="Line 215">
                    <a:extLst>
                      <a:ext uri="{FF2B5EF4-FFF2-40B4-BE49-F238E27FC236}">
                        <a16:creationId xmlns:a16="http://schemas.microsoft.com/office/drawing/2014/main" id="{17B92B88-8AF1-4CBD-A7EF-A1AC076BE247}"/>
                      </a:ext>
                    </a:extLst>
                  </p:cNvPr>
                  <p:cNvSpPr>
                    <a:spLocks noChangeShapeType="1"/>
                  </p:cNvSpPr>
                  <p:nvPr/>
                </p:nvSpPr>
                <p:spPr bwMode="auto">
                  <a:xfrm flipH="1" flipV="1">
                    <a:off x="4150" y="760"/>
                    <a:ext cx="26"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8" name="Line 216">
                    <a:extLst>
                      <a:ext uri="{FF2B5EF4-FFF2-40B4-BE49-F238E27FC236}">
                        <a16:creationId xmlns:a16="http://schemas.microsoft.com/office/drawing/2014/main" id="{957FB26B-52AB-4A57-9B41-9CA7C3C3C0DD}"/>
                      </a:ext>
                    </a:extLst>
                  </p:cNvPr>
                  <p:cNvSpPr>
                    <a:spLocks noChangeShapeType="1"/>
                  </p:cNvSpPr>
                  <p:nvPr/>
                </p:nvSpPr>
                <p:spPr bwMode="auto">
                  <a:xfrm>
                    <a:off x="4212" y="809"/>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09" name="Line 217">
                    <a:extLst>
                      <a:ext uri="{FF2B5EF4-FFF2-40B4-BE49-F238E27FC236}">
                        <a16:creationId xmlns:a16="http://schemas.microsoft.com/office/drawing/2014/main" id="{1CBBC4E1-BDDE-4877-9BE4-074721A31013}"/>
                      </a:ext>
                    </a:extLst>
                  </p:cNvPr>
                  <p:cNvSpPr>
                    <a:spLocks noChangeShapeType="1"/>
                  </p:cNvSpPr>
                  <p:nvPr/>
                </p:nvSpPr>
                <p:spPr bwMode="auto">
                  <a:xfrm>
                    <a:off x="4256" y="880"/>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0" name="Line 218">
                    <a:extLst>
                      <a:ext uri="{FF2B5EF4-FFF2-40B4-BE49-F238E27FC236}">
                        <a16:creationId xmlns:a16="http://schemas.microsoft.com/office/drawing/2014/main" id="{C9834657-6DAD-4AB1-9111-11E24A353884}"/>
                      </a:ext>
                    </a:extLst>
                  </p:cNvPr>
                  <p:cNvSpPr>
                    <a:spLocks noChangeShapeType="1"/>
                  </p:cNvSpPr>
                  <p:nvPr/>
                </p:nvSpPr>
                <p:spPr bwMode="auto">
                  <a:xfrm flipH="1">
                    <a:off x="4266" y="667"/>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1" name="Line 219">
                    <a:extLst>
                      <a:ext uri="{FF2B5EF4-FFF2-40B4-BE49-F238E27FC236}">
                        <a16:creationId xmlns:a16="http://schemas.microsoft.com/office/drawing/2014/main" id="{A16E9CB4-A777-4795-983A-5738AD6BD028}"/>
                      </a:ext>
                    </a:extLst>
                  </p:cNvPr>
                  <p:cNvSpPr>
                    <a:spLocks noChangeShapeType="1"/>
                  </p:cNvSpPr>
                  <p:nvPr/>
                </p:nvSpPr>
                <p:spPr bwMode="auto">
                  <a:xfrm flipV="1">
                    <a:off x="4279" y="760"/>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2" name="Line 220">
                    <a:extLst>
                      <a:ext uri="{FF2B5EF4-FFF2-40B4-BE49-F238E27FC236}">
                        <a16:creationId xmlns:a16="http://schemas.microsoft.com/office/drawing/2014/main" id="{F591E703-C54E-44B7-A243-C6B47C0CA332}"/>
                      </a:ext>
                    </a:extLst>
                  </p:cNvPr>
                  <p:cNvSpPr>
                    <a:spLocks noChangeShapeType="1"/>
                  </p:cNvSpPr>
                  <p:nvPr/>
                </p:nvSpPr>
                <p:spPr bwMode="auto">
                  <a:xfrm flipH="1">
                    <a:off x="4230" y="764"/>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3" name="Line 221">
                    <a:extLst>
                      <a:ext uri="{FF2B5EF4-FFF2-40B4-BE49-F238E27FC236}">
                        <a16:creationId xmlns:a16="http://schemas.microsoft.com/office/drawing/2014/main" id="{DC462B7D-5691-4B02-A555-F05A542C0410}"/>
                      </a:ext>
                    </a:extLst>
                  </p:cNvPr>
                  <p:cNvSpPr>
                    <a:spLocks noChangeShapeType="1"/>
                  </p:cNvSpPr>
                  <p:nvPr/>
                </p:nvSpPr>
                <p:spPr bwMode="auto">
                  <a:xfrm flipH="1" flipV="1">
                    <a:off x="4283" y="832"/>
                    <a:ext cx="17"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4" name="Line 222">
                    <a:extLst>
                      <a:ext uri="{FF2B5EF4-FFF2-40B4-BE49-F238E27FC236}">
                        <a16:creationId xmlns:a16="http://schemas.microsoft.com/office/drawing/2014/main" id="{1C801EDB-5277-488D-B6C9-34D431BD4709}"/>
                      </a:ext>
                    </a:extLst>
                  </p:cNvPr>
                  <p:cNvSpPr>
                    <a:spLocks noChangeShapeType="1"/>
                  </p:cNvSpPr>
                  <p:nvPr/>
                </p:nvSpPr>
                <p:spPr bwMode="auto">
                  <a:xfrm>
                    <a:off x="4145" y="866"/>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5" name="Line 223">
                    <a:extLst>
                      <a:ext uri="{FF2B5EF4-FFF2-40B4-BE49-F238E27FC236}">
                        <a16:creationId xmlns:a16="http://schemas.microsoft.com/office/drawing/2014/main" id="{D90821C2-C60B-4226-B6C0-5B67216A9379}"/>
                      </a:ext>
                    </a:extLst>
                  </p:cNvPr>
                  <p:cNvSpPr>
                    <a:spLocks noChangeShapeType="1"/>
                  </p:cNvSpPr>
                  <p:nvPr/>
                </p:nvSpPr>
                <p:spPr bwMode="auto">
                  <a:xfrm flipV="1">
                    <a:off x="4225" y="956"/>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6" name="Line 224">
                    <a:extLst>
                      <a:ext uri="{FF2B5EF4-FFF2-40B4-BE49-F238E27FC236}">
                        <a16:creationId xmlns:a16="http://schemas.microsoft.com/office/drawing/2014/main" id="{F101E442-65DC-40DA-BFC6-676B5E873B30}"/>
                      </a:ext>
                    </a:extLst>
                  </p:cNvPr>
                  <p:cNvSpPr>
                    <a:spLocks noChangeShapeType="1"/>
                  </p:cNvSpPr>
                  <p:nvPr/>
                </p:nvSpPr>
                <p:spPr bwMode="auto">
                  <a:xfrm flipH="1" flipV="1">
                    <a:off x="4204" y="876"/>
                    <a:ext cx="25"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7" name="Line 225">
                    <a:extLst>
                      <a:ext uri="{FF2B5EF4-FFF2-40B4-BE49-F238E27FC236}">
                        <a16:creationId xmlns:a16="http://schemas.microsoft.com/office/drawing/2014/main" id="{3E654DDC-4C66-4278-AADC-995D1FEE8BEC}"/>
                      </a:ext>
                    </a:extLst>
                  </p:cNvPr>
                  <p:cNvSpPr>
                    <a:spLocks noChangeShapeType="1"/>
                  </p:cNvSpPr>
                  <p:nvPr/>
                </p:nvSpPr>
                <p:spPr bwMode="auto">
                  <a:xfrm>
                    <a:off x="4265" y="90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8" name="Line 226">
                    <a:extLst>
                      <a:ext uri="{FF2B5EF4-FFF2-40B4-BE49-F238E27FC236}">
                        <a16:creationId xmlns:a16="http://schemas.microsoft.com/office/drawing/2014/main" id="{C8C1F811-61AE-4E82-8B03-7354B182526C}"/>
                      </a:ext>
                    </a:extLst>
                  </p:cNvPr>
                  <p:cNvSpPr>
                    <a:spLocks noChangeShapeType="1"/>
                  </p:cNvSpPr>
                  <p:nvPr/>
                </p:nvSpPr>
                <p:spPr bwMode="auto">
                  <a:xfrm>
                    <a:off x="4309" y="97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19" name="Line 227">
                    <a:extLst>
                      <a:ext uri="{FF2B5EF4-FFF2-40B4-BE49-F238E27FC236}">
                        <a16:creationId xmlns:a16="http://schemas.microsoft.com/office/drawing/2014/main" id="{F0447660-9C59-47E2-9C62-86B66508BA8A}"/>
                      </a:ext>
                    </a:extLst>
                  </p:cNvPr>
                  <p:cNvSpPr>
                    <a:spLocks noChangeShapeType="1"/>
                  </p:cNvSpPr>
                  <p:nvPr/>
                </p:nvSpPr>
                <p:spPr bwMode="auto">
                  <a:xfrm flipH="1">
                    <a:off x="4319" y="764"/>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220" name="Line 228">
                    <a:extLst>
                      <a:ext uri="{FF2B5EF4-FFF2-40B4-BE49-F238E27FC236}">
                        <a16:creationId xmlns:a16="http://schemas.microsoft.com/office/drawing/2014/main" id="{23251F0F-8016-4460-8114-9E9898D6A93D}"/>
                      </a:ext>
                    </a:extLst>
                  </p:cNvPr>
                  <p:cNvSpPr>
                    <a:spLocks noChangeShapeType="1"/>
                  </p:cNvSpPr>
                  <p:nvPr/>
                </p:nvSpPr>
                <p:spPr bwMode="auto">
                  <a:xfrm flipV="1">
                    <a:off x="4332" y="876"/>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299108" name="Group 229">
                <a:extLst>
                  <a:ext uri="{FF2B5EF4-FFF2-40B4-BE49-F238E27FC236}">
                    <a16:creationId xmlns:a16="http://schemas.microsoft.com/office/drawing/2014/main" id="{57371089-7AE5-40D0-991C-C9DDEACD0DBD}"/>
                  </a:ext>
                </a:extLst>
              </p:cNvPr>
              <p:cNvGrpSpPr>
                <a:grpSpLocks/>
              </p:cNvGrpSpPr>
              <p:nvPr/>
            </p:nvGrpSpPr>
            <p:grpSpPr bwMode="auto">
              <a:xfrm>
                <a:off x="3302" y="578"/>
                <a:ext cx="563" cy="670"/>
                <a:chOff x="3302" y="578"/>
                <a:chExt cx="563" cy="670"/>
              </a:xfrm>
            </p:grpSpPr>
            <p:grpSp>
              <p:nvGrpSpPr>
                <p:cNvPr id="299109" name="Group 230">
                  <a:extLst>
                    <a:ext uri="{FF2B5EF4-FFF2-40B4-BE49-F238E27FC236}">
                      <a16:creationId xmlns:a16="http://schemas.microsoft.com/office/drawing/2014/main" id="{AC8C4D64-8888-4A06-85FF-89FC38C7BECE}"/>
                    </a:ext>
                  </a:extLst>
                </p:cNvPr>
                <p:cNvGrpSpPr>
                  <a:grpSpLocks/>
                </p:cNvGrpSpPr>
                <p:nvPr/>
              </p:nvGrpSpPr>
              <p:grpSpPr bwMode="auto">
                <a:xfrm>
                  <a:off x="3302" y="720"/>
                  <a:ext cx="350" cy="528"/>
                  <a:chOff x="3302" y="720"/>
                  <a:chExt cx="350" cy="528"/>
                </a:xfrm>
              </p:grpSpPr>
              <p:sp>
                <p:nvSpPr>
                  <p:cNvPr id="299147" name="Line 231">
                    <a:extLst>
                      <a:ext uri="{FF2B5EF4-FFF2-40B4-BE49-F238E27FC236}">
                        <a16:creationId xmlns:a16="http://schemas.microsoft.com/office/drawing/2014/main" id="{56013618-5EA2-4F06-A206-56EF855F1B8D}"/>
                      </a:ext>
                    </a:extLst>
                  </p:cNvPr>
                  <p:cNvSpPr>
                    <a:spLocks noChangeShapeType="1"/>
                  </p:cNvSpPr>
                  <p:nvPr/>
                </p:nvSpPr>
                <p:spPr bwMode="auto">
                  <a:xfrm flipH="1">
                    <a:off x="3387" y="720"/>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8" name="Line 232">
                    <a:extLst>
                      <a:ext uri="{FF2B5EF4-FFF2-40B4-BE49-F238E27FC236}">
                        <a16:creationId xmlns:a16="http://schemas.microsoft.com/office/drawing/2014/main" id="{2F1D0A15-F085-4D9A-BBAF-4589D3F7882B}"/>
                      </a:ext>
                    </a:extLst>
                  </p:cNvPr>
                  <p:cNvSpPr>
                    <a:spLocks noChangeShapeType="1"/>
                  </p:cNvSpPr>
                  <p:nvPr/>
                </p:nvSpPr>
                <p:spPr bwMode="auto">
                  <a:xfrm flipH="1" flipV="1">
                    <a:off x="3440" y="787"/>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9" name="Line 233">
                    <a:extLst>
                      <a:ext uri="{FF2B5EF4-FFF2-40B4-BE49-F238E27FC236}">
                        <a16:creationId xmlns:a16="http://schemas.microsoft.com/office/drawing/2014/main" id="{FBC05B55-7225-4252-AE3B-69EBC26796D5}"/>
                      </a:ext>
                    </a:extLst>
                  </p:cNvPr>
                  <p:cNvSpPr>
                    <a:spLocks noChangeShapeType="1"/>
                  </p:cNvSpPr>
                  <p:nvPr/>
                </p:nvSpPr>
                <p:spPr bwMode="auto">
                  <a:xfrm>
                    <a:off x="3302" y="813"/>
                    <a:ext cx="0" cy="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0" name="Line 234">
                    <a:extLst>
                      <a:ext uri="{FF2B5EF4-FFF2-40B4-BE49-F238E27FC236}">
                        <a16:creationId xmlns:a16="http://schemas.microsoft.com/office/drawing/2014/main" id="{0FD11E22-5613-4A47-A9A2-FCBC974ACF36}"/>
                      </a:ext>
                    </a:extLst>
                  </p:cNvPr>
                  <p:cNvSpPr>
                    <a:spLocks noChangeShapeType="1"/>
                  </p:cNvSpPr>
                  <p:nvPr/>
                </p:nvSpPr>
                <p:spPr bwMode="auto">
                  <a:xfrm flipV="1">
                    <a:off x="3382" y="903"/>
                    <a:ext cx="0"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1" name="Line 235">
                    <a:extLst>
                      <a:ext uri="{FF2B5EF4-FFF2-40B4-BE49-F238E27FC236}">
                        <a16:creationId xmlns:a16="http://schemas.microsoft.com/office/drawing/2014/main" id="{F2E3EAFD-22FF-495B-9770-B8CA4EB82E9C}"/>
                      </a:ext>
                    </a:extLst>
                  </p:cNvPr>
                  <p:cNvSpPr>
                    <a:spLocks noChangeShapeType="1"/>
                  </p:cNvSpPr>
                  <p:nvPr/>
                </p:nvSpPr>
                <p:spPr bwMode="auto">
                  <a:xfrm flipH="1" flipV="1">
                    <a:off x="3360" y="814"/>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2" name="Line 236">
                    <a:extLst>
                      <a:ext uri="{FF2B5EF4-FFF2-40B4-BE49-F238E27FC236}">
                        <a16:creationId xmlns:a16="http://schemas.microsoft.com/office/drawing/2014/main" id="{533A389F-AE7C-4EF0-91BB-04F5CAC5FD1A}"/>
                      </a:ext>
                    </a:extLst>
                  </p:cNvPr>
                  <p:cNvSpPr>
                    <a:spLocks noChangeShapeType="1"/>
                  </p:cNvSpPr>
                  <p:nvPr/>
                </p:nvSpPr>
                <p:spPr bwMode="auto">
                  <a:xfrm>
                    <a:off x="3422" y="862"/>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3" name="Line 237">
                    <a:extLst>
                      <a:ext uri="{FF2B5EF4-FFF2-40B4-BE49-F238E27FC236}">
                        <a16:creationId xmlns:a16="http://schemas.microsoft.com/office/drawing/2014/main" id="{67D75C90-9061-4870-A907-1BAA8D40A68C}"/>
                      </a:ext>
                    </a:extLst>
                  </p:cNvPr>
                  <p:cNvSpPr>
                    <a:spLocks noChangeShapeType="1"/>
                  </p:cNvSpPr>
                  <p:nvPr/>
                </p:nvSpPr>
                <p:spPr bwMode="auto">
                  <a:xfrm>
                    <a:off x="3466" y="933"/>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4" name="Line 238">
                    <a:extLst>
                      <a:ext uri="{FF2B5EF4-FFF2-40B4-BE49-F238E27FC236}">
                        <a16:creationId xmlns:a16="http://schemas.microsoft.com/office/drawing/2014/main" id="{59B5E148-D113-4045-A554-E73A40CE99C3}"/>
                      </a:ext>
                    </a:extLst>
                  </p:cNvPr>
                  <p:cNvSpPr>
                    <a:spLocks noChangeShapeType="1"/>
                  </p:cNvSpPr>
                  <p:nvPr/>
                </p:nvSpPr>
                <p:spPr bwMode="auto">
                  <a:xfrm flipH="1">
                    <a:off x="3476" y="720"/>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5" name="Line 239">
                    <a:extLst>
                      <a:ext uri="{FF2B5EF4-FFF2-40B4-BE49-F238E27FC236}">
                        <a16:creationId xmlns:a16="http://schemas.microsoft.com/office/drawing/2014/main" id="{4FF78EE2-9A0E-463E-922F-D6685DD9B2B2}"/>
                      </a:ext>
                    </a:extLst>
                  </p:cNvPr>
                  <p:cNvSpPr>
                    <a:spLocks noChangeShapeType="1"/>
                  </p:cNvSpPr>
                  <p:nvPr/>
                </p:nvSpPr>
                <p:spPr bwMode="auto">
                  <a:xfrm flipV="1">
                    <a:off x="3489" y="814"/>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6" name="Line 240">
                    <a:extLst>
                      <a:ext uri="{FF2B5EF4-FFF2-40B4-BE49-F238E27FC236}">
                        <a16:creationId xmlns:a16="http://schemas.microsoft.com/office/drawing/2014/main" id="{285F2056-18A2-4AA3-9E0C-C7A0B5EFD2C3}"/>
                      </a:ext>
                    </a:extLst>
                  </p:cNvPr>
                  <p:cNvSpPr>
                    <a:spLocks noChangeShapeType="1"/>
                  </p:cNvSpPr>
                  <p:nvPr/>
                </p:nvSpPr>
                <p:spPr bwMode="auto">
                  <a:xfrm flipH="1">
                    <a:off x="3440" y="81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7" name="Line 241">
                    <a:extLst>
                      <a:ext uri="{FF2B5EF4-FFF2-40B4-BE49-F238E27FC236}">
                        <a16:creationId xmlns:a16="http://schemas.microsoft.com/office/drawing/2014/main" id="{BCDC17EF-7C81-49BB-B883-B244E7D0BF95}"/>
                      </a:ext>
                    </a:extLst>
                  </p:cNvPr>
                  <p:cNvSpPr>
                    <a:spLocks noChangeShapeType="1"/>
                  </p:cNvSpPr>
                  <p:nvPr/>
                </p:nvSpPr>
                <p:spPr bwMode="auto">
                  <a:xfrm flipH="1" flipV="1">
                    <a:off x="3493" y="885"/>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8" name="Line 242">
                    <a:extLst>
                      <a:ext uri="{FF2B5EF4-FFF2-40B4-BE49-F238E27FC236}">
                        <a16:creationId xmlns:a16="http://schemas.microsoft.com/office/drawing/2014/main" id="{263A2604-D2A1-4A2A-B400-438CA8F947C9}"/>
                      </a:ext>
                    </a:extLst>
                  </p:cNvPr>
                  <p:cNvSpPr>
                    <a:spLocks noChangeShapeType="1"/>
                  </p:cNvSpPr>
                  <p:nvPr/>
                </p:nvSpPr>
                <p:spPr bwMode="auto">
                  <a:xfrm>
                    <a:off x="3355" y="911"/>
                    <a:ext cx="0"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59" name="Line 243">
                    <a:extLst>
                      <a:ext uri="{FF2B5EF4-FFF2-40B4-BE49-F238E27FC236}">
                        <a16:creationId xmlns:a16="http://schemas.microsoft.com/office/drawing/2014/main" id="{D04DCDFF-6DE5-4F78-9B50-CA19B2FBAE81}"/>
                      </a:ext>
                    </a:extLst>
                  </p:cNvPr>
                  <p:cNvSpPr>
                    <a:spLocks noChangeShapeType="1"/>
                  </p:cNvSpPr>
                  <p:nvPr/>
                </p:nvSpPr>
                <p:spPr bwMode="auto">
                  <a:xfrm flipV="1">
                    <a:off x="3435" y="1018"/>
                    <a:ext cx="0"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0" name="Line 244">
                    <a:extLst>
                      <a:ext uri="{FF2B5EF4-FFF2-40B4-BE49-F238E27FC236}">
                        <a16:creationId xmlns:a16="http://schemas.microsoft.com/office/drawing/2014/main" id="{E31227DB-3C2E-4F6B-8247-9D33CC707DAE}"/>
                      </a:ext>
                    </a:extLst>
                  </p:cNvPr>
                  <p:cNvSpPr>
                    <a:spLocks noChangeShapeType="1"/>
                  </p:cNvSpPr>
                  <p:nvPr/>
                </p:nvSpPr>
                <p:spPr bwMode="auto">
                  <a:xfrm flipH="1" flipV="1">
                    <a:off x="3414" y="929"/>
                    <a:ext cx="25"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1" name="Line 245">
                    <a:extLst>
                      <a:ext uri="{FF2B5EF4-FFF2-40B4-BE49-F238E27FC236}">
                        <a16:creationId xmlns:a16="http://schemas.microsoft.com/office/drawing/2014/main" id="{9865F2DB-19CE-4950-B049-CDF2B44EAA5F}"/>
                      </a:ext>
                    </a:extLst>
                  </p:cNvPr>
                  <p:cNvSpPr>
                    <a:spLocks noChangeShapeType="1"/>
                  </p:cNvSpPr>
                  <p:nvPr/>
                </p:nvSpPr>
                <p:spPr bwMode="auto">
                  <a:xfrm>
                    <a:off x="3475" y="960"/>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2" name="Line 246">
                    <a:extLst>
                      <a:ext uri="{FF2B5EF4-FFF2-40B4-BE49-F238E27FC236}">
                        <a16:creationId xmlns:a16="http://schemas.microsoft.com/office/drawing/2014/main" id="{B8D65C3D-8720-4044-A83C-84EF1882651C}"/>
                      </a:ext>
                    </a:extLst>
                  </p:cNvPr>
                  <p:cNvSpPr>
                    <a:spLocks noChangeShapeType="1"/>
                  </p:cNvSpPr>
                  <p:nvPr/>
                </p:nvSpPr>
                <p:spPr bwMode="auto">
                  <a:xfrm>
                    <a:off x="3519" y="1031"/>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3" name="Line 247">
                    <a:extLst>
                      <a:ext uri="{FF2B5EF4-FFF2-40B4-BE49-F238E27FC236}">
                        <a16:creationId xmlns:a16="http://schemas.microsoft.com/office/drawing/2014/main" id="{F9039A47-2D2F-4CA7-B57D-1FB3C920355F}"/>
                      </a:ext>
                    </a:extLst>
                  </p:cNvPr>
                  <p:cNvSpPr>
                    <a:spLocks noChangeShapeType="1"/>
                  </p:cNvSpPr>
                  <p:nvPr/>
                </p:nvSpPr>
                <p:spPr bwMode="auto">
                  <a:xfrm flipH="1">
                    <a:off x="3529" y="81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4" name="Line 248">
                    <a:extLst>
                      <a:ext uri="{FF2B5EF4-FFF2-40B4-BE49-F238E27FC236}">
                        <a16:creationId xmlns:a16="http://schemas.microsoft.com/office/drawing/2014/main" id="{0F1B1391-B867-47B8-B9DC-6AF08ED764AC}"/>
                      </a:ext>
                    </a:extLst>
                  </p:cNvPr>
                  <p:cNvSpPr>
                    <a:spLocks noChangeShapeType="1"/>
                  </p:cNvSpPr>
                  <p:nvPr/>
                </p:nvSpPr>
                <p:spPr bwMode="auto">
                  <a:xfrm flipV="1">
                    <a:off x="3542" y="929"/>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5" name="Line 249">
                    <a:extLst>
                      <a:ext uri="{FF2B5EF4-FFF2-40B4-BE49-F238E27FC236}">
                        <a16:creationId xmlns:a16="http://schemas.microsoft.com/office/drawing/2014/main" id="{79B903A0-BB0A-473E-A7B0-9B447E72D42D}"/>
                      </a:ext>
                    </a:extLst>
                  </p:cNvPr>
                  <p:cNvSpPr>
                    <a:spLocks noChangeShapeType="1"/>
                  </p:cNvSpPr>
                  <p:nvPr/>
                </p:nvSpPr>
                <p:spPr bwMode="auto">
                  <a:xfrm flipH="1">
                    <a:off x="3493" y="93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6" name="Line 250">
                    <a:extLst>
                      <a:ext uri="{FF2B5EF4-FFF2-40B4-BE49-F238E27FC236}">
                        <a16:creationId xmlns:a16="http://schemas.microsoft.com/office/drawing/2014/main" id="{01C7E18E-3159-43F7-BA96-A6D23F25D0D1}"/>
                      </a:ext>
                    </a:extLst>
                  </p:cNvPr>
                  <p:cNvSpPr>
                    <a:spLocks noChangeShapeType="1"/>
                  </p:cNvSpPr>
                  <p:nvPr/>
                </p:nvSpPr>
                <p:spPr bwMode="auto">
                  <a:xfrm flipH="1" flipV="1">
                    <a:off x="3547" y="1000"/>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7" name="Line 251">
                    <a:extLst>
                      <a:ext uri="{FF2B5EF4-FFF2-40B4-BE49-F238E27FC236}">
                        <a16:creationId xmlns:a16="http://schemas.microsoft.com/office/drawing/2014/main" id="{E4458200-FE51-45FE-AA1A-1409A6BD2F3C}"/>
                      </a:ext>
                    </a:extLst>
                  </p:cNvPr>
                  <p:cNvSpPr>
                    <a:spLocks noChangeShapeType="1"/>
                  </p:cNvSpPr>
                  <p:nvPr/>
                </p:nvSpPr>
                <p:spPr bwMode="auto">
                  <a:xfrm>
                    <a:off x="3409" y="1026"/>
                    <a:ext cx="0" cy="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8" name="Line 252">
                    <a:extLst>
                      <a:ext uri="{FF2B5EF4-FFF2-40B4-BE49-F238E27FC236}">
                        <a16:creationId xmlns:a16="http://schemas.microsoft.com/office/drawing/2014/main" id="{4B22A426-6143-4452-B72E-4F4965846C94}"/>
                      </a:ext>
                    </a:extLst>
                  </p:cNvPr>
                  <p:cNvSpPr>
                    <a:spLocks noChangeShapeType="1"/>
                  </p:cNvSpPr>
                  <p:nvPr/>
                </p:nvSpPr>
                <p:spPr bwMode="auto">
                  <a:xfrm flipV="1">
                    <a:off x="3489" y="1116"/>
                    <a:ext cx="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69" name="Line 253">
                    <a:extLst>
                      <a:ext uri="{FF2B5EF4-FFF2-40B4-BE49-F238E27FC236}">
                        <a16:creationId xmlns:a16="http://schemas.microsoft.com/office/drawing/2014/main" id="{5B729937-A988-449E-A41C-E720F8F12F46}"/>
                      </a:ext>
                    </a:extLst>
                  </p:cNvPr>
                  <p:cNvSpPr>
                    <a:spLocks noChangeShapeType="1"/>
                  </p:cNvSpPr>
                  <p:nvPr/>
                </p:nvSpPr>
                <p:spPr bwMode="auto">
                  <a:xfrm flipH="1" flipV="1">
                    <a:off x="3467" y="1027"/>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0" name="Line 254">
                    <a:extLst>
                      <a:ext uri="{FF2B5EF4-FFF2-40B4-BE49-F238E27FC236}">
                        <a16:creationId xmlns:a16="http://schemas.microsoft.com/office/drawing/2014/main" id="{8AEFC30F-7CF7-4DBF-B4C4-1B5B6BE84F2E}"/>
                      </a:ext>
                    </a:extLst>
                  </p:cNvPr>
                  <p:cNvSpPr>
                    <a:spLocks noChangeShapeType="1"/>
                  </p:cNvSpPr>
                  <p:nvPr/>
                </p:nvSpPr>
                <p:spPr bwMode="auto">
                  <a:xfrm>
                    <a:off x="3528" y="1067"/>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1" name="Line 255">
                    <a:extLst>
                      <a:ext uri="{FF2B5EF4-FFF2-40B4-BE49-F238E27FC236}">
                        <a16:creationId xmlns:a16="http://schemas.microsoft.com/office/drawing/2014/main" id="{E14C9F55-F73C-4E7C-A36B-2D918853D328}"/>
                      </a:ext>
                    </a:extLst>
                  </p:cNvPr>
                  <p:cNvSpPr>
                    <a:spLocks noChangeShapeType="1"/>
                  </p:cNvSpPr>
                  <p:nvPr/>
                </p:nvSpPr>
                <p:spPr bwMode="auto">
                  <a:xfrm>
                    <a:off x="3572" y="113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2" name="Line 256">
                    <a:extLst>
                      <a:ext uri="{FF2B5EF4-FFF2-40B4-BE49-F238E27FC236}">
                        <a16:creationId xmlns:a16="http://schemas.microsoft.com/office/drawing/2014/main" id="{BEAE5851-3B5A-4C43-8B57-C1890805D3E4}"/>
                      </a:ext>
                    </a:extLst>
                  </p:cNvPr>
                  <p:cNvSpPr>
                    <a:spLocks noChangeShapeType="1"/>
                  </p:cNvSpPr>
                  <p:nvPr/>
                </p:nvSpPr>
                <p:spPr bwMode="auto">
                  <a:xfrm flipH="1">
                    <a:off x="3582" y="933"/>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3" name="Line 257">
                    <a:extLst>
                      <a:ext uri="{FF2B5EF4-FFF2-40B4-BE49-F238E27FC236}">
                        <a16:creationId xmlns:a16="http://schemas.microsoft.com/office/drawing/2014/main" id="{87A50D11-6619-4020-A4DA-AE51AE36EA73}"/>
                      </a:ext>
                    </a:extLst>
                  </p:cNvPr>
                  <p:cNvSpPr>
                    <a:spLocks noChangeShapeType="1"/>
                  </p:cNvSpPr>
                  <p:nvPr/>
                </p:nvSpPr>
                <p:spPr bwMode="auto">
                  <a:xfrm flipV="1">
                    <a:off x="3595" y="1027"/>
                    <a:ext cx="0" cy="4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4" name="Line 258">
                    <a:extLst>
                      <a:ext uri="{FF2B5EF4-FFF2-40B4-BE49-F238E27FC236}">
                        <a16:creationId xmlns:a16="http://schemas.microsoft.com/office/drawing/2014/main" id="{4A0F598D-C5E1-4D09-A1DE-84823A04FFE3}"/>
                      </a:ext>
                    </a:extLst>
                  </p:cNvPr>
                  <p:cNvSpPr>
                    <a:spLocks noChangeShapeType="1"/>
                  </p:cNvSpPr>
                  <p:nvPr/>
                </p:nvSpPr>
                <p:spPr bwMode="auto">
                  <a:xfrm flipH="1">
                    <a:off x="3547" y="103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5" name="Line 259">
                    <a:extLst>
                      <a:ext uri="{FF2B5EF4-FFF2-40B4-BE49-F238E27FC236}">
                        <a16:creationId xmlns:a16="http://schemas.microsoft.com/office/drawing/2014/main" id="{73E67419-04FD-470A-95CB-4AA7A6A425A3}"/>
                      </a:ext>
                    </a:extLst>
                  </p:cNvPr>
                  <p:cNvSpPr>
                    <a:spLocks noChangeShapeType="1"/>
                  </p:cNvSpPr>
                  <p:nvPr/>
                </p:nvSpPr>
                <p:spPr bwMode="auto">
                  <a:xfrm flipH="1" flipV="1">
                    <a:off x="3600" y="1098"/>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6" name="Line 260">
                    <a:extLst>
                      <a:ext uri="{FF2B5EF4-FFF2-40B4-BE49-F238E27FC236}">
                        <a16:creationId xmlns:a16="http://schemas.microsoft.com/office/drawing/2014/main" id="{0E60A74E-1BF9-4B23-894B-5FF9006A8984}"/>
                      </a:ext>
                    </a:extLst>
                  </p:cNvPr>
                  <p:cNvSpPr>
                    <a:spLocks noChangeShapeType="1"/>
                  </p:cNvSpPr>
                  <p:nvPr/>
                </p:nvSpPr>
                <p:spPr bwMode="auto">
                  <a:xfrm>
                    <a:off x="3462" y="1124"/>
                    <a:ext cx="0" cy="1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7" name="Line 261">
                    <a:extLst>
                      <a:ext uri="{FF2B5EF4-FFF2-40B4-BE49-F238E27FC236}">
                        <a16:creationId xmlns:a16="http://schemas.microsoft.com/office/drawing/2014/main" id="{A95726D8-0A5F-4060-A0F0-D109ECA9357D}"/>
                      </a:ext>
                    </a:extLst>
                  </p:cNvPr>
                  <p:cNvSpPr>
                    <a:spLocks noChangeShapeType="1"/>
                  </p:cNvSpPr>
                  <p:nvPr/>
                </p:nvSpPr>
                <p:spPr bwMode="auto">
                  <a:xfrm flipV="1">
                    <a:off x="3542" y="1232"/>
                    <a:ext cx="0" cy="1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8" name="Line 262">
                    <a:extLst>
                      <a:ext uri="{FF2B5EF4-FFF2-40B4-BE49-F238E27FC236}">
                        <a16:creationId xmlns:a16="http://schemas.microsoft.com/office/drawing/2014/main" id="{60CCED55-ADE6-4D56-916D-F0738B0FC4B0}"/>
                      </a:ext>
                    </a:extLst>
                  </p:cNvPr>
                  <p:cNvSpPr>
                    <a:spLocks noChangeShapeType="1"/>
                  </p:cNvSpPr>
                  <p:nvPr/>
                </p:nvSpPr>
                <p:spPr bwMode="auto">
                  <a:xfrm flipH="1" flipV="1">
                    <a:off x="3520" y="1134"/>
                    <a:ext cx="26"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79" name="Line 263">
                    <a:extLst>
                      <a:ext uri="{FF2B5EF4-FFF2-40B4-BE49-F238E27FC236}">
                        <a16:creationId xmlns:a16="http://schemas.microsoft.com/office/drawing/2014/main" id="{F5517426-9E6B-4153-BBD9-8598D24EF1FE}"/>
                      </a:ext>
                    </a:extLst>
                  </p:cNvPr>
                  <p:cNvSpPr>
                    <a:spLocks noChangeShapeType="1"/>
                  </p:cNvSpPr>
                  <p:nvPr/>
                </p:nvSpPr>
                <p:spPr bwMode="auto">
                  <a:xfrm>
                    <a:off x="3581" y="1173"/>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0" name="Line 264">
                    <a:extLst>
                      <a:ext uri="{FF2B5EF4-FFF2-40B4-BE49-F238E27FC236}">
                        <a16:creationId xmlns:a16="http://schemas.microsoft.com/office/drawing/2014/main" id="{B31FC4AB-B9C7-410F-B044-974853342E73}"/>
                      </a:ext>
                    </a:extLst>
                  </p:cNvPr>
                  <p:cNvSpPr>
                    <a:spLocks noChangeShapeType="1"/>
                  </p:cNvSpPr>
                  <p:nvPr/>
                </p:nvSpPr>
                <p:spPr bwMode="auto">
                  <a:xfrm>
                    <a:off x="3626" y="1244"/>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1" name="Line 265">
                    <a:extLst>
                      <a:ext uri="{FF2B5EF4-FFF2-40B4-BE49-F238E27FC236}">
                        <a16:creationId xmlns:a16="http://schemas.microsoft.com/office/drawing/2014/main" id="{DA175085-8A03-4A6D-99BB-3597BC863E20}"/>
                      </a:ext>
                    </a:extLst>
                  </p:cNvPr>
                  <p:cNvSpPr>
                    <a:spLocks noChangeShapeType="1"/>
                  </p:cNvSpPr>
                  <p:nvPr/>
                </p:nvSpPr>
                <p:spPr bwMode="auto">
                  <a:xfrm flipH="1">
                    <a:off x="3635" y="103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82" name="Line 266">
                    <a:extLst>
                      <a:ext uri="{FF2B5EF4-FFF2-40B4-BE49-F238E27FC236}">
                        <a16:creationId xmlns:a16="http://schemas.microsoft.com/office/drawing/2014/main" id="{FEA9A102-BFCB-42D0-8E21-157ADF3AE775}"/>
                      </a:ext>
                    </a:extLst>
                  </p:cNvPr>
                  <p:cNvSpPr>
                    <a:spLocks noChangeShapeType="1"/>
                  </p:cNvSpPr>
                  <p:nvPr/>
                </p:nvSpPr>
                <p:spPr bwMode="auto">
                  <a:xfrm flipV="1">
                    <a:off x="3648" y="1134"/>
                    <a:ext cx="0" cy="4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110" name="Group 267">
                  <a:extLst>
                    <a:ext uri="{FF2B5EF4-FFF2-40B4-BE49-F238E27FC236}">
                      <a16:creationId xmlns:a16="http://schemas.microsoft.com/office/drawing/2014/main" id="{772ADC9D-B1A4-4B3D-B870-A43A1A5FFEC5}"/>
                    </a:ext>
                  </a:extLst>
                </p:cNvPr>
                <p:cNvGrpSpPr>
                  <a:grpSpLocks/>
                </p:cNvGrpSpPr>
                <p:nvPr/>
              </p:nvGrpSpPr>
              <p:grpSpPr bwMode="auto">
                <a:xfrm>
                  <a:off x="3515" y="578"/>
                  <a:ext cx="350" cy="528"/>
                  <a:chOff x="3515" y="578"/>
                  <a:chExt cx="350" cy="528"/>
                </a:xfrm>
              </p:grpSpPr>
              <p:sp>
                <p:nvSpPr>
                  <p:cNvPr id="299111" name="Line 268">
                    <a:extLst>
                      <a:ext uri="{FF2B5EF4-FFF2-40B4-BE49-F238E27FC236}">
                        <a16:creationId xmlns:a16="http://schemas.microsoft.com/office/drawing/2014/main" id="{6E5D4B8D-06C4-448A-995D-CC950F6686E9}"/>
                      </a:ext>
                    </a:extLst>
                  </p:cNvPr>
                  <p:cNvSpPr>
                    <a:spLocks noChangeShapeType="1"/>
                  </p:cNvSpPr>
                  <p:nvPr/>
                </p:nvSpPr>
                <p:spPr bwMode="auto">
                  <a:xfrm flipH="1">
                    <a:off x="3600" y="57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2" name="Line 269">
                    <a:extLst>
                      <a:ext uri="{FF2B5EF4-FFF2-40B4-BE49-F238E27FC236}">
                        <a16:creationId xmlns:a16="http://schemas.microsoft.com/office/drawing/2014/main" id="{CD57470A-ECA8-422A-9615-77F68388E4D0}"/>
                      </a:ext>
                    </a:extLst>
                  </p:cNvPr>
                  <p:cNvSpPr>
                    <a:spLocks noChangeShapeType="1"/>
                  </p:cNvSpPr>
                  <p:nvPr/>
                </p:nvSpPr>
                <p:spPr bwMode="auto">
                  <a:xfrm flipH="1" flipV="1">
                    <a:off x="3653" y="645"/>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3" name="Line 270">
                    <a:extLst>
                      <a:ext uri="{FF2B5EF4-FFF2-40B4-BE49-F238E27FC236}">
                        <a16:creationId xmlns:a16="http://schemas.microsoft.com/office/drawing/2014/main" id="{3E8FA85C-5DD2-4D47-ABCD-F922F7D49FFE}"/>
                      </a:ext>
                    </a:extLst>
                  </p:cNvPr>
                  <p:cNvSpPr>
                    <a:spLocks noChangeShapeType="1"/>
                  </p:cNvSpPr>
                  <p:nvPr/>
                </p:nvSpPr>
                <p:spPr bwMode="auto">
                  <a:xfrm>
                    <a:off x="3515" y="671"/>
                    <a:ext cx="0" cy="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4" name="Line 271">
                    <a:extLst>
                      <a:ext uri="{FF2B5EF4-FFF2-40B4-BE49-F238E27FC236}">
                        <a16:creationId xmlns:a16="http://schemas.microsoft.com/office/drawing/2014/main" id="{AC8A97CE-3C02-450C-97DB-18F74941134B}"/>
                      </a:ext>
                    </a:extLst>
                  </p:cNvPr>
                  <p:cNvSpPr>
                    <a:spLocks noChangeShapeType="1"/>
                  </p:cNvSpPr>
                  <p:nvPr/>
                </p:nvSpPr>
                <p:spPr bwMode="auto">
                  <a:xfrm flipV="1">
                    <a:off x="3595" y="760"/>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5" name="Line 272">
                    <a:extLst>
                      <a:ext uri="{FF2B5EF4-FFF2-40B4-BE49-F238E27FC236}">
                        <a16:creationId xmlns:a16="http://schemas.microsoft.com/office/drawing/2014/main" id="{315E130F-1EBC-4560-83AB-B327A365B99F}"/>
                      </a:ext>
                    </a:extLst>
                  </p:cNvPr>
                  <p:cNvSpPr>
                    <a:spLocks noChangeShapeType="1"/>
                  </p:cNvSpPr>
                  <p:nvPr/>
                </p:nvSpPr>
                <p:spPr bwMode="auto">
                  <a:xfrm flipH="1" flipV="1">
                    <a:off x="3573" y="672"/>
                    <a:ext cx="26"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6" name="Line 273">
                    <a:extLst>
                      <a:ext uri="{FF2B5EF4-FFF2-40B4-BE49-F238E27FC236}">
                        <a16:creationId xmlns:a16="http://schemas.microsoft.com/office/drawing/2014/main" id="{CFBED88D-3CB9-4DB7-B618-797BFB98231E}"/>
                      </a:ext>
                    </a:extLst>
                  </p:cNvPr>
                  <p:cNvSpPr>
                    <a:spLocks noChangeShapeType="1"/>
                  </p:cNvSpPr>
                  <p:nvPr/>
                </p:nvSpPr>
                <p:spPr bwMode="auto">
                  <a:xfrm>
                    <a:off x="3635" y="720"/>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7" name="Line 274">
                    <a:extLst>
                      <a:ext uri="{FF2B5EF4-FFF2-40B4-BE49-F238E27FC236}">
                        <a16:creationId xmlns:a16="http://schemas.microsoft.com/office/drawing/2014/main" id="{3018BC32-46B9-4552-8D14-66614C7822BE}"/>
                      </a:ext>
                    </a:extLst>
                  </p:cNvPr>
                  <p:cNvSpPr>
                    <a:spLocks noChangeShapeType="1"/>
                  </p:cNvSpPr>
                  <p:nvPr/>
                </p:nvSpPr>
                <p:spPr bwMode="auto">
                  <a:xfrm>
                    <a:off x="3679" y="791"/>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8" name="Line 275">
                    <a:extLst>
                      <a:ext uri="{FF2B5EF4-FFF2-40B4-BE49-F238E27FC236}">
                        <a16:creationId xmlns:a16="http://schemas.microsoft.com/office/drawing/2014/main" id="{2CA7F021-6A7F-4069-A872-9455074791C3}"/>
                      </a:ext>
                    </a:extLst>
                  </p:cNvPr>
                  <p:cNvSpPr>
                    <a:spLocks noChangeShapeType="1"/>
                  </p:cNvSpPr>
                  <p:nvPr/>
                </p:nvSpPr>
                <p:spPr bwMode="auto">
                  <a:xfrm flipH="1">
                    <a:off x="3689" y="578"/>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19" name="Line 276">
                    <a:extLst>
                      <a:ext uri="{FF2B5EF4-FFF2-40B4-BE49-F238E27FC236}">
                        <a16:creationId xmlns:a16="http://schemas.microsoft.com/office/drawing/2014/main" id="{E797B125-92AE-47AB-A8E8-650F58FFFF50}"/>
                      </a:ext>
                    </a:extLst>
                  </p:cNvPr>
                  <p:cNvSpPr>
                    <a:spLocks noChangeShapeType="1"/>
                  </p:cNvSpPr>
                  <p:nvPr/>
                </p:nvSpPr>
                <p:spPr bwMode="auto">
                  <a:xfrm flipV="1">
                    <a:off x="3702" y="672"/>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0" name="Line 277">
                    <a:extLst>
                      <a:ext uri="{FF2B5EF4-FFF2-40B4-BE49-F238E27FC236}">
                        <a16:creationId xmlns:a16="http://schemas.microsoft.com/office/drawing/2014/main" id="{4DB48E3F-6B06-4FDB-A80A-194DCC37FE14}"/>
                      </a:ext>
                    </a:extLst>
                  </p:cNvPr>
                  <p:cNvSpPr>
                    <a:spLocks noChangeShapeType="1"/>
                  </p:cNvSpPr>
                  <p:nvPr/>
                </p:nvSpPr>
                <p:spPr bwMode="auto">
                  <a:xfrm flipH="1">
                    <a:off x="3653" y="67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1" name="Line 278">
                    <a:extLst>
                      <a:ext uri="{FF2B5EF4-FFF2-40B4-BE49-F238E27FC236}">
                        <a16:creationId xmlns:a16="http://schemas.microsoft.com/office/drawing/2014/main" id="{4F0978FD-AB16-4D77-9291-74C8DD29B59F}"/>
                      </a:ext>
                    </a:extLst>
                  </p:cNvPr>
                  <p:cNvSpPr>
                    <a:spLocks noChangeShapeType="1"/>
                  </p:cNvSpPr>
                  <p:nvPr/>
                </p:nvSpPr>
                <p:spPr bwMode="auto">
                  <a:xfrm flipH="1" flipV="1">
                    <a:off x="3706" y="743"/>
                    <a:ext cx="17"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2" name="Line 279">
                    <a:extLst>
                      <a:ext uri="{FF2B5EF4-FFF2-40B4-BE49-F238E27FC236}">
                        <a16:creationId xmlns:a16="http://schemas.microsoft.com/office/drawing/2014/main" id="{946136F4-B4BC-4FB0-BA85-A14F722AD555}"/>
                      </a:ext>
                    </a:extLst>
                  </p:cNvPr>
                  <p:cNvSpPr>
                    <a:spLocks noChangeShapeType="1"/>
                  </p:cNvSpPr>
                  <p:nvPr/>
                </p:nvSpPr>
                <p:spPr bwMode="auto">
                  <a:xfrm>
                    <a:off x="3568" y="768"/>
                    <a:ext cx="0"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3" name="Line 280">
                    <a:extLst>
                      <a:ext uri="{FF2B5EF4-FFF2-40B4-BE49-F238E27FC236}">
                        <a16:creationId xmlns:a16="http://schemas.microsoft.com/office/drawing/2014/main" id="{67E09F68-9A9A-4748-AE2C-E363856F0D6E}"/>
                      </a:ext>
                    </a:extLst>
                  </p:cNvPr>
                  <p:cNvSpPr>
                    <a:spLocks noChangeShapeType="1"/>
                  </p:cNvSpPr>
                  <p:nvPr/>
                </p:nvSpPr>
                <p:spPr bwMode="auto">
                  <a:xfrm flipV="1">
                    <a:off x="3648" y="876"/>
                    <a:ext cx="0"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4" name="Line 281">
                    <a:extLst>
                      <a:ext uri="{FF2B5EF4-FFF2-40B4-BE49-F238E27FC236}">
                        <a16:creationId xmlns:a16="http://schemas.microsoft.com/office/drawing/2014/main" id="{155EED86-1DCA-4533-A6B1-21D065CFAAC9}"/>
                      </a:ext>
                    </a:extLst>
                  </p:cNvPr>
                  <p:cNvSpPr>
                    <a:spLocks noChangeShapeType="1"/>
                  </p:cNvSpPr>
                  <p:nvPr/>
                </p:nvSpPr>
                <p:spPr bwMode="auto">
                  <a:xfrm flipH="1" flipV="1">
                    <a:off x="3627" y="787"/>
                    <a:ext cx="25"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5" name="Line 282">
                    <a:extLst>
                      <a:ext uri="{FF2B5EF4-FFF2-40B4-BE49-F238E27FC236}">
                        <a16:creationId xmlns:a16="http://schemas.microsoft.com/office/drawing/2014/main" id="{D3ED2EFF-E3D0-475C-91D1-25E6E50FD3B5}"/>
                      </a:ext>
                    </a:extLst>
                  </p:cNvPr>
                  <p:cNvSpPr>
                    <a:spLocks noChangeShapeType="1"/>
                  </p:cNvSpPr>
                  <p:nvPr/>
                </p:nvSpPr>
                <p:spPr bwMode="auto">
                  <a:xfrm>
                    <a:off x="3688" y="818"/>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6" name="Line 283">
                    <a:extLst>
                      <a:ext uri="{FF2B5EF4-FFF2-40B4-BE49-F238E27FC236}">
                        <a16:creationId xmlns:a16="http://schemas.microsoft.com/office/drawing/2014/main" id="{49941E0C-5850-434D-A91D-4790E2A537C7}"/>
                      </a:ext>
                    </a:extLst>
                  </p:cNvPr>
                  <p:cNvSpPr>
                    <a:spLocks noChangeShapeType="1"/>
                  </p:cNvSpPr>
                  <p:nvPr/>
                </p:nvSpPr>
                <p:spPr bwMode="auto">
                  <a:xfrm>
                    <a:off x="3732" y="889"/>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7" name="Line 284">
                    <a:extLst>
                      <a:ext uri="{FF2B5EF4-FFF2-40B4-BE49-F238E27FC236}">
                        <a16:creationId xmlns:a16="http://schemas.microsoft.com/office/drawing/2014/main" id="{35F22B24-C618-49B1-9EB8-4A3425F636C1}"/>
                      </a:ext>
                    </a:extLst>
                  </p:cNvPr>
                  <p:cNvSpPr>
                    <a:spLocks noChangeShapeType="1"/>
                  </p:cNvSpPr>
                  <p:nvPr/>
                </p:nvSpPr>
                <p:spPr bwMode="auto">
                  <a:xfrm flipH="1">
                    <a:off x="3742" y="676"/>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8" name="Line 285">
                    <a:extLst>
                      <a:ext uri="{FF2B5EF4-FFF2-40B4-BE49-F238E27FC236}">
                        <a16:creationId xmlns:a16="http://schemas.microsoft.com/office/drawing/2014/main" id="{4C6552CD-B75F-48B9-9A69-58BB7577239B}"/>
                      </a:ext>
                    </a:extLst>
                  </p:cNvPr>
                  <p:cNvSpPr>
                    <a:spLocks noChangeShapeType="1"/>
                  </p:cNvSpPr>
                  <p:nvPr/>
                </p:nvSpPr>
                <p:spPr bwMode="auto">
                  <a:xfrm flipV="1">
                    <a:off x="3755" y="787"/>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29" name="Line 286">
                    <a:extLst>
                      <a:ext uri="{FF2B5EF4-FFF2-40B4-BE49-F238E27FC236}">
                        <a16:creationId xmlns:a16="http://schemas.microsoft.com/office/drawing/2014/main" id="{AA750AFB-3F88-4ABA-BA40-395F9A20AE55}"/>
                      </a:ext>
                    </a:extLst>
                  </p:cNvPr>
                  <p:cNvSpPr>
                    <a:spLocks noChangeShapeType="1"/>
                  </p:cNvSpPr>
                  <p:nvPr/>
                </p:nvSpPr>
                <p:spPr bwMode="auto">
                  <a:xfrm flipH="1">
                    <a:off x="3706" y="79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0" name="Line 287">
                    <a:extLst>
                      <a:ext uri="{FF2B5EF4-FFF2-40B4-BE49-F238E27FC236}">
                        <a16:creationId xmlns:a16="http://schemas.microsoft.com/office/drawing/2014/main" id="{43A0F48F-80E7-400B-91BB-7063AA010F3B}"/>
                      </a:ext>
                    </a:extLst>
                  </p:cNvPr>
                  <p:cNvSpPr>
                    <a:spLocks noChangeShapeType="1"/>
                  </p:cNvSpPr>
                  <p:nvPr/>
                </p:nvSpPr>
                <p:spPr bwMode="auto">
                  <a:xfrm flipH="1" flipV="1">
                    <a:off x="3760" y="858"/>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1" name="Line 288">
                    <a:extLst>
                      <a:ext uri="{FF2B5EF4-FFF2-40B4-BE49-F238E27FC236}">
                        <a16:creationId xmlns:a16="http://schemas.microsoft.com/office/drawing/2014/main" id="{3AAF149B-D43E-4E89-9D54-B7182A4418E0}"/>
                      </a:ext>
                    </a:extLst>
                  </p:cNvPr>
                  <p:cNvSpPr>
                    <a:spLocks noChangeShapeType="1"/>
                  </p:cNvSpPr>
                  <p:nvPr/>
                </p:nvSpPr>
                <p:spPr bwMode="auto">
                  <a:xfrm>
                    <a:off x="3622" y="884"/>
                    <a:ext cx="0" cy="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2" name="Line 289">
                    <a:extLst>
                      <a:ext uri="{FF2B5EF4-FFF2-40B4-BE49-F238E27FC236}">
                        <a16:creationId xmlns:a16="http://schemas.microsoft.com/office/drawing/2014/main" id="{4693F4A4-5AAA-4037-9DCD-2554DB52E468}"/>
                      </a:ext>
                    </a:extLst>
                  </p:cNvPr>
                  <p:cNvSpPr>
                    <a:spLocks noChangeShapeType="1"/>
                  </p:cNvSpPr>
                  <p:nvPr/>
                </p:nvSpPr>
                <p:spPr bwMode="auto">
                  <a:xfrm flipV="1">
                    <a:off x="3702" y="974"/>
                    <a:ext cx="0"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3" name="Line 290">
                    <a:extLst>
                      <a:ext uri="{FF2B5EF4-FFF2-40B4-BE49-F238E27FC236}">
                        <a16:creationId xmlns:a16="http://schemas.microsoft.com/office/drawing/2014/main" id="{5C5E4C88-8CF5-4686-9A8E-0F944EFEA3EA}"/>
                      </a:ext>
                    </a:extLst>
                  </p:cNvPr>
                  <p:cNvSpPr>
                    <a:spLocks noChangeShapeType="1"/>
                  </p:cNvSpPr>
                  <p:nvPr/>
                </p:nvSpPr>
                <p:spPr bwMode="auto">
                  <a:xfrm flipH="1" flipV="1">
                    <a:off x="3680" y="885"/>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4" name="Line 291">
                    <a:extLst>
                      <a:ext uri="{FF2B5EF4-FFF2-40B4-BE49-F238E27FC236}">
                        <a16:creationId xmlns:a16="http://schemas.microsoft.com/office/drawing/2014/main" id="{2BC947C7-3A0C-4800-8B90-F633CCE90158}"/>
                      </a:ext>
                    </a:extLst>
                  </p:cNvPr>
                  <p:cNvSpPr>
                    <a:spLocks noChangeShapeType="1"/>
                  </p:cNvSpPr>
                  <p:nvPr/>
                </p:nvSpPr>
                <p:spPr bwMode="auto">
                  <a:xfrm>
                    <a:off x="3741" y="933"/>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5" name="Line 292">
                    <a:extLst>
                      <a:ext uri="{FF2B5EF4-FFF2-40B4-BE49-F238E27FC236}">
                        <a16:creationId xmlns:a16="http://schemas.microsoft.com/office/drawing/2014/main" id="{8B16B920-F79D-49B1-BA0D-240BB287754D}"/>
                      </a:ext>
                    </a:extLst>
                  </p:cNvPr>
                  <p:cNvSpPr>
                    <a:spLocks noChangeShapeType="1"/>
                  </p:cNvSpPr>
                  <p:nvPr/>
                </p:nvSpPr>
                <p:spPr bwMode="auto">
                  <a:xfrm>
                    <a:off x="3785" y="1004"/>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6" name="Line 293">
                    <a:extLst>
                      <a:ext uri="{FF2B5EF4-FFF2-40B4-BE49-F238E27FC236}">
                        <a16:creationId xmlns:a16="http://schemas.microsoft.com/office/drawing/2014/main" id="{BD536645-0F0B-4C77-BF8D-9F9600F18420}"/>
                      </a:ext>
                    </a:extLst>
                  </p:cNvPr>
                  <p:cNvSpPr>
                    <a:spLocks noChangeShapeType="1"/>
                  </p:cNvSpPr>
                  <p:nvPr/>
                </p:nvSpPr>
                <p:spPr bwMode="auto">
                  <a:xfrm flipH="1">
                    <a:off x="3795" y="791"/>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7" name="Line 294">
                    <a:extLst>
                      <a:ext uri="{FF2B5EF4-FFF2-40B4-BE49-F238E27FC236}">
                        <a16:creationId xmlns:a16="http://schemas.microsoft.com/office/drawing/2014/main" id="{35604ECE-9867-4E02-BF1C-07981CCE9D49}"/>
                      </a:ext>
                    </a:extLst>
                  </p:cNvPr>
                  <p:cNvSpPr>
                    <a:spLocks noChangeShapeType="1"/>
                  </p:cNvSpPr>
                  <p:nvPr/>
                </p:nvSpPr>
                <p:spPr bwMode="auto">
                  <a:xfrm flipV="1">
                    <a:off x="3808" y="885"/>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8" name="Line 295">
                    <a:extLst>
                      <a:ext uri="{FF2B5EF4-FFF2-40B4-BE49-F238E27FC236}">
                        <a16:creationId xmlns:a16="http://schemas.microsoft.com/office/drawing/2014/main" id="{FB36E5D2-C3E6-4B7E-AA9B-FF6EADB70C43}"/>
                      </a:ext>
                    </a:extLst>
                  </p:cNvPr>
                  <p:cNvSpPr>
                    <a:spLocks noChangeShapeType="1"/>
                  </p:cNvSpPr>
                  <p:nvPr/>
                </p:nvSpPr>
                <p:spPr bwMode="auto">
                  <a:xfrm flipH="1">
                    <a:off x="3760" y="889"/>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39" name="Line 296">
                    <a:extLst>
                      <a:ext uri="{FF2B5EF4-FFF2-40B4-BE49-F238E27FC236}">
                        <a16:creationId xmlns:a16="http://schemas.microsoft.com/office/drawing/2014/main" id="{8028DA05-A908-4ABA-941B-606C0119978D}"/>
                      </a:ext>
                    </a:extLst>
                  </p:cNvPr>
                  <p:cNvSpPr>
                    <a:spLocks noChangeShapeType="1"/>
                  </p:cNvSpPr>
                  <p:nvPr/>
                </p:nvSpPr>
                <p:spPr bwMode="auto">
                  <a:xfrm flipH="1" flipV="1">
                    <a:off x="3813" y="956"/>
                    <a:ext cx="17"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0" name="Line 297">
                    <a:extLst>
                      <a:ext uri="{FF2B5EF4-FFF2-40B4-BE49-F238E27FC236}">
                        <a16:creationId xmlns:a16="http://schemas.microsoft.com/office/drawing/2014/main" id="{D791C4F7-1539-4D15-874C-353A49F900A9}"/>
                      </a:ext>
                    </a:extLst>
                  </p:cNvPr>
                  <p:cNvSpPr>
                    <a:spLocks noChangeShapeType="1"/>
                  </p:cNvSpPr>
                  <p:nvPr/>
                </p:nvSpPr>
                <p:spPr bwMode="auto">
                  <a:xfrm>
                    <a:off x="3675" y="982"/>
                    <a:ext cx="0"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1" name="Line 298">
                    <a:extLst>
                      <a:ext uri="{FF2B5EF4-FFF2-40B4-BE49-F238E27FC236}">
                        <a16:creationId xmlns:a16="http://schemas.microsoft.com/office/drawing/2014/main" id="{E5536163-4BB9-42DB-8A02-CAFE36FAF7DA}"/>
                      </a:ext>
                    </a:extLst>
                  </p:cNvPr>
                  <p:cNvSpPr>
                    <a:spLocks noChangeShapeType="1"/>
                  </p:cNvSpPr>
                  <p:nvPr/>
                </p:nvSpPr>
                <p:spPr bwMode="auto">
                  <a:xfrm flipV="1">
                    <a:off x="3755" y="1089"/>
                    <a:ext cx="0"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2" name="Line 299">
                    <a:extLst>
                      <a:ext uri="{FF2B5EF4-FFF2-40B4-BE49-F238E27FC236}">
                        <a16:creationId xmlns:a16="http://schemas.microsoft.com/office/drawing/2014/main" id="{74BF24C0-A181-4921-B9D9-DC5B67CFE0B0}"/>
                      </a:ext>
                    </a:extLst>
                  </p:cNvPr>
                  <p:cNvSpPr>
                    <a:spLocks noChangeShapeType="1"/>
                  </p:cNvSpPr>
                  <p:nvPr/>
                </p:nvSpPr>
                <p:spPr bwMode="auto">
                  <a:xfrm flipH="1" flipV="1">
                    <a:off x="3733" y="1000"/>
                    <a:ext cx="26"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3" name="Line 300">
                    <a:extLst>
                      <a:ext uri="{FF2B5EF4-FFF2-40B4-BE49-F238E27FC236}">
                        <a16:creationId xmlns:a16="http://schemas.microsoft.com/office/drawing/2014/main" id="{4A380B7A-00AA-4CC7-B730-534C6684D14B}"/>
                      </a:ext>
                    </a:extLst>
                  </p:cNvPr>
                  <p:cNvSpPr>
                    <a:spLocks noChangeShapeType="1"/>
                  </p:cNvSpPr>
                  <p:nvPr/>
                </p:nvSpPr>
                <p:spPr bwMode="auto">
                  <a:xfrm>
                    <a:off x="3794" y="1031"/>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4" name="Line 301">
                    <a:extLst>
                      <a:ext uri="{FF2B5EF4-FFF2-40B4-BE49-F238E27FC236}">
                        <a16:creationId xmlns:a16="http://schemas.microsoft.com/office/drawing/2014/main" id="{51B67A1D-D01E-49D0-8086-7A8B9FED167D}"/>
                      </a:ext>
                    </a:extLst>
                  </p:cNvPr>
                  <p:cNvSpPr>
                    <a:spLocks noChangeShapeType="1"/>
                  </p:cNvSpPr>
                  <p:nvPr/>
                </p:nvSpPr>
                <p:spPr bwMode="auto">
                  <a:xfrm>
                    <a:off x="3839" y="1102"/>
                    <a:ext cx="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5" name="Line 302">
                    <a:extLst>
                      <a:ext uri="{FF2B5EF4-FFF2-40B4-BE49-F238E27FC236}">
                        <a16:creationId xmlns:a16="http://schemas.microsoft.com/office/drawing/2014/main" id="{8CD9973B-E1DD-4B11-9CDA-4F43E8DAF52B}"/>
                      </a:ext>
                    </a:extLst>
                  </p:cNvPr>
                  <p:cNvSpPr>
                    <a:spLocks noChangeShapeType="1"/>
                  </p:cNvSpPr>
                  <p:nvPr/>
                </p:nvSpPr>
                <p:spPr bwMode="auto">
                  <a:xfrm flipH="1">
                    <a:off x="3848" y="889"/>
                    <a:ext cx="1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46" name="Line 303">
                    <a:extLst>
                      <a:ext uri="{FF2B5EF4-FFF2-40B4-BE49-F238E27FC236}">
                        <a16:creationId xmlns:a16="http://schemas.microsoft.com/office/drawing/2014/main" id="{331CB2A8-8A6A-421E-B5C3-3318C32CE1F9}"/>
                      </a:ext>
                    </a:extLst>
                  </p:cNvPr>
                  <p:cNvSpPr>
                    <a:spLocks noChangeShapeType="1"/>
                  </p:cNvSpPr>
                  <p:nvPr/>
                </p:nvSpPr>
                <p:spPr bwMode="auto">
                  <a:xfrm flipV="1">
                    <a:off x="3861" y="1000"/>
                    <a:ext cx="0" cy="3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299040" name="Group 304">
              <a:extLst>
                <a:ext uri="{FF2B5EF4-FFF2-40B4-BE49-F238E27FC236}">
                  <a16:creationId xmlns:a16="http://schemas.microsoft.com/office/drawing/2014/main" id="{8ABAC6A6-9BEB-4106-85A0-BE52CB000C0A}"/>
                </a:ext>
              </a:extLst>
            </p:cNvPr>
            <p:cNvGrpSpPr>
              <a:grpSpLocks/>
            </p:cNvGrpSpPr>
            <p:nvPr/>
          </p:nvGrpSpPr>
          <p:grpSpPr bwMode="auto">
            <a:xfrm>
              <a:off x="2552" y="742"/>
              <a:ext cx="1491" cy="1076"/>
              <a:chOff x="2552" y="742"/>
              <a:chExt cx="1491" cy="1076"/>
            </a:xfrm>
          </p:grpSpPr>
          <p:grpSp>
            <p:nvGrpSpPr>
              <p:cNvPr id="299052" name="Group 305">
                <a:extLst>
                  <a:ext uri="{FF2B5EF4-FFF2-40B4-BE49-F238E27FC236}">
                    <a16:creationId xmlns:a16="http://schemas.microsoft.com/office/drawing/2014/main" id="{FDF52ABB-6835-4AAF-A543-0943CC2C803F}"/>
                  </a:ext>
                </a:extLst>
              </p:cNvPr>
              <p:cNvGrpSpPr>
                <a:grpSpLocks/>
              </p:cNvGrpSpPr>
              <p:nvPr/>
            </p:nvGrpSpPr>
            <p:grpSpPr bwMode="auto">
              <a:xfrm>
                <a:off x="2552" y="742"/>
                <a:ext cx="1296" cy="863"/>
                <a:chOff x="2552" y="742"/>
                <a:chExt cx="1296" cy="863"/>
              </a:xfrm>
            </p:grpSpPr>
            <p:grpSp>
              <p:nvGrpSpPr>
                <p:cNvPr id="299080" name="Group 306">
                  <a:extLst>
                    <a:ext uri="{FF2B5EF4-FFF2-40B4-BE49-F238E27FC236}">
                      <a16:creationId xmlns:a16="http://schemas.microsoft.com/office/drawing/2014/main" id="{D78F9319-4F19-43FC-ADAB-6E6187BB9FF5}"/>
                    </a:ext>
                  </a:extLst>
                </p:cNvPr>
                <p:cNvGrpSpPr>
                  <a:grpSpLocks/>
                </p:cNvGrpSpPr>
                <p:nvPr/>
              </p:nvGrpSpPr>
              <p:grpSpPr bwMode="auto">
                <a:xfrm>
                  <a:off x="2703" y="742"/>
                  <a:ext cx="1145" cy="641"/>
                  <a:chOff x="2703" y="742"/>
                  <a:chExt cx="1145" cy="641"/>
                </a:xfrm>
              </p:grpSpPr>
              <p:sp>
                <p:nvSpPr>
                  <p:cNvPr id="299094" name="Line 307">
                    <a:extLst>
                      <a:ext uri="{FF2B5EF4-FFF2-40B4-BE49-F238E27FC236}">
                        <a16:creationId xmlns:a16="http://schemas.microsoft.com/office/drawing/2014/main" id="{87D24C74-C0FD-4B25-A108-B02D7CE3B28C}"/>
                      </a:ext>
                    </a:extLst>
                  </p:cNvPr>
                  <p:cNvSpPr>
                    <a:spLocks noChangeShapeType="1"/>
                  </p:cNvSpPr>
                  <p:nvPr/>
                </p:nvSpPr>
                <p:spPr bwMode="auto">
                  <a:xfrm flipH="1">
                    <a:off x="2819" y="760"/>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5" name="Line 308">
                    <a:extLst>
                      <a:ext uri="{FF2B5EF4-FFF2-40B4-BE49-F238E27FC236}">
                        <a16:creationId xmlns:a16="http://schemas.microsoft.com/office/drawing/2014/main" id="{C5F264E7-B6E6-4569-A4AB-B4C93711B907}"/>
                      </a:ext>
                    </a:extLst>
                  </p:cNvPr>
                  <p:cNvSpPr>
                    <a:spLocks noChangeShapeType="1"/>
                  </p:cNvSpPr>
                  <p:nvPr/>
                </p:nvSpPr>
                <p:spPr bwMode="auto">
                  <a:xfrm flipH="1">
                    <a:off x="2987" y="751"/>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6" name="Line 309">
                    <a:extLst>
                      <a:ext uri="{FF2B5EF4-FFF2-40B4-BE49-F238E27FC236}">
                        <a16:creationId xmlns:a16="http://schemas.microsoft.com/office/drawing/2014/main" id="{BDFA3139-1E83-4E8A-8734-62AE5FE00AA3}"/>
                      </a:ext>
                    </a:extLst>
                  </p:cNvPr>
                  <p:cNvSpPr>
                    <a:spLocks noChangeShapeType="1"/>
                  </p:cNvSpPr>
                  <p:nvPr/>
                </p:nvSpPr>
                <p:spPr bwMode="auto">
                  <a:xfrm flipH="1">
                    <a:off x="3174" y="1195"/>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7" name="Line 310">
                    <a:extLst>
                      <a:ext uri="{FF2B5EF4-FFF2-40B4-BE49-F238E27FC236}">
                        <a16:creationId xmlns:a16="http://schemas.microsoft.com/office/drawing/2014/main" id="{7C799512-16FB-409E-B189-37FDDC5C74CB}"/>
                      </a:ext>
                    </a:extLst>
                  </p:cNvPr>
                  <p:cNvSpPr>
                    <a:spLocks noChangeShapeType="1"/>
                  </p:cNvSpPr>
                  <p:nvPr/>
                </p:nvSpPr>
                <p:spPr bwMode="auto">
                  <a:xfrm flipH="1">
                    <a:off x="3280" y="84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8" name="Line 311">
                    <a:extLst>
                      <a:ext uri="{FF2B5EF4-FFF2-40B4-BE49-F238E27FC236}">
                        <a16:creationId xmlns:a16="http://schemas.microsoft.com/office/drawing/2014/main" id="{4A03250E-F49F-4EB4-8FF4-9DDA16170742}"/>
                      </a:ext>
                    </a:extLst>
                  </p:cNvPr>
                  <p:cNvSpPr>
                    <a:spLocks noChangeShapeType="1"/>
                  </p:cNvSpPr>
                  <p:nvPr/>
                </p:nvSpPr>
                <p:spPr bwMode="auto">
                  <a:xfrm flipH="1">
                    <a:off x="2783" y="1168"/>
                    <a:ext cx="479" cy="19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9" name="Line 312">
                    <a:extLst>
                      <a:ext uri="{FF2B5EF4-FFF2-40B4-BE49-F238E27FC236}">
                        <a16:creationId xmlns:a16="http://schemas.microsoft.com/office/drawing/2014/main" id="{C0266F5A-4440-4B63-9ADD-D2E2FFAC489F}"/>
                      </a:ext>
                    </a:extLst>
                  </p:cNvPr>
                  <p:cNvSpPr>
                    <a:spLocks noChangeShapeType="1"/>
                  </p:cNvSpPr>
                  <p:nvPr/>
                </p:nvSpPr>
                <p:spPr bwMode="auto">
                  <a:xfrm flipH="1">
                    <a:off x="3236" y="742"/>
                    <a:ext cx="478" cy="17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0" name="Line 313">
                    <a:extLst>
                      <a:ext uri="{FF2B5EF4-FFF2-40B4-BE49-F238E27FC236}">
                        <a16:creationId xmlns:a16="http://schemas.microsoft.com/office/drawing/2014/main" id="{72342B0D-1A52-4493-B4BA-AE0660E3279E}"/>
                      </a:ext>
                    </a:extLst>
                  </p:cNvPr>
                  <p:cNvSpPr>
                    <a:spLocks noChangeShapeType="1"/>
                  </p:cNvSpPr>
                  <p:nvPr/>
                </p:nvSpPr>
                <p:spPr bwMode="auto">
                  <a:xfrm flipH="1">
                    <a:off x="3085" y="875"/>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1" name="Line 314">
                    <a:extLst>
                      <a:ext uri="{FF2B5EF4-FFF2-40B4-BE49-F238E27FC236}">
                        <a16:creationId xmlns:a16="http://schemas.microsoft.com/office/drawing/2014/main" id="{D5E210EE-0B42-4B60-AFE8-AB1DDB01304E}"/>
                      </a:ext>
                    </a:extLst>
                  </p:cNvPr>
                  <p:cNvSpPr>
                    <a:spLocks noChangeShapeType="1"/>
                  </p:cNvSpPr>
                  <p:nvPr/>
                </p:nvSpPr>
                <p:spPr bwMode="auto">
                  <a:xfrm flipH="1">
                    <a:off x="3156" y="991"/>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2" name="Line 315">
                    <a:extLst>
                      <a:ext uri="{FF2B5EF4-FFF2-40B4-BE49-F238E27FC236}">
                        <a16:creationId xmlns:a16="http://schemas.microsoft.com/office/drawing/2014/main" id="{86D44496-D42E-4C49-92F9-048B867B7EA6}"/>
                      </a:ext>
                    </a:extLst>
                  </p:cNvPr>
                  <p:cNvSpPr>
                    <a:spLocks noChangeShapeType="1"/>
                  </p:cNvSpPr>
                  <p:nvPr/>
                </p:nvSpPr>
                <p:spPr bwMode="auto">
                  <a:xfrm flipH="1">
                    <a:off x="3369" y="1017"/>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3" name="Line 316">
                    <a:extLst>
                      <a:ext uri="{FF2B5EF4-FFF2-40B4-BE49-F238E27FC236}">
                        <a16:creationId xmlns:a16="http://schemas.microsoft.com/office/drawing/2014/main" id="{7A3D812F-4C73-4FF5-9E4C-12FE8AFAD325}"/>
                      </a:ext>
                    </a:extLst>
                  </p:cNvPr>
                  <p:cNvSpPr>
                    <a:spLocks noChangeShapeType="1"/>
                  </p:cNvSpPr>
                  <p:nvPr/>
                </p:nvSpPr>
                <p:spPr bwMode="auto">
                  <a:xfrm flipH="1">
                    <a:off x="2703" y="964"/>
                    <a:ext cx="479"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4" name="Line 317">
                    <a:extLst>
                      <a:ext uri="{FF2B5EF4-FFF2-40B4-BE49-F238E27FC236}">
                        <a16:creationId xmlns:a16="http://schemas.microsoft.com/office/drawing/2014/main" id="{02BC3AF0-8085-4188-A189-C4C073FAA216}"/>
                      </a:ext>
                    </a:extLst>
                  </p:cNvPr>
                  <p:cNvSpPr>
                    <a:spLocks noChangeShapeType="1"/>
                  </p:cNvSpPr>
                  <p:nvPr/>
                </p:nvSpPr>
                <p:spPr bwMode="auto">
                  <a:xfrm flipH="1">
                    <a:off x="3005" y="1115"/>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105" name="Line 318">
                    <a:extLst>
                      <a:ext uri="{FF2B5EF4-FFF2-40B4-BE49-F238E27FC236}">
                        <a16:creationId xmlns:a16="http://schemas.microsoft.com/office/drawing/2014/main" id="{0FEB2732-999D-4CAE-B09A-F79E0D52CA7E}"/>
                      </a:ext>
                    </a:extLst>
                  </p:cNvPr>
                  <p:cNvSpPr>
                    <a:spLocks noChangeShapeType="1"/>
                  </p:cNvSpPr>
                  <p:nvPr/>
                </p:nvSpPr>
                <p:spPr bwMode="auto">
                  <a:xfrm flipH="1">
                    <a:off x="2899" y="893"/>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081" name="Group 319">
                  <a:extLst>
                    <a:ext uri="{FF2B5EF4-FFF2-40B4-BE49-F238E27FC236}">
                      <a16:creationId xmlns:a16="http://schemas.microsoft.com/office/drawing/2014/main" id="{0244F02A-D87D-4820-A90C-64217FC2F486}"/>
                    </a:ext>
                  </a:extLst>
                </p:cNvPr>
                <p:cNvGrpSpPr>
                  <a:grpSpLocks/>
                </p:cNvGrpSpPr>
                <p:nvPr/>
              </p:nvGrpSpPr>
              <p:grpSpPr bwMode="auto">
                <a:xfrm>
                  <a:off x="2552" y="946"/>
                  <a:ext cx="1136" cy="659"/>
                  <a:chOff x="2552" y="946"/>
                  <a:chExt cx="1136" cy="659"/>
                </a:xfrm>
              </p:grpSpPr>
              <p:sp>
                <p:nvSpPr>
                  <p:cNvPr id="299082" name="Line 320">
                    <a:extLst>
                      <a:ext uri="{FF2B5EF4-FFF2-40B4-BE49-F238E27FC236}">
                        <a16:creationId xmlns:a16="http://schemas.microsoft.com/office/drawing/2014/main" id="{27BF6B09-A8B2-4DCE-918B-B3DB66E3B6B3}"/>
                      </a:ext>
                    </a:extLst>
                  </p:cNvPr>
                  <p:cNvSpPr>
                    <a:spLocks noChangeShapeType="1"/>
                  </p:cNvSpPr>
                  <p:nvPr/>
                </p:nvSpPr>
                <p:spPr bwMode="auto">
                  <a:xfrm flipH="1">
                    <a:off x="2659" y="982"/>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3" name="Line 321">
                    <a:extLst>
                      <a:ext uri="{FF2B5EF4-FFF2-40B4-BE49-F238E27FC236}">
                        <a16:creationId xmlns:a16="http://schemas.microsoft.com/office/drawing/2014/main" id="{E2C02AC1-9271-4134-ADE9-76F82B3662ED}"/>
                      </a:ext>
                    </a:extLst>
                  </p:cNvPr>
                  <p:cNvSpPr>
                    <a:spLocks noChangeShapeType="1"/>
                  </p:cNvSpPr>
                  <p:nvPr/>
                </p:nvSpPr>
                <p:spPr bwMode="auto">
                  <a:xfrm flipH="1">
                    <a:off x="2828" y="964"/>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4" name="Line 322">
                    <a:extLst>
                      <a:ext uri="{FF2B5EF4-FFF2-40B4-BE49-F238E27FC236}">
                        <a16:creationId xmlns:a16="http://schemas.microsoft.com/office/drawing/2014/main" id="{F3216277-3028-4B85-B62F-F91463955B25}"/>
                      </a:ext>
                    </a:extLst>
                  </p:cNvPr>
                  <p:cNvSpPr>
                    <a:spLocks noChangeShapeType="1"/>
                  </p:cNvSpPr>
                  <p:nvPr/>
                </p:nvSpPr>
                <p:spPr bwMode="auto">
                  <a:xfrm flipH="1">
                    <a:off x="3014" y="1417"/>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5" name="Line 323">
                    <a:extLst>
                      <a:ext uri="{FF2B5EF4-FFF2-40B4-BE49-F238E27FC236}">
                        <a16:creationId xmlns:a16="http://schemas.microsoft.com/office/drawing/2014/main" id="{2262D919-D111-49F7-9BDF-BD1D71B970D0}"/>
                      </a:ext>
                    </a:extLst>
                  </p:cNvPr>
                  <p:cNvSpPr>
                    <a:spLocks noChangeShapeType="1"/>
                  </p:cNvSpPr>
                  <p:nvPr/>
                </p:nvSpPr>
                <p:spPr bwMode="auto">
                  <a:xfrm flipH="1">
                    <a:off x="3121" y="1071"/>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6" name="Line 324">
                    <a:extLst>
                      <a:ext uri="{FF2B5EF4-FFF2-40B4-BE49-F238E27FC236}">
                        <a16:creationId xmlns:a16="http://schemas.microsoft.com/office/drawing/2014/main" id="{D3D137A5-A644-45C7-9929-D5B51BE3C56A}"/>
                      </a:ext>
                    </a:extLst>
                  </p:cNvPr>
                  <p:cNvSpPr>
                    <a:spLocks noChangeShapeType="1"/>
                  </p:cNvSpPr>
                  <p:nvPr/>
                </p:nvSpPr>
                <p:spPr bwMode="auto">
                  <a:xfrm flipH="1">
                    <a:off x="2624" y="1391"/>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7" name="Line 325">
                    <a:extLst>
                      <a:ext uri="{FF2B5EF4-FFF2-40B4-BE49-F238E27FC236}">
                        <a16:creationId xmlns:a16="http://schemas.microsoft.com/office/drawing/2014/main" id="{85D8F474-D475-4C60-BCBA-65918C52A671}"/>
                      </a:ext>
                    </a:extLst>
                  </p:cNvPr>
                  <p:cNvSpPr>
                    <a:spLocks noChangeShapeType="1"/>
                  </p:cNvSpPr>
                  <p:nvPr/>
                </p:nvSpPr>
                <p:spPr bwMode="auto">
                  <a:xfrm flipH="1">
                    <a:off x="3076" y="946"/>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8" name="Line 326">
                    <a:extLst>
                      <a:ext uri="{FF2B5EF4-FFF2-40B4-BE49-F238E27FC236}">
                        <a16:creationId xmlns:a16="http://schemas.microsoft.com/office/drawing/2014/main" id="{74935355-D6FB-422B-9585-66F2807754AB}"/>
                      </a:ext>
                    </a:extLst>
                  </p:cNvPr>
                  <p:cNvSpPr>
                    <a:spLocks noChangeShapeType="1"/>
                  </p:cNvSpPr>
                  <p:nvPr/>
                </p:nvSpPr>
                <p:spPr bwMode="auto">
                  <a:xfrm flipH="1">
                    <a:off x="2925" y="1097"/>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89" name="Line 327">
                    <a:extLst>
                      <a:ext uri="{FF2B5EF4-FFF2-40B4-BE49-F238E27FC236}">
                        <a16:creationId xmlns:a16="http://schemas.microsoft.com/office/drawing/2014/main" id="{2C70FBA8-8FD7-4295-A6B3-B407F3440967}"/>
                      </a:ext>
                    </a:extLst>
                  </p:cNvPr>
                  <p:cNvSpPr>
                    <a:spLocks noChangeShapeType="1"/>
                  </p:cNvSpPr>
                  <p:nvPr/>
                </p:nvSpPr>
                <p:spPr bwMode="auto">
                  <a:xfrm flipH="1">
                    <a:off x="2996" y="1213"/>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0" name="Line 328">
                    <a:extLst>
                      <a:ext uri="{FF2B5EF4-FFF2-40B4-BE49-F238E27FC236}">
                        <a16:creationId xmlns:a16="http://schemas.microsoft.com/office/drawing/2014/main" id="{08CF6F89-39EA-4267-B525-3F1041EB2AC8}"/>
                      </a:ext>
                    </a:extLst>
                  </p:cNvPr>
                  <p:cNvSpPr>
                    <a:spLocks noChangeShapeType="1"/>
                  </p:cNvSpPr>
                  <p:nvPr/>
                </p:nvSpPr>
                <p:spPr bwMode="auto">
                  <a:xfrm flipH="1">
                    <a:off x="3209" y="1240"/>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1" name="Line 329">
                    <a:extLst>
                      <a:ext uri="{FF2B5EF4-FFF2-40B4-BE49-F238E27FC236}">
                        <a16:creationId xmlns:a16="http://schemas.microsoft.com/office/drawing/2014/main" id="{5437CA9A-B3AF-4C8C-A8B7-3B795D4E538D}"/>
                      </a:ext>
                    </a:extLst>
                  </p:cNvPr>
                  <p:cNvSpPr>
                    <a:spLocks noChangeShapeType="1"/>
                  </p:cNvSpPr>
                  <p:nvPr/>
                </p:nvSpPr>
                <p:spPr bwMode="auto">
                  <a:xfrm flipH="1">
                    <a:off x="2552" y="1186"/>
                    <a:ext cx="470"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2" name="Line 330">
                    <a:extLst>
                      <a:ext uri="{FF2B5EF4-FFF2-40B4-BE49-F238E27FC236}">
                        <a16:creationId xmlns:a16="http://schemas.microsoft.com/office/drawing/2014/main" id="{68ED5BBF-80A1-4657-AF0B-0E77B394F961}"/>
                      </a:ext>
                    </a:extLst>
                  </p:cNvPr>
                  <p:cNvSpPr>
                    <a:spLocks noChangeShapeType="1"/>
                  </p:cNvSpPr>
                  <p:nvPr/>
                </p:nvSpPr>
                <p:spPr bwMode="auto">
                  <a:xfrm flipH="1">
                    <a:off x="2845" y="1337"/>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93" name="Line 331">
                    <a:extLst>
                      <a:ext uri="{FF2B5EF4-FFF2-40B4-BE49-F238E27FC236}">
                        <a16:creationId xmlns:a16="http://schemas.microsoft.com/office/drawing/2014/main" id="{0832E59A-7975-45AF-A1D0-7A6F0BC31E42}"/>
                      </a:ext>
                    </a:extLst>
                  </p:cNvPr>
                  <p:cNvSpPr>
                    <a:spLocks noChangeShapeType="1"/>
                  </p:cNvSpPr>
                  <p:nvPr/>
                </p:nvSpPr>
                <p:spPr bwMode="auto">
                  <a:xfrm flipH="1">
                    <a:off x="2739" y="1115"/>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299053" name="Group 332">
                <a:extLst>
                  <a:ext uri="{FF2B5EF4-FFF2-40B4-BE49-F238E27FC236}">
                    <a16:creationId xmlns:a16="http://schemas.microsoft.com/office/drawing/2014/main" id="{710B35AB-94F2-4526-A95F-7D2B94B238BF}"/>
                  </a:ext>
                </a:extLst>
              </p:cNvPr>
              <p:cNvGrpSpPr>
                <a:grpSpLocks/>
              </p:cNvGrpSpPr>
              <p:nvPr/>
            </p:nvGrpSpPr>
            <p:grpSpPr bwMode="auto">
              <a:xfrm>
                <a:off x="2748" y="955"/>
                <a:ext cx="1295" cy="863"/>
                <a:chOff x="2748" y="955"/>
                <a:chExt cx="1295" cy="863"/>
              </a:xfrm>
            </p:grpSpPr>
            <p:grpSp>
              <p:nvGrpSpPr>
                <p:cNvPr id="299054" name="Group 333">
                  <a:extLst>
                    <a:ext uri="{FF2B5EF4-FFF2-40B4-BE49-F238E27FC236}">
                      <a16:creationId xmlns:a16="http://schemas.microsoft.com/office/drawing/2014/main" id="{43DA4FB5-BECD-491E-B119-77D460FA7558}"/>
                    </a:ext>
                  </a:extLst>
                </p:cNvPr>
                <p:cNvGrpSpPr>
                  <a:grpSpLocks/>
                </p:cNvGrpSpPr>
                <p:nvPr/>
              </p:nvGrpSpPr>
              <p:grpSpPr bwMode="auto">
                <a:xfrm>
                  <a:off x="2899" y="955"/>
                  <a:ext cx="1144" cy="641"/>
                  <a:chOff x="2899" y="955"/>
                  <a:chExt cx="1144" cy="641"/>
                </a:xfrm>
              </p:grpSpPr>
              <p:sp>
                <p:nvSpPr>
                  <p:cNvPr id="299068" name="Line 334">
                    <a:extLst>
                      <a:ext uri="{FF2B5EF4-FFF2-40B4-BE49-F238E27FC236}">
                        <a16:creationId xmlns:a16="http://schemas.microsoft.com/office/drawing/2014/main" id="{C6BDE31E-6F88-480A-BC9A-A79D812BB53D}"/>
                      </a:ext>
                    </a:extLst>
                  </p:cNvPr>
                  <p:cNvSpPr>
                    <a:spLocks noChangeShapeType="1"/>
                  </p:cNvSpPr>
                  <p:nvPr/>
                </p:nvSpPr>
                <p:spPr bwMode="auto">
                  <a:xfrm flipH="1">
                    <a:off x="3014" y="973"/>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9" name="Line 335">
                    <a:extLst>
                      <a:ext uri="{FF2B5EF4-FFF2-40B4-BE49-F238E27FC236}">
                        <a16:creationId xmlns:a16="http://schemas.microsoft.com/office/drawing/2014/main" id="{D367DEEE-F675-484B-AD68-27D36D8B3A5C}"/>
                      </a:ext>
                    </a:extLst>
                  </p:cNvPr>
                  <p:cNvSpPr>
                    <a:spLocks noChangeShapeType="1"/>
                  </p:cNvSpPr>
                  <p:nvPr/>
                </p:nvSpPr>
                <p:spPr bwMode="auto">
                  <a:xfrm flipH="1">
                    <a:off x="3183" y="964"/>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0" name="Line 336">
                    <a:extLst>
                      <a:ext uri="{FF2B5EF4-FFF2-40B4-BE49-F238E27FC236}">
                        <a16:creationId xmlns:a16="http://schemas.microsoft.com/office/drawing/2014/main" id="{749F5E21-2EB8-46A0-A4D4-DEB8F5D8EE07}"/>
                      </a:ext>
                    </a:extLst>
                  </p:cNvPr>
                  <p:cNvSpPr>
                    <a:spLocks noChangeShapeType="1"/>
                  </p:cNvSpPr>
                  <p:nvPr/>
                </p:nvSpPr>
                <p:spPr bwMode="auto">
                  <a:xfrm flipH="1">
                    <a:off x="3369" y="140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1" name="Line 337">
                    <a:extLst>
                      <a:ext uri="{FF2B5EF4-FFF2-40B4-BE49-F238E27FC236}">
                        <a16:creationId xmlns:a16="http://schemas.microsoft.com/office/drawing/2014/main" id="{1D52B21A-BA5A-4E50-92B6-4C54B96B5DD3}"/>
                      </a:ext>
                    </a:extLst>
                  </p:cNvPr>
                  <p:cNvSpPr>
                    <a:spLocks noChangeShapeType="1"/>
                  </p:cNvSpPr>
                  <p:nvPr/>
                </p:nvSpPr>
                <p:spPr bwMode="auto">
                  <a:xfrm flipH="1">
                    <a:off x="3476" y="1062"/>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2" name="Line 338">
                    <a:extLst>
                      <a:ext uri="{FF2B5EF4-FFF2-40B4-BE49-F238E27FC236}">
                        <a16:creationId xmlns:a16="http://schemas.microsoft.com/office/drawing/2014/main" id="{E7EF487B-67DC-4C9C-A36E-84B67D2E2DB0}"/>
                      </a:ext>
                    </a:extLst>
                  </p:cNvPr>
                  <p:cNvSpPr>
                    <a:spLocks noChangeShapeType="1"/>
                  </p:cNvSpPr>
                  <p:nvPr/>
                </p:nvSpPr>
                <p:spPr bwMode="auto">
                  <a:xfrm flipH="1">
                    <a:off x="2979" y="1382"/>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3" name="Line 339">
                    <a:extLst>
                      <a:ext uri="{FF2B5EF4-FFF2-40B4-BE49-F238E27FC236}">
                        <a16:creationId xmlns:a16="http://schemas.microsoft.com/office/drawing/2014/main" id="{96FEC225-0F02-4B88-814B-D5D3771BB66C}"/>
                      </a:ext>
                    </a:extLst>
                  </p:cNvPr>
                  <p:cNvSpPr>
                    <a:spLocks noChangeShapeType="1"/>
                  </p:cNvSpPr>
                  <p:nvPr/>
                </p:nvSpPr>
                <p:spPr bwMode="auto">
                  <a:xfrm flipH="1">
                    <a:off x="3431" y="955"/>
                    <a:ext cx="479" cy="17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4" name="Line 340">
                    <a:extLst>
                      <a:ext uri="{FF2B5EF4-FFF2-40B4-BE49-F238E27FC236}">
                        <a16:creationId xmlns:a16="http://schemas.microsoft.com/office/drawing/2014/main" id="{A85728F9-76A4-4AB5-9A7F-9E053B569E34}"/>
                      </a:ext>
                    </a:extLst>
                  </p:cNvPr>
                  <p:cNvSpPr>
                    <a:spLocks noChangeShapeType="1"/>
                  </p:cNvSpPr>
                  <p:nvPr/>
                </p:nvSpPr>
                <p:spPr bwMode="auto">
                  <a:xfrm flipH="1">
                    <a:off x="3280" y="108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5" name="Line 341">
                    <a:extLst>
                      <a:ext uri="{FF2B5EF4-FFF2-40B4-BE49-F238E27FC236}">
                        <a16:creationId xmlns:a16="http://schemas.microsoft.com/office/drawing/2014/main" id="{03C30275-FC5C-4541-A190-74DF5B705D0F}"/>
                      </a:ext>
                    </a:extLst>
                  </p:cNvPr>
                  <p:cNvSpPr>
                    <a:spLocks noChangeShapeType="1"/>
                  </p:cNvSpPr>
                  <p:nvPr/>
                </p:nvSpPr>
                <p:spPr bwMode="auto">
                  <a:xfrm flipH="1">
                    <a:off x="3351" y="1204"/>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6" name="Line 342">
                    <a:extLst>
                      <a:ext uri="{FF2B5EF4-FFF2-40B4-BE49-F238E27FC236}">
                        <a16:creationId xmlns:a16="http://schemas.microsoft.com/office/drawing/2014/main" id="{38BF4C48-04AA-4A50-A6EF-4D6741C03BEF}"/>
                      </a:ext>
                    </a:extLst>
                  </p:cNvPr>
                  <p:cNvSpPr>
                    <a:spLocks noChangeShapeType="1"/>
                  </p:cNvSpPr>
                  <p:nvPr/>
                </p:nvSpPr>
                <p:spPr bwMode="auto">
                  <a:xfrm flipH="1">
                    <a:off x="3564" y="1231"/>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7" name="Line 343">
                    <a:extLst>
                      <a:ext uri="{FF2B5EF4-FFF2-40B4-BE49-F238E27FC236}">
                        <a16:creationId xmlns:a16="http://schemas.microsoft.com/office/drawing/2014/main" id="{0622F749-C16B-4E8D-ABE4-0EA9972B5022}"/>
                      </a:ext>
                    </a:extLst>
                  </p:cNvPr>
                  <p:cNvSpPr>
                    <a:spLocks noChangeShapeType="1"/>
                  </p:cNvSpPr>
                  <p:nvPr/>
                </p:nvSpPr>
                <p:spPr bwMode="auto">
                  <a:xfrm flipH="1">
                    <a:off x="2899" y="1177"/>
                    <a:ext cx="478" cy="19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8" name="Line 344">
                    <a:extLst>
                      <a:ext uri="{FF2B5EF4-FFF2-40B4-BE49-F238E27FC236}">
                        <a16:creationId xmlns:a16="http://schemas.microsoft.com/office/drawing/2014/main" id="{1B3F8B5C-F3F3-47A9-AC1A-C430AFB6B29D}"/>
                      </a:ext>
                    </a:extLst>
                  </p:cNvPr>
                  <p:cNvSpPr>
                    <a:spLocks noChangeShapeType="1"/>
                  </p:cNvSpPr>
                  <p:nvPr/>
                </p:nvSpPr>
                <p:spPr bwMode="auto">
                  <a:xfrm flipH="1">
                    <a:off x="3200" y="132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79" name="Line 345">
                    <a:extLst>
                      <a:ext uri="{FF2B5EF4-FFF2-40B4-BE49-F238E27FC236}">
                        <a16:creationId xmlns:a16="http://schemas.microsoft.com/office/drawing/2014/main" id="{D8EDDA86-BD51-4FCB-A702-1AAEA843A01D}"/>
                      </a:ext>
                    </a:extLst>
                  </p:cNvPr>
                  <p:cNvSpPr>
                    <a:spLocks noChangeShapeType="1"/>
                  </p:cNvSpPr>
                  <p:nvPr/>
                </p:nvSpPr>
                <p:spPr bwMode="auto">
                  <a:xfrm flipH="1">
                    <a:off x="3094" y="1106"/>
                    <a:ext cx="478" cy="19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99055" name="Group 346">
                  <a:extLst>
                    <a:ext uri="{FF2B5EF4-FFF2-40B4-BE49-F238E27FC236}">
                      <a16:creationId xmlns:a16="http://schemas.microsoft.com/office/drawing/2014/main" id="{B76B7CDA-D985-42A4-B813-2444610B3F07}"/>
                    </a:ext>
                  </a:extLst>
                </p:cNvPr>
                <p:cNvGrpSpPr>
                  <a:grpSpLocks/>
                </p:cNvGrpSpPr>
                <p:nvPr/>
              </p:nvGrpSpPr>
              <p:grpSpPr bwMode="auto">
                <a:xfrm>
                  <a:off x="2748" y="1160"/>
                  <a:ext cx="1135" cy="658"/>
                  <a:chOff x="2748" y="1160"/>
                  <a:chExt cx="1135" cy="658"/>
                </a:xfrm>
              </p:grpSpPr>
              <p:sp>
                <p:nvSpPr>
                  <p:cNvPr id="299056" name="Line 347">
                    <a:extLst>
                      <a:ext uri="{FF2B5EF4-FFF2-40B4-BE49-F238E27FC236}">
                        <a16:creationId xmlns:a16="http://schemas.microsoft.com/office/drawing/2014/main" id="{0641A987-E967-46EB-ACED-24485D67F4AE}"/>
                      </a:ext>
                    </a:extLst>
                  </p:cNvPr>
                  <p:cNvSpPr>
                    <a:spLocks noChangeShapeType="1"/>
                  </p:cNvSpPr>
                  <p:nvPr/>
                </p:nvSpPr>
                <p:spPr bwMode="auto">
                  <a:xfrm flipH="1">
                    <a:off x="2854" y="1195"/>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57" name="Line 348">
                    <a:extLst>
                      <a:ext uri="{FF2B5EF4-FFF2-40B4-BE49-F238E27FC236}">
                        <a16:creationId xmlns:a16="http://schemas.microsoft.com/office/drawing/2014/main" id="{754056FB-AC51-4918-B813-C407ABA8656E}"/>
                      </a:ext>
                    </a:extLst>
                  </p:cNvPr>
                  <p:cNvSpPr>
                    <a:spLocks noChangeShapeType="1"/>
                  </p:cNvSpPr>
                  <p:nvPr/>
                </p:nvSpPr>
                <p:spPr bwMode="auto">
                  <a:xfrm flipH="1">
                    <a:off x="3023" y="1177"/>
                    <a:ext cx="478" cy="19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58" name="Line 349">
                    <a:extLst>
                      <a:ext uri="{FF2B5EF4-FFF2-40B4-BE49-F238E27FC236}">
                        <a16:creationId xmlns:a16="http://schemas.microsoft.com/office/drawing/2014/main" id="{0E4386CB-BA69-49C2-9B8D-D5DF83209441}"/>
                      </a:ext>
                    </a:extLst>
                  </p:cNvPr>
                  <p:cNvSpPr>
                    <a:spLocks noChangeShapeType="1"/>
                  </p:cNvSpPr>
                  <p:nvPr/>
                </p:nvSpPr>
                <p:spPr bwMode="auto">
                  <a:xfrm flipH="1">
                    <a:off x="3209" y="1631"/>
                    <a:ext cx="47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59" name="Line 350">
                    <a:extLst>
                      <a:ext uri="{FF2B5EF4-FFF2-40B4-BE49-F238E27FC236}">
                        <a16:creationId xmlns:a16="http://schemas.microsoft.com/office/drawing/2014/main" id="{8165041C-5DB4-4772-891A-107CC90D336A}"/>
                      </a:ext>
                    </a:extLst>
                  </p:cNvPr>
                  <p:cNvSpPr>
                    <a:spLocks noChangeShapeType="1"/>
                  </p:cNvSpPr>
                  <p:nvPr/>
                </p:nvSpPr>
                <p:spPr bwMode="auto">
                  <a:xfrm flipH="1">
                    <a:off x="3316" y="1284"/>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0" name="Line 351">
                    <a:extLst>
                      <a:ext uri="{FF2B5EF4-FFF2-40B4-BE49-F238E27FC236}">
                        <a16:creationId xmlns:a16="http://schemas.microsoft.com/office/drawing/2014/main" id="{53E6DEE7-780B-4CE5-8E92-33C23156B9DA}"/>
                      </a:ext>
                    </a:extLst>
                  </p:cNvPr>
                  <p:cNvSpPr>
                    <a:spLocks noChangeShapeType="1"/>
                  </p:cNvSpPr>
                  <p:nvPr/>
                </p:nvSpPr>
                <p:spPr bwMode="auto">
                  <a:xfrm flipH="1">
                    <a:off x="2819" y="1604"/>
                    <a:ext cx="478" cy="196"/>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1" name="Line 352">
                    <a:extLst>
                      <a:ext uri="{FF2B5EF4-FFF2-40B4-BE49-F238E27FC236}">
                        <a16:creationId xmlns:a16="http://schemas.microsoft.com/office/drawing/2014/main" id="{68D4A9F6-B478-4516-B9C2-BE3DD34E4D7D}"/>
                      </a:ext>
                    </a:extLst>
                  </p:cNvPr>
                  <p:cNvSpPr>
                    <a:spLocks noChangeShapeType="1"/>
                  </p:cNvSpPr>
                  <p:nvPr/>
                </p:nvSpPr>
                <p:spPr bwMode="auto">
                  <a:xfrm flipH="1">
                    <a:off x="3272" y="1160"/>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2" name="Line 353">
                    <a:extLst>
                      <a:ext uri="{FF2B5EF4-FFF2-40B4-BE49-F238E27FC236}">
                        <a16:creationId xmlns:a16="http://schemas.microsoft.com/office/drawing/2014/main" id="{269D580F-9A35-4F30-980E-0ABEC5C82035}"/>
                      </a:ext>
                    </a:extLst>
                  </p:cNvPr>
                  <p:cNvSpPr>
                    <a:spLocks noChangeShapeType="1"/>
                  </p:cNvSpPr>
                  <p:nvPr/>
                </p:nvSpPr>
                <p:spPr bwMode="auto">
                  <a:xfrm flipH="1">
                    <a:off x="3121" y="1311"/>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3" name="Line 354">
                    <a:extLst>
                      <a:ext uri="{FF2B5EF4-FFF2-40B4-BE49-F238E27FC236}">
                        <a16:creationId xmlns:a16="http://schemas.microsoft.com/office/drawing/2014/main" id="{EF402CE2-6770-4FD7-A012-C748D775FC88}"/>
                      </a:ext>
                    </a:extLst>
                  </p:cNvPr>
                  <p:cNvSpPr>
                    <a:spLocks noChangeShapeType="1"/>
                  </p:cNvSpPr>
                  <p:nvPr/>
                </p:nvSpPr>
                <p:spPr bwMode="auto">
                  <a:xfrm flipH="1">
                    <a:off x="3192" y="1426"/>
                    <a:ext cx="478"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4" name="Line 355">
                    <a:extLst>
                      <a:ext uri="{FF2B5EF4-FFF2-40B4-BE49-F238E27FC236}">
                        <a16:creationId xmlns:a16="http://schemas.microsoft.com/office/drawing/2014/main" id="{1A3CFEB4-87C0-45B1-8A1D-3F58EA16446C}"/>
                      </a:ext>
                    </a:extLst>
                  </p:cNvPr>
                  <p:cNvSpPr>
                    <a:spLocks noChangeShapeType="1"/>
                  </p:cNvSpPr>
                  <p:nvPr/>
                </p:nvSpPr>
                <p:spPr bwMode="auto">
                  <a:xfrm flipH="1">
                    <a:off x="3405" y="1453"/>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5" name="Line 356">
                    <a:extLst>
                      <a:ext uri="{FF2B5EF4-FFF2-40B4-BE49-F238E27FC236}">
                        <a16:creationId xmlns:a16="http://schemas.microsoft.com/office/drawing/2014/main" id="{ED3E2538-FE7E-491B-B709-E5CAEE43FD26}"/>
                      </a:ext>
                    </a:extLst>
                  </p:cNvPr>
                  <p:cNvSpPr>
                    <a:spLocks noChangeShapeType="1"/>
                  </p:cNvSpPr>
                  <p:nvPr/>
                </p:nvSpPr>
                <p:spPr bwMode="auto">
                  <a:xfrm flipH="1">
                    <a:off x="2748" y="1400"/>
                    <a:ext cx="469"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6" name="Line 357">
                    <a:extLst>
                      <a:ext uri="{FF2B5EF4-FFF2-40B4-BE49-F238E27FC236}">
                        <a16:creationId xmlns:a16="http://schemas.microsoft.com/office/drawing/2014/main" id="{64B4E73B-0FDF-48F4-B459-69128E15FB6E}"/>
                      </a:ext>
                    </a:extLst>
                  </p:cNvPr>
                  <p:cNvSpPr>
                    <a:spLocks noChangeShapeType="1"/>
                  </p:cNvSpPr>
                  <p:nvPr/>
                </p:nvSpPr>
                <p:spPr bwMode="auto">
                  <a:xfrm flipH="1">
                    <a:off x="3041" y="1551"/>
                    <a:ext cx="478" cy="187"/>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67" name="Line 358">
                    <a:extLst>
                      <a:ext uri="{FF2B5EF4-FFF2-40B4-BE49-F238E27FC236}">
                        <a16:creationId xmlns:a16="http://schemas.microsoft.com/office/drawing/2014/main" id="{DFF5437A-40E3-47BA-A6B0-DAA686EC6F98}"/>
                      </a:ext>
                    </a:extLst>
                  </p:cNvPr>
                  <p:cNvSpPr>
                    <a:spLocks noChangeShapeType="1"/>
                  </p:cNvSpPr>
                  <p:nvPr/>
                </p:nvSpPr>
                <p:spPr bwMode="auto">
                  <a:xfrm flipH="1">
                    <a:off x="2934" y="1328"/>
                    <a:ext cx="479" cy="188"/>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299041" name="Group 359">
              <a:extLst>
                <a:ext uri="{FF2B5EF4-FFF2-40B4-BE49-F238E27FC236}">
                  <a16:creationId xmlns:a16="http://schemas.microsoft.com/office/drawing/2014/main" id="{BCAF27BE-55F4-45A6-AD8D-B99500E9FD70}"/>
                </a:ext>
              </a:extLst>
            </p:cNvPr>
            <p:cNvGrpSpPr>
              <a:grpSpLocks/>
            </p:cNvGrpSpPr>
            <p:nvPr/>
          </p:nvGrpSpPr>
          <p:grpSpPr bwMode="auto">
            <a:xfrm>
              <a:off x="4918" y="1502"/>
              <a:ext cx="897" cy="703"/>
              <a:chOff x="4918" y="1502"/>
              <a:chExt cx="897" cy="703"/>
            </a:xfrm>
          </p:grpSpPr>
          <p:sp>
            <p:nvSpPr>
              <p:cNvPr id="299048" name="Freeform 360">
                <a:extLst>
                  <a:ext uri="{FF2B5EF4-FFF2-40B4-BE49-F238E27FC236}">
                    <a16:creationId xmlns:a16="http://schemas.microsoft.com/office/drawing/2014/main" id="{EED824DC-428A-4AEC-9B8A-DB031A300D5C}"/>
                  </a:ext>
                </a:extLst>
              </p:cNvPr>
              <p:cNvSpPr>
                <a:spLocks/>
              </p:cNvSpPr>
              <p:nvPr/>
            </p:nvSpPr>
            <p:spPr bwMode="auto">
              <a:xfrm>
                <a:off x="5104" y="1556"/>
                <a:ext cx="303" cy="249"/>
              </a:xfrm>
              <a:custGeom>
                <a:avLst/>
                <a:gdLst>
                  <a:gd name="T0" fmla="*/ 98 w 303"/>
                  <a:gd name="T1" fmla="*/ 9 h 249"/>
                  <a:gd name="T2" fmla="*/ 80 w 303"/>
                  <a:gd name="T3" fmla="*/ 9 h 249"/>
                  <a:gd name="T4" fmla="*/ 62 w 303"/>
                  <a:gd name="T5" fmla="*/ 9 h 249"/>
                  <a:gd name="T6" fmla="*/ 44 w 303"/>
                  <a:gd name="T7" fmla="*/ 9 h 249"/>
                  <a:gd name="T8" fmla="*/ 36 w 303"/>
                  <a:gd name="T9" fmla="*/ 18 h 249"/>
                  <a:gd name="T10" fmla="*/ 18 w 303"/>
                  <a:gd name="T11" fmla="*/ 18 h 249"/>
                  <a:gd name="T12" fmla="*/ 9 w 303"/>
                  <a:gd name="T13" fmla="*/ 27 h 249"/>
                  <a:gd name="T14" fmla="*/ 9 w 303"/>
                  <a:gd name="T15" fmla="*/ 44 h 249"/>
                  <a:gd name="T16" fmla="*/ 9 w 303"/>
                  <a:gd name="T17" fmla="*/ 80 h 249"/>
                  <a:gd name="T18" fmla="*/ 9 w 303"/>
                  <a:gd name="T19" fmla="*/ 97 h 249"/>
                  <a:gd name="T20" fmla="*/ 0 w 303"/>
                  <a:gd name="T21" fmla="*/ 115 h 249"/>
                  <a:gd name="T22" fmla="*/ 0 w 303"/>
                  <a:gd name="T23" fmla="*/ 133 h 249"/>
                  <a:gd name="T24" fmla="*/ 0 w 303"/>
                  <a:gd name="T25" fmla="*/ 151 h 249"/>
                  <a:gd name="T26" fmla="*/ 0 w 303"/>
                  <a:gd name="T27" fmla="*/ 168 h 249"/>
                  <a:gd name="T28" fmla="*/ 9 w 303"/>
                  <a:gd name="T29" fmla="*/ 186 h 249"/>
                  <a:gd name="T30" fmla="*/ 18 w 303"/>
                  <a:gd name="T31" fmla="*/ 204 h 249"/>
                  <a:gd name="T32" fmla="*/ 36 w 303"/>
                  <a:gd name="T33" fmla="*/ 213 h 249"/>
                  <a:gd name="T34" fmla="*/ 44 w 303"/>
                  <a:gd name="T35" fmla="*/ 221 h 249"/>
                  <a:gd name="T36" fmla="*/ 62 w 303"/>
                  <a:gd name="T37" fmla="*/ 221 h 249"/>
                  <a:gd name="T38" fmla="*/ 80 w 303"/>
                  <a:gd name="T39" fmla="*/ 221 h 249"/>
                  <a:gd name="T40" fmla="*/ 98 w 303"/>
                  <a:gd name="T41" fmla="*/ 221 h 249"/>
                  <a:gd name="T42" fmla="*/ 115 w 303"/>
                  <a:gd name="T43" fmla="*/ 221 h 249"/>
                  <a:gd name="T44" fmla="*/ 124 w 303"/>
                  <a:gd name="T45" fmla="*/ 230 h 249"/>
                  <a:gd name="T46" fmla="*/ 142 w 303"/>
                  <a:gd name="T47" fmla="*/ 239 h 249"/>
                  <a:gd name="T48" fmla="*/ 151 w 303"/>
                  <a:gd name="T49" fmla="*/ 248 h 249"/>
                  <a:gd name="T50" fmla="*/ 169 w 303"/>
                  <a:gd name="T51" fmla="*/ 248 h 249"/>
                  <a:gd name="T52" fmla="*/ 187 w 303"/>
                  <a:gd name="T53" fmla="*/ 248 h 249"/>
                  <a:gd name="T54" fmla="*/ 204 w 303"/>
                  <a:gd name="T55" fmla="*/ 248 h 249"/>
                  <a:gd name="T56" fmla="*/ 222 w 303"/>
                  <a:gd name="T57" fmla="*/ 248 h 249"/>
                  <a:gd name="T58" fmla="*/ 231 w 303"/>
                  <a:gd name="T59" fmla="*/ 239 h 249"/>
                  <a:gd name="T60" fmla="*/ 240 w 303"/>
                  <a:gd name="T61" fmla="*/ 230 h 249"/>
                  <a:gd name="T62" fmla="*/ 258 w 303"/>
                  <a:gd name="T63" fmla="*/ 221 h 249"/>
                  <a:gd name="T64" fmla="*/ 266 w 303"/>
                  <a:gd name="T65" fmla="*/ 213 h 249"/>
                  <a:gd name="T66" fmla="*/ 275 w 303"/>
                  <a:gd name="T67" fmla="*/ 195 h 249"/>
                  <a:gd name="T68" fmla="*/ 284 w 303"/>
                  <a:gd name="T69" fmla="*/ 177 h 249"/>
                  <a:gd name="T70" fmla="*/ 302 w 303"/>
                  <a:gd name="T71" fmla="*/ 168 h 249"/>
                  <a:gd name="T72" fmla="*/ 302 w 303"/>
                  <a:gd name="T73" fmla="*/ 151 h 249"/>
                  <a:gd name="T74" fmla="*/ 302 w 303"/>
                  <a:gd name="T75" fmla="*/ 133 h 249"/>
                  <a:gd name="T76" fmla="*/ 302 w 303"/>
                  <a:gd name="T77" fmla="*/ 115 h 249"/>
                  <a:gd name="T78" fmla="*/ 302 w 303"/>
                  <a:gd name="T79" fmla="*/ 97 h 249"/>
                  <a:gd name="T80" fmla="*/ 293 w 303"/>
                  <a:gd name="T81" fmla="*/ 89 h 249"/>
                  <a:gd name="T82" fmla="*/ 284 w 303"/>
                  <a:gd name="T83" fmla="*/ 80 h 249"/>
                  <a:gd name="T84" fmla="*/ 275 w 303"/>
                  <a:gd name="T85" fmla="*/ 71 h 249"/>
                  <a:gd name="T86" fmla="*/ 258 w 303"/>
                  <a:gd name="T87" fmla="*/ 62 h 249"/>
                  <a:gd name="T88" fmla="*/ 240 w 303"/>
                  <a:gd name="T89" fmla="*/ 53 h 249"/>
                  <a:gd name="T90" fmla="*/ 231 w 303"/>
                  <a:gd name="T91" fmla="*/ 44 h 249"/>
                  <a:gd name="T92" fmla="*/ 213 w 303"/>
                  <a:gd name="T93" fmla="*/ 44 h 249"/>
                  <a:gd name="T94" fmla="*/ 204 w 303"/>
                  <a:gd name="T95" fmla="*/ 35 h 249"/>
                  <a:gd name="T96" fmla="*/ 187 w 303"/>
                  <a:gd name="T97" fmla="*/ 35 h 249"/>
                  <a:gd name="T98" fmla="*/ 178 w 303"/>
                  <a:gd name="T99" fmla="*/ 27 h 249"/>
                  <a:gd name="T100" fmla="*/ 169 w 303"/>
                  <a:gd name="T101" fmla="*/ 18 h 249"/>
                  <a:gd name="T102" fmla="*/ 151 w 303"/>
                  <a:gd name="T103" fmla="*/ 18 h 249"/>
                  <a:gd name="T104" fmla="*/ 142 w 303"/>
                  <a:gd name="T105" fmla="*/ 9 h 249"/>
                  <a:gd name="T106" fmla="*/ 133 w 303"/>
                  <a:gd name="T107" fmla="*/ 0 h 249"/>
                  <a:gd name="T108" fmla="*/ 115 w 303"/>
                  <a:gd name="T109" fmla="*/ 0 h 249"/>
                  <a:gd name="T110" fmla="*/ 98 w 303"/>
                  <a:gd name="T111" fmla="*/ 0 h 249"/>
                  <a:gd name="T112" fmla="*/ 98 w 303"/>
                  <a:gd name="T113" fmla="*/ 18 h 2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3" h="249">
                    <a:moveTo>
                      <a:pt x="107" y="9"/>
                    </a:moveTo>
                    <a:lnTo>
                      <a:pt x="98" y="9"/>
                    </a:lnTo>
                    <a:lnTo>
                      <a:pt x="89" y="9"/>
                    </a:lnTo>
                    <a:lnTo>
                      <a:pt x="80" y="9"/>
                    </a:lnTo>
                    <a:lnTo>
                      <a:pt x="71" y="9"/>
                    </a:lnTo>
                    <a:lnTo>
                      <a:pt x="62" y="9"/>
                    </a:lnTo>
                    <a:lnTo>
                      <a:pt x="53" y="9"/>
                    </a:lnTo>
                    <a:lnTo>
                      <a:pt x="44" y="9"/>
                    </a:lnTo>
                    <a:lnTo>
                      <a:pt x="44" y="18"/>
                    </a:lnTo>
                    <a:lnTo>
                      <a:pt x="36" y="18"/>
                    </a:lnTo>
                    <a:lnTo>
                      <a:pt x="27" y="18"/>
                    </a:lnTo>
                    <a:lnTo>
                      <a:pt x="18" y="18"/>
                    </a:lnTo>
                    <a:lnTo>
                      <a:pt x="18" y="27"/>
                    </a:lnTo>
                    <a:lnTo>
                      <a:pt x="9" y="27"/>
                    </a:lnTo>
                    <a:lnTo>
                      <a:pt x="9" y="35"/>
                    </a:lnTo>
                    <a:lnTo>
                      <a:pt x="9" y="44"/>
                    </a:lnTo>
                    <a:lnTo>
                      <a:pt x="9" y="71"/>
                    </a:lnTo>
                    <a:lnTo>
                      <a:pt x="9" y="80"/>
                    </a:lnTo>
                    <a:lnTo>
                      <a:pt x="9" y="89"/>
                    </a:lnTo>
                    <a:lnTo>
                      <a:pt x="9" y="97"/>
                    </a:lnTo>
                    <a:lnTo>
                      <a:pt x="0" y="106"/>
                    </a:lnTo>
                    <a:lnTo>
                      <a:pt x="0" y="115"/>
                    </a:lnTo>
                    <a:lnTo>
                      <a:pt x="0" y="124"/>
                    </a:lnTo>
                    <a:lnTo>
                      <a:pt x="0" y="133"/>
                    </a:lnTo>
                    <a:lnTo>
                      <a:pt x="0" y="142"/>
                    </a:lnTo>
                    <a:lnTo>
                      <a:pt x="0" y="151"/>
                    </a:lnTo>
                    <a:lnTo>
                      <a:pt x="0" y="159"/>
                    </a:lnTo>
                    <a:lnTo>
                      <a:pt x="0" y="168"/>
                    </a:lnTo>
                    <a:lnTo>
                      <a:pt x="0" y="177"/>
                    </a:lnTo>
                    <a:lnTo>
                      <a:pt x="9" y="186"/>
                    </a:lnTo>
                    <a:lnTo>
                      <a:pt x="9" y="195"/>
                    </a:lnTo>
                    <a:lnTo>
                      <a:pt x="18" y="204"/>
                    </a:lnTo>
                    <a:lnTo>
                      <a:pt x="27" y="213"/>
                    </a:lnTo>
                    <a:lnTo>
                      <a:pt x="36" y="213"/>
                    </a:lnTo>
                    <a:lnTo>
                      <a:pt x="44" y="213"/>
                    </a:lnTo>
                    <a:lnTo>
                      <a:pt x="44" y="221"/>
                    </a:lnTo>
                    <a:lnTo>
                      <a:pt x="53" y="221"/>
                    </a:lnTo>
                    <a:lnTo>
                      <a:pt x="62" y="221"/>
                    </a:lnTo>
                    <a:lnTo>
                      <a:pt x="71" y="221"/>
                    </a:lnTo>
                    <a:lnTo>
                      <a:pt x="80" y="221"/>
                    </a:lnTo>
                    <a:lnTo>
                      <a:pt x="89" y="221"/>
                    </a:lnTo>
                    <a:lnTo>
                      <a:pt x="98" y="221"/>
                    </a:lnTo>
                    <a:lnTo>
                      <a:pt x="107" y="221"/>
                    </a:lnTo>
                    <a:lnTo>
                      <a:pt x="115" y="221"/>
                    </a:lnTo>
                    <a:lnTo>
                      <a:pt x="124" y="221"/>
                    </a:lnTo>
                    <a:lnTo>
                      <a:pt x="124" y="230"/>
                    </a:lnTo>
                    <a:lnTo>
                      <a:pt x="133" y="230"/>
                    </a:lnTo>
                    <a:lnTo>
                      <a:pt x="142" y="239"/>
                    </a:lnTo>
                    <a:lnTo>
                      <a:pt x="151" y="239"/>
                    </a:lnTo>
                    <a:lnTo>
                      <a:pt x="151" y="248"/>
                    </a:lnTo>
                    <a:lnTo>
                      <a:pt x="160" y="248"/>
                    </a:lnTo>
                    <a:lnTo>
                      <a:pt x="169" y="248"/>
                    </a:lnTo>
                    <a:lnTo>
                      <a:pt x="178" y="248"/>
                    </a:lnTo>
                    <a:lnTo>
                      <a:pt x="187" y="248"/>
                    </a:lnTo>
                    <a:lnTo>
                      <a:pt x="195" y="248"/>
                    </a:lnTo>
                    <a:lnTo>
                      <a:pt x="204" y="248"/>
                    </a:lnTo>
                    <a:lnTo>
                      <a:pt x="213" y="248"/>
                    </a:lnTo>
                    <a:lnTo>
                      <a:pt x="222" y="248"/>
                    </a:lnTo>
                    <a:lnTo>
                      <a:pt x="222" y="239"/>
                    </a:lnTo>
                    <a:lnTo>
                      <a:pt x="231" y="239"/>
                    </a:lnTo>
                    <a:lnTo>
                      <a:pt x="240" y="239"/>
                    </a:lnTo>
                    <a:lnTo>
                      <a:pt x="240" y="230"/>
                    </a:lnTo>
                    <a:lnTo>
                      <a:pt x="249" y="221"/>
                    </a:lnTo>
                    <a:lnTo>
                      <a:pt x="258" y="221"/>
                    </a:lnTo>
                    <a:lnTo>
                      <a:pt x="266" y="221"/>
                    </a:lnTo>
                    <a:lnTo>
                      <a:pt x="266" y="213"/>
                    </a:lnTo>
                    <a:lnTo>
                      <a:pt x="266" y="204"/>
                    </a:lnTo>
                    <a:lnTo>
                      <a:pt x="275" y="195"/>
                    </a:lnTo>
                    <a:lnTo>
                      <a:pt x="284" y="186"/>
                    </a:lnTo>
                    <a:lnTo>
                      <a:pt x="284" y="177"/>
                    </a:lnTo>
                    <a:lnTo>
                      <a:pt x="293" y="177"/>
                    </a:lnTo>
                    <a:lnTo>
                      <a:pt x="302" y="168"/>
                    </a:lnTo>
                    <a:lnTo>
                      <a:pt x="302" y="159"/>
                    </a:lnTo>
                    <a:lnTo>
                      <a:pt x="302" y="151"/>
                    </a:lnTo>
                    <a:lnTo>
                      <a:pt x="302" y="142"/>
                    </a:lnTo>
                    <a:lnTo>
                      <a:pt x="302" y="133"/>
                    </a:lnTo>
                    <a:lnTo>
                      <a:pt x="302" y="124"/>
                    </a:lnTo>
                    <a:lnTo>
                      <a:pt x="302" y="115"/>
                    </a:lnTo>
                    <a:lnTo>
                      <a:pt x="302" y="106"/>
                    </a:lnTo>
                    <a:lnTo>
                      <a:pt x="302" y="97"/>
                    </a:lnTo>
                    <a:lnTo>
                      <a:pt x="293" y="97"/>
                    </a:lnTo>
                    <a:lnTo>
                      <a:pt x="293" y="89"/>
                    </a:lnTo>
                    <a:lnTo>
                      <a:pt x="284" y="89"/>
                    </a:lnTo>
                    <a:lnTo>
                      <a:pt x="284" y="80"/>
                    </a:lnTo>
                    <a:lnTo>
                      <a:pt x="275" y="80"/>
                    </a:lnTo>
                    <a:lnTo>
                      <a:pt x="275" y="71"/>
                    </a:lnTo>
                    <a:lnTo>
                      <a:pt x="266" y="71"/>
                    </a:lnTo>
                    <a:lnTo>
                      <a:pt x="258" y="62"/>
                    </a:lnTo>
                    <a:lnTo>
                      <a:pt x="249" y="62"/>
                    </a:lnTo>
                    <a:lnTo>
                      <a:pt x="240" y="53"/>
                    </a:lnTo>
                    <a:lnTo>
                      <a:pt x="240" y="44"/>
                    </a:lnTo>
                    <a:lnTo>
                      <a:pt x="231" y="44"/>
                    </a:lnTo>
                    <a:lnTo>
                      <a:pt x="222" y="44"/>
                    </a:lnTo>
                    <a:lnTo>
                      <a:pt x="213" y="44"/>
                    </a:lnTo>
                    <a:lnTo>
                      <a:pt x="213" y="35"/>
                    </a:lnTo>
                    <a:lnTo>
                      <a:pt x="204" y="35"/>
                    </a:lnTo>
                    <a:lnTo>
                      <a:pt x="195" y="35"/>
                    </a:lnTo>
                    <a:lnTo>
                      <a:pt x="187" y="35"/>
                    </a:lnTo>
                    <a:lnTo>
                      <a:pt x="187" y="27"/>
                    </a:lnTo>
                    <a:lnTo>
                      <a:pt x="178" y="27"/>
                    </a:lnTo>
                    <a:lnTo>
                      <a:pt x="169" y="27"/>
                    </a:lnTo>
                    <a:lnTo>
                      <a:pt x="169" y="18"/>
                    </a:lnTo>
                    <a:lnTo>
                      <a:pt x="160" y="18"/>
                    </a:lnTo>
                    <a:lnTo>
                      <a:pt x="151" y="18"/>
                    </a:lnTo>
                    <a:lnTo>
                      <a:pt x="151" y="9"/>
                    </a:lnTo>
                    <a:lnTo>
                      <a:pt x="142" y="9"/>
                    </a:lnTo>
                    <a:lnTo>
                      <a:pt x="142" y="0"/>
                    </a:lnTo>
                    <a:lnTo>
                      <a:pt x="133" y="0"/>
                    </a:lnTo>
                    <a:lnTo>
                      <a:pt x="124" y="0"/>
                    </a:lnTo>
                    <a:lnTo>
                      <a:pt x="115" y="0"/>
                    </a:lnTo>
                    <a:lnTo>
                      <a:pt x="107" y="0"/>
                    </a:lnTo>
                    <a:lnTo>
                      <a:pt x="98" y="0"/>
                    </a:lnTo>
                    <a:lnTo>
                      <a:pt x="98" y="9"/>
                    </a:lnTo>
                    <a:lnTo>
                      <a:pt x="98" y="18"/>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49" name="Freeform 361">
                <a:extLst>
                  <a:ext uri="{FF2B5EF4-FFF2-40B4-BE49-F238E27FC236}">
                    <a16:creationId xmlns:a16="http://schemas.microsoft.com/office/drawing/2014/main" id="{9214AE95-8E3C-459B-8250-7A57A19A877C}"/>
                  </a:ext>
                </a:extLst>
              </p:cNvPr>
              <p:cNvSpPr>
                <a:spLocks/>
              </p:cNvSpPr>
              <p:nvPr/>
            </p:nvSpPr>
            <p:spPr bwMode="auto">
              <a:xfrm>
                <a:off x="5317" y="1956"/>
                <a:ext cx="303" cy="249"/>
              </a:xfrm>
              <a:custGeom>
                <a:avLst/>
                <a:gdLst>
                  <a:gd name="T0" fmla="*/ 98 w 303"/>
                  <a:gd name="T1" fmla="*/ 9 h 249"/>
                  <a:gd name="T2" fmla="*/ 80 w 303"/>
                  <a:gd name="T3" fmla="*/ 9 h 249"/>
                  <a:gd name="T4" fmla="*/ 62 w 303"/>
                  <a:gd name="T5" fmla="*/ 9 h 249"/>
                  <a:gd name="T6" fmla="*/ 44 w 303"/>
                  <a:gd name="T7" fmla="*/ 9 h 249"/>
                  <a:gd name="T8" fmla="*/ 36 w 303"/>
                  <a:gd name="T9" fmla="*/ 18 h 249"/>
                  <a:gd name="T10" fmla="*/ 18 w 303"/>
                  <a:gd name="T11" fmla="*/ 18 h 249"/>
                  <a:gd name="T12" fmla="*/ 9 w 303"/>
                  <a:gd name="T13" fmla="*/ 27 h 249"/>
                  <a:gd name="T14" fmla="*/ 9 w 303"/>
                  <a:gd name="T15" fmla="*/ 44 h 249"/>
                  <a:gd name="T16" fmla="*/ 9 w 303"/>
                  <a:gd name="T17" fmla="*/ 71 h 249"/>
                  <a:gd name="T18" fmla="*/ 9 w 303"/>
                  <a:gd name="T19" fmla="*/ 89 h 249"/>
                  <a:gd name="T20" fmla="*/ 0 w 303"/>
                  <a:gd name="T21" fmla="*/ 106 h 249"/>
                  <a:gd name="T22" fmla="*/ 0 w 303"/>
                  <a:gd name="T23" fmla="*/ 124 h 249"/>
                  <a:gd name="T24" fmla="*/ 0 w 303"/>
                  <a:gd name="T25" fmla="*/ 142 h 249"/>
                  <a:gd name="T26" fmla="*/ 0 w 303"/>
                  <a:gd name="T27" fmla="*/ 159 h 249"/>
                  <a:gd name="T28" fmla="*/ 0 w 303"/>
                  <a:gd name="T29" fmla="*/ 177 h 249"/>
                  <a:gd name="T30" fmla="*/ 9 w 303"/>
                  <a:gd name="T31" fmla="*/ 195 h 249"/>
                  <a:gd name="T32" fmla="*/ 18 w 303"/>
                  <a:gd name="T33" fmla="*/ 204 h 249"/>
                  <a:gd name="T34" fmla="*/ 36 w 303"/>
                  <a:gd name="T35" fmla="*/ 213 h 249"/>
                  <a:gd name="T36" fmla="*/ 44 w 303"/>
                  <a:gd name="T37" fmla="*/ 221 h 249"/>
                  <a:gd name="T38" fmla="*/ 62 w 303"/>
                  <a:gd name="T39" fmla="*/ 221 h 249"/>
                  <a:gd name="T40" fmla="*/ 80 w 303"/>
                  <a:gd name="T41" fmla="*/ 221 h 249"/>
                  <a:gd name="T42" fmla="*/ 98 w 303"/>
                  <a:gd name="T43" fmla="*/ 221 h 249"/>
                  <a:gd name="T44" fmla="*/ 115 w 303"/>
                  <a:gd name="T45" fmla="*/ 221 h 249"/>
                  <a:gd name="T46" fmla="*/ 124 w 303"/>
                  <a:gd name="T47" fmla="*/ 230 h 249"/>
                  <a:gd name="T48" fmla="*/ 142 w 303"/>
                  <a:gd name="T49" fmla="*/ 239 h 249"/>
                  <a:gd name="T50" fmla="*/ 151 w 303"/>
                  <a:gd name="T51" fmla="*/ 248 h 249"/>
                  <a:gd name="T52" fmla="*/ 169 w 303"/>
                  <a:gd name="T53" fmla="*/ 248 h 249"/>
                  <a:gd name="T54" fmla="*/ 187 w 303"/>
                  <a:gd name="T55" fmla="*/ 248 h 249"/>
                  <a:gd name="T56" fmla="*/ 204 w 303"/>
                  <a:gd name="T57" fmla="*/ 248 h 249"/>
                  <a:gd name="T58" fmla="*/ 222 w 303"/>
                  <a:gd name="T59" fmla="*/ 248 h 249"/>
                  <a:gd name="T60" fmla="*/ 231 w 303"/>
                  <a:gd name="T61" fmla="*/ 239 h 249"/>
                  <a:gd name="T62" fmla="*/ 240 w 303"/>
                  <a:gd name="T63" fmla="*/ 230 h 249"/>
                  <a:gd name="T64" fmla="*/ 258 w 303"/>
                  <a:gd name="T65" fmla="*/ 221 h 249"/>
                  <a:gd name="T66" fmla="*/ 266 w 303"/>
                  <a:gd name="T67" fmla="*/ 213 h 249"/>
                  <a:gd name="T68" fmla="*/ 275 w 303"/>
                  <a:gd name="T69" fmla="*/ 204 h 249"/>
                  <a:gd name="T70" fmla="*/ 284 w 303"/>
                  <a:gd name="T71" fmla="*/ 186 h 249"/>
                  <a:gd name="T72" fmla="*/ 302 w 303"/>
                  <a:gd name="T73" fmla="*/ 168 h 249"/>
                  <a:gd name="T74" fmla="*/ 302 w 303"/>
                  <a:gd name="T75" fmla="*/ 151 h 249"/>
                  <a:gd name="T76" fmla="*/ 302 w 303"/>
                  <a:gd name="T77" fmla="*/ 133 h 249"/>
                  <a:gd name="T78" fmla="*/ 302 w 303"/>
                  <a:gd name="T79" fmla="*/ 115 h 249"/>
                  <a:gd name="T80" fmla="*/ 302 w 303"/>
                  <a:gd name="T81" fmla="*/ 97 h 249"/>
                  <a:gd name="T82" fmla="*/ 293 w 303"/>
                  <a:gd name="T83" fmla="*/ 89 h 249"/>
                  <a:gd name="T84" fmla="*/ 284 w 303"/>
                  <a:gd name="T85" fmla="*/ 80 h 249"/>
                  <a:gd name="T86" fmla="*/ 275 w 303"/>
                  <a:gd name="T87" fmla="*/ 71 h 249"/>
                  <a:gd name="T88" fmla="*/ 258 w 303"/>
                  <a:gd name="T89" fmla="*/ 62 h 249"/>
                  <a:gd name="T90" fmla="*/ 240 w 303"/>
                  <a:gd name="T91" fmla="*/ 62 h 249"/>
                  <a:gd name="T92" fmla="*/ 231 w 303"/>
                  <a:gd name="T93" fmla="*/ 53 h 249"/>
                  <a:gd name="T94" fmla="*/ 213 w 303"/>
                  <a:gd name="T95" fmla="*/ 53 h 249"/>
                  <a:gd name="T96" fmla="*/ 204 w 303"/>
                  <a:gd name="T97" fmla="*/ 44 h 249"/>
                  <a:gd name="T98" fmla="*/ 195 w 303"/>
                  <a:gd name="T99" fmla="*/ 35 h 249"/>
                  <a:gd name="T100" fmla="*/ 187 w 303"/>
                  <a:gd name="T101" fmla="*/ 27 h 249"/>
                  <a:gd name="T102" fmla="*/ 169 w 303"/>
                  <a:gd name="T103" fmla="*/ 27 h 249"/>
                  <a:gd name="T104" fmla="*/ 160 w 303"/>
                  <a:gd name="T105" fmla="*/ 18 h 249"/>
                  <a:gd name="T106" fmla="*/ 151 w 303"/>
                  <a:gd name="T107" fmla="*/ 9 h 249"/>
                  <a:gd name="T108" fmla="*/ 142 w 303"/>
                  <a:gd name="T109" fmla="*/ 0 h 249"/>
                  <a:gd name="T110" fmla="*/ 124 w 303"/>
                  <a:gd name="T111" fmla="*/ 0 h 249"/>
                  <a:gd name="T112" fmla="*/ 107 w 303"/>
                  <a:gd name="T113" fmla="*/ 0 h 249"/>
                  <a:gd name="T114" fmla="*/ 98 w 303"/>
                  <a:gd name="T115" fmla="*/ 9 h 2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3" h="249">
                    <a:moveTo>
                      <a:pt x="107" y="9"/>
                    </a:moveTo>
                    <a:lnTo>
                      <a:pt x="98" y="9"/>
                    </a:lnTo>
                    <a:lnTo>
                      <a:pt x="89" y="9"/>
                    </a:lnTo>
                    <a:lnTo>
                      <a:pt x="80" y="9"/>
                    </a:lnTo>
                    <a:lnTo>
                      <a:pt x="71" y="9"/>
                    </a:lnTo>
                    <a:lnTo>
                      <a:pt x="62" y="9"/>
                    </a:lnTo>
                    <a:lnTo>
                      <a:pt x="53" y="9"/>
                    </a:lnTo>
                    <a:lnTo>
                      <a:pt x="44" y="9"/>
                    </a:lnTo>
                    <a:lnTo>
                      <a:pt x="44" y="18"/>
                    </a:lnTo>
                    <a:lnTo>
                      <a:pt x="36" y="18"/>
                    </a:lnTo>
                    <a:lnTo>
                      <a:pt x="27" y="18"/>
                    </a:lnTo>
                    <a:lnTo>
                      <a:pt x="18" y="18"/>
                    </a:lnTo>
                    <a:lnTo>
                      <a:pt x="18" y="27"/>
                    </a:lnTo>
                    <a:lnTo>
                      <a:pt x="9" y="27"/>
                    </a:lnTo>
                    <a:lnTo>
                      <a:pt x="9" y="35"/>
                    </a:lnTo>
                    <a:lnTo>
                      <a:pt x="9" y="44"/>
                    </a:lnTo>
                    <a:lnTo>
                      <a:pt x="9" y="53"/>
                    </a:lnTo>
                    <a:lnTo>
                      <a:pt x="9" y="71"/>
                    </a:lnTo>
                    <a:lnTo>
                      <a:pt x="9" y="80"/>
                    </a:lnTo>
                    <a:lnTo>
                      <a:pt x="9" y="89"/>
                    </a:lnTo>
                    <a:lnTo>
                      <a:pt x="9" y="97"/>
                    </a:lnTo>
                    <a:lnTo>
                      <a:pt x="0" y="106"/>
                    </a:lnTo>
                    <a:lnTo>
                      <a:pt x="0" y="115"/>
                    </a:lnTo>
                    <a:lnTo>
                      <a:pt x="0" y="124"/>
                    </a:lnTo>
                    <a:lnTo>
                      <a:pt x="0" y="133"/>
                    </a:lnTo>
                    <a:lnTo>
                      <a:pt x="0" y="142"/>
                    </a:lnTo>
                    <a:lnTo>
                      <a:pt x="0" y="151"/>
                    </a:lnTo>
                    <a:lnTo>
                      <a:pt x="0" y="159"/>
                    </a:lnTo>
                    <a:lnTo>
                      <a:pt x="0" y="168"/>
                    </a:lnTo>
                    <a:lnTo>
                      <a:pt x="0" y="177"/>
                    </a:lnTo>
                    <a:lnTo>
                      <a:pt x="0" y="186"/>
                    </a:lnTo>
                    <a:lnTo>
                      <a:pt x="9" y="195"/>
                    </a:lnTo>
                    <a:lnTo>
                      <a:pt x="9" y="204"/>
                    </a:lnTo>
                    <a:lnTo>
                      <a:pt x="18" y="204"/>
                    </a:lnTo>
                    <a:lnTo>
                      <a:pt x="27" y="213"/>
                    </a:lnTo>
                    <a:lnTo>
                      <a:pt x="36" y="213"/>
                    </a:lnTo>
                    <a:lnTo>
                      <a:pt x="44" y="213"/>
                    </a:lnTo>
                    <a:lnTo>
                      <a:pt x="44" y="221"/>
                    </a:lnTo>
                    <a:lnTo>
                      <a:pt x="53" y="221"/>
                    </a:lnTo>
                    <a:lnTo>
                      <a:pt x="62" y="221"/>
                    </a:lnTo>
                    <a:lnTo>
                      <a:pt x="71" y="221"/>
                    </a:lnTo>
                    <a:lnTo>
                      <a:pt x="80" y="221"/>
                    </a:lnTo>
                    <a:lnTo>
                      <a:pt x="89" y="221"/>
                    </a:lnTo>
                    <a:lnTo>
                      <a:pt x="98" y="221"/>
                    </a:lnTo>
                    <a:lnTo>
                      <a:pt x="107" y="221"/>
                    </a:lnTo>
                    <a:lnTo>
                      <a:pt x="115" y="221"/>
                    </a:lnTo>
                    <a:lnTo>
                      <a:pt x="124" y="221"/>
                    </a:lnTo>
                    <a:lnTo>
                      <a:pt x="124" y="230"/>
                    </a:lnTo>
                    <a:lnTo>
                      <a:pt x="133" y="230"/>
                    </a:lnTo>
                    <a:lnTo>
                      <a:pt x="142" y="239"/>
                    </a:lnTo>
                    <a:lnTo>
                      <a:pt x="151" y="239"/>
                    </a:lnTo>
                    <a:lnTo>
                      <a:pt x="151" y="248"/>
                    </a:lnTo>
                    <a:lnTo>
                      <a:pt x="160" y="248"/>
                    </a:lnTo>
                    <a:lnTo>
                      <a:pt x="169" y="248"/>
                    </a:lnTo>
                    <a:lnTo>
                      <a:pt x="178" y="248"/>
                    </a:lnTo>
                    <a:lnTo>
                      <a:pt x="187" y="248"/>
                    </a:lnTo>
                    <a:lnTo>
                      <a:pt x="195" y="248"/>
                    </a:lnTo>
                    <a:lnTo>
                      <a:pt x="204" y="248"/>
                    </a:lnTo>
                    <a:lnTo>
                      <a:pt x="213" y="248"/>
                    </a:lnTo>
                    <a:lnTo>
                      <a:pt x="222" y="248"/>
                    </a:lnTo>
                    <a:lnTo>
                      <a:pt x="222" y="239"/>
                    </a:lnTo>
                    <a:lnTo>
                      <a:pt x="231" y="239"/>
                    </a:lnTo>
                    <a:lnTo>
                      <a:pt x="240" y="239"/>
                    </a:lnTo>
                    <a:lnTo>
                      <a:pt x="240" y="230"/>
                    </a:lnTo>
                    <a:lnTo>
                      <a:pt x="249" y="221"/>
                    </a:lnTo>
                    <a:lnTo>
                      <a:pt x="258" y="221"/>
                    </a:lnTo>
                    <a:lnTo>
                      <a:pt x="266" y="221"/>
                    </a:lnTo>
                    <a:lnTo>
                      <a:pt x="266" y="213"/>
                    </a:lnTo>
                    <a:lnTo>
                      <a:pt x="266" y="204"/>
                    </a:lnTo>
                    <a:lnTo>
                      <a:pt x="275" y="204"/>
                    </a:lnTo>
                    <a:lnTo>
                      <a:pt x="284" y="195"/>
                    </a:lnTo>
                    <a:lnTo>
                      <a:pt x="284" y="186"/>
                    </a:lnTo>
                    <a:lnTo>
                      <a:pt x="293" y="177"/>
                    </a:lnTo>
                    <a:lnTo>
                      <a:pt x="302" y="168"/>
                    </a:lnTo>
                    <a:lnTo>
                      <a:pt x="302" y="159"/>
                    </a:lnTo>
                    <a:lnTo>
                      <a:pt x="302" y="151"/>
                    </a:lnTo>
                    <a:lnTo>
                      <a:pt x="302" y="142"/>
                    </a:lnTo>
                    <a:lnTo>
                      <a:pt x="302" y="133"/>
                    </a:lnTo>
                    <a:lnTo>
                      <a:pt x="302" y="124"/>
                    </a:lnTo>
                    <a:lnTo>
                      <a:pt x="302" y="115"/>
                    </a:lnTo>
                    <a:lnTo>
                      <a:pt x="302" y="106"/>
                    </a:lnTo>
                    <a:lnTo>
                      <a:pt x="302" y="97"/>
                    </a:lnTo>
                    <a:lnTo>
                      <a:pt x="293" y="97"/>
                    </a:lnTo>
                    <a:lnTo>
                      <a:pt x="293" y="89"/>
                    </a:lnTo>
                    <a:lnTo>
                      <a:pt x="284" y="89"/>
                    </a:lnTo>
                    <a:lnTo>
                      <a:pt x="284" y="80"/>
                    </a:lnTo>
                    <a:lnTo>
                      <a:pt x="275" y="80"/>
                    </a:lnTo>
                    <a:lnTo>
                      <a:pt x="275" y="71"/>
                    </a:lnTo>
                    <a:lnTo>
                      <a:pt x="266" y="71"/>
                    </a:lnTo>
                    <a:lnTo>
                      <a:pt x="258" y="62"/>
                    </a:lnTo>
                    <a:lnTo>
                      <a:pt x="249" y="62"/>
                    </a:lnTo>
                    <a:lnTo>
                      <a:pt x="240" y="62"/>
                    </a:lnTo>
                    <a:lnTo>
                      <a:pt x="240" y="53"/>
                    </a:lnTo>
                    <a:lnTo>
                      <a:pt x="231" y="53"/>
                    </a:lnTo>
                    <a:lnTo>
                      <a:pt x="222" y="53"/>
                    </a:lnTo>
                    <a:lnTo>
                      <a:pt x="213" y="53"/>
                    </a:lnTo>
                    <a:lnTo>
                      <a:pt x="213" y="44"/>
                    </a:lnTo>
                    <a:lnTo>
                      <a:pt x="204" y="44"/>
                    </a:lnTo>
                    <a:lnTo>
                      <a:pt x="195" y="44"/>
                    </a:lnTo>
                    <a:lnTo>
                      <a:pt x="195" y="35"/>
                    </a:lnTo>
                    <a:lnTo>
                      <a:pt x="187" y="35"/>
                    </a:lnTo>
                    <a:lnTo>
                      <a:pt x="187" y="27"/>
                    </a:lnTo>
                    <a:lnTo>
                      <a:pt x="178" y="27"/>
                    </a:lnTo>
                    <a:lnTo>
                      <a:pt x="169" y="27"/>
                    </a:lnTo>
                    <a:lnTo>
                      <a:pt x="169" y="18"/>
                    </a:lnTo>
                    <a:lnTo>
                      <a:pt x="160" y="18"/>
                    </a:lnTo>
                    <a:lnTo>
                      <a:pt x="151" y="18"/>
                    </a:lnTo>
                    <a:lnTo>
                      <a:pt x="151" y="9"/>
                    </a:lnTo>
                    <a:lnTo>
                      <a:pt x="142" y="9"/>
                    </a:lnTo>
                    <a:lnTo>
                      <a:pt x="142" y="0"/>
                    </a:lnTo>
                    <a:lnTo>
                      <a:pt x="133" y="0"/>
                    </a:lnTo>
                    <a:lnTo>
                      <a:pt x="124" y="0"/>
                    </a:lnTo>
                    <a:lnTo>
                      <a:pt x="115" y="0"/>
                    </a:lnTo>
                    <a:lnTo>
                      <a:pt x="107" y="0"/>
                    </a:lnTo>
                    <a:lnTo>
                      <a:pt x="98" y="0"/>
                    </a:lnTo>
                    <a:lnTo>
                      <a:pt x="98" y="9"/>
                    </a:lnTo>
                    <a:lnTo>
                      <a:pt x="98" y="18"/>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50" name="Freeform 362">
                <a:extLst>
                  <a:ext uri="{FF2B5EF4-FFF2-40B4-BE49-F238E27FC236}">
                    <a16:creationId xmlns:a16="http://schemas.microsoft.com/office/drawing/2014/main" id="{586CF916-ADE6-4140-A74F-9E4BFE343B21}"/>
                  </a:ext>
                </a:extLst>
              </p:cNvPr>
              <p:cNvSpPr>
                <a:spLocks/>
              </p:cNvSpPr>
              <p:nvPr/>
            </p:nvSpPr>
            <p:spPr bwMode="auto">
              <a:xfrm>
                <a:off x="5512" y="1502"/>
                <a:ext cx="303" cy="241"/>
              </a:xfrm>
              <a:custGeom>
                <a:avLst/>
                <a:gdLst>
                  <a:gd name="T0" fmla="*/ 98 w 303"/>
                  <a:gd name="T1" fmla="*/ 9 h 241"/>
                  <a:gd name="T2" fmla="*/ 80 w 303"/>
                  <a:gd name="T3" fmla="*/ 9 h 241"/>
                  <a:gd name="T4" fmla="*/ 62 w 303"/>
                  <a:gd name="T5" fmla="*/ 9 h 241"/>
                  <a:gd name="T6" fmla="*/ 44 w 303"/>
                  <a:gd name="T7" fmla="*/ 9 h 241"/>
                  <a:gd name="T8" fmla="*/ 36 w 303"/>
                  <a:gd name="T9" fmla="*/ 18 h 241"/>
                  <a:gd name="T10" fmla="*/ 18 w 303"/>
                  <a:gd name="T11" fmla="*/ 18 h 241"/>
                  <a:gd name="T12" fmla="*/ 9 w 303"/>
                  <a:gd name="T13" fmla="*/ 27 h 241"/>
                  <a:gd name="T14" fmla="*/ 9 w 303"/>
                  <a:gd name="T15" fmla="*/ 44 h 241"/>
                  <a:gd name="T16" fmla="*/ 9 w 303"/>
                  <a:gd name="T17" fmla="*/ 80 h 241"/>
                  <a:gd name="T18" fmla="*/ 0 w 303"/>
                  <a:gd name="T19" fmla="*/ 98 h 241"/>
                  <a:gd name="T20" fmla="*/ 0 w 303"/>
                  <a:gd name="T21" fmla="*/ 116 h 241"/>
                  <a:gd name="T22" fmla="*/ 0 w 303"/>
                  <a:gd name="T23" fmla="*/ 133 h 241"/>
                  <a:gd name="T24" fmla="*/ 0 w 303"/>
                  <a:gd name="T25" fmla="*/ 151 h 241"/>
                  <a:gd name="T26" fmla="*/ 0 w 303"/>
                  <a:gd name="T27" fmla="*/ 169 h 241"/>
                  <a:gd name="T28" fmla="*/ 9 w 303"/>
                  <a:gd name="T29" fmla="*/ 187 h 241"/>
                  <a:gd name="T30" fmla="*/ 18 w 303"/>
                  <a:gd name="T31" fmla="*/ 204 h 241"/>
                  <a:gd name="T32" fmla="*/ 36 w 303"/>
                  <a:gd name="T33" fmla="*/ 213 h 241"/>
                  <a:gd name="T34" fmla="*/ 44 w 303"/>
                  <a:gd name="T35" fmla="*/ 222 h 241"/>
                  <a:gd name="T36" fmla="*/ 62 w 303"/>
                  <a:gd name="T37" fmla="*/ 222 h 241"/>
                  <a:gd name="T38" fmla="*/ 80 w 303"/>
                  <a:gd name="T39" fmla="*/ 222 h 241"/>
                  <a:gd name="T40" fmla="*/ 98 w 303"/>
                  <a:gd name="T41" fmla="*/ 222 h 241"/>
                  <a:gd name="T42" fmla="*/ 115 w 303"/>
                  <a:gd name="T43" fmla="*/ 222 h 241"/>
                  <a:gd name="T44" fmla="*/ 124 w 303"/>
                  <a:gd name="T45" fmla="*/ 231 h 241"/>
                  <a:gd name="T46" fmla="*/ 142 w 303"/>
                  <a:gd name="T47" fmla="*/ 231 h 241"/>
                  <a:gd name="T48" fmla="*/ 151 w 303"/>
                  <a:gd name="T49" fmla="*/ 240 h 241"/>
                  <a:gd name="T50" fmla="*/ 169 w 303"/>
                  <a:gd name="T51" fmla="*/ 240 h 241"/>
                  <a:gd name="T52" fmla="*/ 187 w 303"/>
                  <a:gd name="T53" fmla="*/ 240 h 241"/>
                  <a:gd name="T54" fmla="*/ 204 w 303"/>
                  <a:gd name="T55" fmla="*/ 240 h 241"/>
                  <a:gd name="T56" fmla="*/ 222 w 303"/>
                  <a:gd name="T57" fmla="*/ 240 h 241"/>
                  <a:gd name="T58" fmla="*/ 231 w 303"/>
                  <a:gd name="T59" fmla="*/ 231 h 241"/>
                  <a:gd name="T60" fmla="*/ 249 w 303"/>
                  <a:gd name="T61" fmla="*/ 222 h 241"/>
                  <a:gd name="T62" fmla="*/ 266 w 303"/>
                  <a:gd name="T63" fmla="*/ 222 h 241"/>
                  <a:gd name="T64" fmla="*/ 266 w 303"/>
                  <a:gd name="T65" fmla="*/ 204 h 241"/>
                  <a:gd name="T66" fmla="*/ 284 w 303"/>
                  <a:gd name="T67" fmla="*/ 187 h 241"/>
                  <a:gd name="T68" fmla="*/ 293 w 303"/>
                  <a:gd name="T69" fmla="*/ 169 h 241"/>
                  <a:gd name="T70" fmla="*/ 302 w 303"/>
                  <a:gd name="T71" fmla="*/ 151 h 241"/>
                  <a:gd name="T72" fmla="*/ 302 w 303"/>
                  <a:gd name="T73" fmla="*/ 133 h 241"/>
                  <a:gd name="T74" fmla="*/ 302 w 303"/>
                  <a:gd name="T75" fmla="*/ 116 h 241"/>
                  <a:gd name="T76" fmla="*/ 302 w 303"/>
                  <a:gd name="T77" fmla="*/ 98 h 241"/>
                  <a:gd name="T78" fmla="*/ 293 w 303"/>
                  <a:gd name="T79" fmla="*/ 89 h 241"/>
                  <a:gd name="T80" fmla="*/ 284 w 303"/>
                  <a:gd name="T81" fmla="*/ 80 h 241"/>
                  <a:gd name="T82" fmla="*/ 275 w 303"/>
                  <a:gd name="T83" fmla="*/ 71 h 241"/>
                  <a:gd name="T84" fmla="*/ 258 w 303"/>
                  <a:gd name="T85" fmla="*/ 62 h 241"/>
                  <a:gd name="T86" fmla="*/ 240 w 303"/>
                  <a:gd name="T87" fmla="*/ 53 h 241"/>
                  <a:gd name="T88" fmla="*/ 231 w 303"/>
                  <a:gd name="T89" fmla="*/ 44 h 241"/>
                  <a:gd name="T90" fmla="*/ 213 w 303"/>
                  <a:gd name="T91" fmla="*/ 44 h 241"/>
                  <a:gd name="T92" fmla="*/ 204 w 303"/>
                  <a:gd name="T93" fmla="*/ 36 h 241"/>
                  <a:gd name="T94" fmla="*/ 195 w 303"/>
                  <a:gd name="T95" fmla="*/ 27 h 241"/>
                  <a:gd name="T96" fmla="*/ 187 w 303"/>
                  <a:gd name="T97" fmla="*/ 18 h 241"/>
                  <a:gd name="T98" fmla="*/ 169 w 303"/>
                  <a:gd name="T99" fmla="*/ 18 h 241"/>
                  <a:gd name="T100" fmla="*/ 151 w 303"/>
                  <a:gd name="T101" fmla="*/ 18 h 241"/>
                  <a:gd name="T102" fmla="*/ 142 w 303"/>
                  <a:gd name="T103" fmla="*/ 9 h 241"/>
                  <a:gd name="T104" fmla="*/ 133 w 303"/>
                  <a:gd name="T105" fmla="*/ 0 h 241"/>
                  <a:gd name="T106" fmla="*/ 115 w 303"/>
                  <a:gd name="T107" fmla="*/ 0 h 241"/>
                  <a:gd name="T108" fmla="*/ 98 w 303"/>
                  <a:gd name="T109" fmla="*/ 0 h 241"/>
                  <a:gd name="T110" fmla="*/ 98 w 303"/>
                  <a:gd name="T111" fmla="*/ 18 h 24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3" h="241">
                    <a:moveTo>
                      <a:pt x="107" y="9"/>
                    </a:moveTo>
                    <a:lnTo>
                      <a:pt x="98" y="9"/>
                    </a:lnTo>
                    <a:lnTo>
                      <a:pt x="89" y="9"/>
                    </a:lnTo>
                    <a:lnTo>
                      <a:pt x="80" y="9"/>
                    </a:lnTo>
                    <a:lnTo>
                      <a:pt x="71" y="9"/>
                    </a:lnTo>
                    <a:lnTo>
                      <a:pt x="62" y="9"/>
                    </a:lnTo>
                    <a:lnTo>
                      <a:pt x="53" y="9"/>
                    </a:lnTo>
                    <a:lnTo>
                      <a:pt x="44" y="9"/>
                    </a:lnTo>
                    <a:lnTo>
                      <a:pt x="44" y="18"/>
                    </a:lnTo>
                    <a:lnTo>
                      <a:pt x="36" y="18"/>
                    </a:lnTo>
                    <a:lnTo>
                      <a:pt x="27" y="18"/>
                    </a:lnTo>
                    <a:lnTo>
                      <a:pt x="18" y="18"/>
                    </a:lnTo>
                    <a:lnTo>
                      <a:pt x="9" y="18"/>
                    </a:lnTo>
                    <a:lnTo>
                      <a:pt x="9" y="27"/>
                    </a:lnTo>
                    <a:lnTo>
                      <a:pt x="9" y="36"/>
                    </a:lnTo>
                    <a:lnTo>
                      <a:pt x="9" y="44"/>
                    </a:lnTo>
                    <a:lnTo>
                      <a:pt x="9" y="71"/>
                    </a:lnTo>
                    <a:lnTo>
                      <a:pt x="9" y="80"/>
                    </a:lnTo>
                    <a:lnTo>
                      <a:pt x="9" y="89"/>
                    </a:lnTo>
                    <a:lnTo>
                      <a:pt x="0" y="98"/>
                    </a:lnTo>
                    <a:lnTo>
                      <a:pt x="0" y="107"/>
                    </a:lnTo>
                    <a:lnTo>
                      <a:pt x="0" y="116"/>
                    </a:lnTo>
                    <a:lnTo>
                      <a:pt x="0" y="124"/>
                    </a:lnTo>
                    <a:lnTo>
                      <a:pt x="0" y="133"/>
                    </a:lnTo>
                    <a:lnTo>
                      <a:pt x="0" y="142"/>
                    </a:lnTo>
                    <a:lnTo>
                      <a:pt x="0" y="151"/>
                    </a:lnTo>
                    <a:lnTo>
                      <a:pt x="0" y="160"/>
                    </a:lnTo>
                    <a:lnTo>
                      <a:pt x="0" y="169"/>
                    </a:lnTo>
                    <a:lnTo>
                      <a:pt x="0" y="178"/>
                    </a:lnTo>
                    <a:lnTo>
                      <a:pt x="9" y="187"/>
                    </a:lnTo>
                    <a:lnTo>
                      <a:pt x="9" y="196"/>
                    </a:lnTo>
                    <a:lnTo>
                      <a:pt x="18" y="204"/>
                    </a:lnTo>
                    <a:lnTo>
                      <a:pt x="27" y="213"/>
                    </a:lnTo>
                    <a:lnTo>
                      <a:pt x="36" y="213"/>
                    </a:lnTo>
                    <a:lnTo>
                      <a:pt x="44" y="213"/>
                    </a:lnTo>
                    <a:lnTo>
                      <a:pt x="44" y="222"/>
                    </a:lnTo>
                    <a:lnTo>
                      <a:pt x="53" y="222"/>
                    </a:lnTo>
                    <a:lnTo>
                      <a:pt x="62" y="222"/>
                    </a:lnTo>
                    <a:lnTo>
                      <a:pt x="71" y="222"/>
                    </a:lnTo>
                    <a:lnTo>
                      <a:pt x="80" y="222"/>
                    </a:lnTo>
                    <a:lnTo>
                      <a:pt x="89" y="222"/>
                    </a:lnTo>
                    <a:lnTo>
                      <a:pt x="98" y="222"/>
                    </a:lnTo>
                    <a:lnTo>
                      <a:pt x="107" y="222"/>
                    </a:lnTo>
                    <a:lnTo>
                      <a:pt x="115" y="222"/>
                    </a:lnTo>
                    <a:lnTo>
                      <a:pt x="124" y="222"/>
                    </a:lnTo>
                    <a:lnTo>
                      <a:pt x="124" y="231"/>
                    </a:lnTo>
                    <a:lnTo>
                      <a:pt x="133" y="231"/>
                    </a:lnTo>
                    <a:lnTo>
                      <a:pt x="142" y="231"/>
                    </a:lnTo>
                    <a:lnTo>
                      <a:pt x="151" y="231"/>
                    </a:lnTo>
                    <a:lnTo>
                      <a:pt x="151" y="240"/>
                    </a:lnTo>
                    <a:lnTo>
                      <a:pt x="160" y="240"/>
                    </a:lnTo>
                    <a:lnTo>
                      <a:pt x="169" y="240"/>
                    </a:lnTo>
                    <a:lnTo>
                      <a:pt x="178" y="240"/>
                    </a:lnTo>
                    <a:lnTo>
                      <a:pt x="187" y="240"/>
                    </a:lnTo>
                    <a:lnTo>
                      <a:pt x="195" y="240"/>
                    </a:lnTo>
                    <a:lnTo>
                      <a:pt x="204" y="240"/>
                    </a:lnTo>
                    <a:lnTo>
                      <a:pt x="213" y="240"/>
                    </a:lnTo>
                    <a:lnTo>
                      <a:pt x="222" y="240"/>
                    </a:lnTo>
                    <a:lnTo>
                      <a:pt x="222" y="231"/>
                    </a:lnTo>
                    <a:lnTo>
                      <a:pt x="231" y="231"/>
                    </a:lnTo>
                    <a:lnTo>
                      <a:pt x="240" y="231"/>
                    </a:lnTo>
                    <a:lnTo>
                      <a:pt x="249" y="222"/>
                    </a:lnTo>
                    <a:lnTo>
                      <a:pt x="258" y="222"/>
                    </a:lnTo>
                    <a:lnTo>
                      <a:pt x="266" y="222"/>
                    </a:lnTo>
                    <a:lnTo>
                      <a:pt x="266" y="213"/>
                    </a:lnTo>
                    <a:lnTo>
                      <a:pt x="266" y="204"/>
                    </a:lnTo>
                    <a:lnTo>
                      <a:pt x="275" y="196"/>
                    </a:lnTo>
                    <a:lnTo>
                      <a:pt x="284" y="187"/>
                    </a:lnTo>
                    <a:lnTo>
                      <a:pt x="284" y="178"/>
                    </a:lnTo>
                    <a:lnTo>
                      <a:pt x="293" y="169"/>
                    </a:lnTo>
                    <a:lnTo>
                      <a:pt x="302" y="160"/>
                    </a:lnTo>
                    <a:lnTo>
                      <a:pt x="302" y="151"/>
                    </a:lnTo>
                    <a:lnTo>
                      <a:pt x="302" y="142"/>
                    </a:lnTo>
                    <a:lnTo>
                      <a:pt x="302" y="133"/>
                    </a:lnTo>
                    <a:lnTo>
                      <a:pt x="302" y="124"/>
                    </a:lnTo>
                    <a:lnTo>
                      <a:pt x="302" y="116"/>
                    </a:lnTo>
                    <a:lnTo>
                      <a:pt x="302" y="107"/>
                    </a:lnTo>
                    <a:lnTo>
                      <a:pt x="302" y="98"/>
                    </a:lnTo>
                    <a:lnTo>
                      <a:pt x="302" y="89"/>
                    </a:lnTo>
                    <a:lnTo>
                      <a:pt x="293" y="89"/>
                    </a:lnTo>
                    <a:lnTo>
                      <a:pt x="284" y="89"/>
                    </a:lnTo>
                    <a:lnTo>
                      <a:pt x="284" y="80"/>
                    </a:lnTo>
                    <a:lnTo>
                      <a:pt x="275" y="80"/>
                    </a:lnTo>
                    <a:lnTo>
                      <a:pt x="275" y="71"/>
                    </a:lnTo>
                    <a:lnTo>
                      <a:pt x="266" y="71"/>
                    </a:lnTo>
                    <a:lnTo>
                      <a:pt x="258" y="62"/>
                    </a:lnTo>
                    <a:lnTo>
                      <a:pt x="249" y="62"/>
                    </a:lnTo>
                    <a:lnTo>
                      <a:pt x="240" y="53"/>
                    </a:lnTo>
                    <a:lnTo>
                      <a:pt x="240" y="44"/>
                    </a:lnTo>
                    <a:lnTo>
                      <a:pt x="231" y="44"/>
                    </a:lnTo>
                    <a:lnTo>
                      <a:pt x="222" y="44"/>
                    </a:lnTo>
                    <a:lnTo>
                      <a:pt x="213" y="44"/>
                    </a:lnTo>
                    <a:lnTo>
                      <a:pt x="213" y="36"/>
                    </a:lnTo>
                    <a:lnTo>
                      <a:pt x="204" y="36"/>
                    </a:lnTo>
                    <a:lnTo>
                      <a:pt x="195" y="36"/>
                    </a:lnTo>
                    <a:lnTo>
                      <a:pt x="195" y="27"/>
                    </a:lnTo>
                    <a:lnTo>
                      <a:pt x="187" y="27"/>
                    </a:lnTo>
                    <a:lnTo>
                      <a:pt x="187" y="18"/>
                    </a:lnTo>
                    <a:lnTo>
                      <a:pt x="178" y="18"/>
                    </a:lnTo>
                    <a:lnTo>
                      <a:pt x="169" y="18"/>
                    </a:lnTo>
                    <a:lnTo>
                      <a:pt x="160" y="18"/>
                    </a:lnTo>
                    <a:lnTo>
                      <a:pt x="151" y="18"/>
                    </a:lnTo>
                    <a:lnTo>
                      <a:pt x="151" y="9"/>
                    </a:lnTo>
                    <a:lnTo>
                      <a:pt x="142" y="9"/>
                    </a:lnTo>
                    <a:lnTo>
                      <a:pt x="142" y="0"/>
                    </a:lnTo>
                    <a:lnTo>
                      <a:pt x="133" y="0"/>
                    </a:lnTo>
                    <a:lnTo>
                      <a:pt x="124" y="0"/>
                    </a:lnTo>
                    <a:lnTo>
                      <a:pt x="115" y="0"/>
                    </a:lnTo>
                    <a:lnTo>
                      <a:pt x="107" y="0"/>
                    </a:lnTo>
                    <a:lnTo>
                      <a:pt x="98" y="0"/>
                    </a:lnTo>
                    <a:lnTo>
                      <a:pt x="98" y="9"/>
                    </a:lnTo>
                    <a:lnTo>
                      <a:pt x="98" y="18"/>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9051" name="Freeform 363">
                <a:extLst>
                  <a:ext uri="{FF2B5EF4-FFF2-40B4-BE49-F238E27FC236}">
                    <a16:creationId xmlns:a16="http://schemas.microsoft.com/office/drawing/2014/main" id="{5F99CA45-7712-42D5-ADB3-9C901634627F}"/>
                  </a:ext>
                </a:extLst>
              </p:cNvPr>
              <p:cNvSpPr>
                <a:spLocks/>
              </p:cNvSpPr>
              <p:nvPr/>
            </p:nvSpPr>
            <p:spPr bwMode="auto">
              <a:xfrm>
                <a:off x="4918" y="1876"/>
                <a:ext cx="303" cy="241"/>
              </a:xfrm>
              <a:custGeom>
                <a:avLst/>
                <a:gdLst>
                  <a:gd name="T0" fmla="*/ 98 w 303"/>
                  <a:gd name="T1" fmla="*/ 0 h 241"/>
                  <a:gd name="T2" fmla="*/ 80 w 303"/>
                  <a:gd name="T3" fmla="*/ 0 h 241"/>
                  <a:gd name="T4" fmla="*/ 62 w 303"/>
                  <a:gd name="T5" fmla="*/ 0 h 241"/>
                  <a:gd name="T6" fmla="*/ 44 w 303"/>
                  <a:gd name="T7" fmla="*/ 0 h 241"/>
                  <a:gd name="T8" fmla="*/ 36 w 303"/>
                  <a:gd name="T9" fmla="*/ 9 h 241"/>
                  <a:gd name="T10" fmla="*/ 18 w 303"/>
                  <a:gd name="T11" fmla="*/ 9 h 241"/>
                  <a:gd name="T12" fmla="*/ 9 w 303"/>
                  <a:gd name="T13" fmla="*/ 18 h 241"/>
                  <a:gd name="T14" fmla="*/ 9 w 303"/>
                  <a:gd name="T15" fmla="*/ 36 h 241"/>
                  <a:gd name="T16" fmla="*/ 9 w 303"/>
                  <a:gd name="T17" fmla="*/ 71 h 241"/>
                  <a:gd name="T18" fmla="*/ 9 w 303"/>
                  <a:gd name="T19" fmla="*/ 89 h 241"/>
                  <a:gd name="T20" fmla="*/ 0 w 303"/>
                  <a:gd name="T21" fmla="*/ 107 h 241"/>
                  <a:gd name="T22" fmla="*/ 0 w 303"/>
                  <a:gd name="T23" fmla="*/ 124 h 241"/>
                  <a:gd name="T24" fmla="*/ 0 w 303"/>
                  <a:gd name="T25" fmla="*/ 142 h 241"/>
                  <a:gd name="T26" fmla="*/ 0 w 303"/>
                  <a:gd name="T27" fmla="*/ 160 h 241"/>
                  <a:gd name="T28" fmla="*/ 0 w 303"/>
                  <a:gd name="T29" fmla="*/ 178 h 241"/>
                  <a:gd name="T30" fmla="*/ 9 w 303"/>
                  <a:gd name="T31" fmla="*/ 196 h 241"/>
                  <a:gd name="T32" fmla="*/ 27 w 303"/>
                  <a:gd name="T33" fmla="*/ 213 h 241"/>
                  <a:gd name="T34" fmla="*/ 44 w 303"/>
                  <a:gd name="T35" fmla="*/ 213 h 241"/>
                  <a:gd name="T36" fmla="*/ 62 w 303"/>
                  <a:gd name="T37" fmla="*/ 213 h 241"/>
                  <a:gd name="T38" fmla="*/ 80 w 303"/>
                  <a:gd name="T39" fmla="*/ 213 h 241"/>
                  <a:gd name="T40" fmla="*/ 98 w 303"/>
                  <a:gd name="T41" fmla="*/ 213 h 241"/>
                  <a:gd name="T42" fmla="*/ 115 w 303"/>
                  <a:gd name="T43" fmla="*/ 213 h 241"/>
                  <a:gd name="T44" fmla="*/ 124 w 303"/>
                  <a:gd name="T45" fmla="*/ 222 h 241"/>
                  <a:gd name="T46" fmla="*/ 142 w 303"/>
                  <a:gd name="T47" fmla="*/ 231 h 241"/>
                  <a:gd name="T48" fmla="*/ 151 w 303"/>
                  <a:gd name="T49" fmla="*/ 240 h 241"/>
                  <a:gd name="T50" fmla="*/ 169 w 303"/>
                  <a:gd name="T51" fmla="*/ 240 h 241"/>
                  <a:gd name="T52" fmla="*/ 187 w 303"/>
                  <a:gd name="T53" fmla="*/ 240 h 241"/>
                  <a:gd name="T54" fmla="*/ 204 w 303"/>
                  <a:gd name="T55" fmla="*/ 240 h 241"/>
                  <a:gd name="T56" fmla="*/ 222 w 303"/>
                  <a:gd name="T57" fmla="*/ 240 h 241"/>
                  <a:gd name="T58" fmla="*/ 231 w 303"/>
                  <a:gd name="T59" fmla="*/ 231 h 241"/>
                  <a:gd name="T60" fmla="*/ 240 w 303"/>
                  <a:gd name="T61" fmla="*/ 222 h 241"/>
                  <a:gd name="T62" fmla="*/ 258 w 303"/>
                  <a:gd name="T63" fmla="*/ 213 h 241"/>
                  <a:gd name="T64" fmla="*/ 266 w 303"/>
                  <a:gd name="T65" fmla="*/ 204 h 241"/>
                  <a:gd name="T66" fmla="*/ 284 w 303"/>
                  <a:gd name="T67" fmla="*/ 187 h 241"/>
                  <a:gd name="T68" fmla="*/ 293 w 303"/>
                  <a:gd name="T69" fmla="*/ 169 h 241"/>
                  <a:gd name="T70" fmla="*/ 302 w 303"/>
                  <a:gd name="T71" fmla="*/ 151 h 241"/>
                  <a:gd name="T72" fmla="*/ 302 w 303"/>
                  <a:gd name="T73" fmla="*/ 133 h 241"/>
                  <a:gd name="T74" fmla="*/ 302 w 303"/>
                  <a:gd name="T75" fmla="*/ 116 h 241"/>
                  <a:gd name="T76" fmla="*/ 302 w 303"/>
                  <a:gd name="T77" fmla="*/ 98 h 241"/>
                  <a:gd name="T78" fmla="*/ 293 w 303"/>
                  <a:gd name="T79" fmla="*/ 89 h 241"/>
                  <a:gd name="T80" fmla="*/ 284 w 303"/>
                  <a:gd name="T81" fmla="*/ 80 h 241"/>
                  <a:gd name="T82" fmla="*/ 275 w 303"/>
                  <a:gd name="T83" fmla="*/ 71 h 241"/>
                  <a:gd name="T84" fmla="*/ 258 w 303"/>
                  <a:gd name="T85" fmla="*/ 62 h 241"/>
                  <a:gd name="T86" fmla="*/ 240 w 303"/>
                  <a:gd name="T87" fmla="*/ 53 h 241"/>
                  <a:gd name="T88" fmla="*/ 231 w 303"/>
                  <a:gd name="T89" fmla="*/ 44 h 241"/>
                  <a:gd name="T90" fmla="*/ 213 w 303"/>
                  <a:gd name="T91" fmla="*/ 44 h 241"/>
                  <a:gd name="T92" fmla="*/ 204 w 303"/>
                  <a:gd name="T93" fmla="*/ 36 h 241"/>
                  <a:gd name="T94" fmla="*/ 195 w 303"/>
                  <a:gd name="T95" fmla="*/ 27 h 241"/>
                  <a:gd name="T96" fmla="*/ 187 w 303"/>
                  <a:gd name="T97" fmla="*/ 18 h 241"/>
                  <a:gd name="T98" fmla="*/ 169 w 303"/>
                  <a:gd name="T99" fmla="*/ 18 h 241"/>
                  <a:gd name="T100" fmla="*/ 160 w 303"/>
                  <a:gd name="T101" fmla="*/ 9 h 241"/>
                  <a:gd name="T102" fmla="*/ 151 w 303"/>
                  <a:gd name="T103" fmla="*/ 0 h 241"/>
                  <a:gd name="T104" fmla="*/ 133 w 303"/>
                  <a:gd name="T105" fmla="*/ 0 h 241"/>
                  <a:gd name="T106" fmla="*/ 115 w 303"/>
                  <a:gd name="T107" fmla="*/ 0 h 241"/>
                  <a:gd name="T108" fmla="*/ 98 w 303"/>
                  <a:gd name="T109" fmla="*/ 0 h 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03" h="241">
                    <a:moveTo>
                      <a:pt x="107" y="0"/>
                    </a:moveTo>
                    <a:lnTo>
                      <a:pt x="98" y="0"/>
                    </a:lnTo>
                    <a:lnTo>
                      <a:pt x="89" y="0"/>
                    </a:lnTo>
                    <a:lnTo>
                      <a:pt x="80" y="0"/>
                    </a:lnTo>
                    <a:lnTo>
                      <a:pt x="71" y="0"/>
                    </a:lnTo>
                    <a:lnTo>
                      <a:pt x="62" y="0"/>
                    </a:lnTo>
                    <a:lnTo>
                      <a:pt x="53" y="0"/>
                    </a:lnTo>
                    <a:lnTo>
                      <a:pt x="44" y="0"/>
                    </a:lnTo>
                    <a:lnTo>
                      <a:pt x="44" y="9"/>
                    </a:lnTo>
                    <a:lnTo>
                      <a:pt x="36" y="9"/>
                    </a:lnTo>
                    <a:lnTo>
                      <a:pt x="27" y="9"/>
                    </a:lnTo>
                    <a:lnTo>
                      <a:pt x="18" y="9"/>
                    </a:lnTo>
                    <a:lnTo>
                      <a:pt x="18" y="18"/>
                    </a:lnTo>
                    <a:lnTo>
                      <a:pt x="9" y="18"/>
                    </a:lnTo>
                    <a:lnTo>
                      <a:pt x="9" y="27"/>
                    </a:lnTo>
                    <a:lnTo>
                      <a:pt x="9" y="36"/>
                    </a:lnTo>
                    <a:lnTo>
                      <a:pt x="9" y="44"/>
                    </a:lnTo>
                    <a:lnTo>
                      <a:pt x="9" y="71"/>
                    </a:lnTo>
                    <a:lnTo>
                      <a:pt x="9" y="80"/>
                    </a:lnTo>
                    <a:lnTo>
                      <a:pt x="9" y="89"/>
                    </a:lnTo>
                    <a:lnTo>
                      <a:pt x="0" y="98"/>
                    </a:lnTo>
                    <a:lnTo>
                      <a:pt x="0" y="107"/>
                    </a:lnTo>
                    <a:lnTo>
                      <a:pt x="0" y="116"/>
                    </a:lnTo>
                    <a:lnTo>
                      <a:pt x="0" y="124"/>
                    </a:lnTo>
                    <a:lnTo>
                      <a:pt x="0" y="133"/>
                    </a:lnTo>
                    <a:lnTo>
                      <a:pt x="0" y="142"/>
                    </a:lnTo>
                    <a:lnTo>
                      <a:pt x="0" y="151"/>
                    </a:lnTo>
                    <a:lnTo>
                      <a:pt x="0" y="160"/>
                    </a:lnTo>
                    <a:lnTo>
                      <a:pt x="0" y="169"/>
                    </a:lnTo>
                    <a:lnTo>
                      <a:pt x="0" y="178"/>
                    </a:lnTo>
                    <a:lnTo>
                      <a:pt x="9" y="187"/>
                    </a:lnTo>
                    <a:lnTo>
                      <a:pt x="9" y="196"/>
                    </a:lnTo>
                    <a:lnTo>
                      <a:pt x="18" y="204"/>
                    </a:lnTo>
                    <a:lnTo>
                      <a:pt x="27" y="213"/>
                    </a:lnTo>
                    <a:lnTo>
                      <a:pt x="36" y="213"/>
                    </a:lnTo>
                    <a:lnTo>
                      <a:pt x="44" y="213"/>
                    </a:lnTo>
                    <a:lnTo>
                      <a:pt x="53" y="213"/>
                    </a:lnTo>
                    <a:lnTo>
                      <a:pt x="62" y="213"/>
                    </a:lnTo>
                    <a:lnTo>
                      <a:pt x="71" y="213"/>
                    </a:lnTo>
                    <a:lnTo>
                      <a:pt x="80" y="213"/>
                    </a:lnTo>
                    <a:lnTo>
                      <a:pt x="89" y="213"/>
                    </a:lnTo>
                    <a:lnTo>
                      <a:pt x="98" y="213"/>
                    </a:lnTo>
                    <a:lnTo>
                      <a:pt x="107" y="213"/>
                    </a:lnTo>
                    <a:lnTo>
                      <a:pt x="115" y="213"/>
                    </a:lnTo>
                    <a:lnTo>
                      <a:pt x="124" y="213"/>
                    </a:lnTo>
                    <a:lnTo>
                      <a:pt x="124" y="222"/>
                    </a:lnTo>
                    <a:lnTo>
                      <a:pt x="133" y="222"/>
                    </a:lnTo>
                    <a:lnTo>
                      <a:pt x="142" y="231"/>
                    </a:lnTo>
                    <a:lnTo>
                      <a:pt x="151" y="231"/>
                    </a:lnTo>
                    <a:lnTo>
                      <a:pt x="151" y="240"/>
                    </a:lnTo>
                    <a:lnTo>
                      <a:pt x="160" y="240"/>
                    </a:lnTo>
                    <a:lnTo>
                      <a:pt x="169" y="240"/>
                    </a:lnTo>
                    <a:lnTo>
                      <a:pt x="178" y="240"/>
                    </a:lnTo>
                    <a:lnTo>
                      <a:pt x="187" y="240"/>
                    </a:lnTo>
                    <a:lnTo>
                      <a:pt x="195" y="240"/>
                    </a:lnTo>
                    <a:lnTo>
                      <a:pt x="204" y="240"/>
                    </a:lnTo>
                    <a:lnTo>
                      <a:pt x="213" y="240"/>
                    </a:lnTo>
                    <a:lnTo>
                      <a:pt x="222" y="240"/>
                    </a:lnTo>
                    <a:lnTo>
                      <a:pt x="222" y="231"/>
                    </a:lnTo>
                    <a:lnTo>
                      <a:pt x="231" y="231"/>
                    </a:lnTo>
                    <a:lnTo>
                      <a:pt x="240" y="231"/>
                    </a:lnTo>
                    <a:lnTo>
                      <a:pt x="240" y="222"/>
                    </a:lnTo>
                    <a:lnTo>
                      <a:pt x="249" y="213"/>
                    </a:lnTo>
                    <a:lnTo>
                      <a:pt x="258" y="213"/>
                    </a:lnTo>
                    <a:lnTo>
                      <a:pt x="266" y="213"/>
                    </a:lnTo>
                    <a:lnTo>
                      <a:pt x="266" y="204"/>
                    </a:lnTo>
                    <a:lnTo>
                      <a:pt x="275" y="196"/>
                    </a:lnTo>
                    <a:lnTo>
                      <a:pt x="284" y="187"/>
                    </a:lnTo>
                    <a:lnTo>
                      <a:pt x="284" y="178"/>
                    </a:lnTo>
                    <a:lnTo>
                      <a:pt x="293" y="169"/>
                    </a:lnTo>
                    <a:lnTo>
                      <a:pt x="302" y="160"/>
                    </a:lnTo>
                    <a:lnTo>
                      <a:pt x="302" y="151"/>
                    </a:lnTo>
                    <a:lnTo>
                      <a:pt x="302" y="142"/>
                    </a:lnTo>
                    <a:lnTo>
                      <a:pt x="302" y="133"/>
                    </a:lnTo>
                    <a:lnTo>
                      <a:pt x="302" y="124"/>
                    </a:lnTo>
                    <a:lnTo>
                      <a:pt x="302" y="116"/>
                    </a:lnTo>
                    <a:lnTo>
                      <a:pt x="302" y="107"/>
                    </a:lnTo>
                    <a:lnTo>
                      <a:pt x="302" y="98"/>
                    </a:lnTo>
                    <a:lnTo>
                      <a:pt x="302" y="89"/>
                    </a:lnTo>
                    <a:lnTo>
                      <a:pt x="293" y="89"/>
                    </a:lnTo>
                    <a:lnTo>
                      <a:pt x="293" y="80"/>
                    </a:lnTo>
                    <a:lnTo>
                      <a:pt x="284" y="80"/>
                    </a:lnTo>
                    <a:lnTo>
                      <a:pt x="284" y="71"/>
                    </a:lnTo>
                    <a:lnTo>
                      <a:pt x="275" y="71"/>
                    </a:lnTo>
                    <a:lnTo>
                      <a:pt x="266" y="71"/>
                    </a:lnTo>
                    <a:lnTo>
                      <a:pt x="258" y="62"/>
                    </a:lnTo>
                    <a:lnTo>
                      <a:pt x="249" y="62"/>
                    </a:lnTo>
                    <a:lnTo>
                      <a:pt x="240" y="53"/>
                    </a:lnTo>
                    <a:lnTo>
                      <a:pt x="240" y="44"/>
                    </a:lnTo>
                    <a:lnTo>
                      <a:pt x="231" y="44"/>
                    </a:lnTo>
                    <a:lnTo>
                      <a:pt x="222" y="44"/>
                    </a:lnTo>
                    <a:lnTo>
                      <a:pt x="213" y="44"/>
                    </a:lnTo>
                    <a:lnTo>
                      <a:pt x="213" y="36"/>
                    </a:lnTo>
                    <a:lnTo>
                      <a:pt x="204" y="36"/>
                    </a:lnTo>
                    <a:lnTo>
                      <a:pt x="195" y="36"/>
                    </a:lnTo>
                    <a:lnTo>
                      <a:pt x="195" y="27"/>
                    </a:lnTo>
                    <a:lnTo>
                      <a:pt x="187" y="27"/>
                    </a:lnTo>
                    <a:lnTo>
                      <a:pt x="187" y="18"/>
                    </a:lnTo>
                    <a:lnTo>
                      <a:pt x="178" y="18"/>
                    </a:lnTo>
                    <a:lnTo>
                      <a:pt x="169" y="18"/>
                    </a:lnTo>
                    <a:lnTo>
                      <a:pt x="169" y="9"/>
                    </a:lnTo>
                    <a:lnTo>
                      <a:pt x="160" y="9"/>
                    </a:lnTo>
                    <a:lnTo>
                      <a:pt x="151" y="9"/>
                    </a:lnTo>
                    <a:lnTo>
                      <a:pt x="151" y="0"/>
                    </a:lnTo>
                    <a:lnTo>
                      <a:pt x="142" y="0"/>
                    </a:lnTo>
                    <a:lnTo>
                      <a:pt x="133" y="0"/>
                    </a:lnTo>
                    <a:lnTo>
                      <a:pt x="124" y="0"/>
                    </a:lnTo>
                    <a:lnTo>
                      <a:pt x="115" y="0"/>
                    </a:lnTo>
                    <a:lnTo>
                      <a:pt x="107" y="0"/>
                    </a:lnTo>
                    <a:lnTo>
                      <a:pt x="98" y="0"/>
                    </a:lnTo>
                    <a:lnTo>
                      <a:pt x="98" y="9"/>
                    </a:lnTo>
                  </a:path>
                </a:pathLst>
              </a:custGeom>
              <a:solidFill>
                <a:srgbClr val="B3712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99042" name="Line 364">
              <a:extLst>
                <a:ext uri="{FF2B5EF4-FFF2-40B4-BE49-F238E27FC236}">
                  <a16:creationId xmlns:a16="http://schemas.microsoft.com/office/drawing/2014/main" id="{EF03DFB5-3ACC-456E-A5BD-A6D8B118B555}"/>
                </a:ext>
              </a:extLst>
            </p:cNvPr>
            <p:cNvSpPr>
              <a:spLocks noChangeShapeType="1"/>
            </p:cNvSpPr>
            <p:nvPr/>
          </p:nvSpPr>
          <p:spPr bwMode="auto">
            <a:xfrm flipH="1">
              <a:off x="4807" y="1627"/>
              <a:ext cx="825"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43" name="Line 365">
              <a:extLst>
                <a:ext uri="{FF2B5EF4-FFF2-40B4-BE49-F238E27FC236}">
                  <a16:creationId xmlns:a16="http://schemas.microsoft.com/office/drawing/2014/main" id="{8218A6C0-ACDF-46AA-A52D-97D46613C6E2}"/>
                </a:ext>
              </a:extLst>
            </p:cNvPr>
            <p:cNvSpPr>
              <a:spLocks noChangeShapeType="1"/>
            </p:cNvSpPr>
            <p:nvPr/>
          </p:nvSpPr>
          <p:spPr bwMode="auto">
            <a:xfrm flipH="1">
              <a:off x="4523" y="1698"/>
              <a:ext cx="692"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44" name="Line 366">
              <a:extLst>
                <a:ext uri="{FF2B5EF4-FFF2-40B4-BE49-F238E27FC236}">
                  <a16:creationId xmlns:a16="http://schemas.microsoft.com/office/drawing/2014/main" id="{1C31CFE9-B07E-4DC4-94D8-DC7D869E64A0}"/>
                </a:ext>
              </a:extLst>
            </p:cNvPr>
            <p:cNvSpPr>
              <a:spLocks noChangeShapeType="1"/>
            </p:cNvSpPr>
            <p:nvPr/>
          </p:nvSpPr>
          <p:spPr bwMode="auto">
            <a:xfrm flipH="1">
              <a:off x="4576" y="2009"/>
              <a:ext cx="505"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45" name="Line 367">
              <a:extLst>
                <a:ext uri="{FF2B5EF4-FFF2-40B4-BE49-F238E27FC236}">
                  <a16:creationId xmlns:a16="http://schemas.microsoft.com/office/drawing/2014/main" id="{3CF8D02A-3A90-4E12-978E-F1555CCBF4AA}"/>
                </a:ext>
              </a:extLst>
            </p:cNvPr>
            <p:cNvSpPr>
              <a:spLocks noChangeShapeType="1"/>
            </p:cNvSpPr>
            <p:nvPr/>
          </p:nvSpPr>
          <p:spPr bwMode="auto">
            <a:xfrm flipH="1">
              <a:off x="4789" y="2089"/>
              <a:ext cx="630" cy="0"/>
            </a:xfrm>
            <a:prstGeom prst="line">
              <a:avLst/>
            </a:prstGeom>
            <a:noFill/>
            <a:ln w="127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046" name="Rectangle 368">
              <a:extLst>
                <a:ext uri="{FF2B5EF4-FFF2-40B4-BE49-F238E27FC236}">
                  <a16:creationId xmlns:a16="http://schemas.microsoft.com/office/drawing/2014/main" id="{3DF0DD93-C426-44BE-A2F7-FD129107F047}"/>
                </a:ext>
              </a:extLst>
            </p:cNvPr>
            <p:cNvSpPr>
              <a:spLocks noChangeArrowheads="1"/>
            </p:cNvSpPr>
            <p:nvPr/>
          </p:nvSpPr>
          <p:spPr bwMode="auto">
            <a:xfrm>
              <a:off x="302" y="231"/>
              <a:ext cx="2272" cy="142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299047" name="Rectangle 369">
              <a:extLst>
                <a:ext uri="{FF2B5EF4-FFF2-40B4-BE49-F238E27FC236}">
                  <a16:creationId xmlns:a16="http://schemas.microsoft.com/office/drawing/2014/main" id="{7D7D522B-2409-4E69-9F87-92A90E1DD4FD}"/>
                </a:ext>
              </a:extLst>
            </p:cNvPr>
            <p:cNvSpPr>
              <a:spLocks noChangeArrowheads="1"/>
            </p:cNvSpPr>
            <p:nvPr/>
          </p:nvSpPr>
          <p:spPr bwMode="auto">
            <a:xfrm>
              <a:off x="320" y="2827"/>
              <a:ext cx="1979" cy="1084"/>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3100"/>
                </a:lnSpc>
                <a:spcBef>
                  <a:spcPct val="0"/>
                </a:spcBef>
                <a:buClrTx/>
                <a:buSzTx/>
                <a:buFontTx/>
                <a:buNone/>
              </a:pPr>
              <a:r>
                <a:rPr lang="en-US" altLang="en-US" sz="2700">
                  <a:solidFill>
                    <a:srgbClr val="000000"/>
                  </a:solidFill>
                </a:rPr>
                <a:t>As particle size </a:t>
              </a:r>
              <a:br>
                <a:rPr lang="en-US" altLang="en-US" sz="2700">
                  <a:solidFill>
                    <a:srgbClr val="000000"/>
                  </a:solidFill>
                </a:rPr>
              </a:br>
              <a:r>
                <a:rPr lang="en-US" altLang="en-US" sz="2700">
                  <a:solidFill>
                    <a:srgbClr val="000000"/>
                  </a:solidFill>
                </a:rPr>
                <a:t>gets smaller, </a:t>
              </a:r>
              <a:br>
                <a:rPr lang="en-US" altLang="en-US" sz="2700">
                  <a:solidFill>
                    <a:srgbClr val="000000"/>
                  </a:solidFill>
                </a:rPr>
              </a:br>
              <a:r>
                <a:rPr lang="en-US" altLang="en-US" sz="2700">
                  <a:solidFill>
                    <a:srgbClr val="000000"/>
                  </a:solidFill>
                </a:rPr>
                <a:t>reflective surface </a:t>
              </a:r>
              <a:br>
                <a:rPr lang="en-US" altLang="en-US" sz="2700">
                  <a:solidFill>
                    <a:srgbClr val="000000"/>
                  </a:solidFill>
                </a:rPr>
              </a:br>
              <a:r>
                <a:rPr lang="en-US" altLang="en-US" sz="2700">
                  <a:solidFill>
                    <a:srgbClr val="000000"/>
                  </a:solidFill>
                </a:rPr>
                <a:t>area increases</a:t>
              </a:r>
            </a:p>
          </p:txBody>
        </p:sp>
      </p:grpSp>
      <p:sp>
        <p:nvSpPr>
          <p:cNvPr id="299011" name="Rectangle 370">
            <a:extLst>
              <a:ext uri="{FF2B5EF4-FFF2-40B4-BE49-F238E27FC236}">
                <a16:creationId xmlns:a16="http://schemas.microsoft.com/office/drawing/2014/main" id="{1ABDAD5A-C6C3-414C-BFA6-0E60F695FCA1}"/>
              </a:ext>
            </a:extLst>
          </p:cNvPr>
          <p:cNvSpPr>
            <a:spLocks noChangeArrowheads="1"/>
          </p:cNvSpPr>
          <p:nvPr/>
        </p:nvSpPr>
        <p:spPr bwMode="auto">
          <a:xfrm>
            <a:off x="0" y="346075"/>
            <a:ext cx="3773488" cy="20701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85000"/>
              </a:lnSpc>
              <a:spcBef>
                <a:spcPct val="0"/>
              </a:spcBef>
              <a:buClrTx/>
              <a:buSzTx/>
              <a:buFontTx/>
              <a:buNone/>
            </a:pPr>
            <a:r>
              <a:rPr lang="en-US" altLang="en-US" sz="7200">
                <a:solidFill>
                  <a:srgbClr val="00279F"/>
                </a:solidFill>
              </a:rPr>
              <a:t>Beer’s</a:t>
            </a:r>
            <a:br>
              <a:rPr lang="en-US" altLang="en-US" sz="7200">
                <a:solidFill>
                  <a:srgbClr val="00279F"/>
                </a:solidFill>
              </a:rPr>
            </a:br>
            <a:r>
              <a:rPr lang="en-US" altLang="en-US" sz="7200">
                <a:solidFill>
                  <a:srgbClr val="00279F"/>
                </a:solidFill>
              </a:rPr>
              <a:t>Law</a:t>
            </a:r>
          </a:p>
        </p:txBody>
      </p:sp>
      <p:sp>
        <p:nvSpPr>
          <p:cNvPr id="299012" name="Rectangle 371">
            <a:extLst>
              <a:ext uri="{FF2B5EF4-FFF2-40B4-BE49-F238E27FC236}">
                <a16:creationId xmlns:a16="http://schemas.microsoft.com/office/drawing/2014/main" id="{0A5DCBFE-946D-4FEE-93AB-2EAC945F1D43}"/>
              </a:ext>
            </a:extLst>
          </p:cNvPr>
          <p:cNvSpPr>
            <a:spLocks noChangeArrowheads="1"/>
          </p:cNvSpPr>
          <p:nvPr/>
        </p:nvSpPr>
        <p:spPr bwMode="auto">
          <a:xfrm>
            <a:off x="347663" y="64198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299013" name="Rectangle 372">
            <a:extLst>
              <a:ext uri="{FF2B5EF4-FFF2-40B4-BE49-F238E27FC236}">
                <a16:creationId xmlns:a16="http://schemas.microsoft.com/office/drawing/2014/main" id="{8F3C3273-35DE-4892-8872-BA39DA1558C8}"/>
              </a:ext>
            </a:extLst>
          </p:cNvPr>
          <p:cNvSpPr>
            <a:spLocks noChangeArrowheads="1"/>
          </p:cNvSpPr>
          <p:nvPr/>
        </p:nvSpPr>
        <p:spPr bwMode="auto">
          <a:xfrm>
            <a:off x="7848600" y="64198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32B32A3-A8E7-408C-B075-401CB4EFD8F6}" type="slidenum">
              <a:rPr lang="en-US" altLang="en-US" sz="1400">
                <a:solidFill>
                  <a:schemeClr val="bg2"/>
                </a:solidFill>
              </a:rPr>
              <a:pPr algn="r">
                <a:lnSpc>
                  <a:spcPct val="100000"/>
                </a:lnSpc>
                <a:spcBef>
                  <a:spcPct val="0"/>
                </a:spcBef>
                <a:buClrTx/>
                <a:buSzTx/>
                <a:buFontTx/>
                <a:buNone/>
              </a:pPr>
              <a:t>151</a:t>
            </a:fld>
            <a:endParaRPr lang="en-US" altLang="en-US" sz="1400">
              <a:solidFill>
                <a:schemeClr val="bg2"/>
              </a:solidFill>
            </a:endParaRPr>
          </a:p>
        </p:txBody>
      </p:sp>
    </p:spTree>
  </p:cSld>
  <p:clrMapOvr>
    <a:overrideClrMapping bg1="lt1" tx1="dk1" bg2="lt2" tx2="dk2" accent1="accent1" accent2="accent2" accent3="accent3" accent4="accent4" accent5="accent5" accent6="accent6" hlink="hlink" folHlink="folHlink"/>
  </p:clrMapOvr>
  <p:transition advClick="0" advTm="5000">
    <p:random/>
  </p:transition>
</p:sld>
</file>

<file path=ppt/slides/slide15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1058" name="Picture 2" descr="transport+inspectors">
            <a:extLst>
              <a:ext uri="{FF2B5EF4-FFF2-40B4-BE49-F238E27FC236}">
                <a16:creationId xmlns:a16="http://schemas.microsoft.com/office/drawing/2014/main" id="{7E7E507B-9CB6-4D30-8B39-2C8B42B526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038" y="44450"/>
            <a:ext cx="9024937" cy="677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4435" name="Rectangle 3">
            <a:extLst>
              <a:ext uri="{FF2B5EF4-FFF2-40B4-BE49-F238E27FC236}">
                <a16:creationId xmlns:a16="http://schemas.microsoft.com/office/drawing/2014/main" id="{899F3FE8-265E-4728-A0AA-521573F1EBD0}"/>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01060" name="Rectangle 4">
            <a:extLst>
              <a:ext uri="{FF2B5EF4-FFF2-40B4-BE49-F238E27FC236}">
                <a16:creationId xmlns:a16="http://schemas.microsoft.com/office/drawing/2014/main" id="{9DBC80DB-FEED-4052-8CBB-178136F5DD23}"/>
              </a:ext>
            </a:extLst>
          </p:cNvPr>
          <p:cNvSpPr>
            <a:spLocks noGrp="1" noChangeArrowheads="1"/>
          </p:cNvSpPr>
          <p:nvPr>
            <p:ph type="body" idx="1"/>
          </p:nvPr>
        </p:nvSpPr>
        <p:spPr/>
        <p:txBody>
          <a:bodyPr/>
          <a:lstStyle/>
          <a:p>
            <a:endParaRPr lang="en-US" altLang="en-US"/>
          </a:p>
        </p:txBody>
      </p:sp>
      <p:sp>
        <p:nvSpPr>
          <p:cNvPr id="301061" name="Rectangle 5">
            <a:extLst>
              <a:ext uri="{FF2B5EF4-FFF2-40B4-BE49-F238E27FC236}">
                <a16:creationId xmlns:a16="http://schemas.microsoft.com/office/drawing/2014/main" id="{9FFBB0C2-DEB4-4095-88BB-4EA663EE15C2}"/>
              </a:ext>
            </a:extLst>
          </p:cNvPr>
          <p:cNvSpPr>
            <a:spLocks noChangeArrowheads="1"/>
          </p:cNvSpPr>
          <p:nvPr/>
        </p:nvSpPr>
        <p:spPr bwMode="auto">
          <a:xfrm>
            <a:off x="361950" y="639127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01062" name="Rectangle 6">
            <a:extLst>
              <a:ext uri="{FF2B5EF4-FFF2-40B4-BE49-F238E27FC236}">
                <a16:creationId xmlns:a16="http://schemas.microsoft.com/office/drawing/2014/main" id="{71B7D5B9-E220-44BF-ABFF-8BC49888616F}"/>
              </a:ext>
            </a:extLst>
          </p:cNvPr>
          <p:cNvSpPr>
            <a:spLocks noChangeArrowheads="1"/>
          </p:cNvSpPr>
          <p:nvPr/>
        </p:nvSpPr>
        <p:spPr bwMode="auto">
          <a:xfrm>
            <a:off x="7862888" y="639127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AE374041-DDDB-407E-B549-E5B223D64F7F}" type="slidenum">
              <a:rPr lang="en-US" altLang="en-US" sz="1400">
                <a:solidFill>
                  <a:schemeClr val="tx2"/>
                </a:solidFill>
              </a:rPr>
              <a:pPr algn="r">
                <a:lnSpc>
                  <a:spcPct val="100000"/>
                </a:lnSpc>
                <a:spcBef>
                  <a:spcPct val="0"/>
                </a:spcBef>
                <a:buClrTx/>
                <a:buSzTx/>
                <a:buFontTx/>
                <a:buNone/>
              </a:pPr>
              <a:t>152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6482" name="Rectangle 2">
            <a:extLst>
              <a:ext uri="{FF2B5EF4-FFF2-40B4-BE49-F238E27FC236}">
                <a16:creationId xmlns:a16="http://schemas.microsoft.com/office/drawing/2014/main" id="{4FDE49F3-9799-4581-89A2-A229A2135C52}"/>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03107" name="Rectangle 3">
            <a:extLst>
              <a:ext uri="{FF2B5EF4-FFF2-40B4-BE49-F238E27FC236}">
                <a16:creationId xmlns:a16="http://schemas.microsoft.com/office/drawing/2014/main" id="{8E16B0EE-52D9-4B41-A635-61A3E6AEB01B}"/>
              </a:ext>
            </a:extLst>
          </p:cNvPr>
          <p:cNvSpPr>
            <a:spLocks noGrp="1" noChangeArrowheads="1"/>
          </p:cNvSpPr>
          <p:nvPr>
            <p:ph type="body" idx="1"/>
          </p:nvPr>
        </p:nvSpPr>
        <p:spPr/>
        <p:txBody>
          <a:bodyPr/>
          <a:lstStyle/>
          <a:p>
            <a:endParaRPr lang="en-US" altLang="en-US"/>
          </a:p>
        </p:txBody>
      </p:sp>
      <p:pic>
        <p:nvPicPr>
          <p:cNvPr id="303108" name="Picture 4" descr="Gapduct">
            <a:extLst>
              <a:ext uri="{FF2B5EF4-FFF2-40B4-BE49-F238E27FC236}">
                <a16:creationId xmlns:a16="http://schemas.microsoft.com/office/drawing/2014/main" id="{8D930CCB-8892-47FE-AA0F-01B32842AF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10363200"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09" name="Rectangle 5">
            <a:extLst>
              <a:ext uri="{FF2B5EF4-FFF2-40B4-BE49-F238E27FC236}">
                <a16:creationId xmlns:a16="http://schemas.microsoft.com/office/drawing/2014/main" id="{2A3247DC-D0DA-4961-AF3E-62D990BCDBB0}"/>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03110" name="Rectangle 6">
            <a:extLst>
              <a:ext uri="{FF2B5EF4-FFF2-40B4-BE49-F238E27FC236}">
                <a16:creationId xmlns:a16="http://schemas.microsoft.com/office/drawing/2014/main" id="{8514C93D-33F1-46AE-A076-26545A251B93}"/>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200804CB-CCFA-48A9-91A0-85D82D7265A1}" type="slidenum">
              <a:rPr lang="en-US" altLang="en-US" sz="1400">
                <a:solidFill>
                  <a:schemeClr val="tx2"/>
                </a:solidFill>
              </a:rPr>
              <a:pPr algn="r">
                <a:lnSpc>
                  <a:spcPct val="100000"/>
                </a:lnSpc>
                <a:spcBef>
                  <a:spcPct val="0"/>
                </a:spcBef>
                <a:buClrTx/>
                <a:buSzTx/>
                <a:buFontTx/>
                <a:buNone/>
              </a:pPr>
              <a:t>153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7664EB46-E06B-4EB2-B511-89B5E15F5C6D}"/>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05155" name="Rectangle 3">
            <a:extLst>
              <a:ext uri="{FF2B5EF4-FFF2-40B4-BE49-F238E27FC236}">
                <a16:creationId xmlns:a16="http://schemas.microsoft.com/office/drawing/2014/main" id="{CB880021-FE22-4EC5-9C3E-638EDAC4423D}"/>
              </a:ext>
            </a:extLst>
          </p:cNvPr>
          <p:cNvSpPr>
            <a:spLocks noGrp="1" noChangeArrowheads="1"/>
          </p:cNvSpPr>
          <p:nvPr>
            <p:ph type="body" idx="1"/>
          </p:nvPr>
        </p:nvSpPr>
        <p:spPr/>
        <p:txBody>
          <a:bodyPr/>
          <a:lstStyle/>
          <a:p>
            <a:endParaRPr lang="en-US" altLang="en-US"/>
          </a:p>
        </p:txBody>
      </p:sp>
      <p:pic>
        <p:nvPicPr>
          <p:cNvPr id="305156" name="Picture 4" descr="Blokduct">
            <a:extLst>
              <a:ext uri="{FF2B5EF4-FFF2-40B4-BE49-F238E27FC236}">
                <a16:creationId xmlns:a16="http://schemas.microsoft.com/office/drawing/2014/main" id="{A138E6EB-EA67-4052-BC1D-9D0F13E9BE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63200"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5157" name="Rectangle 5">
            <a:extLst>
              <a:ext uri="{FF2B5EF4-FFF2-40B4-BE49-F238E27FC236}">
                <a16:creationId xmlns:a16="http://schemas.microsoft.com/office/drawing/2014/main" id="{453D1E11-13E5-4F92-98AF-A70FA55F1CA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05158" name="Rectangle 6">
            <a:extLst>
              <a:ext uri="{FF2B5EF4-FFF2-40B4-BE49-F238E27FC236}">
                <a16:creationId xmlns:a16="http://schemas.microsoft.com/office/drawing/2014/main" id="{070D9FE6-588B-4534-8D71-A437781BDBD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69871D3-B96A-4D6B-B44F-2302CDA1CA2E}" type="slidenum">
              <a:rPr lang="en-US" altLang="en-US" sz="1400">
                <a:solidFill>
                  <a:schemeClr val="tx2"/>
                </a:solidFill>
              </a:rPr>
              <a:pPr algn="r">
                <a:lnSpc>
                  <a:spcPct val="100000"/>
                </a:lnSpc>
                <a:spcBef>
                  <a:spcPct val="0"/>
                </a:spcBef>
                <a:buClrTx/>
                <a:buSzTx/>
                <a:buFontTx/>
                <a:buNone/>
              </a:pPr>
              <a:t>154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0578" name="Rectangle 2">
            <a:extLst>
              <a:ext uri="{FF2B5EF4-FFF2-40B4-BE49-F238E27FC236}">
                <a16:creationId xmlns:a16="http://schemas.microsoft.com/office/drawing/2014/main" id="{A829D5D8-2151-4131-9E77-B487E03E700C}"/>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07203" name="Rectangle 3">
            <a:extLst>
              <a:ext uri="{FF2B5EF4-FFF2-40B4-BE49-F238E27FC236}">
                <a16:creationId xmlns:a16="http://schemas.microsoft.com/office/drawing/2014/main" id="{2B9D4BA6-E495-4FCA-8E43-3227A84812E2}"/>
              </a:ext>
            </a:extLst>
          </p:cNvPr>
          <p:cNvSpPr>
            <a:spLocks noGrp="1" noChangeArrowheads="1"/>
          </p:cNvSpPr>
          <p:nvPr>
            <p:ph type="body" idx="1"/>
          </p:nvPr>
        </p:nvSpPr>
        <p:spPr/>
        <p:txBody>
          <a:bodyPr/>
          <a:lstStyle/>
          <a:p>
            <a:endParaRPr lang="en-US" altLang="en-US"/>
          </a:p>
        </p:txBody>
      </p:sp>
      <p:pic>
        <p:nvPicPr>
          <p:cNvPr id="307204" name="Picture 4" descr="Plugduct">
            <a:extLst>
              <a:ext uri="{FF2B5EF4-FFF2-40B4-BE49-F238E27FC236}">
                <a16:creationId xmlns:a16="http://schemas.microsoft.com/office/drawing/2014/main" id="{E50B9FE6-5FED-42BA-A095-DE8196BB50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371475"/>
            <a:ext cx="10210800" cy="641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05" name="Rectangle 5">
            <a:extLst>
              <a:ext uri="{FF2B5EF4-FFF2-40B4-BE49-F238E27FC236}">
                <a16:creationId xmlns:a16="http://schemas.microsoft.com/office/drawing/2014/main" id="{70A082AE-0E8A-4B18-9872-CFA4FC9E45A1}"/>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307206" name="Rectangle 6">
            <a:extLst>
              <a:ext uri="{FF2B5EF4-FFF2-40B4-BE49-F238E27FC236}">
                <a16:creationId xmlns:a16="http://schemas.microsoft.com/office/drawing/2014/main" id="{452CAA80-256A-4DC0-8940-4E17F0942C1B}"/>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A86EE94-339C-4C20-8D75-4F50C89BE3D1}" type="slidenum">
              <a:rPr lang="en-US" altLang="en-US" sz="1400">
                <a:solidFill>
                  <a:schemeClr val="bg2"/>
                </a:solidFill>
              </a:rPr>
              <a:pPr algn="r">
                <a:lnSpc>
                  <a:spcPct val="100000"/>
                </a:lnSpc>
                <a:spcBef>
                  <a:spcPct val="0"/>
                </a:spcBef>
                <a:buClrTx/>
                <a:buSzTx/>
                <a:buFontTx/>
                <a:buNone/>
              </a:pPr>
              <a:t>155</a:t>
            </a:fld>
            <a:endParaRPr lang="en-US" altLang="en-US" sz="140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2626" name="Rectangle 2">
            <a:extLst>
              <a:ext uri="{FF2B5EF4-FFF2-40B4-BE49-F238E27FC236}">
                <a16:creationId xmlns:a16="http://schemas.microsoft.com/office/drawing/2014/main" id="{D252B435-17B9-422F-9105-DB508D46B199}"/>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09251" name="Rectangle 3">
            <a:extLst>
              <a:ext uri="{FF2B5EF4-FFF2-40B4-BE49-F238E27FC236}">
                <a16:creationId xmlns:a16="http://schemas.microsoft.com/office/drawing/2014/main" id="{7487FAD9-8425-4919-871B-B478694EA182}"/>
              </a:ext>
            </a:extLst>
          </p:cNvPr>
          <p:cNvSpPr>
            <a:spLocks noGrp="1" noChangeArrowheads="1"/>
          </p:cNvSpPr>
          <p:nvPr>
            <p:ph type="body" idx="1"/>
          </p:nvPr>
        </p:nvSpPr>
        <p:spPr/>
        <p:txBody>
          <a:bodyPr/>
          <a:lstStyle/>
          <a:p>
            <a:endParaRPr lang="en-US" altLang="en-US"/>
          </a:p>
        </p:txBody>
      </p:sp>
      <p:pic>
        <p:nvPicPr>
          <p:cNvPr id="309252" name="Picture 4">
            <a:extLst>
              <a:ext uri="{FF2B5EF4-FFF2-40B4-BE49-F238E27FC236}">
                <a16:creationId xmlns:a16="http://schemas.microsoft.com/office/drawing/2014/main" id="{AD3C411C-B2BD-4FE9-AC17-76FCBD94818D}"/>
              </a:ext>
            </a:extLst>
          </p:cNvPr>
          <p:cNvPicPr>
            <a:picLocks noChangeArrowheads="1"/>
          </p:cNvPicPr>
          <p:nvPr/>
        </p:nvPicPr>
        <p:blipFill>
          <a:blip r:embed="rId4">
            <a:extLst>
              <a:ext uri="{28A0092B-C50C-407E-A947-70E740481C1C}">
                <a14:useLocalDpi xmlns:a14="http://schemas.microsoft.com/office/drawing/2010/main" val="0"/>
              </a:ext>
            </a:extLst>
          </a:blip>
          <a:srcRect t="10887" b="2492"/>
          <a:stretch>
            <a:fillRect/>
          </a:stretch>
        </p:blipFill>
        <p:spPr bwMode="auto">
          <a:xfrm>
            <a:off x="1593850" y="0"/>
            <a:ext cx="69088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253" name="Rectangle 5">
            <a:extLst>
              <a:ext uri="{FF2B5EF4-FFF2-40B4-BE49-F238E27FC236}">
                <a16:creationId xmlns:a16="http://schemas.microsoft.com/office/drawing/2014/main" id="{1D0418FC-242C-4790-B3EE-FA5CDBC3DB0A}"/>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09254" name="Rectangle 6">
            <a:extLst>
              <a:ext uri="{FF2B5EF4-FFF2-40B4-BE49-F238E27FC236}">
                <a16:creationId xmlns:a16="http://schemas.microsoft.com/office/drawing/2014/main" id="{7A2188D1-8EDF-48B0-86F6-40D7638BF6B5}"/>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29DDF2C-A7EE-4267-85FC-337CC26C019D}" type="slidenum">
              <a:rPr lang="en-US" altLang="en-US" sz="1400">
                <a:solidFill>
                  <a:schemeClr val="tx2"/>
                </a:solidFill>
              </a:rPr>
              <a:pPr algn="r">
                <a:lnSpc>
                  <a:spcPct val="100000"/>
                </a:lnSpc>
                <a:spcBef>
                  <a:spcPct val="0"/>
                </a:spcBef>
                <a:buClrTx/>
                <a:buSzTx/>
                <a:buFontTx/>
                <a:buNone/>
              </a:pPr>
              <a:t>156</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E55008A4-A7E5-4E57-83D3-ECDC2E6EBE6A}"/>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11299" name="Rectangle 3">
            <a:extLst>
              <a:ext uri="{FF2B5EF4-FFF2-40B4-BE49-F238E27FC236}">
                <a16:creationId xmlns:a16="http://schemas.microsoft.com/office/drawing/2014/main" id="{D9BEA9F2-B561-442E-87D1-BCECDF1BFAF0}"/>
              </a:ext>
            </a:extLst>
          </p:cNvPr>
          <p:cNvSpPr>
            <a:spLocks noGrp="1" noChangeArrowheads="1"/>
          </p:cNvSpPr>
          <p:nvPr>
            <p:ph type="body" idx="1"/>
          </p:nvPr>
        </p:nvSpPr>
        <p:spPr/>
        <p:txBody>
          <a:bodyPr/>
          <a:lstStyle/>
          <a:p>
            <a:endParaRPr lang="en-US" altLang="en-US"/>
          </a:p>
        </p:txBody>
      </p:sp>
      <p:pic>
        <p:nvPicPr>
          <p:cNvPr id="311300" name="Picture 4">
            <a:extLst>
              <a:ext uri="{FF2B5EF4-FFF2-40B4-BE49-F238E27FC236}">
                <a16:creationId xmlns:a16="http://schemas.microsoft.com/office/drawing/2014/main" id="{AF7D5D62-6476-4780-A751-6B85A6C0A2F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8" y="-19050"/>
            <a:ext cx="8772525" cy="68976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1301" name="Rectangle 5">
            <a:extLst>
              <a:ext uri="{FF2B5EF4-FFF2-40B4-BE49-F238E27FC236}">
                <a16:creationId xmlns:a16="http://schemas.microsoft.com/office/drawing/2014/main" id="{B459AC89-F8AD-4D6B-8E58-3077E4860CF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11302" name="Rectangle 6">
            <a:extLst>
              <a:ext uri="{FF2B5EF4-FFF2-40B4-BE49-F238E27FC236}">
                <a16:creationId xmlns:a16="http://schemas.microsoft.com/office/drawing/2014/main" id="{C9A4B318-19FD-4684-A799-ABDC621F5873}"/>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9747FC8-F170-4BD4-8721-AB6C30BDEA59}" type="slidenum">
              <a:rPr lang="en-US" altLang="en-US" sz="1400">
                <a:solidFill>
                  <a:schemeClr val="tx2"/>
                </a:solidFill>
              </a:rPr>
              <a:pPr algn="r">
                <a:lnSpc>
                  <a:spcPct val="100000"/>
                </a:lnSpc>
                <a:spcBef>
                  <a:spcPct val="0"/>
                </a:spcBef>
                <a:buClrTx/>
                <a:buSzTx/>
                <a:buFontTx/>
                <a:buNone/>
              </a:pPr>
              <a:t>157</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39D9ABCE-1EDD-4D78-B5A0-69B818C69587}"/>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13347" name="Rectangle 3">
            <a:extLst>
              <a:ext uri="{FF2B5EF4-FFF2-40B4-BE49-F238E27FC236}">
                <a16:creationId xmlns:a16="http://schemas.microsoft.com/office/drawing/2014/main" id="{EAB22835-DC98-4CCE-8410-6179A6967AAE}"/>
              </a:ext>
            </a:extLst>
          </p:cNvPr>
          <p:cNvSpPr>
            <a:spLocks noGrp="1" noChangeArrowheads="1"/>
          </p:cNvSpPr>
          <p:nvPr>
            <p:ph type="body" idx="1"/>
          </p:nvPr>
        </p:nvSpPr>
        <p:spPr/>
        <p:txBody>
          <a:bodyPr/>
          <a:lstStyle/>
          <a:p>
            <a:endParaRPr lang="en-US" altLang="en-US"/>
          </a:p>
        </p:txBody>
      </p:sp>
      <p:pic>
        <p:nvPicPr>
          <p:cNvPr id="313348" name="Picture 4" descr="Pulsdust">
            <a:extLst>
              <a:ext uri="{FF2B5EF4-FFF2-40B4-BE49-F238E27FC236}">
                <a16:creationId xmlns:a16="http://schemas.microsoft.com/office/drawing/2014/main" id="{202C9FAE-4433-4B50-9ED2-32B0BAFAF0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6200"/>
            <a:ext cx="10287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3349" name="Rectangle 5">
            <a:extLst>
              <a:ext uri="{FF2B5EF4-FFF2-40B4-BE49-F238E27FC236}">
                <a16:creationId xmlns:a16="http://schemas.microsoft.com/office/drawing/2014/main" id="{B58872BB-6C16-4C38-B0EA-005B3F0CFCE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13350" name="Rectangle 6">
            <a:extLst>
              <a:ext uri="{FF2B5EF4-FFF2-40B4-BE49-F238E27FC236}">
                <a16:creationId xmlns:a16="http://schemas.microsoft.com/office/drawing/2014/main" id="{66C07E8A-D94B-48C7-B551-3253ED745A5A}"/>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45D592F4-C973-4718-A87E-83716FD5E1CD}" type="slidenum">
              <a:rPr lang="en-US" altLang="en-US" sz="1400">
                <a:solidFill>
                  <a:schemeClr val="tx2"/>
                </a:solidFill>
              </a:rPr>
              <a:pPr algn="r">
                <a:lnSpc>
                  <a:spcPct val="100000"/>
                </a:lnSpc>
                <a:spcBef>
                  <a:spcPct val="0"/>
                </a:spcBef>
                <a:buClrTx/>
                <a:buSzTx/>
                <a:buFontTx/>
                <a:buNone/>
              </a:pPr>
              <a:t>158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5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74877DB5-BEC8-4551-A011-618EB98851C6}"/>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15395" name="Rectangle 3">
            <a:extLst>
              <a:ext uri="{FF2B5EF4-FFF2-40B4-BE49-F238E27FC236}">
                <a16:creationId xmlns:a16="http://schemas.microsoft.com/office/drawing/2014/main" id="{F73C79D8-C8B2-4D0A-9189-7D94C2DB0D89}"/>
              </a:ext>
            </a:extLst>
          </p:cNvPr>
          <p:cNvSpPr>
            <a:spLocks noGrp="1" noChangeArrowheads="1"/>
          </p:cNvSpPr>
          <p:nvPr>
            <p:ph type="body" idx="1"/>
          </p:nvPr>
        </p:nvSpPr>
        <p:spPr/>
        <p:txBody>
          <a:bodyPr/>
          <a:lstStyle/>
          <a:p>
            <a:endParaRPr lang="en-US" altLang="en-US"/>
          </a:p>
        </p:txBody>
      </p:sp>
      <p:pic>
        <p:nvPicPr>
          <p:cNvPr id="315396" name="Picture 4" descr="Pulspile">
            <a:extLst>
              <a:ext uri="{FF2B5EF4-FFF2-40B4-BE49-F238E27FC236}">
                <a16:creationId xmlns:a16="http://schemas.microsoft.com/office/drawing/2014/main" id="{AE2D6CAD-0959-4153-B40E-FECD779E09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 y="0"/>
            <a:ext cx="10287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773" name="slid3858.wav">
            <a:hlinkClick r:id="" action="ppaction://media"/>
            <a:extLst>
              <a:ext uri="{FF2B5EF4-FFF2-40B4-BE49-F238E27FC236}">
                <a16:creationId xmlns:a16="http://schemas.microsoft.com/office/drawing/2014/main" id="{AFE2315F-D74E-4037-B288-BBA33633CACC}"/>
              </a:ext>
            </a:extLst>
          </p:cNvPr>
          <p:cNvPicPr>
            <a:picLocks noChangeAspect="1" noChangeArrowheads="1"/>
          </p:cNvPicPr>
          <p:nvPr>
            <a:audioFile r:link="rId3"/>
            <p:extLst>
              <p:ext uri="{DAA4B4D4-6D71-4841-9C94-3DE7FCFB9230}">
                <p14:media xmlns:p14="http://schemas.microsoft.com/office/powerpoint/2010/main" r:embed="rId2"/>
              </p:ext>
            </p:extLst>
          </p:nvPr>
        </p:nvPicPr>
        <p:blipFill>
          <a:blip r:embed="rId7">
            <a:extLst>
              <a:ext uri="{28A0092B-C50C-407E-A947-70E740481C1C}">
                <a14:useLocalDpi xmlns:a14="http://schemas.microsoft.com/office/drawing/2010/main" val="0"/>
              </a:ext>
            </a:extLst>
          </a:blip>
          <a:srcRect/>
          <a:stretch>
            <a:fillRect/>
          </a:stretch>
        </p:blipFill>
        <p:spPr bwMode="auto">
          <a:xfrm>
            <a:off x="0" y="6629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398" name="Rectangle 6">
            <a:extLst>
              <a:ext uri="{FF2B5EF4-FFF2-40B4-BE49-F238E27FC236}">
                <a16:creationId xmlns:a16="http://schemas.microsoft.com/office/drawing/2014/main" id="{0EF78FC0-DEA2-4C44-9192-A62B1834D3A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315399" name="Rectangle 7">
            <a:extLst>
              <a:ext uri="{FF2B5EF4-FFF2-40B4-BE49-F238E27FC236}">
                <a16:creationId xmlns:a16="http://schemas.microsoft.com/office/drawing/2014/main" id="{A030486D-F2DA-4E6C-BA03-4E72C6CBC1C5}"/>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4493B88-0118-4018-8CD9-8BEC5B0930FA}" type="slidenum">
              <a:rPr lang="en-US" altLang="en-US" sz="1400">
                <a:solidFill>
                  <a:schemeClr val="bg2"/>
                </a:solidFill>
              </a:rPr>
              <a:pPr algn="r">
                <a:lnSpc>
                  <a:spcPct val="100000"/>
                </a:lnSpc>
                <a:spcBef>
                  <a:spcPct val="0"/>
                </a:spcBef>
                <a:buClrTx/>
                <a:buSzTx/>
                <a:buFontTx/>
                <a:buNone/>
              </a:pPr>
              <a:t>159</a:t>
            </a:fld>
            <a:endParaRPr lang="en-US" altLang="en-US" sz="140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restart="whenNotActive" fill="hold" evtFilter="cancelBubble" nodeType="interactiveSeq">
                <p:stCondLst>
                  <p:cond evt="onClick" delay="0">
                    <p:tgtEl>
                      <p:spTgt spid="288773"/>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037" fill="hold"/>
                                        <p:tgtEl>
                                          <p:spTgt spid="288773"/>
                                        </p:tgtEl>
                                      </p:cBhvr>
                                    </p:cmd>
                                  </p:childTnLst>
                                </p:cTn>
                              </p:par>
                            </p:childTnLst>
                          </p:cTn>
                        </p:par>
                      </p:childTnLst>
                    </p:cTn>
                  </p:par>
                </p:childTnLst>
              </p:cTn>
              <p:nextCondLst>
                <p:cond evt="onClick" delay="0">
                  <p:tgtEl>
                    <p:spTgt spid="28877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8877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a:extLst>
              <a:ext uri="{FF2B5EF4-FFF2-40B4-BE49-F238E27FC236}">
                <a16:creationId xmlns:a16="http://schemas.microsoft.com/office/drawing/2014/main" id="{0934E0E3-A4B8-412E-8888-72F5B09C9196}"/>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0F61760-5554-4580-907C-E7662166382A}" type="slidenum">
              <a:rPr lang="en-US" altLang="en-US" sz="1400">
                <a:solidFill>
                  <a:schemeClr val="tx2"/>
                </a:solidFill>
              </a:rPr>
              <a:pPr>
                <a:lnSpc>
                  <a:spcPct val="100000"/>
                </a:lnSpc>
                <a:spcBef>
                  <a:spcPct val="0"/>
                </a:spcBef>
                <a:buClrTx/>
                <a:buSzTx/>
                <a:buFontTx/>
                <a:buNone/>
              </a:pPr>
              <a:t>16</a:t>
            </a:fld>
            <a:endParaRPr lang="en-US" altLang="en-US" sz="1400">
              <a:solidFill>
                <a:schemeClr val="tx2"/>
              </a:solidFill>
            </a:endParaRPr>
          </a:p>
        </p:txBody>
      </p:sp>
      <p:sp>
        <p:nvSpPr>
          <p:cNvPr id="336898" name="Rectangle 2">
            <a:extLst>
              <a:ext uri="{FF2B5EF4-FFF2-40B4-BE49-F238E27FC236}">
                <a16:creationId xmlns:a16="http://schemas.microsoft.com/office/drawing/2014/main" id="{047F6DF8-409E-4562-A3BD-F9A5BDA8E3BD}"/>
              </a:ext>
            </a:extLst>
          </p:cNvPr>
          <p:cNvSpPr>
            <a:spLocks noGrp="1" noChangeArrowheads="1"/>
          </p:cNvSpPr>
          <p:nvPr>
            <p:ph type="title"/>
          </p:nvPr>
        </p:nvSpPr>
        <p:spPr/>
        <p:txBody>
          <a:bodyPr/>
          <a:lstStyle/>
          <a:p>
            <a:pPr>
              <a:defRPr/>
            </a:pPr>
            <a:endParaRPr lang="en-US"/>
          </a:p>
        </p:txBody>
      </p:sp>
      <p:sp>
        <p:nvSpPr>
          <p:cNvPr id="34820" name="Rectangle 3">
            <a:extLst>
              <a:ext uri="{FF2B5EF4-FFF2-40B4-BE49-F238E27FC236}">
                <a16:creationId xmlns:a16="http://schemas.microsoft.com/office/drawing/2014/main" id="{AACFC395-21E2-41A3-AC01-948CDD634D08}"/>
              </a:ext>
            </a:extLst>
          </p:cNvPr>
          <p:cNvSpPr>
            <a:spLocks noGrp="1" noChangeArrowheads="1"/>
          </p:cNvSpPr>
          <p:nvPr>
            <p:ph type="body" idx="1"/>
          </p:nvPr>
        </p:nvSpPr>
        <p:spPr/>
        <p:txBody>
          <a:bodyPr/>
          <a:lstStyle/>
          <a:p>
            <a:endParaRPr lang="en-US" altLang="en-US"/>
          </a:p>
        </p:txBody>
      </p:sp>
      <p:pic>
        <p:nvPicPr>
          <p:cNvPr id="336900" name="Picture 4" descr="child">
            <a:extLst>
              <a:ext uri="{FF2B5EF4-FFF2-40B4-BE49-F238E27FC236}">
                <a16:creationId xmlns:a16="http://schemas.microsoft.com/office/drawing/2014/main" id="{A709D94F-D261-4D77-86DA-E55B90FE5D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152400"/>
            <a:ext cx="19716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1" name="Picture 5" descr="kids face pntng 5944">
            <a:extLst>
              <a:ext uri="{FF2B5EF4-FFF2-40B4-BE49-F238E27FC236}">
                <a16:creationId xmlns:a16="http://schemas.microsoft.com/office/drawing/2014/main" id="{BF90F74C-4152-49DC-A224-B1E8435D45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7813" y="0"/>
            <a:ext cx="4929187"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2" name="Picture 6" descr="civilrightstears">
            <a:extLst>
              <a:ext uri="{FF2B5EF4-FFF2-40B4-BE49-F238E27FC236}">
                <a16:creationId xmlns:a16="http://schemas.microsoft.com/office/drawing/2014/main" id="{C68D8D2F-9282-4560-8330-29145DDFC2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5" y="3581400"/>
            <a:ext cx="2571750"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3" name="Picture 7" descr="kids_life">
            <a:extLst>
              <a:ext uri="{FF2B5EF4-FFF2-40B4-BE49-F238E27FC236}">
                <a16:creationId xmlns:a16="http://schemas.microsoft.com/office/drawing/2014/main" id="{46D74E8D-5BA5-40ED-B606-4D34E8D52C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00200"/>
            <a:ext cx="474345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4" name="Picture 8" descr="grandparents_reg_grace_sophie">
            <a:extLst>
              <a:ext uri="{FF2B5EF4-FFF2-40B4-BE49-F238E27FC236}">
                <a16:creationId xmlns:a16="http://schemas.microsoft.com/office/drawing/2014/main" id="{0040FA36-CBDC-4299-BF65-5BD1BA59E6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0150" y="2057400"/>
            <a:ext cx="41783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5" name="Picture 9" descr="BreakFree-Paradise-Island-Surfers-Paradise-Kids-Club-Balls">
            <a:extLst>
              <a:ext uri="{FF2B5EF4-FFF2-40B4-BE49-F238E27FC236}">
                <a16:creationId xmlns:a16="http://schemas.microsoft.com/office/drawing/2014/main" id="{98C869B2-23AE-42BB-8517-256877D8CE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7250" y="0"/>
            <a:ext cx="5513388"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6" name="Picture 10" descr="{22E59D06-94DF-41A9-B049-BAEC33C1650C}">
            <a:extLst>
              <a:ext uri="{FF2B5EF4-FFF2-40B4-BE49-F238E27FC236}">
                <a16:creationId xmlns:a16="http://schemas.microsoft.com/office/drawing/2014/main" id="{2094B320-56B7-4F45-8DF6-0DC655D18E9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0038" y="3198813"/>
            <a:ext cx="6176962"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7" name="Picture 11" descr="east-coast-australia-kids-family-spaghetti">
            <a:extLst>
              <a:ext uri="{FF2B5EF4-FFF2-40B4-BE49-F238E27FC236}">
                <a16:creationId xmlns:a16="http://schemas.microsoft.com/office/drawing/2014/main" id="{C63A852A-D2D6-45E7-A0A6-8F3C392EFF4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57950" y="762000"/>
            <a:ext cx="382905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8" name="Picture 12" descr="701445">
            <a:extLst>
              <a:ext uri="{FF2B5EF4-FFF2-40B4-BE49-F238E27FC236}">
                <a16:creationId xmlns:a16="http://schemas.microsoft.com/office/drawing/2014/main" id="{A53A5A69-A65F-499D-810A-E20605B92FD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86175" y="2971800"/>
            <a:ext cx="32146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9" name="Picture 13" descr="home_side_k">
            <a:extLst>
              <a:ext uri="{FF2B5EF4-FFF2-40B4-BE49-F238E27FC236}">
                <a16:creationId xmlns:a16="http://schemas.microsoft.com/office/drawing/2014/main" id="{9191C615-6821-49FB-88F3-28CAB694D76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57325" y="914400"/>
            <a:ext cx="3365500"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10" name="Picture 14" descr="elderly1">
            <a:extLst>
              <a:ext uri="{FF2B5EF4-FFF2-40B4-BE49-F238E27FC236}">
                <a16:creationId xmlns:a16="http://schemas.microsoft.com/office/drawing/2014/main" id="{2E798F4D-C4B1-42F7-97ED-6BE31CBD414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71900" y="533400"/>
            <a:ext cx="4538663"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11" name="Picture 15" descr="pd_kids_sports_070912_ms">
            <a:extLst>
              <a:ext uri="{FF2B5EF4-FFF2-40B4-BE49-F238E27FC236}">
                <a16:creationId xmlns:a16="http://schemas.microsoft.com/office/drawing/2014/main" id="{48890042-6B8F-4D4D-8C4F-278AC1F44D7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61050" y="3200400"/>
            <a:ext cx="44259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12" name="Picture 16" descr="Kindergarten at Senior Citizen's Day1 12-03">
            <a:extLst>
              <a:ext uri="{FF2B5EF4-FFF2-40B4-BE49-F238E27FC236}">
                <a16:creationId xmlns:a16="http://schemas.microsoft.com/office/drawing/2014/main" id="{53C478D2-2867-45BB-927C-8E6601DD974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00225" y="3886200"/>
            <a:ext cx="34290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13" name="Picture 17" descr="crowd">
            <a:extLst>
              <a:ext uri="{FF2B5EF4-FFF2-40B4-BE49-F238E27FC236}">
                <a16:creationId xmlns:a16="http://schemas.microsoft.com/office/drawing/2014/main" id="{3A3EC75E-24F4-479A-87B1-D0262F4B576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1744325" cy="701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914" name="Text Box 18">
            <a:extLst>
              <a:ext uri="{FF2B5EF4-FFF2-40B4-BE49-F238E27FC236}">
                <a16:creationId xmlns:a16="http://schemas.microsoft.com/office/drawing/2014/main" id="{FE4B9206-6C61-4BC0-B0BC-3DFC2FBB01EA}"/>
              </a:ext>
            </a:extLst>
          </p:cNvPr>
          <p:cNvSpPr txBox="1">
            <a:spLocks noChangeArrowheads="1"/>
          </p:cNvSpPr>
          <p:nvPr/>
        </p:nvSpPr>
        <p:spPr bwMode="auto">
          <a:xfrm>
            <a:off x="1285875" y="1752600"/>
            <a:ext cx="8401050"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r>
              <a:rPr lang="en-US" altLang="en-US" sz="17500" dirty="0">
                <a:solidFill>
                  <a:srgbClr val="00FF00"/>
                </a:solidFill>
              </a:rPr>
              <a:t>12,000</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36900"/>
                                        </p:tgtEl>
                                        <p:attrNameLst>
                                          <p:attrName>style.visibility</p:attrName>
                                        </p:attrNameLst>
                                      </p:cBhvr>
                                      <p:to>
                                        <p:strVal val="visible"/>
                                      </p:to>
                                    </p:set>
                                    <p:anim calcmode="lin" valueType="num">
                                      <p:cBhvr additive="base">
                                        <p:cTn id="7" dur="500" fill="hold"/>
                                        <p:tgtEl>
                                          <p:spTgt spid="336900"/>
                                        </p:tgtEl>
                                        <p:attrNameLst>
                                          <p:attrName>ppt_x</p:attrName>
                                        </p:attrNameLst>
                                      </p:cBhvr>
                                      <p:tavLst>
                                        <p:tav tm="0">
                                          <p:val>
                                            <p:strVal val="#ppt_x"/>
                                          </p:val>
                                        </p:tav>
                                        <p:tav tm="100000">
                                          <p:val>
                                            <p:strVal val="#ppt_x"/>
                                          </p:val>
                                        </p:tav>
                                      </p:tavLst>
                                    </p:anim>
                                    <p:anim calcmode="lin" valueType="num">
                                      <p:cBhvr additive="base">
                                        <p:cTn id="8" dur="500" fill="hold"/>
                                        <p:tgtEl>
                                          <p:spTgt spid="3369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36901"/>
                                        </p:tgtEl>
                                        <p:attrNameLst>
                                          <p:attrName>style.visibility</p:attrName>
                                        </p:attrNameLst>
                                      </p:cBhvr>
                                      <p:to>
                                        <p:strVal val="visible"/>
                                      </p:to>
                                    </p:set>
                                    <p:anim calcmode="lin" valueType="num">
                                      <p:cBhvr additive="base">
                                        <p:cTn id="13" dur="500" fill="hold"/>
                                        <p:tgtEl>
                                          <p:spTgt spid="336901"/>
                                        </p:tgtEl>
                                        <p:attrNameLst>
                                          <p:attrName>ppt_x</p:attrName>
                                        </p:attrNameLst>
                                      </p:cBhvr>
                                      <p:tavLst>
                                        <p:tav tm="0">
                                          <p:val>
                                            <p:strVal val="0-#ppt_w/2"/>
                                          </p:val>
                                        </p:tav>
                                        <p:tav tm="100000">
                                          <p:val>
                                            <p:strVal val="#ppt_x"/>
                                          </p:val>
                                        </p:tav>
                                      </p:tavLst>
                                    </p:anim>
                                    <p:anim calcmode="lin" valueType="num">
                                      <p:cBhvr additive="base">
                                        <p:cTn id="14" dur="500" fill="hold"/>
                                        <p:tgtEl>
                                          <p:spTgt spid="33690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36902"/>
                                        </p:tgtEl>
                                        <p:attrNameLst>
                                          <p:attrName>style.visibility</p:attrName>
                                        </p:attrNameLst>
                                      </p:cBhvr>
                                      <p:to>
                                        <p:strVal val="visible"/>
                                      </p:to>
                                    </p:set>
                                    <p:anim calcmode="lin" valueType="num">
                                      <p:cBhvr additive="base">
                                        <p:cTn id="19" dur="500" fill="hold"/>
                                        <p:tgtEl>
                                          <p:spTgt spid="336902"/>
                                        </p:tgtEl>
                                        <p:attrNameLst>
                                          <p:attrName>ppt_x</p:attrName>
                                        </p:attrNameLst>
                                      </p:cBhvr>
                                      <p:tavLst>
                                        <p:tav tm="0">
                                          <p:val>
                                            <p:strVal val="1+#ppt_w/2"/>
                                          </p:val>
                                        </p:tav>
                                        <p:tav tm="100000">
                                          <p:val>
                                            <p:strVal val="#ppt_x"/>
                                          </p:val>
                                        </p:tav>
                                      </p:tavLst>
                                    </p:anim>
                                    <p:anim calcmode="lin" valueType="num">
                                      <p:cBhvr additive="base">
                                        <p:cTn id="20" dur="500" fill="hold"/>
                                        <p:tgtEl>
                                          <p:spTgt spid="33690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nodeType="clickEffect">
                                  <p:stCondLst>
                                    <p:cond delay="0"/>
                                  </p:stCondLst>
                                  <p:childTnLst>
                                    <p:set>
                                      <p:cBhvr>
                                        <p:cTn id="24" dur="1" fill="hold">
                                          <p:stCondLst>
                                            <p:cond delay="0"/>
                                          </p:stCondLst>
                                        </p:cTn>
                                        <p:tgtEl>
                                          <p:spTgt spid="336903"/>
                                        </p:tgtEl>
                                        <p:attrNameLst>
                                          <p:attrName>style.visibility</p:attrName>
                                        </p:attrNameLst>
                                      </p:cBhvr>
                                      <p:to>
                                        <p:strVal val="visible"/>
                                      </p:to>
                                    </p:set>
                                    <p:anim calcmode="lin" valueType="num">
                                      <p:cBhvr additive="base">
                                        <p:cTn id="25" dur="500" fill="hold"/>
                                        <p:tgtEl>
                                          <p:spTgt spid="336903"/>
                                        </p:tgtEl>
                                        <p:attrNameLst>
                                          <p:attrName>ppt_x</p:attrName>
                                        </p:attrNameLst>
                                      </p:cBhvr>
                                      <p:tavLst>
                                        <p:tav tm="0">
                                          <p:val>
                                            <p:strVal val="#ppt_x"/>
                                          </p:val>
                                        </p:tav>
                                        <p:tav tm="100000">
                                          <p:val>
                                            <p:strVal val="#ppt_x"/>
                                          </p:val>
                                        </p:tav>
                                      </p:tavLst>
                                    </p:anim>
                                    <p:anim calcmode="lin" valueType="num">
                                      <p:cBhvr additive="base">
                                        <p:cTn id="26" dur="500" fill="hold"/>
                                        <p:tgtEl>
                                          <p:spTgt spid="336903"/>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500"/>
                            </p:stCondLst>
                            <p:childTnLst>
                              <p:par>
                                <p:cTn id="28" presetID="2" presetClass="entr" presetSubtype="9" fill="hold" nodeType="afterEffect">
                                  <p:stCondLst>
                                    <p:cond delay="0"/>
                                  </p:stCondLst>
                                  <p:childTnLst>
                                    <p:set>
                                      <p:cBhvr>
                                        <p:cTn id="29" dur="1" fill="hold">
                                          <p:stCondLst>
                                            <p:cond delay="0"/>
                                          </p:stCondLst>
                                        </p:cTn>
                                        <p:tgtEl>
                                          <p:spTgt spid="336904"/>
                                        </p:tgtEl>
                                        <p:attrNameLst>
                                          <p:attrName>style.visibility</p:attrName>
                                        </p:attrNameLst>
                                      </p:cBhvr>
                                      <p:to>
                                        <p:strVal val="visible"/>
                                      </p:to>
                                    </p:set>
                                    <p:anim calcmode="lin" valueType="num">
                                      <p:cBhvr additive="base">
                                        <p:cTn id="30" dur="2000" fill="hold"/>
                                        <p:tgtEl>
                                          <p:spTgt spid="336904"/>
                                        </p:tgtEl>
                                        <p:attrNameLst>
                                          <p:attrName>ppt_x</p:attrName>
                                        </p:attrNameLst>
                                      </p:cBhvr>
                                      <p:tavLst>
                                        <p:tav tm="0">
                                          <p:val>
                                            <p:strVal val="0-#ppt_w/2"/>
                                          </p:val>
                                        </p:tav>
                                        <p:tav tm="100000">
                                          <p:val>
                                            <p:strVal val="#ppt_x"/>
                                          </p:val>
                                        </p:tav>
                                      </p:tavLst>
                                    </p:anim>
                                    <p:anim calcmode="lin" valueType="num">
                                      <p:cBhvr additive="base">
                                        <p:cTn id="31" dur="2000" fill="hold"/>
                                        <p:tgtEl>
                                          <p:spTgt spid="336904"/>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2500"/>
                            </p:stCondLst>
                            <p:childTnLst>
                              <p:par>
                                <p:cTn id="33" presetID="2" presetClass="entr" presetSubtype="4" fill="hold" nodeType="afterEffect">
                                  <p:stCondLst>
                                    <p:cond delay="0"/>
                                  </p:stCondLst>
                                  <p:childTnLst>
                                    <p:set>
                                      <p:cBhvr>
                                        <p:cTn id="34" dur="1" fill="hold">
                                          <p:stCondLst>
                                            <p:cond delay="0"/>
                                          </p:stCondLst>
                                        </p:cTn>
                                        <p:tgtEl>
                                          <p:spTgt spid="336905"/>
                                        </p:tgtEl>
                                        <p:attrNameLst>
                                          <p:attrName>style.visibility</p:attrName>
                                        </p:attrNameLst>
                                      </p:cBhvr>
                                      <p:to>
                                        <p:strVal val="visible"/>
                                      </p:to>
                                    </p:set>
                                    <p:anim calcmode="lin" valueType="num">
                                      <p:cBhvr additive="base">
                                        <p:cTn id="35" dur="500" fill="hold"/>
                                        <p:tgtEl>
                                          <p:spTgt spid="336905"/>
                                        </p:tgtEl>
                                        <p:attrNameLst>
                                          <p:attrName>ppt_x</p:attrName>
                                        </p:attrNameLst>
                                      </p:cBhvr>
                                      <p:tavLst>
                                        <p:tav tm="0">
                                          <p:val>
                                            <p:strVal val="#ppt_x"/>
                                          </p:val>
                                        </p:tav>
                                        <p:tav tm="100000">
                                          <p:val>
                                            <p:strVal val="#ppt_x"/>
                                          </p:val>
                                        </p:tav>
                                      </p:tavLst>
                                    </p:anim>
                                    <p:anim calcmode="lin" valueType="num">
                                      <p:cBhvr additive="base">
                                        <p:cTn id="36" dur="500" fill="hold"/>
                                        <p:tgtEl>
                                          <p:spTgt spid="336905"/>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000"/>
                            </p:stCondLst>
                            <p:childTnLst>
                              <p:par>
                                <p:cTn id="38" presetID="2" presetClass="entr" presetSubtype="3" fill="hold" nodeType="afterEffect">
                                  <p:stCondLst>
                                    <p:cond delay="0"/>
                                  </p:stCondLst>
                                  <p:childTnLst>
                                    <p:set>
                                      <p:cBhvr>
                                        <p:cTn id="39" dur="1" fill="hold">
                                          <p:stCondLst>
                                            <p:cond delay="0"/>
                                          </p:stCondLst>
                                        </p:cTn>
                                        <p:tgtEl>
                                          <p:spTgt spid="336906"/>
                                        </p:tgtEl>
                                        <p:attrNameLst>
                                          <p:attrName>style.visibility</p:attrName>
                                        </p:attrNameLst>
                                      </p:cBhvr>
                                      <p:to>
                                        <p:strVal val="visible"/>
                                      </p:to>
                                    </p:set>
                                    <p:anim calcmode="lin" valueType="num">
                                      <p:cBhvr additive="base">
                                        <p:cTn id="40" dur="500" fill="hold"/>
                                        <p:tgtEl>
                                          <p:spTgt spid="336906"/>
                                        </p:tgtEl>
                                        <p:attrNameLst>
                                          <p:attrName>ppt_x</p:attrName>
                                        </p:attrNameLst>
                                      </p:cBhvr>
                                      <p:tavLst>
                                        <p:tav tm="0">
                                          <p:val>
                                            <p:strVal val="1+#ppt_w/2"/>
                                          </p:val>
                                        </p:tav>
                                        <p:tav tm="100000">
                                          <p:val>
                                            <p:strVal val="#ppt_x"/>
                                          </p:val>
                                        </p:tav>
                                      </p:tavLst>
                                    </p:anim>
                                    <p:anim calcmode="lin" valueType="num">
                                      <p:cBhvr additive="base">
                                        <p:cTn id="41" dur="500" fill="hold"/>
                                        <p:tgtEl>
                                          <p:spTgt spid="336906"/>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3500"/>
                            </p:stCondLst>
                            <p:childTnLst>
                              <p:par>
                                <p:cTn id="43" presetID="2" presetClass="entr" presetSubtype="12" fill="hold" nodeType="afterEffect">
                                  <p:stCondLst>
                                    <p:cond delay="0"/>
                                  </p:stCondLst>
                                  <p:childTnLst>
                                    <p:set>
                                      <p:cBhvr>
                                        <p:cTn id="44" dur="1" fill="hold">
                                          <p:stCondLst>
                                            <p:cond delay="0"/>
                                          </p:stCondLst>
                                        </p:cTn>
                                        <p:tgtEl>
                                          <p:spTgt spid="336907"/>
                                        </p:tgtEl>
                                        <p:attrNameLst>
                                          <p:attrName>style.visibility</p:attrName>
                                        </p:attrNameLst>
                                      </p:cBhvr>
                                      <p:to>
                                        <p:strVal val="visible"/>
                                      </p:to>
                                    </p:set>
                                    <p:anim calcmode="lin" valueType="num">
                                      <p:cBhvr additive="base">
                                        <p:cTn id="45" dur="500" fill="hold"/>
                                        <p:tgtEl>
                                          <p:spTgt spid="336907"/>
                                        </p:tgtEl>
                                        <p:attrNameLst>
                                          <p:attrName>ppt_x</p:attrName>
                                        </p:attrNameLst>
                                      </p:cBhvr>
                                      <p:tavLst>
                                        <p:tav tm="0">
                                          <p:val>
                                            <p:strVal val="0-#ppt_w/2"/>
                                          </p:val>
                                        </p:tav>
                                        <p:tav tm="100000">
                                          <p:val>
                                            <p:strVal val="#ppt_x"/>
                                          </p:val>
                                        </p:tav>
                                      </p:tavLst>
                                    </p:anim>
                                    <p:anim calcmode="lin" valueType="num">
                                      <p:cBhvr additive="base">
                                        <p:cTn id="46" dur="500" fill="hold"/>
                                        <p:tgtEl>
                                          <p:spTgt spid="336907"/>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000"/>
                            </p:stCondLst>
                            <p:childTnLst>
                              <p:par>
                                <p:cTn id="48" presetID="2" presetClass="entr" presetSubtype="1" fill="hold" nodeType="afterEffect">
                                  <p:stCondLst>
                                    <p:cond delay="0"/>
                                  </p:stCondLst>
                                  <p:childTnLst>
                                    <p:set>
                                      <p:cBhvr>
                                        <p:cTn id="49" dur="1" fill="hold">
                                          <p:stCondLst>
                                            <p:cond delay="0"/>
                                          </p:stCondLst>
                                        </p:cTn>
                                        <p:tgtEl>
                                          <p:spTgt spid="336908"/>
                                        </p:tgtEl>
                                        <p:attrNameLst>
                                          <p:attrName>style.visibility</p:attrName>
                                        </p:attrNameLst>
                                      </p:cBhvr>
                                      <p:to>
                                        <p:strVal val="visible"/>
                                      </p:to>
                                    </p:set>
                                    <p:anim calcmode="lin" valueType="num">
                                      <p:cBhvr additive="base">
                                        <p:cTn id="50" dur="500" fill="hold"/>
                                        <p:tgtEl>
                                          <p:spTgt spid="336908"/>
                                        </p:tgtEl>
                                        <p:attrNameLst>
                                          <p:attrName>ppt_x</p:attrName>
                                        </p:attrNameLst>
                                      </p:cBhvr>
                                      <p:tavLst>
                                        <p:tav tm="0">
                                          <p:val>
                                            <p:strVal val="#ppt_x"/>
                                          </p:val>
                                        </p:tav>
                                        <p:tav tm="100000">
                                          <p:val>
                                            <p:strVal val="#ppt_x"/>
                                          </p:val>
                                        </p:tav>
                                      </p:tavLst>
                                    </p:anim>
                                    <p:anim calcmode="lin" valueType="num">
                                      <p:cBhvr additive="base">
                                        <p:cTn id="51" dur="500" fill="hold"/>
                                        <p:tgtEl>
                                          <p:spTgt spid="336908"/>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4500"/>
                            </p:stCondLst>
                            <p:childTnLst>
                              <p:par>
                                <p:cTn id="53" presetID="2" presetClass="entr" presetSubtype="6" fill="hold" nodeType="afterEffect">
                                  <p:stCondLst>
                                    <p:cond delay="0"/>
                                  </p:stCondLst>
                                  <p:childTnLst>
                                    <p:set>
                                      <p:cBhvr>
                                        <p:cTn id="54" dur="1" fill="hold">
                                          <p:stCondLst>
                                            <p:cond delay="0"/>
                                          </p:stCondLst>
                                        </p:cTn>
                                        <p:tgtEl>
                                          <p:spTgt spid="336909"/>
                                        </p:tgtEl>
                                        <p:attrNameLst>
                                          <p:attrName>style.visibility</p:attrName>
                                        </p:attrNameLst>
                                      </p:cBhvr>
                                      <p:to>
                                        <p:strVal val="visible"/>
                                      </p:to>
                                    </p:set>
                                    <p:anim calcmode="lin" valueType="num">
                                      <p:cBhvr additive="base">
                                        <p:cTn id="55" dur="500" fill="hold"/>
                                        <p:tgtEl>
                                          <p:spTgt spid="336909"/>
                                        </p:tgtEl>
                                        <p:attrNameLst>
                                          <p:attrName>ppt_x</p:attrName>
                                        </p:attrNameLst>
                                      </p:cBhvr>
                                      <p:tavLst>
                                        <p:tav tm="0">
                                          <p:val>
                                            <p:strVal val="1+#ppt_w/2"/>
                                          </p:val>
                                        </p:tav>
                                        <p:tav tm="100000">
                                          <p:val>
                                            <p:strVal val="#ppt_x"/>
                                          </p:val>
                                        </p:tav>
                                      </p:tavLst>
                                    </p:anim>
                                    <p:anim calcmode="lin" valueType="num">
                                      <p:cBhvr additive="base">
                                        <p:cTn id="56" dur="500" fill="hold"/>
                                        <p:tgtEl>
                                          <p:spTgt spid="336909"/>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5000"/>
                            </p:stCondLst>
                            <p:childTnLst>
                              <p:par>
                                <p:cTn id="58" presetID="2" presetClass="entr" presetSubtype="4" fill="hold" nodeType="afterEffect">
                                  <p:stCondLst>
                                    <p:cond delay="0"/>
                                  </p:stCondLst>
                                  <p:childTnLst>
                                    <p:set>
                                      <p:cBhvr>
                                        <p:cTn id="59" dur="1" fill="hold">
                                          <p:stCondLst>
                                            <p:cond delay="0"/>
                                          </p:stCondLst>
                                        </p:cTn>
                                        <p:tgtEl>
                                          <p:spTgt spid="336910"/>
                                        </p:tgtEl>
                                        <p:attrNameLst>
                                          <p:attrName>style.visibility</p:attrName>
                                        </p:attrNameLst>
                                      </p:cBhvr>
                                      <p:to>
                                        <p:strVal val="visible"/>
                                      </p:to>
                                    </p:set>
                                    <p:anim calcmode="lin" valueType="num">
                                      <p:cBhvr additive="base">
                                        <p:cTn id="60" dur="500" fill="hold"/>
                                        <p:tgtEl>
                                          <p:spTgt spid="336910"/>
                                        </p:tgtEl>
                                        <p:attrNameLst>
                                          <p:attrName>ppt_x</p:attrName>
                                        </p:attrNameLst>
                                      </p:cBhvr>
                                      <p:tavLst>
                                        <p:tav tm="0">
                                          <p:val>
                                            <p:strVal val="#ppt_x"/>
                                          </p:val>
                                        </p:tav>
                                        <p:tav tm="100000">
                                          <p:val>
                                            <p:strVal val="#ppt_x"/>
                                          </p:val>
                                        </p:tav>
                                      </p:tavLst>
                                    </p:anim>
                                    <p:anim calcmode="lin" valueType="num">
                                      <p:cBhvr additive="base">
                                        <p:cTn id="61" dur="500" fill="hold"/>
                                        <p:tgtEl>
                                          <p:spTgt spid="336910"/>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5500"/>
                            </p:stCondLst>
                            <p:childTnLst>
                              <p:par>
                                <p:cTn id="63" presetID="2" presetClass="entr" presetSubtype="8" fill="hold" nodeType="afterEffect">
                                  <p:stCondLst>
                                    <p:cond delay="0"/>
                                  </p:stCondLst>
                                  <p:childTnLst>
                                    <p:set>
                                      <p:cBhvr>
                                        <p:cTn id="64" dur="1" fill="hold">
                                          <p:stCondLst>
                                            <p:cond delay="0"/>
                                          </p:stCondLst>
                                        </p:cTn>
                                        <p:tgtEl>
                                          <p:spTgt spid="336911"/>
                                        </p:tgtEl>
                                        <p:attrNameLst>
                                          <p:attrName>style.visibility</p:attrName>
                                        </p:attrNameLst>
                                      </p:cBhvr>
                                      <p:to>
                                        <p:strVal val="visible"/>
                                      </p:to>
                                    </p:set>
                                    <p:anim calcmode="lin" valueType="num">
                                      <p:cBhvr additive="base">
                                        <p:cTn id="65" dur="500" fill="hold"/>
                                        <p:tgtEl>
                                          <p:spTgt spid="336911"/>
                                        </p:tgtEl>
                                        <p:attrNameLst>
                                          <p:attrName>ppt_x</p:attrName>
                                        </p:attrNameLst>
                                      </p:cBhvr>
                                      <p:tavLst>
                                        <p:tav tm="0">
                                          <p:val>
                                            <p:strVal val="0-#ppt_w/2"/>
                                          </p:val>
                                        </p:tav>
                                        <p:tav tm="100000">
                                          <p:val>
                                            <p:strVal val="#ppt_x"/>
                                          </p:val>
                                        </p:tav>
                                      </p:tavLst>
                                    </p:anim>
                                    <p:anim calcmode="lin" valueType="num">
                                      <p:cBhvr additive="base">
                                        <p:cTn id="66" dur="500" fill="hold"/>
                                        <p:tgtEl>
                                          <p:spTgt spid="336911"/>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6000"/>
                            </p:stCondLst>
                            <p:childTnLst>
                              <p:par>
                                <p:cTn id="68" presetID="2" presetClass="entr" presetSubtype="3" fill="hold" nodeType="afterEffect">
                                  <p:stCondLst>
                                    <p:cond delay="0"/>
                                  </p:stCondLst>
                                  <p:childTnLst>
                                    <p:set>
                                      <p:cBhvr>
                                        <p:cTn id="69" dur="1" fill="hold">
                                          <p:stCondLst>
                                            <p:cond delay="0"/>
                                          </p:stCondLst>
                                        </p:cTn>
                                        <p:tgtEl>
                                          <p:spTgt spid="336912"/>
                                        </p:tgtEl>
                                        <p:attrNameLst>
                                          <p:attrName>style.visibility</p:attrName>
                                        </p:attrNameLst>
                                      </p:cBhvr>
                                      <p:to>
                                        <p:strVal val="visible"/>
                                      </p:to>
                                    </p:set>
                                    <p:anim calcmode="lin" valueType="num">
                                      <p:cBhvr additive="base">
                                        <p:cTn id="70" dur="500" fill="hold"/>
                                        <p:tgtEl>
                                          <p:spTgt spid="336912"/>
                                        </p:tgtEl>
                                        <p:attrNameLst>
                                          <p:attrName>ppt_x</p:attrName>
                                        </p:attrNameLst>
                                      </p:cBhvr>
                                      <p:tavLst>
                                        <p:tav tm="0">
                                          <p:val>
                                            <p:strVal val="1+#ppt_w/2"/>
                                          </p:val>
                                        </p:tav>
                                        <p:tav tm="100000">
                                          <p:val>
                                            <p:strVal val="#ppt_x"/>
                                          </p:val>
                                        </p:tav>
                                      </p:tavLst>
                                    </p:anim>
                                    <p:anim calcmode="lin" valueType="num">
                                      <p:cBhvr additive="base">
                                        <p:cTn id="71" dur="500" fill="hold"/>
                                        <p:tgtEl>
                                          <p:spTgt spid="336912"/>
                                        </p:tgtEl>
                                        <p:attrNameLst>
                                          <p:attrName>ppt_y</p:attrName>
                                        </p:attrNameLst>
                                      </p:cBhvr>
                                      <p:tavLst>
                                        <p:tav tm="0">
                                          <p:val>
                                            <p:strVal val="0-#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nodeType="clickEffect">
                                  <p:stCondLst>
                                    <p:cond delay="0"/>
                                  </p:stCondLst>
                                  <p:childTnLst>
                                    <p:set>
                                      <p:cBhvr>
                                        <p:cTn id="75" dur="1" fill="hold">
                                          <p:stCondLst>
                                            <p:cond delay="0"/>
                                          </p:stCondLst>
                                        </p:cTn>
                                        <p:tgtEl>
                                          <p:spTgt spid="336913"/>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withGroup">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336914"/>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14"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Number Placeholder 3">
            <a:extLst>
              <a:ext uri="{FF2B5EF4-FFF2-40B4-BE49-F238E27FC236}">
                <a16:creationId xmlns:a16="http://schemas.microsoft.com/office/drawing/2014/main" id="{95E20C9A-7F6B-4CCD-896D-7FA990EF9EB7}"/>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3F8361B-55A6-4F09-83AD-E4AD1050BA52}" type="slidenum">
              <a:rPr lang="en-US" altLang="en-US" sz="1400">
                <a:solidFill>
                  <a:schemeClr val="tx2"/>
                </a:solidFill>
              </a:rPr>
              <a:pPr>
                <a:lnSpc>
                  <a:spcPct val="100000"/>
                </a:lnSpc>
                <a:spcBef>
                  <a:spcPct val="0"/>
                </a:spcBef>
                <a:buClrTx/>
                <a:buSzTx/>
                <a:buFontTx/>
                <a:buNone/>
              </a:pPr>
              <a:t>160</a:t>
            </a:fld>
            <a:endParaRPr lang="en-US" altLang="en-US" sz="1400">
              <a:solidFill>
                <a:schemeClr val="tx2"/>
              </a:solidFill>
            </a:endParaRPr>
          </a:p>
        </p:txBody>
      </p:sp>
      <p:sp>
        <p:nvSpPr>
          <p:cNvPr id="317443" name="Rectangle 2">
            <a:extLst>
              <a:ext uri="{FF2B5EF4-FFF2-40B4-BE49-F238E27FC236}">
                <a16:creationId xmlns:a16="http://schemas.microsoft.com/office/drawing/2014/main" id="{0D981034-D6ED-42D6-9172-80386763203E}"/>
              </a:ext>
            </a:extLst>
          </p:cNvPr>
          <p:cNvSpPr>
            <a:spLocks noChangeArrowheads="1"/>
          </p:cNvSpPr>
          <p:nvPr/>
        </p:nvSpPr>
        <p:spPr bwMode="auto">
          <a:xfrm>
            <a:off x="2532063" y="630238"/>
            <a:ext cx="5195887" cy="13382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17444" name="Rectangle 3">
            <a:extLst>
              <a:ext uri="{FF2B5EF4-FFF2-40B4-BE49-F238E27FC236}">
                <a16:creationId xmlns:a16="http://schemas.microsoft.com/office/drawing/2014/main" id="{7ACD0B98-EC17-46F6-A58D-CAAABE280F69}"/>
              </a:ext>
            </a:extLst>
          </p:cNvPr>
          <p:cNvSpPr>
            <a:spLocks noGrp="1" noChangeArrowheads="1"/>
          </p:cNvSpPr>
          <p:nvPr>
            <p:ph type="body" idx="1"/>
          </p:nvPr>
        </p:nvSpPr>
        <p:spPr>
          <a:xfrm>
            <a:off x="2066925" y="1822450"/>
            <a:ext cx="7378700" cy="4114800"/>
          </a:xfrm>
          <a:noFill/>
        </p:spPr>
        <p:txBody>
          <a:bodyPr/>
          <a:lstStyle/>
          <a:p>
            <a:r>
              <a:rPr lang="en-US" altLang="en-US"/>
              <a:t>Flow Meters</a:t>
            </a:r>
          </a:p>
          <a:p>
            <a:r>
              <a:rPr lang="en-US" altLang="en-US"/>
              <a:t>Thermocouples</a:t>
            </a:r>
          </a:p>
          <a:p>
            <a:r>
              <a:rPr lang="en-US" altLang="en-US"/>
              <a:t>Pressure Gauges</a:t>
            </a:r>
          </a:p>
          <a:p>
            <a:r>
              <a:rPr lang="en-US" altLang="en-US"/>
              <a:t>Transmissometers / CEMs</a:t>
            </a:r>
          </a:p>
          <a:p>
            <a:r>
              <a:rPr lang="en-US" altLang="en-US"/>
              <a:t>Hopper Level Indicators</a:t>
            </a:r>
          </a:p>
          <a:p>
            <a:r>
              <a:rPr lang="en-US" altLang="en-US"/>
              <a:t>Compressed Air Pressure Gauges</a:t>
            </a:r>
          </a:p>
        </p:txBody>
      </p:sp>
      <p:sp>
        <p:nvSpPr>
          <p:cNvPr id="317445" name="Rectangle 4">
            <a:extLst>
              <a:ext uri="{FF2B5EF4-FFF2-40B4-BE49-F238E27FC236}">
                <a16:creationId xmlns:a16="http://schemas.microsoft.com/office/drawing/2014/main" id="{11081727-8E4E-4799-9598-98F85CA29516}"/>
              </a:ext>
            </a:extLst>
          </p:cNvPr>
          <p:cNvSpPr>
            <a:spLocks noGrp="1" noChangeArrowheads="1"/>
          </p:cNvSpPr>
          <p:nvPr>
            <p:ph type="title"/>
          </p:nvPr>
        </p:nvSpPr>
        <p:spPr>
          <a:xfrm>
            <a:off x="652463" y="503238"/>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5400">
                <a:solidFill>
                  <a:srgbClr val="FFFF00"/>
                </a:solidFill>
                <a:effectLst/>
              </a:rPr>
              <a:t>Instrumentation</a:t>
            </a:r>
          </a:p>
        </p:txBody>
      </p:sp>
    </p:spTree>
  </p:cSld>
  <p:clrMapOvr>
    <a:masterClrMapping/>
  </p:clrMapOvr>
  <p:transition advClick="0" advTm="5000">
    <p:random/>
  </p:transition>
</p:sld>
</file>

<file path=ppt/slides/slide16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2866" name="Rectangle 2">
            <a:extLst>
              <a:ext uri="{FF2B5EF4-FFF2-40B4-BE49-F238E27FC236}">
                <a16:creationId xmlns:a16="http://schemas.microsoft.com/office/drawing/2014/main" id="{E31537A8-C537-452C-A354-429774DD6460}"/>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19491" name="Rectangle 3">
            <a:extLst>
              <a:ext uri="{FF2B5EF4-FFF2-40B4-BE49-F238E27FC236}">
                <a16:creationId xmlns:a16="http://schemas.microsoft.com/office/drawing/2014/main" id="{CE127E71-6C84-480B-A4A0-844E6E9909DD}"/>
              </a:ext>
            </a:extLst>
          </p:cNvPr>
          <p:cNvSpPr>
            <a:spLocks noGrp="1" noChangeArrowheads="1"/>
          </p:cNvSpPr>
          <p:nvPr>
            <p:ph type="body" idx="1"/>
          </p:nvPr>
        </p:nvSpPr>
        <p:spPr/>
        <p:txBody>
          <a:bodyPr/>
          <a:lstStyle/>
          <a:p>
            <a:endParaRPr lang="en-US" altLang="en-US"/>
          </a:p>
        </p:txBody>
      </p:sp>
      <p:pic>
        <p:nvPicPr>
          <p:cNvPr id="319492" name="Picture 4" descr="Manometr">
            <a:extLst>
              <a:ext uri="{FF2B5EF4-FFF2-40B4-BE49-F238E27FC236}">
                <a16:creationId xmlns:a16="http://schemas.microsoft.com/office/drawing/2014/main" id="{E85A48AD-B82C-4D4E-9E52-785BC950D8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0"/>
            <a:ext cx="4816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493" name="Rectangle 5">
            <a:extLst>
              <a:ext uri="{FF2B5EF4-FFF2-40B4-BE49-F238E27FC236}">
                <a16:creationId xmlns:a16="http://schemas.microsoft.com/office/drawing/2014/main" id="{0915163B-FDFA-43A0-9743-F174C5AB211E}"/>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19494" name="Rectangle 6">
            <a:extLst>
              <a:ext uri="{FF2B5EF4-FFF2-40B4-BE49-F238E27FC236}">
                <a16:creationId xmlns:a16="http://schemas.microsoft.com/office/drawing/2014/main" id="{260B2E3B-6BC9-438E-A830-92AD3B7CAFFA}"/>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2BB7686-2D0C-413F-8EF2-8084D4876329}" type="slidenum">
              <a:rPr lang="en-US" altLang="en-US" sz="1400">
                <a:solidFill>
                  <a:schemeClr val="tx2"/>
                </a:solidFill>
              </a:rPr>
              <a:pPr algn="r">
                <a:lnSpc>
                  <a:spcPct val="100000"/>
                </a:lnSpc>
                <a:spcBef>
                  <a:spcPct val="0"/>
                </a:spcBef>
                <a:buClrTx/>
                <a:buSzTx/>
                <a:buFontTx/>
                <a:buNone/>
              </a:pPr>
              <a:t>161</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4914" name="Rectangle 2">
            <a:extLst>
              <a:ext uri="{FF2B5EF4-FFF2-40B4-BE49-F238E27FC236}">
                <a16:creationId xmlns:a16="http://schemas.microsoft.com/office/drawing/2014/main" id="{A8801AE7-CA12-49D9-A07C-CE5F59FF31F0}"/>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21539" name="Rectangle 3">
            <a:extLst>
              <a:ext uri="{FF2B5EF4-FFF2-40B4-BE49-F238E27FC236}">
                <a16:creationId xmlns:a16="http://schemas.microsoft.com/office/drawing/2014/main" id="{1E032602-4764-415E-B46A-C568725738D2}"/>
              </a:ext>
            </a:extLst>
          </p:cNvPr>
          <p:cNvSpPr>
            <a:spLocks noGrp="1" noChangeArrowheads="1"/>
          </p:cNvSpPr>
          <p:nvPr>
            <p:ph type="body" idx="1"/>
          </p:nvPr>
        </p:nvSpPr>
        <p:spPr/>
        <p:txBody>
          <a:bodyPr/>
          <a:lstStyle/>
          <a:p>
            <a:endParaRPr lang="en-US" altLang="en-US"/>
          </a:p>
        </p:txBody>
      </p:sp>
      <p:pic>
        <p:nvPicPr>
          <p:cNvPr id="321540" name="Picture 4">
            <a:extLst>
              <a:ext uri="{FF2B5EF4-FFF2-40B4-BE49-F238E27FC236}">
                <a16:creationId xmlns:a16="http://schemas.microsoft.com/office/drawing/2014/main" id="{606D5B25-B9CF-4A4E-B24C-92DD479A97C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650" y="0"/>
            <a:ext cx="7708900" cy="69088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1541" name="Rectangle 5">
            <a:extLst>
              <a:ext uri="{FF2B5EF4-FFF2-40B4-BE49-F238E27FC236}">
                <a16:creationId xmlns:a16="http://schemas.microsoft.com/office/drawing/2014/main" id="{79FBB117-4259-48A9-BF7A-70C6B9F64BEE}"/>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21542" name="Rectangle 6">
            <a:extLst>
              <a:ext uri="{FF2B5EF4-FFF2-40B4-BE49-F238E27FC236}">
                <a16:creationId xmlns:a16="http://schemas.microsoft.com/office/drawing/2014/main" id="{B9BAF7CA-8AC4-49DF-B0DE-4AA6F0953D0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0971EBD-944B-46A2-AA13-781F2928E447}" type="slidenum">
              <a:rPr lang="en-US" altLang="en-US" sz="1400">
                <a:solidFill>
                  <a:schemeClr val="tx2"/>
                </a:solidFill>
              </a:rPr>
              <a:pPr algn="r">
                <a:lnSpc>
                  <a:spcPct val="100000"/>
                </a:lnSpc>
                <a:spcBef>
                  <a:spcPct val="0"/>
                </a:spcBef>
                <a:buClrTx/>
                <a:buSzTx/>
                <a:buFontTx/>
                <a:buNone/>
              </a:pPr>
              <a:t>162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62" name="Rectangle 2">
            <a:extLst>
              <a:ext uri="{FF2B5EF4-FFF2-40B4-BE49-F238E27FC236}">
                <a16:creationId xmlns:a16="http://schemas.microsoft.com/office/drawing/2014/main" id="{650CBD57-8905-4F35-B097-C3467E9F8504}"/>
              </a:ext>
            </a:extLst>
          </p:cNvPr>
          <p:cNvSpPr>
            <a:spLocks noGrp="1" noChangeArrowheads="1"/>
          </p:cNvSpPr>
          <p:nvPr>
            <p:ph type="title"/>
          </p:nvPr>
        </p:nvSpPr>
        <p:spPr>
          <a:xfrm>
            <a:off x="2362200" y="609600"/>
            <a:ext cx="5429250" cy="3384550"/>
          </a:xfrm>
        </p:spPr>
        <p:txBody>
          <a:bodyPr/>
          <a:lstStyle/>
          <a:p>
            <a:pPr>
              <a:defRPr/>
            </a:pPr>
            <a:endParaRPr lang="en-US">
              <a:effectLst>
                <a:outerShdw blurRad="38100" dist="38100" dir="2700000" algn="tl">
                  <a:srgbClr val="FFFFFF"/>
                </a:outerShdw>
              </a:effectLst>
            </a:endParaRPr>
          </a:p>
        </p:txBody>
      </p:sp>
      <p:sp>
        <p:nvSpPr>
          <p:cNvPr id="323587" name="Rectangle 3">
            <a:extLst>
              <a:ext uri="{FF2B5EF4-FFF2-40B4-BE49-F238E27FC236}">
                <a16:creationId xmlns:a16="http://schemas.microsoft.com/office/drawing/2014/main" id="{69E2A390-E8C2-4169-834B-A57A5784468A}"/>
              </a:ext>
            </a:extLst>
          </p:cNvPr>
          <p:cNvSpPr>
            <a:spLocks noGrp="1" noChangeArrowheads="1"/>
          </p:cNvSpPr>
          <p:nvPr>
            <p:ph type="body" idx="1"/>
          </p:nvPr>
        </p:nvSpPr>
        <p:spPr/>
        <p:txBody>
          <a:bodyPr/>
          <a:lstStyle/>
          <a:p>
            <a:endParaRPr lang="en-US" altLang="en-US"/>
          </a:p>
        </p:txBody>
      </p:sp>
      <p:pic>
        <p:nvPicPr>
          <p:cNvPr id="323588" name="Picture 4" descr="BHGAUGES">
            <a:extLst>
              <a:ext uri="{FF2B5EF4-FFF2-40B4-BE49-F238E27FC236}">
                <a16:creationId xmlns:a16="http://schemas.microsoft.com/office/drawing/2014/main" id="{4B6FB037-A0EB-4C43-9675-6BA39278BE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2929" r="15790"/>
          <a:stretch>
            <a:fillRect/>
          </a:stretch>
        </p:blipFill>
        <p:spPr bwMode="auto">
          <a:xfrm>
            <a:off x="2846388" y="0"/>
            <a:ext cx="4546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3589" name="Rectangle 5">
            <a:extLst>
              <a:ext uri="{FF2B5EF4-FFF2-40B4-BE49-F238E27FC236}">
                <a16:creationId xmlns:a16="http://schemas.microsoft.com/office/drawing/2014/main" id="{F9B22CDD-3E0E-41AA-9A4B-7C818FDE29E5}"/>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23590" name="Rectangle 6">
            <a:extLst>
              <a:ext uri="{FF2B5EF4-FFF2-40B4-BE49-F238E27FC236}">
                <a16:creationId xmlns:a16="http://schemas.microsoft.com/office/drawing/2014/main" id="{9EE2A360-6A53-41E6-8C77-C7B2448BF0DA}"/>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81E949E-DF69-4AB0-AD1B-A88A714E76A6}" type="slidenum">
              <a:rPr lang="en-US" altLang="en-US" sz="1400">
                <a:solidFill>
                  <a:schemeClr val="tx2"/>
                </a:solidFill>
              </a:rPr>
              <a:pPr algn="r">
                <a:lnSpc>
                  <a:spcPct val="100000"/>
                </a:lnSpc>
                <a:spcBef>
                  <a:spcPct val="0"/>
                </a:spcBef>
                <a:buClrTx/>
                <a:buSzTx/>
                <a:buFontTx/>
                <a:buNone/>
              </a:pPr>
              <a:t>163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6455AF87-3F61-40D0-838F-58B022FDFC68}"/>
              </a:ext>
            </a:extLst>
          </p:cNvPr>
          <p:cNvSpPr>
            <a:spLocks noGrp="1" noChangeArrowheads="1"/>
          </p:cNvSpPr>
          <p:nvPr>
            <p:ph type="title"/>
          </p:nvPr>
        </p:nvSpPr>
        <p:spPr/>
        <p:txBody>
          <a:bodyPr/>
          <a:lstStyle/>
          <a:p>
            <a:pPr>
              <a:defRPr/>
            </a:pPr>
            <a:r>
              <a:rPr lang="en-US">
                <a:effectLst>
                  <a:outerShdw blurRad="38100" dist="38100" dir="2700000" algn="tl">
                    <a:srgbClr val="FFFFFF"/>
                  </a:outerShdw>
                </a:effectLst>
              </a:rPr>
              <a:t>Computer Monitors slides</a:t>
            </a:r>
          </a:p>
        </p:txBody>
      </p:sp>
      <p:sp>
        <p:nvSpPr>
          <p:cNvPr id="325635" name="Rectangle 3">
            <a:extLst>
              <a:ext uri="{FF2B5EF4-FFF2-40B4-BE49-F238E27FC236}">
                <a16:creationId xmlns:a16="http://schemas.microsoft.com/office/drawing/2014/main" id="{63F8367C-E293-406E-A518-BD1FCDCF7495}"/>
              </a:ext>
            </a:extLst>
          </p:cNvPr>
          <p:cNvSpPr>
            <a:spLocks noGrp="1" noChangeArrowheads="1"/>
          </p:cNvSpPr>
          <p:nvPr>
            <p:ph type="body" idx="1"/>
          </p:nvPr>
        </p:nvSpPr>
        <p:spPr/>
        <p:txBody>
          <a:bodyPr/>
          <a:lstStyle/>
          <a:p>
            <a:endParaRPr lang="en-US" altLang="en-US"/>
          </a:p>
        </p:txBody>
      </p:sp>
      <p:pic>
        <p:nvPicPr>
          <p:cNvPr id="325636" name="Picture 4">
            <a:extLst>
              <a:ext uri="{FF2B5EF4-FFF2-40B4-BE49-F238E27FC236}">
                <a16:creationId xmlns:a16="http://schemas.microsoft.com/office/drawing/2014/main" id="{B1EA39B0-330A-49FA-8D2D-71FD7488088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025" y="6350"/>
            <a:ext cx="8664575" cy="68484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5637" name="Rectangle 5">
            <a:extLst>
              <a:ext uri="{FF2B5EF4-FFF2-40B4-BE49-F238E27FC236}">
                <a16:creationId xmlns:a16="http://schemas.microsoft.com/office/drawing/2014/main" id="{3750CD4F-7280-4643-ACE0-43E41A985BC7}"/>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25638" name="Rectangle 6">
            <a:extLst>
              <a:ext uri="{FF2B5EF4-FFF2-40B4-BE49-F238E27FC236}">
                <a16:creationId xmlns:a16="http://schemas.microsoft.com/office/drawing/2014/main" id="{6E711ACB-83A6-4C63-9CB8-4F7E04F7CBBC}"/>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F93BFE55-CAB6-4EED-9B15-33CD0264A0CD}" type="slidenum">
              <a:rPr lang="en-US" altLang="en-US" sz="1400">
                <a:solidFill>
                  <a:schemeClr val="tx2"/>
                </a:solidFill>
              </a:rPr>
              <a:pPr algn="r">
                <a:lnSpc>
                  <a:spcPct val="100000"/>
                </a:lnSpc>
                <a:spcBef>
                  <a:spcPct val="0"/>
                </a:spcBef>
                <a:buClrTx/>
                <a:buSzTx/>
                <a:buFontTx/>
                <a:buNone/>
              </a:pPr>
              <a:t>164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01058" name="Rectangle 2">
            <a:extLst>
              <a:ext uri="{FF2B5EF4-FFF2-40B4-BE49-F238E27FC236}">
                <a16:creationId xmlns:a16="http://schemas.microsoft.com/office/drawing/2014/main" id="{A4CFC07E-8F10-4DF6-98C6-9843457A13F2}"/>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27683" name="Rectangle 3">
            <a:extLst>
              <a:ext uri="{FF2B5EF4-FFF2-40B4-BE49-F238E27FC236}">
                <a16:creationId xmlns:a16="http://schemas.microsoft.com/office/drawing/2014/main" id="{EB87FF3A-337F-486C-A3B3-52A33FFA3501}"/>
              </a:ext>
            </a:extLst>
          </p:cNvPr>
          <p:cNvSpPr>
            <a:spLocks noGrp="1" noChangeArrowheads="1"/>
          </p:cNvSpPr>
          <p:nvPr>
            <p:ph type="body" idx="1"/>
          </p:nvPr>
        </p:nvSpPr>
        <p:spPr/>
        <p:txBody>
          <a:bodyPr/>
          <a:lstStyle/>
          <a:p>
            <a:endParaRPr lang="en-US" altLang="en-US"/>
          </a:p>
        </p:txBody>
      </p:sp>
      <p:pic>
        <p:nvPicPr>
          <p:cNvPr id="327684" name="Picture 4">
            <a:extLst>
              <a:ext uri="{FF2B5EF4-FFF2-40B4-BE49-F238E27FC236}">
                <a16:creationId xmlns:a16="http://schemas.microsoft.com/office/drawing/2014/main" id="{46D5C4B3-E9BD-4BE9-92B2-1A55E700F7C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38" y="-14288"/>
            <a:ext cx="9486900" cy="6908801"/>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685" name="Rectangle 5">
            <a:extLst>
              <a:ext uri="{FF2B5EF4-FFF2-40B4-BE49-F238E27FC236}">
                <a16:creationId xmlns:a16="http://schemas.microsoft.com/office/drawing/2014/main" id="{2450E959-B090-4BBD-ACCC-82D92AFF5E75}"/>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27686" name="Rectangle 6">
            <a:extLst>
              <a:ext uri="{FF2B5EF4-FFF2-40B4-BE49-F238E27FC236}">
                <a16:creationId xmlns:a16="http://schemas.microsoft.com/office/drawing/2014/main" id="{DE031A7D-F736-49C7-8368-161BF4841FBD}"/>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AC935BE-A746-4A53-9E06-4280F114A9C5}" type="slidenum">
              <a:rPr lang="en-US" altLang="en-US" sz="1400">
                <a:solidFill>
                  <a:schemeClr val="tx2"/>
                </a:solidFill>
              </a:rPr>
              <a:pPr algn="r">
                <a:lnSpc>
                  <a:spcPct val="100000"/>
                </a:lnSpc>
                <a:spcBef>
                  <a:spcPct val="0"/>
                </a:spcBef>
                <a:buClrTx/>
                <a:buSzTx/>
                <a:buFontTx/>
                <a:buNone/>
              </a:pPr>
              <a:t>165</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03106" name="Rectangle 2">
            <a:extLst>
              <a:ext uri="{FF2B5EF4-FFF2-40B4-BE49-F238E27FC236}">
                <a16:creationId xmlns:a16="http://schemas.microsoft.com/office/drawing/2014/main" id="{32899F8B-B47A-44ED-9FD4-F0BDD251CB3C}"/>
              </a:ext>
            </a:extLst>
          </p:cNvPr>
          <p:cNvSpPr>
            <a:spLocks noGrp="1" noChangeArrowheads="1"/>
          </p:cNvSpPr>
          <p:nvPr>
            <p:ph type="title"/>
          </p:nvPr>
        </p:nvSpPr>
        <p:spPr>
          <a:xfrm>
            <a:off x="519113" y="577850"/>
            <a:ext cx="8963025" cy="1200150"/>
          </a:xfrm>
        </p:spPr>
        <p:txBody>
          <a:bodyPr/>
          <a:lstStyle/>
          <a:p>
            <a:pPr>
              <a:defRPr/>
            </a:pPr>
            <a:endParaRPr lang="en-US">
              <a:effectLst>
                <a:outerShdw blurRad="38100" dist="38100" dir="2700000" algn="tl">
                  <a:srgbClr val="FFFFFF"/>
                </a:outerShdw>
              </a:effectLst>
            </a:endParaRPr>
          </a:p>
        </p:txBody>
      </p:sp>
      <p:pic>
        <p:nvPicPr>
          <p:cNvPr id="329731" name="Picture 3">
            <a:extLst>
              <a:ext uri="{FF2B5EF4-FFF2-40B4-BE49-F238E27FC236}">
                <a16:creationId xmlns:a16="http://schemas.microsoft.com/office/drawing/2014/main" id="{B319F814-F740-4A70-A19D-8C1B79137CB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7150" y="0"/>
            <a:ext cx="7229475"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9732" name="Rectangle 4">
            <a:extLst>
              <a:ext uri="{FF2B5EF4-FFF2-40B4-BE49-F238E27FC236}">
                <a16:creationId xmlns:a16="http://schemas.microsoft.com/office/drawing/2014/main" id="{03152D2F-E2C1-49FD-AD26-31EF4800AAF8}"/>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29733" name="Rectangle 5">
            <a:extLst>
              <a:ext uri="{FF2B5EF4-FFF2-40B4-BE49-F238E27FC236}">
                <a16:creationId xmlns:a16="http://schemas.microsoft.com/office/drawing/2014/main" id="{4BF498B8-192A-4A18-914A-10CFCBF48B3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4C9950C-134F-4A75-9AAD-6C5FB1CBB72C}" type="slidenum">
              <a:rPr lang="en-US" altLang="en-US" sz="1400">
                <a:solidFill>
                  <a:schemeClr val="tx2"/>
                </a:solidFill>
              </a:rPr>
              <a:pPr algn="r">
                <a:lnSpc>
                  <a:spcPct val="100000"/>
                </a:lnSpc>
                <a:spcBef>
                  <a:spcPct val="0"/>
                </a:spcBef>
                <a:buClrTx/>
                <a:buSzTx/>
                <a:buFontTx/>
                <a:buNone/>
              </a:pPr>
              <a:t>166</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6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05154" name="Rectangle 2">
            <a:extLst>
              <a:ext uri="{FF2B5EF4-FFF2-40B4-BE49-F238E27FC236}">
                <a16:creationId xmlns:a16="http://schemas.microsoft.com/office/drawing/2014/main" id="{FC28FB2E-836E-4B27-BA57-9C3C424491FC}"/>
              </a:ext>
            </a:extLst>
          </p:cNvPr>
          <p:cNvSpPr>
            <a:spLocks noGrp="1" noChangeArrowheads="1"/>
          </p:cNvSpPr>
          <p:nvPr>
            <p:ph type="title"/>
          </p:nvPr>
        </p:nvSpPr>
        <p:spPr>
          <a:xfrm>
            <a:off x="519113" y="577850"/>
            <a:ext cx="8963025" cy="1200150"/>
          </a:xfrm>
        </p:spPr>
        <p:txBody>
          <a:bodyPr/>
          <a:lstStyle/>
          <a:p>
            <a:pPr>
              <a:defRPr/>
            </a:pPr>
            <a:endParaRPr lang="en-US">
              <a:effectLst>
                <a:outerShdw blurRad="38100" dist="38100" dir="2700000" algn="tl">
                  <a:srgbClr val="FFFFFF"/>
                </a:outerShdw>
              </a:effectLst>
            </a:endParaRPr>
          </a:p>
        </p:txBody>
      </p:sp>
      <p:pic>
        <p:nvPicPr>
          <p:cNvPr id="305155" name="Picture 3">
            <a:extLst>
              <a:ext uri="{FF2B5EF4-FFF2-40B4-BE49-F238E27FC236}">
                <a16:creationId xmlns:a16="http://schemas.microsoft.com/office/drawing/2014/main" id="{82729997-3964-4886-B4D3-E4A86294CDF8}"/>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0"/>
            <a:ext cx="5715000" cy="68707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1780" name="Rectangle 4">
            <a:extLst>
              <a:ext uri="{FF2B5EF4-FFF2-40B4-BE49-F238E27FC236}">
                <a16:creationId xmlns:a16="http://schemas.microsoft.com/office/drawing/2014/main" id="{1B1DBDCD-3555-488D-BEDD-85BAE260AF5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31781" name="Rectangle 5">
            <a:extLst>
              <a:ext uri="{FF2B5EF4-FFF2-40B4-BE49-F238E27FC236}">
                <a16:creationId xmlns:a16="http://schemas.microsoft.com/office/drawing/2014/main" id="{349A6A92-AB63-498B-A57D-AA97B4B69CB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80DFE31-211F-4172-8918-B7AAACC23805}" type="slidenum">
              <a:rPr lang="en-US" altLang="en-US" sz="1400">
                <a:solidFill>
                  <a:schemeClr val="tx2"/>
                </a:solidFill>
              </a:rPr>
              <a:pPr algn="r">
                <a:lnSpc>
                  <a:spcPct val="100000"/>
                </a:lnSpc>
                <a:spcBef>
                  <a:spcPct val="0"/>
                </a:spcBef>
                <a:buClrTx/>
                <a:buSzTx/>
                <a:buFontTx/>
                <a:buNone/>
              </a:pPr>
              <a:t>167</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1000"/>
                                  </p:stCondLst>
                                  <p:childTnLst>
                                    <p:set>
                                      <p:cBhvr>
                                        <p:cTn id="6" dur="1" fill="hold">
                                          <p:stCondLst>
                                            <p:cond delay="0"/>
                                          </p:stCondLst>
                                        </p:cTn>
                                        <p:tgtEl>
                                          <p:spTgt spid="305155"/>
                                        </p:tgtEl>
                                        <p:attrNameLst>
                                          <p:attrName>style.visibility</p:attrName>
                                        </p:attrNameLst>
                                      </p:cBhvr>
                                      <p:to>
                                        <p:strVal val="visible"/>
                                      </p:to>
                                    </p:set>
                                    <p:animEffect transition="in" filter="blinds(vertical)">
                                      <p:cBhvr>
                                        <p:cTn id="7" dur="500"/>
                                        <p:tgtEl>
                                          <p:spTgt spid="305155"/>
                                        </p:tgtEl>
                                      </p:cBhvr>
                                    </p:animEffect>
                                  </p:childTnLst>
                                  <p:subTnLst>
                                    <p:audio>
                                      <p:cMediaNode>
                                        <p:cTn display="0" masterRel="sameClick">
                                          <p:stCondLst>
                                            <p:cond evt="begin" delay="0">
                                              <p:tn val="5"/>
                                            </p:cond>
                                          </p:stCondLst>
                                          <p:endCondLst>
                                            <p:cond evt="onStopAudio" delay="0">
                                              <p:tgtEl>
                                                <p:sldTgt/>
                                              </p:tgtEl>
                                            </p:cond>
                                          </p:endCondLst>
                                        </p:cTn>
                                        <p:tgtEl>
                                          <p:sndTgt r:embed="rId4" name="OHNO.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3826" name="Slide Number Placeholder 3">
            <a:extLst>
              <a:ext uri="{FF2B5EF4-FFF2-40B4-BE49-F238E27FC236}">
                <a16:creationId xmlns:a16="http://schemas.microsoft.com/office/drawing/2014/main" id="{AF333E63-F1A5-42C9-86E9-340FCBA9B3E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C07C603E-8FCA-4396-9AB8-10E51F12B26A}" type="slidenum">
              <a:rPr lang="en-US" altLang="en-US" sz="1400">
                <a:solidFill>
                  <a:schemeClr val="tx2"/>
                </a:solidFill>
              </a:rPr>
              <a:pPr>
                <a:lnSpc>
                  <a:spcPct val="100000"/>
                </a:lnSpc>
                <a:spcBef>
                  <a:spcPct val="0"/>
                </a:spcBef>
                <a:buClrTx/>
                <a:buSzTx/>
                <a:buFontTx/>
                <a:buNone/>
              </a:pPr>
              <a:t>168</a:t>
            </a:fld>
            <a:endParaRPr lang="en-US" altLang="en-US" sz="1400">
              <a:solidFill>
                <a:schemeClr val="tx2"/>
              </a:solidFill>
            </a:endParaRPr>
          </a:p>
        </p:txBody>
      </p:sp>
      <p:sp>
        <p:nvSpPr>
          <p:cNvPr id="307202" name="Rectangle 2">
            <a:extLst>
              <a:ext uri="{FF2B5EF4-FFF2-40B4-BE49-F238E27FC236}">
                <a16:creationId xmlns:a16="http://schemas.microsoft.com/office/drawing/2014/main" id="{2D1404DD-9F8F-4A72-AAF9-CC49C5F00F66}"/>
              </a:ext>
            </a:extLst>
          </p:cNvPr>
          <p:cNvSpPr>
            <a:spLocks noGrp="1" noChangeArrowheads="1"/>
          </p:cNvSpPr>
          <p:nvPr>
            <p:ph type="body" idx="1"/>
          </p:nvPr>
        </p:nvSpPr>
        <p:spPr>
          <a:xfrm>
            <a:off x="1346200" y="1893888"/>
            <a:ext cx="8366125" cy="4114800"/>
          </a:xfrm>
          <a:noFill/>
        </p:spPr>
        <p:txBody>
          <a:bodyPr/>
          <a:lstStyle/>
          <a:p>
            <a:r>
              <a:rPr lang="en-US" altLang="en-US" sz="2800"/>
              <a:t>Anticipate hazards before leaving for inspection site</a:t>
            </a:r>
          </a:p>
          <a:p>
            <a:r>
              <a:rPr lang="en-US" altLang="en-US" sz="2800"/>
              <a:t>Have all necessary personal protective equipment</a:t>
            </a:r>
          </a:p>
          <a:p>
            <a:r>
              <a:rPr lang="en-US" altLang="en-US" sz="2800"/>
              <a:t>Be aware of and conform to all applicable plant and agency safety policies</a:t>
            </a:r>
          </a:p>
          <a:p>
            <a:r>
              <a:rPr lang="en-US" altLang="en-US" sz="2800"/>
              <a:t>Do one thing at a time</a:t>
            </a:r>
          </a:p>
          <a:p>
            <a:r>
              <a:rPr lang="en-US" altLang="en-US" sz="2800"/>
              <a:t>Don't work alone</a:t>
            </a:r>
          </a:p>
        </p:txBody>
      </p:sp>
      <p:sp>
        <p:nvSpPr>
          <p:cNvPr id="307203" name="Rectangle 3">
            <a:extLst>
              <a:ext uri="{FF2B5EF4-FFF2-40B4-BE49-F238E27FC236}">
                <a16:creationId xmlns:a16="http://schemas.microsoft.com/office/drawing/2014/main" id="{513BF315-EA67-432E-9D9B-A1737727B139}"/>
              </a:ext>
            </a:extLst>
          </p:cNvPr>
          <p:cNvSpPr>
            <a:spLocks noGrp="1" noChangeArrowheads="1"/>
          </p:cNvSpPr>
          <p:nvPr>
            <p:ph type="title"/>
          </p:nvPr>
        </p:nvSpPr>
        <p:spPr>
          <a:xfrm>
            <a:off x="200025" y="650875"/>
            <a:ext cx="9607550" cy="1200150"/>
          </a:xfrm>
        </p:spPr>
        <p:txBody>
          <a:bodyPr/>
          <a:lstStyle/>
          <a:p>
            <a:pPr>
              <a:defRPr/>
            </a:pPr>
            <a:r>
              <a:rPr lang="en-US"/>
              <a:t>General Safety Policies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03"/>
                                        </p:tgtEl>
                                        <p:attrNameLst>
                                          <p:attrName>style.visibility</p:attrName>
                                        </p:attrNameLst>
                                      </p:cBhvr>
                                      <p:to>
                                        <p:strVal val="visible"/>
                                      </p:to>
                                    </p:set>
                                    <p:animEffect transition="in" filter="wipe(down)">
                                      <p:cBhvr>
                                        <p:cTn id="7" dur="500"/>
                                        <p:tgtEl>
                                          <p:spTgt spid="307203"/>
                                        </p:tgtEl>
                                      </p:cBhvr>
                                    </p:animEffect>
                                  </p:childTnLst>
                                  <p:subTnLst>
                                    <p:audio>
                                      <p:cMediaNode>
                                        <p:cTn display="0" masterRel="sameClick">
                                          <p:stCondLst>
                                            <p:cond evt="begin" delay="0">
                                              <p:tn val="5"/>
                                            </p:cond>
                                          </p:stCondLst>
                                          <p:endCondLst>
                                            <p:cond evt="onStopAudio" delay="0">
                                              <p:tgtEl>
                                                <p:sldTgt/>
                                              </p:tgtEl>
                                            </p:cond>
                                          </p:endCondLst>
                                        </p:cTn>
                                        <p:tgtEl>
                                          <p:sndTgt r:embed="rId3" name="slide6.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07202">
                                            <p:txEl>
                                              <p:pRg st="0" end="0"/>
                                            </p:txEl>
                                          </p:spTgt>
                                        </p:tgtEl>
                                        <p:attrNameLst>
                                          <p:attrName>style.visibility</p:attrName>
                                        </p:attrNameLst>
                                      </p:cBhvr>
                                      <p:to>
                                        <p:strVal val="visible"/>
                                      </p:to>
                                    </p:set>
                                    <p:anim calcmode="lin" valueType="num">
                                      <p:cBhvr additive="base">
                                        <p:cTn id="12" dur="500" fill="hold"/>
                                        <p:tgtEl>
                                          <p:spTgt spid="30720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0720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07202">
                                            <p:txEl>
                                              <p:pRg st="1" end="1"/>
                                            </p:txEl>
                                          </p:spTgt>
                                        </p:tgtEl>
                                        <p:attrNameLst>
                                          <p:attrName>style.visibility</p:attrName>
                                        </p:attrNameLst>
                                      </p:cBhvr>
                                      <p:to>
                                        <p:strVal val="visible"/>
                                      </p:to>
                                    </p:set>
                                    <p:anim calcmode="lin" valueType="num">
                                      <p:cBhvr additive="base">
                                        <p:cTn id="18" dur="500" fill="hold"/>
                                        <p:tgtEl>
                                          <p:spTgt spid="307202">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0720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07202">
                                            <p:txEl>
                                              <p:pRg st="2" end="2"/>
                                            </p:txEl>
                                          </p:spTgt>
                                        </p:tgtEl>
                                        <p:attrNameLst>
                                          <p:attrName>style.visibility</p:attrName>
                                        </p:attrNameLst>
                                      </p:cBhvr>
                                      <p:to>
                                        <p:strVal val="visible"/>
                                      </p:to>
                                    </p:set>
                                    <p:anim calcmode="lin" valueType="num">
                                      <p:cBhvr additive="base">
                                        <p:cTn id="24" dur="500" fill="hold"/>
                                        <p:tgtEl>
                                          <p:spTgt spid="307202">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0720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07202">
                                            <p:txEl>
                                              <p:pRg st="3" end="3"/>
                                            </p:txEl>
                                          </p:spTgt>
                                        </p:tgtEl>
                                        <p:attrNameLst>
                                          <p:attrName>style.visibility</p:attrName>
                                        </p:attrNameLst>
                                      </p:cBhvr>
                                      <p:to>
                                        <p:strVal val="visible"/>
                                      </p:to>
                                    </p:set>
                                    <p:anim calcmode="lin" valueType="num">
                                      <p:cBhvr additive="base">
                                        <p:cTn id="30" dur="500" fill="hold"/>
                                        <p:tgtEl>
                                          <p:spTgt spid="307202">
                                            <p:txEl>
                                              <p:pRg st="3" end="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0720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07202">
                                            <p:txEl>
                                              <p:pRg st="4" end="4"/>
                                            </p:txEl>
                                          </p:spTgt>
                                        </p:tgtEl>
                                        <p:attrNameLst>
                                          <p:attrName>style.visibility</p:attrName>
                                        </p:attrNameLst>
                                      </p:cBhvr>
                                      <p:to>
                                        <p:strVal val="visible"/>
                                      </p:to>
                                    </p:set>
                                    <p:anim calcmode="lin" valueType="num">
                                      <p:cBhvr additive="base">
                                        <p:cTn id="36" dur="500" fill="hold"/>
                                        <p:tgtEl>
                                          <p:spTgt spid="307202">
                                            <p:txEl>
                                              <p:pRg st="4" end="4"/>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0720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2" grpId="0" build="p" autoUpdateAnimBg="0"/>
      <p:bldP spid="307203" grpId="0" autoUpdateAnimBg="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35874" name="Picture 2">
            <a:extLst>
              <a:ext uri="{FF2B5EF4-FFF2-40B4-BE49-F238E27FC236}">
                <a16:creationId xmlns:a16="http://schemas.microsoft.com/office/drawing/2014/main" id="{05024625-E5E2-48D0-B1B5-2119A650FD6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050"/>
            <a:ext cx="10274300" cy="68262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5875" name="Rectangle 3">
            <a:extLst>
              <a:ext uri="{FF2B5EF4-FFF2-40B4-BE49-F238E27FC236}">
                <a16:creationId xmlns:a16="http://schemas.microsoft.com/office/drawing/2014/main" id="{08669386-64E3-460E-B415-AD2DB06DF32D}"/>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bg2"/>
              </a:solidFill>
            </a:endParaRPr>
          </a:p>
        </p:txBody>
      </p:sp>
      <p:sp>
        <p:nvSpPr>
          <p:cNvPr id="335876" name="Rectangle 4">
            <a:extLst>
              <a:ext uri="{FF2B5EF4-FFF2-40B4-BE49-F238E27FC236}">
                <a16:creationId xmlns:a16="http://schemas.microsoft.com/office/drawing/2014/main" id="{94F9EED2-18B3-4241-974F-72FF16FAE4CC}"/>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2CB80275-D721-4423-AB92-A341F869974B}" type="slidenum">
              <a:rPr lang="en-US" altLang="en-US" sz="1400">
                <a:solidFill>
                  <a:schemeClr val="bg2"/>
                </a:solidFill>
              </a:rPr>
              <a:pPr algn="r">
                <a:lnSpc>
                  <a:spcPct val="100000"/>
                </a:lnSpc>
                <a:spcBef>
                  <a:spcPct val="0"/>
                </a:spcBef>
                <a:buClrTx/>
                <a:buSzTx/>
                <a:buFontTx/>
                <a:buNone/>
              </a:pPr>
              <a:t>169</a:t>
            </a:fld>
            <a:endParaRPr lang="en-US" altLang="en-US" sz="140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a:extLst>
              <a:ext uri="{FF2B5EF4-FFF2-40B4-BE49-F238E27FC236}">
                <a16:creationId xmlns:a16="http://schemas.microsoft.com/office/drawing/2014/main" id="{3023862F-DFE0-4DCE-B40E-2BC8DFB8BB4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E6DCB81-EFC2-40C9-A0FD-C63FC6120A7F}" type="slidenum">
              <a:rPr lang="en-US" altLang="en-US" sz="1400">
                <a:solidFill>
                  <a:schemeClr val="tx2"/>
                </a:solidFill>
              </a:rPr>
              <a:pPr>
                <a:lnSpc>
                  <a:spcPct val="100000"/>
                </a:lnSpc>
                <a:spcBef>
                  <a:spcPct val="0"/>
                </a:spcBef>
                <a:buClrTx/>
                <a:buSzTx/>
                <a:buFontTx/>
                <a:buNone/>
              </a:pPr>
              <a:t>17</a:t>
            </a:fld>
            <a:endParaRPr lang="en-US" altLang="en-US" sz="1400">
              <a:solidFill>
                <a:schemeClr val="tx2"/>
              </a:solidFill>
            </a:endParaRPr>
          </a:p>
        </p:txBody>
      </p:sp>
      <p:grpSp>
        <p:nvGrpSpPr>
          <p:cNvPr id="36867" name="Group 2">
            <a:extLst>
              <a:ext uri="{FF2B5EF4-FFF2-40B4-BE49-F238E27FC236}">
                <a16:creationId xmlns:a16="http://schemas.microsoft.com/office/drawing/2014/main" id="{A4071F78-C062-4D94-882F-EB64CE48B3AA}"/>
              </a:ext>
            </a:extLst>
          </p:cNvPr>
          <p:cNvGrpSpPr>
            <a:grpSpLocks/>
          </p:cNvGrpSpPr>
          <p:nvPr/>
        </p:nvGrpSpPr>
        <p:grpSpPr bwMode="auto">
          <a:xfrm>
            <a:off x="1285875" y="1868124"/>
            <a:ext cx="7543800" cy="5049837"/>
            <a:chOff x="720" y="1258"/>
            <a:chExt cx="4224" cy="2993"/>
          </a:xfrm>
        </p:grpSpPr>
        <p:sp>
          <p:nvSpPr>
            <p:cNvPr id="36870" name="Rectangle 3">
              <a:extLst>
                <a:ext uri="{FF2B5EF4-FFF2-40B4-BE49-F238E27FC236}">
                  <a16:creationId xmlns:a16="http://schemas.microsoft.com/office/drawing/2014/main" id="{60217870-36A0-42D9-A2C2-69F990CA85A8}"/>
                </a:ext>
              </a:extLst>
            </p:cNvPr>
            <p:cNvSpPr>
              <a:spLocks noChangeArrowheads="1"/>
            </p:cNvSpPr>
            <p:nvPr/>
          </p:nvSpPr>
          <p:spPr bwMode="auto">
            <a:xfrm>
              <a:off x="720" y="3963"/>
              <a:ext cx="12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eaLnBrk="1" hangingPunct="1">
                <a:lnSpc>
                  <a:spcPct val="100000"/>
                </a:lnSpc>
                <a:spcBef>
                  <a:spcPct val="0"/>
                </a:spcBef>
                <a:buClrTx/>
                <a:buSzTx/>
                <a:buFontTx/>
                <a:buNone/>
              </a:pPr>
              <a:endParaRPr lang="en-US" altLang="en-US" sz="1400" b="0" dirty="0">
                <a:solidFill>
                  <a:schemeClr val="tx2"/>
                </a:solidFill>
              </a:endParaRPr>
            </a:p>
          </p:txBody>
        </p:sp>
        <p:grpSp>
          <p:nvGrpSpPr>
            <p:cNvPr id="36871" name="Group 4">
              <a:extLst>
                <a:ext uri="{FF2B5EF4-FFF2-40B4-BE49-F238E27FC236}">
                  <a16:creationId xmlns:a16="http://schemas.microsoft.com/office/drawing/2014/main" id="{5AB0384F-C390-4D48-AF9C-4E3286700B37}"/>
                </a:ext>
              </a:extLst>
            </p:cNvPr>
            <p:cNvGrpSpPr>
              <a:grpSpLocks/>
            </p:cNvGrpSpPr>
            <p:nvPr/>
          </p:nvGrpSpPr>
          <p:grpSpPr bwMode="auto">
            <a:xfrm>
              <a:off x="1919" y="2832"/>
              <a:ext cx="1969" cy="1296"/>
              <a:chOff x="1500" y="2190"/>
              <a:chExt cx="2304" cy="2036"/>
            </a:xfrm>
          </p:grpSpPr>
          <p:sp>
            <p:nvSpPr>
              <p:cNvPr id="36901" name="Oval 5">
                <a:extLst>
                  <a:ext uri="{FF2B5EF4-FFF2-40B4-BE49-F238E27FC236}">
                    <a16:creationId xmlns:a16="http://schemas.microsoft.com/office/drawing/2014/main" id="{3F320423-3293-4A12-98FB-6B15B9D7DB54}"/>
                  </a:ext>
                </a:extLst>
              </p:cNvPr>
              <p:cNvSpPr>
                <a:spLocks noChangeArrowheads="1"/>
              </p:cNvSpPr>
              <p:nvPr/>
            </p:nvSpPr>
            <p:spPr bwMode="auto">
              <a:xfrm>
                <a:off x="1526" y="2221"/>
                <a:ext cx="2275" cy="2005"/>
              </a:xfrm>
              <a:prstGeom prst="ellipse">
                <a:avLst/>
              </a:prstGeom>
              <a:solidFill>
                <a:srgbClr val="919191"/>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902" name="AutoShape 6">
                <a:extLst>
                  <a:ext uri="{FF2B5EF4-FFF2-40B4-BE49-F238E27FC236}">
                    <a16:creationId xmlns:a16="http://schemas.microsoft.com/office/drawing/2014/main" id="{7D7BF1BA-DCF3-41E0-A12E-469B8F49716F}"/>
                  </a:ext>
                </a:extLst>
              </p:cNvPr>
              <p:cNvSpPr>
                <a:spLocks noChangeArrowheads="1"/>
              </p:cNvSpPr>
              <p:nvPr/>
            </p:nvSpPr>
            <p:spPr bwMode="auto">
              <a:xfrm rot="10800000" flipH="1" flipV="1">
                <a:off x="1500" y="2190"/>
                <a:ext cx="2304" cy="32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8 h 21600"/>
                  <a:gd name="T14" fmla="*/ 17100 w 21600"/>
                  <a:gd name="T15" fmla="*/ 17092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lnTo>
                      <a:pt x="0" y="0"/>
                    </a:lnTo>
                    <a:close/>
                  </a:path>
                </a:pathLst>
              </a:cu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6872" name="AutoShape 7">
              <a:extLst>
                <a:ext uri="{FF2B5EF4-FFF2-40B4-BE49-F238E27FC236}">
                  <a16:creationId xmlns:a16="http://schemas.microsoft.com/office/drawing/2014/main" id="{BB66ABC6-BA1F-4699-8DC5-83FCE200DC0B}"/>
                </a:ext>
              </a:extLst>
            </p:cNvPr>
            <p:cNvSpPr>
              <a:spLocks noChangeArrowheads="1"/>
            </p:cNvSpPr>
            <p:nvPr/>
          </p:nvSpPr>
          <p:spPr bwMode="auto">
            <a:xfrm>
              <a:off x="2258" y="1877"/>
              <a:ext cx="345" cy="297"/>
            </a:xfrm>
            <a:prstGeom prst="star16">
              <a:avLst>
                <a:gd name="adj" fmla="val 37500"/>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3" name="AutoShape 8">
              <a:extLst>
                <a:ext uri="{FF2B5EF4-FFF2-40B4-BE49-F238E27FC236}">
                  <a16:creationId xmlns:a16="http://schemas.microsoft.com/office/drawing/2014/main" id="{B7830C97-585A-44B1-9E6D-3926E5A5C7FC}"/>
                </a:ext>
              </a:extLst>
            </p:cNvPr>
            <p:cNvSpPr>
              <a:spLocks noChangeArrowheads="1"/>
            </p:cNvSpPr>
            <p:nvPr/>
          </p:nvSpPr>
          <p:spPr bwMode="auto">
            <a:xfrm>
              <a:off x="1724" y="1583"/>
              <a:ext cx="380" cy="360"/>
            </a:xfrm>
            <a:prstGeom prst="star16">
              <a:avLst>
                <a:gd name="adj" fmla="val 37500"/>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4" name="AutoShape 9">
              <a:extLst>
                <a:ext uri="{FF2B5EF4-FFF2-40B4-BE49-F238E27FC236}">
                  <a16:creationId xmlns:a16="http://schemas.microsoft.com/office/drawing/2014/main" id="{24355122-2319-4D57-BBBA-682C5E09843D}"/>
                </a:ext>
              </a:extLst>
            </p:cNvPr>
            <p:cNvSpPr>
              <a:spLocks noChangeArrowheads="1"/>
            </p:cNvSpPr>
            <p:nvPr/>
          </p:nvSpPr>
          <p:spPr bwMode="auto">
            <a:xfrm>
              <a:off x="2539" y="1436"/>
              <a:ext cx="367" cy="360"/>
            </a:xfrm>
            <a:prstGeom prst="star16">
              <a:avLst>
                <a:gd name="adj" fmla="val 37500"/>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5" name="Oval 10">
              <a:extLst>
                <a:ext uri="{FF2B5EF4-FFF2-40B4-BE49-F238E27FC236}">
                  <a16:creationId xmlns:a16="http://schemas.microsoft.com/office/drawing/2014/main" id="{C9B65875-85A7-4A78-82C7-C5C37C94D6F3}"/>
                </a:ext>
              </a:extLst>
            </p:cNvPr>
            <p:cNvSpPr>
              <a:spLocks noChangeArrowheads="1"/>
            </p:cNvSpPr>
            <p:nvPr/>
          </p:nvSpPr>
          <p:spPr bwMode="auto">
            <a:xfrm>
              <a:off x="3571" y="1373"/>
              <a:ext cx="223" cy="203"/>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6" name="Oval 11">
              <a:extLst>
                <a:ext uri="{FF2B5EF4-FFF2-40B4-BE49-F238E27FC236}">
                  <a16:creationId xmlns:a16="http://schemas.microsoft.com/office/drawing/2014/main" id="{DA948977-93E2-4B49-97DB-E63FD1DACF3E}"/>
                </a:ext>
              </a:extLst>
            </p:cNvPr>
            <p:cNvSpPr>
              <a:spLocks noChangeArrowheads="1"/>
            </p:cNvSpPr>
            <p:nvPr/>
          </p:nvSpPr>
          <p:spPr bwMode="auto">
            <a:xfrm>
              <a:off x="1436" y="1342"/>
              <a:ext cx="381" cy="171"/>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7" name="Oval 12">
              <a:extLst>
                <a:ext uri="{FF2B5EF4-FFF2-40B4-BE49-F238E27FC236}">
                  <a16:creationId xmlns:a16="http://schemas.microsoft.com/office/drawing/2014/main" id="{3E3C50C6-60AC-4861-82FB-0649B96DAD81}"/>
                </a:ext>
              </a:extLst>
            </p:cNvPr>
            <p:cNvSpPr>
              <a:spLocks noChangeArrowheads="1"/>
            </p:cNvSpPr>
            <p:nvPr/>
          </p:nvSpPr>
          <p:spPr bwMode="auto">
            <a:xfrm>
              <a:off x="2296" y="1289"/>
              <a:ext cx="113" cy="151"/>
            </a:xfrm>
            <a:prstGeom prst="ellipse">
              <a:avLst/>
            </a:prstGeom>
            <a:solidFill>
              <a:srgbClr val="E9E06B"/>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78" name="Oval 13">
              <a:extLst>
                <a:ext uri="{FF2B5EF4-FFF2-40B4-BE49-F238E27FC236}">
                  <a16:creationId xmlns:a16="http://schemas.microsoft.com/office/drawing/2014/main" id="{C3363EE1-4707-4731-A7E0-19374F98067D}"/>
                </a:ext>
              </a:extLst>
            </p:cNvPr>
            <p:cNvSpPr>
              <a:spLocks noChangeArrowheads="1"/>
            </p:cNvSpPr>
            <p:nvPr/>
          </p:nvSpPr>
          <p:spPr bwMode="auto">
            <a:xfrm>
              <a:off x="2976" y="1866"/>
              <a:ext cx="210" cy="161"/>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37934" name="AutoShape 14">
              <a:extLst>
                <a:ext uri="{FF2B5EF4-FFF2-40B4-BE49-F238E27FC236}">
                  <a16:creationId xmlns:a16="http://schemas.microsoft.com/office/drawing/2014/main" id="{52510AB5-CB0C-451D-851F-03835C0B6F75}"/>
                </a:ext>
              </a:extLst>
            </p:cNvPr>
            <p:cNvSpPr>
              <a:spLocks noChangeArrowheads="1"/>
            </p:cNvSpPr>
            <p:nvPr/>
          </p:nvSpPr>
          <p:spPr bwMode="auto">
            <a:xfrm>
              <a:off x="3097" y="1258"/>
              <a:ext cx="248" cy="203"/>
            </a:xfrm>
            <a:prstGeom prst="star5">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0000"/>
                </a:lnSpc>
                <a:spcBef>
                  <a:spcPct val="20000"/>
                </a:spcBef>
                <a:buClr>
                  <a:schemeClr val="accent1"/>
                </a:buClr>
                <a:buSzPct val="60000"/>
                <a:defRPr/>
              </a:pPr>
              <a:endParaRPr lang="en-US">
                <a:latin typeface="Arial" charset="0"/>
              </a:endParaRPr>
            </a:p>
          </p:txBody>
        </p:sp>
        <p:sp>
          <p:nvSpPr>
            <p:cNvPr id="36880" name="AutoShape 15">
              <a:extLst>
                <a:ext uri="{FF2B5EF4-FFF2-40B4-BE49-F238E27FC236}">
                  <a16:creationId xmlns:a16="http://schemas.microsoft.com/office/drawing/2014/main" id="{880DA534-9C6B-4748-B634-D435590685F0}"/>
                </a:ext>
              </a:extLst>
            </p:cNvPr>
            <p:cNvSpPr>
              <a:spLocks noChangeArrowheads="1"/>
            </p:cNvSpPr>
            <p:nvPr/>
          </p:nvSpPr>
          <p:spPr bwMode="auto">
            <a:xfrm rot="-10740000">
              <a:off x="2998" y="1537"/>
              <a:ext cx="346" cy="297"/>
            </a:xfrm>
            <a:prstGeom prst="star16">
              <a:avLst>
                <a:gd name="adj" fmla="val 37500"/>
              </a:avLst>
            </a:prstGeom>
            <a:solidFill>
              <a:srgbClr val="24FC3E"/>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1" name="AutoShape 16">
              <a:extLst>
                <a:ext uri="{FF2B5EF4-FFF2-40B4-BE49-F238E27FC236}">
                  <a16:creationId xmlns:a16="http://schemas.microsoft.com/office/drawing/2014/main" id="{E7EA721B-B80C-4624-B879-F7AD029C14E7}"/>
                </a:ext>
              </a:extLst>
            </p:cNvPr>
            <p:cNvSpPr>
              <a:spLocks noChangeArrowheads="1"/>
            </p:cNvSpPr>
            <p:nvPr/>
          </p:nvSpPr>
          <p:spPr bwMode="auto">
            <a:xfrm rot="-10740000">
              <a:off x="3440" y="1902"/>
              <a:ext cx="381" cy="360"/>
            </a:xfrm>
            <a:prstGeom prst="star16">
              <a:avLst>
                <a:gd name="adj" fmla="val 37500"/>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2" name="AutoShape 17">
              <a:extLst>
                <a:ext uri="{FF2B5EF4-FFF2-40B4-BE49-F238E27FC236}">
                  <a16:creationId xmlns:a16="http://schemas.microsoft.com/office/drawing/2014/main" id="{D91E8797-36BA-4B91-B7F1-5025E93926F2}"/>
                </a:ext>
              </a:extLst>
            </p:cNvPr>
            <p:cNvSpPr>
              <a:spLocks noChangeArrowheads="1"/>
            </p:cNvSpPr>
            <p:nvPr/>
          </p:nvSpPr>
          <p:spPr bwMode="auto">
            <a:xfrm rot="-10740000">
              <a:off x="2635" y="2036"/>
              <a:ext cx="368" cy="360"/>
            </a:xfrm>
            <a:prstGeom prst="star16">
              <a:avLst>
                <a:gd name="adj" fmla="val 37500"/>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3" name="Oval 18">
              <a:extLst>
                <a:ext uri="{FF2B5EF4-FFF2-40B4-BE49-F238E27FC236}">
                  <a16:creationId xmlns:a16="http://schemas.microsoft.com/office/drawing/2014/main" id="{635E15AC-7F6E-45C7-B7C6-955B9A763F0E}"/>
                </a:ext>
              </a:extLst>
            </p:cNvPr>
            <p:cNvSpPr>
              <a:spLocks noChangeArrowheads="1"/>
            </p:cNvSpPr>
            <p:nvPr/>
          </p:nvSpPr>
          <p:spPr bwMode="auto">
            <a:xfrm rot="-10740000">
              <a:off x="1743" y="2243"/>
              <a:ext cx="225" cy="202"/>
            </a:xfrm>
            <a:prstGeom prst="ellipse">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4" name="Oval 19">
              <a:extLst>
                <a:ext uri="{FF2B5EF4-FFF2-40B4-BE49-F238E27FC236}">
                  <a16:creationId xmlns:a16="http://schemas.microsoft.com/office/drawing/2014/main" id="{21014305-35DD-4832-8377-E7DF67A58A1D}"/>
                </a:ext>
              </a:extLst>
            </p:cNvPr>
            <p:cNvSpPr>
              <a:spLocks noChangeArrowheads="1"/>
            </p:cNvSpPr>
            <p:nvPr/>
          </p:nvSpPr>
          <p:spPr bwMode="auto">
            <a:xfrm rot="-10740000">
              <a:off x="3965" y="2474"/>
              <a:ext cx="313" cy="153"/>
            </a:xfrm>
            <a:prstGeom prst="ellipse">
              <a:avLst/>
            </a:prstGeom>
            <a:solidFill>
              <a:srgbClr val="E9E06B"/>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5" name="Oval 20">
              <a:extLst>
                <a:ext uri="{FF2B5EF4-FFF2-40B4-BE49-F238E27FC236}">
                  <a16:creationId xmlns:a16="http://schemas.microsoft.com/office/drawing/2014/main" id="{D2CCE879-4CB7-48F1-A0A6-8739224368D1}"/>
                </a:ext>
              </a:extLst>
            </p:cNvPr>
            <p:cNvSpPr>
              <a:spLocks noChangeArrowheads="1"/>
            </p:cNvSpPr>
            <p:nvPr/>
          </p:nvSpPr>
          <p:spPr bwMode="auto">
            <a:xfrm rot="-10740000">
              <a:off x="3129" y="2399"/>
              <a:ext cx="112" cy="150"/>
            </a:xfrm>
            <a:prstGeom prst="ellipse">
              <a:avLst/>
            </a:prstGeom>
            <a:solidFill>
              <a:srgbClr val="6159FB"/>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6" name="Oval 21">
              <a:extLst>
                <a:ext uri="{FF2B5EF4-FFF2-40B4-BE49-F238E27FC236}">
                  <a16:creationId xmlns:a16="http://schemas.microsoft.com/office/drawing/2014/main" id="{0E83F8C9-C010-492C-B2B1-286C376DC11D}"/>
                </a:ext>
              </a:extLst>
            </p:cNvPr>
            <p:cNvSpPr>
              <a:spLocks noChangeArrowheads="1"/>
            </p:cNvSpPr>
            <p:nvPr/>
          </p:nvSpPr>
          <p:spPr bwMode="auto">
            <a:xfrm rot="-10740000">
              <a:off x="1354" y="1926"/>
              <a:ext cx="212" cy="161"/>
            </a:xfrm>
            <a:prstGeom prst="ellipse">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37942" name="AutoShape 22">
              <a:extLst>
                <a:ext uri="{FF2B5EF4-FFF2-40B4-BE49-F238E27FC236}">
                  <a16:creationId xmlns:a16="http://schemas.microsoft.com/office/drawing/2014/main" id="{12699578-DBA3-42CF-AC8F-EC18044AA04A}"/>
                </a:ext>
              </a:extLst>
            </p:cNvPr>
            <p:cNvSpPr>
              <a:spLocks noChangeArrowheads="1"/>
            </p:cNvSpPr>
            <p:nvPr/>
          </p:nvSpPr>
          <p:spPr bwMode="auto">
            <a:xfrm rot="10860000">
              <a:off x="2192" y="2365"/>
              <a:ext cx="247" cy="199"/>
            </a:xfrm>
            <a:prstGeom prst="star5">
              <a:avLst/>
            </a:prstGeom>
            <a:solidFill>
              <a:srgbClr val="D87C9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0000"/>
                </a:lnSpc>
                <a:spcBef>
                  <a:spcPct val="20000"/>
                </a:spcBef>
                <a:buClr>
                  <a:schemeClr val="accent1"/>
                </a:buClr>
                <a:buSzPct val="60000"/>
                <a:defRPr/>
              </a:pPr>
              <a:endParaRPr lang="en-US">
                <a:latin typeface="Arial" charset="0"/>
              </a:endParaRPr>
            </a:p>
          </p:txBody>
        </p:sp>
        <p:sp>
          <p:nvSpPr>
            <p:cNvPr id="36888" name="AutoShape 23">
              <a:extLst>
                <a:ext uri="{FF2B5EF4-FFF2-40B4-BE49-F238E27FC236}">
                  <a16:creationId xmlns:a16="http://schemas.microsoft.com/office/drawing/2014/main" id="{579217A4-B47C-4AB0-B79A-7BC801D7140A}"/>
                </a:ext>
              </a:extLst>
            </p:cNvPr>
            <p:cNvSpPr>
              <a:spLocks noChangeArrowheads="1"/>
            </p:cNvSpPr>
            <p:nvPr/>
          </p:nvSpPr>
          <p:spPr bwMode="auto">
            <a:xfrm>
              <a:off x="4130" y="1550"/>
              <a:ext cx="440" cy="339"/>
            </a:xfrm>
            <a:prstGeom prst="star16">
              <a:avLst>
                <a:gd name="adj" fmla="val 37500"/>
              </a:avLst>
            </a:prstGeom>
            <a:solidFill>
              <a:srgbClr val="F95AB7"/>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6889" name="Rectangle 24">
              <a:extLst>
                <a:ext uri="{FF2B5EF4-FFF2-40B4-BE49-F238E27FC236}">
                  <a16:creationId xmlns:a16="http://schemas.microsoft.com/office/drawing/2014/main" id="{60D66502-7CBB-47C9-ABB9-D550A9FA1238}"/>
                </a:ext>
              </a:extLst>
            </p:cNvPr>
            <p:cNvSpPr>
              <a:spLocks noChangeArrowheads="1"/>
            </p:cNvSpPr>
            <p:nvPr/>
          </p:nvSpPr>
          <p:spPr bwMode="auto">
            <a:xfrm>
              <a:off x="2832" y="2026"/>
              <a:ext cx="826"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Smoke</a:t>
              </a:r>
            </a:p>
          </p:txBody>
        </p:sp>
        <p:sp>
          <p:nvSpPr>
            <p:cNvPr id="36890" name="Rectangle 25">
              <a:extLst>
                <a:ext uri="{FF2B5EF4-FFF2-40B4-BE49-F238E27FC236}">
                  <a16:creationId xmlns:a16="http://schemas.microsoft.com/office/drawing/2014/main" id="{C174CF84-A373-4D6E-813A-CBC8048019D6}"/>
                </a:ext>
              </a:extLst>
            </p:cNvPr>
            <p:cNvSpPr>
              <a:spLocks noChangeArrowheads="1"/>
            </p:cNvSpPr>
            <p:nvPr/>
          </p:nvSpPr>
          <p:spPr bwMode="auto">
            <a:xfrm>
              <a:off x="1450" y="2195"/>
              <a:ext cx="614"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Soot</a:t>
              </a:r>
            </a:p>
          </p:txBody>
        </p:sp>
        <p:sp>
          <p:nvSpPr>
            <p:cNvPr id="36891" name="Rectangle 26">
              <a:extLst>
                <a:ext uri="{FF2B5EF4-FFF2-40B4-BE49-F238E27FC236}">
                  <a16:creationId xmlns:a16="http://schemas.microsoft.com/office/drawing/2014/main" id="{8783C225-EBA5-46B7-B82E-AFEC956FB454}"/>
                </a:ext>
              </a:extLst>
            </p:cNvPr>
            <p:cNvSpPr>
              <a:spLocks noChangeArrowheads="1"/>
            </p:cNvSpPr>
            <p:nvPr/>
          </p:nvSpPr>
          <p:spPr bwMode="auto">
            <a:xfrm>
              <a:off x="3565" y="1554"/>
              <a:ext cx="1379"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Aerosols</a:t>
              </a:r>
            </a:p>
          </p:txBody>
        </p:sp>
        <p:sp>
          <p:nvSpPr>
            <p:cNvPr id="36892" name="Rectangle 27">
              <a:extLst>
                <a:ext uri="{FF2B5EF4-FFF2-40B4-BE49-F238E27FC236}">
                  <a16:creationId xmlns:a16="http://schemas.microsoft.com/office/drawing/2014/main" id="{87F3A8F8-9444-41E8-AEE9-A46BD1528D1F}"/>
                </a:ext>
              </a:extLst>
            </p:cNvPr>
            <p:cNvSpPr>
              <a:spLocks noChangeArrowheads="1"/>
            </p:cNvSpPr>
            <p:nvPr/>
          </p:nvSpPr>
          <p:spPr bwMode="auto">
            <a:xfrm>
              <a:off x="2108" y="2469"/>
              <a:ext cx="628"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Dust</a:t>
              </a:r>
            </a:p>
          </p:txBody>
        </p:sp>
        <p:sp>
          <p:nvSpPr>
            <p:cNvPr id="36893" name="Rectangle 28">
              <a:extLst>
                <a:ext uri="{FF2B5EF4-FFF2-40B4-BE49-F238E27FC236}">
                  <a16:creationId xmlns:a16="http://schemas.microsoft.com/office/drawing/2014/main" id="{DC071338-E8B7-4654-BC7A-D9BF10759ACB}"/>
                </a:ext>
              </a:extLst>
            </p:cNvPr>
            <p:cNvSpPr>
              <a:spLocks noChangeArrowheads="1"/>
            </p:cNvSpPr>
            <p:nvPr/>
          </p:nvSpPr>
          <p:spPr bwMode="auto">
            <a:xfrm>
              <a:off x="2241" y="1430"/>
              <a:ext cx="1119"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latin typeface="Arial Narrow" panose="020B0606020202030204" pitchFamily="34" charset="0"/>
                </a:rPr>
                <a:t>Nitrates</a:t>
              </a:r>
            </a:p>
          </p:txBody>
        </p:sp>
        <p:sp>
          <p:nvSpPr>
            <p:cNvPr id="36894" name="Rectangle 29">
              <a:extLst>
                <a:ext uri="{FF2B5EF4-FFF2-40B4-BE49-F238E27FC236}">
                  <a16:creationId xmlns:a16="http://schemas.microsoft.com/office/drawing/2014/main" id="{BAAE8388-9DFA-47DA-AE21-5E38FD653477}"/>
                </a:ext>
              </a:extLst>
            </p:cNvPr>
            <p:cNvSpPr>
              <a:spLocks noChangeArrowheads="1"/>
            </p:cNvSpPr>
            <p:nvPr/>
          </p:nvSpPr>
          <p:spPr bwMode="auto">
            <a:xfrm>
              <a:off x="1808" y="1985"/>
              <a:ext cx="92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Carbon</a:t>
              </a:r>
            </a:p>
          </p:txBody>
        </p:sp>
        <p:sp>
          <p:nvSpPr>
            <p:cNvPr id="36895" name="Rectangle 30">
              <a:extLst>
                <a:ext uri="{FF2B5EF4-FFF2-40B4-BE49-F238E27FC236}">
                  <a16:creationId xmlns:a16="http://schemas.microsoft.com/office/drawing/2014/main" id="{1D9DCA56-1CBE-4FAE-B578-29D0625B9D97}"/>
                </a:ext>
              </a:extLst>
            </p:cNvPr>
            <p:cNvSpPr>
              <a:spLocks noChangeArrowheads="1"/>
            </p:cNvSpPr>
            <p:nvPr/>
          </p:nvSpPr>
          <p:spPr bwMode="auto">
            <a:xfrm>
              <a:off x="1056" y="2458"/>
              <a:ext cx="1051"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latin typeface="Arial Narrow" panose="020B0606020202030204" pitchFamily="34" charset="0"/>
                </a:rPr>
                <a:t>Sulfates</a:t>
              </a:r>
            </a:p>
          </p:txBody>
        </p:sp>
        <p:sp>
          <p:nvSpPr>
            <p:cNvPr id="36896" name="Rectangle 31">
              <a:extLst>
                <a:ext uri="{FF2B5EF4-FFF2-40B4-BE49-F238E27FC236}">
                  <a16:creationId xmlns:a16="http://schemas.microsoft.com/office/drawing/2014/main" id="{2696BA86-9A4A-41E7-BD8E-D5CBEA8C6711}"/>
                </a:ext>
              </a:extLst>
            </p:cNvPr>
            <p:cNvSpPr>
              <a:spLocks noChangeArrowheads="1"/>
            </p:cNvSpPr>
            <p:nvPr/>
          </p:nvSpPr>
          <p:spPr bwMode="auto">
            <a:xfrm>
              <a:off x="3709" y="2282"/>
              <a:ext cx="707"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a:latin typeface="Arial Narrow" panose="020B0606020202030204" pitchFamily="34" charset="0"/>
                </a:rPr>
                <a:t>Soil</a:t>
              </a:r>
            </a:p>
          </p:txBody>
        </p:sp>
        <p:sp>
          <p:nvSpPr>
            <p:cNvPr id="36897" name="Rectangle 32">
              <a:extLst>
                <a:ext uri="{FF2B5EF4-FFF2-40B4-BE49-F238E27FC236}">
                  <a16:creationId xmlns:a16="http://schemas.microsoft.com/office/drawing/2014/main" id="{1EEEEF21-6F70-476C-BE65-0D297C50277B}"/>
                </a:ext>
              </a:extLst>
            </p:cNvPr>
            <p:cNvSpPr>
              <a:spLocks noChangeArrowheads="1"/>
            </p:cNvSpPr>
            <p:nvPr/>
          </p:nvSpPr>
          <p:spPr bwMode="auto">
            <a:xfrm>
              <a:off x="2828" y="2441"/>
              <a:ext cx="772"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latin typeface="Arial Narrow" panose="020B0606020202030204" pitchFamily="34" charset="0"/>
                </a:rPr>
                <a:t>Salts</a:t>
              </a:r>
            </a:p>
          </p:txBody>
        </p:sp>
        <p:sp>
          <p:nvSpPr>
            <p:cNvPr id="36898" name="Rectangle 33">
              <a:extLst>
                <a:ext uri="{FF2B5EF4-FFF2-40B4-BE49-F238E27FC236}">
                  <a16:creationId xmlns:a16="http://schemas.microsoft.com/office/drawing/2014/main" id="{14ED6198-E3A5-4AEA-8393-35558CF23150}"/>
                </a:ext>
              </a:extLst>
            </p:cNvPr>
            <p:cNvSpPr>
              <a:spLocks noChangeArrowheads="1"/>
            </p:cNvSpPr>
            <p:nvPr/>
          </p:nvSpPr>
          <p:spPr bwMode="auto">
            <a:xfrm>
              <a:off x="960" y="1594"/>
              <a:ext cx="896" cy="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latin typeface="Arial Narrow" panose="020B0606020202030204" pitchFamily="34" charset="0"/>
                </a:rPr>
                <a:t>Heavy Metals</a:t>
              </a:r>
            </a:p>
          </p:txBody>
        </p:sp>
        <p:sp>
          <p:nvSpPr>
            <p:cNvPr id="36899" name="Rectangle 34">
              <a:extLst>
                <a:ext uri="{FF2B5EF4-FFF2-40B4-BE49-F238E27FC236}">
                  <a16:creationId xmlns:a16="http://schemas.microsoft.com/office/drawing/2014/main" id="{17070D3B-A935-469E-96D0-B6E9D5708B1D}"/>
                </a:ext>
              </a:extLst>
            </p:cNvPr>
            <p:cNvSpPr>
              <a:spLocks noChangeArrowheads="1"/>
            </p:cNvSpPr>
            <p:nvPr/>
          </p:nvSpPr>
          <p:spPr bwMode="auto">
            <a:xfrm>
              <a:off x="3806" y="1976"/>
              <a:ext cx="1042"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latin typeface="Arial Narrow" panose="020B0606020202030204" pitchFamily="34" charset="0"/>
                </a:rPr>
                <a:t>Organic</a:t>
              </a:r>
            </a:p>
          </p:txBody>
        </p:sp>
        <p:sp>
          <p:nvSpPr>
            <p:cNvPr id="36900" name="Rectangle 35">
              <a:extLst>
                <a:ext uri="{FF2B5EF4-FFF2-40B4-BE49-F238E27FC236}">
                  <a16:creationId xmlns:a16="http://schemas.microsoft.com/office/drawing/2014/main" id="{93C01809-5FCC-4653-9322-3F66B7D8BE0D}"/>
                </a:ext>
              </a:extLst>
            </p:cNvPr>
            <p:cNvSpPr>
              <a:spLocks noChangeArrowheads="1"/>
            </p:cNvSpPr>
            <p:nvPr/>
          </p:nvSpPr>
          <p:spPr bwMode="auto">
            <a:xfrm>
              <a:off x="2016" y="3147"/>
              <a:ext cx="1911"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a:t>Complex Mixture</a:t>
              </a:r>
            </a:p>
          </p:txBody>
        </p:sp>
      </p:grpSp>
      <p:sp>
        <p:nvSpPr>
          <p:cNvPr id="36868" name="Rectangle 36">
            <a:extLst>
              <a:ext uri="{FF2B5EF4-FFF2-40B4-BE49-F238E27FC236}">
                <a16:creationId xmlns:a16="http://schemas.microsoft.com/office/drawing/2014/main" id="{BAE41A67-A111-4C0A-A283-7F668FFCB1D5}"/>
              </a:ext>
            </a:extLst>
          </p:cNvPr>
          <p:cNvSpPr>
            <a:spLocks noChangeArrowheads="1"/>
          </p:cNvSpPr>
          <p:nvPr/>
        </p:nvSpPr>
        <p:spPr bwMode="auto">
          <a:xfrm>
            <a:off x="428625" y="676275"/>
            <a:ext cx="9686925"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b"/>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3600" b="0">
                <a:solidFill>
                  <a:schemeClr val="accent1"/>
                </a:solidFill>
              </a:rPr>
              <a:t>Particulate Matter: Composition</a:t>
            </a:r>
          </a:p>
        </p:txBody>
      </p:sp>
      <p:sp>
        <p:nvSpPr>
          <p:cNvPr id="36869" name="Rectangle 37">
            <a:extLst>
              <a:ext uri="{FF2B5EF4-FFF2-40B4-BE49-F238E27FC236}">
                <a16:creationId xmlns:a16="http://schemas.microsoft.com/office/drawing/2014/main" id="{626AD13B-481F-46E8-AFD4-3782167BF945}"/>
              </a:ext>
            </a:extLst>
          </p:cNvPr>
          <p:cNvSpPr>
            <a:spLocks noChangeArrowheads="1"/>
          </p:cNvSpPr>
          <p:nvPr/>
        </p:nvSpPr>
        <p:spPr bwMode="auto">
          <a:xfrm>
            <a:off x="3857625" y="64770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eaLnBrk="1" hangingPunct="1">
              <a:lnSpc>
                <a:spcPct val="100000"/>
              </a:lnSpc>
              <a:spcBef>
                <a:spcPct val="0"/>
              </a:spcBef>
              <a:buClrTx/>
              <a:buSzTx/>
              <a:buFontTx/>
              <a:buNone/>
            </a:pPr>
            <a:endParaRPr lang="en-US" altLang="en-US" sz="1400" b="0">
              <a:solidFill>
                <a:schemeClr val="tx2"/>
              </a:solidFill>
            </a:endParaRPr>
          </a:p>
        </p:txBody>
      </p:sp>
    </p:spTree>
  </p:cSld>
  <p:clrMapOvr>
    <a:masterClrMapping/>
  </p:clrMapOvr>
  <p:transition advClick="0" advTm="5000">
    <p:random/>
  </p:transition>
</p:sld>
</file>

<file path=ppt/slides/slide17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37922" name="Picture 2">
            <a:extLst>
              <a:ext uri="{FF2B5EF4-FFF2-40B4-BE49-F238E27FC236}">
                <a16:creationId xmlns:a16="http://schemas.microsoft.com/office/drawing/2014/main" id="{C906B8DF-D826-4CAF-B81C-046C576F5AE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8600"/>
            <a:ext cx="10274300" cy="64214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23" name="Rectangle 3">
            <a:extLst>
              <a:ext uri="{FF2B5EF4-FFF2-40B4-BE49-F238E27FC236}">
                <a16:creationId xmlns:a16="http://schemas.microsoft.com/office/drawing/2014/main" id="{0E5F4541-0720-4D68-92B5-5F981C50A3A1}"/>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37924" name="Rectangle 4">
            <a:extLst>
              <a:ext uri="{FF2B5EF4-FFF2-40B4-BE49-F238E27FC236}">
                <a16:creationId xmlns:a16="http://schemas.microsoft.com/office/drawing/2014/main" id="{C2DC93FB-C6E6-4A2F-8366-40539FFD1394}"/>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873B1E7-454F-4CF1-BE79-EDEEC06B3A1E}" type="slidenum">
              <a:rPr lang="en-US" altLang="en-US" sz="1400">
                <a:solidFill>
                  <a:schemeClr val="tx2"/>
                </a:solidFill>
              </a:rPr>
              <a:pPr algn="r">
                <a:lnSpc>
                  <a:spcPct val="100000"/>
                </a:lnSpc>
                <a:spcBef>
                  <a:spcPct val="0"/>
                </a:spcBef>
                <a:buClrTx/>
                <a:buSzTx/>
                <a:buFontTx/>
                <a:buNone/>
              </a:pPr>
              <a:t>170</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7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39970" name="Picture 2">
            <a:extLst>
              <a:ext uri="{FF2B5EF4-FFF2-40B4-BE49-F238E27FC236}">
                <a16:creationId xmlns:a16="http://schemas.microsoft.com/office/drawing/2014/main" id="{2D30A896-115F-4CEA-9A34-8EEC57FCA5C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2750" y="0"/>
            <a:ext cx="695325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9971" name="Rectangle 3">
            <a:extLst>
              <a:ext uri="{FF2B5EF4-FFF2-40B4-BE49-F238E27FC236}">
                <a16:creationId xmlns:a16="http://schemas.microsoft.com/office/drawing/2014/main" id="{C752B312-2519-4B3A-8C99-7AB4ACFF0B9F}"/>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39972" name="Rectangle 4">
            <a:extLst>
              <a:ext uri="{FF2B5EF4-FFF2-40B4-BE49-F238E27FC236}">
                <a16:creationId xmlns:a16="http://schemas.microsoft.com/office/drawing/2014/main" id="{34FA4123-D18B-42BD-8D34-AACFC37600F4}"/>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9154449-31C2-408D-8D62-9A6C425F9D8C}" type="slidenum">
              <a:rPr lang="en-US" altLang="en-US" sz="1400">
                <a:solidFill>
                  <a:schemeClr val="tx2"/>
                </a:solidFill>
              </a:rPr>
              <a:pPr algn="r">
                <a:lnSpc>
                  <a:spcPct val="100000"/>
                </a:lnSpc>
                <a:spcBef>
                  <a:spcPct val="0"/>
                </a:spcBef>
                <a:buClrTx/>
                <a:buSzTx/>
                <a:buFontTx/>
                <a:buNone/>
              </a:pPr>
              <a:t>171</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7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5394" name="Picture 2">
            <a:extLst>
              <a:ext uri="{FF2B5EF4-FFF2-40B4-BE49-F238E27FC236}">
                <a16:creationId xmlns:a16="http://schemas.microsoft.com/office/drawing/2014/main" id="{DA1A596D-2100-4DF2-87D0-326879E5FD22}"/>
              </a:ext>
            </a:extLst>
          </p:cNvPr>
          <p:cNvPicPr>
            <a:picLocks noChangeArrowheads="1"/>
          </p:cNvPicPr>
          <p:nvPr/>
        </p:nvPicPr>
        <p:blipFill>
          <a:blip r:embed="rId5">
            <a:extLst>
              <a:ext uri="{28A0092B-C50C-407E-A947-70E740481C1C}">
                <a14:useLocalDpi xmlns:a14="http://schemas.microsoft.com/office/drawing/2010/main" val="0"/>
              </a:ext>
            </a:extLst>
          </a:blip>
          <a:srcRect l="43147"/>
          <a:stretch>
            <a:fillRect/>
          </a:stretch>
        </p:blipFill>
        <p:spPr bwMode="auto">
          <a:xfrm>
            <a:off x="4876800" y="0"/>
            <a:ext cx="4445000" cy="68357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5395" name="Rectangle 3">
            <a:extLst>
              <a:ext uri="{FF2B5EF4-FFF2-40B4-BE49-F238E27FC236}">
                <a16:creationId xmlns:a16="http://schemas.microsoft.com/office/drawing/2014/main" id="{621EC216-4128-4CB7-B6D6-A45A638F40D8}"/>
              </a:ext>
            </a:extLst>
          </p:cNvPr>
          <p:cNvSpPr>
            <a:spLocks noGrp="1" noChangeArrowheads="1"/>
          </p:cNvSpPr>
          <p:nvPr>
            <p:ph type="title"/>
          </p:nvPr>
        </p:nvSpPr>
        <p:spPr>
          <a:xfrm>
            <a:off x="5257800" y="609600"/>
            <a:ext cx="3981450" cy="3460750"/>
          </a:xfrm>
        </p:spPr>
        <p:txBody>
          <a:bodyPr/>
          <a:lstStyle/>
          <a:p>
            <a:pPr>
              <a:defRPr/>
            </a:pPr>
            <a:endParaRPr lang="en-US">
              <a:effectLst>
                <a:outerShdw blurRad="38100" dist="38100" dir="2700000" algn="tl">
                  <a:srgbClr val="FFFFFF"/>
                </a:outerShdw>
              </a:effectLst>
            </a:endParaRPr>
          </a:p>
        </p:txBody>
      </p:sp>
      <p:sp>
        <p:nvSpPr>
          <p:cNvPr id="342020" name="Rectangle 4">
            <a:extLst>
              <a:ext uri="{FF2B5EF4-FFF2-40B4-BE49-F238E27FC236}">
                <a16:creationId xmlns:a16="http://schemas.microsoft.com/office/drawing/2014/main" id="{82E91EB6-F6A7-464F-B49A-0E5F947CFBB4}"/>
              </a:ext>
            </a:extLst>
          </p:cNvPr>
          <p:cNvSpPr>
            <a:spLocks noGrp="1" noChangeArrowheads="1"/>
          </p:cNvSpPr>
          <p:nvPr>
            <p:ph type="body" idx="1"/>
          </p:nvPr>
        </p:nvSpPr>
        <p:spPr/>
        <p:txBody>
          <a:bodyPr/>
          <a:lstStyle/>
          <a:p>
            <a:endParaRPr lang="en-US" altLang="en-US"/>
          </a:p>
        </p:txBody>
      </p:sp>
      <p:pic>
        <p:nvPicPr>
          <p:cNvPr id="315397" name="Picture 5">
            <a:extLst>
              <a:ext uri="{FF2B5EF4-FFF2-40B4-BE49-F238E27FC236}">
                <a16:creationId xmlns:a16="http://schemas.microsoft.com/office/drawing/2014/main" id="{C64BD42E-EC46-4BF1-8C74-10EDED1BFC12}"/>
              </a:ext>
            </a:extLst>
          </p:cNvPr>
          <p:cNvPicPr>
            <a:picLocks noChangeArrowheads="1"/>
          </p:cNvPicPr>
          <p:nvPr/>
        </p:nvPicPr>
        <p:blipFill>
          <a:blip r:embed="rId5">
            <a:extLst>
              <a:ext uri="{28A0092B-C50C-407E-A947-70E740481C1C}">
                <a14:useLocalDpi xmlns:a14="http://schemas.microsoft.com/office/drawing/2010/main" val="0"/>
              </a:ext>
            </a:extLst>
          </a:blip>
          <a:srcRect r="59744"/>
          <a:stretch>
            <a:fillRect/>
          </a:stretch>
        </p:blipFill>
        <p:spPr bwMode="auto">
          <a:xfrm>
            <a:off x="1066800" y="0"/>
            <a:ext cx="3200400" cy="68357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2022" name="Rectangle 6">
            <a:extLst>
              <a:ext uri="{FF2B5EF4-FFF2-40B4-BE49-F238E27FC236}">
                <a16:creationId xmlns:a16="http://schemas.microsoft.com/office/drawing/2014/main" id="{CB1D3174-8D3E-4CD8-993D-9110ECFDCB26}"/>
              </a:ext>
            </a:extLst>
          </p:cNvPr>
          <p:cNvSpPr>
            <a:spLocks noChangeArrowheads="1"/>
          </p:cNvSpPr>
          <p:nvPr/>
        </p:nvSpPr>
        <p:spPr bwMode="auto">
          <a:xfrm>
            <a:off x="104775" y="63055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42023" name="Rectangle 7">
            <a:extLst>
              <a:ext uri="{FF2B5EF4-FFF2-40B4-BE49-F238E27FC236}">
                <a16:creationId xmlns:a16="http://schemas.microsoft.com/office/drawing/2014/main" id="{8C5A9C87-ED8B-4608-B1FE-80B044C65F49}"/>
              </a:ext>
            </a:extLst>
          </p:cNvPr>
          <p:cNvSpPr>
            <a:spLocks noChangeArrowheads="1"/>
          </p:cNvSpPr>
          <p:nvPr/>
        </p:nvSpPr>
        <p:spPr bwMode="auto">
          <a:xfrm>
            <a:off x="7962900" y="63627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8629783-1242-4079-ACF2-9B104EAD9E72}" type="slidenum">
              <a:rPr lang="en-US" altLang="en-US" sz="1400">
                <a:solidFill>
                  <a:schemeClr val="tx2"/>
                </a:solidFill>
              </a:rPr>
              <a:pPr algn="r">
                <a:lnSpc>
                  <a:spcPct val="100000"/>
                </a:lnSpc>
                <a:spcBef>
                  <a:spcPct val="0"/>
                </a:spcBef>
                <a:buClrTx/>
                <a:buSzTx/>
                <a:buFontTx/>
                <a:buNone/>
              </a:pPr>
              <a:t>172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1539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3" presetClass="entr" presetSubtype="16" fill="hold" nodeType="clickEffect">
                                  <p:stCondLst>
                                    <p:cond delay="0"/>
                                  </p:stCondLst>
                                  <p:childTnLst>
                                    <p:set>
                                      <p:cBhvr>
                                        <p:cTn id="10" dur="1" fill="hold">
                                          <p:stCondLst>
                                            <p:cond delay="0"/>
                                          </p:stCondLst>
                                        </p:cTn>
                                        <p:tgtEl>
                                          <p:spTgt spid="315394"/>
                                        </p:tgtEl>
                                        <p:attrNameLst>
                                          <p:attrName>style.visibility</p:attrName>
                                        </p:attrNameLst>
                                      </p:cBhvr>
                                      <p:to>
                                        <p:strVal val="visible"/>
                                      </p:to>
                                    </p:set>
                                    <p:anim calcmode="lin" valueType="num">
                                      <p:cBhvr>
                                        <p:cTn id="11" dur="500" fill="hold"/>
                                        <p:tgtEl>
                                          <p:spTgt spid="315394"/>
                                        </p:tgtEl>
                                        <p:attrNameLst>
                                          <p:attrName>ppt_w</p:attrName>
                                        </p:attrNameLst>
                                      </p:cBhvr>
                                      <p:tavLst>
                                        <p:tav tm="0">
                                          <p:val>
                                            <p:fltVal val="0"/>
                                          </p:val>
                                        </p:tav>
                                        <p:tav tm="100000">
                                          <p:val>
                                            <p:strVal val="#ppt_w"/>
                                          </p:val>
                                        </p:tav>
                                      </p:tavLst>
                                    </p:anim>
                                    <p:anim calcmode="lin" valueType="num">
                                      <p:cBhvr>
                                        <p:cTn id="12" dur="500" fill="hold"/>
                                        <p:tgtEl>
                                          <p:spTgt spid="31539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4"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show="0">
  <p:cSld>
    <p:bg>
      <p:bgPr>
        <a:solidFill>
          <a:schemeClr val="bg2"/>
        </a:solidFill>
        <a:effectLst/>
      </p:bgPr>
    </p:bg>
    <p:spTree>
      <p:nvGrpSpPr>
        <p:cNvPr id="1" name=""/>
        <p:cNvGrpSpPr/>
        <p:nvPr/>
      </p:nvGrpSpPr>
      <p:grpSpPr>
        <a:xfrm>
          <a:off x="0" y="0"/>
          <a:ext cx="0" cy="0"/>
          <a:chOff x="0" y="0"/>
          <a:chExt cx="0" cy="0"/>
        </a:xfrm>
      </p:grpSpPr>
      <p:sp>
        <p:nvSpPr>
          <p:cNvPr id="317442" name="Rectangle 2">
            <a:extLst>
              <a:ext uri="{FF2B5EF4-FFF2-40B4-BE49-F238E27FC236}">
                <a16:creationId xmlns:a16="http://schemas.microsoft.com/office/drawing/2014/main" id="{2DCB1771-DD68-47A4-9E0A-1D72AFE5D4A7}"/>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44067" name="Rectangle 3">
            <a:extLst>
              <a:ext uri="{FF2B5EF4-FFF2-40B4-BE49-F238E27FC236}">
                <a16:creationId xmlns:a16="http://schemas.microsoft.com/office/drawing/2014/main" id="{C1E7AF4D-A4AE-4C83-8836-40670B828970}"/>
              </a:ext>
            </a:extLst>
          </p:cNvPr>
          <p:cNvSpPr>
            <a:spLocks noGrp="1" noChangeArrowheads="1"/>
          </p:cNvSpPr>
          <p:nvPr>
            <p:ph type="body" idx="1"/>
          </p:nvPr>
        </p:nvSpPr>
        <p:spPr/>
        <p:txBody>
          <a:bodyPr/>
          <a:lstStyle/>
          <a:p>
            <a:endParaRPr lang="en-US" altLang="en-US"/>
          </a:p>
        </p:txBody>
      </p:sp>
    </p:spTree>
  </p:cSld>
  <p:clrMapOvr>
    <a:masterClrMapping/>
  </p:clrMapOvr>
  <p:transition advClick="0" advTm="5000">
    <p:random/>
  </p:transition>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5090" name="Slide Number Placeholder 3">
            <a:extLst>
              <a:ext uri="{FF2B5EF4-FFF2-40B4-BE49-F238E27FC236}">
                <a16:creationId xmlns:a16="http://schemas.microsoft.com/office/drawing/2014/main" id="{88E13287-C210-40E5-9F48-F5CD42059338}"/>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AC7B97E-13F7-4FEB-A3B5-9A840F913A70}" type="slidenum">
              <a:rPr lang="en-US" altLang="en-US" sz="1400">
                <a:solidFill>
                  <a:schemeClr val="tx2"/>
                </a:solidFill>
              </a:rPr>
              <a:pPr>
                <a:lnSpc>
                  <a:spcPct val="100000"/>
                </a:lnSpc>
                <a:spcBef>
                  <a:spcPct val="0"/>
                </a:spcBef>
                <a:buClrTx/>
                <a:buSzTx/>
                <a:buFontTx/>
                <a:buNone/>
              </a:pPr>
              <a:t>174</a:t>
            </a:fld>
            <a:endParaRPr lang="en-US" altLang="en-US" sz="1400">
              <a:solidFill>
                <a:schemeClr val="tx2"/>
              </a:solidFill>
            </a:endParaRPr>
          </a:p>
        </p:txBody>
      </p:sp>
      <p:sp>
        <p:nvSpPr>
          <p:cNvPr id="318466" name="Rectangle 2">
            <a:extLst>
              <a:ext uri="{FF2B5EF4-FFF2-40B4-BE49-F238E27FC236}">
                <a16:creationId xmlns:a16="http://schemas.microsoft.com/office/drawing/2014/main" id="{D4A4975C-76D0-4047-9D3E-CFE29EFCE5D0}"/>
              </a:ext>
            </a:extLst>
          </p:cNvPr>
          <p:cNvSpPr>
            <a:spLocks noGrp="1" noChangeArrowheads="1"/>
          </p:cNvSpPr>
          <p:nvPr>
            <p:ph type="title"/>
          </p:nvPr>
        </p:nvSpPr>
        <p:spPr/>
        <p:txBody>
          <a:bodyPr/>
          <a:lstStyle/>
          <a:p>
            <a:pPr>
              <a:defRPr/>
            </a:pPr>
            <a:r>
              <a:rPr lang="en-US"/>
              <a:t>Air Inleakage Sites</a:t>
            </a:r>
          </a:p>
        </p:txBody>
      </p:sp>
      <p:sp>
        <p:nvSpPr>
          <p:cNvPr id="345092" name="Rectangle 3">
            <a:extLst>
              <a:ext uri="{FF2B5EF4-FFF2-40B4-BE49-F238E27FC236}">
                <a16:creationId xmlns:a16="http://schemas.microsoft.com/office/drawing/2014/main" id="{CF476FB4-6523-4E3E-850C-C9DB71BFE9DF}"/>
              </a:ext>
            </a:extLst>
          </p:cNvPr>
          <p:cNvSpPr>
            <a:spLocks noGrp="1" noChangeArrowheads="1"/>
          </p:cNvSpPr>
          <p:nvPr>
            <p:ph type="body" idx="1"/>
          </p:nvPr>
        </p:nvSpPr>
        <p:spPr>
          <a:xfrm>
            <a:off x="1209675" y="2108200"/>
            <a:ext cx="8601075" cy="4114800"/>
          </a:xfrm>
          <a:noFill/>
        </p:spPr>
        <p:txBody>
          <a:bodyPr/>
          <a:lstStyle/>
          <a:p>
            <a:r>
              <a:rPr lang="en-US" altLang="en-US" sz="3000"/>
              <a:t>Top/Side access hatches</a:t>
            </a:r>
          </a:p>
          <a:p>
            <a:r>
              <a:rPr lang="en-US" altLang="en-US" sz="3000"/>
              <a:t>Hopper discharge valves and poke holes</a:t>
            </a:r>
          </a:p>
          <a:p>
            <a:r>
              <a:rPr lang="en-US" altLang="en-US" sz="3000"/>
              <a:t>Inlet duct and outlet duct expansion joints</a:t>
            </a:r>
          </a:p>
          <a:p>
            <a:r>
              <a:rPr lang="en-US" altLang="en-US" sz="3000"/>
              <a:t>Improperly welded shell</a:t>
            </a:r>
          </a:p>
          <a:p>
            <a:r>
              <a:rPr lang="en-US" altLang="en-US" sz="3000"/>
              <a:t>Corroded shell</a:t>
            </a:r>
          </a:p>
        </p:txBody>
      </p:sp>
    </p:spTree>
  </p:cSld>
  <p:clrMapOvr>
    <a:masterClrMapping/>
  </p:clrMapOvr>
  <p:transition advClick="0" advTm="5000">
    <p:random/>
  </p:transition>
</p:sld>
</file>

<file path=ppt/slides/slide175.xml><?xml version="1.0" encoding="utf-8"?>
<p:sld xmlns:a="http://schemas.openxmlformats.org/drawingml/2006/main" xmlns:r="http://schemas.openxmlformats.org/officeDocument/2006/relationships" xmlns:p="http://schemas.openxmlformats.org/presentationml/2006/main" showMasterSp="0" show="0">
  <p:cSld>
    <p:bg>
      <p:bgPr>
        <a:solidFill>
          <a:schemeClr val="bg1"/>
        </a:solidFill>
        <a:effectLst/>
      </p:bgPr>
    </p:bg>
    <p:spTree>
      <p:nvGrpSpPr>
        <p:cNvPr id="1" name=""/>
        <p:cNvGrpSpPr/>
        <p:nvPr/>
      </p:nvGrpSpPr>
      <p:grpSpPr>
        <a:xfrm>
          <a:off x="0" y="0"/>
          <a:ext cx="0" cy="0"/>
          <a:chOff x="0" y="0"/>
          <a:chExt cx="0" cy="0"/>
        </a:xfrm>
      </p:grpSpPr>
      <p:sp>
        <p:nvSpPr>
          <p:cNvPr id="320514" name="Rectangle 2">
            <a:extLst>
              <a:ext uri="{FF2B5EF4-FFF2-40B4-BE49-F238E27FC236}">
                <a16:creationId xmlns:a16="http://schemas.microsoft.com/office/drawing/2014/main" id="{74804A08-290C-4E52-8127-30C5900AAAE3}"/>
              </a:ext>
            </a:extLst>
          </p:cNvPr>
          <p:cNvSpPr>
            <a:spLocks noGrp="1" noChangeArrowheads="1"/>
          </p:cNvSpPr>
          <p:nvPr>
            <p:ph type="title"/>
          </p:nvPr>
        </p:nvSpPr>
        <p:spPr/>
        <p:txBody>
          <a:bodyPr/>
          <a:lstStyle/>
          <a:p>
            <a:pPr>
              <a:defRPr/>
            </a:pPr>
            <a:r>
              <a:rPr lang="en-US">
                <a:effectLst>
                  <a:outerShdw blurRad="38100" dist="38100" dir="2700000" algn="tl">
                    <a:srgbClr val="FFFFFF"/>
                  </a:outerShdw>
                </a:effectLst>
              </a:rPr>
              <a:t>Instrumentation</a:t>
            </a:r>
          </a:p>
        </p:txBody>
      </p:sp>
      <p:sp>
        <p:nvSpPr>
          <p:cNvPr id="347139" name="Rectangle 3">
            <a:extLst>
              <a:ext uri="{FF2B5EF4-FFF2-40B4-BE49-F238E27FC236}">
                <a16:creationId xmlns:a16="http://schemas.microsoft.com/office/drawing/2014/main" id="{D20902DF-F399-497A-B7E3-366F86EB1603}"/>
              </a:ext>
            </a:extLst>
          </p:cNvPr>
          <p:cNvSpPr>
            <a:spLocks noGrp="1" noChangeArrowheads="1"/>
          </p:cNvSpPr>
          <p:nvPr>
            <p:ph type="body" idx="1"/>
          </p:nvPr>
        </p:nvSpPr>
        <p:spPr/>
        <p:txBody>
          <a:bodyPr/>
          <a:lstStyle/>
          <a:p>
            <a:endParaRPr lang="en-US" altLang="en-US"/>
          </a:p>
        </p:txBody>
      </p:sp>
      <p:pic>
        <p:nvPicPr>
          <p:cNvPr id="347140" name="Picture 4">
            <a:extLst>
              <a:ext uri="{FF2B5EF4-FFF2-40B4-BE49-F238E27FC236}">
                <a16:creationId xmlns:a16="http://schemas.microsoft.com/office/drawing/2014/main" id="{76F2BF1D-EB02-4F5C-91C0-DFE12F1FC0C4}"/>
              </a:ext>
            </a:extLst>
          </p:cNvPr>
          <p:cNvPicPr>
            <a:picLocks noChangeArrowheads="1"/>
          </p:cNvPicPr>
          <p:nvPr/>
        </p:nvPicPr>
        <p:blipFill>
          <a:blip r:embed="rId4">
            <a:extLst>
              <a:ext uri="{28A0092B-C50C-407E-A947-70E740481C1C}">
                <a14:useLocalDpi xmlns:a14="http://schemas.microsoft.com/office/drawing/2010/main" val="0"/>
              </a:ext>
            </a:extLst>
          </a:blip>
          <a:srcRect t="478"/>
          <a:stretch>
            <a:fillRect/>
          </a:stretch>
        </p:blipFill>
        <p:spPr bwMode="auto">
          <a:xfrm>
            <a:off x="819150" y="-23813"/>
            <a:ext cx="8645525" cy="69246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76.xml><?xml version="1.0" encoding="utf-8"?>
<p:sld xmlns:a="http://schemas.openxmlformats.org/drawingml/2006/main" xmlns:r="http://schemas.openxmlformats.org/officeDocument/2006/relationships" xmlns:p="http://schemas.openxmlformats.org/presentationml/2006/main" showMasterSp="0" show="0">
  <p:cSld>
    <p:bg>
      <p:bgPr>
        <a:solidFill>
          <a:schemeClr val="bg1"/>
        </a:solidFill>
        <a:effectLst/>
      </p:bgPr>
    </p:bg>
    <p:spTree>
      <p:nvGrpSpPr>
        <p:cNvPr id="1" name=""/>
        <p:cNvGrpSpPr/>
        <p:nvPr/>
      </p:nvGrpSpPr>
      <p:grpSpPr>
        <a:xfrm>
          <a:off x="0" y="0"/>
          <a:ext cx="0" cy="0"/>
          <a:chOff x="0" y="0"/>
          <a:chExt cx="0" cy="0"/>
        </a:xfrm>
      </p:grpSpPr>
      <p:sp>
        <p:nvSpPr>
          <p:cNvPr id="324610" name="Rectangle 2">
            <a:extLst>
              <a:ext uri="{FF2B5EF4-FFF2-40B4-BE49-F238E27FC236}">
                <a16:creationId xmlns:a16="http://schemas.microsoft.com/office/drawing/2014/main" id="{88CBAC1D-51D4-4F22-A2A8-C5CBF86AC308}"/>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349187" name="Rectangle 3">
            <a:extLst>
              <a:ext uri="{FF2B5EF4-FFF2-40B4-BE49-F238E27FC236}">
                <a16:creationId xmlns:a16="http://schemas.microsoft.com/office/drawing/2014/main" id="{01B963FA-6A9B-4EFE-A1A9-D137C67CBB4B}"/>
              </a:ext>
            </a:extLst>
          </p:cNvPr>
          <p:cNvSpPr>
            <a:spLocks noGrp="1" noChangeArrowheads="1"/>
          </p:cNvSpPr>
          <p:nvPr>
            <p:ph type="body" idx="1"/>
          </p:nvPr>
        </p:nvSpPr>
        <p:spPr/>
        <p:txBody>
          <a:bodyPr/>
          <a:lstStyle/>
          <a:p>
            <a:endParaRPr lang="en-US" altLang="en-US"/>
          </a:p>
        </p:txBody>
      </p:sp>
      <p:pic>
        <p:nvPicPr>
          <p:cNvPr id="349188" name="Picture 4">
            <a:extLst>
              <a:ext uri="{FF2B5EF4-FFF2-40B4-BE49-F238E27FC236}">
                <a16:creationId xmlns:a16="http://schemas.microsoft.com/office/drawing/2014/main" id="{2E582CCD-5DD4-4A6E-BD0C-450AADFD297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 y="9525"/>
            <a:ext cx="10447338" cy="68294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9189" name="Rectangle 5">
            <a:extLst>
              <a:ext uri="{FF2B5EF4-FFF2-40B4-BE49-F238E27FC236}">
                <a16:creationId xmlns:a16="http://schemas.microsoft.com/office/drawing/2014/main" id="{3B816CC4-9FF9-44BD-9BEC-32A82557FA9B}"/>
              </a:ext>
            </a:extLst>
          </p:cNvPr>
          <p:cNvSpPr>
            <a:spLocks noChangeArrowheads="1"/>
          </p:cNvSpPr>
          <p:nvPr/>
        </p:nvSpPr>
        <p:spPr bwMode="auto">
          <a:xfrm>
            <a:off x="361950" y="639127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49190" name="Rectangle 6">
            <a:extLst>
              <a:ext uri="{FF2B5EF4-FFF2-40B4-BE49-F238E27FC236}">
                <a16:creationId xmlns:a16="http://schemas.microsoft.com/office/drawing/2014/main" id="{B8C31BF4-8363-4E7E-B2E9-96EBF66C60B5}"/>
              </a:ext>
            </a:extLst>
          </p:cNvPr>
          <p:cNvSpPr>
            <a:spLocks noChangeArrowheads="1"/>
          </p:cNvSpPr>
          <p:nvPr/>
        </p:nvSpPr>
        <p:spPr bwMode="auto">
          <a:xfrm>
            <a:off x="7862888" y="639127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205A5E6C-1075-4715-8F87-B032A7A20BF8}" type="slidenum">
              <a:rPr lang="en-US" altLang="en-US" sz="1400">
                <a:solidFill>
                  <a:schemeClr val="tx2"/>
                </a:solidFill>
              </a:rPr>
              <a:pPr algn="r">
                <a:lnSpc>
                  <a:spcPct val="100000"/>
                </a:lnSpc>
                <a:spcBef>
                  <a:spcPct val="0"/>
                </a:spcBef>
                <a:buClrTx/>
                <a:buSzTx/>
                <a:buFontTx/>
                <a:buNone/>
              </a:pPr>
              <a:t>176</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1234" name="Slide Number Placeholder 3">
            <a:extLst>
              <a:ext uri="{FF2B5EF4-FFF2-40B4-BE49-F238E27FC236}">
                <a16:creationId xmlns:a16="http://schemas.microsoft.com/office/drawing/2014/main" id="{2973852F-012F-416B-A6C3-358A5CCEAD7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53EBC8D9-7E93-4BC9-BC33-2DF03A65A6DE}" type="slidenum">
              <a:rPr lang="en-US" altLang="en-US" sz="1400">
                <a:solidFill>
                  <a:schemeClr val="tx2"/>
                </a:solidFill>
              </a:rPr>
              <a:pPr>
                <a:lnSpc>
                  <a:spcPct val="100000"/>
                </a:lnSpc>
                <a:spcBef>
                  <a:spcPct val="0"/>
                </a:spcBef>
                <a:buClrTx/>
                <a:buSzTx/>
                <a:buFontTx/>
                <a:buNone/>
              </a:pPr>
              <a:t>177</a:t>
            </a:fld>
            <a:endParaRPr lang="en-US" altLang="en-US" sz="1400">
              <a:solidFill>
                <a:schemeClr val="tx2"/>
              </a:solidFill>
            </a:endParaRPr>
          </a:p>
        </p:txBody>
      </p:sp>
      <p:sp>
        <p:nvSpPr>
          <p:cNvPr id="351235" name="Rectangle 2">
            <a:extLst>
              <a:ext uri="{FF2B5EF4-FFF2-40B4-BE49-F238E27FC236}">
                <a16:creationId xmlns:a16="http://schemas.microsoft.com/office/drawing/2014/main" id="{D7F8153B-4560-4EF3-85BC-E31CFA12B6A9}"/>
              </a:ext>
            </a:extLst>
          </p:cNvPr>
          <p:cNvSpPr>
            <a:spLocks noChangeArrowheads="1"/>
          </p:cNvSpPr>
          <p:nvPr/>
        </p:nvSpPr>
        <p:spPr bwMode="auto">
          <a:xfrm>
            <a:off x="1779588" y="2212975"/>
            <a:ext cx="7054850" cy="2878138"/>
          </a:xfrm>
          <a:prstGeom prst="rect">
            <a:avLst/>
          </a:prstGeom>
          <a:noFill/>
          <a:ln w="1587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36" name="Line 3">
            <a:extLst>
              <a:ext uri="{FF2B5EF4-FFF2-40B4-BE49-F238E27FC236}">
                <a16:creationId xmlns:a16="http://schemas.microsoft.com/office/drawing/2014/main" id="{6B07BC00-E399-49E9-9308-DE54A49C572C}"/>
              </a:ext>
            </a:extLst>
          </p:cNvPr>
          <p:cNvSpPr>
            <a:spLocks noChangeShapeType="1"/>
          </p:cNvSpPr>
          <p:nvPr/>
        </p:nvSpPr>
        <p:spPr bwMode="auto">
          <a:xfrm>
            <a:off x="1765300" y="4611688"/>
            <a:ext cx="7067550" cy="1587"/>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37" name="Line 4">
            <a:extLst>
              <a:ext uri="{FF2B5EF4-FFF2-40B4-BE49-F238E27FC236}">
                <a16:creationId xmlns:a16="http://schemas.microsoft.com/office/drawing/2014/main" id="{09C07597-248B-4A9A-ABC2-FD22C3B04F9E}"/>
              </a:ext>
            </a:extLst>
          </p:cNvPr>
          <p:cNvSpPr>
            <a:spLocks noChangeShapeType="1"/>
          </p:cNvSpPr>
          <p:nvPr/>
        </p:nvSpPr>
        <p:spPr bwMode="auto">
          <a:xfrm>
            <a:off x="1765300" y="4127500"/>
            <a:ext cx="7067550" cy="1588"/>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38" name="Line 5">
            <a:extLst>
              <a:ext uri="{FF2B5EF4-FFF2-40B4-BE49-F238E27FC236}">
                <a16:creationId xmlns:a16="http://schemas.microsoft.com/office/drawing/2014/main" id="{7D87CC06-2F60-4DEB-8B43-301902EEC36D}"/>
              </a:ext>
            </a:extLst>
          </p:cNvPr>
          <p:cNvSpPr>
            <a:spLocks noChangeShapeType="1"/>
          </p:cNvSpPr>
          <p:nvPr/>
        </p:nvSpPr>
        <p:spPr bwMode="auto">
          <a:xfrm>
            <a:off x="1765300" y="3646488"/>
            <a:ext cx="7067550" cy="1587"/>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39" name="Line 6">
            <a:extLst>
              <a:ext uri="{FF2B5EF4-FFF2-40B4-BE49-F238E27FC236}">
                <a16:creationId xmlns:a16="http://schemas.microsoft.com/office/drawing/2014/main" id="{EAF8048B-C278-4DE9-83B3-96A384B575F5}"/>
              </a:ext>
            </a:extLst>
          </p:cNvPr>
          <p:cNvSpPr>
            <a:spLocks noChangeShapeType="1"/>
          </p:cNvSpPr>
          <p:nvPr/>
        </p:nvSpPr>
        <p:spPr bwMode="auto">
          <a:xfrm>
            <a:off x="1765300" y="3162300"/>
            <a:ext cx="7067550" cy="1588"/>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0" name="Line 7">
            <a:extLst>
              <a:ext uri="{FF2B5EF4-FFF2-40B4-BE49-F238E27FC236}">
                <a16:creationId xmlns:a16="http://schemas.microsoft.com/office/drawing/2014/main" id="{C5F2A2B0-1B54-412F-84EF-D2200B070E31}"/>
              </a:ext>
            </a:extLst>
          </p:cNvPr>
          <p:cNvSpPr>
            <a:spLocks noChangeShapeType="1"/>
          </p:cNvSpPr>
          <p:nvPr/>
        </p:nvSpPr>
        <p:spPr bwMode="auto">
          <a:xfrm>
            <a:off x="1765300" y="2679700"/>
            <a:ext cx="7067550" cy="1588"/>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1" name="Line 8">
            <a:extLst>
              <a:ext uri="{FF2B5EF4-FFF2-40B4-BE49-F238E27FC236}">
                <a16:creationId xmlns:a16="http://schemas.microsoft.com/office/drawing/2014/main" id="{692B288B-65FE-41B1-972D-3801A20BDC0E}"/>
              </a:ext>
            </a:extLst>
          </p:cNvPr>
          <p:cNvSpPr>
            <a:spLocks noChangeShapeType="1"/>
          </p:cNvSpPr>
          <p:nvPr/>
        </p:nvSpPr>
        <p:spPr bwMode="auto">
          <a:xfrm flipV="1">
            <a:off x="3178175" y="2198688"/>
            <a:ext cx="1588" cy="2892425"/>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2" name="Line 9">
            <a:extLst>
              <a:ext uri="{FF2B5EF4-FFF2-40B4-BE49-F238E27FC236}">
                <a16:creationId xmlns:a16="http://schemas.microsoft.com/office/drawing/2014/main" id="{703B2031-21D5-4BFE-9473-0E7B511C5BA5}"/>
              </a:ext>
            </a:extLst>
          </p:cNvPr>
          <p:cNvSpPr>
            <a:spLocks noChangeShapeType="1"/>
          </p:cNvSpPr>
          <p:nvPr/>
        </p:nvSpPr>
        <p:spPr bwMode="auto">
          <a:xfrm flipV="1">
            <a:off x="4592638" y="2198688"/>
            <a:ext cx="1587" cy="2892425"/>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3" name="Line 10">
            <a:extLst>
              <a:ext uri="{FF2B5EF4-FFF2-40B4-BE49-F238E27FC236}">
                <a16:creationId xmlns:a16="http://schemas.microsoft.com/office/drawing/2014/main" id="{193A1645-47C5-4E6F-93BE-2E6C6C478BB5}"/>
              </a:ext>
            </a:extLst>
          </p:cNvPr>
          <p:cNvSpPr>
            <a:spLocks noChangeShapeType="1"/>
          </p:cNvSpPr>
          <p:nvPr/>
        </p:nvSpPr>
        <p:spPr bwMode="auto">
          <a:xfrm flipV="1">
            <a:off x="6008688" y="2198688"/>
            <a:ext cx="1587" cy="2892425"/>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4" name="Line 11">
            <a:extLst>
              <a:ext uri="{FF2B5EF4-FFF2-40B4-BE49-F238E27FC236}">
                <a16:creationId xmlns:a16="http://schemas.microsoft.com/office/drawing/2014/main" id="{0AC34619-7773-4835-8A6C-DEFAF520FE04}"/>
              </a:ext>
            </a:extLst>
          </p:cNvPr>
          <p:cNvSpPr>
            <a:spLocks noChangeShapeType="1"/>
          </p:cNvSpPr>
          <p:nvPr/>
        </p:nvSpPr>
        <p:spPr bwMode="auto">
          <a:xfrm flipV="1">
            <a:off x="7419975" y="2198688"/>
            <a:ext cx="1588" cy="2892425"/>
          </a:xfrm>
          <a:prstGeom prst="line">
            <a:avLst/>
          </a:prstGeom>
          <a:noFill/>
          <a:ln w="158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5" name="Freeform 12">
            <a:extLst>
              <a:ext uri="{FF2B5EF4-FFF2-40B4-BE49-F238E27FC236}">
                <a16:creationId xmlns:a16="http://schemas.microsoft.com/office/drawing/2014/main" id="{97609FF5-31AB-46B1-93B9-82DDED1EB5E1}"/>
              </a:ext>
            </a:extLst>
          </p:cNvPr>
          <p:cNvSpPr>
            <a:spLocks/>
          </p:cNvSpPr>
          <p:nvPr/>
        </p:nvSpPr>
        <p:spPr bwMode="auto">
          <a:xfrm>
            <a:off x="1606550" y="2205038"/>
            <a:ext cx="165100" cy="2986087"/>
          </a:xfrm>
          <a:custGeom>
            <a:avLst/>
            <a:gdLst>
              <a:gd name="T0" fmla="*/ 0 w 104"/>
              <a:gd name="T1" fmla="*/ 2147483646 h 1881"/>
              <a:gd name="T2" fmla="*/ 2147483646 w 104"/>
              <a:gd name="T3" fmla="*/ 0 h 1881"/>
              <a:gd name="T4" fmla="*/ 2147483646 w 104"/>
              <a:gd name="T5" fmla="*/ 2147483646 h 1881"/>
              <a:gd name="T6" fmla="*/ 0 w 104"/>
              <a:gd name="T7" fmla="*/ 2147483646 h 1881"/>
              <a:gd name="T8" fmla="*/ 0 w 104"/>
              <a:gd name="T9" fmla="*/ 2147483646 h 18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881">
                <a:moveTo>
                  <a:pt x="0" y="57"/>
                </a:moveTo>
                <a:lnTo>
                  <a:pt x="104" y="0"/>
                </a:lnTo>
                <a:lnTo>
                  <a:pt x="104" y="1823"/>
                </a:lnTo>
                <a:lnTo>
                  <a:pt x="0" y="1881"/>
                </a:lnTo>
                <a:lnTo>
                  <a:pt x="0" y="57"/>
                </a:lnTo>
                <a:close/>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1246" name="Line 13">
            <a:extLst>
              <a:ext uri="{FF2B5EF4-FFF2-40B4-BE49-F238E27FC236}">
                <a16:creationId xmlns:a16="http://schemas.microsoft.com/office/drawing/2014/main" id="{340F2CBD-8B34-409C-824A-79725B13CC5F}"/>
              </a:ext>
            </a:extLst>
          </p:cNvPr>
          <p:cNvSpPr>
            <a:spLocks noChangeShapeType="1"/>
          </p:cNvSpPr>
          <p:nvPr/>
        </p:nvSpPr>
        <p:spPr bwMode="auto">
          <a:xfrm flipV="1">
            <a:off x="1593850" y="4610100"/>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7" name="Line 14">
            <a:extLst>
              <a:ext uri="{FF2B5EF4-FFF2-40B4-BE49-F238E27FC236}">
                <a16:creationId xmlns:a16="http://schemas.microsoft.com/office/drawing/2014/main" id="{6FFC4DEE-6426-4A09-9E81-D980BA7714B7}"/>
              </a:ext>
            </a:extLst>
          </p:cNvPr>
          <p:cNvSpPr>
            <a:spLocks noChangeShapeType="1"/>
          </p:cNvSpPr>
          <p:nvPr/>
        </p:nvSpPr>
        <p:spPr bwMode="auto">
          <a:xfrm flipV="1">
            <a:off x="1593850" y="4124325"/>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8" name="Line 15">
            <a:extLst>
              <a:ext uri="{FF2B5EF4-FFF2-40B4-BE49-F238E27FC236}">
                <a16:creationId xmlns:a16="http://schemas.microsoft.com/office/drawing/2014/main" id="{812B807C-1802-4DF9-832D-09DC9A5C693F}"/>
              </a:ext>
            </a:extLst>
          </p:cNvPr>
          <p:cNvSpPr>
            <a:spLocks noChangeShapeType="1"/>
          </p:cNvSpPr>
          <p:nvPr/>
        </p:nvSpPr>
        <p:spPr bwMode="auto">
          <a:xfrm flipV="1">
            <a:off x="1593850" y="36433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49" name="Line 16">
            <a:extLst>
              <a:ext uri="{FF2B5EF4-FFF2-40B4-BE49-F238E27FC236}">
                <a16:creationId xmlns:a16="http://schemas.microsoft.com/office/drawing/2014/main" id="{42FCFC94-A9E0-4D3B-95CB-9EB2426AE534}"/>
              </a:ext>
            </a:extLst>
          </p:cNvPr>
          <p:cNvSpPr>
            <a:spLocks noChangeShapeType="1"/>
          </p:cNvSpPr>
          <p:nvPr/>
        </p:nvSpPr>
        <p:spPr bwMode="auto">
          <a:xfrm flipV="1">
            <a:off x="1593850" y="3159125"/>
            <a:ext cx="177800" cy="10160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0" name="Line 17">
            <a:extLst>
              <a:ext uri="{FF2B5EF4-FFF2-40B4-BE49-F238E27FC236}">
                <a16:creationId xmlns:a16="http://schemas.microsoft.com/office/drawing/2014/main" id="{F5F99096-42D4-4B77-8533-57726DDE28B7}"/>
              </a:ext>
            </a:extLst>
          </p:cNvPr>
          <p:cNvSpPr>
            <a:spLocks noChangeShapeType="1"/>
          </p:cNvSpPr>
          <p:nvPr/>
        </p:nvSpPr>
        <p:spPr bwMode="auto">
          <a:xfrm flipV="1">
            <a:off x="1593850" y="26781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1" name="Freeform 18">
            <a:extLst>
              <a:ext uri="{FF2B5EF4-FFF2-40B4-BE49-F238E27FC236}">
                <a16:creationId xmlns:a16="http://schemas.microsoft.com/office/drawing/2014/main" id="{DD777848-49E6-453A-9F8D-BAD292FDD83D}"/>
              </a:ext>
            </a:extLst>
          </p:cNvPr>
          <p:cNvSpPr>
            <a:spLocks/>
          </p:cNvSpPr>
          <p:nvPr/>
        </p:nvSpPr>
        <p:spPr bwMode="auto">
          <a:xfrm>
            <a:off x="1606550" y="5099050"/>
            <a:ext cx="7235825" cy="92075"/>
          </a:xfrm>
          <a:custGeom>
            <a:avLst/>
            <a:gdLst>
              <a:gd name="T0" fmla="*/ 2147483646 w 4558"/>
              <a:gd name="T1" fmla="*/ 0 h 58"/>
              <a:gd name="T2" fmla="*/ 2147483646 w 4558"/>
              <a:gd name="T3" fmla="*/ 0 h 58"/>
              <a:gd name="T4" fmla="*/ 2147483646 w 4558"/>
              <a:gd name="T5" fmla="*/ 2147483646 h 58"/>
              <a:gd name="T6" fmla="*/ 0 w 4558"/>
              <a:gd name="T7" fmla="*/ 2147483646 h 58"/>
              <a:gd name="T8" fmla="*/ 2147483646 w 4558"/>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58" h="58">
                <a:moveTo>
                  <a:pt x="104" y="0"/>
                </a:moveTo>
                <a:lnTo>
                  <a:pt x="4558" y="0"/>
                </a:lnTo>
                <a:lnTo>
                  <a:pt x="4454" y="58"/>
                </a:lnTo>
                <a:lnTo>
                  <a:pt x="0" y="58"/>
                </a:lnTo>
                <a:lnTo>
                  <a:pt x="104" y="0"/>
                </a:lnTo>
                <a:close/>
              </a:path>
            </a:pathLst>
          </a:custGeom>
          <a:noFill/>
          <a:ln w="1905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1252" name="Line 19">
            <a:extLst>
              <a:ext uri="{FF2B5EF4-FFF2-40B4-BE49-F238E27FC236}">
                <a16:creationId xmlns:a16="http://schemas.microsoft.com/office/drawing/2014/main" id="{0F1020EF-90CD-40F0-BEA4-AF4394EFE03C}"/>
              </a:ext>
            </a:extLst>
          </p:cNvPr>
          <p:cNvSpPr>
            <a:spLocks noChangeShapeType="1"/>
          </p:cNvSpPr>
          <p:nvPr/>
        </p:nvSpPr>
        <p:spPr bwMode="auto">
          <a:xfrm flipV="1">
            <a:off x="3006725" y="50911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3" name="Line 20">
            <a:extLst>
              <a:ext uri="{FF2B5EF4-FFF2-40B4-BE49-F238E27FC236}">
                <a16:creationId xmlns:a16="http://schemas.microsoft.com/office/drawing/2014/main" id="{65B10E1D-3A74-4100-9944-A7AD83684A5E}"/>
              </a:ext>
            </a:extLst>
          </p:cNvPr>
          <p:cNvSpPr>
            <a:spLocks noChangeShapeType="1"/>
          </p:cNvSpPr>
          <p:nvPr/>
        </p:nvSpPr>
        <p:spPr bwMode="auto">
          <a:xfrm flipV="1">
            <a:off x="4421188" y="50911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4" name="Line 21">
            <a:extLst>
              <a:ext uri="{FF2B5EF4-FFF2-40B4-BE49-F238E27FC236}">
                <a16:creationId xmlns:a16="http://schemas.microsoft.com/office/drawing/2014/main" id="{18E2BBE3-6430-4490-B56D-F2A9A14B1FA8}"/>
              </a:ext>
            </a:extLst>
          </p:cNvPr>
          <p:cNvSpPr>
            <a:spLocks noChangeShapeType="1"/>
          </p:cNvSpPr>
          <p:nvPr/>
        </p:nvSpPr>
        <p:spPr bwMode="auto">
          <a:xfrm flipV="1">
            <a:off x="5837238" y="50911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5" name="Line 22">
            <a:extLst>
              <a:ext uri="{FF2B5EF4-FFF2-40B4-BE49-F238E27FC236}">
                <a16:creationId xmlns:a16="http://schemas.microsoft.com/office/drawing/2014/main" id="{DC53EA87-D564-4949-9655-CF440AF32929}"/>
              </a:ext>
            </a:extLst>
          </p:cNvPr>
          <p:cNvSpPr>
            <a:spLocks noChangeShapeType="1"/>
          </p:cNvSpPr>
          <p:nvPr/>
        </p:nvSpPr>
        <p:spPr bwMode="auto">
          <a:xfrm flipV="1">
            <a:off x="7248525" y="5091113"/>
            <a:ext cx="177800" cy="9842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56" name="Rectangle 23">
            <a:extLst>
              <a:ext uri="{FF2B5EF4-FFF2-40B4-BE49-F238E27FC236}">
                <a16:creationId xmlns:a16="http://schemas.microsoft.com/office/drawing/2014/main" id="{A7380097-E4DA-45A4-8D5F-2AF6119BF53A}"/>
              </a:ext>
            </a:extLst>
          </p:cNvPr>
          <p:cNvSpPr>
            <a:spLocks noChangeArrowheads="1"/>
          </p:cNvSpPr>
          <p:nvPr/>
        </p:nvSpPr>
        <p:spPr bwMode="auto">
          <a:xfrm>
            <a:off x="1338263" y="5030788"/>
            <a:ext cx="2746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0</a:t>
            </a:r>
            <a:endParaRPr lang="en-US" altLang="en-US" sz="2000">
              <a:solidFill>
                <a:schemeClr val="tx2"/>
              </a:solidFill>
            </a:endParaRPr>
          </a:p>
        </p:txBody>
      </p:sp>
      <p:sp>
        <p:nvSpPr>
          <p:cNvPr id="351257" name="Rectangle 24">
            <a:extLst>
              <a:ext uri="{FF2B5EF4-FFF2-40B4-BE49-F238E27FC236}">
                <a16:creationId xmlns:a16="http://schemas.microsoft.com/office/drawing/2014/main" id="{418BA18A-78C2-451C-AFDD-3F527AF5231A}"/>
              </a:ext>
            </a:extLst>
          </p:cNvPr>
          <p:cNvSpPr>
            <a:spLocks noChangeArrowheads="1"/>
          </p:cNvSpPr>
          <p:nvPr/>
        </p:nvSpPr>
        <p:spPr bwMode="auto">
          <a:xfrm>
            <a:off x="911225" y="4546600"/>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1000</a:t>
            </a:r>
            <a:endParaRPr lang="en-US" altLang="en-US" sz="2000">
              <a:solidFill>
                <a:schemeClr val="tx2"/>
              </a:solidFill>
            </a:endParaRPr>
          </a:p>
        </p:txBody>
      </p:sp>
      <p:sp>
        <p:nvSpPr>
          <p:cNvPr id="351258" name="Rectangle 25">
            <a:extLst>
              <a:ext uri="{FF2B5EF4-FFF2-40B4-BE49-F238E27FC236}">
                <a16:creationId xmlns:a16="http://schemas.microsoft.com/office/drawing/2014/main" id="{97A940BD-50F5-4A31-8317-CADA17F1CA41}"/>
              </a:ext>
            </a:extLst>
          </p:cNvPr>
          <p:cNvSpPr>
            <a:spLocks noChangeArrowheads="1"/>
          </p:cNvSpPr>
          <p:nvPr/>
        </p:nvSpPr>
        <p:spPr bwMode="auto">
          <a:xfrm>
            <a:off x="911225" y="4065588"/>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2000</a:t>
            </a:r>
            <a:endParaRPr lang="en-US" altLang="en-US" sz="2000">
              <a:solidFill>
                <a:schemeClr val="tx2"/>
              </a:solidFill>
            </a:endParaRPr>
          </a:p>
        </p:txBody>
      </p:sp>
      <p:sp>
        <p:nvSpPr>
          <p:cNvPr id="351259" name="Rectangle 26">
            <a:extLst>
              <a:ext uri="{FF2B5EF4-FFF2-40B4-BE49-F238E27FC236}">
                <a16:creationId xmlns:a16="http://schemas.microsoft.com/office/drawing/2014/main" id="{8AEB0302-81F3-47FE-8BE4-B4B5B3DFC725}"/>
              </a:ext>
            </a:extLst>
          </p:cNvPr>
          <p:cNvSpPr>
            <a:spLocks noChangeArrowheads="1"/>
          </p:cNvSpPr>
          <p:nvPr/>
        </p:nvSpPr>
        <p:spPr bwMode="auto">
          <a:xfrm>
            <a:off x="911225" y="3582988"/>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3000</a:t>
            </a:r>
            <a:endParaRPr lang="en-US" altLang="en-US" sz="2000">
              <a:solidFill>
                <a:schemeClr val="tx2"/>
              </a:solidFill>
            </a:endParaRPr>
          </a:p>
        </p:txBody>
      </p:sp>
      <p:sp>
        <p:nvSpPr>
          <p:cNvPr id="351260" name="Rectangle 27">
            <a:extLst>
              <a:ext uri="{FF2B5EF4-FFF2-40B4-BE49-F238E27FC236}">
                <a16:creationId xmlns:a16="http://schemas.microsoft.com/office/drawing/2014/main" id="{6EF9CD87-6D73-4A57-99C0-A7A96696A155}"/>
              </a:ext>
            </a:extLst>
          </p:cNvPr>
          <p:cNvSpPr>
            <a:spLocks noChangeArrowheads="1"/>
          </p:cNvSpPr>
          <p:nvPr/>
        </p:nvSpPr>
        <p:spPr bwMode="auto">
          <a:xfrm>
            <a:off x="911225" y="3098800"/>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4000</a:t>
            </a:r>
            <a:endParaRPr lang="en-US" altLang="en-US" sz="2000">
              <a:solidFill>
                <a:schemeClr val="tx2"/>
              </a:solidFill>
            </a:endParaRPr>
          </a:p>
        </p:txBody>
      </p:sp>
      <p:sp>
        <p:nvSpPr>
          <p:cNvPr id="351261" name="Rectangle 28">
            <a:extLst>
              <a:ext uri="{FF2B5EF4-FFF2-40B4-BE49-F238E27FC236}">
                <a16:creationId xmlns:a16="http://schemas.microsoft.com/office/drawing/2014/main" id="{1E17BB0B-6708-409C-998D-762A8022A690}"/>
              </a:ext>
            </a:extLst>
          </p:cNvPr>
          <p:cNvSpPr>
            <a:spLocks noChangeArrowheads="1"/>
          </p:cNvSpPr>
          <p:nvPr/>
        </p:nvSpPr>
        <p:spPr bwMode="auto">
          <a:xfrm>
            <a:off x="911225" y="2617788"/>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5000</a:t>
            </a:r>
            <a:endParaRPr lang="en-US" altLang="en-US" sz="2000">
              <a:solidFill>
                <a:schemeClr val="tx2"/>
              </a:solidFill>
            </a:endParaRPr>
          </a:p>
        </p:txBody>
      </p:sp>
      <p:sp>
        <p:nvSpPr>
          <p:cNvPr id="351262" name="Rectangle 29">
            <a:extLst>
              <a:ext uri="{FF2B5EF4-FFF2-40B4-BE49-F238E27FC236}">
                <a16:creationId xmlns:a16="http://schemas.microsoft.com/office/drawing/2014/main" id="{F83EB3CF-DD47-4CCD-8164-C08C9A0E08DD}"/>
              </a:ext>
            </a:extLst>
          </p:cNvPr>
          <p:cNvSpPr>
            <a:spLocks noChangeArrowheads="1"/>
          </p:cNvSpPr>
          <p:nvPr/>
        </p:nvSpPr>
        <p:spPr bwMode="auto">
          <a:xfrm>
            <a:off x="911225" y="2133600"/>
            <a:ext cx="722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rgbClr val="FFFFFF"/>
                </a:solidFill>
              </a:rPr>
              <a:t>6000</a:t>
            </a:r>
            <a:endParaRPr lang="en-US" altLang="en-US" sz="2000">
              <a:solidFill>
                <a:schemeClr val="tx2"/>
              </a:solidFill>
            </a:endParaRPr>
          </a:p>
        </p:txBody>
      </p:sp>
      <p:sp>
        <p:nvSpPr>
          <p:cNvPr id="351263" name="Rectangle 30">
            <a:extLst>
              <a:ext uri="{FF2B5EF4-FFF2-40B4-BE49-F238E27FC236}">
                <a16:creationId xmlns:a16="http://schemas.microsoft.com/office/drawing/2014/main" id="{ECA5EA56-D0C5-4F20-8F33-1DE9088EB0E7}"/>
              </a:ext>
            </a:extLst>
          </p:cNvPr>
          <p:cNvSpPr>
            <a:spLocks noChangeArrowheads="1"/>
          </p:cNvSpPr>
          <p:nvPr/>
        </p:nvSpPr>
        <p:spPr bwMode="auto">
          <a:xfrm>
            <a:off x="1622425" y="5222875"/>
            <a:ext cx="1516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700">
                <a:solidFill>
                  <a:srgbClr val="FFFFFF"/>
                </a:solidFill>
              </a:rPr>
              <a:t>Los Angeles</a:t>
            </a:r>
            <a:endParaRPr lang="en-US" altLang="en-US" sz="2000">
              <a:solidFill>
                <a:schemeClr val="tx2"/>
              </a:solidFill>
            </a:endParaRPr>
          </a:p>
        </p:txBody>
      </p:sp>
      <p:sp>
        <p:nvSpPr>
          <p:cNvPr id="351264" name="Rectangle 31">
            <a:extLst>
              <a:ext uri="{FF2B5EF4-FFF2-40B4-BE49-F238E27FC236}">
                <a16:creationId xmlns:a16="http://schemas.microsoft.com/office/drawing/2014/main" id="{577D778D-5DD9-4A0D-9019-E478650C4FAA}"/>
              </a:ext>
            </a:extLst>
          </p:cNvPr>
          <p:cNvSpPr>
            <a:spLocks noChangeArrowheads="1"/>
          </p:cNvSpPr>
          <p:nvPr/>
        </p:nvSpPr>
        <p:spPr bwMode="auto">
          <a:xfrm>
            <a:off x="3197225" y="5222875"/>
            <a:ext cx="12017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700">
                <a:solidFill>
                  <a:srgbClr val="FFFFFF"/>
                </a:solidFill>
              </a:rPr>
              <a:t>New York</a:t>
            </a:r>
            <a:endParaRPr lang="en-US" altLang="en-US" sz="2000">
              <a:solidFill>
                <a:schemeClr val="tx2"/>
              </a:solidFill>
            </a:endParaRPr>
          </a:p>
        </p:txBody>
      </p:sp>
      <p:sp>
        <p:nvSpPr>
          <p:cNvPr id="351265" name="Rectangle 32">
            <a:extLst>
              <a:ext uri="{FF2B5EF4-FFF2-40B4-BE49-F238E27FC236}">
                <a16:creationId xmlns:a16="http://schemas.microsoft.com/office/drawing/2014/main" id="{0B38B47C-8F24-4126-A4C8-A32D26E94F2A}"/>
              </a:ext>
            </a:extLst>
          </p:cNvPr>
          <p:cNvSpPr>
            <a:spLocks noChangeArrowheads="1"/>
          </p:cNvSpPr>
          <p:nvPr/>
        </p:nvSpPr>
        <p:spPr bwMode="auto">
          <a:xfrm>
            <a:off x="4679950" y="5222875"/>
            <a:ext cx="10525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700">
                <a:solidFill>
                  <a:srgbClr val="FFFFFF"/>
                </a:solidFill>
              </a:rPr>
              <a:t>Chicago</a:t>
            </a:r>
            <a:endParaRPr lang="en-US" altLang="en-US" sz="2000">
              <a:solidFill>
                <a:schemeClr val="tx2"/>
              </a:solidFill>
            </a:endParaRPr>
          </a:p>
        </p:txBody>
      </p:sp>
      <p:sp>
        <p:nvSpPr>
          <p:cNvPr id="351266" name="Rectangle 33">
            <a:extLst>
              <a:ext uri="{FF2B5EF4-FFF2-40B4-BE49-F238E27FC236}">
                <a16:creationId xmlns:a16="http://schemas.microsoft.com/office/drawing/2014/main" id="{3D44EA84-E6E1-4260-A179-3AFB0A0F1EC1}"/>
              </a:ext>
            </a:extLst>
          </p:cNvPr>
          <p:cNvSpPr>
            <a:spLocks noChangeArrowheads="1"/>
          </p:cNvSpPr>
          <p:nvPr/>
        </p:nvSpPr>
        <p:spPr bwMode="auto">
          <a:xfrm>
            <a:off x="5872163" y="5222875"/>
            <a:ext cx="1512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700">
                <a:solidFill>
                  <a:srgbClr val="FFFFFF"/>
                </a:solidFill>
              </a:rPr>
              <a:t>Philadelphia</a:t>
            </a:r>
            <a:endParaRPr lang="en-US" altLang="en-US" sz="2000">
              <a:solidFill>
                <a:schemeClr val="tx2"/>
              </a:solidFill>
            </a:endParaRPr>
          </a:p>
        </p:txBody>
      </p:sp>
      <p:sp>
        <p:nvSpPr>
          <p:cNvPr id="351267" name="Rectangle 34">
            <a:extLst>
              <a:ext uri="{FF2B5EF4-FFF2-40B4-BE49-F238E27FC236}">
                <a16:creationId xmlns:a16="http://schemas.microsoft.com/office/drawing/2014/main" id="{A57CDC8E-F38A-4439-BD83-0728F15A7725}"/>
              </a:ext>
            </a:extLst>
          </p:cNvPr>
          <p:cNvSpPr>
            <a:spLocks noChangeArrowheads="1"/>
          </p:cNvSpPr>
          <p:nvPr/>
        </p:nvSpPr>
        <p:spPr bwMode="auto">
          <a:xfrm>
            <a:off x="7596188" y="5222875"/>
            <a:ext cx="874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700">
                <a:solidFill>
                  <a:srgbClr val="FFFFFF"/>
                </a:solidFill>
              </a:rPr>
              <a:t>Detroit</a:t>
            </a:r>
            <a:endParaRPr lang="en-US" altLang="en-US" sz="2000">
              <a:solidFill>
                <a:schemeClr val="tx2"/>
              </a:solidFill>
            </a:endParaRPr>
          </a:p>
        </p:txBody>
      </p:sp>
      <p:sp>
        <p:nvSpPr>
          <p:cNvPr id="351268" name="Rectangle 35">
            <a:extLst>
              <a:ext uri="{FF2B5EF4-FFF2-40B4-BE49-F238E27FC236}">
                <a16:creationId xmlns:a16="http://schemas.microsoft.com/office/drawing/2014/main" id="{BAEC62D8-A83C-48E0-9617-71E0B785D87A}"/>
              </a:ext>
            </a:extLst>
          </p:cNvPr>
          <p:cNvSpPr>
            <a:spLocks noChangeArrowheads="1"/>
          </p:cNvSpPr>
          <p:nvPr/>
        </p:nvSpPr>
        <p:spPr bwMode="auto">
          <a:xfrm>
            <a:off x="1749425" y="2366963"/>
            <a:ext cx="1127125" cy="2814637"/>
          </a:xfrm>
          <a:prstGeom prst="rect">
            <a:avLst/>
          </a:prstGeom>
          <a:solidFill>
            <a:srgbClr val="D50031"/>
          </a:solidFill>
          <a:ln w="19050">
            <a:solidFill>
              <a:srgbClr val="FFFFFF"/>
            </a:solidFill>
            <a:miter lim="800000"/>
            <a:headEnd/>
            <a:tailEnd/>
          </a:ln>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69" name="Freeform 36">
            <a:extLst>
              <a:ext uri="{FF2B5EF4-FFF2-40B4-BE49-F238E27FC236}">
                <a16:creationId xmlns:a16="http://schemas.microsoft.com/office/drawing/2014/main" id="{3223AF87-EF5D-49CE-8716-B6AED46B56E0}"/>
              </a:ext>
            </a:extLst>
          </p:cNvPr>
          <p:cNvSpPr>
            <a:spLocks/>
          </p:cNvSpPr>
          <p:nvPr/>
        </p:nvSpPr>
        <p:spPr bwMode="auto">
          <a:xfrm>
            <a:off x="2886075" y="2263775"/>
            <a:ext cx="165100" cy="2927350"/>
          </a:xfrm>
          <a:custGeom>
            <a:avLst/>
            <a:gdLst>
              <a:gd name="T0" fmla="*/ 0 w 104"/>
              <a:gd name="T1" fmla="*/ 2147483646 h 1844"/>
              <a:gd name="T2" fmla="*/ 0 w 104"/>
              <a:gd name="T3" fmla="*/ 2147483646 h 1844"/>
              <a:gd name="T4" fmla="*/ 2147483646 w 104"/>
              <a:gd name="T5" fmla="*/ 0 h 1844"/>
              <a:gd name="T6" fmla="*/ 2147483646 w 104"/>
              <a:gd name="T7" fmla="*/ 2147483646 h 1844"/>
              <a:gd name="T8" fmla="*/ 0 w 104"/>
              <a:gd name="T9" fmla="*/ 2147483646 h 18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844">
                <a:moveTo>
                  <a:pt x="0" y="1844"/>
                </a:moveTo>
                <a:lnTo>
                  <a:pt x="0" y="59"/>
                </a:lnTo>
                <a:lnTo>
                  <a:pt x="104" y="0"/>
                </a:lnTo>
                <a:lnTo>
                  <a:pt x="104" y="1786"/>
                </a:lnTo>
                <a:lnTo>
                  <a:pt x="0" y="1844"/>
                </a:lnTo>
                <a:close/>
              </a:path>
            </a:pathLst>
          </a:custGeom>
          <a:solidFill>
            <a:srgbClr val="AA0027"/>
          </a:solidFill>
          <a:ln w="19050">
            <a:solidFill>
              <a:srgbClr val="FFFFFF"/>
            </a:solidFill>
            <a:prstDash val="solid"/>
            <a:round/>
            <a:headEnd/>
            <a:tailEnd/>
          </a:ln>
        </p:spPr>
        <p:txBody>
          <a:bodyPr/>
          <a:lstStyle/>
          <a:p>
            <a:endParaRPr lang="en-US"/>
          </a:p>
        </p:txBody>
      </p:sp>
      <p:sp>
        <p:nvSpPr>
          <p:cNvPr id="351270" name="Freeform 37">
            <a:extLst>
              <a:ext uri="{FF2B5EF4-FFF2-40B4-BE49-F238E27FC236}">
                <a16:creationId xmlns:a16="http://schemas.microsoft.com/office/drawing/2014/main" id="{4DA8E93C-3A23-47F0-9D0F-6057DD7200C9}"/>
              </a:ext>
            </a:extLst>
          </p:cNvPr>
          <p:cNvSpPr>
            <a:spLocks/>
          </p:cNvSpPr>
          <p:nvPr/>
        </p:nvSpPr>
        <p:spPr bwMode="auto">
          <a:xfrm>
            <a:off x="1739900" y="2263775"/>
            <a:ext cx="1311275" cy="93663"/>
          </a:xfrm>
          <a:custGeom>
            <a:avLst/>
            <a:gdLst>
              <a:gd name="T0" fmla="*/ 0 w 826"/>
              <a:gd name="T1" fmla="*/ 2147483646 h 59"/>
              <a:gd name="T2" fmla="*/ 2147483646 w 826"/>
              <a:gd name="T3" fmla="*/ 0 h 59"/>
              <a:gd name="T4" fmla="*/ 2147483646 w 826"/>
              <a:gd name="T5" fmla="*/ 0 h 59"/>
              <a:gd name="T6" fmla="*/ 2147483646 w 826"/>
              <a:gd name="T7" fmla="*/ 2147483646 h 59"/>
              <a:gd name="T8" fmla="*/ 0 w 826"/>
              <a:gd name="T9" fmla="*/ 2147483646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6" h="59">
                <a:moveTo>
                  <a:pt x="0" y="59"/>
                </a:moveTo>
                <a:lnTo>
                  <a:pt x="104" y="0"/>
                </a:lnTo>
                <a:lnTo>
                  <a:pt x="826" y="0"/>
                </a:lnTo>
                <a:lnTo>
                  <a:pt x="722" y="59"/>
                </a:lnTo>
                <a:lnTo>
                  <a:pt x="0" y="59"/>
                </a:lnTo>
                <a:close/>
              </a:path>
            </a:pathLst>
          </a:custGeom>
          <a:solidFill>
            <a:srgbClr val="7F001D"/>
          </a:solidFill>
          <a:ln w="19050">
            <a:solidFill>
              <a:srgbClr val="FFFFFF"/>
            </a:solidFill>
            <a:prstDash val="solid"/>
            <a:round/>
            <a:headEnd/>
            <a:tailEnd/>
          </a:ln>
        </p:spPr>
        <p:txBody>
          <a:bodyPr/>
          <a:lstStyle/>
          <a:p>
            <a:endParaRPr lang="en-US"/>
          </a:p>
        </p:txBody>
      </p:sp>
      <p:sp>
        <p:nvSpPr>
          <p:cNvPr id="351271" name="Rectangle 38">
            <a:extLst>
              <a:ext uri="{FF2B5EF4-FFF2-40B4-BE49-F238E27FC236}">
                <a16:creationId xmlns:a16="http://schemas.microsoft.com/office/drawing/2014/main" id="{1412CE40-32FE-4599-97DB-56E90FBCAB42}"/>
              </a:ext>
            </a:extLst>
          </p:cNvPr>
          <p:cNvSpPr>
            <a:spLocks noChangeArrowheads="1"/>
          </p:cNvSpPr>
          <p:nvPr/>
        </p:nvSpPr>
        <p:spPr bwMode="auto">
          <a:xfrm>
            <a:off x="3163888" y="3259138"/>
            <a:ext cx="1128712" cy="1922462"/>
          </a:xfrm>
          <a:prstGeom prst="rect">
            <a:avLst/>
          </a:prstGeom>
          <a:solidFill>
            <a:srgbClr val="D50031"/>
          </a:solidFill>
          <a:ln w="19050">
            <a:solidFill>
              <a:srgbClr val="FFFFFF"/>
            </a:solidFill>
            <a:miter lim="800000"/>
            <a:headEnd/>
            <a:tailEnd/>
          </a:ln>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72" name="Freeform 39">
            <a:extLst>
              <a:ext uri="{FF2B5EF4-FFF2-40B4-BE49-F238E27FC236}">
                <a16:creationId xmlns:a16="http://schemas.microsoft.com/office/drawing/2014/main" id="{39800015-A63A-470E-BFFD-23987A7A71B7}"/>
              </a:ext>
            </a:extLst>
          </p:cNvPr>
          <p:cNvSpPr>
            <a:spLocks/>
          </p:cNvSpPr>
          <p:nvPr/>
        </p:nvSpPr>
        <p:spPr bwMode="auto">
          <a:xfrm>
            <a:off x="4302125" y="3155950"/>
            <a:ext cx="165100" cy="2035175"/>
          </a:xfrm>
          <a:custGeom>
            <a:avLst/>
            <a:gdLst>
              <a:gd name="T0" fmla="*/ 0 w 104"/>
              <a:gd name="T1" fmla="*/ 2147483646 h 1282"/>
              <a:gd name="T2" fmla="*/ 0 w 104"/>
              <a:gd name="T3" fmla="*/ 2147483646 h 1282"/>
              <a:gd name="T4" fmla="*/ 2147483646 w 104"/>
              <a:gd name="T5" fmla="*/ 0 h 1282"/>
              <a:gd name="T6" fmla="*/ 2147483646 w 104"/>
              <a:gd name="T7" fmla="*/ 2147483646 h 1282"/>
              <a:gd name="T8" fmla="*/ 0 w 104"/>
              <a:gd name="T9" fmla="*/ 2147483646 h 12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282">
                <a:moveTo>
                  <a:pt x="0" y="1282"/>
                </a:moveTo>
                <a:lnTo>
                  <a:pt x="0" y="59"/>
                </a:lnTo>
                <a:lnTo>
                  <a:pt x="104" y="0"/>
                </a:lnTo>
                <a:lnTo>
                  <a:pt x="104" y="1224"/>
                </a:lnTo>
                <a:lnTo>
                  <a:pt x="0" y="1282"/>
                </a:lnTo>
                <a:close/>
              </a:path>
            </a:pathLst>
          </a:custGeom>
          <a:solidFill>
            <a:srgbClr val="AA0027"/>
          </a:solidFill>
          <a:ln w="19050">
            <a:solidFill>
              <a:srgbClr val="FFFFFF"/>
            </a:solidFill>
            <a:prstDash val="solid"/>
            <a:round/>
            <a:headEnd/>
            <a:tailEnd/>
          </a:ln>
        </p:spPr>
        <p:txBody>
          <a:bodyPr/>
          <a:lstStyle/>
          <a:p>
            <a:endParaRPr lang="en-US"/>
          </a:p>
        </p:txBody>
      </p:sp>
      <p:sp>
        <p:nvSpPr>
          <p:cNvPr id="351273" name="Freeform 40">
            <a:extLst>
              <a:ext uri="{FF2B5EF4-FFF2-40B4-BE49-F238E27FC236}">
                <a16:creationId xmlns:a16="http://schemas.microsoft.com/office/drawing/2014/main" id="{290D49BC-3E62-4024-B465-CA635B580DB9}"/>
              </a:ext>
            </a:extLst>
          </p:cNvPr>
          <p:cNvSpPr>
            <a:spLocks/>
          </p:cNvSpPr>
          <p:nvPr/>
        </p:nvSpPr>
        <p:spPr bwMode="auto">
          <a:xfrm>
            <a:off x="3154363" y="3155950"/>
            <a:ext cx="1312862" cy="93663"/>
          </a:xfrm>
          <a:custGeom>
            <a:avLst/>
            <a:gdLst>
              <a:gd name="T0" fmla="*/ 0 w 827"/>
              <a:gd name="T1" fmla="*/ 2147483646 h 59"/>
              <a:gd name="T2" fmla="*/ 2147483646 w 827"/>
              <a:gd name="T3" fmla="*/ 0 h 59"/>
              <a:gd name="T4" fmla="*/ 2147483646 w 827"/>
              <a:gd name="T5" fmla="*/ 0 h 59"/>
              <a:gd name="T6" fmla="*/ 2147483646 w 827"/>
              <a:gd name="T7" fmla="*/ 2147483646 h 59"/>
              <a:gd name="T8" fmla="*/ 0 w 827"/>
              <a:gd name="T9" fmla="*/ 2147483646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7" h="59">
                <a:moveTo>
                  <a:pt x="0" y="59"/>
                </a:moveTo>
                <a:lnTo>
                  <a:pt x="104" y="0"/>
                </a:lnTo>
                <a:lnTo>
                  <a:pt x="827" y="0"/>
                </a:lnTo>
                <a:lnTo>
                  <a:pt x="723" y="59"/>
                </a:lnTo>
                <a:lnTo>
                  <a:pt x="0" y="59"/>
                </a:lnTo>
                <a:close/>
              </a:path>
            </a:pathLst>
          </a:custGeom>
          <a:solidFill>
            <a:srgbClr val="7F001D"/>
          </a:solidFill>
          <a:ln w="19050">
            <a:solidFill>
              <a:srgbClr val="FFFFFF"/>
            </a:solidFill>
            <a:prstDash val="solid"/>
            <a:round/>
            <a:headEnd/>
            <a:tailEnd/>
          </a:ln>
        </p:spPr>
        <p:txBody>
          <a:bodyPr/>
          <a:lstStyle/>
          <a:p>
            <a:endParaRPr lang="en-US"/>
          </a:p>
        </p:txBody>
      </p:sp>
      <p:sp>
        <p:nvSpPr>
          <p:cNvPr id="351274" name="Rectangle 41">
            <a:extLst>
              <a:ext uri="{FF2B5EF4-FFF2-40B4-BE49-F238E27FC236}">
                <a16:creationId xmlns:a16="http://schemas.microsoft.com/office/drawing/2014/main" id="{048ED08F-FF12-4260-ABBF-10A1F0FDBFB8}"/>
              </a:ext>
            </a:extLst>
          </p:cNvPr>
          <p:cNvSpPr>
            <a:spLocks noChangeArrowheads="1"/>
          </p:cNvSpPr>
          <p:nvPr/>
        </p:nvSpPr>
        <p:spPr bwMode="auto">
          <a:xfrm>
            <a:off x="4579938" y="3522663"/>
            <a:ext cx="1123950" cy="1658937"/>
          </a:xfrm>
          <a:prstGeom prst="rect">
            <a:avLst/>
          </a:prstGeom>
          <a:solidFill>
            <a:srgbClr val="D50031"/>
          </a:solidFill>
          <a:ln w="19050">
            <a:solidFill>
              <a:srgbClr val="FFFFFF"/>
            </a:solidFill>
            <a:miter lim="800000"/>
            <a:headEnd/>
            <a:tailEnd/>
          </a:ln>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75" name="Freeform 42">
            <a:extLst>
              <a:ext uri="{FF2B5EF4-FFF2-40B4-BE49-F238E27FC236}">
                <a16:creationId xmlns:a16="http://schemas.microsoft.com/office/drawing/2014/main" id="{D756AE7D-E261-4697-A8A2-4B9A2E9FAC2A}"/>
              </a:ext>
            </a:extLst>
          </p:cNvPr>
          <p:cNvSpPr>
            <a:spLocks/>
          </p:cNvSpPr>
          <p:nvPr/>
        </p:nvSpPr>
        <p:spPr bwMode="auto">
          <a:xfrm>
            <a:off x="5713413" y="3421063"/>
            <a:ext cx="165100" cy="1770062"/>
          </a:xfrm>
          <a:custGeom>
            <a:avLst/>
            <a:gdLst>
              <a:gd name="T0" fmla="*/ 0 w 104"/>
              <a:gd name="T1" fmla="*/ 2147483646 h 1115"/>
              <a:gd name="T2" fmla="*/ 0 w 104"/>
              <a:gd name="T3" fmla="*/ 2147483646 h 1115"/>
              <a:gd name="T4" fmla="*/ 2147483646 w 104"/>
              <a:gd name="T5" fmla="*/ 0 h 1115"/>
              <a:gd name="T6" fmla="*/ 2147483646 w 104"/>
              <a:gd name="T7" fmla="*/ 2147483646 h 1115"/>
              <a:gd name="T8" fmla="*/ 0 w 104"/>
              <a:gd name="T9" fmla="*/ 2147483646 h 1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115">
                <a:moveTo>
                  <a:pt x="0" y="1115"/>
                </a:moveTo>
                <a:lnTo>
                  <a:pt x="0" y="58"/>
                </a:lnTo>
                <a:lnTo>
                  <a:pt x="104" y="0"/>
                </a:lnTo>
                <a:lnTo>
                  <a:pt x="104" y="1057"/>
                </a:lnTo>
                <a:lnTo>
                  <a:pt x="0" y="1115"/>
                </a:lnTo>
                <a:close/>
              </a:path>
            </a:pathLst>
          </a:custGeom>
          <a:solidFill>
            <a:srgbClr val="AA0027"/>
          </a:solidFill>
          <a:ln w="19050">
            <a:solidFill>
              <a:srgbClr val="FFFFFF"/>
            </a:solidFill>
            <a:prstDash val="solid"/>
            <a:round/>
            <a:headEnd/>
            <a:tailEnd/>
          </a:ln>
        </p:spPr>
        <p:txBody>
          <a:bodyPr/>
          <a:lstStyle/>
          <a:p>
            <a:endParaRPr lang="en-US"/>
          </a:p>
        </p:txBody>
      </p:sp>
      <p:sp>
        <p:nvSpPr>
          <p:cNvPr id="351276" name="Freeform 43">
            <a:extLst>
              <a:ext uri="{FF2B5EF4-FFF2-40B4-BE49-F238E27FC236}">
                <a16:creationId xmlns:a16="http://schemas.microsoft.com/office/drawing/2014/main" id="{5A140FAD-2344-4F27-8FAC-79388986A9F0}"/>
              </a:ext>
            </a:extLst>
          </p:cNvPr>
          <p:cNvSpPr>
            <a:spLocks/>
          </p:cNvSpPr>
          <p:nvPr/>
        </p:nvSpPr>
        <p:spPr bwMode="auto">
          <a:xfrm>
            <a:off x="4570413" y="3421063"/>
            <a:ext cx="1308100" cy="92075"/>
          </a:xfrm>
          <a:custGeom>
            <a:avLst/>
            <a:gdLst>
              <a:gd name="T0" fmla="*/ 0 w 824"/>
              <a:gd name="T1" fmla="*/ 2147483646 h 58"/>
              <a:gd name="T2" fmla="*/ 2147483646 w 824"/>
              <a:gd name="T3" fmla="*/ 0 h 58"/>
              <a:gd name="T4" fmla="*/ 2147483646 w 824"/>
              <a:gd name="T5" fmla="*/ 0 h 58"/>
              <a:gd name="T6" fmla="*/ 2147483646 w 824"/>
              <a:gd name="T7" fmla="*/ 2147483646 h 58"/>
              <a:gd name="T8" fmla="*/ 0 w 824"/>
              <a:gd name="T9" fmla="*/ 2147483646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4" h="58">
                <a:moveTo>
                  <a:pt x="0" y="58"/>
                </a:moveTo>
                <a:lnTo>
                  <a:pt x="104" y="0"/>
                </a:lnTo>
                <a:lnTo>
                  <a:pt x="824" y="0"/>
                </a:lnTo>
                <a:lnTo>
                  <a:pt x="720" y="58"/>
                </a:lnTo>
                <a:lnTo>
                  <a:pt x="0" y="58"/>
                </a:lnTo>
                <a:close/>
              </a:path>
            </a:pathLst>
          </a:custGeom>
          <a:solidFill>
            <a:srgbClr val="7F001D"/>
          </a:solidFill>
          <a:ln w="19050">
            <a:solidFill>
              <a:srgbClr val="FFFFFF"/>
            </a:solidFill>
            <a:prstDash val="solid"/>
            <a:round/>
            <a:headEnd/>
            <a:tailEnd/>
          </a:ln>
        </p:spPr>
        <p:txBody>
          <a:bodyPr/>
          <a:lstStyle/>
          <a:p>
            <a:endParaRPr lang="en-US"/>
          </a:p>
        </p:txBody>
      </p:sp>
      <p:sp>
        <p:nvSpPr>
          <p:cNvPr id="351277" name="Rectangle 44">
            <a:extLst>
              <a:ext uri="{FF2B5EF4-FFF2-40B4-BE49-F238E27FC236}">
                <a16:creationId xmlns:a16="http://schemas.microsoft.com/office/drawing/2014/main" id="{7709409A-8B53-4FE4-988B-10015D546C86}"/>
              </a:ext>
            </a:extLst>
          </p:cNvPr>
          <p:cNvSpPr>
            <a:spLocks noChangeArrowheads="1"/>
          </p:cNvSpPr>
          <p:nvPr/>
        </p:nvSpPr>
        <p:spPr bwMode="auto">
          <a:xfrm>
            <a:off x="5992813" y="3948113"/>
            <a:ext cx="1127125" cy="1233487"/>
          </a:xfrm>
          <a:prstGeom prst="rect">
            <a:avLst/>
          </a:prstGeom>
          <a:solidFill>
            <a:srgbClr val="D50031"/>
          </a:solidFill>
          <a:ln w="19050">
            <a:solidFill>
              <a:srgbClr val="FFFFFF"/>
            </a:solidFill>
            <a:miter lim="800000"/>
            <a:headEnd/>
            <a:tailEnd/>
          </a:ln>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78" name="Freeform 45">
            <a:extLst>
              <a:ext uri="{FF2B5EF4-FFF2-40B4-BE49-F238E27FC236}">
                <a16:creationId xmlns:a16="http://schemas.microsoft.com/office/drawing/2014/main" id="{29746D8C-467A-4FFC-AA38-3B070675E62C}"/>
              </a:ext>
            </a:extLst>
          </p:cNvPr>
          <p:cNvSpPr>
            <a:spLocks/>
          </p:cNvSpPr>
          <p:nvPr/>
        </p:nvSpPr>
        <p:spPr bwMode="auto">
          <a:xfrm>
            <a:off x="7129463" y="3843338"/>
            <a:ext cx="165100" cy="1347787"/>
          </a:xfrm>
          <a:custGeom>
            <a:avLst/>
            <a:gdLst>
              <a:gd name="T0" fmla="*/ 0 w 104"/>
              <a:gd name="T1" fmla="*/ 2147483646 h 849"/>
              <a:gd name="T2" fmla="*/ 0 w 104"/>
              <a:gd name="T3" fmla="*/ 2147483646 h 849"/>
              <a:gd name="T4" fmla="*/ 2147483646 w 104"/>
              <a:gd name="T5" fmla="*/ 0 h 849"/>
              <a:gd name="T6" fmla="*/ 2147483646 w 104"/>
              <a:gd name="T7" fmla="*/ 2147483646 h 849"/>
              <a:gd name="T8" fmla="*/ 0 w 104"/>
              <a:gd name="T9" fmla="*/ 2147483646 h 8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849">
                <a:moveTo>
                  <a:pt x="0" y="849"/>
                </a:moveTo>
                <a:lnTo>
                  <a:pt x="0" y="60"/>
                </a:lnTo>
                <a:lnTo>
                  <a:pt x="104" y="0"/>
                </a:lnTo>
                <a:lnTo>
                  <a:pt x="104" y="791"/>
                </a:lnTo>
                <a:lnTo>
                  <a:pt x="0" y="849"/>
                </a:lnTo>
                <a:close/>
              </a:path>
            </a:pathLst>
          </a:custGeom>
          <a:solidFill>
            <a:srgbClr val="AA0027"/>
          </a:solidFill>
          <a:ln w="19050">
            <a:solidFill>
              <a:srgbClr val="FFFFFF"/>
            </a:solidFill>
            <a:prstDash val="solid"/>
            <a:round/>
            <a:headEnd/>
            <a:tailEnd/>
          </a:ln>
        </p:spPr>
        <p:txBody>
          <a:bodyPr/>
          <a:lstStyle/>
          <a:p>
            <a:endParaRPr lang="en-US"/>
          </a:p>
        </p:txBody>
      </p:sp>
      <p:sp>
        <p:nvSpPr>
          <p:cNvPr id="351279" name="Freeform 46">
            <a:extLst>
              <a:ext uri="{FF2B5EF4-FFF2-40B4-BE49-F238E27FC236}">
                <a16:creationId xmlns:a16="http://schemas.microsoft.com/office/drawing/2014/main" id="{02B2EED8-D28B-4840-BCC2-9BE9F854281B}"/>
              </a:ext>
            </a:extLst>
          </p:cNvPr>
          <p:cNvSpPr>
            <a:spLocks/>
          </p:cNvSpPr>
          <p:nvPr/>
        </p:nvSpPr>
        <p:spPr bwMode="auto">
          <a:xfrm>
            <a:off x="5983288" y="3843338"/>
            <a:ext cx="1311275" cy="95250"/>
          </a:xfrm>
          <a:custGeom>
            <a:avLst/>
            <a:gdLst>
              <a:gd name="T0" fmla="*/ 0 w 826"/>
              <a:gd name="T1" fmla="*/ 2147483646 h 60"/>
              <a:gd name="T2" fmla="*/ 2147483646 w 826"/>
              <a:gd name="T3" fmla="*/ 0 h 60"/>
              <a:gd name="T4" fmla="*/ 2147483646 w 826"/>
              <a:gd name="T5" fmla="*/ 0 h 60"/>
              <a:gd name="T6" fmla="*/ 2147483646 w 826"/>
              <a:gd name="T7" fmla="*/ 2147483646 h 60"/>
              <a:gd name="T8" fmla="*/ 0 w 826"/>
              <a:gd name="T9" fmla="*/ 2147483646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6" h="60">
                <a:moveTo>
                  <a:pt x="0" y="60"/>
                </a:moveTo>
                <a:lnTo>
                  <a:pt x="104" y="0"/>
                </a:lnTo>
                <a:lnTo>
                  <a:pt x="826" y="0"/>
                </a:lnTo>
                <a:lnTo>
                  <a:pt x="722" y="60"/>
                </a:lnTo>
                <a:lnTo>
                  <a:pt x="0" y="60"/>
                </a:lnTo>
                <a:close/>
              </a:path>
            </a:pathLst>
          </a:custGeom>
          <a:solidFill>
            <a:srgbClr val="7F001D"/>
          </a:solidFill>
          <a:ln w="19050">
            <a:solidFill>
              <a:srgbClr val="FFFFFF"/>
            </a:solidFill>
            <a:prstDash val="solid"/>
            <a:round/>
            <a:headEnd/>
            <a:tailEnd/>
          </a:ln>
        </p:spPr>
        <p:txBody>
          <a:bodyPr/>
          <a:lstStyle/>
          <a:p>
            <a:endParaRPr lang="en-US"/>
          </a:p>
        </p:txBody>
      </p:sp>
      <p:sp>
        <p:nvSpPr>
          <p:cNvPr id="351280" name="Rectangle 47">
            <a:extLst>
              <a:ext uri="{FF2B5EF4-FFF2-40B4-BE49-F238E27FC236}">
                <a16:creationId xmlns:a16="http://schemas.microsoft.com/office/drawing/2014/main" id="{5ABC4142-854C-471B-AAE5-58EF9CEC5298}"/>
              </a:ext>
            </a:extLst>
          </p:cNvPr>
          <p:cNvSpPr>
            <a:spLocks noChangeArrowheads="1"/>
          </p:cNvSpPr>
          <p:nvPr/>
        </p:nvSpPr>
        <p:spPr bwMode="auto">
          <a:xfrm>
            <a:off x="7407275" y="4175125"/>
            <a:ext cx="1127125" cy="1006475"/>
          </a:xfrm>
          <a:prstGeom prst="rect">
            <a:avLst/>
          </a:prstGeom>
          <a:solidFill>
            <a:srgbClr val="D50031"/>
          </a:solidFill>
          <a:ln w="19050">
            <a:solidFill>
              <a:srgbClr val="FFFFFF"/>
            </a:solidFill>
            <a:miter lim="800000"/>
            <a:headEnd/>
            <a:tailEnd/>
          </a:ln>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1281" name="Freeform 48">
            <a:extLst>
              <a:ext uri="{FF2B5EF4-FFF2-40B4-BE49-F238E27FC236}">
                <a16:creationId xmlns:a16="http://schemas.microsoft.com/office/drawing/2014/main" id="{81CAD37F-C85C-40F3-A487-0C61A702E478}"/>
              </a:ext>
            </a:extLst>
          </p:cNvPr>
          <p:cNvSpPr>
            <a:spLocks/>
          </p:cNvSpPr>
          <p:nvPr/>
        </p:nvSpPr>
        <p:spPr bwMode="auto">
          <a:xfrm>
            <a:off x="8543925" y="4075113"/>
            <a:ext cx="165100" cy="1116012"/>
          </a:xfrm>
          <a:custGeom>
            <a:avLst/>
            <a:gdLst>
              <a:gd name="T0" fmla="*/ 0 w 104"/>
              <a:gd name="T1" fmla="*/ 2147483646 h 703"/>
              <a:gd name="T2" fmla="*/ 0 w 104"/>
              <a:gd name="T3" fmla="*/ 2147483646 h 703"/>
              <a:gd name="T4" fmla="*/ 2147483646 w 104"/>
              <a:gd name="T5" fmla="*/ 0 h 703"/>
              <a:gd name="T6" fmla="*/ 2147483646 w 104"/>
              <a:gd name="T7" fmla="*/ 2147483646 h 703"/>
              <a:gd name="T8" fmla="*/ 0 w 104"/>
              <a:gd name="T9" fmla="*/ 2147483646 h 7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703">
                <a:moveTo>
                  <a:pt x="0" y="703"/>
                </a:moveTo>
                <a:lnTo>
                  <a:pt x="0" y="57"/>
                </a:lnTo>
                <a:lnTo>
                  <a:pt x="104" y="0"/>
                </a:lnTo>
                <a:lnTo>
                  <a:pt x="104" y="645"/>
                </a:lnTo>
                <a:lnTo>
                  <a:pt x="0" y="703"/>
                </a:lnTo>
                <a:close/>
              </a:path>
            </a:pathLst>
          </a:custGeom>
          <a:solidFill>
            <a:srgbClr val="AA0027"/>
          </a:solidFill>
          <a:ln w="19050">
            <a:solidFill>
              <a:srgbClr val="FFFFFF"/>
            </a:solidFill>
            <a:prstDash val="solid"/>
            <a:round/>
            <a:headEnd/>
            <a:tailEnd/>
          </a:ln>
        </p:spPr>
        <p:txBody>
          <a:bodyPr/>
          <a:lstStyle/>
          <a:p>
            <a:endParaRPr lang="en-US"/>
          </a:p>
        </p:txBody>
      </p:sp>
      <p:sp>
        <p:nvSpPr>
          <p:cNvPr id="351282" name="Freeform 49">
            <a:extLst>
              <a:ext uri="{FF2B5EF4-FFF2-40B4-BE49-F238E27FC236}">
                <a16:creationId xmlns:a16="http://schemas.microsoft.com/office/drawing/2014/main" id="{7DD9D94A-D9AD-4A3E-8A41-441A14BF3346}"/>
              </a:ext>
            </a:extLst>
          </p:cNvPr>
          <p:cNvSpPr>
            <a:spLocks/>
          </p:cNvSpPr>
          <p:nvPr/>
        </p:nvSpPr>
        <p:spPr bwMode="auto">
          <a:xfrm>
            <a:off x="7397750" y="4075113"/>
            <a:ext cx="1311275" cy="90487"/>
          </a:xfrm>
          <a:custGeom>
            <a:avLst/>
            <a:gdLst>
              <a:gd name="T0" fmla="*/ 0 w 826"/>
              <a:gd name="T1" fmla="*/ 2147483646 h 57"/>
              <a:gd name="T2" fmla="*/ 2147483646 w 826"/>
              <a:gd name="T3" fmla="*/ 0 h 57"/>
              <a:gd name="T4" fmla="*/ 2147483646 w 826"/>
              <a:gd name="T5" fmla="*/ 0 h 57"/>
              <a:gd name="T6" fmla="*/ 2147483646 w 826"/>
              <a:gd name="T7" fmla="*/ 2147483646 h 57"/>
              <a:gd name="T8" fmla="*/ 0 w 826"/>
              <a:gd name="T9" fmla="*/ 214748364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6" h="57">
                <a:moveTo>
                  <a:pt x="0" y="57"/>
                </a:moveTo>
                <a:lnTo>
                  <a:pt x="104" y="0"/>
                </a:lnTo>
                <a:lnTo>
                  <a:pt x="826" y="0"/>
                </a:lnTo>
                <a:lnTo>
                  <a:pt x="722" y="57"/>
                </a:lnTo>
                <a:lnTo>
                  <a:pt x="0" y="57"/>
                </a:lnTo>
                <a:close/>
              </a:path>
            </a:pathLst>
          </a:custGeom>
          <a:solidFill>
            <a:srgbClr val="7F001D"/>
          </a:solidFill>
          <a:ln w="19050">
            <a:solidFill>
              <a:srgbClr val="FFFFFF"/>
            </a:solidFill>
            <a:prstDash val="solid"/>
            <a:round/>
            <a:headEnd/>
            <a:tailEnd/>
          </a:ln>
        </p:spPr>
        <p:txBody>
          <a:bodyPr/>
          <a:lstStyle/>
          <a:p>
            <a:endParaRPr lang="en-US"/>
          </a:p>
        </p:txBody>
      </p:sp>
      <p:sp useBgFill="1">
        <p:nvSpPr>
          <p:cNvPr id="326706" name="Rectangle 50">
            <a:extLst>
              <a:ext uri="{FF2B5EF4-FFF2-40B4-BE49-F238E27FC236}">
                <a16:creationId xmlns:a16="http://schemas.microsoft.com/office/drawing/2014/main" id="{7FAF5992-A66A-4409-B68A-7E300B52423D}"/>
              </a:ext>
            </a:extLst>
          </p:cNvPr>
          <p:cNvSpPr>
            <a:spLocks noChangeArrowheads="1"/>
          </p:cNvSpPr>
          <p:nvPr/>
        </p:nvSpPr>
        <p:spPr bwMode="auto">
          <a:xfrm>
            <a:off x="927100" y="423863"/>
            <a:ext cx="8667750" cy="501650"/>
          </a:xfrm>
          <a:prstGeom prst="rect">
            <a:avLst/>
          </a:prstGeom>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wrap="none" lIns="20638" tIns="30162" rIns="20638" bIns="30162"/>
          <a:lstStyle/>
          <a:p>
            <a:pPr algn="ctr" defTabSz="1014413">
              <a:lnSpc>
                <a:spcPts val="3900"/>
              </a:lnSpc>
              <a:tabLst>
                <a:tab pos="1014413" algn="l"/>
                <a:tab pos="2030413" algn="l"/>
                <a:tab pos="3044825" algn="l"/>
                <a:tab pos="4059238" algn="l"/>
                <a:tab pos="5075238" algn="l"/>
                <a:tab pos="6089650" algn="l"/>
                <a:tab pos="7105650" algn="l"/>
              </a:tabLst>
              <a:defRPr/>
            </a:pPr>
            <a:r>
              <a:rPr lang="en-US" sz="3600" b="1">
                <a:effectLst>
                  <a:outerShdw blurRad="38100" dist="38100" dir="2700000" algn="tl">
                    <a:srgbClr val="000000"/>
                  </a:outerShdw>
                </a:effectLst>
                <a:latin typeface="Arial" charset="0"/>
              </a:rPr>
              <a:t>Particulate Air Pollution-Related Deaths</a:t>
            </a:r>
          </a:p>
        </p:txBody>
      </p:sp>
      <p:sp useBgFill="1">
        <p:nvSpPr>
          <p:cNvPr id="326707" name="Rectangle 51">
            <a:extLst>
              <a:ext uri="{FF2B5EF4-FFF2-40B4-BE49-F238E27FC236}">
                <a16:creationId xmlns:a16="http://schemas.microsoft.com/office/drawing/2014/main" id="{A477936F-84DC-4C8E-B0B4-0A5DF55A2D15}"/>
              </a:ext>
            </a:extLst>
          </p:cNvPr>
          <p:cNvSpPr>
            <a:spLocks noChangeArrowheads="1"/>
          </p:cNvSpPr>
          <p:nvPr/>
        </p:nvSpPr>
        <p:spPr bwMode="auto">
          <a:xfrm>
            <a:off x="3692525" y="1108075"/>
            <a:ext cx="2846388" cy="227013"/>
          </a:xfrm>
          <a:prstGeom prst="rect">
            <a:avLst/>
          </a:prstGeom>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algn="ctr" defTabSz="1014413">
              <a:lnSpc>
                <a:spcPts val="2300"/>
              </a:lnSpc>
              <a:tabLst>
                <a:tab pos="508000" algn="l"/>
                <a:tab pos="1014413" algn="l"/>
                <a:tab pos="1522413" algn="l"/>
                <a:tab pos="2030413" algn="l"/>
                <a:tab pos="2536825" algn="l"/>
                <a:tab pos="3044825" algn="l"/>
                <a:tab pos="3552825" algn="l"/>
                <a:tab pos="4059238" algn="l"/>
                <a:tab pos="5075238" algn="l"/>
                <a:tab pos="6089650" algn="l"/>
                <a:tab pos="7105650" algn="l"/>
              </a:tabLst>
              <a:defRPr/>
            </a:pPr>
            <a:r>
              <a:rPr lang="en-US" b="1">
                <a:effectLst>
                  <a:outerShdw blurRad="38100" dist="38100" dir="2700000" algn="tl">
                    <a:srgbClr val="000000"/>
                  </a:outerShdw>
                </a:effectLst>
                <a:latin typeface="Arial" charset="0"/>
              </a:rPr>
              <a:t>Based On 1996 Report</a:t>
            </a:r>
          </a:p>
        </p:txBody>
      </p:sp>
      <p:sp useBgFill="1">
        <p:nvSpPr>
          <p:cNvPr id="326708" name="Rectangle 52">
            <a:extLst>
              <a:ext uri="{FF2B5EF4-FFF2-40B4-BE49-F238E27FC236}">
                <a16:creationId xmlns:a16="http://schemas.microsoft.com/office/drawing/2014/main" id="{10E5F1CA-1DA3-470C-83C8-514426B7CCBD}"/>
              </a:ext>
            </a:extLst>
          </p:cNvPr>
          <p:cNvSpPr>
            <a:spLocks noChangeArrowheads="1"/>
          </p:cNvSpPr>
          <p:nvPr/>
        </p:nvSpPr>
        <p:spPr bwMode="auto">
          <a:xfrm>
            <a:off x="1874838" y="1503363"/>
            <a:ext cx="6524625" cy="536575"/>
          </a:xfrm>
          <a:prstGeom prst="rect">
            <a:avLst/>
          </a:prstGeom>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algn="ctr" defTabSz="1014413">
              <a:lnSpc>
                <a:spcPts val="3100"/>
              </a:lnSpc>
              <a:tabLst>
                <a:tab pos="508000" algn="l"/>
                <a:tab pos="1014413" algn="l"/>
                <a:tab pos="1522413" algn="l"/>
              </a:tabLst>
              <a:defRPr/>
            </a:pPr>
            <a:r>
              <a:rPr lang="en-US" sz="2700" b="1">
                <a:solidFill>
                  <a:srgbClr val="FFFFFF"/>
                </a:solidFill>
                <a:effectLst>
                  <a:outerShdw blurRad="38100" dist="38100" dir="2700000" algn="tl">
                    <a:srgbClr val="000000"/>
                  </a:outerShdw>
                </a:effectLst>
                <a:latin typeface="Arial" charset="0"/>
              </a:rPr>
              <a:t>Premature Deaths Per Year</a:t>
            </a:r>
          </a:p>
        </p:txBody>
      </p:sp>
      <p:sp>
        <p:nvSpPr>
          <p:cNvPr id="326709" name="Rectangle 53">
            <a:extLst>
              <a:ext uri="{FF2B5EF4-FFF2-40B4-BE49-F238E27FC236}">
                <a16:creationId xmlns:a16="http://schemas.microsoft.com/office/drawing/2014/main" id="{23FC74E1-BDF7-4FEA-B4E7-D1291B2D2142}"/>
              </a:ext>
            </a:extLst>
          </p:cNvPr>
          <p:cNvSpPr>
            <a:spLocks noChangeArrowheads="1"/>
          </p:cNvSpPr>
          <p:nvPr/>
        </p:nvSpPr>
        <p:spPr bwMode="auto">
          <a:xfrm>
            <a:off x="2049463" y="2597150"/>
            <a:ext cx="1071562" cy="4381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defTabSz="1014413">
              <a:lnSpc>
                <a:spcPts val="2100"/>
              </a:lnSpc>
              <a:tabLst>
                <a:tab pos="508000" algn="l"/>
                <a:tab pos="1014413" algn="l"/>
                <a:tab pos="1522413" algn="l"/>
              </a:tabLst>
              <a:defRPr/>
            </a:pPr>
            <a:r>
              <a:rPr lang="en-US" b="1">
                <a:solidFill>
                  <a:srgbClr val="FFFFFF"/>
                </a:solidFill>
                <a:effectLst>
                  <a:outerShdw blurRad="38100" dist="38100" dir="2700000" algn="tl">
                    <a:srgbClr val="000000"/>
                  </a:outerShdw>
                </a:effectLst>
                <a:latin typeface="Arial" charset="0"/>
              </a:rPr>
              <a:t>5873</a:t>
            </a:r>
          </a:p>
        </p:txBody>
      </p:sp>
      <p:sp>
        <p:nvSpPr>
          <p:cNvPr id="326710" name="Rectangle 54">
            <a:extLst>
              <a:ext uri="{FF2B5EF4-FFF2-40B4-BE49-F238E27FC236}">
                <a16:creationId xmlns:a16="http://schemas.microsoft.com/office/drawing/2014/main" id="{C7EAE4FD-1B0C-4DCB-B4D1-BD0BC8F26A11}"/>
              </a:ext>
            </a:extLst>
          </p:cNvPr>
          <p:cNvSpPr>
            <a:spLocks noChangeArrowheads="1"/>
          </p:cNvSpPr>
          <p:nvPr/>
        </p:nvSpPr>
        <p:spPr bwMode="auto">
          <a:xfrm>
            <a:off x="3471863" y="3567113"/>
            <a:ext cx="1071562" cy="43656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defTabSz="1014413">
              <a:lnSpc>
                <a:spcPts val="2100"/>
              </a:lnSpc>
              <a:tabLst>
                <a:tab pos="508000" algn="l"/>
                <a:tab pos="1014413" algn="l"/>
                <a:tab pos="1522413" algn="l"/>
              </a:tabLst>
              <a:defRPr/>
            </a:pPr>
            <a:r>
              <a:rPr lang="en-US" b="1">
                <a:solidFill>
                  <a:srgbClr val="FFFFFF"/>
                </a:solidFill>
                <a:effectLst>
                  <a:outerShdw blurRad="38100" dist="38100" dir="2700000" algn="tl">
                    <a:srgbClr val="000000"/>
                  </a:outerShdw>
                </a:effectLst>
                <a:latin typeface="Arial" charset="0"/>
              </a:rPr>
              <a:t>4024</a:t>
            </a:r>
          </a:p>
        </p:txBody>
      </p:sp>
      <p:sp>
        <p:nvSpPr>
          <p:cNvPr id="326711" name="Rectangle 55">
            <a:extLst>
              <a:ext uri="{FF2B5EF4-FFF2-40B4-BE49-F238E27FC236}">
                <a16:creationId xmlns:a16="http://schemas.microsoft.com/office/drawing/2014/main" id="{90D5EE97-2568-4E48-97BB-7CF418BF7ACA}"/>
              </a:ext>
            </a:extLst>
          </p:cNvPr>
          <p:cNvSpPr>
            <a:spLocks noChangeArrowheads="1"/>
          </p:cNvSpPr>
          <p:nvPr/>
        </p:nvSpPr>
        <p:spPr bwMode="auto">
          <a:xfrm>
            <a:off x="4860925" y="3810000"/>
            <a:ext cx="1071563" cy="4381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defTabSz="1014413">
              <a:lnSpc>
                <a:spcPts val="2100"/>
              </a:lnSpc>
              <a:tabLst>
                <a:tab pos="508000" algn="l"/>
                <a:tab pos="1014413" algn="l"/>
                <a:tab pos="1522413" algn="l"/>
              </a:tabLst>
              <a:defRPr/>
            </a:pPr>
            <a:r>
              <a:rPr lang="en-US" b="1">
                <a:solidFill>
                  <a:srgbClr val="FFFFFF"/>
                </a:solidFill>
                <a:effectLst>
                  <a:outerShdw blurRad="38100" dist="38100" dir="2700000" algn="tl">
                    <a:srgbClr val="000000"/>
                  </a:outerShdw>
                </a:effectLst>
                <a:latin typeface="Arial" charset="0"/>
              </a:rPr>
              <a:t>3479</a:t>
            </a:r>
          </a:p>
        </p:txBody>
      </p:sp>
      <p:sp>
        <p:nvSpPr>
          <p:cNvPr id="326712" name="Rectangle 56">
            <a:extLst>
              <a:ext uri="{FF2B5EF4-FFF2-40B4-BE49-F238E27FC236}">
                <a16:creationId xmlns:a16="http://schemas.microsoft.com/office/drawing/2014/main" id="{62DD222A-6396-4659-8498-7B489B1B8A7B}"/>
              </a:ext>
            </a:extLst>
          </p:cNvPr>
          <p:cNvSpPr>
            <a:spLocks noChangeArrowheads="1"/>
          </p:cNvSpPr>
          <p:nvPr/>
        </p:nvSpPr>
        <p:spPr bwMode="auto">
          <a:xfrm>
            <a:off x="6289675" y="4251325"/>
            <a:ext cx="1069975" cy="4381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defTabSz="1014413">
              <a:lnSpc>
                <a:spcPts val="2100"/>
              </a:lnSpc>
              <a:tabLst>
                <a:tab pos="508000" algn="l"/>
                <a:tab pos="1014413" algn="l"/>
                <a:tab pos="1522413" algn="l"/>
              </a:tabLst>
              <a:defRPr/>
            </a:pPr>
            <a:r>
              <a:rPr lang="en-US" b="1">
                <a:solidFill>
                  <a:srgbClr val="FFFFFF"/>
                </a:solidFill>
                <a:effectLst>
                  <a:outerShdw blurRad="38100" dist="38100" dir="2700000" algn="tl">
                    <a:srgbClr val="000000"/>
                  </a:outerShdw>
                </a:effectLst>
                <a:latin typeface="Arial" charset="0"/>
              </a:rPr>
              <a:t>2599</a:t>
            </a:r>
          </a:p>
        </p:txBody>
      </p:sp>
      <p:sp>
        <p:nvSpPr>
          <p:cNvPr id="326713" name="Rectangle 57">
            <a:extLst>
              <a:ext uri="{FF2B5EF4-FFF2-40B4-BE49-F238E27FC236}">
                <a16:creationId xmlns:a16="http://schemas.microsoft.com/office/drawing/2014/main" id="{21F9061D-6203-4850-8182-620A4A5E9F77}"/>
              </a:ext>
            </a:extLst>
          </p:cNvPr>
          <p:cNvSpPr>
            <a:spLocks noChangeArrowheads="1"/>
          </p:cNvSpPr>
          <p:nvPr/>
        </p:nvSpPr>
        <p:spPr bwMode="auto">
          <a:xfrm>
            <a:off x="7753350" y="4476750"/>
            <a:ext cx="1071563" cy="4381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lstStyle/>
          <a:p>
            <a:pPr defTabSz="1014413">
              <a:lnSpc>
                <a:spcPts val="2100"/>
              </a:lnSpc>
              <a:tabLst>
                <a:tab pos="508000" algn="l"/>
                <a:tab pos="1014413" algn="l"/>
                <a:tab pos="1522413" algn="l"/>
              </a:tabLst>
              <a:defRPr/>
            </a:pPr>
            <a:r>
              <a:rPr lang="en-US" b="1">
                <a:solidFill>
                  <a:srgbClr val="FFFFFF"/>
                </a:solidFill>
                <a:effectLst>
                  <a:outerShdw blurRad="38100" dist="38100" dir="2700000" algn="tl">
                    <a:srgbClr val="000000"/>
                  </a:outerShdw>
                </a:effectLst>
                <a:latin typeface="Arial" charset="0"/>
              </a:rPr>
              <a:t>2123</a:t>
            </a:r>
          </a:p>
        </p:txBody>
      </p:sp>
    </p:spTree>
  </p:cSld>
  <p:clrMapOvr>
    <a:masterClrMapping/>
  </p:clrMapOvr>
  <p:transition advClick="0" advTm="5000">
    <p:random/>
  </p:transition>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3282" name="Slide Number Placeholder 3">
            <a:extLst>
              <a:ext uri="{FF2B5EF4-FFF2-40B4-BE49-F238E27FC236}">
                <a16:creationId xmlns:a16="http://schemas.microsoft.com/office/drawing/2014/main" id="{D37A8D1B-5D28-472B-A6A9-6265D4637EE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3C59248F-C42C-4A4A-82EC-2E5D4B2817F0}" type="slidenum">
              <a:rPr lang="en-US" altLang="en-US" sz="1400">
                <a:solidFill>
                  <a:schemeClr val="tx2"/>
                </a:solidFill>
              </a:rPr>
              <a:pPr>
                <a:lnSpc>
                  <a:spcPct val="100000"/>
                </a:lnSpc>
                <a:spcBef>
                  <a:spcPct val="0"/>
                </a:spcBef>
                <a:buClrTx/>
                <a:buSzTx/>
                <a:buFontTx/>
                <a:buNone/>
              </a:pPr>
              <a:t>178</a:t>
            </a:fld>
            <a:endParaRPr lang="en-US" altLang="en-US" sz="1400">
              <a:solidFill>
                <a:schemeClr val="tx2"/>
              </a:solidFill>
            </a:endParaRPr>
          </a:p>
        </p:txBody>
      </p:sp>
      <p:grpSp>
        <p:nvGrpSpPr>
          <p:cNvPr id="353283" name="Group 2">
            <a:extLst>
              <a:ext uri="{FF2B5EF4-FFF2-40B4-BE49-F238E27FC236}">
                <a16:creationId xmlns:a16="http://schemas.microsoft.com/office/drawing/2014/main" id="{06686241-E225-45A2-BDB9-9CE842EDD5B4}"/>
              </a:ext>
            </a:extLst>
          </p:cNvPr>
          <p:cNvGrpSpPr>
            <a:grpSpLocks/>
          </p:cNvGrpSpPr>
          <p:nvPr/>
        </p:nvGrpSpPr>
        <p:grpSpPr bwMode="auto">
          <a:xfrm>
            <a:off x="1836738" y="3414713"/>
            <a:ext cx="2338387" cy="2252662"/>
            <a:chOff x="905" y="1953"/>
            <a:chExt cx="1473" cy="1419"/>
          </a:xfrm>
        </p:grpSpPr>
        <p:sp>
          <p:nvSpPr>
            <p:cNvPr id="353299" name="Rectangle 3">
              <a:extLst>
                <a:ext uri="{FF2B5EF4-FFF2-40B4-BE49-F238E27FC236}">
                  <a16:creationId xmlns:a16="http://schemas.microsoft.com/office/drawing/2014/main" id="{1C6D359C-1B65-4F0D-9402-DF196BD9ECD2}"/>
                </a:ext>
              </a:extLst>
            </p:cNvPr>
            <p:cNvSpPr>
              <a:spLocks noChangeArrowheads="1"/>
            </p:cNvSpPr>
            <p:nvPr/>
          </p:nvSpPr>
          <p:spPr bwMode="auto">
            <a:xfrm>
              <a:off x="905" y="1953"/>
              <a:ext cx="1473" cy="731"/>
            </a:xfrm>
            <a:prstGeom prst="rect">
              <a:avLst/>
            </a:prstGeom>
            <a:solidFill>
              <a:schemeClr val="bg2"/>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3300" name="AutoShape 4">
              <a:extLst>
                <a:ext uri="{FF2B5EF4-FFF2-40B4-BE49-F238E27FC236}">
                  <a16:creationId xmlns:a16="http://schemas.microsoft.com/office/drawing/2014/main" id="{328F72EB-9F78-411A-B58E-10A01A19DD51}"/>
                </a:ext>
              </a:extLst>
            </p:cNvPr>
            <p:cNvSpPr>
              <a:spLocks noChangeArrowheads="1"/>
            </p:cNvSpPr>
            <p:nvPr/>
          </p:nvSpPr>
          <p:spPr bwMode="auto">
            <a:xfrm rot="10800000">
              <a:off x="927" y="2695"/>
              <a:ext cx="480" cy="677"/>
            </a:xfrm>
            <a:prstGeom prst="triangle">
              <a:avLst>
                <a:gd name="adj" fmla="val 50000"/>
              </a:avLst>
            </a:prstGeom>
            <a:solidFill>
              <a:schemeClr val="bg2"/>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3301" name="AutoShape 5">
              <a:extLst>
                <a:ext uri="{FF2B5EF4-FFF2-40B4-BE49-F238E27FC236}">
                  <a16:creationId xmlns:a16="http://schemas.microsoft.com/office/drawing/2014/main" id="{0E706C2C-B4F8-432C-93D0-2D738C114A22}"/>
                </a:ext>
              </a:extLst>
            </p:cNvPr>
            <p:cNvSpPr>
              <a:spLocks noChangeArrowheads="1"/>
            </p:cNvSpPr>
            <p:nvPr/>
          </p:nvSpPr>
          <p:spPr bwMode="auto">
            <a:xfrm rot="10800000">
              <a:off x="1405" y="2693"/>
              <a:ext cx="480" cy="677"/>
            </a:xfrm>
            <a:prstGeom prst="triangle">
              <a:avLst>
                <a:gd name="adj" fmla="val 50000"/>
              </a:avLst>
            </a:prstGeom>
            <a:solidFill>
              <a:schemeClr val="bg2"/>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3302" name="AutoShape 6">
              <a:extLst>
                <a:ext uri="{FF2B5EF4-FFF2-40B4-BE49-F238E27FC236}">
                  <a16:creationId xmlns:a16="http://schemas.microsoft.com/office/drawing/2014/main" id="{F1EC06C0-4070-424C-AABB-BE23C5664F16}"/>
                </a:ext>
              </a:extLst>
            </p:cNvPr>
            <p:cNvSpPr>
              <a:spLocks noChangeArrowheads="1"/>
            </p:cNvSpPr>
            <p:nvPr/>
          </p:nvSpPr>
          <p:spPr bwMode="auto">
            <a:xfrm rot="10800000">
              <a:off x="1883" y="2691"/>
              <a:ext cx="480" cy="677"/>
            </a:xfrm>
            <a:prstGeom prst="triangle">
              <a:avLst>
                <a:gd name="adj" fmla="val 50000"/>
              </a:avLst>
            </a:prstGeom>
            <a:solidFill>
              <a:schemeClr val="bg2"/>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nvGrpSpPr>
          <p:cNvPr id="353284" name="Group 7">
            <a:extLst>
              <a:ext uri="{FF2B5EF4-FFF2-40B4-BE49-F238E27FC236}">
                <a16:creationId xmlns:a16="http://schemas.microsoft.com/office/drawing/2014/main" id="{B7284BEB-F72C-477C-93A7-AB4EF0370679}"/>
              </a:ext>
            </a:extLst>
          </p:cNvPr>
          <p:cNvGrpSpPr>
            <a:grpSpLocks/>
          </p:cNvGrpSpPr>
          <p:nvPr/>
        </p:nvGrpSpPr>
        <p:grpSpPr bwMode="auto">
          <a:xfrm>
            <a:off x="5645150" y="3114675"/>
            <a:ext cx="1519238" cy="2662238"/>
            <a:chOff x="3287" y="1972"/>
            <a:chExt cx="957" cy="1677"/>
          </a:xfrm>
        </p:grpSpPr>
        <p:sp>
          <p:nvSpPr>
            <p:cNvPr id="353296" name="Rectangle 8">
              <a:extLst>
                <a:ext uri="{FF2B5EF4-FFF2-40B4-BE49-F238E27FC236}">
                  <a16:creationId xmlns:a16="http://schemas.microsoft.com/office/drawing/2014/main" id="{DE3C4804-D48F-42DF-AC58-2546828F5B0A}"/>
                </a:ext>
              </a:extLst>
            </p:cNvPr>
            <p:cNvSpPr>
              <a:spLocks noChangeArrowheads="1"/>
            </p:cNvSpPr>
            <p:nvPr/>
          </p:nvSpPr>
          <p:spPr bwMode="auto">
            <a:xfrm>
              <a:off x="3291" y="1972"/>
              <a:ext cx="949" cy="982"/>
            </a:xfrm>
            <a:prstGeom prst="rect">
              <a:avLst/>
            </a:prstGeom>
            <a:solidFill>
              <a:schemeClr val="bg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3297" name="AutoShape 9">
              <a:extLst>
                <a:ext uri="{FF2B5EF4-FFF2-40B4-BE49-F238E27FC236}">
                  <a16:creationId xmlns:a16="http://schemas.microsoft.com/office/drawing/2014/main" id="{F87F6C0C-44B9-4D55-9F47-2221BBA2C6CA}"/>
                </a:ext>
              </a:extLst>
            </p:cNvPr>
            <p:cNvSpPr>
              <a:spLocks noChangeArrowheads="1"/>
            </p:cNvSpPr>
            <p:nvPr/>
          </p:nvSpPr>
          <p:spPr bwMode="auto">
            <a:xfrm rot="10800000">
              <a:off x="3287" y="2972"/>
              <a:ext cx="480" cy="677"/>
            </a:xfrm>
            <a:prstGeom prst="triangle">
              <a:avLst>
                <a:gd name="adj" fmla="val 50000"/>
              </a:avLst>
            </a:prstGeom>
            <a:solidFill>
              <a:schemeClr val="bg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53298" name="AutoShape 10">
              <a:extLst>
                <a:ext uri="{FF2B5EF4-FFF2-40B4-BE49-F238E27FC236}">
                  <a16:creationId xmlns:a16="http://schemas.microsoft.com/office/drawing/2014/main" id="{AC1FB341-88AE-4989-9A5E-E2876FF03A85}"/>
                </a:ext>
              </a:extLst>
            </p:cNvPr>
            <p:cNvSpPr>
              <a:spLocks noChangeArrowheads="1"/>
            </p:cNvSpPr>
            <p:nvPr/>
          </p:nvSpPr>
          <p:spPr bwMode="auto">
            <a:xfrm rot="10800000">
              <a:off x="3764" y="2958"/>
              <a:ext cx="480" cy="677"/>
            </a:xfrm>
            <a:prstGeom prst="triangle">
              <a:avLst>
                <a:gd name="adj" fmla="val 50000"/>
              </a:avLst>
            </a:prstGeom>
            <a:solidFill>
              <a:schemeClr val="bg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353285" name="AutoShape 11">
            <a:extLst>
              <a:ext uri="{FF2B5EF4-FFF2-40B4-BE49-F238E27FC236}">
                <a16:creationId xmlns:a16="http://schemas.microsoft.com/office/drawing/2014/main" id="{856A01A2-9CD7-446E-9153-5E8F9B4A27DC}"/>
              </a:ext>
            </a:extLst>
          </p:cNvPr>
          <p:cNvSpPr>
            <a:spLocks noChangeArrowheads="1"/>
          </p:cNvSpPr>
          <p:nvPr/>
        </p:nvSpPr>
        <p:spPr bwMode="auto">
          <a:xfrm rot="10800000">
            <a:off x="7843838" y="2701925"/>
            <a:ext cx="987425" cy="32035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BD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286" name="Line 12">
            <a:extLst>
              <a:ext uri="{FF2B5EF4-FFF2-40B4-BE49-F238E27FC236}">
                <a16:creationId xmlns:a16="http://schemas.microsoft.com/office/drawing/2014/main" id="{B92D3033-BFED-412A-ADC8-7DC4B1BADE83}"/>
              </a:ext>
            </a:extLst>
          </p:cNvPr>
          <p:cNvSpPr>
            <a:spLocks noChangeShapeType="1"/>
          </p:cNvSpPr>
          <p:nvPr/>
        </p:nvSpPr>
        <p:spPr bwMode="auto">
          <a:xfrm>
            <a:off x="881063" y="4002088"/>
            <a:ext cx="935037" cy="0"/>
          </a:xfrm>
          <a:prstGeom prst="line">
            <a:avLst/>
          </a:prstGeom>
          <a:noFill/>
          <a:ln w="114300">
            <a:solidFill>
              <a:srgbClr val="CC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287" name="Line 13">
            <a:extLst>
              <a:ext uri="{FF2B5EF4-FFF2-40B4-BE49-F238E27FC236}">
                <a16:creationId xmlns:a16="http://schemas.microsoft.com/office/drawing/2014/main" id="{F1FEA983-D6B0-40A7-BC43-016174E3FE5C}"/>
              </a:ext>
            </a:extLst>
          </p:cNvPr>
          <p:cNvSpPr>
            <a:spLocks noChangeShapeType="1"/>
          </p:cNvSpPr>
          <p:nvPr/>
        </p:nvSpPr>
        <p:spPr bwMode="auto">
          <a:xfrm>
            <a:off x="4189413" y="3967163"/>
            <a:ext cx="1455737" cy="0"/>
          </a:xfrm>
          <a:prstGeom prst="line">
            <a:avLst/>
          </a:prstGeom>
          <a:noFill/>
          <a:ln w="762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288" name="Line 14">
            <a:extLst>
              <a:ext uri="{FF2B5EF4-FFF2-40B4-BE49-F238E27FC236}">
                <a16:creationId xmlns:a16="http://schemas.microsoft.com/office/drawing/2014/main" id="{0DBDFBBF-9EBA-448A-8DFB-8914603BC959}"/>
              </a:ext>
            </a:extLst>
          </p:cNvPr>
          <p:cNvSpPr>
            <a:spLocks noChangeShapeType="1"/>
          </p:cNvSpPr>
          <p:nvPr/>
        </p:nvSpPr>
        <p:spPr bwMode="auto">
          <a:xfrm>
            <a:off x="7129463" y="3911600"/>
            <a:ext cx="866775" cy="17463"/>
          </a:xfrm>
          <a:prstGeom prst="line">
            <a:avLst/>
          </a:prstGeom>
          <a:noFill/>
          <a:ln w="76200">
            <a:solidFill>
              <a:srgbClr val="FEE9D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289" name="Freeform 15">
            <a:extLst>
              <a:ext uri="{FF2B5EF4-FFF2-40B4-BE49-F238E27FC236}">
                <a16:creationId xmlns:a16="http://schemas.microsoft.com/office/drawing/2014/main" id="{B48A789B-6FC4-4A75-9B9E-F20B41D4F437}"/>
              </a:ext>
            </a:extLst>
          </p:cNvPr>
          <p:cNvSpPr>
            <a:spLocks/>
          </p:cNvSpPr>
          <p:nvPr/>
        </p:nvSpPr>
        <p:spPr bwMode="auto">
          <a:xfrm>
            <a:off x="7718425" y="1679575"/>
            <a:ext cx="2203450" cy="1041400"/>
          </a:xfrm>
          <a:custGeom>
            <a:avLst/>
            <a:gdLst>
              <a:gd name="T0" fmla="*/ 2147483646 w 1322"/>
              <a:gd name="T1" fmla="*/ 2147483646 h 656"/>
              <a:gd name="T2" fmla="*/ 2147483646 w 1322"/>
              <a:gd name="T3" fmla="*/ 2147483646 h 656"/>
              <a:gd name="T4" fmla="*/ 2147483646 w 1322"/>
              <a:gd name="T5" fmla="*/ 2147483646 h 656"/>
              <a:gd name="T6" fmla="*/ 2147483646 w 1322"/>
              <a:gd name="T7" fmla="*/ 2147483646 h 656"/>
              <a:gd name="T8" fmla="*/ 2147483646 w 1322"/>
              <a:gd name="T9" fmla="*/ 2147483646 h 656"/>
              <a:gd name="T10" fmla="*/ 2147483646 w 1322"/>
              <a:gd name="T11" fmla="*/ 2147483646 h 656"/>
              <a:gd name="T12" fmla="*/ 2147483646 w 1322"/>
              <a:gd name="T13" fmla="*/ 2147483646 h 656"/>
              <a:gd name="T14" fmla="*/ 2147483646 w 1322"/>
              <a:gd name="T15" fmla="*/ 2147483646 h 656"/>
              <a:gd name="T16" fmla="*/ 2147483646 w 1322"/>
              <a:gd name="T17" fmla="*/ 2147483646 h 656"/>
              <a:gd name="T18" fmla="*/ 2147483646 w 1322"/>
              <a:gd name="T19" fmla="*/ 2147483646 h 656"/>
              <a:gd name="T20" fmla="*/ 2147483646 w 1322"/>
              <a:gd name="T21" fmla="*/ 2147483646 h 656"/>
              <a:gd name="T22" fmla="*/ 2147483646 w 1322"/>
              <a:gd name="T23" fmla="*/ 2147483646 h 656"/>
              <a:gd name="T24" fmla="*/ 2147483646 w 1322"/>
              <a:gd name="T25" fmla="*/ 2147483646 h 6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2" h="656">
                <a:moveTo>
                  <a:pt x="221" y="634"/>
                </a:moveTo>
                <a:cubicBezTo>
                  <a:pt x="113" y="552"/>
                  <a:pt x="6" y="471"/>
                  <a:pt x="3" y="416"/>
                </a:cubicBezTo>
                <a:cubicBezTo>
                  <a:pt x="0" y="361"/>
                  <a:pt x="147" y="356"/>
                  <a:pt x="200" y="302"/>
                </a:cubicBezTo>
                <a:cubicBezTo>
                  <a:pt x="253" y="248"/>
                  <a:pt x="242" y="144"/>
                  <a:pt x="320" y="94"/>
                </a:cubicBezTo>
                <a:cubicBezTo>
                  <a:pt x="398" y="44"/>
                  <a:pt x="557" y="2"/>
                  <a:pt x="669" y="1"/>
                </a:cubicBezTo>
                <a:cubicBezTo>
                  <a:pt x="781" y="0"/>
                  <a:pt x="894" y="61"/>
                  <a:pt x="994" y="88"/>
                </a:cubicBezTo>
                <a:cubicBezTo>
                  <a:pt x="1094" y="115"/>
                  <a:pt x="1216" y="123"/>
                  <a:pt x="1269" y="162"/>
                </a:cubicBezTo>
                <a:cubicBezTo>
                  <a:pt x="1322" y="201"/>
                  <a:pt x="1305" y="271"/>
                  <a:pt x="1312" y="322"/>
                </a:cubicBezTo>
                <a:lnTo>
                  <a:pt x="1312" y="470"/>
                </a:lnTo>
                <a:cubicBezTo>
                  <a:pt x="1259" y="495"/>
                  <a:pt x="1076" y="463"/>
                  <a:pt x="996" y="470"/>
                </a:cubicBezTo>
                <a:cubicBezTo>
                  <a:pt x="916" y="477"/>
                  <a:pt x="894" y="487"/>
                  <a:pt x="832" y="514"/>
                </a:cubicBezTo>
                <a:cubicBezTo>
                  <a:pt x="770" y="541"/>
                  <a:pt x="673" y="612"/>
                  <a:pt x="624" y="634"/>
                </a:cubicBezTo>
                <a:cubicBezTo>
                  <a:pt x="575" y="656"/>
                  <a:pt x="556" y="650"/>
                  <a:pt x="538" y="645"/>
                </a:cubicBezTo>
              </a:path>
            </a:pathLst>
          </a:custGeom>
          <a:solidFill>
            <a:srgbClr val="FEE9DA"/>
          </a:solidFill>
          <a:ln w="12700"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290" name="Rectangle 16">
            <a:extLst>
              <a:ext uri="{FF2B5EF4-FFF2-40B4-BE49-F238E27FC236}">
                <a16:creationId xmlns:a16="http://schemas.microsoft.com/office/drawing/2014/main" id="{2E294D79-639E-4888-BA43-BE434567E344}"/>
              </a:ext>
            </a:extLst>
          </p:cNvPr>
          <p:cNvSpPr>
            <a:spLocks noGrp="1" noChangeArrowheads="1"/>
          </p:cNvSpPr>
          <p:nvPr>
            <p:ph type="title"/>
          </p:nvPr>
        </p:nvSpPr>
        <p:spPr>
          <a:xfrm>
            <a:off x="431800" y="474663"/>
            <a:ext cx="9269413" cy="1125537"/>
          </a:xfrm>
          <a:effectLst>
            <a:outerShdw dist="71842" dir="2700000" algn="ctr" rotWithShape="0">
              <a:schemeClr val="tx1"/>
            </a:outerShdw>
          </a:effectLst>
        </p:spPr>
        <p:txBody>
          <a:bodyPr/>
          <a:lstStyle/>
          <a:p>
            <a:r>
              <a:rPr lang="en-US" altLang="en-US" sz="6000">
                <a:solidFill>
                  <a:srgbClr val="FAFD00"/>
                </a:solidFill>
                <a:effectLst/>
              </a:rPr>
              <a:t>COHPAC</a:t>
            </a:r>
            <a:br>
              <a:rPr lang="en-US" altLang="en-US" sz="6000">
                <a:solidFill>
                  <a:srgbClr val="FAFD00"/>
                </a:solidFill>
                <a:effectLst/>
              </a:rPr>
            </a:br>
            <a:r>
              <a:rPr lang="en-US" altLang="en-US" sz="3600">
                <a:solidFill>
                  <a:srgbClr val="FAFD00"/>
                </a:solidFill>
                <a:effectLst/>
              </a:rPr>
              <a:t>(Compact Hybrid Particulate Collector)</a:t>
            </a:r>
            <a:endParaRPr lang="en-US" altLang="en-US" sz="6000">
              <a:solidFill>
                <a:srgbClr val="FAFD00"/>
              </a:solidFill>
              <a:effectLst/>
            </a:endParaRPr>
          </a:p>
        </p:txBody>
      </p:sp>
      <p:sp>
        <p:nvSpPr>
          <p:cNvPr id="328721" name="Text Box 17">
            <a:extLst>
              <a:ext uri="{FF2B5EF4-FFF2-40B4-BE49-F238E27FC236}">
                <a16:creationId xmlns:a16="http://schemas.microsoft.com/office/drawing/2014/main" id="{8ACAD656-7F97-40E7-A6EE-2823197CCAF7}"/>
              </a:ext>
            </a:extLst>
          </p:cNvPr>
          <p:cNvSpPr txBox="1">
            <a:spLocks noChangeArrowheads="1"/>
          </p:cNvSpPr>
          <p:nvPr/>
        </p:nvSpPr>
        <p:spPr bwMode="auto">
          <a:xfrm>
            <a:off x="2505075" y="3648075"/>
            <a:ext cx="9985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3200" b="1">
                <a:solidFill>
                  <a:srgbClr val="FAFD00"/>
                </a:solidFill>
                <a:effectLst>
                  <a:outerShdw blurRad="38100" dist="38100" dir="2700000" algn="tl">
                    <a:srgbClr val="000000"/>
                  </a:outerShdw>
                </a:effectLst>
                <a:latin typeface="Arial" charset="0"/>
              </a:rPr>
              <a:t>ESP</a:t>
            </a:r>
          </a:p>
        </p:txBody>
      </p:sp>
      <p:sp>
        <p:nvSpPr>
          <p:cNvPr id="328722" name="Text Box 18">
            <a:extLst>
              <a:ext uri="{FF2B5EF4-FFF2-40B4-BE49-F238E27FC236}">
                <a16:creationId xmlns:a16="http://schemas.microsoft.com/office/drawing/2014/main" id="{2309D594-9918-44A3-A2D8-583453EF8FB2}"/>
              </a:ext>
            </a:extLst>
          </p:cNvPr>
          <p:cNvSpPr txBox="1">
            <a:spLocks noChangeArrowheads="1"/>
          </p:cNvSpPr>
          <p:nvPr/>
        </p:nvSpPr>
        <p:spPr bwMode="auto">
          <a:xfrm>
            <a:off x="5548313" y="3349625"/>
            <a:ext cx="16478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3200" b="1">
                <a:solidFill>
                  <a:srgbClr val="FAFD00"/>
                </a:solidFill>
                <a:effectLst>
                  <a:outerShdw blurRad="38100" dist="38100" dir="2700000" algn="tl">
                    <a:srgbClr val="000000"/>
                  </a:outerShdw>
                </a:effectLst>
                <a:latin typeface="Arial" charset="0"/>
              </a:rPr>
              <a:t>Pulse BH</a:t>
            </a:r>
          </a:p>
        </p:txBody>
      </p:sp>
      <p:sp>
        <p:nvSpPr>
          <p:cNvPr id="328723" name="Text Box 19">
            <a:extLst>
              <a:ext uri="{FF2B5EF4-FFF2-40B4-BE49-F238E27FC236}">
                <a16:creationId xmlns:a16="http://schemas.microsoft.com/office/drawing/2014/main" id="{0E5E11D9-0CE1-4E23-87D4-FF53E31175BA}"/>
              </a:ext>
            </a:extLst>
          </p:cNvPr>
          <p:cNvSpPr txBox="1">
            <a:spLocks noChangeArrowheads="1"/>
          </p:cNvSpPr>
          <p:nvPr/>
        </p:nvSpPr>
        <p:spPr bwMode="auto">
          <a:xfrm>
            <a:off x="717550" y="3228975"/>
            <a:ext cx="11303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sz="3200" b="1">
                <a:solidFill>
                  <a:srgbClr val="FAFD00"/>
                </a:solidFill>
                <a:effectLst>
                  <a:outerShdw blurRad="38100" dist="38100" dir="2700000" algn="tl">
                    <a:srgbClr val="000000"/>
                  </a:outerShdw>
                </a:effectLst>
                <a:latin typeface="Arial" charset="0"/>
              </a:rPr>
              <a:t>Flue </a:t>
            </a:r>
          </a:p>
          <a:p>
            <a:pPr algn="ctr">
              <a:defRPr/>
            </a:pPr>
            <a:endParaRPr lang="en-US" sz="3200" b="1">
              <a:solidFill>
                <a:srgbClr val="FAFD00"/>
              </a:solidFill>
              <a:effectLst>
                <a:outerShdw blurRad="38100" dist="38100" dir="2700000" algn="tl">
                  <a:srgbClr val="000000"/>
                </a:outerShdw>
              </a:effectLst>
              <a:latin typeface="Arial" charset="0"/>
            </a:endParaRPr>
          </a:p>
          <a:p>
            <a:pPr algn="ctr">
              <a:defRPr/>
            </a:pPr>
            <a:r>
              <a:rPr lang="en-US" sz="3200" b="1">
                <a:solidFill>
                  <a:srgbClr val="FAFD00"/>
                </a:solidFill>
                <a:effectLst>
                  <a:outerShdw blurRad="38100" dist="38100" dir="2700000" algn="tl">
                    <a:srgbClr val="000000"/>
                  </a:outerShdw>
                </a:effectLst>
                <a:latin typeface="Arial" charset="0"/>
              </a:rPr>
              <a:t>Gas</a:t>
            </a:r>
          </a:p>
        </p:txBody>
      </p:sp>
      <p:sp>
        <p:nvSpPr>
          <p:cNvPr id="328724" name="Text Box 20">
            <a:extLst>
              <a:ext uri="{FF2B5EF4-FFF2-40B4-BE49-F238E27FC236}">
                <a16:creationId xmlns:a16="http://schemas.microsoft.com/office/drawing/2014/main" id="{F4BE4332-2906-48A6-9C2A-6D4D84975459}"/>
              </a:ext>
            </a:extLst>
          </p:cNvPr>
          <p:cNvSpPr txBox="1">
            <a:spLocks noChangeArrowheads="1"/>
          </p:cNvSpPr>
          <p:nvPr/>
        </p:nvSpPr>
        <p:spPr bwMode="auto">
          <a:xfrm>
            <a:off x="4125913" y="3521075"/>
            <a:ext cx="16478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a:solidFill>
                  <a:srgbClr val="FAFD00"/>
                </a:solidFill>
                <a:effectLst>
                  <a:outerShdw blurRad="38100" dist="38100" dir="2700000" algn="tl">
                    <a:srgbClr val="000000"/>
                  </a:outerShdw>
                </a:effectLst>
                <a:latin typeface="Arial" charset="0"/>
              </a:rPr>
              <a:t>30% Opacity</a:t>
            </a:r>
            <a:endParaRPr lang="en-US" sz="2800" b="1">
              <a:solidFill>
                <a:srgbClr val="FAFD00"/>
              </a:solidFill>
              <a:effectLst>
                <a:outerShdw blurRad="38100" dist="38100" dir="2700000" algn="tl">
                  <a:srgbClr val="000000"/>
                </a:outerShdw>
              </a:effectLst>
              <a:latin typeface="Arial" charset="0"/>
            </a:endParaRPr>
          </a:p>
        </p:txBody>
      </p:sp>
      <p:sp>
        <p:nvSpPr>
          <p:cNvPr id="353295" name="Text Box 21">
            <a:extLst>
              <a:ext uri="{FF2B5EF4-FFF2-40B4-BE49-F238E27FC236}">
                <a16:creationId xmlns:a16="http://schemas.microsoft.com/office/drawing/2014/main" id="{75700592-E9DE-48DD-9A4F-9E204363A9A6}"/>
              </a:ext>
            </a:extLst>
          </p:cNvPr>
          <p:cNvSpPr txBox="1">
            <a:spLocks noChangeArrowheads="1"/>
          </p:cNvSpPr>
          <p:nvPr/>
        </p:nvSpPr>
        <p:spPr bwMode="auto">
          <a:xfrm>
            <a:off x="7673975" y="1752600"/>
            <a:ext cx="1647825" cy="82232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400">
                <a:solidFill>
                  <a:srgbClr val="FFFF00"/>
                </a:solidFill>
              </a:rPr>
              <a:t>2% Opacity</a:t>
            </a:r>
            <a:endParaRPr lang="en-US" altLang="en-US" sz="2800">
              <a:solidFill>
                <a:srgbClr val="FFFF00"/>
              </a:solidFill>
            </a:endParaRPr>
          </a:p>
        </p:txBody>
      </p:sp>
    </p:spTree>
  </p:cSld>
  <p:clrMapOvr>
    <a:overrideClrMapping bg1="lt1" tx1="dk1" bg2="lt2" tx2="dk2" accent1="accent1" accent2="accent2" accent3="accent3" accent4="accent4" accent5="accent5" accent6="accent6" hlink="hlink" folHlink="folHlink"/>
  </p:clrMapOvr>
  <p:transition advClick="0" advTm="5000">
    <p:random/>
  </p:transition>
</p:sld>
</file>

<file path=ppt/slides/slide179.xml><?xml version="1.0" encoding="utf-8"?>
<p:sld xmlns:a="http://schemas.openxmlformats.org/drawingml/2006/main" xmlns:r="http://schemas.openxmlformats.org/officeDocument/2006/relationships" xmlns:p="http://schemas.openxmlformats.org/presentationml/2006/main" showMasterSp="0" show="0">
  <p:cSld>
    <p:bg>
      <p:bgPr>
        <a:solidFill>
          <a:schemeClr val="bg1"/>
        </a:solidFill>
        <a:effectLst/>
      </p:bgPr>
    </p:bg>
    <p:spTree>
      <p:nvGrpSpPr>
        <p:cNvPr id="1" name=""/>
        <p:cNvGrpSpPr/>
        <p:nvPr/>
      </p:nvGrpSpPr>
      <p:grpSpPr>
        <a:xfrm>
          <a:off x="0" y="0"/>
          <a:ext cx="0" cy="0"/>
          <a:chOff x="0" y="0"/>
          <a:chExt cx="0" cy="0"/>
        </a:xfrm>
      </p:grpSpPr>
      <p:pic>
        <p:nvPicPr>
          <p:cNvPr id="355330" name="Picture 2">
            <a:extLst>
              <a:ext uri="{FF2B5EF4-FFF2-40B4-BE49-F238E27FC236}">
                <a16:creationId xmlns:a16="http://schemas.microsoft.com/office/drawing/2014/main" id="{8EAFBB48-087A-4D8D-AC53-DB8BAF1389C5}"/>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invGray">
          <a:xfrm>
            <a:off x="565150" y="579438"/>
            <a:ext cx="6629400" cy="60690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5331" name="Rectangle 3">
            <a:extLst>
              <a:ext uri="{FF2B5EF4-FFF2-40B4-BE49-F238E27FC236}">
                <a16:creationId xmlns:a16="http://schemas.microsoft.com/office/drawing/2014/main" id="{FF8BB476-C739-4451-8FAE-2873BA1E022E}"/>
              </a:ext>
            </a:extLst>
          </p:cNvPr>
          <p:cNvSpPr>
            <a:spLocks noChangeArrowheads="1"/>
          </p:cNvSpPr>
          <p:nvPr/>
        </p:nvSpPr>
        <p:spPr bwMode="auto">
          <a:xfrm>
            <a:off x="7708900" y="1146175"/>
            <a:ext cx="2166938" cy="4494213"/>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4400">
                <a:solidFill>
                  <a:srgbClr val="FAFD00"/>
                </a:solidFill>
              </a:rPr>
              <a:t>SOx-NOx-Rox Box</a:t>
            </a:r>
          </a:p>
        </p:txBody>
      </p:sp>
      <p:sp>
        <p:nvSpPr>
          <p:cNvPr id="330756" name="Rectangle 4">
            <a:extLst>
              <a:ext uri="{FF2B5EF4-FFF2-40B4-BE49-F238E27FC236}">
                <a16:creationId xmlns:a16="http://schemas.microsoft.com/office/drawing/2014/main" id="{9B41B66C-AC42-4BDA-B8DC-33BC79A11A53}"/>
              </a:ext>
            </a:extLst>
          </p:cNvPr>
          <p:cNvSpPr>
            <a:spLocks noChangeArrowheads="1"/>
          </p:cNvSpPr>
          <p:nvPr/>
        </p:nvSpPr>
        <p:spPr bwMode="auto">
          <a:xfrm>
            <a:off x="6475413" y="6086475"/>
            <a:ext cx="3359150" cy="363538"/>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spAutoFit/>
          </a:bodyPr>
          <a:lstStyle/>
          <a:p>
            <a:pPr algn="ctr">
              <a:defRPr/>
            </a:pPr>
            <a:r>
              <a:rPr lang="en-US" sz="1800" b="1" i="1">
                <a:solidFill>
                  <a:srgbClr val="FAFD00"/>
                </a:solidFill>
                <a:effectLst>
                  <a:outerShdw blurRad="38100" dist="38100" dir="2700000" algn="tl">
                    <a:srgbClr val="000000"/>
                  </a:outerShdw>
                </a:effectLst>
                <a:latin typeface="Arial" charset="0"/>
              </a:rPr>
              <a:t>Graphic Courtesy of B&amp;W</a:t>
            </a:r>
          </a:p>
        </p:txBody>
      </p:sp>
      <p:sp>
        <p:nvSpPr>
          <p:cNvPr id="355333" name="Rectangle 5">
            <a:extLst>
              <a:ext uri="{FF2B5EF4-FFF2-40B4-BE49-F238E27FC236}">
                <a16:creationId xmlns:a16="http://schemas.microsoft.com/office/drawing/2014/main" id="{12D718B8-5BCD-41F3-9D4D-1BF15A8B02A1}"/>
              </a:ext>
            </a:extLst>
          </p:cNvPr>
          <p:cNvSpPr>
            <a:spLocks noChangeArrowheads="1"/>
          </p:cNvSpPr>
          <p:nvPr/>
        </p:nvSpPr>
        <p:spPr bwMode="auto">
          <a:xfrm>
            <a:off x="347663" y="64484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355334" name="Rectangle 6">
            <a:extLst>
              <a:ext uri="{FF2B5EF4-FFF2-40B4-BE49-F238E27FC236}">
                <a16:creationId xmlns:a16="http://schemas.microsoft.com/office/drawing/2014/main" id="{2348DCD3-229C-4BC4-8507-D0ED59D9F2BC}"/>
              </a:ext>
            </a:extLst>
          </p:cNvPr>
          <p:cNvSpPr>
            <a:spLocks noChangeArrowheads="1"/>
          </p:cNvSpPr>
          <p:nvPr/>
        </p:nvSpPr>
        <p:spPr bwMode="auto">
          <a:xfrm>
            <a:off x="7848600" y="64484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4AE0812-66E9-435E-9A8A-430661F6F0D1}" type="slidenum">
              <a:rPr lang="en-US" altLang="en-US" sz="1400">
                <a:solidFill>
                  <a:schemeClr val="tx2"/>
                </a:solidFill>
              </a:rPr>
              <a:pPr algn="r">
                <a:lnSpc>
                  <a:spcPct val="100000"/>
                </a:lnSpc>
                <a:spcBef>
                  <a:spcPct val="0"/>
                </a:spcBef>
                <a:buClrTx/>
                <a:buSzTx/>
                <a:buFontTx/>
                <a:buNone/>
              </a:pPr>
              <a:t>179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4">
            <a:extLst>
              <a:ext uri="{FF2B5EF4-FFF2-40B4-BE49-F238E27FC236}">
                <a16:creationId xmlns:a16="http://schemas.microsoft.com/office/drawing/2014/main" id="{2297FB1B-4007-42BA-82D8-E1AC51C3F229}"/>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E9F3C16-6208-486F-80DA-5D76257A9D4B}" type="slidenum">
              <a:rPr lang="en-US" altLang="en-US" sz="1400">
                <a:solidFill>
                  <a:schemeClr val="tx2"/>
                </a:solidFill>
              </a:rPr>
              <a:pPr>
                <a:lnSpc>
                  <a:spcPct val="100000"/>
                </a:lnSpc>
                <a:spcBef>
                  <a:spcPct val="0"/>
                </a:spcBef>
                <a:buClrTx/>
                <a:buSzTx/>
                <a:buFontTx/>
                <a:buNone/>
              </a:pPr>
              <a:t>18</a:t>
            </a:fld>
            <a:endParaRPr lang="en-US" altLang="en-US" sz="1400">
              <a:solidFill>
                <a:schemeClr val="tx2"/>
              </a:solidFill>
            </a:endParaRPr>
          </a:p>
        </p:txBody>
      </p:sp>
      <p:sp>
        <p:nvSpPr>
          <p:cNvPr id="38915" name="Rectangle 2">
            <a:extLst>
              <a:ext uri="{FF2B5EF4-FFF2-40B4-BE49-F238E27FC236}">
                <a16:creationId xmlns:a16="http://schemas.microsoft.com/office/drawing/2014/main" id="{35DEED14-E2E8-47F5-8168-ED94527DF7E3}"/>
              </a:ext>
            </a:extLst>
          </p:cNvPr>
          <p:cNvSpPr>
            <a:spLocks noChangeArrowheads="1"/>
          </p:cNvSpPr>
          <p:nvPr/>
        </p:nvSpPr>
        <p:spPr bwMode="auto">
          <a:xfrm>
            <a:off x="5400675" y="1676400"/>
            <a:ext cx="4286250" cy="35814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8916" name="Oval 3">
            <a:extLst>
              <a:ext uri="{FF2B5EF4-FFF2-40B4-BE49-F238E27FC236}">
                <a16:creationId xmlns:a16="http://schemas.microsoft.com/office/drawing/2014/main" id="{6EAA717B-FDC5-4E8B-8FA8-9031B019C9F7}"/>
              </a:ext>
            </a:extLst>
          </p:cNvPr>
          <p:cNvSpPr>
            <a:spLocks noChangeArrowheads="1"/>
          </p:cNvSpPr>
          <p:nvPr/>
        </p:nvSpPr>
        <p:spPr bwMode="auto">
          <a:xfrm>
            <a:off x="6343650" y="2590800"/>
            <a:ext cx="2314575" cy="2057400"/>
          </a:xfrm>
          <a:prstGeom prst="ellipse">
            <a:avLst/>
          </a:prstGeom>
          <a:gradFill rotWithShape="0">
            <a:gsLst>
              <a:gs pos="0">
                <a:srgbClr val="595959"/>
              </a:gs>
              <a:gs pos="100000">
                <a:srgbClr val="C0C0C0"/>
              </a:gs>
            </a:gsLst>
            <a:path path="shape">
              <a:fillToRect l="50000" t="50000" r="50000" b="50000"/>
            </a:path>
          </a:gra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39972" name="Rectangle 4">
            <a:extLst>
              <a:ext uri="{FF2B5EF4-FFF2-40B4-BE49-F238E27FC236}">
                <a16:creationId xmlns:a16="http://schemas.microsoft.com/office/drawing/2014/main" id="{B67471D0-5A5D-4127-BE51-E19C436501F0}"/>
              </a:ext>
            </a:extLst>
          </p:cNvPr>
          <p:cNvSpPr>
            <a:spLocks noGrp="1" noChangeArrowheads="1"/>
          </p:cNvSpPr>
          <p:nvPr>
            <p:ph type="title"/>
          </p:nvPr>
        </p:nvSpPr>
        <p:spPr>
          <a:xfrm>
            <a:off x="666750" y="638175"/>
            <a:ext cx="8963025" cy="879475"/>
          </a:xfrm>
        </p:spPr>
        <p:txBody>
          <a:bodyPr/>
          <a:lstStyle/>
          <a:p>
            <a:pPr>
              <a:defRPr/>
            </a:pPr>
            <a:r>
              <a:rPr lang="en-US" sz="4200">
                <a:solidFill>
                  <a:schemeClr val="accent1"/>
                </a:solidFill>
              </a:rPr>
              <a:t>How Small is PM?</a:t>
            </a:r>
          </a:p>
        </p:txBody>
      </p:sp>
      <p:pic>
        <p:nvPicPr>
          <p:cNvPr id="38918" name="Picture 5" descr="Hair">
            <a:extLst>
              <a:ext uri="{FF2B5EF4-FFF2-40B4-BE49-F238E27FC236}">
                <a16:creationId xmlns:a16="http://schemas.microsoft.com/office/drawing/2014/main" id="{E239A2D2-1F71-487B-BF5E-5D59E1106895}"/>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71525" y="1676400"/>
            <a:ext cx="42862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AutoShape 6">
            <a:extLst>
              <a:ext uri="{FF2B5EF4-FFF2-40B4-BE49-F238E27FC236}">
                <a16:creationId xmlns:a16="http://schemas.microsoft.com/office/drawing/2014/main" id="{1861B16B-BC71-40DA-A9E5-1C3BF2A29695}"/>
              </a:ext>
            </a:extLst>
          </p:cNvPr>
          <p:cNvSpPr>
            <a:spLocks/>
          </p:cNvSpPr>
          <p:nvPr/>
        </p:nvSpPr>
        <p:spPr bwMode="auto">
          <a:xfrm rot="-5425283">
            <a:off x="2646363" y="4246563"/>
            <a:ext cx="533400" cy="2400300"/>
          </a:xfrm>
          <a:prstGeom prst="leftBrace">
            <a:avLst>
              <a:gd name="adj1" fmla="val 37500"/>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8920" name="Freeform 7">
            <a:extLst>
              <a:ext uri="{FF2B5EF4-FFF2-40B4-BE49-F238E27FC236}">
                <a16:creationId xmlns:a16="http://schemas.microsoft.com/office/drawing/2014/main" id="{D6E96453-3E45-4F08-86E5-D513D02E179D}"/>
              </a:ext>
            </a:extLst>
          </p:cNvPr>
          <p:cNvSpPr>
            <a:spLocks/>
          </p:cNvSpPr>
          <p:nvPr/>
        </p:nvSpPr>
        <p:spPr bwMode="auto">
          <a:xfrm>
            <a:off x="6686550" y="3429000"/>
            <a:ext cx="428625" cy="304800"/>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1" name="Freeform 8">
            <a:extLst>
              <a:ext uri="{FF2B5EF4-FFF2-40B4-BE49-F238E27FC236}">
                <a16:creationId xmlns:a16="http://schemas.microsoft.com/office/drawing/2014/main" id="{3F969875-C7D9-4812-8282-A88D7CB95315}"/>
              </a:ext>
            </a:extLst>
          </p:cNvPr>
          <p:cNvSpPr>
            <a:spLocks/>
          </p:cNvSpPr>
          <p:nvPr/>
        </p:nvSpPr>
        <p:spPr bwMode="auto">
          <a:xfrm>
            <a:off x="7972425" y="3581400"/>
            <a:ext cx="171450" cy="152400"/>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2" name="Text Box 9">
            <a:extLst>
              <a:ext uri="{FF2B5EF4-FFF2-40B4-BE49-F238E27FC236}">
                <a16:creationId xmlns:a16="http://schemas.microsoft.com/office/drawing/2014/main" id="{A393BC01-8ED3-4AC1-837F-B523EFE8A6DD}"/>
              </a:ext>
            </a:extLst>
          </p:cNvPr>
          <p:cNvSpPr txBox="1">
            <a:spLocks noChangeArrowheads="1"/>
          </p:cNvSpPr>
          <p:nvPr/>
        </p:nvSpPr>
        <p:spPr bwMode="auto">
          <a:xfrm>
            <a:off x="600075" y="5638800"/>
            <a:ext cx="4457700"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
              </a:spcBef>
              <a:buClrTx/>
              <a:buSzTx/>
              <a:buFontTx/>
              <a:buNone/>
            </a:pPr>
            <a:r>
              <a:rPr lang="en-US" altLang="en-US" sz="2400" b="0"/>
              <a:t>Human Hair</a:t>
            </a:r>
          </a:p>
          <a:p>
            <a:pPr algn="ctr">
              <a:lnSpc>
                <a:spcPct val="100000"/>
              </a:lnSpc>
              <a:spcBef>
                <a:spcPct val="5000"/>
              </a:spcBef>
              <a:buClrTx/>
              <a:buSzTx/>
              <a:buFontTx/>
              <a:buNone/>
            </a:pPr>
            <a:r>
              <a:rPr lang="en-US" altLang="en-US" sz="2400" b="0"/>
              <a:t>(60 </a:t>
            </a:r>
            <a:r>
              <a:rPr lang="el-GR" altLang="en-US" sz="2400" b="0">
                <a:sym typeface="Symbol" panose="05050102010706020507" pitchFamily="18" charset="2"/>
              </a:rPr>
              <a:t></a:t>
            </a:r>
            <a:r>
              <a:rPr lang="en-US" altLang="en-US" sz="2400" b="0"/>
              <a:t>m diameter)</a:t>
            </a:r>
          </a:p>
        </p:txBody>
      </p:sp>
      <p:grpSp>
        <p:nvGrpSpPr>
          <p:cNvPr id="38923" name="Group 10">
            <a:extLst>
              <a:ext uri="{FF2B5EF4-FFF2-40B4-BE49-F238E27FC236}">
                <a16:creationId xmlns:a16="http://schemas.microsoft.com/office/drawing/2014/main" id="{D87D2480-62C2-4EDF-9573-A678CE90B479}"/>
              </a:ext>
            </a:extLst>
          </p:cNvPr>
          <p:cNvGrpSpPr>
            <a:grpSpLocks/>
          </p:cNvGrpSpPr>
          <p:nvPr/>
        </p:nvGrpSpPr>
        <p:grpSpPr bwMode="auto">
          <a:xfrm>
            <a:off x="5143500" y="3759200"/>
            <a:ext cx="2314575" cy="2520950"/>
            <a:chOff x="2880" y="2448"/>
            <a:chExt cx="1296" cy="1588"/>
          </a:xfrm>
        </p:grpSpPr>
        <p:sp>
          <p:nvSpPr>
            <p:cNvPr id="38932" name="Text Box 11">
              <a:extLst>
                <a:ext uri="{FF2B5EF4-FFF2-40B4-BE49-F238E27FC236}">
                  <a16:creationId xmlns:a16="http://schemas.microsoft.com/office/drawing/2014/main" id="{623EF8CE-3511-4BFC-80D8-FA57D7644CC5}"/>
                </a:ext>
              </a:extLst>
            </p:cNvPr>
            <p:cNvSpPr txBox="1">
              <a:spLocks noChangeArrowheads="1"/>
            </p:cNvSpPr>
            <p:nvPr/>
          </p:nvSpPr>
          <p:spPr bwMode="auto">
            <a:xfrm>
              <a:off x="2880" y="3552"/>
              <a:ext cx="1296" cy="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60000"/>
                </a:spcBef>
                <a:buClrTx/>
                <a:buSzTx/>
                <a:buFontTx/>
                <a:buNone/>
              </a:pPr>
              <a:r>
                <a:rPr lang="en-US" altLang="en-US" sz="2400" b="0"/>
                <a:t>PM</a:t>
              </a:r>
              <a:r>
                <a:rPr lang="en-US" altLang="en-US" sz="2400" b="0" baseline="-25000"/>
                <a:t>10</a:t>
              </a:r>
              <a:endParaRPr lang="en-US" altLang="en-US" sz="2400" b="0"/>
            </a:p>
            <a:p>
              <a:pPr algn="ctr">
                <a:lnSpc>
                  <a:spcPct val="35000"/>
                </a:lnSpc>
                <a:spcBef>
                  <a:spcPct val="50000"/>
                </a:spcBef>
                <a:buClrTx/>
                <a:buSzTx/>
                <a:buFontTx/>
                <a:buNone/>
              </a:pPr>
              <a:r>
                <a:rPr lang="en-US" altLang="en-US" sz="2400" b="0"/>
                <a:t>(10 </a:t>
              </a:r>
              <a:r>
                <a:rPr lang="el-GR" altLang="en-US" sz="2400" b="0">
                  <a:sym typeface="Symbol" panose="05050102010706020507" pitchFamily="18" charset="2"/>
                </a:rPr>
                <a:t></a:t>
              </a:r>
              <a:r>
                <a:rPr lang="en-US" altLang="en-US" sz="2400" b="0"/>
                <a:t>m)</a:t>
              </a:r>
            </a:p>
          </p:txBody>
        </p:sp>
        <p:sp>
          <p:nvSpPr>
            <p:cNvPr id="38933" name="Line 12">
              <a:extLst>
                <a:ext uri="{FF2B5EF4-FFF2-40B4-BE49-F238E27FC236}">
                  <a16:creationId xmlns:a16="http://schemas.microsoft.com/office/drawing/2014/main" id="{B26F5C57-8197-4E6C-B93B-BE94CD629D6E}"/>
                </a:ext>
              </a:extLst>
            </p:cNvPr>
            <p:cNvSpPr>
              <a:spLocks noChangeShapeType="1"/>
            </p:cNvSpPr>
            <p:nvPr/>
          </p:nvSpPr>
          <p:spPr bwMode="auto">
            <a:xfrm flipH="1">
              <a:off x="3648" y="2448"/>
              <a:ext cx="192" cy="1008"/>
            </a:xfrm>
            <a:prstGeom prst="line">
              <a:avLst/>
            </a:prstGeom>
            <a:noFill/>
            <a:ln w="38100">
              <a:solidFill>
                <a:schemeClr val="tx1"/>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8924" name="Group 13">
            <a:extLst>
              <a:ext uri="{FF2B5EF4-FFF2-40B4-BE49-F238E27FC236}">
                <a16:creationId xmlns:a16="http://schemas.microsoft.com/office/drawing/2014/main" id="{C4903BFA-1738-4FCB-8B72-1C52055083B7}"/>
              </a:ext>
            </a:extLst>
          </p:cNvPr>
          <p:cNvGrpSpPr>
            <a:grpSpLocks/>
          </p:cNvGrpSpPr>
          <p:nvPr/>
        </p:nvGrpSpPr>
        <p:grpSpPr bwMode="auto">
          <a:xfrm>
            <a:off x="7415213" y="3798888"/>
            <a:ext cx="2571750" cy="2444750"/>
            <a:chOff x="4176" y="2496"/>
            <a:chExt cx="1440" cy="1540"/>
          </a:xfrm>
        </p:grpSpPr>
        <p:sp>
          <p:nvSpPr>
            <p:cNvPr id="38930" name="Text Box 14">
              <a:extLst>
                <a:ext uri="{FF2B5EF4-FFF2-40B4-BE49-F238E27FC236}">
                  <a16:creationId xmlns:a16="http://schemas.microsoft.com/office/drawing/2014/main" id="{6B1DE372-FA17-4836-8F23-A160D95B7CC2}"/>
                </a:ext>
              </a:extLst>
            </p:cNvPr>
            <p:cNvSpPr txBox="1">
              <a:spLocks noChangeArrowheads="1"/>
            </p:cNvSpPr>
            <p:nvPr/>
          </p:nvSpPr>
          <p:spPr bwMode="auto">
            <a:xfrm>
              <a:off x="4176" y="3552"/>
              <a:ext cx="1440" cy="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50000"/>
                </a:spcBef>
                <a:buClrTx/>
                <a:buSzTx/>
                <a:buFontTx/>
                <a:buNone/>
              </a:pPr>
              <a:r>
                <a:rPr lang="en-US" altLang="en-US" sz="2400" b="0"/>
                <a:t>PM</a:t>
              </a:r>
              <a:r>
                <a:rPr lang="en-US" altLang="en-US" sz="2400" b="0" baseline="-25000"/>
                <a:t>2.5</a:t>
              </a:r>
              <a:endParaRPr lang="en-US" altLang="en-US" sz="2400" b="0"/>
            </a:p>
            <a:p>
              <a:pPr algn="ctr">
                <a:lnSpc>
                  <a:spcPct val="35000"/>
                </a:lnSpc>
                <a:spcBef>
                  <a:spcPct val="50000"/>
                </a:spcBef>
                <a:buClrTx/>
                <a:buSzTx/>
                <a:buFontTx/>
                <a:buNone/>
              </a:pPr>
              <a:r>
                <a:rPr lang="en-US" altLang="en-US" sz="2400" b="0"/>
                <a:t>(2.5 </a:t>
              </a:r>
              <a:r>
                <a:rPr lang="el-GR" altLang="en-US" sz="2400" b="0">
                  <a:sym typeface="Symbol" panose="05050102010706020507" pitchFamily="18" charset="2"/>
                </a:rPr>
                <a:t></a:t>
              </a:r>
              <a:r>
                <a:rPr lang="en-US" altLang="en-US" sz="2400" b="0"/>
                <a:t>m)</a:t>
              </a:r>
            </a:p>
          </p:txBody>
        </p:sp>
        <p:sp>
          <p:nvSpPr>
            <p:cNvPr id="38931" name="Line 15">
              <a:extLst>
                <a:ext uri="{FF2B5EF4-FFF2-40B4-BE49-F238E27FC236}">
                  <a16:creationId xmlns:a16="http://schemas.microsoft.com/office/drawing/2014/main" id="{2F322CC9-0884-4F82-934B-89305ECDBF9A}"/>
                </a:ext>
              </a:extLst>
            </p:cNvPr>
            <p:cNvSpPr>
              <a:spLocks noChangeShapeType="1"/>
            </p:cNvSpPr>
            <p:nvPr/>
          </p:nvSpPr>
          <p:spPr bwMode="auto">
            <a:xfrm>
              <a:off x="4560" y="2496"/>
              <a:ext cx="192" cy="1008"/>
            </a:xfrm>
            <a:prstGeom prst="line">
              <a:avLst/>
            </a:prstGeom>
            <a:noFill/>
            <a:ln w="38100">
              <a:solidFill>
                <a:schemeClr val="tx1"/>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8925" name="Text Box 16">
            <a:extLst>
              <a:ext uri="{FF2B5EF4-FFF2-40B4-BE49-F238E27FC236}">
                <a16:creationId xmlns:a16="http://schemas.microsoft.com/office/drawing/2014/main" id="{C8ECA881-1DD3-478E-B5AC-49F02C6344D3}"/>
              </a:ext>
            </a:extLst>
          </p:cNvPr>
          <p:cNvSpPr txBox="1">
            <a:spLocks noChangeArrowheads="1"/>
          </p:cNvSpPr>
          <p:nvPr/>
        </p:nvSpPr>
        <p:spPr bwMode="auto">
          <a:xfrm>
            <a:off x="5400675" y="1676400"/>
            <a:ext cx="4543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50000"/>
              </a:spcBef>
              <a:buClrTx/>
              <a:buSzTx/>
              <a:buFontTx/>
              <a:buNone/>
            </a:pPr>
            <a:r>
              <a:rPr lang="en-US" altLang="en-US" sz="2400" b="0"/>
              <a:t>Hair cross section (60 </a:t>
            </a:r>
            <a:r>
              <a:rPr lang="el-GR" altLang="en-US" sz="2400" b="0">
                <a:sym typeface="Symbol" panose="05050102010706020507" pitchFamily="18" charset="2"/>
              </a:rPr>
              <a:t></a:t>
            </a:r>
            <a:r>
              <a:rPr lang="en-US" altLang="en-US" sz="2400" b="0"/>
              <a:t>m)</a:t>
            </a:r>
          </a:p>
        </p:txBody>
      </p:sp>
      <p:grpSp>
        <p:nvGrpSpPr>
          <p:cNvPr id="38926" name="Group 17">
            <a:extLst>
              <a:ext uri="{FF2B5EF4-FFF2-40B4-BE49-F238E27FC236}">
                <a16:creationId xmlns:a16="http://schemas.microsoft.com/office/drawing/2014/main" id="{40B0CF41-4509-4320-BE4E-0156DF70D144}"/>
              </a:ext>
            </a:extLst>
          </p:cNvPr>
          <p:cNvGrpSpPr>
            <a:grpSpLocks/>
          </p:cNvGrpSpPr>
          <p:nvPr/>
        </p:nvGrpSpPr>
        <p:grpSpPr bwMode="auto">
          <a:xfrm>
            <a:off x="6343650" y="2209800"/>
            <a:ext cx="2314575" cy="304800"/>
            <a:chOff x="3552" y="1344"/>
            <a:chExt cx="1296" cy="192"/>
          </a:xfrm>
        </p:grpSpPr>
        <p:sp>
          <p:nvSpPr>
            <p:cNvPr id="38927" name="Line 18">
              <a:extLst>
                <a:ext uri="{FF2B5EF4-FFF2-40B4-BE49-F238E27FC236}">
                  <a16:creationId xmlns:a16="http://schemas.microsoft.com/office/drawing/2014/main" id="{3353DDF7-62CC-45E3-8AFA-2BA7F9031770}"/>
                </a:ext>
              </a:extLst>
            </p:cNvPr>
            <p:cNvSpPr>
              <a:spLocks noChangeShapeType="1"/>
            </p:cNvSpPr>
            <p:nvPr/>
          </p:nvSpPr>
          <p:spPr bwMode="auto">
            <a:xfrm>
              <a:off x="3552" y="1440"/>
              <a:ext cx="1296" cy="0"/>
            </a:xfrm>
            <a:prstGeom prst="line">
              <a:avLst/>
            </a:prstGeom>
            <a:noFill/>
            <a:ln w="25400">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8" name="Line 19">
              <a:extLst>
                <a:ext uri="{FF2B5EF4-FFF2-40B4-BE49-F238E27FC236}">
                  <a16:creationId xmlns:a16="http://schemas.microsoft.com/office/drawing/2014/main" id="{E8790F68-D57E-42C5-AC37-87B12A209435}"/>
                </a:ext>
              </a:extLst>
            </p:cNvPr>
            <p:cNvSpPr>
              <a:spLocks noChangeShapeType="1"/>
            </p:cNvSpPr>
            <p:nvPr/>
          </p:nvSpPr>
          <p:spPr bwMode="auto">
            <a:xfrm>
              <a:off x="3552" y="1344"/>
              <a:ext cx="0" cy="19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9" name="Line 20">
              <a:extLst>
                <a:ext uri="{FF2B5EF4-FFF2-40B4-BE49-F238E27FC236}">
                  <a16:creationId xmlns:a16="http://schemas.microsoft.com/office/drawing/2014/main" id="{7CA5FC45-60CB-44CC-ADA0-64AF5A3513D8}"/>
                </a:ext>
              </a:extLst>
            </p:cNvPr>
            <p:cNvSpPr>
              <a:spLocks noChangeShapeType="1"/>
            </p:cNvSpPr>
            <p:nvPr/>
          </p:nvSpPr>
          <p:spPr bwMode="auto">
            <a:xfrm>
              <a:off x="4848" y="1344"/>
              <a:ext cx="0" cy="19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advClick="0" advTm="5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a:extLst>
              <a:ext uri="{FF2B5EF4-FFF2-40B4-BE49-F238E27FC236}">
                <a16:creationId xmlns:a16="http://schemas.microsoft.com/office/drawing/2014/main" id="{88216DED-CD30-4447-95B1-50E7871393FC}"/>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A507AB6-C0CB-4AD4-8E7F-07799BC57C7A}" type="slidenum">
              <a:rPr lang="en-US" altLang="en-US" sz="1400">
                <a:solidFill>
                  <a:schemeClr val="tx2"/>
                </a:solidFill>
              </a:rPr>
              <a:pPr>
                <a:lnSpc>
                  <a:spcPct val="100000"/>
                </a:lnSpc>
                <a:spcBef>
                  <a:spcPct val="0"/>
                </a:spcBef>
                <a:buClrTx/>
                <a:buSzTx/>
                <a:buFontTx/>
                <a:buNone/>
              </a:pPr>
              <a:t>19</a:t>
            </a:fld>
            <a:endParaRPr lang="en-US" altLang="en-US" sz="1400">
              <a:solidFill>
                <a:schemeClr val="tx2"/>
              </a:solidFill>
            </a:endParaRPr>
          </a:p>
        </p:txBody>
      </p:sp>
      <p:pic>
        <p:nvPicPr>
          <p:cNvPr id="40963" name="Picture 2">
            <a:extLst>
              <a:ext uri="{FF2B5EF4-FFF2-40B4-BE49-F238E27FC236}">
                <a16:creationId xmlns:a16="http://schemas.microsoft.com/office/drawing/2014/main" id="{AE76EEE9-0A86-4813-93C4-6744F881D9FC}"/>
              </a:ext>
            </a:extLst>
          </p:cNvPr>
          <p:cNvPicPr>
            <a:picLocks noChangeArrowheads="1"/>
          </p:cNvPicPr>
          <p:nvPr/>
        </p:nvPicPr>
        <p:blipFill>
          <a:blip r:embed="rId3">
            <a:extLst>
              <a:ext uri="{28A0092B-C50C-407E-A947-70E740481C1C}">
                <a14:useLocalDpi xmlns:a14="http://schemas.microsoft.com/office/drawing/2010/main" val="0"/>
              </a:ext>
            </a:extLst>
          </a:blip>
          <a:srcRect t="2133" b="6358"/>
          <a:stretch>
            <a:fillRect/>
          </a:stretch>
        </p:blipFill>
        <p:spPr bwMode="invGray">
          <a:xfrm>
            <a:off x="2379663" y="0"/>
            <a:ext cx="5029200" cy="68087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4" name="Line 3">
            <a:extLst>
              <a:ext uri="{FF2B5EF4-FFF2-40B4-BE49-F238E27FC236}">
                <a16:creationId xmlns:a16="http://schemas.microsoft.com/office/drawing/2014/main" id="{E2557DDB-E2A3-4A80-A5DA-51A2CA10EDB2}"/>
              </a:ext>
            </a:extLst>
          </p:cNvPr>
          <p:cNvSpPr>
            <a:spLocks noChangeShapeType="1"/>
          </p:cNvSpPr>
          <p:nvPr/>
        </p:nvSpPr>
        <p:spPr bwMode="auto">
          <a:xfrm>
            <a:off x="6780213" y="274638"/>
            <a:ext cx="0" cy="6126162"/>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5" name="Line 4">
            <a:extLst>
              <a:ext uri="{FF2B5EF4-FFF2-40B4-BE49-F238E27FC236}">
                <a16:creationId xmlns:a16="http://schemas.microsoft.com/office/drawing/2014/main" id="{0C634546-C8A2-4971-82FE-364FA311DAB0}"/>
              </a:ext>
            </a:extLst>
          </p:cNvPr>
          <p:cNvSpPr>
            <a:spLocks noChangeShapeType="1"/>
          </p:cNvSpPr>
          <p:nvPr/>
        </p:nvSpPr>
        <p:spPr bwMode="auto">
          <a:xfrm flipH="1">
            <a:off x="-203200" y="395288"/>
            <a:ext cx="7029450"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6" name="Line 5">
            <a:extLst>
              <a:ext uri="{FF2B5EF4-FFF2-40B4-BE49-F238E27FC236}">
                <a16:creationId xmlns:a16="http://schemas.microsoft.com/office/drawing/2014/main" id="{4661DE3A-8106-4141-ABDB-FF7FC6FC21EE}"/>
              </a:ext>
            </a:extLst>
          </p:cNvPr>
          <p:cNvSpPr>
            <a:spLocks noChangeShapeType="1"/>
          </p:cNvSpPr>
          <p:nvPr/>
        </p:nvSpPr>
        <p:spPr bwMode="auto">
          <a:xfrm flipH="1">
            <a:off x="-203200" y="1128713"/>
            <a:ext cx="7043738"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7" name="Line 6">
            <a:extLst>
              <a:ext uri="{FF2B5EF4-FFF2-40B4-BE49-F238E27FC236}">
                <a16:creationId xmlns:a16="http://schemas.microsoft.com/office/drawing/2014/main" id="{570C5BBF-6D36-4242-9AEA-3035E51D442D}"/>
              </a:ext>
            </a:extLst>
          </p:cNvPr>
          <p:cNvSpPr>
            <a:spLocks noChangeShapeType="1"/>
          </p:cNvSpPr>
          <p:nvPr/>
        </p:nvSpPr>
        <p:spPr bwMode="auto">
          <a:xfrm flipH="1">
            <a:off x="-203200" y="2328863"/>
            <a:ext cx="7029450"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8" name="Line 7">
            <a:extLst>
              <a:ext uri="{FF2B5EF4-FFF2-40B4-BE49-F238E27FC236}">
                <a16:creationId xmlns:a16="http://schemas.microsoft.com/office/drawing/2014/main" id="{F5274F15-D56F-4279-98E1-E1FE056936CD}"/>
              </a:ext>
            </a:extLst>
          </p:cNvPr>
          <p:cNvSpPr>
            <a:spLocks noChangeShapeType="1"/>
          </p:cNvSpPr>
          <p:nvPr/>
        </p:nvSpPr>
        <p:spPr bwMode="auto">
          <a:xfrm flipH="1">
            <a:off x="-274638" y="3527425"/>
            <a:ext cx="7045326"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9" name="Line 8">
            <a:extLst>
              <a:ext uri="{FF2B5EF4-FFF2-40B4-BE49-F238E27FC236}">
                <a16:creationId xmlns:a16="http://schemas.microsoft.com/office/drawing/2014/main" id="{F8489E02-AEE8-42F5-A04D-C1C20218F420}"/>
              </a:ext>
            </a:extLst>
          </p:cNvPr>
          <p:cNvSpPr>
            <a:spLocks noChangeShapeType="1"/>
          </p:cNvSpPr>
          <p:nvPr/>
        </p:nvSpPr>
        <p:spPr bwMode="auto">
          <a:xfrm flipH="1">
            <a:off x="-176213" y="4106863"/>
            <a:ext cx="7016751"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0" name="Line 9">
            <a:extLst>
              <a:ext uri="{FF2B5EF4-FFF2-40B4-BE49-F238E27FC236}">
                <a16:creationId xmlns:a16="http://schemas.microsoft.com/office/drawing/2014/main" id="{36B21A89-7AF8-4C63-9501-484F2ACE944E}"/>
              </a:ext>
            </a:extLst>
          </p:cNvPr>
          <p:cNvSpPr>
            <a:spLocks noChangeShapeType="1"/>
          </p:cNvSpPr>
          <p:nvPr/>
        </p:nvSpPr>
        <p:spPr bwMode="auto">
          <a:xfrm flipH="1">
            <a:off x="-176213" y="4600575"/>
            <a:ext cx="7002463"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1" name="Line 10">
            <a:extLst>
              <a:ext uri="{FF2B5EF4-FFF2-40B4-BE49-F238E27FC236}">
                <a16:creationId xmlns:a16="http://schemas.microsoft.com/office/drawing/2014/main" id="{5E042E24-06F4-4043-8A7E-EFA54E87D858}"/>
              </a:ext>
            </a:extLst>
          </p:cNvPr>
          <p:cNvSpPr>
            <a:spLocks noChangeShapeType="1"/>
          </p:cNvSpPr>
          <p:nvPr/>
        </p:nvSpPr>
        <p:spPr bwMode="auto">
          <a:xfrm flipH="1">
            <a:off x="-176213" y="5264150"/>
            <a:ext cx="7002463"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2" name="Line 11">
            <a:extLst>
              <a:ext uri="{FF2B5EF4-FFF2-40B4-BE49-F238E27FC236}">
                <a16:creationId xmlns:a16="http://schemas.microsoft.com/office/drawing/2014/main" id="{FF08F19D-481F-434D-AC16-EAC5A3A88FEA}"/>
              </a:ext>
            </a:extLst>
          </p:cNvPr>
          <p:cNvSpPr>
            <a:spLocks noChangeShapeType="1"/>
          </p:cNvSpPr>
          <p:nvPr/>
        </p:nvSpPr>
        <p:spPr bwMode="auto">
          <a:xfrm flipH="1">
            <a:off x="-203200" y="5657850"/>
            <a:ext cx="7058025" cy="0"/>
          </a:xfrm>
          <a:prstGeom prst="line">
            <a:avLst/>
          </a:prstGeom>
          <a:noFill/>
          <a:ln w="127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3" name="Line 12">
            <a:extLst>
              <a:ext uri="{FF2B5EF4-FFF2-40B4-BE49-F238E27FC236}">
                <a16:creationId xmlns:a16="http://schemas.microsoft.com/office/drawing/2014/main" id="{E2B0CBC5-DA33-4EAA-8E84-AB1AEA2928A1}"/>
              </a:ext>
            </a:extLst>
          </p:cNvPr>
          <p:cNvSpPr>
            <a:spLocks noChangeShapeType="1"/>
          </p:cNvSpPr>
          <p:nvPr/>
        </p:nvSpPr>
        <p:spPr bwMode="auto">
          <a:xfrm>
            <a:off x="6858000" y="635000"/>
            <a:ext cx="3925888"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4" name="Line 13">
            <a:extLst>
              <a:ext uri="{FF2B5EF4-FFF2-40B4-BE49-F238E27FC236}">
                <a16:creationId xmlns:a16="http://schemas.microsoft.com/office/drawing/2014/main" id="{CE69211C-5EAC-4BC6-A94A-C2C6FFD7EE26}"/>
              </a:ext>
            </a:extLst>
          </p:cNvPr>
          <p:cNvSpPr>
            <a:spLocks noChangeShapeType="1"/>
          </p:cNvSpPr>
          <p:nvPr/>
        </p:nvSpPr>
        <p:spPr bwMode="auto">
          <a:xfrm>
            <a:off x="6872288" y="1339850"/>
            <a:ext cx="3925887"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5" name="Line 14">
            <a:extLst>
              <a:ext uri="{FF2B5EF4-FFF2-40B4-BE49-F238E27FC236}">
                <a16:creationId xmlns:a16="http://schemas.microsoft.com/office/drawing/2014/main" id="{9BA548BD-F311-4BAC-ACCD-A0B06C165F03}"/>
              </a:ext>
            </a:extLst>
          </p:cNvPr>
          <p:cNvSpPr>
            <a:spLocks noChangeShapeType="1"/>
          </p:cNvSpPr>
          <p:nvPr/>
        </p:nvSpPr>
        <p:spPr bwMode="auto">
          <a:xfrm>
            <a:off x="6900863" y="2511425"/>
            <a:ext cx="3925887"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6" name="Line 15">
            <a:extLst>
              <a:ext uri="{FF2B5EF4-FFF2-40B4-BE49-F238E27FC236}">
                <a16:creationId xmlns:a16="http://schemas.microsoft.com/office/drawing/2014/main" id="{2E93D282-26F5-4F98-82A2-DA4955EE98EE}"/>
              </a:ext>
            </a:extLst>
          </p:cNvPr>
          <p:cNvSpPr>
            <a:spLocks noChangeShapeType="1"/>
          </p:cNvSpPr>
          <p:nvPr/>
        </p:nvSpPr>
        <p:spPr bwMode="auto">
          <a:xfrm>
            <a:off x="6886575" y="3697288"/>
            <a:ext cx="3911600"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7" name="Line 16">
            <a:extLst>
              <a:ext uri="{FF2B5EF4-FFF2-40B4-BE49-F238E27FC236}">
                <a16:creationId xmlns:a16="http://schemas.microsoft.com/office/drawing/2014/main" id="{56618794-A55A-41D6-8D3F-D4216E542BB1}"/>
              </a:ext>
            </a:extLst>
          </p:cNvPr>
          <p:cNvSpPr>
            <a:spLocks noChangeShapeType="1"/>
          </p:cNvSpPr>
          <p:nvPr/>
        </p:nvSpPr>
        <p:spPr bwMode="auto">
          <a:xfrm>
            <a:off x="6900863" y="4275138"/>
            <a:ext cx="3911600"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8" name="Line 17">
            <a:extLst>
              <a:ext uri="{FF2B5EF4-FFF2-40B4-BE49-F238E27FC236}">
                <a16:creationId xmlns:a16="http://schemas.microsoft.com/office/drawing/2014/main" id="{7EA86F70-216E-44BE-A9AE-E3101661F01D}"/>
              </a:ext>
            </a:extLst>
          </p:cNvPr>
          <p:cNvSpPr>
            <a:spLocks noChangeShapeType="1"/>
          </p:cNvSpPr>
          <p:nvPr/>
        </p:nvSpPr>
        <p:spPr bwMode="auto">
          <a:xfrm>
            <a:off x="6886575" y="4768850"/>
            <a:ext cx="3911600"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9" name="Line 18">
            <a:extLst>
              <a:ext uri="{FF2B5EF4-FFF2-40B4-BE49-F238E27FC236}">
                <a16:creationId xmlns:a16="http://schemas.microsoft.com/office/drawing/2014/main" id="{FDD27487-1D37-4D4E-B126-001C3962AA84}"/>
              </a:ext>
            </a:extLst>
          </p:cNvPr>
          <p:cNvSpPr>
            <a:spLocks noChangeShapeType="1"/>
          </p:cNvSpPr>
          <p:nvPr/>
        </p:nvSpPr>
        <p:spPr bwMode="auto">
          <a:xfrm>
            <a:off x="6886575" y="5446713"/>
            <a:ext cx="3883025"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0" name="Line 19">
            <a:extLst>
              <a:ext uri="{FF2B5EF4-FFF2-40B4-BE49-F238E27FC236}">
                <a16:creationId xmlns:a16="http://schemas.microsoft.com/office/drawing/2014/main" id="{5C2D7D3D-B8FE-4EAB-BDFB-0173497C18E1}"/>
              </a:ext>
            </a:extLst>
          </p:cNvPr>
          <p:cNvSpPr>
            <a:spLocks noChangeShapeType="1"/>
          </p:cNvSpPr>
          <p:nvPr/>
        </p:nvSpPr>
        <p:spPr bwMode="auto">
          <a:xfrm>
            <a:off x="6872288" y="5884863"/>
            <a:ext cx="3925887" cy="0"/>
          </a:xfrm>
          <a:prstGeom prst="line">
            <a:avLst/>
          </a:prstGeom>
          <a:noFill/>
          <a:ln w="76200">
            <a:solidFill>
              <a:srgbClr val="85A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81" name="Group 20">
            <a:extLst>
              <a:ext uri="{FF2B5EF4-FFF2-40B4-BE49-F238E27FC236}">
                <a16:creationId xmlns:a16="http://schemas.microsoft.com/office/drawing/2014/main" id="{05BD0092-BF4B-4055-BE66-1209AA69BFF9}"/>
              </a:ext>
            </a:extLst>
          </p:cNvPr>
          <p:cNvGrpSpPr>
            <a:grpSpLocks/>
          </p:cNvGrpSpPr>
          <p:nvPr/>
        </p:nvGrpSpPr>
        <p:grpSpPr bwMode="auto">
          <a:xfrm>
            <a:off x="6932613" y="211138"/>
            <a:ext cx="2987675" cy="5715000"/>
            <a:chOff x="4367" y="133"/>
            <a:chExt cx="1882" cy="3600"/>
          </a:xfrm>
        </p:grpSpPr>
        <p:sp>
          <p:nvSpPr>
            <p:cNvPr id="40993" name="Rectangle 21">
              <a:extLst>
                <a:ext uri="{FF2B5EF4-FFF2-40B4-BE49-F238E27FC236}">
                  <a16:creationId xmlns:a16="http://schemas.microsoft.com/office/drawing/2014/main" id="{DC516C1D-ACD7-410C-B687-AE5B22B290C5}"/>
                </a:ext>
              </a:extLst>
            </p:cNvPr>
            <p:cNvSpPr>
              <a:spLocks noChangeArrowheads="1"/>
            </p:cNvSpPr>
            <p:nvPr/>
          </p:nvSpPr>
          <p:spPr bwMode="auto">
            <a:xfrm>
              <a:off x="4376" y="133"/>
              <a:ext cx="1873"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11 Microns and larger</a:t>
              </a:r>
              <a:endParaRPr lang="en-US"/>
            </a:p>
          </p:txBody>
        </p:sp>
        <p:sp>
          <p:nvSpPr>
            <p:cNvPr id="40994" name="Rectangle 22">
              <a:extLst>
                <a:ext uri="{FF2B5EF4-FFF2-40B4-BE49-F238E27FC236}">
                  <a16:creationId xmlns:a16="http://schemas.microsoft.com/office/drawing/2014/main" id="{EA77F84B-4D5C-41AD-AB60-96DEF8B89743}"/>
                </a:ext>
              </a:extLst>
            </p:cNvPr>
            <p:cNvSpPr>
              <a:spLocks noChangeArrowheads="1"/>
            </p:cNvSpPr>
            <p:nvPr/>
          </p:nvSpPr>
          <p:spPr bwMode="auto">
            <a:xfrm>
              <a:off x="4376" y="596"/>
              <a:ext cx="1429"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7 to 11 Microns</a:t>
              </a:r>
              <a:endParaRPr lang="en-US"/>
            </a:p>
          </p:txBody>
        </p:sp>
        <p:sp>
          <p:nvSpPr>
            <p:cNvPr id="40995" name="Rectangle 23">
              <a:extLst>
                <a:ext uri="{FF2B5EF4-FFF2-40B4-BE49-F238E27FC236}">
                  <a16:creationId xmlns:a16="http://schemas.microsoft.com/office/drawing/2014/main" id="{8AE31255-6412-420C-A014-8B9DB7F788A2}"/>
                </a:ext>
              </a:extLst>
            </p:cNvPr>
            <p:cNvSpPr>
              <a:spLocks noChangeArrowheads="1"/>
            </p:cNvSpPr>
            <p:nvPr/>
          </p:nvSpPr>
          <p:spPr bwMode="auto">
            <a:xfrm>
              <a:off x="4367" y="1360"/>
              <a:ext cx="139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4.7 to 7 Microns</a:t>
              </a:r>
              <a:endParaRPr lang="en-US"/>
            </a:p>
          </p:txBody>
        </p:sp>
        <p:sp>
          <p:nvSpPr>
            <p:cNvPr id="40996" name="Rectangle 24">
              <a:extLst>
                <a:ext uri="{FF2B5EF4-FFF2-40B4-BE49-F238E27FC236}">
                  <a16:creationId xmlns:a16="http://schemas.microsoft.com/office/drawing/2014/main" id="{BB901B0A-278D-47D7-B8EE-2B18CD5E4384}"/>
                </a:ext>
              </a:extLst>
            </p:cNvPr>
            <p:cNvSpPr>
              <a:spLocks noChangeArrowheads="1"/>
            </p:cNvSpPr>
            <p:nvPr/>
          </p:nvSpPr>
          <p:spPr bwMode="auto">
            <a:xfrm>
              <a:off x="4367" y="2098"/>
              <a:ext cx="1696"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3.3 to 4.7 Microns</a:t>
              </a:r>
              <a:endParaRPr lang="en-US"/>
            </a:p>
          </p:txBody>
        </p:sp>
        <p:sp>
          <p:nvSpPr>
            <p:cNvPr id="40997" name="Rectangle 25">
              <a:extLst>
                <a:ext uri="{FF2B5EF4-FFF2-40B4-BE49-F238E27FC236}">
                  <a16:creationId xmlns:a16="http://schemas.microsoft.com/office/drawing/2014/main" id="{916933CA-3C3B-48B8-82AE-25373D4BF91B}"/>
                </a:ext>
              </a:extLst>
            </p:cNvPr>
            <p:cNvSpPr>
              <a:spLocks noChangeArrowheads="1"/>
            </p:cNvSpPr>
            <p:nvPr/>
          </p:nvSpPr>
          <p:spPr bwMode="auto">
            <a:xfrm>
              <a:off x="4376" y="2471"/>
              <a:ext cx="155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2.1 to 3.3 Microns</a:t>
              </a:r>
              <a:endParaRPr lang="en-US"/>
            </a:p>
          </p:txBody>
        </p:sp>
        <p:sp>
          <p:nvSpPr>
            <p:cNvPr id="40998" name="Rectangle 26">
              <a:extLst>
                <a:ext uri="{FF2B5EF4-FFF2-40B4-BE49-F238E27FC236}">
                  <a16:creationId xmlns:a16="http://schemas.microsoft.com/office/drawing/2014/main" id="{F1CCE934-DC67-44D0-9198-D3742B148596}"/>
                </a:ext>
              </a:extLst>
            </p:cNvPr>
            <p:cNvSpPr>
              <a:spLocks noChangeArrowheads="1"/>
            </p:cNvSpPr>
            <p:nvPr/>
          </p:nvSpPr>
          <p:spPr bwMode="auto">
            <a:xfrm>
              <a:off x="4376" y="2782"/>
              <a:ext cx="155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1.1 to 2.1 Microns</a:t>
              </a:r>
              <a:endParaRPr lang="en-US"/>
            </a:p>
          </p:txBody>
        </p:sp>
        <p:sp>
          <p:nvSpPr>
            <p:cNvPr id="40999" name="Rectangle 27">
              <a:extLst>
                <a:ext uri="{FF2B5EF4-FFF2-40B4-BE49-F238E27FC236}">
                  <a16:creationId xmlns:a16="http://schemas.microsoft.com/office/drawing/2014/main" id="{101B11EB-2811-43B7-8F8C-24B8452B396E}"/>
                </a:ext>
              </a:extLst>
            </p:cNvPr>
            <p:cNvSpPr>
              <a:spLocks noChangeArrowheads="1"/>
            </p:cNvSpPr>
            <p:nvPr/>
          </p:nvSpPr>
          <p:spPr bwMode="auto">
            <a:xfrm>
              <a:off x="4367" y="3200"/>
              <a:ext cx="163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0.65 to 1.1 Microns</a:t>
              </a:r>
              <a:endParaRPr lang="en-US"/>
            </a:p>
          </p:txBody>
        </p:sp>
        <p:sp>
          <p:nvSpPr>
            <p:cNvPr id="41000" name="Rectangle 28">
              <a:extLst>
                <a:ext uri="{FF2B5EF4-FFF2-40B4-BE49-F238E27FC236}">
                  <a16:creationId xmlns:a16="http://schemas.microsoft.com/office/drawing/2014/main" id="{98188879-6CAD-4863-8F63-E848A89AA25C}"/>
                </a:ext>
              </a:extLst>
            </p:cNvPr>
            <p:cNvSpPr>
              <a:spLocks noChangeArrowheads="1"/>
            </p:cNvSpPr>
            <p:nvPr/>
          </p:nvSpPr>
          <p:spPr bwMode="auto">
            <a:xfrm>
              <a:off x="4367" y="3458"/>
              <a:ext cx="1802"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0.43 to 0.65 Microns</a:t>
              </a:r>
              <a:endParaRPr lang="en-US"/>
            </a:p>
          </p:txBody>
        </p:sp>
      </p:grpSp>
      <p:grpSp>
        <p:nvGrpSpPr>
          <p:cNvPr id="40982" name="Group 29">
            <a:extLst>
              <a:ext uri="{FF2B5EF4-FFF2-40B4-BE49-F238E27FC236}">
                <a16:creationId xmlns:a16="http://schemas.microsoft.com/office/drawing/2014/main" id="{B8F086A3-A942-45C6-A9A0-08DE36683E2F}"/>
              </a:ext>
            </a:extLst>
          </p:cNvPr>
          <p:cNvGrpSpPr>
            <a:grpSpLocks/>
          </p:cNvGrpSpPr>
          <p:nvPr/>
        </p:nvGrpSpPr>
        <p:grpSpPr bwMode="auto">
          <a:xfrm>
            <a:off x="930275" y="479425"/>
            <a:ext cx="2451100" cy="4911725"/>
            <a:chOff x="586" y="302"/>
            <a:chExt cx="1544" cy="3094"/>
          </a:xfrm>
        </p:grpSpPr>
        <p:sp>
          <p:nvSpPr>
            <p:cNvPr id="40985" name="Rectangle 30">
              <a:extLst>
                <a:ext uri="{FF2B5EF4-FFF2-40B4-BE49-F238E27FC236}">
                  <a16:creationId xmlns:a16="http://schemas.microsoft.com/office/drawing/2014/main" id="{EEF8208B-606E-420C-A3BA-3CD6DEB68BB2}"/>
                </a:ext>
              </a:extLst>
            </p:cNvPr>
            <p:cNvSpPr>
              <a:spLocks noChangeArrowheads="1"/>
            </p:cNvSpPr>
            <p:nvPr/>
          </p:nvSpPr>
          <p:spPr bwMode="auto">
            <a:xfrm>
              <a:off x="586" y="3058"/>
              <a:ext cx="1260" cy="3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192"/>
                </a:lnSpc>
                <a:spcBef>
                  <a:spcPct val="0"/>
                </a:spcBef>
                <a:buClrTx/>
                <a:buSzTx/>
                <a:buFontTx/>
                <a:buNone/>
              </a:pPr>
              <a:r>
                <a:rPr lang="en-US" altLang="en-US" sz="2700">
                  <a:solidFill>
                    <a:srgbClr val="FFFF00"/>
                  </a:solidFill>
                  <a:latin typeface="Times New Roman" panose="02020603050405020304" pitchFamily="18" charset="0"/>
                </a:rPr>
                <a:t>Alveoli</a:t>
              </a:r>
              <a:endParaRPr lang="en-US"/>
            </a:p>
          </p:txBody>
        </p:sp>
        <p:sp>
          <p:nvSpPr>
            <p:cNvPr id="40986" name="Rectangle 31">
              <a:extLst>
                <a:ext uri="{FF2B5EF4-FFF2-40B4-BE49-F238E27FC236}">
                  <a16:creationId xmlns:a16="http://schemas.microsoft.com/office/drawing/2014/main" id="{3B48C48D-20F1-402C-A226-7B0F9F95E845}"/>
                </a:ext>
              </a:extLst>
            </p:cNvPr>
            <p:cNvSpPr>
              <a:spLocks noChangeArrowheads="1"/>
            </p:cNvSpPr>
            <p:nvPr/>
          </p:nvSpPr>
          <p:spPr bwMode="auto">
            <a:xfrm>
              <a:off x="586" y="507"/>
              <a:ext cx="524"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Skin</a:t>
              </a:r>
              <a:endParaRPr lang="en-US"/>
            </a:p>
          </p:txBody>
        </p:sp>
        <p:sp>
          <p:nvSpPr>
            <p:cNvPr id="40987" name="Rectangle 32">
              <a:extLst>
                <a:ext uri="{FF2B5EF4-FFF2-40B4-BE49-F238E27FC236}">
                  <a16:creationId xmlns:a16="http://schemas.microsoft.com/office/drawing/2014/main" id="{12E15FC6-AB04-4A52-B1D6-D6A50F00F368}"/>
                </a:ext>
              </a:extLst>
            </p:cNvPr>
            <p:cNvSpPr>
              <a:spLocks noChangeArrowheads="1"/>
            </p:cNvSpPr>
            <p:nvPr/>
          </p:nvSpPr>
          <p:spPr bwMode="auto">
            <a:xfrm>
              <a:off x="586" y="302"/>
              <a:ext cx="506"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Hair</a:t>
              </a:r>
              <a:endParaRPr lang="en-US"/>
            </a:p>
          </p:txBody>
        </p:sp>
        <p:sp>
          <p:nvSpPr>
            <p:cNvPr id="40988" name="Rectangle 33">
              <a:extLst>
                <a:ext uri="{FF2B5EF4-FFF2-40B4-BE49-F238E27FC236}">
                  <a16:creationId xmlns:a16="http://schemas.microsoft.com/office/drawing/2014/main" id="{CFA2A7A2-C352-45AF-8809-772700DBB8E6}"/>
                </a:ext>
              </a:extLst>
            </p:cNvPr>
            <p:cNvSpPr>
              <a:spLocks noChangeArrowheads="1"/>
            </p:cNvSpPr>
            <p:nvPr/>
          </p:nvSpPr>
          <p:spPr bwMode="auto">
            <a:xfrm>
              <a:off x="586" y="2018"/>
              <a:ext cx="1438"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Primary bronchus</a:t>
              </a:r>
              <a:endParaRPr lang="en-US"/>
            </a:p>
          </p:txBody>
        </p:sp>
        <p:sp>
          <p:nvSpPr>
            <p:cNvPr id="40989" name="Rectangle 34">
              <a:extLst>
                <a:ext uri="{FF2B5EF4-FFF2-40B4-BE49-F238E27FC236}">
                  <a16:creationId xmlns:a16="http://schemas.microsoft.com/office/drawing/2014/main" id="{D6C87D40-4228-4C55-8659-F07BAFE24BE5}"/>
                </a:ext>
              </a:extLst>
            </p:cNvPr>
            <p:cNvSpPr>
              <a:spLocks noChangeArrowheads="1"/>
            </p:cNvSpPr>
            <p:nvPr/>
          </p:nvSpPr>
          <p:spPr bwMode="auto">
            <a:xfrm>
              <a:off x="586" y="2391"/>
              <a:ext cx="1544"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Secondary bronchi</a:t>
              </a:r>
              <a:endParaRPr lang="en-US"/>
            </a:p>
          </p:txBody>
        </p:sp>
        <p:sp>
          <p:nvSpPr>
            <p:cNvPr id="40990" name="Rectangle 35">
              <a:extLst>
                <a:ext uri="{FF2B5EF4-FFF2-40B4-BE49-F238E27FC236}">
                  <a16:creationId xmlns:a16="http://schemas.microsoft.com/office/drawing/2014/main" id="{217F2B56-57E5-4DC9-BE0B-01D29712D2E6}"/>
                </a:ext>
              </a:extLst>
            </p:cNvPr>
            <p:cNvSpPr>
              <a:spLocks noChangeArrowheads="1"/>
            </p:cNvSpPr>
            <p:nvPr/>
          </p:nvSpPr>
          <p:spPr bwMode="auto">
            <a:xfrm>
              <a:off x="586" y="1520"/>
              <a:ext cx="719"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Pharynx</a:t>
              </a:r>
              <a:endParaRPr lang="en-US"/>
            </a:p>
          </p:txBody>
        </p:sp>
        <p:sp>
          <p:nvSpPr>
            <p:cNvPr id="40991" name="Rectangle 36">
              <a:extLst>
                <a:ext uri="{FF2B5EF4-FFF2-40B4-BE49-F238E27FC236}">
                  <a16:creationId xmlns:a16="http://schemas.microsoft.com/office/drawing/2014/main" id="{DF61EB3B-2676-4EF8-8D74-EA7775DE3388}"/>
                </a:ext>
              </a:extLst>
            </p:cNvPr>
            <p:cNvSpPr>
              <a:spLocks noChangeArrowheads="1"/>
            </p:cNvSpPr>
            <p:nvPr/>
          </p:nvSpPr>
          <p:spPr bwMode="auto">
            <a:xfrm>
              <a:off x="586" y="1769"/>
              <a:ext cx="719" cy="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Trachea</a:t>
              </a:r>
              <a:endParaRPr lang="en-US"/>
            </a:p>
          </p:txBody>
        </p:sp>
        <p:sp>
          <p:nvSpPr>
            <p:cNvPr id="40992" name="Rectangle 37">
              <a:extLst>
                <a:ext uri="{FF2B5EF4-FFF2-40B4-BE49-F238E27FC236}">
                  <a16:creationId xmlns:a16="http://schemas.microsoft.com/office/drawing/2014/main" id="{6DCA2BF6-2122-4AD3-ABFA-785A8D2B903C}"/>
                </a:ext>
              </a:extLst>
            </p:cNvPr>
            <p:cNvSpPr>
              <a:spLocks noChangeArrowheads="1"/>
            </p:cNvSpPr>
            <p:nvPr/>
          </p:nvSpPr>
          <p:spPr bwMode="auto">
            <a:xfrm>
              <a:off x="586" y="2711"/>
              <a:ext cx="1180" cy="2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30162" rIns="20638" bIns="30162" anchor="t"/>
            <a:lstStyle>
              <a:lvl1pPr defTabSz="1014413">
                <a:lnSpc>
                  <a:spcPct val="110000"/>
                </a:lnSpc>
                <a:spcBef>
                  <a:spcPct val="20000"/>
                </a:spcBef>
                <a:buClr>
                  <a:schemeClr val="accent1"/>
                </a:buClr>
                <a:buSzPct val="60000"/>
                <a:buFont typeface="Monotype Sorts" pitchFamily="2" charset="2"/>
                <a:buChar char="l"/>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accent1"/>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accent2"/>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accent2"/>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accent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ct val="107365"/>
                </a:lnSpc>
                <a:spcBef>
                  <a:spcPct val="0"/>
                </a:spcBef>
                <a:buClrTx/>
                <a:buSzTx/>
                <a:buFontTx/>
                <a:buNone/>
              </a:pPr>
              <a:r>
                <a:rPr lang="en-US" altLang="en-US" sz="2000">
                  <a:solidFill>
                    <a:srgbClr val="FFFF00"/>
                  </a:solidFill>
                  <a:latin typeface="Times New Roman" panose="02020603050405020304" pitchFamily="18" charset="0"/>
                </a:rPr>
                <a:t>Bronchioles</a:t>
              </a:r>
              <a:endParaRPr lang="en-US"/>
            </a:p>
          </p:txBody>
        </p:sp>
      </p:grpSp>
      <p:sp>
        <p:nvSpPr>
          <p:cNvPr id="40983" name="Rectangle 38">
            <a:extLst>
              <a:ext uri="{FF2B5EF4-FFF2-40B4-BE49-F238E27FC236}">
                <a16:creationId xmlns:a16="http://schemas.microsoft.com/office/drawing/2014/main" id="{CFF566A6-C681-469E-812D-BD54AFF76A99}"/>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40984" name="Rectangle 39">
            <a:extLst>
              <a:ext uri="{FF2B5EF4-FFF2-40B4-BE49-F238E27FC236}">
                <a16:creationId xmlns:a16="http://schemas.microsoft.com/office/drawing/2014/main" id="{8B51FEF3-1353-4EC4-819F-CD0663781AE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970F4561-DDAA-476D-BF6A-168626084E7F}" type="slidenum">
              <a:rPr lang="en-US" altLang="en-US" sz="1400">
                <a:solidFill>
                  <a:schemeClr val="tx2"/>
                </a:solidFill>
              </a:rPr>
              <a:pPr algn="r">
                <a:lnSpc>
                  <a:spcPct val="100000"/>
                </a:lnSpc>
                <a:spcBef>
                  <a:spcPct val="0"/>
                </a:spcBef>
                <a:buClrTx/>
                <a:buSzTx/>
                <a:buFontTx/>
                <a:buNone/>
              </a:pPr>
              <a:t>19</a:t>
            </a:fld>
            <a:endParaRPr lang="en-US" altLang="en-US" sz="1400">
              <a:solidFill>
                <a:schemeClr val="tx2"/>
              </a:solidFill>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Slide Number Placeholder 3">
            <a:extLst>
              <a:ext uri="{FF2B5EF4-FFF2-40B4-BE49-F238E27FC236}">
                <a16:creationId xmlns:a16="http://schemas.microsoft.com/office/drawing/2014/main" id="{5DA85027-03EF-463C-ADB1-A96FD128B87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CD3FA34-E9D7-44C6-B0B5-62E8A5705619}" type="slidenum">
              <a:rPr lang="en-US" altLang="en-US" sz="1400">
                <a:solidFill>
                  <a:schemeClr val="tx2"/>
                </a:solidFill>
              </a:rPr>
              <a:pPr>
                <a:lnSpc>
                  <a:spcPct val="100000"/>
                </a:lnSpc>
                <a:spcBef>
                  <a:spcPct val="0"/>
                </a:spcBef>
                <a:buClrTx/>
                <a:buSzTx/>
                <a:buFontTx/>
                <a:buNone/>
              </a:pPr>
              <a:t>2</a:t>
            </a:fld>
            <a:endParaRPr lang="en-US" altLang="en-US" sz="1400">
              <a:solidFill>
                <a:schemeClr val="tx2"/>
              </a:solidFill>
            </a:endParaRPr>
          </a:p>
        </p:txBody>
      </p:sp>
      <p:sp>
        <p:nvSpPr>
          <p:cNvPr id="2" name="Rectangle 2">
            <a:extLst>
              <a:ext uri="{FF2B5EF4-FFF2-40B4-BE49-F238E27FC236}">
                <a16:creationId xmlns:a16="http://schemas.microsoft.com/office/drawing/2014/main" id="{9504029C-50BF-44C7-B049-60711CD3D943}"/>
              </a:ext>
            </a:extLst>
          </p:cNvPr>
          <p:cNvSpPr>
            <a:spLocks noGrp="1" noChangeArrowheads="1"/>
          </p:cNvSpPr>
          <p:nvPr>
            <p:ph type="title"/>
          </p:nvPr>
        </p:nvSpPr>
        <p:spPr>
          <a:xfrm>
            <a:off x="619125" y="228600"/>
            <a:ext cx="8963025" cy="1200150"/>
          </a:xfrm>
        </p:spPr>
        <p:txBody>
          <a:bodyPr/>
          <a:lstStyle/>
          <a:p>
            <a:pPr>
              <a:defRPr/>
            </a:pPr>
            <a:r>
              <a:rPr lang="en-US"/>
              <a:t>Course Overview</a:t>
            </a:r>
          </a:p>
        </p:txBody>
      </p:sp>
      <p:sp>
        <p:nvSpPr>
          <p:cNvPr id="6147" name="Rectangle 3">
            <a:extLst>
              <a:ext uri="{FF2B5EF4-FFF2-40B4-BE49-F238E27FC236}">
                <a16:creationId xmlns:a16="http://schemas.microsoft.com/office/drawing/2014/main" id="{A8362B16-FD7B-4C31-9427-6AB0FB844099}"/>
              </a:ext>
            </a:extLst>
          </p:cNvPr>
          <p:cNvSpPr>
            <a:spLocks noGrp="1" noChangeArrowheads="1"/>
          </p:cNvSpPr>
          <p:nvPr>
            <p:ph type="body" idx="1"/>
          </p:nvPr>
        </p:nvSpPr>
        <p:spPr>
          <a:xfrm>
            <a:off x="1257300" y="1524000"/>
            <a:ext cx="8442325" cy="5029200"/>
          </a:xfrm>
        </p:spPr>
        <p:txBody>
          <a:bodyPr/>
          <a:lstStyle/>
          <a:p>
            <a:pPr>
              <a:defRPr/>
            </a:pPr>
            <a:r>
              <a:rPr lang="en-US">
                <a:effectLst>
                  <a:outerShdw blurRad="38100" dist="38100" dir="2700000" algn="tl">
                    <a:srgbClr val="000000"/>
                  </a:outerShdw>
                </a:effectLst>
              </a:rPr>
              <a:t>What are we looking at?</a:t>
            </a:r>
          </a:p>
          <a:p>
            <a:pPr>
              <a:defRPr/>
            </a:pPr>
            <a:r>
              <a:rPr lang="en-US">
                <a:effectLst>
                  <a:outerShdw blurRad="38100" dist="38100" dir="2700000" algn="tl">
                    <a:srgbClr val="000000"/>
                  </a:outerShdw>
                </a:effectLst>
              </a:rPr>
              <a:t>Why do we care?</a:t>
            </a:r>
          </a:p>
          <a:p>
            <a:pPr>
              <a:defRPr/>
            </a:pPr>
            <a:r>
              <a:rPr lang="en-US">
                <a:effectLst>
                  <a:outerShdw blurRad="38100" dist="38100" dir="2700000" algn="tl">
                    <a:srgbClr val="000000"/>
                  </a:outerShdw>
                </a:effectLst>
              </a:rPr>
              <a:t>How does fabric filtration work?</a:t>
            </a:r>
          </a:p>
          <a:p>
            <a:pPr>
              <a:defRPr/>
            </a:pPr>
            <a:r>
              <a:rPr lang="en-US">
                <a:effectLst>
                  <a:outerShdw blurRad="38100" dist="38100" dir="2700000" algn="tl">
                    <a:srgbClr val="000000"/>
                  </a:outerShdw>
                </a:effectLst>
              </a:rPr>
              <a:t>Types of baghouses</a:t>
            </a:r>
          </a:p>
          <a:p>
            <a:pPr>
              <a:defRPr/>
            </a:pPr>
            <a:r>
              <a:rPr lang="en-US">
                <a:effectLst>
                  <a:outerShdw blurRad="38100" dist="38100" dir="2700000" algn="tl">
                    <a:srgbClr val="000000"/>
                  </a:outerShdw>
                </a:effectLst>
              </a:rPr>
              <a:t>Design and operation of baghouses</a:t>
            </a:r>
          </a:p>
          <a:p>
            <a:pPr>
              <a:defRPr/>
            </a:pPr>
            <a:r>
              <a:rPr lang="en-US">
                <a:effectLst>
                  <a:outerShdw blurRad="38100" dist="38100" dir="2700000" algn="tl">
                    <a:srgbClr val="000000"/>
                  </a:outerShdw>
                </a:effectLst>
              </a:rPr>
              <a:t>Operation and maintenance problems</a:t>
            </a:r>
          </a:p>
          <a:p>
            <a:pPr>
              <a:defRPr/>
            </a:pPr>
            <a:r>
              <a:rPr lang="en-US">
                <a:effectLst>
                  <a:outerShdw blurRad="38100" dist="38100" dir="2700000" algn="tl">
                    <a:srgbClr val="000000"/>
                  </a:outerShdw>
                </a:effectLst>
              </a:rPr>
              <a:t>Baghouse inspection</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Effect transition="in" filter="blinds(horizontal)">
                                      <p:cBhvr>
                                        <p:cTn id="13" dur="500"/>
                                        <p:tgtEl>
                                          <p:spTgt spid="6147">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8" dur="500"/>
                                        <p:tgtEl>
                                          <p:spTgt spid="6147">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147">
                                            <p:txEl>
                                              <p:pRg st="2" end="2"/>
                                            </p:txEl>
                                          </p:spTgt>
                                        </p:tgtEl>
                                        <p:attrNameLst>
                                          <p:attrName>style.visibility</p:attrName>
                                        </p:attrNameLst>
                                      </p:cBhvr>
                                      <p:to>
                                        <p:strVal val="visible"/>
                                      </p:to>
                                    </p:set>
                                    <p:animEffect transition="in" filter="blinds(horizontal)">
                                      <p:cBhvr>
                                        <p:cTn id="23" dur="500"/>
                                        <p:tgtEl>
                                          <p:spTgt spid="6147">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8" dur="500"/>
                                        <p:tgtEl>
                                          <p:spTgt spid="6147">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147">
                                            <p:txEl>
                                              <p:pRg st="4" end="4"/>
                                            </p:txEl>
                                          </p:spTgt>
                                        </p:tgtEl>
                                        <p:attrNameLst>
                                          <p:attrName>style.visibility</p:attrName>
                                        </p:attrNameLst>
                                      </p:cBhvr>
                                      <p:to>
                                        <p:strVal val="visible"/>
                                      </p:to>
                                    </p:set>
                                    <p:animEffect transition="in" filter="blinds(horizontal)">
                                      <p:cBhvr>
                                        <p:cTn id="33" dur="500"/>
                                        <p:tgtEl>
                                          <p:spTgt spid="6147">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6147">
                                            <p:txEl>
                                              <p:pRg st="5" end="5"/>
                                            </p:txEl>
                                          </p:spTgt>
                                        </p:tgtEl>
                                        <p:attrNameLst>
                                          <p:attrName>style.visibility</p:attrName>
                                        </p:attrNameLst>
                                      </p:cBhvr>
                                      <p:to>
                                        <p:strVal val="visible"/>
                                      </p:to>
                                    </p:set>
                                    <p:animEffect transition="in" filter="blinds(horizontal)">
                                      <p:cBhvr>
                                        <p:cTn id="38" dur="500"/>
                                        <p:tgtEl>
                                          <p:spTgt spid="6147">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147">
                                            <p:txEl>
                                              <p:pRg st="6" end="6"/>
                                            </p:txEl>
                                          </p:spTgt>
                                        </p:tgtEl>
                                        <p:attrNameLst>
                                          <p:attrName>style.visibility</p:attrName>
                                        </p:attrNameLst>
                                      </p:cBhvr>
                                      <p:to>
                                        <p:strVal val="visible"/>
                                      </p:to>
                                    </p:set>
                                    <p:animEffect transition="in" filter="blinds(horizontal)">
                                      <p:cBhvr>
                                        <p:cTn id="43"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147"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a:extLst>
              <a:ext uri="{FF2B5EF4-FFF2-40B4-BE49-F238E27FC236}">
                <a16:creationId xmlns:a16="http://schemas.microsoft.com/office/drawing/2014/main" id="{16F15C21-CA0A-42C9-A32A-29B2E8F12B57}"/>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BA0F4BF-A2A6-454D-AA3D-CF012330F626}" type="slidenum">
              <a:rPr lang="en-US" altLang="en-US" sz="1400">
                <a:solidFill>
                  <a:schemeClr val="tx2"/>
                </a:solidFill>
              </a:rPr>
              <a:pPr>
                <a:lnSpc>
                  <a:spcPct val="100000"/>
                </a:lnSpc>
                <a:spcBef>
                  <a:spcPct val="0"/>
                </a:spcBef>
                <a:buClrTx/>
                <a:buSzTx/>
                <a:buFontTx/>
                <a:buNone/>
              </a:pPr>
              <a:t>20</a:t>
            </a:fld>
            <a:endParaRPr lang="en-US" altLang="en-US" sz="1400">
              <a:solidFill>
                <a:schemeClr val="tx2"/>
              </a:solidFill>
            </a:endParaRPr>
          </a:p>
        </p:txBody>
      </p:sp>
      <p:sp>
        <p:nvSpPr>
          <p:cNvPr id="344066" name="Rectangle 2">
            <a:extLst>
              <a:ext uri="{FF2B5EF4-FFF2-40B4-BE49-F238E27FC236}">
                <a16:creationId xmlns:a16="http://schemas.microsoft.com/office/drawing/2014/main" id="{FF50B719-5E38-4487-8BA8-1AFB92FDBE7B}"/>
              </a:ext>
            </a:extLst>
          </p:cNvPr>
          <p:cNvSpPr>
            <a:spLocks noGrp="1" noChangeArrowheads="1"/>
          </p:cNvSpPr>
          <p:nvPr>
            <p:ph type="title"/>
          </p:nvPr>
        </p:nvSpPr>
        <p:spPr/>
        <p:txBody>
          <a:bodyPr/>
          <a:lstStyle/>
          <a:p>
            <a:pPr>
              <a:defRPr/>
            </a:pPr>
            <a:endParaRPr lang="en-US"/>
          </a:p>
        </p:txBody>
      </p:sp>
      <p:sp>
        <p:nvSpPr>
          <p:cNvPr id="43012" name="Rectangle 3">
            <a:extLst>
              <a:ext uri="{FF2B5EF4-FFF2-40B4-BE49-F238E27FC236}">
                <a16:creationId xmlns:a16="http://schemas.microsoft.com/office/drawing/2014/main" id="{EFB6E8F1-F6AF-4DCB-9386-D889BAB6713F}"/>
              </a:ext>
            </a:extLst>
          </p:cNvPr>
          <p:cNvSpPr>
            <a:spLocks noGrp="1" noChangeArrowheads="1"/>
          </p:cNvSpPr>
          <p:nvPr>
            <p:ph type="body" idx="1"/>
          </p:nvPr>
        </p:nvSpPr>
        <p:spPr/>
        <p:txBody>
          <a:bodyPr/>
          <a:lstStyle/>
          <a:p>
            <a:endParaRPr lang="en-US" altLang="en-US"/>
          </a:p>
        </p:txBody>
      </p:sp>
      <p:pic>
        <p:nvPicPr>
          <p:cNvPr id="43013" name="Picture 4" descr="crowd">
            <a:extLst>
              <a:ext uri="{FF2B5EF4-FFF2-40B4-BE49-F238E27FC236}">
                <a16:creationId xmlns:a16="http://schemas.microsoft.com/office/drawing/2014/main" id="{212AB704-45B5-455E-8226-C6EBFBAFAA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0"/>
            <a:ext cx="11744325" cy="701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 Box 5">
            <a:extLst>
              <a:ext uri="{FF2B5EF4-FFF2-40B4-BE49-F238E27FC236}">
                <a16:creationId xmlns:a16="http://schemas.microsoft.com/office/drawing/2014/main" id="{BFCA2034-A28D-4FE6-BA47-16BBF3CCCE09}"/>
              </a:ext>
            </a:extLst>
          </p:cNvPr>
          <p:cNvSpPr txBox="1">
            <a:spLocks noChangeArrowheads="1"/>
          </p:cNvSpPr>
          <p:nvPr/>
        </p:nvSpPr>
        <p:spPr bwMode="auto">
          <a:xfrm>
            <a:off x="1285875" y="1752600"/>
            <a:ext cx="8401050"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r>
              <a:rPr lang="en-US" altLang="en-US" sz="17500">
                <a:solidFill>
                  <a:srgbClr val="00FF00"/>
                </a:solidFill>
              </a:rPr>
              <a:t>12,000</a:t>
            </a:r>
          </a:p>
        </p:txBody>
      </p:sp>
    </p:spTree>
  </p:cSld>
  <p:clrMapOvr>
    <a:masterClrMapping/>
  </p:clrMapOvr>
  <p:transition advClick="0" advTm="5000">
    <p:random/>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Slide Number Placeholder 3">
            <a:extLst>
              <a:ext uri="{FF2B5EF4-FFF2-40B4-BE49-F238E27FC236}">
                <a16:creationId xmlns:a16="http://schemas.microsoft.com/office/drawing/2014/main" id="{C8B07BCF-FF66-4058-9473-FB1DD888057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E7CF31C-A9EB-401E-AFD6-B006705AB57D}" type="slidenum">
              <a:rPr lang="en-US" altLang="en-US" sz="1400">
                <a:solidFill>
                  <a:schemeClr val="tx2"/>
                </a:solidFill>
              </a:rPr>
              <a:pPr>
                <a:lnSpc>
                  <a:spcPct val="100000"/>
                </a:lnSpc>
                <a:spcBef>
                  <a:spcPct val="0"/>
                </a:spcBef>
                <a:buClrTx/>
                <a:buSzTx/>
                <a:buFontTx/>
                <a:buNone/>
              </a:pPr>
              <a:t>21</a:t>
            </a:fld>
            <a:endParaRPr lang="en-US" altLang="en-US" sz="1400">
              <a:solidFill>
                <a:schemeClr val="tx2"/>
              </a:solidFill>
            </a:endParaRPr>
          </a:p>
        </p:txBody>
      </p:sp>
      <p:sp>
        <p:nvSpPr>
          <p:cNvPr id="345090" name="Rectangle 2">
            <a:extLst>
              <a:ext uri="{FF2B5EF4-FFF2-40B4-BE49-F238E27FC236}">
                <a16:creationId xmlns:a16="http://schemas.microsoft.com/office/drawing/2014/main" id="{66B9F192-7542-401B-A722-84CA759433AA}"/>
              </a:ext>
            </a:extLst>
          </p:cNvPr>
          <p:cNvSpPr>
            <a:spLocks noChangeArrowheads="1"/>
          </p:cNvSpPr>
          <p:nvPr/>
        </p:nvSpPr>
        <p:spPr bwMode="auto">
          <a:xfrm>
            <a:off x="2274888" y="685800"/>
            <a:ext cx="5934075" cy="81915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20638" tIns="30162" rIns="20638" bIns="30162" anchor="t"/>
          <a:lstStyle/>
          <a:p>
            <a:pPr algn="ctr" defTabSz="1014413">
              <a:lnSpc>
                <a:spcPct val="103086"/>
              </a:lnSpc>
              <a:tabLst>
                <a:tab pos="1014413" algn="l"/>
                <a:tab pos="2030413" algn="l"/>
                <a:tab pos="3044825" algn="l"/>
                <a:tab pos="4059238" algn="l"/>
                <a:tab pos="5075238" algn="l"/>
                <a:tab pos="6089650" algn="l"/>
                <a:tab pos="7105650" algn="l"/>
              </a:tabLst>
              <a:defRPr/>
            </a:pPr>
            <a:r>
              <a:rPr lang="en-US" sz="4800" b="1" i="1">
                <a:solidFill>
                  <a:schemeClr val="tx1"/>
                </a:solidFill>
                <a:effectLst>
                  <a:outerShdw blurRad="38100" dist="38100" dir="2700000" algn="tl">
                    <a:srgbClr val="000000"/>
                  </a:outerShdw>
                </a:effectLst>
                <a:latin typeface="Arial" charset="0"/>
              </a:rPr>
              <a:t>U.S. Mortality Figures</a:t>
            </a:r>
            <a:endParaRPr lang="en-US"/>
          </a:p>
          <a:p>
            <a:pPr algn="ctr" defTabSz="1014413">
              <a:lnSpc>
                <a:spcPct val="103086"/>
              </a:lnSpc>
              <a:tabLst>
                <a:tab pos="1014413" algn="l"/>
                <a:tab pos="2030413" algn="l"/>
                <a:tab pos="3044825" algn="l"/>
                <a:tab pos="4059238" algn="l"/>
                <a:tab pos="5075238" algn="l"/>
                <a:tab pos="6089650" algn="l"/>
                <a:tab pos="7105650" algn="l"/>
              </a:tabLst>
              <a:defRPr/>
            </a:pPr>
            <a:r>
              <a:rPr lang="en-US" sz="4800" b="1" i="1">
                <a:solidFill>
                  <a:schemeClr val="tx1"/>
                </a:solidFill>
                <a:effectLst>
                  <a:outerShdw blurRad="38100" dist="38100" dir="2700000" algn="tl">
                    <a:srgbClr val="000000"/>
                  </a:outerShdw>
                </a:effectLst>
                <a:latin typeface="Arial" charset="0"/>
              </a:rPr>
              <a:t>In 2005</a:t>
            </a:r>
            <a:endParaRPr lang="en-US" sz="4800" b="1" i="1">
              <a:solidFill>
                <a:schemeClr val="tx1"/>
              </a:solidFill>
              <a:effectLst>
                <a:outerShdw blurRad="38100" dist="38100" dir="2700000" algn="tl">
                  <a:srgbClr val="000000"/>
                </a:outerShdw>
              </a:effectLst>
              <a:latin typeface="Arial" charset="0"/>
              <a:cs typeface="Arial" charset="0"/>
            </a:endParaRPr>
          </a:p>
        </p:txBody>
      </p:sp>
      <p:sp>
        <p:nvSpPr>
          <p:cNvPr id="345091" name="Rectangle 3">
            <a:extLst>
              <a:ext uri="{FF2B5EF4-FFF2-40B4-BE49-F238E27FC236}">
                <a16:creationId xmlns:a16="http://schemas.microsoft.com/office/drawing/2014/main" id="{B366A2E0-8690-46C1-A6E2-49E9DCB4D434}"/>
              </a:ext>
            </a:extLst>
          </p:cNvPr>
          <p:cNvSpPr>
            <a:spLocks noGrp="1" noChangeArrowheads="1"/>
          </p:cNvSpPr>
          <p:nvPr>
            <p:ph type="body" idx="1"/>
          </p:nvPr>
        </p:nvSpPr>
        <p:spPr>
          <a:xfrm>
            <a:off x="1012825" y="2481263"/>
            <a:ext cx="8245475" cy="4071937"/>
          </a:xfrm>
          <a:noFill/>
        </p:spPr>
        <p:txBody>
          <a:bodyPr wrap="none" lIns="19050" tIns="26988" rIns="19050" bIns="26988"/>
          <a:lstStyle/>
          <a:p>
            <a:pPr marL="0" indent="0" defTabSz="895350">
              <a:lnSpc>
                <a:spcPct val="106698"/>
              </a:lnSpc>
              <a:spcBef>
                <a:spcPts val="2000"/>
              </a:spcBef>
              <a:spcAft>
                <a:spcPts val="900"/>
              </a:spcAft>
              <a:buFont typeface="Monotype Sorts" pitchFamily="2" charset="2"/>
              <a:buNone/>
              <a:tabLst>
                <a:tab pos="447675" algn="l"/>
                <a:tab pos="895350" algn="l"/>
                <a:tab pos="1344613" algn="l"/>
                <a:tab pos="1792288" algn="l"/>
                <a:tab pos="2239963" algn="l"/>
                <a:tab pos="2687638" algn="l"/>
                <a:tab pos="3136900" algn="l"/>
                <a:tab pos="3584575" algn="l"/>
                <a:tab pos="4479925" algn="l"/>
                <a:tab pos="5376863" algn="l"/>
                <a:tab pos="6272213" algn="l"/>
              </a:tabLst>
            </a:pPr>
            <a:r>
              <a:rPr lang="en-US" altLang="en-US" sz="2800">
                <a:solidFill>
                  <a:srgbClr val="FF00FF"/>
                </a:solidFill>
              </a:rPr>
              <a:t>  </a:t>
            </a:r>
            <a:r>
              <a:rPr lang="en-US" altLang="en-US" sz="2800" i="1">
                <a:solidFill>
                  <a:srgbClr val="FFFFFF"/>
                </a:solidFill>
              </a:rPr>
              <a:t>64,000</a:t>
            </a:r>
            <a:r>
              <a:rPr lang="en-US" altLang="en-US" sz="2800">
                <a:solidFill>
                  <a:srgbClr val="FFFFFF"/>
                </a:solidFill>
              </a:rPr>
              <a:t> </a:t>
            </a:r>
            <a:r>
              <a:rPr lang="en-US" altLang="en-US" sz="2800">
                <a:solidFill>
                  <a:srgbClr val="FFFF00"/>
                </a:solidFill>
              </a:rPr>
              <a:t> =  Deaths from particulate air pollution </a:t>
            </a:r>
            <a:endParaRPr lang="en-US"/>
          </a:p>
          <a:p>
            <a:pPr marL="0" indent="0" defTabSz="895350">
              <a:lnSpc>
                <a:spcPct val="106698"/>
              </a:lnSpc>
              <a:spcBef>
                <a:spcPts val="2000"/>
              </a:spcBef>
              <a:spcAft>
                <a:spcPts val="900"/>
              </a:spcAft>
              <a:buFont typeface="Monotype Sorts" pitchFamily="2" charset="2"/>
              <a:buNone/>
              <a:tabLst>
                <a:tab pos="447675" algn="l"/>
                <a:tab pos="895350" algn="l"/>
                <a:tab pos="1344613" algn="l"/>
                <a:tab pos="1792288" algn="l"/>
                <a:tab pos="2239963" algn="l"/>
                <a:tab pos="2687638" algn="l"/>
                <a:tab pos="3136900" algn="l"/>
                <a:tab pos="3584575" algn="l"/>
                <a:tab pos="4479925" algn="l"/>
                <a:tab pos="5376863" algn="l"/>
                <a:tab pos="6272213" algn="l"/>
              </a:tabLst>
            </a:pPr>
            <a:r>
              <a:rPr lang="en-US" altLang="en-US" sz="2800">
                <a:solidFill>
                  <a:srgbClr val="FFFF00"/>
                </a:solidFill>
              </a:rPr>
              <a:t>  </a:t>
            </a:r>
            <a:r>
              <a:rPr lang="en-US" altLang="en-US" sz="2800" i="1">
                <a:solidFill>
                  <a:srgbClr val="FFFFFF"/>
                </a:solidFill>
              </a:rPr>
              <a:t>45,520</a:t>
            </a:r>
            <a:r>
              <a:rPr lang="en-US" altLang="en-US" sz="2800">
                <a:solidFill>
                  <a:srgbClr val="FFFF00"/>
                </a:solidFill>
              </a:rPr>
              <a:t>  =  Traffic accident fatalities </a:t>
            </a:r>
            <a:endParaRPr lang="en-US" altLang="en-US" sz="2800">
              <a:solidFill>
                <a:srgbClr val="FFFF00"/>
              </a:solidFill>
              <a:cs typeface="Arial"/>
            </a:endParaRPr>
          </a:p>
          <a:p>
            <a:pPr marL="0" indent="0" defTabSz="895350">
              <a:lnSpc>
                <a:spcPct val="106698"/>
              </a:lnSpc>
              <a:spcBef>
                <a:spcPts val="2000"/>
              </a:spcBef>
              <a:spcAft>
                <a:spcPts val="900"/>
              </a:spcAft>
              <a:buFont typeface="Monotype Sorts" pitchFamily="2" charset="2"/>
              <a:buNone/>
              <a:tabLst>
                <a:tab pos="447675" algn="l"/>
                <a:tab pos="895350" algn="l"/>
                <a:tab pos="1344613" algn="l"/>
                <a:tab pos="1792288" algn="l"/>
                <a:tab pos="2239963" algn="l"/>
                <a:tab pos="2687638" algn="l"/>
                <a:tab pos="3136900" algn="l"/>
                <a:tab pos="3584575" algn="l"/>
                <a:tab pos="4479925" algn="l"/>
                <a:tab pos="5376863" algn="l"/>
                <a:tab pos="6272213" algn="l"/>
              </a:tabLst>
            </a:pPr>
            <a:r>
              <a:rPr lang="en-US" altLang="en-US" sz="2800">
                <a:solidFill>
                  <a:srgbClr val="FFFF00"/>
                </a:solidFill>
              </a:rPr>
              <a:t>  </a:t>
            </a:r>
            <a:r>
              <a:rPr lang="en-US" altLang="en-US" sz="2800" i="1">
                <a:solidFill>
                  <a:srgbClr val="FFFFFF"/>
                </a:solidFill>
              </a:rPr>
              <a:t>32,179</a:t>
            </a:r>
            <a:r>
              <a:rPr lang="en-US" altLang="en-US" sz="2800">
                <a:solidFill>
                  <a:srgbClr val="FFFF00"/>
                </a:solidFill>
              </a:rPr>
              <a:t>  =  AIDS deaths</a:t>
            </a:r>
            <a:endParaRPr lang="en-US" altLang="en-US" sz="2800">
              <a:solidFill>
                <a:srgbClr val="FFFF00"/>
              </a:solidFill>
              <a:cs typeface="Arial"/>
            </a:endParaRPr>
          </a:p>
          <a:p>
            <a:pPr marL="0" indent="0" defTabSz="895350">
              <a:lnSpc>
                <a:spcPct val="106698"/>
              </a:lnSpc>
              <a:spcBef>
                <a:spcPts val="2000"/>
              </a:spcBef>
              <a:spcAft>
                <a:spcPts val="900"/>
              </a:spcAft>
              <a:buFont typeface="Monotype Sorts" pitchFamily="2" charset="2"/>
              <a:buNone/>
              <a:tabLst>
                <a:tab pos="447675" algn="l"/>
                <a:tab pos="895350" algn="l"/>
                <a:tab pos="1344613" algn="l"/>
                <a:tab pos="1792288" algn="l"/>
                <a:tab pos="2239963" algn="l"/>
                <a:tab pos="2687638" algn="l"/>
                <a:tab pos="3136900" algn="l"/>
                <a:tab pos="3584575" algn="l"/>
                <a:tab pos="4479925" algn="l"/>
                <a:tab pos="5376863" algn="l"/>
                <a:tab pos="6272213" algn="l"/>
              </a:tabLst>
            </a:pPr>
            <a:r>
              <a:rPr lang="en-US" altLang="en-US" sz="2800">
                <a:solidFill>
                  <a:srgbClr val="FFFF00"/>
                </a:solidFill>
              </a:rPr>
              <a:t>  </a:t>
            </a:r>
            <a:r>
              <a:rPr lang="en-US" altLang="en-US" sz="2800" i="1">
                <a:solidFill>
                  <a:srgbClr val="FFFFFF"/>
                </a:solidFill>
              </a:rPr>
              <a:t>30,694</a:t>
            </a:r>
            <a:r>
              <a:rPr lang="en-US" altLang="en-US" sz="2800">
                <a:solidFill>
                  <a:srgbClr val="FF00FF"/>
                </a:solidFill>
              </a:rPr>
              <a:t>  </a:t>
            </a:r>
            <a:r>
              <a:rPr lang="en-US" altLang="en-US" sz="2800">
                <a:solidFill>
                  <a:srgbClr val="FFFF00"/>
                </a:solidFill>
              </a:rPr>
              <a:t>=  Firearm fatalities</a:t>
            </a:r>
            <a:endParaRPr lang="en-US" altLang="en-US" sz="2800">
              <a:solidFill>
                <a:srgbClr val="FFFF00"/>
              </a:solidFill>
              <a:cs typeface="Arial"/>
            </a:endParaRPr>
          </a:p>
        </p:txBody>
      </p:sp>
      <p:pic>
        <p:nvPicPr>
          <p:cNvPr id="45061" name="Picture 4" descr="CART0901">
            <a:extLst>
              <a:ext uri="{FF2B5EF4-FFF2-40B4-BE49-F238E27FC236}">
                <a16:creationId xmlns:a16="http://schemas.microsoft.com/office/drawing/2014/main" id="{4CC4DCC9-224F-4E86-8348-D8A5947508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900" y="3810000"/>
            <a:ext cx="3082925"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45091">
                                            <p:txEl>
                                              <p:pRg st="0" end="0"/>
                                            </p:txEl>
                                          </p:spTgt>
                                        </p:tgtEl>
                                        <p:attrNameLst>
                                          <p:attrName>style.visibility</p:attrName>
                                        </p:attrNameLst>
                                      </p:cBhvr>
                                      <p:to>
                                        <p:strVal val="visible"/>
                                      </p:to>
                                    </p:set>
                                    <p:animEffect transition="in" filter="wipe(left)">
                                      <p:cBhvr>
                                        <p:cTn id="7" dur="300"/>
                                        <p:tgtEl>
                                          <p:spTgt spid="3450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45091">
                                            <p:txEl>
                                              <p:pRg st="1" end="1"/>
                                            </p:txEl>
                                          </p:spTgt>
                                        </p:tgtEl>
                                        <p:attrNameLst>
                                          <p:attrName>style.visibility</p:attrName>
                                        </p:attrNameLst>
                                      </p:cBhvr>
                                      <p:to>
                                        <p:strVal val="visible"/>
                                      </p:to>
                                    </p:set>
                                    <p:animEffect transition="in" filter="wipe(left)">
                                      <p:cBhvr>
                                        <p:cTn id="12" dur="300"/>
                                        <p:tgtEl>
                                          <p:spTgt spid="34509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45091">
                                            <p:txEl>
                                              <p:pRg st="2" end="2"/>
                                            </p:txEl>
                                          </p:spTgt>
                                        </p:tgtEl>
                                        <p:attrNameLst>
                                          <p:attrName>style.visibility</p:attrName>
                                        </p:attrNameLst>
                                      </p:cBhvr>
                                      <p:to>
                                        <p:strVal val="visible"/>
                                      </p:to>
                                    </p:set>
                                    <p:animEffect transition="in" filter="wipe(left)">
                                      <p:cBhvr>
                                        <p:cTn id="17" dur="300"/>
                                        <p:tgtEl>
                                          <p:spTgt spid="34509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45091">
                                            <p:txEl>
                                              <p:pRg st="3" end="3"/>
                                            </p:txEl>
                                          </p:spTgt>
                                        </p:tgtEl>
                                        <p:attrNameLst>
                                          <p:attrName>style.visibility</p:attrName>
                                        </p:attrNameLst>
                                      </p:cBhvr>
                                      <p:to>
                                        <p:strVal val="visible"/>
                                      </p:to>
                                    </p:set>
                                    <p:animEffect transition="in" filter="wipe(left)">
                                      <p:cBhvr>
                                        <p:cTn id="22" dur="300"/>
                                        <p:tgtEl>
                                          <p:spTgt spid="34509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3D0F04E-6FA5-47C4-B8C0-D7E1D68FE8FC}"/>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4B88336-9848-404C-B4A1-C9B337D566AE}" type="slidenum">
              <a:rPr lang="en-US" altLang="en-US" sz="1400">
                <a:solidFill>
                  <a:schemeClr val="tx2"/>
                </a:solidFill>
              </a:rPr>
              <a:pPr>
                <a:lnSpc>
                  <a:spcPct val="100000"/>
                </a:lnSpc>
                <a:spcBef>
                  <a:spcPct val="0"/>
                </a:spcBef>
                <a:buClrTx/>
                <a:buSzTx/>
                <a:buFontTx/>
                <a:buNone/>
              </a:pPr>
              <a:t>22</a:t>
            </a:fld>
            <a:endParaRPr lang="en-US" altLang="en-US" sz="1400">
              <a:solidFill>
                <a:schemeClr val="tx2"/>
              </a:solidFill>
            </a:endParaRPr>
          </a:p>
        </p:txBody>
      </p:sp>
      <p:pic>
        <p:nvPicPr>
          <p:cNvPr id="47107" name="Picture 2">
            <a:extLst>
              <a:ext uri="{FF2B5EF4-FFF2-40B4-BE49-F238E27FC236}">
                <a16:creationId xmlns:a16="http://schemas.microsoft.com/office/drawing/2014/main" id="{F00C7A9B-14E0-45BD-9977-6C6BAA09E07C}"/>
              </a:ext>
            </a:extLst>
          </p:cNvPr>
          <p:cNvPicPr>
            <a:picLocks noChangeArrowheads="1"/>
          </p:cNvPicPr>
          <p:nvPr/>
        </p:nvPicPr>
        <p:blipFill>
          <a:blip r:embed="rId3">
            <a:extLst>
              <a:ext uri="{28A0092B-C50C-407E-A947-70E740481C1C}">
                <a14:useLocalDpi xmlns:a14="http://schemas.microsoft.com/office/drawing/2010/main" val="0"/>
              </a:ext>
            </a:extLst>
          </a:blip>
          <a:srcRect t="20189" b="7086"/>
          <a:stretch>
            <a:fillRect/>
          </a:stretch>
        </p:blipFill>
        <p:spPr bwMode="auto">
          <a:xfrm>
            <a:off x="682625" y="1520825"/>
            <a:ext cx="8918575" cy="487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7139" name="Rectangle 3">
            <a:extLst>
              <a:ext uri="{FF2B5EF4-FFF2-40B4-BE49-F238E27FC236}">
                <a16:creationId xmlns:a16="http://schemas.microsoft.com/office/drawing/2014/main" id="{D63B8C4A-F50D-4792-8D08-87C11072DB0A}"/>
              </a:ext>
            </a:extLst>
          </p:cNvPr>
          <p:cNvSpPr>
            <a:spLocks noGrp="1" noChangeArrowheads="1"/>
          </p:cNvSpPr>
          <p:nvPr>
            <p:ph type="title"/>
          </p:nvPr>
        </p:nvSpPr>
        <p:spPr>
          <a:xfrm>
            <a:off x="666750" y="577850"/>
            <a:ext cx="8963025" cy="866775"/>
          </a:xfrm>
        </p:spPr>
        <p:txBody>
          <a:bodyPr/>
          <a:lstStyle/>
          <a:p>
            <a:pPr>
              <a:defRPr/>
            </a:pPr>
            <a:br>
              <a:rPr lang="en-US" b="0" i="1"/>
            </a:br>
            <a:r>
              <a:rPr lang="en-US" b="0" i="1"/>
              <a:t>Los Angeles - Clear Day</a:t>
            </a:r>
            <a:br>
              <a:rPr lang="en-US" b="0" i="1"/>
            </a:br>
            <a:endParaRPr lang="en-US" b="0" i="1"/>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2">
            <a:extLst>
              <a:ext uri="{FF2B5EF4-FFF2-40B4-BE49-F238E27FC236}">
                <a16:creationId xmlns:a16="http://schemas.microsoft.com/office/drawing/2014/main" id="{9F96855C-9BD2-47D4-8D2D-7A856FA17E5B}"/>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D0BB840-D47E-42E8-8326-BECD6138162A}" type="slidenum">
              <a:rPr lang="en-US" altLang="en-US" sz="1400">
                <a:solidFill>
                  <a:schemeClr val="tx2"/>
                </a:solidFill>
              </a:rPr>
              <a:pPr>
                <a:lnSpc>
                  <a:spcPct val="100000"/>
                </a:lnSpc>
                <a:spcBef>
                  <a:spcPct val="0"/>
                </a:spcBef>
                <a:buClrTx/>
                <a:buSzTx/>
                <a:buFontTx/>
                <a:buNone/>
              </a:pPr>
              <a:t>23</a:t>
            </a:fld>
            <a:endParaRPr lang="en-US" altLang="en-US" sz="1400">
              <a:solidFill>
                <a:schemeClr val="tx2"/>
              </a:solidFill>
            </a:endParaRPr>
          </a:p>
        </p:txBody>
      </p:sp>
      <p:sp>
        <p:nvSpPr>
          <p:cNvPr id="348162" name="Rectangle 2">
            <a:extLst>
              <a:ext uri="{FF2B5EF4-FFF2-40B4-BE49-F238E27FC236}">
                <a16:creationId xmlns:a16="http://schemas.microsoft.com/office/drawing/2014/main" id="{59313C67-0652-400D-8F9D-C1EBDC5F8DF2}"/>
              </a:ext>
            </a:extLst>
          </p:cNvPr>
          <p:cNvSpPr>
            <a:spLocks noGrp="1" noChangeArrowheads="1"/>
          </p:cNvSpPr>
          <p:nvPr>
            <p:ph type="title"/>
          </p:nvPr>
        </p:nvSpPr>
        <p:spPr>
          <a:xfrm>
            <a:off x="495300" y="838200"/>
            <a:ext cx="9258300" cy="1066800"/>
          </a:xfrm>
        </p:spPr>
        <p:txBody>
          <a:bodyPr/>
          <a:lstStyle/>
          <a:p>
            <a:pPr>
              <a:defRPr/>
            </a:pPr>
            <a:r>
              <a:rPr lang="en-US" b="0" i="1"/>
              <a:t>Los Angeles - Smoggy Day</a:t>
            </a:r>
            <a:br>
              <a:rPr lang="en-US" b="0" i="1"/>
            </a:br>
            <a:endParaRPr lang="en-US" b="0" i="1"/>
          </a:p>
        </p:txBody>
      </p:sp>
      <p:pic>
        <p:nvPicPr>
          <p:cNvPr id="49156" name="Picture 3">
            <a:extLst>
              <a:ext uri="{FF2B5EF4-FFF2-40B4-BE49-F238E27FC236}">
                <a16:creationId xmlns:a16="http://schemas.microsoft.com/office/drawing/2014/main" id="{0F1C2E7B-1EFE-4AFA-8B66-87CA6DAF07FA}"/>
              </a:ext>
            </a:extLst>
          </p:cNvPr>
          <p:cNvPicPr>
            <a:picLocks noChangeArrowheads="1"/>
          </p:cNvPicPr>
          <p:nvPr/>
        </p:nvPicPr>
        <p:blipFill>
          <a:blip r:embed="rId3">
            <a:extLst>
              <a:ext uri="{28A0092B-C50C-407E-A947-70E740481C1C}">
                <a14:useLocalDpi xmlns:a14="http://schemas.microsoft.com/office/drawing/2010/main" val="0"/>
              </a:ext>
            </a:extLst>
          </a:blip>
          <a:srcRect t="27863"/>
          <a:stretch>
            <a:fillRect/>
          </a:stretch>
        </p:blipFill>
        <p:spPr bwMode="auto">
          <a:xfrm>
            <a:off x="685800" y="1524000"/>
            <a:ext cx="89154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3">
            <a:extLst>
              <a:ext uri="{FF2B5EF4-FFF2-40B4-BE49-F238E27FC236}">
                <a16:creationId xmlns:a16="http://schemas.microsoft.com/office/drawing/2014/main" id="{1748F931-F1C1-46EB-A874-91526882913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44DD694-1C69-4C7D-80C1-202BD91840BA}" type="slidenum">
              <a:rPr lang="en-US" altLang="en-US" sz="1400">
                <a:solidFill>
                  <a:schemeClr val="tx2"/>
                </a:solidFill>
              </a:rPr>
              <a:pPr>
                <a:lnSpc>
                  <a:spcPct val="100000"/>
                </a:lnSpc>
                <a:spcBef>
                  <a:spcPct val="0"/>
                </a:spcBef>
                <a:buClrTx/>
                <a:buSzTx/>
                <a:buFontTx/>
                <a:buNone/>
              </a:pPr>
              <a:t>24</a:t>
            </a:fld>
            <a:endParaRPr lang="en-US" altLang="en-US" sz="1400">
              <a:solidFill>
                <a:schemeClr val="tx2"/>
              </a:solidFill>
            </a:endParaRPr>
          </a:p>
        </p:txBody>
      </p:sp>
      <p:grpSp>
        <p:nvGrpSpPr>
          <p:cNvPr id="349186" name="Group 2">
            <a:extLst>
              <a:ext uri="{FF2B5EF4-FFF2-40B4-BE49-F238E27FC236}">
                <a16:creationId xmlns:a16="http://schemas.microsoft.com/office/drawing/2014/main" id="{5A66BC65-06B1-46D4-9B8A-535466684455}"/>
              </a:ext>
            </a:extLst>
          </p:cNvPr>
          <p:cNvGrpSpPr>
            <a:grpSpLocks/>
          </p:cNvGrpSpPr>
          <p:nvPr/>
        </p:nvGrpSpPr>
        <p:grpSpPr bwMode="auto">
          <a:xfrm>
            <a:off x="857250" y="1905000"/>
            <a:ext cx="3000375" cy="1143000"/>
            <a:chOff x="624" y="1440"/>
            <a:chExt cx="1584" cy="720"/>
          </a:xfrm>
        </p:grpSpPr>
        <p:sp>
          <p:nvSpPr>
            <p:cNvPr id="51229" name="Rectangle 3">
              <a:extLst>
                <a:ext uri="{FF2B5EF4-FFF2-40B4-BE49-F238E27FC236}">
                  <a16:creationId xmlns:a16="http://schemas.microsoft.com/office/drawing/2014/main" id="{6052612C-0D7A-4098-810F-8BD7FAB32E30}"/>
                </a:ext>
              </a:extLst>
            </p:cNvPr>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30" name="Rectangle 4">
              <a:extLst>
                <a:ext uri="{FF2B5EF4-FFF2-40B4-BE49-F238E27FC236}">
                  <a16:creationId xmlns:a16="http://schemas.microsoft.com/office/drawing/2014/main" id="{93AC32F1-A871-47F1-8811-D72E307B3095}"/>
                </a:ext>
              </a:extLst>
            </p:cNvPr>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31" name="Rectangle 5">
              <a:extLst>
                <a:ext uri="{FF2B5EF4-FFF2-40B4-BE49-F238E27FC236}">
                  <a16:creationId xmlns:a16="http://schemas.microsoft.com/office/drawing/2014/main" id="{48A11979-25B9-42E5-BC0C-CDF67E546BAC}"/>
                </a:ext>
              </a:extLst>
            </p:cNvPr>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349190" name="Rectangle 6">
            <a:extLst>
              <a:ext uri="{FF2B5EF4-FFF2-40B4-BE49-F238E27FC236}">
                <a16:creationId xmlns:a16="http://schemas.microsoft.com/office/drawing/2014/main" id="{2FCD58BE-092A-4093-A9FB-72DD369F48DE}"/>
              </a:ext>
            </a:extLst>
          </p:cNvPr>
          <p:cNvSpPr>
            <a:spLocks noChangeArrowheads="1"/>
          </p:cNvSpPr>
          <p:nvPr/>
        </p:nvSpPr>
        <p:spPr bwMode="auto">
          <a:xfrm>
            <a:off x="600075" y="5791200"/>
            <a:ext cx="4457700" cy="6096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49191" name="Rectangle 7">
            <a:extLst>
              <a:ext uri="{FF2B5EF4-FFF2-40B4-BE49-F238E27FC236}">
                <a16:creationId xmlns:a16="http://schemas.microsoft.com/office/drawing/2014/main" id="{5ED7A08A-D41F-41B0-9A74-9C76F2D9BA5E}"/>
              </a:ext>
            </a:extLst>
          </p:cNvPr>
          <p:cNvSpPr>
            <a:spLocks noChangeArrowheads="1"/>
          </p:cNvSpPr>
          <p:nvPr/>
        </p:nvSpPr>
        <p:spPr bwMode="auto">
          <a:xfrm>
            <a:off x="5524500" y="3048000"/>
            <a:ext cx="3171825" cy="3810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49192" name="Rectangle 8">
            <a:extLst>
              <a:ext uri="{FF2B5EF4-FFF2-40B4-BE49-F238E27FC236}">
                <a16:creationId xmlns:a16="http://schemas.microsoft.com/office/drawing/2014/main" id="{9B34324C-CBAE-41A4-B52C-06C2F45D6EA7}"/>
              </a:ext>
            </a:extLst>
          </p:cNvPr>
          <p:cNvSpPr>
            <a:spLocks noChangeArrowheads="1"/>
          </p:cNvSpPr>
          <p:nvPr/>
        </p:nvSpPr>
        <p:spPr bwMode="auto">
          <a:xfrm>
            <a:off x="5229225" y="5791200"/>
            <a:ext cx="4457700" cy="6096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49193" name="Rectangle 9">
            <a:extLst>
              <a:ext uri="{FF2B5EF4-FFF2-40B4-BE49-F238E27FC236}">
                <a16:creationId xmlns:a16="http://schemas.microsoft.com/office/drawing/2014/main" id="{BD0F3C19-EC19-4FDF-AEFF-BD9970E19BA6}"/>
              </a:ext>
            </a:extLst>
          </p:cNvPr>
          <p:cNvSpPr>
            <a:spLocks noChangeArrowheads="1"/>
          </p:cNvSpPr>
          <p:nvPr/>
        </p:nvSpPr>
        <p:spPr bwMode="auto">
          <a:xfrm>
            <a:off x="5524500" y="2667000"/>
            <a:ext cx="2314575" cy="3810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349194" name="Rectangle 10">
            <a:extLst>
              <a:ext uri="{FF2B5EF4-FFF2-40B4-BE49-F238E27FC236}">
                <a16:creationId xmlns:a16="http://schemas.microsoft.com/office/drawing/2014/main" id="{A641F2DF-8D45-4E05-99CA-8283D09F8459}"/>
              </a:ext>
            </a:extLst>
          </p:cNvPr>
          <p:cNvSpPr>
            <a:spLocks noGrp="1" noChangeArrowheads="1"/>
          </p:cNvSpPr>
          <p:nvPr>
            <p:ph type="title"/>
          </p:nvPr>
        </p:nvSpPr>
        <p:spPr>
          <a:xfrm>
            <a:off x="514350" y="-76200"/>
            <a:ext cx="9258300" cy="1371600"/>
          </a:xfrm>
          <a:effectLst>
            <a:outerShdw dist="53882" dir="2700000" algn="ctr" rotWithShape="0">
              <a:srgbClr val="0000CC"/>
            </a:outerShdw>
          </a:effectLst>
        </p:spPr>
        <p:txBody>
          <a:bodyPr/>
          <a:lstStyle/>
          <a:p>
            <a:pPr>
              <a:defRPr/>
            </a:pPr>
            <a:r>
              <a:rPr lang="en-US" sz="4400" b="0" i="1"/>
              <a:t>Most Polluted Regions In the U. S.*</a:t>
            </a:r>
          </a:p>
        </p:txBody>
      </p:sp>
      <p:sp>
        <p:nvSpPr>
          <p:cNvPr id="51209" name="Text Box 11">
            <a:extLst>
              <a:ext uri="{FF2B5EF4-FFF2-40B4-BE49-F238E27FC236}">
                <a16:creationId xmlns:a16="http://schemas.microsoft.com/office/drawing/2014/main" id="{95AADDF2-E778-4FBF-BE90-9D5D7369BB17}"/>
              </a:ext>
            </a:extLst>
          </p:cNvPr>
          <p:cNvSpPr txBox="1">
            <a:spLocks noChangeArrowheads="1"/>
          </p:cNvSpPr>
          <p:nvPr/>
        </p:nvSpPr>
        <p:spPr bwMode="auto">
          <a:xfrm>
            <a:off x="2536825" y="6400800"/>
            <a:ext cx="53070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400" b="0"/>
              <a:t>*American Lung Association “State of the Air” Report 5/08</a:t>
            </a:r>
          </a:p>
        </p:txBody>
      </p:sp>
      <p:grpSp>
        <p:nvGrpSpPr>
          <p:cNvPr id="349196" name="Group 12">
            <a:extLst>
              <a:ext uri="{FF2B5EF4-FFF2-40B4-BE49-F238E27FC236}">
                <a16:creationId xmlns:a16="http://schemas.microsoft.com/office/drawing/2014/main" id="{FF5783FB-BBBB-42F5-8A6C-D39156805468}"/>
              </a:ext>
            </a:extLst>
          </p:cNvPr>
          <p:cNvGrpSpPr>
            <a:grpSpLocks/>
          </p:cNvGrpSpPr>
          <p:nvPr/>
        </p:nvGrpSpPr>
        <p:grpSpPr bwMode="auto">
          <a:xfrm>
            <a:off x="857250" y="3429000"/>
            <a:ext cx="2743200" cy="685800"/>
            <a:chOff x="624" y="1440"/>
            <a:chExt cx="1584" cy="720"/>
          </a:xfrm>
        </p:grpSpPr>
        <p:sp>
          <p:nvSpPr>
            <p:cNvPr id="51226" name="Rectangle 13">
              <a:extLst>
                <a:ext uri="{FF2B5EF4-FFF2-40B4-BE49-F238E27FC236}">
                  <a16:creationId xmlns:a16="http://schemas.microsoft.com/office/drawing/2014/main" id="{6FA2F7FA-601F-47C8-ADBA-0F958E214045}"/>
                </a:ext>
              </a:extLst>
            </p:cNvPr>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7" name="Rectangle 14">
              <a:extLst>
                <a:ext uri="{FF2B5EF4-FFF2-40B4-BE49-F238E27FC236}">
                  <a16:creationId xmlns:a16="http://schemas.microsoft.com/office/drawing/2014/main" id="{6620FB31-6017-44AA-A113-6B7A4224AA9A}"/>
                </a:ext>
              </a:extLst>
            </p:cNvPr>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8" name="Rectangle 15">
              <a:extLst>
                <a:ext uri="{FF2B5EF4-FFF2-40B4-BE49-F238E27FC236}">
                  <a16:creationId xmlns:a16="http://schemas.microsoft.com/office/drawing/2014/main" id="{56AD22A4-6430-4518-878F-36A9C4607A6F}"/>
                </a:ext>
              </a:extLst>
            </p:cNvPr>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nvGrpSpPr>
          <p:cNvPr id="349200" name="Group 16">
            <a:extLst>
              <a:ext uri="{FF2B5EF4-FFF2-40B4-BE49-F238E27FC236}">
                <a16:creationId xmlns:a16="http://schemas.microsoft.com/office/drawing/2014/main" id="{25A49220-89F5-4A3D-9A4E-83D765ECCA5B}"/>
              </a:ext>
            </a:extLst>
          </p:cNvPr>
          <p:cNvGrpSpPr>
            <a:grpSpLocks/>
          </p:cNvGrpSpPr>
          <p:nvPr/>
        </p:nvGrpSpPr>
        <p:grpSpPr bwMode="auto">
          <a:xfrm>
            <a:off x="5524500" y="2286000"/>
            <a:ext cx="2743200" cy="381000"/>
            <a:chOff x="624" y="1440"/>
            <a:chExt cx="1584" cy="720"/>
          </a:xfrm>
        </p:grpSpPr>
        <p:sp>
          <p:nvSpPr>
            <p:cNvPr id="51223" name="Rectangle 17">
              <a:extLst>
                <a:ext uri="{FF2B5EF4-FFF2-40B4-BE49-F238E27FC236}">
                  <a16:creationId xmlns:a16="http://schemas.microsoft.com/office/drawing/2014/main" id="{72B713FA-7A6E-450E-AE79-0BDB2EC07E82}"/>
                </a:ext>
              </a:extLst>
            </p:cNvPr>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4" name="Rectangle 18">
              <a:extLst>
                <a:ext uri="{FF2B5EF4-FFF2-40B4-BE49-F238E27FC236}">
                  <a16:creationId xmlns:a16="http://schemas.microsoft.com/office/drawing/2014/main" id="{85B207E5-722C-4A74-A43C-388DD6C0BE46}"/>
                </a:ext>
              </a:extLst>
            </p:cNvPr>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5" name="Rectangle 19">
              <a:extLst>
                <a:ext uri="{FF2B5EF4-FFF2-40B4-BE49-F238E27FC236}">
                  <a16:creationId xmlns:a16="http://schemas.microsoft.com/office/drawing/2014/main" id="{3E4A16CD-5766-4F90-9E2C-27C6D65852BF}"/>
                </a:ext>
              </a:extLst>
            </p:cNvPr>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grpSp>
        <p:nvGrpSpPr>
          <p:cNvPr id="349204" name="Group 20">
            <a:extLst>
              <a:ext uri="{FF2B5EF4-FFF2-40B4-BE49-F238E27FC236}">
                <a16:creationId xmlns:a16="http://schemas.microsoft.com/office/drawing/2014/main" id="{D1EF8D1D-6005-4BC5-9C2B-DADF4EEE5907}"/>
              </a:ext>
            </a:extLst>
          </p:cNvPr>
          <p:cNvGrpSpPr>
            <a:grpSpLocks/>
          </p:cNvGrpSpPr>
          <p:nvPr/>
        </p:nvGrpSpPr>
        <p:grpSpPr bwMode="auto">
          <a:xfrm>
            <a:off x="5524500" y="4648200"/>
            <a:ext cx="2743200" cy="381000"/>
            <a:chOff x="624" y="1440"/>
            <a:chExt cx="1584" cy="720"/>
          </a:xfrm>
        </p:grpSpPr>
        <p:sp>
          <p:nvSpPr>
            <p:cNvPr id="51220" name="Rectangle 21">
              <a:extLst>
                <a:ext uri="{FF2B5EF4-FFF2-40B4-BE49-F238E27FC236}">
                  <a16:creationId xmlns:a16="http://schemas.microsoft.com/office/drawing/2014/main" id="{20343528-048D-480B-95EF-7BA774EF28F5}"/>
                </a:ext>
              </a:extLst>
            </p:cNvPr>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1" name="Rectangle 22">
              <a:extLst>
                <a:ext uri="{FF2B5EF4-FFF2-40B4-BE49-F238E27FC236}">
                  <a16:creationId xmlns:a16="http://schemas.microsoft.com/office/drawing/2014/main" id="{B89F586E-4A76-4A5C-91B6-D72DEA85093E}"/>
                </a:ext>
              </a:extLst>
            </p:cNvPr>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1222" name="Rectangle 23">
              <a:extLst>
                <a:ext uri="{FF2B5EF4-FFF2-40B4-BE49-F238E27FC236}">
                  <a16:creationId xmlns:a16="http://schemas.microsoft.com/office/drawing/2014/main" id="{75630A5D-31F9-41B4-939B-983912F45278}"/>
                </a:ext>
              </a:extLst>
            </p:cNvPr>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pSp>
      <p:sp>
        <p:nvSpPr>
          <p:cNvPr id="51213" name="Line 24">
            <a:extLst>
              <a:ext uri="{FF2B5EF4-FFF2-40B4-BE49-F238E27FC236}">
                <a16:creationId xmlns:a16="http://schemas.microsoft.com/office/drawing/2014/main" id="{B5947623-BE44-4BE3-96CF-227700CB3BF6}"/>
              </a:ext>
            </a:extLst>
          </p:cNvPr>
          <p:cNvSpPr>
            <a:spLocks noChangeShapeType="1"/>
          </p:cNvSpPr>
          <p:nvPr/>
        </p:nvSpPr>
        <p:spPr bwMode="auto">
          <a:xfrm>
            <a:off x="514350" y="1219200"/>
            <a:ext cx="931386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4" name="Line 25">
            <a:extLst>
              <a:ext uri="{FF2B5EF4-FFF2-40B4-BE49-F238E27FC236}">
                <a16:creationId xmlns:a16="http://schemas.microsoft.com/office/drawing/2014/main" id="{4A3D9E45-5702-4D17-8AED-88AE84BA1F4E}"/>
              </a:ext>
            </a:extLst>
          </p:cNvPr>
          <p:cNvSpPr>
            <a:spLocks noChangeShapeType="1"/>
          </p:cNvSpPr>
          <p:nvPr/>
        </p:nvSpPr>
        <p:spPr bwMode="auto">
          <a:xfrm>
            <a:off x="544513" y="6400800"/>
            <a:ext cx="931386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5" name="Line 26">
            <a:extLst>
              <a:ext uri="{FF2B5EF4-FFF2-40B4-BE49-F238E27FC236}">
                <a16:creationId xmlns:a16="http://schemas.microsoft.com/office/drawing/2014/main" id="{193D8753-D547-4B90-8998-D196E750CE10}"/>
              </a:ext>
            </a:extLst>
          </p:cNvPr>
          <p:cNvSpPr>
            <a:spLocks noChangeShapeType="1"/>
          </p:cNvSpPr>
          <p:nvPr/>
        </p:nvSpPr>
        <p:spPr bwMode="auto">
          <a:xfrm>
            <a:off x="514350" y="1219200"/>
            <a:ext cx="0" cy="51816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6" name="Line 27">
            <a:extLst>
              <a:ext uri="{FF2B5EF4-FFF2-40B4-BE49-F238E27FC236}">
                <a16:creationId xmlns:a16="http://schemas.microsoft.com/office/drawing/2014/main" id="{072632EC-6A2F-4FC2-B04E-3D1D9193F7F2}"/>
              </a:ext>
            </a:extLst>
          </p:cNvPr>
          <p:cNvSpPr>
            <a:spLocks noChangeShapeType="1"/>
          </p:cNvSpPr>
          <p:nvPr/>
        </p:nvSpPr>
        <p:spPr bwMode="auto">
          <a:xfrm>
            <a:off x="5170488" y="1219200"/>
            <a:ext cx="0" cy="5181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7" name="Line 28">
            <a:extLst>
              <a:ext uri="{FF2B5EF4-FFF2-40B4-BE49-F238E27FC236}">
                <a16:creationId xmlns:a16="http://schemas.microsoft.com/office/drawing/2014/main" id="{0C43897D-F2EE-4259-80C4-2721BB4BE161}"/>
              </a:ext>
            </a:extLst>
          </p:cNvPr>
          <p:cNvSpPr>
            <a:spLocks noChangeShapeType="1"/>
          </p:cNvSpPr>
          <p:nvPr/>
        </p:nvSpPr>
        <p:spPr bwMode="auto">
          <a:xfrm>
            <a:off x="9828213" y="1219200"/>
            <a:ext cx="0" cy="51816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useBgFill="1">
        <p:nvSpPr>
          <p:cNvPr id="51218" name="Rectangle 30">
            <a:extLst>
              <a:ext uri="{FF2B5EF4-FFF2-40B4-BE49-F238E27FC236}">
                <a16:creationId xmlns:a16="http://schemas.microsoft.com/office/drawing/2014/main" id="{161993A2-D9BE-4910-AD99-74A495D6FBF7}"/>
              </a:ext>
            </a:extLst>
          </p:cNvPr>
          <p:cNvSpPr>
            <a:spLocks noChangeArrowheads="1"/>
          </p:cNvSpPr>
          <p:nvPr/>
        </p:nvSpPr>
        <p:spPr bwMode="auto">
          <a:xfrm>
            <a:off x="5170488" y="1219200"/>
            <a:ext cx="4657725" cy="5095875"/>
          </a:xfrm>
          <a:prstGeom prst="rect">
            <a:avLst/>
          </a:prstGeom>
          <a:ln>
            <a:noFill/>
          </a:ln>
          <a:effectLst>
            <a:outerShdw dist="17961" dir="2700000" algn="ctr" rotWithShape="0">
              <a:srgbClr val="0000CC"/>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lvl1pPr indent="290513">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 typeface="Monotype Sorts" pitchFamily="2" charset="2"/>
              <a:buNone/>
            </a:pPr>
            <a:r>
              <a:rPr lang="en-US" altLang="en-US" b="0">
                <a:solidFill>
                  <a:srgbClr val="FFFF00"/>
                </a:solidFill>
              </a:rPr>
              <a:t>Particulates</a:t>
            </a:r>
          </a:p>
          <a:p>
            <a:pPr>
              <a:buFontTx/>
              <a:buAutoNum type="arabicPeriod"/>
            </a:pPr>
            <a:r>
              <a:rPr lang="en-US" altLang="en-US" sz="2000">
                <a:solidFill>
                  <a:srgbClr val="FFFF00"/>
                </a:solidFill>
              </a:rPr>
              <a:t>Pittsburg</a:t>
            </a:r>
          </a:p>
          <a:p>
            <a:pPr>
              <a:buFontTx/>
              <a:buAutoNum type="arabicPeriod"/>
            </a:pPr>
            <a:r>
              <a:rPr lang="en-US" altLang="en-US" sz="2000">
                <a:solidFill>
                  <a:srgbClr val="FFFF00"/>
                </a:solidFill>
              </a:rPr>
              <a:t>Los Angeles Metro</a:t>
            </a:r>
          </a:p>
          <a:p>
            <a:pPr>
              <a:buFontTx/>
              <a:buAutoNum type="arabicPeriod"/>
            </a:pPr>
            <a:r>
              <a:rPr lang="en-US" altLang="en-US" sz="2000">
                <a:solidFill>
                  <a:srgbClr val="FFFF00"/>
                </a:solidFill>
              </a:rPr>
              <a:t>Fresno </a:t>
            </a:r>
          </a:p>
          <a:p>
            <a:pPr>
              <a:buFontTx/>
              <a:buAutoNum type="arabicPeriod"/>
            </a:pPr>
            <a:r>
              <a:rPr lang="en-US" altLang="en-US" sz="2000">
                <a:solidFill>
                  <a:srgbClr val="FFFF00"/>
                </a:solidFill>
              </a:rPr>
              <a:t>Bakersfield/Kern Co.</a:t>
            </a:r>
          </a:p>
          <a:p>
            <a:pPr>
              <a:buFontTx/>
              <a:buAutoNum type="arabicPeriod"/>
            </a:pPr>
            <a:r>
              <a:rPr lang="en-US" altLang="en-US" sz="2000">
                <a:solidFill>
                  <a:srgbClr val="FFFF00"/>
                </a:solidFill>
              </a:rPr>
              <a:t>Birmingham, AL</a:t>
            </a:r>
          </a:p>
          <a:p>
            <a:pPr>
              <a:buFontTx/>
              <a:buAutoNum type="arabicPeriod"/>
            </a:pPr>
            <a:r>
              <a:rPr lang="en-US" altLang="en-US" sz="2000">
                <a:solidFill>
                  <a:srgbClr val="FFFF00"/>
                </a:solidFill>
              </a:rPr>
              <a:t>Logan, UT</a:t>
            </a:r>
          </a:p>
          <a:p>
            <a:pPr>
              <a:buFontTx/>
              <a:buAutoNum type="arabicPeriod"/>
            </a:pPr>
            <a:r>
              <a:rPr lang="en-US" altLang="en-US" sz="2000">
                <a:solidFill>
                  <a:srgbClr val="FFFF00"/>
                </a:solidFill>
              </a:rPr>
              <a:t>Salt Lake City</a:t>
            </a:r>
          </a:p>
          <a:p>
            <a:pPr>
              <a:buFontTx/>
              <a:buAutoNum type="arabicPeriod"/>
            </a:pPr>
            <a:r>
              <a:rPr lang="en-US" altLang="en-US" sz="2000">
                <a:solidFill>
                  <a:srgbClr val="FFFF00"/>
                </a:solidFill>
              </a:rPr>
              <a:t>Sacramento</a:t>
            </a:r>
          </a:p>
          <a:p>
            <a:pPr>
              <a:buFontTx/>
              <a:buAutoNum type="arabicPeriod"/>
            </a:pPr>
            <a:r>
              <a:rPr lang="en-US" altLang="en-US" sz="2000">
                <a:solidFill>
                  <a:srgbClr val="FFFF00"/>
                </a:solidFill>
              </a:rPr>
              <a:t>Detroit</a:t>
            </a:r>
          </a:p>
          <a:p>
            <a:pPr>
              <a:buFontTx/>
              <a:buAutoNum type="arabicPeriod"/>
            </a:pPr>
            <a:r>
              <a:rPr lang="en-US" altLang="en-US" sz="1900">
                <a:solidFill>
                  <a:srgbClr val="FFFF00"/>
                </a:solidFill>
              </a:rPr>
              <a:t>Washington, D.C. Metro </a:t>
            </a:r>
            <a:br>
              <a:rPr lang="en-US" altLang="en-US" sz="1900">
                <a:solidFill>
                  <a:srgbClr val="FFFF00"/>
                </a:solidFill>
              </a:rPr>
            </a:br>
            <a:endParaRPr lang="en-US" altLang="en-US" sz="1900">
              <a:solidFill>
                <a:srgbClr val="FFFF00"/>
              </a:solidFill>
            </a:endParaRPr>
          </a:p>
        </p:txBody>
      </p:sp>
      <p:sp useBgFill="1">
        <p:nvSpPr>
          <p:cNvPr id="51219" name="Rectangle 29">
            <a:extLst>
              <a:ext uri="{FF2B5EF4-FFF2-40B4-BE49-F238E27FC236}">
                <a16:creationId xmlns:a16="http://schemas.microsoft.com/office/drawing/2014/main" id="{83EF6300-D595-4883-B73D-A3C3B2F3DA6A}"/>
              </a:ext>
            </a:extLst>
          </p:cNvPr>
          <p:cNvSpPr>
            <a:spLocks noChangeArrowheads="1"/>
          </p:cNvSpPr>
          <p:nvPr/>
        </p:nvSpPr>
        <p:spPr bwMode="auto">
          <a:xfrm>
            <a:off x="514350" y="1219200"/>
            <a:ext cx="4656138" cy="5095875"/>
          </a:xfrm>
          <a:prstGeom prst="rect">
            <a:avLst/>
          </a:prstGeom>
          <a:ln>
            <a:noFill/>
          </a:ln>
          <a:effectLst>
            <a:outerShdw dist="17961" dir="2700000" algn="ctr" rotWithShape="0">
              <a:srgbClr val="0000CC"/>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lvl1pPr indent="290513">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 typeface="Monotype Sorts" pitchFamily="2" charset="2"/>
              <a:buNone/>
            </a:pPr>
            <a:r>
              <a:rPr lang="en-US" altLang="en-US" b="0">
                <a:solidFill>
                  <a:srgbClr val="FFFF00"/>
                </a:solidFill>
              </a:rPr>
              <a:t>Ozone (SMOG)</a:t>
            </a:r>
          </a:p>
          <a:p>
            <a:pPr>
              <a:buFontTx/>
              <a:buAutoNum type="arabicPeriod"/>
            </a:pPr>
            <a:r>
              <a:rPr lang="en-US" altLang="en-US" sz="2000">
                <a:solidFill>
                  <a:srgbClr val="FFFF00"/>
                </a:solidFill>
              </a:rPr>
              <a:t>Los Angeles Region</a:t>
            </a:r>
          </a:p>
          <a:p>
            <a:pPr>
              <a:buFontTx/>
              <a:buAutoNum type="arabicPeriod"/>
            </a:pPr>
            <a:r>
              <a:rPr lang="en-US" altLang="en-US" sz="2000">
                <a:solidFill>
                  <a:srgbClr val="FFFF00"/>
                </a:solidFill>
              </a:rPr>
              <a:t>Bakersfield </a:t>
            </a:r>
          </a:p>
          <a:p>
            <a:pPr>
              <a:buFontTx/>
              <a:buAutoNum type="arabicPeriod"/>
            </a:pPr>
            <a:r>
              <a:rPr lang="en-US" altLang="en-US" sz="2000">
                <a:solidFill>
                  <a:srgbClr val="FFFF00"/>
                </a:solidFill>
              </a:rPr>
              <a:t>Visalia/Tulare Co.</a:t>
            </a:r>
          </a:p>
          <a:p>
            <a:pPr>
              <a:buFontTx/>
              <a:buAutoNum type="arabicPeriod"/>
            </a:pPr>
            <a:r>
              <a:rPr lang="en-US" altLang="en-US" sz="2000">
                <a:solidFill>
                  <a:srgbClr val="FFFF00"/>
                </a:solidFill>
              </a:rPr>
              <a:t>Houston</a:t>
            </a:r>
          </a:p>
          <a:p>
            <a:pPr>
              <a:buFontTx/>
              <a:buAutoNum type="arabicPeriod"/>
            </a:pPr>
            <a:r>
              <a:rPr lang="en-US" altLang="en-US" sz="2000">
                <a:solidFill>
                  <a:srgbClr val="FFFF00"/>
                </a:solidFill>
              </a:rPr>
              <a:t>Fresno/Madera</a:t>
            </a:r>
          </a:p>
          <a:p>
            <a:pPr>
              <a:buFontTx/>
              <a:buAutoNum type="arabicPeriod"/>
            </a:pPr>
            <a:r>
              <a:rPr lang="en-US" altLang="en-US" sz="2000">
                <a:solidFill>
                  <a:srgbClr val="FFFF00"/>
                </a:solidFill>
              </a:rPr>
              <a:t>Sacramento</a:t>
            </a:r>
          </a:p>
          <a:p>
            <a:pPr>
              <a:buFontTx/>
              <a:buAutoNum type="arabicPeriod"/>
            </a:pPr>
            <a:r>
              <a:rPr lang="en-US" altLang="en-US" sz="2000">
                <a:solidFill>
                  <a:srgbClr val="FFFF00"/>
                </a:solidFill>
              </a:rPr>
              <a:t>Dallas/Fort Worth</a:t>
            </a:r>
          </a:p>
          <a:p>
            <a:pPr>
              <a:buFontTx/>
              <a:buAutoNum type="arabicPeriod"/>
            </a:pPr>
            <a:r>
              <a:rPr lang="en-US" altLang="en-US" sz="2000">
                <a:solidFill>
                  <a:srgbClr val="FFFF00"/>
                </a:solidFill>
              </a:rPr>
              <a:t>New York Metro</a:t>
            </a:r>
          </a:p>
          <a:p>
            <a:pPr>
              <a:buFontTx/>
              <a:buAutoNum type="arabicPeriod"/>
            </a:pPr>
            <a:r>
              <a:rPr lang="en-US" altLang="en-US" sz="2000">
                <a:solidFill>
                  <a:srgbClr val="FFFF00"/>
                </a:solidFill>
              </a:rPr>
              <a:t>Washington, D.C. Metro</a:t>
            </a:r>
          </a:p>
          <a:p>
            <a:pPr>
              <a:buFontTx/>
              <a:buAutoNum type="arabicPeriod"/>
            </a:pPr>
            <a:r>
              <a:rPr lang="en-US" altLang="en-US" sz="2000">
                <a:solidFill>
                  <a:srgbClr val="FFFF00"/>
                </a:solidFill>
              </a:rPr>
              <a:t>Baton Rogue, LA</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49186"/>
                                        </p:tgtEl>
                                        <p:attrNameLst>
                                          <p:attrName>style.visibility</p:attrName>
                                        </p:attrNameLst>
                                      </p:cBhvr>
                                      <p:to>
                                        <p:strVal val="visible"/>
                                      </p:to>
                                    </p:set>
                                    <p:animEffect transition="in" filter="strips(downLeft)">
                                      <p:cBhvr>
                                        <p:cTn id="7" dur="500"/>
                                        <p:tgtEl>
                                          <p:spTgt spid="349186"/>
                                        </p:tgtEl>
                                      </p:cBhvr>
                                    </p:animEffect>
                                  </p:childTnLst>
                                </p:cTn>
                              </p:par>
                              <p:par>
                                <p:cTn id="8" presetID="18" presetClass="entr" presetSubtype="12" fill="hold" nodeType="withEffect">
                                  <p:stCondLst>
                                    <p:cond delay="0"/>
                                  </p:stCondLst>
                                  <p:childTnLst>
                                    <p:set>
                                      <p:cBhvr>
                                        <p:cTn id="9" dur="1" fill="hold">
                                          <p:stCondLst>
                                            <p:cond delay="0"/>
                                          </p:stCondLst>
                                        </p:cTn>
                                        <p:tgtEl>
                                          <p:spTgt spid="349196"/>
                                        </p:tgtEl>
                                        <p:attrNameLst>
                                          <p:attrName>style.visibility</p:attrName>
                                        </p:attrNameLst>
                                      </p:cBhvr>
                                      <p:to>
                                        <p:strVal val="visible"/>
                                      </p:to>
                                    </p:set>
                                    <p:animEffect transition="in" filter="strips(downLeft)">
                                      <p:cBhvr>
                                        <p:cTn id="10" dur="500"/>
                                        <p:tgtEl>
                                          <p:spTgt spid="349196"/>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49190"/>
                                        </p:tgtEl>
                                        <p:attrNameLst>
                                          <p:attrName>style.visibility</p:attrName>
                                        </p:attrNameLst>
                                      </p:cBhvr>
                                      <p:to>
                                        <p:strVal val="visible"/>
                                      </p:to>
                                    </p:set>
                                    <p:animEffect transition="in" filter="strips(downLeft)">
                                      <p:cBhvr>
                                        <p:cTn id="13" dur="500"/>
                                        <p:tgtEl>
                                          <p:spTgt spid="3491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349200"/>
                                        </p:tgtEl>
                                        <p:attrNameLst>
                                          <p:attrName>style.visibility</p:attrName>
                                        </p:attrNameLst>
                                      </p:cBhvr>
                                      <p:to>
                                        <p:strVal val="visible"/>
                                      </p:to>
                                    </p:set>
                                    <p:animEffect transition="in" filter="strips(downLeft)">
                                      <p:cBhvr>
                                        <p:cTn id="18" dur="500"/>
                                        <p:tgtEl>
                                          <p:spTgt spid="349200"/>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49193"/>
                                        </p:tgtEl>
                                        <p:attrNameLst>
                                          <p:attrName>style.visibility</p:attrName>
                                        </p:attrNameLst>
                                      </p:cBhvr>
                                      <p:to>
                                        <p:strVal val="visible"/>
                                      </p:to>
                                    </p:set>
                                    <p:animEffect transition="in" filter="strips(downLeft)">
                                      <p:cBhvr>
                                        <p:cTn id="21" dur="500"/>
                                        <p:tgtEl>
                                          <p:spTgt spid="349193"/>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349191"/>
                                        </p:tgtEl>
                                        <p:attrNameLst>
                                          <p:attrName>style.visibility</p:attrName>
                                        </p:attrNameLst>
                                      </p:cBhvr>
                                      <p:to>
                                        <p:strVal val="visible"/>
                                      </p:to>
                                    </p:set>
                                    <p:animEffect transition="in" filter="strips(downLeft)">
                                      <p:cBhvr>
                                        <p:cTn id="24" dur="500"/>
                                        <p:tgtEl>
                                          <p:spTgt spid="349191"/>
                                        </p:tgtEl>
                                      </p:cBhvr>
                                    </p:animEffect>
                                  </p:childTnLst>
                                </p:cTn>
                              </p:par>
                              <p:par>
                                <p:cTn id="25" presetID="18" presetClass="entr" presetSubtype="12" fill="hold" nodeType="withEffect">
                                  <p:stCondLst>
                                    <p:cond delay="0"/>
                                  </p:stCondLst>
                                  <p:childTnLst>
                                    <p:set>
                                      <p:cBhvr>
                                        <p:cTn id="26" dur="1" fill="hold">
                                          <p:stCondLst>
                                            <p:cond delay="0"/>
                                          </p:stCondLst>
                                        </p:cTn>
                                        <p:tgtEl>
                                          <p:spTgt spid="349204"/>
                                        </p:tgtEl>
                                        <p:attrNameLst>
                                          <p:attrName>style.visibility</p:attrName>
                                        </p:attrNameLst>
                                      </p:cBhvr>
                                      <p:to>
                                        <p:strVal val="visible"/>
                                      </p:to>
                                    </p:set>
                                    <p:animEffect transition="in" filter="strips(downLeft)">
                                      <p:cBhvr>
                                        <p:cTn id="27" dur="500"/>
                                        <p:tgtEl>
                                          <p:spTgt spid="349204"/>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349192"/>
                                        </p:tgtEl>
                                        <p:attrNameLst>
                                          <p:attrName>style.visibility</p:attrName>
                                        </p:attrNameLst>
                                      </p:cBhvr>
                                      <p:to>
                                        <p:strVal val="visible"/>
                                      </p:to>
                                    </p:set>
                                    <p:animEffect transition="in" filter="strips(downLeft)">
                                      <p:cBhvr>
                                        <p:cTn id="30" dur="500"/>
                                        <p:tgtEl>
                                          <p:spTgt spid="349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90" grpId="0" animBg="1"/>
      <p:bldP spid="349191" grpId="0" animBg="1"/>
      <p:bldP spid="349192" grpId="0" animBg="1"/>
      <p:bldP spid="34919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6ACFE37-7153-4F76-B386-6B8CBBB7C101}" type="slidenum">
              <a:rPr kumimoji="0" lang="en-US" altLang="en-US" sz="1400" b="1" i="0" u="none" strike="noStrike" kern="1200" cap="none" spc="0" normalizeH="0" baseline="0" noProof="0">
                <a:ln>
                  <a:noFill/>
                </a:ln>
                <a:solidFill>
                  <a:srgbClr val="FAFD00"/>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400" b="1" i="0" u="none" strike="noStrike" kern="1200" cap="none" spc="0" normalizeH="0" baseline="0" noProof="0" dirty="0">
              <a:ln>
                <a:noFill/>
              </a:ln>
              <a:solidFill>
                <a:srgbClr val="FAFD00"/>
              </a:solidFill>
              <a:effectLst/>
              <a:uLnTx/>
              <a:uFillTx/>
              <a:latin typeface="Arial" panose="020B0604020202020204" pitchFamily="34" charset="0"/>
              <a:ea typeface="+mn-ea"/>
              <a:cs typeface="+mn-cs"/>
            </a:endParaRPr>
          </a:p>
        </p:txBody>
      </p:sp>
      <p:grpSp>
        <p:nvGrpSpPr>
          <p:cNvPr id="349186" name="Group 2"/>
          <p:cNvGrpSpPr>
            <a:grpSpLocks/>
          </p:cNvGrpSpPr>
          <p:nvPr/>
        </p:nvGrpSpPr>
        <p:grpSpPr bwMode="auto">
          <a:xfrm>
            <a:off x="857250" y="1905000"/>
            <a:ext cx="3000375" cy="1143000"/>
            <a:chOff x="624" y="1440"/>
            <a:chExt cx="1584" cy="720"/>
          </a:xfrm>
        </p:grpSpPr>
        <p:sp>
          <p:nvSpPr>
            <p:cNvPr id="25629" name="Rectangle 3"/>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30" name="Rectangle 4"/>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31" name="Rectangle 5"/>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grpSp>
      <p:sp>
        <p:nvSpPr>
          <p:cNvPr id="349190" name="Rectangle 6"/>
          <p:cNvSpPr>
            <a:spLocks noChangeArrowheads="1"/>
          </p:cNvSpPr>
          <p:nvPr/>
        </p:nvSpPr>
        <p:spPr bwMode="auto">
          <a:xfrm>
            <a:off x="600075" y="5791200"/>
            <a:ext cx="4457700" cy="6096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349191" name="Rectangle 7"/>
          <p:cNvSpPr>
            <a:spLocks noChangeArrowheads="1"/>
          </p:cNvSpPr>
          <p:nvPr/>
        </p:nvSpPr>
        <p:spPr bwMode="auto">
          <a:xfrm>
            <a:off x="5524500" y="3048000"/>
            <a:ext cx="3171825" cy="3810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349192" name="Rectangle 8"/>
          <p:cNvSpPr>
            <a:spLocks noChangeArrowheads="1"/>
          </p:cNvSpPr>
          <p:nvPr/>
        </p:nvSpPr>
        <p:spPr bwMode="auto">
          <a:xfrm>
            <a:off x="5229225" y="5791200"/>
            <a:ext cx="4457700" cy="6096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349193" name="Rectangle 9"/>
          <p:cNvSpPr>
            <a:spLocks noChangeArrowheads="1"/>
          </p:cNvSpPr>
          <p:nvPr/>
        </p:nvSpPr>
        <p:spPr bwMode="auto">
          <a:xfrm>
            <a:off x="5524500" y="2667000"/>
            <a:ext cx="2314575" cy="3810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349194" name="Rectangle 10"/>
          <p:cNvSpPr>
            <a:spLocks noGrp="1" noChangeArrowheads="1"/>
          </p:cNvSpPr>
          <p:nvPr>
            <p:ph type="title"/>
          </p:nvPr>
        </p:nvSpPr>
        <p:spPr>
          <a:xfrm>
            <a:off x="514350" y="-107373"/>
            <a:ext cx="9258300" cy="1371600"/>
          </a:xfrm>
          <a:effectLst>
            <a:outerShdw dist="53882" dir="2700000" algn="ctr" rotWithShape="0">
              <a:srgbClr val="0000CC"/>
            </a:outerShdw>
          </a:effectLst>
        </p:spPr>
        <p:txBody>
          <a:bodyPr/>
          <a:lstStyle/>
          <a:p>
            <a:pPr>
              <a:defRPr/>
            </a:pPr>
            <a:r>
              <a:rPr lang="en-US" sz="4400" b="0" i="1" dirty="0"/>
              <a:t>Most Polluted Regions In the U. S.*</a:t>
            </a:r>
          </a:p>
        </p:txBody>
      </p:sp>
      <p:sp>
        <p:nvSpPr>
          <p:cNvPr id="25609" name="Text Box 11"/>
          <p:cNvSpPr txBox="1">
            <a:spLocks noChangeArrowheads="1"/>
          </p:cNvSpPr>
          <p:nvPr/>
        </p:nvSpPr>
        <p:spPr bwMode="auto">
          <a:xfrm>
            <a:off x="2793939" y="6400800"/>
            <a:ext cx="47927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*American Lung Association “State of the Air” Report 2021</a:t>
            </a:r>
          </a:p>
        </p:txBody>
      </p:sp>
      <p:grpSp>
        <p:nvGrpSpPr>
          <p:cNvPr id="349196" name="Group 12"/>
          <p:cNvGrpSpPr>
            <a:grpSpLocks/>
          </p:cNvGrpSpPr>
          <p:nvPr/>
        </p:nvGrpSpPr>
        <p:grpSpPr bwMode="auto">
          <a:xfrm>
            <a:off x="857250" y="3429000"/>
            <a:ext cx="2743200" cy="685800"/>
            <a:chOff x="624" y="1440"/>
            <a:chExt cx="1584" cy="720"/>
          </a:xfrm>
        </p:grpSpPr>
        <p:sp>
          <p:nvSpPr>
            <p:cNvPr id="25626" name="Rectangle 13"/>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7" name="Rectangle 14"/>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8" name="Rectangle 15"/>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grpSp>
      <p:grpSp>
        <p:nvGrpSpPr>
          <p:cNvPr id="349200" name="Group 16"/>
          <p:cNvGrpSpPr>
            <a:grpSpLocks/>
          </p:cNvGrpSpPr>
          <p:nvPr/>
        </p:nvGrpSpPr>
        <p:grpSpPr bwMode="auto">
          <a:xfrm>
            <a:off x="5524500" y="2286000"/>
            <a:ext cx="2743200" cy="381000"/>
            <a:chOff x="624" y="1440"/>
            <a:chExt cx="1584" cy="720"/>
          </a:xfrm>
        </p:grpSpPr>
        <p:sp>
          <p:nvSpPr>
            <p:cNvPr id="25623" name="Rectangle 17"/>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4" name="Rectangle 18"/>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5" name="Rectangle 19"/>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grpSp>
      <p:grpSp>
        <p:nvGrpSpPr>
          <p:cNvPr id="349204" name="Group 20"/>
          <p:cNvGrpSpPr>
            <a:grpSpLocks/>
          </p:cNvGrpSpPr>
          <p:nvPr/>
        </p:nvGrpSpPr>
        <p:grpSpPr bwMode="auto">
          <a:xfrm>
            <a:off x="5524500" y="4648200"/>
            <a:ext cx="2743200" cy="381000"/>
            <a:chOff x="624" y="1440"/>
            <a:chExt cx="1584" cy="720"/>
          </a:xfrm>
        </p:grpSpPr>
        <p:sp>
          <p:nvSpPr>
            <p:cNvPr id="25620" name="Rectangle 21"/>
            <p:cNvSpPr>
              <a:spLocks noChangeArrowheads="1"/>
            </p:cNvSpPr>
            <p:nvPr/>
          </p:nvSpPr>
          <p:spPr bwMode="auto">
            <a:xfrm>
              <a:off x="624" y="144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1" name="Rectangle 22"/>
            <p:cNvSpPr>
              <a:spLocks noChangeArrowheads="1"/>
            </p:cNvSpPr>
            <p:nvPr/>
          </p:nvSpPr>
          <p:spPr bwMode="auto">
            <a:xfrm>
              <a:off x="624" y="168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22" name="Rectangle 23"/>
            <p:cNvSpPr>
              <a:spLocks noChangeArrowheads="1"/>
            </p:cNvSpPr>
            <p:nvPr/>
          </p:nvSpPr>
          <p:spPr bwMode="auto">
            <a:xfrm>
              <a:off x="624" y="1920"/>
              <a:ext cx="1584" cy="24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alt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grpSp>
      <p:sp>
        <p:nvSpPr>
          <p:cNvPr id="25613" name="Line 24"/>
          <p:cNvSpPr>
            <a:spLocks noChangeShapeType="1"/>
          </p:cNvSpPr>
          <p:nvPr/>
        </p:nvSpPr>
        <p:spPr bwMode="auto">
          <a:xfrm>
            <a:off x="514350" y="1219200"/>
            <a:ext cx="931386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14" name="Line 25"/>
          <p:cNvSpPr>
            <a:spLocks noChangeShapeType="1"/>
          </p:cNvSpPr>
          <p:nvPr/>
        </p:nvSpPr>
        <p:spPr bwMode="auto">
          <a:xfrm>
            <a:off x="544513" y="6400800"/>
            <a:ext cx="931386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15" name="Line 26"/>
          <p:cNvSpPr>
            <a:spLocks noChangeShapeType="1"/>
          </p:cNvSpPr>
          <p:nvPr/>
        </p:nvSpPr>
        <p:spPr bwMode="auto">
          <a:xfrm>
            <a:off x="514350" y="1219200"/>
            <a:ext cx="0" cy="51816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16" name="Line 27"/>
          <p:cNvSpPr>
            <a:spLocks noChangeShapeType="1"/>
          </p:cNvSpPr>
          <p:nvPr/>
        </p:nvSpPr>
        <p:spPr bwMode="auto">
          <a:xfrm>
            <a:off x="5170488" y="1219200"/>
            <a:ext cx="0" cy="5181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p:nvSpPr>
          <p:cNvPr id="25617" name="Line 28"/>
          <p:cNvSpPr>
            <a:spLocks noChangeShapeType="1"/>
          </p:cNvSpPr>
          <p:nvPr/>
        </p:nvSpPr>
        <p:spPr bwMode="auto">
          <a:xfrm>
            <a:off x="9828213" y="1219200"/>
            <a:ext cx="0" cy="51816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0" fontAlgn="base" latinLnBrk="0" hangingPunct="0">
              <a:lnSpc>
                <a:spcPct val="110000"/>
              </a:lnSpc>
              <a:spcBef>
                <a:spcPct val="20000"/>
              </a:spcBef>
              <a:spcAft>
                <a:spcPct val="0"/>
              </a:spcAft>
              <a:buClr>
                <a:srgbClr val="FF8203"/>
              </a:buClr>
              <a:buSzPct val="60000"/>
              <a:buFontTx/>
              <a:buNone/>
              <a:tabLst/>
              <a:defRPr/>
            </a:pPr>
            <a:endParaRPr kumimoji="0" lang="en-US" sz="20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useBgFill="1">
        <p:nvSpPr>
          <p:cNvPr id="25618" name="Rectangle 30"/>
          <p:cNvSpPr>
            <a:spLocks noChangeArrowheads="1"/>
          </p:cNvSpPr>
          <p:nvPr/>
        </p:nvSpPr>
        <p:spPr bwMode="auto">
          <a:xfrm>
            <a:off x="5170488" y="1219200"/>
            <a:ext cx="4657725" cy="5095875"/>
          </a:xfrm>
          <a:prstGeom prst="rect">
            <a:avLst/>
          </a:prstGeom>
          <a:ln>
            <a:noFill/>
          </a:ln>
          <a:effectLst>
            <a:outerShdw dist="17961" dir="2700000" algn="ctr" rotWithShape="0">
              <a:srgbClr val="0000CC"/>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lvl1pPr indent="290513"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290513" algn="ctr" defTabSz="914400" rtl="0" eaLnBrk="0" fontAlgn="base" latinLnBrk="0" hangingPunct="0">
              <a:lnSpc>
                <a:spcPct val="110000"/>
              </a:lnSpc>
              <a:spcBef>
                <a:spcPct val="20000"/>
              </a:spcBef>
              <a:spcAft>
                <a:spcPct val="0"/>
              </a:spcAft>
              <a:buClr>
                <a:srgbClr val="FF8203"/>
              </a:buClr>
              <a:buSzPct val="60000"/>
              <a:buFont typeface="Monotype Sorts" pitchFamily="2" charset="2"/>
              <a:buNone/>
              <a:tabLst/>
              <a:defRPr/>
            </a:pPr>
            <a:r>
              <a:rPr kumimoji="0" lang="en-US" altLang="en-US" sz="32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Particulates</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Bakersfield,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Fresno-Madera-Hanford,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Visalia,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Los Angeles-Long Beach,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Medford-Grants Pass, OR</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Fairbanks, AK</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San Jose-SF-Oakland,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Phoenix-Mesa, AZ</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Pittsburgh-New Castle-Weirton, PA-OH-WV</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El Centro, CA</a:t>
            </a:r>
            <a:br>
              <a:rPr kumimoji="0" lang="en-US" altLang="en-US" sz="19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br>
            <a:endParaRPr kumimoji="0" lang="en-US" altLang="en-US" sz="19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endParaRPr>
          </a:p>
        </p:txBody>
      </p:sp>
      <p:sp useBgFill="1">
        <p:nvSpPr>
          <p:cNvPr id="25619" name="Rectangle 29"/>
          <p:cNvSpPr>
            <a:spLocks noChangeArrowheads="1"/>
          </p:cNvSpPr>
          <p:nvPr/>
        </p:nvSpPr>
        <p:spPr bwMode="auto">
          <a:xfrm>
            <a:off x="514350" y="1219200"/>
            <a:ext cx="4656138" cy="5095875"/>
          </a:xfrm>
          <a:prstGeom prst="rect">
            <a:avLst/>
          </a:prstGeom>
          <a:ln>
            <a:noFill/>
          </a:ln>
          <a:effectLst>
            <a:outerShdw dist="17961" dir="2700000" algn="ctr" rotWithShape="0">
              <a:srgbClr val="0000CC"/>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lvl1pPr indent="290513" algn="l">
              <a:buFont typeface="Monotype Sorts" pitchFamily="2" charset="2"/>
              <a:buChar char="l"/>
              <a:defRPr sz="3200" b="1">
                <a:solidFill>
                  <a:schemeClr val="tx1"/>
                </a:solidFill>
                <a:latin typeface="Arial" panose="020B0604020202020204" pitchFamily="34" charset="0"/>
              </a:defRPr>
            </a:lvl1pPr>
            <a:lvl2pPr marL="742950" indent="-285750" algn="l">
              <a:buSzPct val="100000"/>
              <a:buChar char="–"/>
              <a:defRPr sz="2800" b="1">
                <a:solidFill>
                  <a:schemeClr val="tx1"/>
                </a:solidFill>
                <a:latin typeface="Arial" panose="020B0604020202020204" pitchFamily="34" charset="0"/>
              </a:defRPr>
            </a:lvl2pPr>
            <a:lvl3pPr marL="1143000" indent="-228600" algn="l">
              <a:buClr>
                <a:schemeClr val="accent2"/>
              </a:buClr>
              <a:buSzPct val="100000"/>
              <a:buChar char="•"/>
              <a:defRPr sz="2400" b="1">
                <a:solidFill>
                  <a:schemeClr val="tx1"/>
                </a:solidFill>
                <a:latin typeface="Arial" panose="020B0604020202020204" pitchFamily="34" charset="0"/>
              </a:defRPr>
            </a:lvl3pPr>
            <a:lvl4pPr marL="1600200" indent="-228600" algn="l">
              <a:buClr>
                <a:schemeClr val="accent2"/>
              </a:buClr>
              <a:buSzPct val="100000"/>
              <a:buChar char="–"/>
              <a:defRPr sz="2000" b="1">
                <a:solidFill>
                  <a:schemeClr val="tx1"/>
                </a:solidFill>
                <a:latin typeface="Arial" panose="020B0604020202020204" pitchFamily="34" charset="0"/>
              </a:defRPr>
            </a:lvl4pPr>
            <a:lvl5pPr marL="2057400" indent="-228600" algn="l">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marL="0" marR="0" lvl="0" indent="290513" algn="ctr" defTabSz="914400" rtl="0" eaLnBrk="0" fontAlgn="base" latinLnBrk="0" hangingPunct="0">
              <a:lnSpc>
                <a:spcPct val="110000"/>
              </a:lnSpc>
              <a:spcBef>
                <a:spcPct val="20000"/>
              </a:spcBef>
              <a:spcAft>
                <a:spcPct val="0"/>
              </a:spcAft>
              <a:buClr>
                <a:srgbClr val="FF8203"/>
              </a:buClr>
              <a:buSzPct val="60000"/>
              <a:buFont typeface="Monotype Sorts" pitchFamily="2" charset="2"/>
              <a:buNone/>
              <a:tabLst/>
              <a:defRPr/>
            </a:pPr>
            <a:r>
              <a:rPr kumimoji="0" lang="en-US" altLang="en-US" sz="3200" b="0"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Ozone (SMOG)</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Los Angeles-Long Beach,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Bakersfield,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Visalia,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Fresno-Madera-Hanford,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Phoenix-Mesa, AZ</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Sacramento-Roseville,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SD-Chula Vista-Carlsbad, CA</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Denver-Aurora, CO</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Salt Lake City-Provo-Orem, UT</a:t>
            </a:r>
          </a:p>
          <a:p>
            <a:pPr marL="0" marR="0" lvl="0" indent="290513" algn="l" defTabSz="914400" rtl="0" eaLnBrk="0" fontAlgn="base" latinLnBrk="0" hangingPunct="0">
              <a:lnSpc>
                <a:spcPct val="110000"/>
              </a:lnSpc>
              <a:spcBef>
                <a:spcPct val="20000"/>
              </a:spcBef>
              <a:spcAft>
                <a:spcPct val="0"/>
              </a:spcAft>
              <a:buClr>
                <a:srgbClr val="FF8203"/>
              </a:buClr>
              <a:buSzPct val="60000"/>
              <a:buFontTx/>
              <a:buAutoNum type="arabicPeriod"/>
              <a:tabLst/>
              <a:defRPr/>
            </a:pPr>
            <a:r>
              <a:rPr kumimoji="0" lang="en-US" altLang="en-US" sz="20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San Jose-SF-Oakland, CA</a:t>
            </a:r>
          </a:p>
        </p:txBody>
      </p:sp>
    </p:spTree>
    <p:extLst>
      <p:ext uri="{BB962C8B-B14F-4D97-AF65-F5344CB8AC3E}">
        <p14:creationId xmlns:p14="http://schemas.microsoft.com/office/powerpoint/2010/main" val="2406930616"/>
      </p:ext>
    </p:extLst>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49186"/>
                                        </p:tgtEl>
                                        <p:attrNameLst>
                                          <p:attrName>style.visibility</p:attrName>
                                        </p:attrNameLst>
                                      </p:cBhvr>
                                      <p:to>
                                        <p:strVal val="visible"/>
                                      </p:to>
                                    </p:set>
                                    <p:animEffect transition="in" filter="strips(downLeft)">
                                      <p:cBhvr>
                                        <p:cTn id="7" dur="500"/>
                                        <p:tgtEl>
                                          <p:spTgt spid="349186"/>
                                        </p:tgtEl>
                                      </p:cBhvr>
                                    </p:animEffect>
                                  </p:childTnLst>
                                </p:cTn>
                              </p:par>
                              <p:par>
                                <p:cTn id="8" presetID="18" presetClass="entr" presetSubtype="12" fill="hold" nodeType="withEffect">
                                  <p:stCondLst>
                                    <p:cond delay="0"/>
                                  </p:stCondLst>
                                  <p:childTnLst>
                                    <p:set>
                                      <p:cBhvr>
                                        <p:cTn id="9" dur="1" fill="hold">
                                          <p:stCondLst>
                                            <p:cond delay="0"/>
                                          </p:stCondLst>
                                        </p:cTn>
                                        <p:tgtEl>
                                          <p:spTgt spid="349196"/>
                                        </p:tgtEl>
                                        <p:attrNameLst>
                                          <p:attrName>style.visibility</p:attrName>
                                        </p:attrNameLst>
                                      </p:cBhvr>
                                      <p:to>
                                        <p:strVal val="visible"/>
                                      </p:to>
                                    </p:set>
                                    <p:animEffect transition="in" filter="strips(downLeft)">
                                      <p:cBhvr>
                                        <p:cTn id="10" dur="500"/>
                                        <p:tgtEl>
                                          <p:spTgt spid="349196"/>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49190"/>
                                        </p:tgtEl>
                                        <p:attrNameLst>
                                          <p:attrName>style.visibility</p:attrName>
                                        </p:attrNameLst>
                                      </p:cBhvr>
                                      <p:to>
                                        <p:strVal val="visible"/>
                                      </p:to>
                                    </p:set>
                                    <p:animEffect transition="in" filter="strips(downLeft)">
                                      <p:cBhvr>
                                        <p:cTn id="13" dur="500"/>
                                        <p:tgtEl>
                                          <p:spTgt spid="3491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349200"/>
                                        </p:tgtEl>
                                        <p:attrNameLst>
                                          <p:attrName>style.visibility</p:attrName>
                                        </p:attrNameLst>
                                      </p:cBhvr>
                                      <p:to>
                                        <p:strVal val="visible"/>
                                      </p:to>
                                    </p:set>
                                    <p:animEffect transition="in" filter="strips(downLeft)">
                                      <p:cBhvr>
                                        <p:cTn id="18" dur="500"/>
                                        <p:tgtEl>
                                          <p:spTgt spid="349200"/>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49193"/>
                                        </p:tgtEl>
                                        <p:attrNameLst>
                                          <p:attrName>style.visibility</p:attrName>
                                        </p:attrNameLst>
                                      </p:cBhvr>
                                      <p:to>
                                        <p:strVal val="visible"/>
                                      </p:to>
                                    </p:set>
                                    <p:animEffect transition="in" filter="strips(downLeft)">
                                      <p:cBhvr>
                                        <p:cTn id="21" dur="500"/>
                                        <p:tgtEl>
                                          <p:spTgt spid="349193"/>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349191"/>
                                        </p:tgtEl>
                                        <p:attrNameLst>
                                          <p:attrName>style.visibility</p:attrName>
                                        </p:attrNameLst>
                                      </p:cBhvr>
                                      <p:to>
                                        <p:strVal val="visible"/>
                                      </p:to>
                                    </p:set>
                                    <p:animEffect transition="in" filter="strips(downLeft)">
                                      <p:cBhvr>
                                        <p:cTn id="24" dur="500"/>
                                        <p:tgtEl>
                                          <p:spTgt spid="349191"/>
                                        </p:tgtEl>
                                      </p:cBhvr>
                                    </p:animEffect>
                                  </p:childTnLst>
                                </p:cTn>
                              </p:par>
                              <p:par>
                                <p:cTn id="25" presetID="18" presetClass="entr" presetSubtype="12" fill="hold" nodeType="withEffect">
                                  <p:stCondLst>
                                    <p:cond delay="0"/>
                                  </p:stCondLst>
                                  <p:childTnLst>
                                    <p:set>
                                      <p:cBhvr>
                                        <p:cTn id="26" dur="1" fill="hold">
                                          <p:stCondLst>
                                            <p:cond delay="0"/>
                                          </p:stCondLst>
                                        </p:cTn>
                                        <p:tgtEl>
                                          <p:spTgt spid="349204"/>
                                        </p:tgtEl>
                                        <p:attrNameLst>
                                          <p:attrName>style.visibility</p:attrName>
                                        </p:attrNameLst>
                                      </p:cBhvr>
                                      <p:to>
                                        <p:strVal val="visible"/>
                                      </p:to>
                                    </p:set>
                                    <p:animEffect transition="in" filter="strips(downLeft)">
                                      <p:cBhvr>
                                        <p:cTn id="27" dur="500"/>
                                        <p:tgtEl>
                                          <p:spTgt spid="349204"/>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349192"/>
                                        </p:tgtEl>
                                        <p:attrNameLst>
                                          <p:attrName>style.visibility</p:attrName>
                                        </p:attrNameLst>
                                      </p:cBhvr>
                                      <p:to>
                                        <p:strVal val="visible"/>
                                      </p:to>
                                    </p:set>
                                    <p:animEffect transition="in" filter="strips(downLeft)">
                                      <p:cBhvr>
                                        <p:cTn id="30" dur="500"/>
                                        <p:tgtEl>
                                          <p:spTgt spid="349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90" grpId="0" animBg="1"/>
      <p:bldP spid="349191" grpId="0" animBg="1"/>
      <p:bldP spid="349192" grpId="0" animBg="1"/>
      <p:bldP spid="34919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53250" name="Picture 2" descr="work">
            <a:extLst>
              <a:ext uri="{FF2B5EF4-FFF2-40B4-BE49-F238E27FC236}">
                <a16:creationId xmlns:a16="http://schemas.microsoft.com/office/drawing/2014/main" id="{D9422D81-193A-4F2E-904A-2E3B05AB4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 y="0"/>
            <a:ext cx="9124950" cy="929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 Box 3">
            <a:extLst>
              <a:ext uri="{FF2B5EF4-FFF2-40B4-BE49-F238E27FC236}">
                <a16:creationId xmlns:a16="http://schemas.microsoft.com/office/drawing/2014/main" id="{118C556B-50F6-4EFF-B5E4-D6E8D70D26E6}"/>
              </a:ext>
            </a:extLst>
          </p:cNvPr>
          <p:cNvSpPr txBox="1">
            <a:spLocks noChangeArrowheads="1"/>
          </p:cNvSpPr>
          <p:nvPr/>
        </p:nvSpPr>
        <p:spPr bwMode="auto">
          <a:xfrm>
            <a:off x="1409700" y="2895600"/>
            <a:ext cx="3676650" cy="15557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4800">
                <a:solidFill>
                  <a:schemeClr val="tx2"/>
                </a:solidFill>
              </a:rPr>
              <a:t>How do </a:t>
            </a:r>
          </a:p>
          <a:p>
            <a:pPr algn="ctr">
              <a:lnSpc>
                <a:spcPct val="100000"/>
              </a:lnSpc>
              <a:spcBef>
                <a:spcPct val="0"/>
              </a:spcBef>
              <a:buClrTx/>
              <a:buSzTx/>
              <a:buFontTx/>
              <a:buNone/>
            </a:pPr>
            <a:r>
              <a:rPr lang="en-US" altLang="en-US" sz="4800">
                <a:solidFill>
                  <a:schemeClr val="tx2"/>
                </a:solidFill>
              </a:rPr>
              <a:t>They Work?</a:t>
            </a:r>
          </a:p>
        </p:txBody>
      </p:sp>
    </p:spTree>
  </p:cSld>
  <p:clrMapOvr>
    <a:masterClrMapping/>
  </p:clrMapOvr>
  <p:transition advClick="0" advTm="5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3">
            <a:extLst>
              <a:ext uri="{FF2B5EF4-FFF2-40B4-BE49-F238E27FC236}">
                <a16:creationId xmlns:a16="http://schemas.microsoft.com/office/drawing/2014/main" id="{6C59545C-3AD1-494B-9096-C5649938734A}"/>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45D77F9-1586-4A12-B9C0-469AE7374378}" type="slidenum">
              <a:rPr lang="en-US" altLang="en-US" sz="1400">
                <a:solidFill>
                  <a:schemeClr val="tx2"/>
                </a:solidFill>
              </a:rPr>
              <a:pPr>
                <a:lnSpc>
                  <a:spcPct val="100000"/>
                </a:lnSpc>
                <a:spcBef>
                  <a:spcPct val="0"/>
                </a:spcBef>
                <a:buClrTx/>
                <a:buSzTx/>
                <a:buFontTx/>
                <a:buNone/>
              </a:pPr>
              <a:t>27</a:t>
            </a:fld>
            <a:endParaRPr lang="en-US" altLang="en-US" sz="1400">
              <a:solidFill>
                <a:schemeClr val="tx2"/>
              </a:solidFill>
            </a:endParaRPr>
          </a:p>
        </p:txBody>
      </p:sp>
      <p:sp>
        <p:nvSpPr>
          <p:cNvPr id="39938" name="Rectangle 2">
            <a:extLst>
              <a:ext uri="{FF2B5EF4-FFF2-40B4-BE49-F238E27FC236}">
                <a16:creationId xmlns:a16="http://schemas.microsoft.com/office/drawing/2014/main" id="{E4D19EDA-023F-40CF-87D7-2186ED980301}"/>
              </a:ext>
            </a:extLst>
          </p:cNvPr>
          <p:cNvSpPr>
            <a:spLocks noGrp="1" noChangeArrowheads="1"/>
          </p:cNvSpPr>
          <p:nvPr>
            <p:ph type="title"/>
          </p:nvPr>
        </p:nvSpPr>
        <p:spPr>
          <a:xfrm>
            <a:off x="901700" y="776288"/>
            <a:ext cx="8677275" cy="1200150"/>
          </a:xfrm>
        </p:spPr>
        <p:txBody>
          <a:bodyPr/>
          <a:lstStyle/>
          <a:p>
            <a:pPr algn="l">
              <a:defRPr/>
            </a:pPr>
            <a:r>
              <a:rPr lang="en-US" sz="4000"/>
              <a:t>Baghouses may be classified in several ways ....</a:t>
            </a:r>
          </a:p>
        </p:txBody>
      </p:sp>
      <p:sp>
        <p:nvSpPr>
          <p:cNvPr id="55300" name="Rectangle 3">
            <a:extLst>
              <a:ext uri="{FF2B5EF4-FFF2-40B4-BE49-F238E27FC236}">
                <a16:creationId xmlns:a16="http://schemas.microsoft.com/office/drawing/2014/main" id="{09A4ACFB-96CF-447B-9F50-866A2BF2EE76}"/>
              </a:ext>
            </a:extLst>
          </p:cNvPr>
          <p:cNvSpPr>
            <a:spLocks noGrp="1" noChangeArrowheads="1"/>
          </p:cNvSpPr>
          <p:nvPr>
            <p:ph type="body" idx="1"/>
          </p:nvPr>
        </p:nvSpPr>
        <p:spPr>
          <a:xfrm>
            <a:off x="1377950" y="2325688"/>
            <a:ext cx="6350000" cy="3698875"/>
          </a:xfrm>
          <a:noFill/>
        </p:spPr>
        <p:txBody>
          <a:bodyPr/>
          <a:lstStyle/>
          <a:p>
            <a:pPr>
              <a:lnSpc>
                <a:spcPct val="130000"/>
              </a:lnSpc>
            </a:pPr>
            <a:r>
              <a:rPr lang="en-US" altLang="en-US" sz="3600"/>
              <a:t>Method of dust collection </a:t>
            </a:r>
          </a:p>
          <a:p>
            <a:pPr>
              <a:lnSpc>
                <a:spcPct val="130000"/>
              </a:lnSpc>
            </a:pPr>
            <a:r>
              <a:rPr lang="en-US" altLang="en-US" sz="3600"/>
              <a:t>Bag design </a:t>
            </a:r>
          </a:p>
          <a:p>
            <a:pPr>
              <a:lnSpc>
                <a:spcPct val="130000"/>
              </a:lnSpc>
            </a:pPr>
            <a:r>
              <a:rPr lang="en-US" altLang="en-US" sz="3600"/>
              <a:t>Fan location </a:t>
            </a:r>
          </a:p>
          <a:p>
            <a:pPr>
              <a:lnSpc>
                <a:spcPct val="130000"/>
              </a:lnSpc>
            </a:pPr>
            <a:r>
              <a:rPr lang="en-US" altLang="en-US" sz="3600"/>
              <a:t>Method of cleaning</a:t>
            </a:r>
          </a:p>
        </p:txBody>
      </p:sp>
      <p:pic>
        <p:nvPicPr>
          <p:cNvPr id="55301" name="Picture 4">
            <a:extLst>
              <a:ext uri="{FF2B5EF4-FFF2-40B4-BE49-F238E27FC236}">
                <a16:creationId xmlns:a16="http://schemas.microsoft.com/office/drawing/2014/main" id="{D45038DB-BBAC-4817-9279-3E33AAD7F5D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9200" y="2947988"/>
            <a:ext cx="3181350" cy="26860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advTm="5000">
    <p:rand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C041B23-838A-4095-8FDA-74FDD13DB325}"/>
              </a:ext>
            </a:extLst>
          </p:cNvPr>
          <p:cNvSpPr>
            <a:spLocks noChangeArrowheads="1"/>
          </p:cNvSpPr>
          <p:nvPr/>
        </p:nvSpPr>
        <p:spPr bwMode="auto">
          <a:xfrm>
            <a:off x="327025" y="131763"/>
            <a:ext cx="9766300" cy="6461125"/>
          </a:xfrm>
          <a:prstGeom prst="rect">
            <a:avLst/>
          </a:prstGeom>
          <a:solidFill>
            <a:schemeClr val="folHlink"/>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57347" name="Picture 3">
            <a:extLst>
              <a:ext uri="{FF2B5EF4-FFF2-40B4-BE49-F238E27FC236}">
                <a16:creationId xmlns:a16="http://schemas.microsoft.com/office/drawing/2014/main" id="{F02A4B24-DC92-449E-9A20-9C56B0C2139C}"/>
              </a:ext>
            </a:extLst>
          </p:cNvPr>
          <p:cNvPicPr>
            <a:picLocks noChangeArrowheads="1"/>
          </p:cNvPicPr>
          <p:nvPr/>
        </p:nvPicPr>
        <p:blipFill>
          <a:blip r:embed="rId4">
            <a:extLst>
              <a:ext uri="{28A0092B-C50C-407E-A947-70E740481C1C}">
                <a14:useLocalDpi xmlns:a14="http://schemas.microsoft.com/office/drawing/2010/main" val="0"/>
              </a:ext>
            </a:extLst>
          </a:blip>
          <a:srcRect t="502" r="2556"/>
          <a:stretch>
            <a:fillRect/>
          </a:stretch>
        </p:blipFill>
        <p:spPr bwMode="gray">
          <a:xfrm>
            <a:off x="1293813" y="896938"/>
            <a:ext cx="3752850" cy="56610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8" name="Picture 4">
            <a:extLst>
              <a:ext uri="{FF2B5EF4-FFF2-40B4-BE49-F238E27FC236}">
                <a16:creationId xmlns:a16="http://schemas.microsoft.com/office/drawing/2014/main" id="{6C9EB2D2-244A-47FA-9BFD-2C4DDF76D557}"/>
              </a:ext>
            </a:extLst>
          </p:cNvPr>
          <p:cNvPicPr>
            <a:picLocks noChangeArrowheads="1"/>
          </p:cNvPicPr>
          <p:nvPr/>
        </p:nvPicPr>
        <p:blipFill>
          <a:blip r:embed="rId5">
            <a:extLst>
              <a:ext uri="{28A0092B-C50C-407E-A947-70E740481C1C}">
                <a14:useLocalDpi xmlns:a14="http://schemas.microsoft.com/office/drawing/2010/main" val="0"/>
              </a:ext>
            </a:extLst>
          </a:blip>
          <a:srcRect l="3944" t="235" r="7260"/>
          <a:stretch>
            <a:fillRect/>
          </a:stretch>
        </p:blipFill>
        <p:spPr bwMode="auto">
          <a:xfrm>
            <a:off x="5291138" y="1177925"/>
            <a:ext cx="3359150" cy="53594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49" name="Rectangle 5">
            <a:extLst>
              <a:ext uri="{FF2B5EF4-FFF2-40B4-BE49-F238E27FC236}">
                <a16:creationId xmlns:a16="http://schemas.microsoft.com/office/drawing/2014/main" id="{1AF7B5E6-8CC8-4BB3-A08A-3F3BD3511CC4}"/>
              </a:ext>
            </a:extLst>
          </p:cNvPr>
          <p:cNvSpPr>
            <a:spLocks noGrp="1" noChangeArrowheads="1"/>
          </p:cNvSpPr>
          <p:nvPr>
            <p:ph type="title"/>
          </p:nvPr>
        </p:nvSpPr>
        <p:spPr>
          <a:xfrm>
            <a:off x="4802188" y="280988"/>
            <a:ext cx="5100637" cy="692150"/>
          </a:xfrm>
          <a:noFill/>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3800">
                <a:effectLst/>
              </a:rPr>
              <a:t>Interior Filtration</a:t>
            </a:r>
          </a:p>
        </p:txBody>
      </p:sp>
      <p:sp>
        <p:nvSpPr>
          <p:cNvPr id="57350" name="Rectangle 6">
            <a:extLst>
              <a:ext uri="{FF2B5EF4-FFF2-40B4-BE49-F238E27FC236}">
                <a16:creationId xmlns:a16="http://schemas.microsoft.com/office/drawing/2014/main" id="{64524F43-7EA0-4D55-B210-D3D0D74109F2}"/>
              </a:ext>
            </a:extLst>
          </p:cNvPr>
          <p:cNvSpPr>
            <a:spLocks noChangeArrowheads="1"/>
          </p:cNvSpPr>
          <p:nvPr/>
        </p:nvSpPr>
        <p:spPr bwMode="auto">
          <a:xfrm>
            <a:off x="693738" y="292100"/>
            <a:ext cx="4198937" cy="8128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3800">
                <a:solidFill>
                  <a:schemeClr val="tx2"/>
                </a:solidFill>
              </a:rPr>
              <a:t>Exterior Filtration</a:t>
            </a:r>
          </a:p>
        </p:txBody>
      </p:sp>
      <p:sp>
        <p:nvSpPr>
          <p:cNvPr id="57351" name="Rectangle 7">
            <a:extLst>
              <a:ext uri="{FF2B5EF4-FFF2-40B4-BE49-F238E27FC236}">
                <a16:creationId xmlns:a16="http://schemas.microsoft.com/office/drawing/2014/main" id="{08CF6A93-966D-4486-95AC-8D01EAB9498C}"/>
              </a:ext>
            </a:extLst>
          </p:cNvPr>
          <p:cNvSpPr>
            <a:spLocks noChangeArrowheads="1"/>
          </p:cNvSpPr>
          <p:nvPr/>
        </p:nvSpPr>
        <p:spPr bwMode="auto">
          <a:xfrm>
            <a:off x="3927475" y="1049338"/>
            <a:ext cx="2303463" cy="746125"/>
          </a:xfrm>
          <a:prstGeom prst="rect">
            <a:avLst/>
          </a:prstGeom>
          <a:solidFill>
            <a:schemeClr val="tx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90000"/>
              </a:lnSpc>
              <a:spcBef>
                <a:spcPct val="0"/>
              </a:spcBef>
              <a:buClrTx/>
              <a:buSzTx/>
              <a:buFontTx/>
              <a:buNone/>
            </a:pPr>
            <a:r>
              <a:rPr lang="en-US" altLang="en-US" sz="2400" i="1">
                <a:solidFill>
                  <a:schemeClr val="bg2"/>
                </a:solidFill>
              </a:rPr>
              <a:t>tube sheet (cell plate)</a:t>
            </a:r>
          </a:p>
        </p:txBody>
      </p:sp>
      <p:sp>
        <p:nvSpPr>
          <p:cNvPr id="57352" name="Rectangle 8">
            <a:extLst>
              <a:ext uri="{FF2B5EF4-FFF2-40B4-BE49-F238E27FC236}">
                <a16:creationId xmlns:a16="http://schemas.microsoft.com/office/drawing/2014/main" id="{B7F2F21E-6DD9-42BD-AAF2-594FA70130FD}"/>
              </a:ext>
            </a:extLst>
          </p:cNvPr>
          <p:cNvSpPr>
            <a:spLocks noChangeArrowheads="1"/>
          </p:cNvSpPr>
          <p:nvPr/>
        </p:nvSpPr>
        <p:spPr bwMode="auto">
          <a:xfrm>
            <a:off x="865188" y="5702300"/>
            <a:ext cx="1331912" cy="454025"/>
          </a:xfrm>
          <a:prstGeom prst="rect">
            <a:avLst/>
          </a:prstGeom>
          <a:solidFill>
            <a:schemeClr val="tx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400" i="1">
                <a:solidFill>
                  <a:schemeClr val="bg2"/>
                </a:solidFill>
              </a:rPr>
              <a:t>end cap</a:t>
            </a:r>
          </a:p>
        </p:txBody>
      </p:sp>
      <p:sp>
        <p:nvSpPr>
          <p:cNvPr id="57353" name="Rectangle 9">
            <a:extLst>
              <a:ext uri="{FF2B5EF4-FFF2-40B4-BE49-F238E27FC236}">
                <a16:creationId xmlns:a16="http://schemas.microsoft.com/office/drawing/2014/main" id="{2DE34A59-BD3F-4AC0-B9CB-3D093FEA7291}"/>
              </a:ext>
            </a:extLst>
          </p:cNvPr>
          <p:cNvSpPr>
            <a:spLocks noChangeArrowheads="1"/>
          </p:cNvSpPr>
          <p:nvPr/>
        </p:nvSpPr>
        <p:spPr bwMode="auto">
          <a:xfrm>
            <a:off x="7854950" y="5684838"/>
            <a:ext cx="1908175" cy="819150"/>
          </a:xfrm>
          <a:prstGeom prst="rect">
            <a:avLst/>
          </a:prstGeom>
          <a:solidFill>
            <a:schemeClr val="tx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2400" i="1">
                <a:solidFill>
                  <a:schemeClr val="bg2"/>
                </a:solidFill>
              </a:rPr>
              <a:t>cell plate</a:t>
            </a:r>
          </a:p>
          <a:p>
            <a:pPr algn="ctr">
              <a:lnSpc>
                <a:spcPct val="100000"/>
              </a:lnSpc>
              <a:spcBef>
                <a:spcPct val="0"/>
              </a:spcBef>
              <a:buClrTx/>
              <a:buSzTx/>
              <a:buFontTx/>
              <a:buNone/>
            </a:pPr>
            <a:r>
              <a:rPr lang="en-US" altLang="en-US" sz="2400" i="1">
                <a:solidFill>
                  <a:schemeClr val="bg2"/>
                </a:solidFill>
              </a:rPr>
              <a:t>(tube sheet)</a:t>
            </a:r>
          </a:p>
        </p:txBody>
      </p:sp>
      <p:sp>
        <p:nvSpPr>
          <p:cNvPr id="57354" name="Line 10">
            <a:extLst>
              <a:ext uri="{FF2B5EF4-FFF2-40B4-BE49-F238E27FC236}">
                <a16:creationId xmlns:a16="http://schemas.microsoft.com/office/drawing/2014/main" id="{82D25E15-4F70-4296-AD22-9F4BE1680641}"/>
              </a:ext>
            </a:extLst>
          </p:cNvPr>
          <p:cNvSpPr>
            <a:spLocks noChangeShapeType="1"/>
          </p:cNvSpPr>
          <p:nvPr/>
        </p:nvSpPr>
        <p:spPr bwMode="auto">
          <a:xfrm flipV="1">
            <a:off x="1584325" y="5395913"/>
            <a:ext cx="450850" cy="352425"/>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5" name="Line 11">
            <a:extLst>
              <a:ext uri="{FF2B5EF4-FFF2-40B4-BE49-F238E27FC236}">
                <a16:creationId xmlns:a16="http://schemas.microsoft.com/office/drawing/2014/main" id="{62ED4DF4-C5C7-475E-A99C-656CC559F51F}"/>
              </a:ext>
            </a:extLst>
          </p:cNvPr>
          <p:cNvSpPr>
            <a:spLocks noChangeShapeType="1"/>
          </p:cNvSpPr>
          <p:nvPr/>
        </p:nvSpPr>
        <p:spPr bwMode="auto">
          <a:xfrm flipH="1">
            <a:off x="4117975" y="1685925"/>
            <a:ext cx="428625" cy="509588"/>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6" name="Line 12">
            <a:extLst>
              <a:ext uri="{FF2B5EF4-FFF2-40B4-BE49-F238E27FC236}">
                <a16:creationId xmlns:a16="http://schemas.microsoft.com/office/drawing/2014/main" id="{545E1DBD-45DB-499E-9ED3-033F1733E4F5}"/>
              </a:ext>
            </a:extLst>
          </p:cNvPr>
          <p:cNvSpPr>
            <a:spLocks noChangeShapeType="1"/>
          </p:cNvSpPr>
          <p:nvPr/>
        </p:nvSpPr>
        <p:spPr bwMode="auto">
          <a:xfrm flipH="1" flipV="1">
            <a:off x="8032750" y="5321300"/>
            <a:ext cx="606425" cy="382588"/>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7" name="Rectangle 13">
            <a:extLst>
              <a:ext uri="{FF2B5EF4-FFF2-40B4-BE49-F238E27FC236}">
                <a16:creationId xmlns:a16="http://schemas.microsoft.com/office/drawing/2014/main" id="{0D0BF131-D4EA-47C3-8EA6-A1B38AFEB173}"/>
              </a:ext>
            </a:extLst>
          </p:cNvPr>
          <p:cNvSpPr>
            <a:spLocks noChangeArrowheads="1"/>
          </p:cNvSpPr>
          <p:nvPr/>
        </p:nvSpPr>
        <p:spPr bwMode="auto">
          <a:xfrm>
            <a:off x="361950" y="65627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57358" name="Rectangle 14">
            <a:extLst>
              <a:ext uri="{FF2B5EF4-FFF2-40B4-BE49-F238E27FC236}">
                <a16:creationId xmlns:a16="http://schemas.microsoft.com/office/drawing/2014/main" id="{46BFBCC1-C02B-4C09-8F47-69877BC0670E}"/>
              </a:ext>
            </a:extLst>
          </p:cNvPr>
          <p:cNvSpPr>
            <a:spLocks noChangeArrowheads="1"/>
          </p:cNvSpPr>
          <p:nvPr/>
        </p:nvSpPr>
        <p:spPr bwMode="auto">
          <a:xfrm>
            <a:off x="7862888" y="65627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C84114C-227D-43DF-A568-6C996E7A8F3F}" type="slidenum">
              <a:rPr lang="en-US" altLang="en-US" sz="1400">
                <a:solidFill>
                  <a:schemeClr val="tx2"/>
                </a:solidFill>
              </a:rPr>
              <a:pPr algn="r">
                <a:lnSpc>
                  <a:spcPct val="100000"/>
                </a:lnSpc>
                <a:spcBef>
                  <a:spcPct val="0"/>
                </a:spcBef>
                <a:buClrTx/>
                <a:buSzTx/>
                <a:buFontTx/>
                <a:buNone/>
              </a:pPr>
              <a:t>28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Slide Number Placeholder 3">
            <a:extLst>
              <a:ext uri="{FF2B5EF4-FFF2-40B4-BE49-F238E27FC236}">
                <a16:creationId xmlns:a16="http://schemas.microsoft.com/office/drawing/2014/main" id="{1FFAE08C-F98B-48CC-B33D-56421BC2BAB7}"/>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B8B42F36-2D17-4463-BDF1-CC107DA691DA}" type="slidenum">
              <a:rPr lang="en-US" altLang="en-US" sz="1400">
                <a:solidFill>
                  <a:schemeClr val="tx2"/>
                </a:solidFill>
              </a:rPr>
              <a:pPr>
                <a:lnSpc>
                  <a:spcPct val="100000"/>
                </a:lnSpc>
                <a:spcBef>
                  <a:spcPct val="0"/>
                </a:spcBef>
                <a:buClrTx/>
                <a:buSzTx/>
                <a:buFontTx/>
                <a:buNone/>
              </a:pPr>
              <a:t>29</a:t>
            </a:fld>
            <a:endParaRPr lang="en-US" altLang="en-US" sz="1400">
              <a:solidFill>
                <a:schemeClr val="tx2"/>
              </a:solidFill>
            </a:endParaRPr>
          </a:p>
        </p:txBody>
      </p:sp>
      <p:sp>
        <p:nvSpPr>
          <p:cNvPr id="44034" name="Rectangle 2">
            <a:extLst>
              <a:ext uri="{FF2B5EF4-FFF2-40B4-BE49-F238E27FC236}">
                <a16:creationId xmlns:a16="http://schemas.microsoft.com/office/drawing/2014/main" id="{202CEBD9-2900-4017-8A54-431EA73A885F}"/>
              </a:ext>
            </a:extLst>
          </p:cNvPr>
          <p:cNvSpPr>
            <a:spLocks noGrp="1" noChangeArrowheads="1"/>
          </p:cNvSpPr>
          <p:nvPr>
            <p:ph type="title"/>
          </p:nvPr>
        </p:nvSpPr>
        <p:spPr>
          <a:xfrm>
            <a:off x="736600" y="582613"/>
            <a:ext cx="9305925" cy="1177925"/>
          </a:xfrm>
        </p:spPr>
        <p:txBody>
          <a:bodyPr/>
          <a:lstStyle/>
          <a:p>
            <a:pPr algn="l">
              <a:defRPr/>
            </a:pPr>
            <a:r>
              <a:rPr lang="en-US" sz="4400"/>
              <a:t>Particle Collection Mechanisms</a:t>
            </a:r>
          </a:p>
        </p:txBody>
      </p:sp>
      <p:sp>
        <p:nvSpPr>
          <p:cNvPr id="44035" name="Rectangle 3">
            <a:extLst>
              <a:ext uri="{FF2B5EF4-FFF2-40B4-BE49-F238E27FC236}">
                <a16:creationId xmlns:a16="http://schemas.microsoft.com/office/drawing/2014/main" id="{EE7E0099-43FE-4DE7-AB91-85F9572BEE12}"/>
              </a:ext>
            </a:extLst>
          </p:cNvPr>
          <p:cNvSpPr>
            <a:spLocks noGrp="1" noChangeArrowheads="1"/>
          </p:cNvSpPr>
          <p:nvPr>
            <p:ph type="body" idx="1"/>
          </p:nvPr>
        </p:nvSpPr>
        <p:spPr>
          <a:xfrm>
            <a:off x="2571750" y="1989138"/>
            <a:ext cx="5575300" cy="4206875"/>
          </a:xfrm>
          <a:noFill/>
        </p:spPr>
        <p:txBody>
          <a:bodyPr/>
          <a:lstStyle/>
          <a:p>
            <a:r>
              <a:rPr lang="en-US" altLang="en-US"/>
              <a:t>Direct interception</a:t>
            </a:r>
          </a:p>
          <a:p>
            <a:r>
              <a:rPr lang="en-US" altLang="en-US"/>
              <a:t>Impaction</a:t>
            </a:r>
          </a:p>
          <a:p>
            <a:r>
              <a:rPr lang="en-US" altLang="en-US"/>
              <a:t>Diffusion</a:t>
            </a:r>
          </a:p>
          <a:p>
            <a:r>
              <a:rPr lang="en-US" altLang="en-US"/>
              <a:t>Gravitational settling</a:t>
            </a:r>
          </a:p>
          <a:p>
            <a:r>
              <a:rPr lang="en-US" altLang="en-US"/>
              <a:t>Agglomeration</a:t>
            </a:r>
          </a:p>
          <a:p>
            <a:r>
              <a:rPr lang="en-US" altLang="en-US"/>
              <a:t>Electrostatic attraction</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035">
                                            <p:txEl>
                                              <p:pRg st="1" end="1"/>
                                            </p:txEl>
                                          </p:spTgt>
                                        </p:tgtEl>
                                        <p:attrNameLst>
                                          <p:attrName>style.visibility</p:attrName>
                                        </p:attrNameLst>
                                      </p:cBhvr>
                                      <p:to>
                                        <p:strVal val="visible"/>
                                      </p:to>
                                    </p:set>
                                    <p:anim calcmode="lin" valueType="num">
                                      <p:cBhvr additive="base">
                                        <p:cTn id="13" dur="500" fill="hold"/>
                                        <p:tgtEl>
                                          <p:spTgt spid="4403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03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4035">
                                            <p:txEl>
                                              <p:pRg st="2" end="2"/>
                                            </p:txEl>
                                          </p:spTgt>
                                        </p:tgtEl>
                                        <p:attrNameLst>
                                          <p:attrName>style.visibility</p:attrName>
                                        </p:attrNameLst>
                                      </p:cBhvr>
                                      <p:to>
                                        <p:strVal val="visible"/>
                                      </p:to>
                                    </p:set>
                                    <p:anim calcmode="lin" valueType="num">
                                      <p:cBhvr additive="base">
                                        <p:cTn id="19" dur="500" fill="hold"/>
                                        <p:tgtEl>
                                          <p:spTgt spid="4403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403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4035">
                                            <p:txEl>
                                              <p:pRg st="3" end="3"/>
                                            </p:txEl>
                                          </p:spTgt>
                                        </p:tgtEl>
                                        <p:attrNameLst>
                                          <p:attrName>style.visibility</p:attrName>
                                        </p:attrNameLst>
                                      </p:cBhvr>
                                      <p:to>
                                        <p:strVal val="visible"/>
                                      </p:to>
                                    </p:set>
                                    <p:anim calcmode="lin" valueType="num">
                                      <p:cBhvr additive="base">
                                        <p:cTn id="25" dur="500" fill="hold"/>
                                        <p:tgtEl>
                                          <p:spTgt spid="4403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403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4035">
                                            <p:txEl>
                                              <p:pRg st="4" end="4"/>
                                            </p:txEl>
                                          </p:spTgt>
                                        </p:tgtEl>
                                        <p:attrNameLst>
                                          <p:attrName>style.visibility</p:attrName>
                                        </p:attrNameLst>
                                      </p:cBhvr>
                                      <p:to>
                                        <p:strVal val="visible"/>
                                      </p:to>
                                    </p:set>
                                    <p:anim calcmode="lin" valueType="num">
                                      <p:cBhvr additive="base">
                                        <p:cTn id="31" dur="500" fill="hold"/>
                                        <p:tgtEl>
                                          <p:spTgt spid="4403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403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035">
                                            <p:txEl>
                                              <p:pRg st="5" end="5"/>
                                            </p:txEl>
                                          </p:spTgt>
                                        </p:tgtEl>
                                        <p:attrNameLst>
                                          <p:attrName>style.visibility</p:attrName>
                                        </p:attrNameLst>
                                      </p:cBhvr>
                                      <p:to>
                                        <p:strVal val="visible"/>
                                      </p:to>
                                    </p:set>
                                    <p:anim calcmode="lin" valueType="num">
                                      <p:cBhvr additive="base">
                                        <p:cTn id="37" dur="500" fill="hold"/>
                                        <p:tgtEl>
                                          <p:spTgt spid="4403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403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a:extLst>
              <a:ext uri="{FF2B5EF4-FFF2-40B4-BE49-F238E27FC236}">
                <a16:creationId xmlns:a16="http://schemas.microsoft.com/office/drawing/2014/main" id="{F9B0CD71-3A7B-4516-A68E-728147E744AB}"/>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3FB050D-2CD3-41C7-9876-DF10A8AB4A0C}" type="slidenum">
              <a:rPr lang="en-US" altLang="en-US" sz="1400">
                <a:solidFill>
                  <a:schemeClr val="tx2"/>
                </a:solidFill>
              </a:rPr>
              <a:pPr>
                <a:lnSpc>
                  <a:spcPct val="100000"/>
                </a:lnSpc>
                <a:spcBef>
                  <a:spcPct val="0"/>
                </a:spcBef>
                <a:buClrTx/>
                <a:buSzTx/>
                <a:buFontTx/>
                <a:buNone/>
              </a:pPr>
              <a:t>3</a:t>
            </a:fld>
            <a:endParaRPr lang="en-US" altLang="en-US" sz="1400">
              <a:solidFill>
                <a:schemeClr val="tx2"/>
              </a:solidFill>
            </a:endParaRPr>
          </a:p>
        </p:txBody>
      </p:sp>
      <p:pic>
        <p:nvPicPr>
          <p:cNvPr id="8195" name="Picture 2">
            <a:extLst>
              <a:ext uri="{FF2B5EF4-FFF2-40B4-BE49-F238E27FC236}">
                <a16:creationId xmlns:a16="http://schemas.microsoft.com/office/drawing/2014/main" id="{A2F5065B-6327-4F08-822D-F2E52D8837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738"/>
            <a:ext cx="10287000" cy="69754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Text Box 3">
            <a:extLst>
              <a:ext uri="{FF2B5EF4-FFF2-40B4-BE49-F238E27FC236}">
                <a16:creationId xmlns:a16="http://schemas.microsoft.com/office/drawing/2014/main" id="{CE6A1BBB-F821-4EA1-A607-9357DFF45669}"/>
              </a:ext>
            </a:extLst>
          </p:cNvPr>
          <p:cNvSpPr txBox="1">
            <a:spLocks noChangeArrowheads="1"/>
          </p:cNvSpPr>
          <p:nvPr/>
        </p:nvSpPr>
        <p:spPr bwMode="auto">
          <a:xfrm>
            <a:off x="1562100" y="612775"/>
            <a:ext cx="7646988" cy="8239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4800">
                <a:solidFill>
                  <a:schemeClr val="bg2"/>
                </a:solidFill>
              </a:rPr>
              <a:t>What Do They Look Like?</a:t>
            </a:r>
          </a:p>
        </p:txBody>
      </p:sp>
    </p:spTree>
  </p:cSld>
  <p:clrMapOvr>
    <a:masterClrMapping/>
  </p:clrMapOvr>
  <p:transition advClick="0" advTm="5000">
    <p:random/>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AutoShape 2">
            <a:extLst>
              <a:ext uri="{FF2B5EF4-FFF2-40B4-BE49-F238E27FC236}">
                <a16:creationId xmlns:a16="http://schemas.microsoft.com/office/drawing/2014/main" id="{6C5E9FF8-231C-4603-A13B-73DB912785E5}"/>
              </a:ext>
            </a:extLst>
          </p:cNvPr>
          <p:cNvSpPr>
            <a:spLocks noChangeArrowheads="1"/>
          </p:cNvSpPr>
          <p:nvPr/>
        </p:nvSpPr>
        <p:spPr bwMode="auto">
          <a:xfrm>
            <a:off x="400050" y="476250"/>
            <a:ext cx="9315450" cy="594360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61443" name="Picture 3">
            <a:extLst>
              <a:ext uri="{FF2B5EF4-FFF2-40B4-BE49-F238E27FC236}">
                <a16:creationId xmlns:a16="http://schemas.microsoft.com/office/drawing/2014/main" id="{AD5E4421-6591-431D-8C66-0B887E392C4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52500"/>
            <a:ext cx="8948738" cy="37528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4" name="Rectangle 4">
            <a:extLst>
              <a:ext uri="{FF2B5EF4-FFF2-40B4-BE49-F238E27FC236}">
                <a16:creationId xmlns:a16="http://schemas.microsoft.com/office/drawing/2014/main" id="{2882CE63-626A-4303-939B-7F426D8D03E0}"/>
              </a:ext>
            </a:extLst>
          </p:cNvPr>
          <p:cNvSpPr>
            <a:spLocks noChangeArrowheads="1"/>
          </p:cNvSpPr>
          <p:nvPr/>
        </p:nvSpPr>
        <p:spPr bwMode="auto">
          <a:xfrm>
            <a:off x="1370013" y="4060825"/>
            <a:ext cx="3622675" cy="5159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Gas Streamlines</a:t>
            </a:r>
          </a:p>
        </p:txBody>
      </p:sp>
      <p:sp>
        <p:nvSpPr>
          <p:cNvPr id="61445" name="Rectangle 5">
            <a:extLst>
              <a:ext uri="{FF2B5EF4-FFF2-40B4-BE49-F238E27FC236}">
                <a16:creationId xmlns:a16="http://schemas.microsoft.com/office/drawing/2014/main" id="{E9DEA49C-2485-4DAC-9D49-F5F92C8DCF4F}"/>
              </a:ext>
            </a:extLst>
          </p:cNvPr>
          <p:cNvSpPr>
            <a:spLocks noChangeArrowheads="1"/>
          </p:cNvSpPr>
          <p:nvPr/>
        </p:nvSpPr>
        <p:spPr bwMode="auto">
          <a:xfrm>
            <a:off x="5907088" y="2530475"/>
            <a:ext cx="1282700" cy="515938"/>
          </a:xfrm>
          <a:prstGeom prst="rect">
            <a:avLst/>
          </a:prstGeom>
          <a:solidFill>
            <a:schemeClr val="bg2"/>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r>
              <a:rPr lang="en-US" altLang="en-US" sz="2800">
                <a:solidFill>
                  <a:schemeClr val="tx2"/>
                </a:solidFill>
              </a:rPr>
              <a:t>Fiber</a:t>
            </a:r>
          </a:p>
        </p:txBody>
      </p:sp>
      <p:sp>
        <p:nvSpPr>
          <p:cNvPr id="46086" name="Rectangle 6">
            <a:extLst>
              <a:ext uri="{FF2B5EF4-FFF2-40B4-BE49-F238E27FC236}">
                <a16:creationId xmlns:a16="http://schemas.microsoft.com/office/drawing/2014/main" id="{0C1E566A-E26F-401A-B698-CF9D55CB5D3E}"/>
              </a:ext>
            </a:extLst>
          </p:cNvPr>
          <p:cNvSpPr>
            <a:spLocks noChangeArrowheads="1"/>
          </p:cNvSpPr>
          <p:nvPr/>
        </p:nvSpPr>
        <p:spPr bwMode="auto">
          <a:xfrm>
            <a:off x="477838" y="2706688"/>
            <a:ext cx="1806575" cy="5159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Particle</a:t>
            </a:r>
          </a:p>
        </p:txBody>
      </p:sp>
      <p:sp>
        <p:nvSpPr>
          <p:cNvPr id="46087" name="Rectangle 7">
            <a:extLst>
              <a:ext uri="{FF2B5EF4-FFF2-40B4-BE49-F238E27FC236}">
                <a16:creationId xmlns:a16="http://schemas.microsoft.com/office/drawing/2014/main" id="{89459DBC-6DD7-422B-8780-C64E424162F9}"/>
              </a:ext>
            </a:extLst>
          </p:cNvPr>
          <p:cNvSpPr>
            <a:spLocks noChangeArrowheads="1"/>
          </p:cNvSpPr>
          <p:nvPr/>
        </p:nvSpPr>
        <p:spPr bwMode="auto">
          <a:xfrm>
            <a:off x="1352550" y="5067300"/>
            <a:ext cx="7772400" cy="1143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5400" b="1">
                <a:solidFill>
                  <a:schemeClr val="tx2"/>
                </a:solidFill>
                <a:effectLst>
                  <a:outerShdw blurRad="38100" dist="38100" dir="2700000" algn="tl">
                    <a:srgbClr val="000000"/>
                  </a:outerShdw>
                </a:effectLst>
                <a:latin typeface="Arial" charset="0"/>
              </a:rPr>
              <a:t>Direct Interception</a:t>
            </a:r>
          </a:p>
        </p:txBody>
      </p:sp>
      <p:sp>
        <p:nvSpPr>
          <p:cNvPr id="61448" name="Rectangle 8">
            <a:extLst>
              <a:ext uri="{FF2B5EF4-FFF2-40B4-BE49-F238E27FC236}">
                <a16:creationId xmlns:a16="http://schemas.microsoft.com/office/drawing/2014/main" id="{1188D8B5-B827-4593-955F-2ED5E0F7ED4C}"/>
              </a:ext>
            </a:extLst>
          </p:cNvPr>
          <p:cNvSpPr>
            <a:spLocks noChangeArrowheads="1"/>
          </p:cNvSpPr>
          <p:nvPr/>
        </p:nvSpPr>
        <p:spPr bwMode="auto">
          <a:xfrm>
            <a:off x="347663" y="64770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61449" name="Rectangle 9">
            <a:extLst>
              <a:ext uri="{FF2B5EF4-FFF2-40B4-BE49-F238E27FC236}">
                <a16:creationId xmlns:a16="http://schemas.microsoft.com/office/drawing/2014/main" id="{EC683864-0579-4044-AF9F-2D11F9EA75CC}"/>
              </a:ext>
            </a:extLst>
          </p:cNvPr>
          <p:cNvSpPr>
            <a:spLocks noChangeArrowheads="1"/>
          </p:cNvSpPr>
          <p:nvPr/>
        </p:nvSpPr>
        <p:spPr bwMode="auto">
          <a:xfrm>
            <a:off x="7848600" y="64770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F77BD8A4-98A3-41E1-AC03-88D7FCA2471E}" type="slidenum">
              <a:rPr lang="en-US" altLang="en-US" sz="1400">
                <a:solidFill>
                  <a:schemeClr val="tx2"/>
                </a:solidFill>
              </a:rPr>
              <a:pPr algn="r">
                <a:lnSpc>
                  <a:spcPct val="100000"/>
                </a:lnSpc>
                <a:spcBef>
                  <a:spcPct val="0"/>
                </a:spcBef>
                <a:buClrTx/>
                <a:buSzTx/>
                <a:buFontTx/>
                <a:buNone/>
              </a:pPr>
              <a:t>30</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AutoShape 2">
            <a:extLst>
              <a:ext uri="{FF2B5EF4-FFF2-40B4-BE49-F238E27FC236}">
                <a16:creationId xmlns:a16="http://schemas.microsoft.com/office/drawing/2014/main" id="{0B319866-0D98-4533-80E8-142A4A3DB989}"/>
              </a:ext>
            </a:extLst>
          </p:cNvPr>
          <p:cNvSpPr>
            <a:spLocks noChangeArrowheads="1"/>
          </p:cNvSpPr>
          <p:nvPr/>
        </p:nvSpPr>
        <p:spPr bwMode="auto">
          <a:xfrm>
            <a:off x="342900" y="495300"/>
            <a:ext cx="9467850" cy="596265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63491" name="Picture 3">
            <a:extLst>
              <a:ext uri="{FF2B5EF4-FFF2-40B4-BE49-F238E27FC236}">
                <a16:creationId xmlns:a16="http://schemas.microsoft.com/office/drawing/2014/main" id="{5D789034-5297-41F3-AE01-376F21E2AB7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 y="1247775"/>
            <a:ext cx="8809038" cy="38766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2" name="Rectangle 4">
            <a:extLst>
              <a:ext uri="{FF2B5EF4-FFF2-40B4-BE49-F238E27FC236}">
                <a16:creationId xmlns:a16="http://schemas.microsoft.com/office/drawing/2014/main" id="{4B76E277-FF10-40DC-99C5-9B0DBA35DAD5}"/>
              </a:ext>
            </a:extLst>
          </p:cNvPr>
          <p:cNvSpPr>
            <a:spLocks noChangeArrowheads="1"/>
          </p:cNvSpPr>
          <p:nvPr/>
        </p:nvSpPr>
        <p:spPr bwMode="auto">
          <a:xfrm>
            <a:off x="1325563" y="4140200"/>
            <a:ext cx="2970212" cy="5159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Gas Streamlines</a:t>
            </a:r>
          </a:p>
        </p:txBody>
      </p:sp>
      <p:sp>
        <p:nvSpPr>
          <p:cNvPr id="63493" name="Oval 5">
            <a:extLst>
              <a:ext uri="{FF2B5EF4-FFF2-40B4-BE49-F238E27FC236}">
                <a16:creationId xmlns:a16="http://schemas.microsoft.com/office/drawing/2014/main" id="{949B3F3F-9740-43B7-BDEA-A0DE531E7E94}"/>
              </a:ext>
            </a:extLst>
          </p:cNvPr>
          <p:cNvSpPr>
            <a:spLocks noChangeArrowheads="1"/>
          </p:cNvSpPr>
          <p:nvPr/>
        </p:nvSpPr>
        <p:spPr bwMode="auto">
          <a:xfrm>
            <a:off x="5410200" y="1981200"/>
            <a:ext cx="2000250" cy="1962150"/>
          </a:xfrm>
          <a:prstGeom prst="ellipse">
            <a:avLst/>
          </a:prstGeom>
          <a:solidFill>
            <a:schemeClr val="bg2"/>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63494" name="Rectangle 6">
            <a:extLst>
              <a:ext uri="{FF2B5EF4-FFF2-40B4-BE49-F238E27FC236}">
                <a16:creationId xmlns:a16="http://schemas.microsoft.com/office/drawing/2014/main" id="{7A7E1E74-80CA-447A-A5BB-397CBD73BF45}"/>
              </a:ext>
            </a:extLst>
          </p:cNvPr>
          <p:cNvSpPr>
            <a:spLocks noChangeArrowheads="1"/>
          </p:cNvSpPr>
          <p:nvPr/>
        </p:nvSpPr>
        <p:spPr bwMode="auto">
          <a:xfrm>
            <a:off x="5913438" y="2708275"/>
            <a:ext cx="1050925" cy="515938"/>
          </a:xfrm>
          <a:prstGeom prst="rect">
            <a:avLst/>
          </a:prstGeom>
          <a:solidFill>
            <a:schemeClr val="bg2"/>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r>
              <a:rPr lang="en-US" altLang="en-US" sz="2800">
                <a:solidFill>
                  <a:schemeClr val="tx2"/>
                </a:solidFill>
              </a:rPr>
              <a:t>Fiber</a:t>
            </a:r>
          </a:p>
        </p:txBody>
      </p:sp>
      <p:sp>
        <p:nvSpPr>
          <p:cNvPr id="48135" name="Rectangle 7">
            <a:extLst>
              <a:ext uri="{FF2B5EF4-FFF2-40B4-BE49-F238E27FC236}">
                <a16:creationId xmlns:a16="http://schemas.microsoft.com/office/drawing/2014/main" id="{8AF0FA6A-3FC4-4BE8-88E2-420072EE2DA7}"/>
              </a:ext>
            </a:extLst>
          </p:cNvPr>
          <p:cNvSpPr>
            <a:spLocks noChangeArrowheads="1"/>
          </p:cNvSpPr>
          <p:nvPr/>
        </p:nvSpPr>
        <p:spPr bwMode="auto">
          <a:xfrm>
            <a:off x="604838" y="2420938"/>
            <a:ext cx="1806575" cy="5159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Particle</a:t>
            </a:r>
          </a:p>
        </p:txBody>
      </p:sp>
      <p:sp>
        <p:nvSpPr>
          <p:cNvPr id="63496" name="Rectangle 8">
            <a:extLst>
              <a:ext uri="{FF2B5EF4-FFF2-40B4-BE49-F238E27FC236}">
                <a16:creationId xmlns:a16="http://schemas.microsoft.com/office/drawing/2014/main" id="{A0ED03E5-464A-4623-891D-C87DDD8CC0C7}"/>
              </a:ext>
            </a:extLst>
          </p:cNvPr>
          <p:cNvSpPr>
            <a:spLocks noChangeArrowheads="1"/>
          </p:cNvSpPr>
          <p:nvPr/>
        </p:nvSpPr>
        <p:spPr bwMode="auto">
          <a:xfrm>
            <a:off x="3432175" y="5527675"/>
            <a:ext cx="3422650" cy="9144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48137" name="Rectangle 9">
            <a:extLst>
              <a:ext uri="{FF2B5EF4-FFF2-40B4-BE49-F238E27FC236}">
                <a16:creationId xmlns:a16="http://schemas.microsoft.com/office/drawing/2014/main" id="{3310EAF0-A3F2-41BA-969E-5A46AAA95203}"/>
              </a:ext>
            </a:extLst>
          </p:cNvPr>
          <p:cNvSpPr>
            <a:spLocks noChangeArrowheads="1"/>
          </p:cNvSpPr>
          <p:nvPr/>
        </p:nvSpPr>
        <p:spPr bwMode="auto">
          <a:xfrm>
            <a:off x="1066800" y="5105400"/>
            <a:ext cx="7772400" cy="1143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5400" b="1">
                <a:solidFill>
                  <a:schemeClr val="tx2"/>
                </a:solidFill>
                <a:effectLst>
                  <a:outerShdw blurRad="38100" dist="38100" dir="2700000" algn="tl">
                    <a:srgbClr val="000000"/>
                  </a:outerShdw>
                </a:effectLst>
                <a:latin typeface="Arial" charset="0"/>
              </a:rPr>
              <a:t>Impaction</a:t>
            </a:r>
          </a:p>
        </p:txBody>
      </p:sp>
      <p:sp>
        <p:nvSpPr>
          <p:cNvPr id="63498" name="Rectangle 10">
            <a:extLst>
              <a:ext uri="{FF2B5EF4-FFF2-40B4-BE49-F238E27FC236}">
                <a16:creationId xmlns:a16="http://schemas.microsoft.com/office/drawing/2014/main" id="{1B72FB15-7774-4D48-9383-AAB12289FAAA}"/>
              </a:ext>
            </a:extLst>
          </p:cNvPr>
          <p:cNvSpPr>
            <a:spLocks noChangeArrowheads="1"/>
          </p:cNvSpPr>
          <p:nvPr/>
        </p:nvSpPr>
        <p:spPr bwMode="auto">
          <a:xfrm>
            <a:off x="347663" y="64912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63499" name="Rectangle 11">
            <a:extLst>
              <a:ext uri="{FF2B5EF4-FFF2-40B4-BE49-F238E27FC236}">
                <a16:creationId xmlns:a16="http://schemas.microsoft.com/office/drawing/2014/main" id="{DD7EF27F-F584-409E-A193-E5F67BB62855}"/>
              </a:ext>
            </a:extLst>
          </p:cNvPr>
          <p:cNvSpPr>
            <a:spLocks noChangeArrowheads="1"/>
          </p:cNvSpPr>
          <p:nvPr/>
        </p:nvSpPr>
        <p:spPr bwMode="auto">
          <a:xfrm>
            <a:off x="7848600" y="649128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9F6069E6-9406-4667-AAF2-9EBFBE133EBD}" type="slidenum">
              <a:rPr lang="en-US" altLang="en-US" sz="1400">
                <a:solidFill>
                  <a:schemeClr val="tx2"/>
                </a:solidFill>
              </a:rPr>
              <a:pPr algn="r">
                <a:lnSpc>
                  <a:spcPct val="100000"/>
                </a:lnSpc>
                <a:spcBef>
                  <a:spcPct val="0"/>
                </a:spcBef>
                <a:buClrTx/>
                <a:buSzTx/>
                <a:buFontTx/>
                <a:buNone/>
              </a:pPr>
              <a:t>31</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8137"/>
                                        </p:tgtEl>
                                        <p:attrNameLst>
                                          <p:attrName>style.visibility</p:attrName>
                                        </p:attrNameLst>
                                      </p:cBhvr>
                                      <p:to>
                                        <p:strVal val="visible"/>
                                      </p:to>
                                    </p:set>
                                    <p:anim calcmode="lin" valueType="num">
                                      <p:cBhvr>
                                        <p:cTn id="7" dur="500" fill="hold"/>
                                        <p:tgtEl>
                                          <p:spTgt spid="48137"/>
                                        </p:tgtEl>
                                        <p:attrNameLst>
                                          <p:attrName>ppt_w</p:attrName>
                                        </p:attrNameLst>
                                      </p:cBhvr>
                                      <p:tavLst>
                                        <p:tav tm="0">
                                          <p:val>
                                            <p:fltVal val="0"/>
                                          </p:val>
                                        </p:tav>
                                        <p:tav tm="100000">
                                          <p:val>
                                            <p:strVal val="#ppt_w"/>
                                          </p:val>
                                        </p:tav>
                                      </p:tavLst>
                                    </p:anim>
                                    <p:anim calcmode="lin" valueType="num">
                                      <p:cBhvr>
                                        <p:cTn id="8" dur="500" fill="hold"/>
                                        <p:tgtEl>
                                          <p:spTgt spid="4813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AutoShape 2">
            <a:extLst>
              <a:ext uri="{FF2B5EF4-FFF2-40B4-BE49-F238E27FC236}">
                <a16:creationId xmlns:a16="http://schemas.microsoft.com/office/drawing/2014/main" id="{D76D252B-C449-4570-972D-09BCFFE8B2A6}"/>
              </a:ext>
            </a:extLst>
          </p:cNvPr>
          <p:cNvSpPr>
            <a:spLocks noChangeArrowheads="1"/>
          </p:cNvSpPr>
          <p:nvPr/>
        </p:nvSpPr>
        <p:spPr bwMode="auto">
          <a:xfrm>
            <a:off x="419100" y="457200"/>
            <a:ext cx="9505950" cy="596265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65539" name="Picture 3">
            <a:extLst>
              <a:ext uri="{FF2B5EF4-FFF2-40B4-BE49-F238E27FC236}">
                <a16:creationId xmlns:a16="http://schemas.microsoft.com/office/drawing/2014/main" id="{1511BE5C-E708-4BD6-94E0-7E19988A9BC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800100"/>
            <a:ext cx="8855075" cy="44831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0" name="Rectangle 4">
            <a:extLst>
              <a:ext uri="{FF2B5EF4-FFF2-40B4-BE49-F238E27FC236}">
                <a16:creationId xmlns:a16="http://schemas.microsoft.com/office/drawing/2014/main" id="{14600575-5B1B-4A59-BAF7-194A854A5BC5}"/>
              </a:ext>
            </a:extLst>
          </p:cNvPr>
          <p:cNvSpPr>
            <a:spLocks noChangeArrowheads="1"/>
          </p:cNvSpPr>
          <p:nvPr/>
        </p:nvSpPr>
        <p:spPr bwMode="auto">
          <a:xfrm>
            <a:off x="1858963" y="3971925"/>
            <a:ext cx="2970212" cy="5159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Gas Streamlines</a:t>
            </a:r>
          </a:p>
        </p:txBody>
      </p:sp>
      <p:sp>
        <p:nvSpPr>
          <p:cNvPr id="65541" name="Rectangle 5">
            <a:extLst>
              <a:ext uri="{FF2B5EF4-FFF2-40B4-BE49-F238E27FC236}">
                <a16:creationId xmlns:a16="http://schemas.microsoft.com/office/drawing/2014/main" id="{C6F0E6D8-4402-465F-A2AE-70E0577A6140}"/>
              </a:ext>
            </a:extLst>
          </p:cNvPr>
          <p:cNvSpPr>
            <a:spLocks noChangeArrowheads="1"/>
          </p:cNvSpPr>
          <p:nvPr/>
        </p:nvSpPr>
        <p:spPr bwMode="auto">
          <a:xfrm>
            <a:off x="5865813" y="2797175"/>
            <a:ext cx="1050925" cy="515938"/>
          </a:xfrm>
          <a:prstGeom prst="rect">
            <a:avLst/>
          </a:prstGeom>
          <a:solidFill>
            <a:schemeClr val="bg2"/>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r>
              <a:rPr lang="en-US" altLang="en-US" sz="2800">
                <a:solidFill>
                  <a:schemeClr val="tx2"/>
                </a:solidFill>
              </a:rPr>
              <a:t>Fiber</a:t>
            </a:r>
          </a:p>
        </p:txBody>
      </p:sp>
      <p:sp>
        <p:nvSpPr>
          <p:cNvPr id="50182" name="Rectangle 6">
            <a:extLst>
              <a:ext uri="{FF2B5EF4-FFF2-40B4-BE49-F238E27FC236}">
                <a16:creationId xmlns:a16="http://schemas.microsoft.com/office/drawing/2014/main" id="{F4DC1E00-12F6-46FD-BBC4-C41DF4420705}"/>
              </a:ext>
            </a:extLst>
          </p:cNvPr>
          <p:cNvSpPr>
            <a:spLocks noChangeArrowheads="1"/>
          </p:cNvSpPr>
          <p:nvPr/>
        </p:nvSpPr>
        <p:spPr bwMode="auto">
          <a:xfrm>
            <a:off x="477838" y="2725738"/>
            <a:ext cx="1806575" cy="5159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800" b="1">
                <a:solidFill>
                  <a:schemeClr val="tx2"/>
                </a:solidFill>
                <a:effectLst>
                  <a:outerShdw blurRad="38100" dist="38100" dir="2700000" algn="tl">
                    <a:srgbClr val="000000"/>
                  </a:outerShdw>
                </a:effectLst>
                <a:latin typeface="Arial" charset="0"/>
              </a:rPr>
              <a:t>Particle</a:t>
            </a:r>
          </a:p>
        </p:txBody>
      </p:sp>
      <p:sp>
        <p:nvSpPr>
          <p:cNvPr id="65543" name="Rectangle 7">
            <a:extLst>
              <a:ext uri="{FF2B5EF4-FFF2-40B4-BE49-F238E27FC236}">
                <a16:creationId xmlns:a16="http://schemas.microsoft.com/office/drawing/2014/main" id="{588BC207-7DF6-45A4-915E-556B043C8604}"/>
              </a:ext>
            </a:extLst>
          </p:cNvPr>
          <p:cNvSpPr>
            <a:spLocks noChangeArrowheads="1"/>
          </p:cNvSpPr>
          <p:nvPr/>
        </p:nvSpPr>
        <p:spPr bwMode="auto">
          <a:xfrm>
            <a:off x="1546225" y="5767388"/>
            <a:ext cx="184150" cy="51911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0184" name="Rectangle 8">
            <a:extLst>
              <a:ext uri="{FF2B5EF4-FFF2-40B4-BE49-F238E27FC236}">
                <a16:creationId xmlns:a16="http://schemas.microsoft.com/office/drawing/2014/main" id="{BCB2633D-0C73-478C-92F4-547B8262A0D1}"/>
              </a:ext>
            </a:extLst>
          </p:cNvPr>
          <p:cNvSpPr>
            <a:spLocks noChangeArrowheads="1"/>
          </p:cNvSpPr>
          <p:nvPr/>
        </p:nvSpPr>
        <p:spPr bwMode="auto">
          <a:xfrm>
            <a:off x="1181100" y="5181600"/>
            <a:ext cx="7772400" cy="1143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5400" b="1">
                <a:solidFill>
                  <a:schemeClr val="tx2"/>
                </a:solidFill>
                <a:effectLst>
                  <a:outerShdw blurRad="38100" dist="38100" dir="2700000" algn="tl">
                    <a:srgbClr val="000000"/>
                  </a:outerShdw>
                </a:effectLst>
                <a:latin typeface="Arial" charset="0"/>
              </a:rPr>
              <a:t>Diffusion</a:t>
            </a:r>
          </a:p>
        </p:txBody>
      </p:sp>
      <p:sp>
        <p:nvSpPr>
          <p:cNvPr id="65545" name="Rectangle 9">
            <a:extLst>
              <a:ext uri="{FF2B5EF4-FFF2-40B4-BE49-F238E27FC236}">
                <a16:creationId xmlns:a16="http://schemas.microsoft.com/office/drawing/2014/main" id="{68E5F6A9-D2AF-4C34-B580-3110EF0B5A5B}"/>
              </a:ext>
            </a:extLst>
          </p:cNvPr>
          <p:cNvSpPr>
            <a:spLocks noChangeArrowheads="1"/>
          </p:cNvSpPr>
          <p:nvPr/>
        </p:nvSpPr>
        <p:spPr bwMode="auto">
          <a:xfrm>
            <a:off x="347663" y="64627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65546" name="Rectangle 10">
            <a:extLst>
              <a:ext uri="{FF2B5EF4-FFF2-40B4-BE49-F238E27FC236}">
                <a16:creationId xmlns:a16="http://schemas.microsoft.com/office/drawing/2014/main" id="{2533F17C-7D50-4345-96B6-035DFFD580C3}"/>
              </a:ext>
            </a:extLst>
          </p:cNvPr>
          <p:cNvSpPr>
            <a:spLocks noChangeArrowheads="1"/>
          </p:cNvSpPr>
          <p:nvPr/>
        </p:nvSpPr>
        <p:spPr bwMode="auto">
          <a:xfrm>
            <a:off x="7848600" y="64627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F70C6AF5-E3A9-4696-B719-B7A5C49E7AAB}" type="slidenum">
              <a:rPr lang="en-US" altLang="en-US" sz="1400">
                <a:solidFill>
                  <a:schemeClr val="tx2"/>
                </a:solidFill>
              </a:rPr>
              <a:pPr algn="r">
                <a:lnSpc>
                  <a:spcPct val="100000"/>
                </a:lnSpc>
                <a:spcBef>
                  <a:spcPct val="0"/>
                </a:spcBef>
                <a:buClrTx/>
                <a:buSzTx/>
                <a:buFontTx/>
                <a:buNone/>
              </a:pPr>
              <a:t>32</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additive="base">
                                        <p:cTn id="7" dur="5000" fill="hold"/>
                                        <p:tgtEl>
                                          <p:spTgt spid="50184"/>
                                        </p:tgtEl>
                                        <p:attrNameLst>
                                          <p:attrName>ppt_x</p:attrName>
                                        </p:attrNameLst>
                                      </p:cBhvr>
                                      <p:tavLst>
                                        <p:tav tm="0">
                                          <p:val>
                                            <p:strVal val="#ppt_x"/>
                                          </p:val>
                                        </p:tav>
                                        <p:tav tm="100000">
                                          <p:val>
                                            <p:strVal val="#ppt_x"/>
                                          </p:val>
                                        </p:tav>
                                      </p:tavLst>
                                    </p:anim>
                                    <p:anim calcmode="lin" valueType="num">
                                      <p:cBhvr additive="base">
                                        <p:cTn id="8" dur="5000" fill="hold"/>
                                        <p:tgtEl>
                                          <p:spTgt spid="50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26A6AE73-E518-469D-81D7-3C085F4EF4A3}"/>
              </a:ext>
            </a:extLst>
          </p:cNvPr>
          <p:cNvSpPr>
            <a:spLocks noChangeArrowheads="1"/>
          </p:cNvSpPr>
          <p:nvPr/>
        </p:nvSpPr>
        <p:spPr bwMode="auto">
          <a:xfrm>
            <a:off x="0" y="0"/>
            <a:ext cx="10255250" cy="6845300"/>
          </a:xfrm>
          <a:prstGeom prst="rect">
            <a:avLst/>
          </a:prstGeom>
          <a:solidFill>
            <a:srgbClr val="00FFFF"/>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52227" name="Rectangle 3">
            <a:extLst>
              <a:ext uri="{FF2B5EF4-FFF2-40B4-BE49-F238E27FC236}">
                <a16:creationId xmlns:a16="http://schemas.microsoft.com/office/drawing/2014/main" id="{017879EB-5E6C-42D1-AEA9-F57A74334DE4}"/>
              </a:ext>
            </a:extLst>
          </p:cNvPr>
          <p:cNvSpPr>
            <a:spLocks noGrp="1" noChangeArrowheads="1"/>
          </p:cNvSpPr>
          <p:nvPr>
            <p:ph type="ctrTitle"/>
          </p:nvPr>
        </p:nvSpPr>
        <p:spPr>
          <a:xfrm>
            <a:off x="942975" y="301625"/>
            <a:ext cx="3486150" cy="917575"/>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pPr>
              <a:defRPr/>
            </a:pPr>
            <a:r>
              <a:rPr lang="en-US" sz="3600">
                <a:solidFill>
                  <a:schemeClr val="bg2"/>
                </a:solidFill>
                <a:effectLst>
                  <a:outerShdw blurRad="38100" dist="38100" dir="2700000" algn="tl">
                    <a:srgbClr val="FFFFFF"/>
                  </a:outerShdw>
                </a:effectLst>
              </a:rPr>
              <a:t>Sieving on Woven Fabric</a:t>
            </a:r>
          </a:p>
        </p:txBody>
      </p:sp>
      <p:pic>
        <p:nvPicPr>
          <p:cNvPr id="52228" name="Picture 4">
            <a:extLst>
              <a:ext uri="{FF2B5EF4-FFF2-40B4-BE49-F238E27FC236}">
                <a16:creationId xmlns:a16="http://schemas.microsoft.com/office/drawing/2014/main" id="{A0224204-82F6-45DA-9660-37FFD6C9D5E5}"/>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463" y="1331913"/>
            <a:ext cx="2914650" cy="53038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9" name="Picture 5">
            <a:extLst>
              <a:ext uri="{FF2B5EF4-FFF2-40B4-BE49-F238E27FC236}">
                <a16:creationId xmlns:a16="http://schemas.microsoft.com/office/drawing/2014/main" id="{EAF001CE-3558-400B-8FE7-756E6E73D5BA}"/>
              </a:ext>
            </a:extLst>
          </p:cNvPr>
          <p:cNvPicPr>
            <a:picLocks noChangeArrowheads="1"/>
          </p:cNvPicPr>
          <p:nvPr/>
        </p:nvPicPr>
        <p:blipFill>
          <a:blip r:embed="rId5">
            <a:extLst>
              <a:ext uri="{28A0092B-C50C-407E-A947-70E740481C1C}">
                <a14:useLocalDpi xmlns:a14="http://schemas.microsoft.com/office/drawing/2010/main" val="0"/>
              </a:ext>
            </a:extLst>
          </a:blip>
          <a:srcRect t="3813"/>
          <a:stretch>
            <a:fillRect/>
          </a:stretch>
        </p:blipFill>
        <p:spPr bwMode="auto">
          <a:xfrm>
            <a:off x="5910263" y="1222375"/>
            <a:ext cx="2978150" cy="53641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30" name="Rectangle 6">
            <a:extLst>
              <a:ext uri="{FF2B5EF4-FFF2-40B4-BE49-F238E27FC236}">
                <a16:creationId xmlns:a16="http://schemas.microsoft.com/office/drawing/2014/main" id="{CE6C6988-9E1A-42EF-92C9-0370E4484992}"/>
              </a:ext>
            </a:extLst>
          </p:cNvPr>
          <p:cNvSpPr>
            <a:spLocks noChangeArrowheads="1"/>
          </p:cNvSpPr>
          <p:nvPr/>
        </p:nvSpPr>
        <p:spPr bwMode="auto">
          <a:xfrm>
            <a:off x="5270500" y="279400"/>
            <a:ext cx="3486150" cy="9175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3600" b="1">
                <a:solidFill>
                  <a:schemeClr val="bg2"/>
                </a:solidFill>
                <a:effectLst>
                  <a:outerShdw blurRad="38100" dist="38100" dir="2700000" algn="tl">
                    <a:srgbClr val="FFFFFF"/>
                  </a:outerShdw>
                </a:effectLst>
                <a:latin typeface="Arial" charset="0"/>
              </a:rPr>
              <a:t>Sieving on Felted Fabric</a:t>
            </a:r>
          </a:p>
        </p:txBody>
      </p:sp>
      <p:sp>
        <p:nvSpPr>
          <p:cNvPr id="67591" name="Rectangle 7">
            <a:extLst>
              <a:ext uri="{FF2B5EF4-FFF2-40B4-BE49-F238E27FC236}">
                <a16:creationId xmlns:a16="http://schemas.microsoft.com/office/drawing/2014/main" id="{CB1C613D-BC43-440F-90C4-E62D1AF7A4E6}"/>
              </a:ext>
            </a:extLst>
          </p:cNvPr>
          <p:cNvSpPr>
            <a:spLocks noChangeArrowheads="1"/>
          </p:cNvSpPr>
          <p:nvPr/>
        </p:nvSpPr>
        <p:spPr bwMode="auto">
          <a:xfrm>
            <a:off x="347663" y="64055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bg2"/>
              </a:solidFill>
            </a:endParaRPr>
          </a:p>
        </p:txBody>
      </p:sp>
      <p:sp>
        <p:nvSpPr>
          <p:cNvPr id="67592" name="Rectangle 8">
            <a:extLst>
              <a:ext uri="{FF2B5EF4-FFF2-40B4-BE49-F238E27FC236}">
                <a16:creationId xmlns:a16="http://schemas.microsoft.com/office/drawing/2014/main" id="{D1E46BE2-594A-40FE-B48A-72ECE21DBE5A}"/>
              </a:ext>
            </a:extLst>
          </p:cNvPr>
          <p:cNvSpPr>
            <a:spLocks noChangeArrowheads="1"/>
          </p:cNvSpPr>
          <p:nvPr/>
        </p:nvSpPr>
        <p:spPr bwMode="auto">
          <a:xfrm>
            <a:off x="7848600" y="64055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CA042CB-577D-4626-9CDA-004E679D1375}" type="slidenum">
              <a:rPr lang="en-US" altLang="en-US" sz="1400">
                <a:solidFill>
                  <a:schemeClr val="bg2"/>
                </a:solidFill>
              </a:rPr>
              <a:pPr algn="r">
                <a:lnSpc>
                  <a:spcPct val="100000"/>
                </a:lnSpc>
                <a:spcBef>
                  <a:spcPct val="0"/>
                </a:spcBef>
                <a:buClrTx/>
                <a:buSzTx/>
                <a:buFontTx/>
                <a:buNone/>
              </a:pPr>
              <a:t>33</a:t>
            </a:fld>
            <a:endParaRPr lang="en-US" altLang="en-US" sz="140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nodeType="clickEffect">
                                  <p:stCondLst>
                                    <p:cond delay="0"/>
                                  </p:stCondLst>
                                  <p:childTnLst>
                                    <p:set>
                                      <p:cBhvr>
                                        <p:cTn id="10" dur="1" fill="hold">
                                          <p:stCondLst>
                                            <p:cond delay="0"/>
                                          </p:stCondLst>
                                        </p:cTn>
                                        <p:tgtEl>
                                          <p:spTgt spid="52228"/>
                                        </p:tgtEl>
                                        <p:attrNameLst>
                                          <p:attrName>style.visibility</p:attrName>
                                        </p:attrNameLst>
                                      </p:cBhvr>
                                      <p:to>
                                        <p:strVal val="visible"/>
                                      </p:to>
                                    </p:set>
                                    <p:anim calcmode="lin" valueType="num">
                                      <p:cBhvr additive="base">
                                        <p:cTn id="11" dur="500" fill="hold"/>
                                        <p:tgtEl>
                                          <p:spTgt spid="52228"/>
                                        </p:tgtEl>
                                        <p:attrNameLst>
                                          <p:attrName>ppt_x</p:attrName>
                                        </p:attrNameLst>
                                      </p:cBhvr>
                                      <p:tavLst>
                                        <p:tav tm="0">
                                          <p:val>
                                            <p:strVal val="0-#ppt_w/2"/>
                                          </p:val>
                                        </p:tav>
                                        <p:tav tm="100000">
                                          <p:val>
                                            <p:strVal val="#ppt_x"/>
                                          </p:val>
                                        </p:tav>
                                      </p:tavLst>
                                    </p:anim>
                                    <p:anim calcmode="lin" valueType="num">
                                      <p:cBhvr additive="base">
                                        <p:cTn id="12" dur="500" fill="hold"/>
                                        <p:tgtEl>
                                          <p:spTgt spid="52228"/>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223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2" fill="hold" nodeType="clickEffect">
                                  <p:stCondLst>
                                    <p:cond delay="0"/>
                                  </p:stCondLst>
                                  <p:childTnLst>
                                    <p:set>
                                      <p:cBhvr>
                                        <p:cTn id="20" dur="1" fill="hold">
                                          <p:stCondLst>
                                            <p:cond delay="0"/>
                                          </p:stCondLst>
                                        </p:cTn>
                                        <p:tgtEl>
                                          <p:spTgt spid="52229"/>
                                        </p:tgtEl>
                                        <p:attrNameLst>
                                          <p:attrName>style.visibility</p:attrName>
                                        </p:attrNameLst>
                                      </p:cBhvr>
                                      <p:to>
                                        <p:strVal val="visible"/>
                                      </p:to>
                                    </p:set>
                                    <p:anim calcmode="lin" valueType="num">
                                      <p:cBhvr additive="base">
                                        <p:cTn id="21" dur="500" fill="hold"/>
                                        <p:tgtEl>
                                          <p:spTgt spid="52229"/>
                                        </p:tgtEl>
                                        <p:attrNameLst>
                                          <p:attrName>ppt_x</p:attrName>
                                        </p:attrNameLst>
                                      </p:cBhvr>
                                      <p:tavLst>
                                        <p:tav tm="0">
                                          <p:val>
                                            <p:strVal val="1+#ppt_w/2"/>
                                          </p:val>
                                        </p:tav>
                                        <p:tav tm="100000">
                                          <p:val>
                                            <p:strVal val="#ppt_x"/>
                                          </p:val>
                                        </p:tav>
                                      </p:tavLst>
                                    </p:anim>
                                    <p:anim calcmode="lin" valueType="num">
                                      <p:cBhvr additive="base">
                                        <p:cTn id="22" dur="500" fill="hold"/>
                                        <p:tgtEl>
                                          <p:spTgt spid="522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P spid="5223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Slide Number Placeholder 3">
            <a:extLst>
              <a:ext uri="{FF2B5EF4-FFF2-40B4-BE49-F238E27FC236}">
                <a16:creationId xmlns:a16="http://schemas.microsoft.com/office/drawing/2014/main" id="{20999DDD-D012-4045-B26B-3F9ED4B4E640}"/>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40497B7-2CC4-4494-A9AE-A0E687ADAD1D}" type="slidenum">
              <a:rPr lang="en-US" altLang="en-US" sz="1400">
                <a:solidFill>
                  <a:schemeClr val="tx2"/>
                </a:solidFill>
              </a:rPr>
              <a:pPr>
                <a:lnSpc>
                  <a:spcPct val="100000"/>
                </a:lnSpc>
                <a:spcBef>
                  <a:spcPct val="0"/>
                </a:spcBef>
                <a:buClrTx/>
                <a:buSzTx/>
                <a:buFontTx/>
                <a:buNone/>
              </a:pPr>
              <a:t>34</a:t>
            </a:fld>
            <a:endParaRPr lang="en-US" altLang="en-US" sz="1400">
              <a:solidFill>
                <a:schemeClr val="tx2"/>
              </a:solidFill>
            </a:endParaRPr>
          </a:p>
        </p:txBody>
      </p:sp>
      <p:sp>
        <p:nvSpPr>
          <p:cNvPr id="54274" name="Rectangle 2">
            <a:extLst>
              <a:ext uri="{FF2B5EF4-FFF2-40B4-BE49-F238E27FC236}">
                <a16:creationId xmlns:a16="http://schemas.microsoft.com/office/drawing/2014/main" id="{40AC363D-3AFD-4EDD-B05C-3D00236DCD58}"/>
              </a:ext>
            </a:extLst>
          </p:cNvPr>
          <p:cNvSpPr>
            <a:spLocks noGrp="1" noChangeArrowheads="1"/>
          </p:cNvSpPr>
          <p:nvPr>
            <p:ph type="title"/>
          </p:nvPr>
        </p:nvSpPr>
        <p:spPr>
          <a:xfrm>
            <a:off x="777875" y="784225"/>
            <a:ext cx="8677275" cy="1200150"/>
          </a:xfrm>
        </p:spPr>
        <p:txBody>
          <a:bodyPr/>
          <a:lstStyle/>
          <a:p>
            <a:pPr>
              <a:defRPr/>
            </a:pPr>
            <a:r>
              <a:rPr lang="en-US" sz="5400"/>
              <a:t>Other Mechanisms</a:t>
            </a:r>
          </a:p>
        </p:txBody>
      </p:sp>
      <p:sp>
        <p:nvSpPr>
          <p:cNvPr id="54275" name="Rectangle 3">
            <a:extLst>
              <a:ext uri="{FF2B5EF4-FFF2-40B4-BE49-F238E27FC236}">
                <a16:creationId xmlns:a16="http://schemas.microsoft.com/office/drawing/2014/main" id="{D17A529A-742F-4192-B6FA-DCDC851CBADE}"/>
              </a:ext>
            </a:extLst>
          </p:cNvPr>
          <p:cNvSpPr>
            <a:spLocks noGrp="1" noChangeArrowheads="1"/>
          </p:cNvSpPr>
          <p:nvPr>
            <p:ph type="body" idx="1"/>
          </p:nvPr>
        </p:nvSpPr>
        <p:spPr>
          <a:xfrm>
            <a:off x="2082800" y="2219325"/>
            <a:ext cx="7772400" cy="4146550"/>
          </a:xfrm>
          <a:noFill/>
        </p:spPr>
        <p:txBody>
          <a:bodyPr/>
          <a:lstStyle/>
          <a:p>
            <a:r>
              <a:rPr lang="en-US" altLang="en-US" sz="4000"/>
              <a:t>Gravitational settling </a:t>
            </a:r>
          </a:p>
          <a:p>
            <a:r>
              <a:rPr lang="en-US" altLang="en-US" sz="4000"/>
              <a:t>Agglomeration</a:t>
            </a:r>
          </a:p>
          <a:p>
            <a:r>
              <a:rPr lang="en-US" altLang="en-US" sz="4000"/>
              <a:t>Electrostatic attraction</a:t>
            </a:r>
          </a:p>
        </p:txBody>
      </p:sp>
      <p:sp>
        <p:nvSpPr>
          <p:cNvPr id="69637" name="Rectangle 4">
            <a:extLst>
              <a:ext uri="{FF2B5EF4-FFF2-40B4-BE49-F238E27FC236}">
                <a16:creationId xmlns:a16="http://schemas.microsoft.com/office/drawing/2014/main" id="{DDA99191-4B63-4BBF-A1A6-95BF216E3EF1}"/>
              </a:ext>
            </a:extLst>
          </p:cNvPr>
          <p:cNvSpPr>
            <a:spLocks noChangeArrowheads="1"/>
          </p:cNvSpPr>
          <p:nvPr/>
        </p:nvSpPr>
        <p:spPr bwMode="auto">
          <a:xfrm>
            <a:off x="777875" y="784225"/>
            <a:ext cx="8677275" cy="120015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500" fill="hold"/>
                                        <p:tgtEl>
                                          <p:spTgt spid="542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427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2" name="Picture 2">
            <a:extLst>
              <a:ext uri="{FF2B5EF4-FFF2-40B4-BE49-F238E27FC236}">
                <a16:creationId xmlns:a16="http://schemas.microsoft.com/office/drawing/2014/main" id="{47D7A231-BD13-4F07-8292-3FD2FBFF10BE}"/>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400050" y="914400"/>
            <a:ext cx="9525000" cy="5524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56323" name="Rectangle 3">
            <a:extLst>
              <a:ext uri="{FF2B5EF4-FFF2-40B4-BE49-F238E27FC236}">
                <a16:creationId xmlns:a16="http://schemas.microsoft.com/office/drawing/2014/main" id="{0B43B758-770E-4112-955B-E8D14FF72405}"/>
              </a:ext>
            </a:extLst>
          </p:cNvPr>
          <p:cNvSpPr>
            <a:spLocks noChangeArrowheads="1"/>
          </p:cNvSpPr>
          <p:nvPr/>
        </p:nvSpPr>
        <p:spPr bwMode="auto">
          <a:xfrm>
            <a:off x="1276350" y="476250"/>
            <a:ext cx="7772400" cy="666750"/>
          </a:xfrm>
          <a:prstGeom prst="rect">
            <a:avLst/>
          </a:prstGeom>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5400" b="1">
                <a:solidFill>
                  <a:schemeClr val="tx2"/>
                </a:solidFill>
                <a:effectLst>
                  <a:outerShdw blurRad="38100" dist="38100" dir="2700000" algn="tl">
                    <a:srgbClr val="000000"/>
                  </a:outerShdw>
                </a:effectLst>
                <a:latin typeface="Arial" charset="0"/>
              </a:rPr>
              <a:t>Settling Chamber</a:t>
            </a:r>
          </a:p>
        </p:txBody>
      </p:sp>
    </p:spTree>
  </p:cSld>
  <p:clrMapOvr>
    <a:masterClrMapping/>
  </p:clrMapOvr>
  <p:transition advClick="0" advTm="5000">
    <p:random/>
  </p:transition>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73730" name="Picture 2">
            <a:extLst>
              <a:ext uri="{FF2B5EF4-FFF2-40B4-BE49-F238E27FC236}">
                <a16:creationId xmlns:a16="http://schemas.microsoft.com/office/drawing/2014/main" id="{2D84B018-3937-4363-9E7A-811A4E0D33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13"/>
            <a:ext cx="10287000" cy="97694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31" name="Text Box 3">
            <a:extLst>
              <a:ext uri="{FF2B5EF4-FFF2-40B4-BE49-F238E27FC236}">
                <a16:creationId xmlns:a16="http://schemas.microsoft.com/office/drawing/2014/main" id="{C887B783-A6E9-49E2-965E-B0513C517FB1}"/>
              </a:ext>
            </a:extLst>
          </p:cNvPr>
          <p:cNvSpPr txBox="1">
            <a:spLocks noChangeArrowheads="1"/>
          </p:cNvSpPr>
          <p:nvPr/>
        </p:nvSpPr>
        <p:spPr bwMode="gray">
          <a:xfrm>
            <a:off x="3224213" y="4114800"/>
            <a:ext cx="3956050" cy="9144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5400">
                <a:solidFill>
                  <a:schemeClr val="tx2"/>
                </a:solidFill>
              </a:rPr>
              <a:t>Bag Design</a:t>
            </a:r>
          </a:p>
        </p:txBody>
      </p:sp>
    </p:spTree>
  </p:cSld>
  <p:clrMapOvr>
    <a:masterClrMapping/>
  </p:clrMapOvr>
  <p:transition advClick="0" advTm="5000">
    <p:random/>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AutoShape 2">
            <a:extLst>
              <a:ext uri="{FF2B5EF4-FFF2-40B4-BE49-F238E27FC236}">
                <a16:creationId xmlns:a16="http://schemas.microsoft.com/office/drawing/2014/main" id="{6981CABC-467B-428F-9458-17FAB14FCB8E}"/>
              </a:ext>
            </a:extLst>
          </p:cNvPr>
          <p:cNvSpPr>
            <a:spLocks noChangeArrowheads="1"/>
          </p:cNvSpPr>
          <p:nvPr/>
        </p:nvSpPr>
        <p:spPr bwMode="auto">
          <a:xfrm>
            <a:off x="1009650" y="228600"/>
            <a:ext cx="8058150" cy="640080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74755" name="Picture 3">
            <a:extLst>
              <a:ext uri="{FF2B5EF4-FFF2-40B4-BE49-F238E27FC236}">
                <a16:creationId xmlns:a16="http://schemas.microsoft.com/office/drawing/2014/main" id="{A6E0537B-9050-4000-99CF-D9E7E80A5EA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1300" y="1295400"/>
            <a:ext cx="4933950" cy="52959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6" name="Rectangle 4">
            <a:extLst>
              <a:ext uri="{FF2B5EF4-FFF2-40B4-BE49-F238E27FC236}">
                <a16:creationId xmlns:a16="http://schemas.microsoft.com/office/drawing/2014/main" id="{F5BFE68F-26D4-4340-8FA8-DB224ECCAB04}"/>
              </a:ext>
            </a:extLst>
          </p:cNvPr>
          <p:cNvSpPr>
            <a:spLocks noChangeArrowheads="1"/>
          </p:cNvSpPr>
          <p:nvPr/>
        </p:nvSpPr>
        <p:spPr bwMode="auto">
          <a:xfrm>
            <a:off x="1863725" y="1185863"/>
            <a:ext cx="1717675" cy="4540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Metal Cap</a:t>
            </a:r>
          </a:p>
        </p:txBody>
      </p:sp>
      <p:sp>
        <p:nvSpPr>
          <p:cNvPr id="59397" name="Rectangle 5">
            <a:extLst>
              <a:ext uri="{FF2B5EF4-FFF2-40B4-BE49-F238E27FC236}">
                <a16:creationId xmlns:a16="http://schemas.microsoft.com/office/drawing/2014/main" id="{22858003-FDB1-4655-8E93-3CFD43B7DAE0}"/>
              </a:ext>
            </a:extLst>
          </p:cNvPr>
          <p:cNvSpPr>
            <a:spLocks noChangeArrowheads="1"/>
          </p:cNvSpPr>
          <p:nvPr/>
        </p:nvSpPr>
        <p:spPr bwMode="auto">
          <a:xfrm>
            <a:off x="1193800" y="3522663"/>
            <a:ext cx="2789238" cy="8191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Anti-collapse </a:t>
            </a:r>
          </a:p>
          <a:p>
            <a:pPr>
              <a:defRPr/>
            </a:pPr>
            <a:r>
              <a:rPr lang="en-US" sz="2400" b="1">
                <a:solidFill>
                  <a:schemeClr val="tx2"/>
                </a:solidFill>
                <a:effectLst>
                  <a:outerShdw blurRad="38100" dist="38100" dir="2700000" algn="tl">
                    <a:srgbClr val="000000"/>
                  </a:outerShdw>
                </a:effectLst>
                <a:latin typeface="Arial" charset="0"/>
              </a:rPr>
              <a:t>Ring</a:t>
            </a:r>
          </a:p>
        </p:txBody>
      </p:sp>
      <p:sp>
        <p:nvSpPr>
          <p:cNvPr id="59398" name="Rectangle 6">
            <a:extLst>
              <a:ext uri="{FF2B5EF4-FFF2-40B4-BE49-F238E27FC236}">
                <a16:creationId xmlns:a16="http://schemas.microsoft.com/office/drawing/2014/main" id="{3C8BEC48-9FE1-4C16-B254-663E2EC4ED3D}"/>
              </a:ext>
            </a:extLst>
          </p:cNvPr>
          <p:cNvSpPr>
            <a:spLocks noChangeArrowheads="1"/>
          </p:cNvSpPr>
          <p:nvPr/>
        </p:nvSpPr>
        <p:spPr bwMode="auto">
          <a:xfrm>
            <a:off x="1873250" y="6005513"/>
            <a:ext cx="1071563" cy="4540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Clasp</a:t>
            </a:r>
          </a:p>
        </p:txBody>
      </p:sp>
      <p:sp>
        <p:nvSpPr>
          <p:cNvPr id="59399" name="Rectangle 7">
            <a:extLst>
              <a:ext uri="{FF2B5EF4-FFF2-40B4-BE49-F238E27FC236}">
                <a16:creationId xmlns:a16="http://schemas.microsoft.com/office/drawing/2014/main" id="{ADCB8208-D592-48B4-BBDA-5DE6F3ADECB0}"/>
              </a:ext>
            </a:extLst>
          </p:cNvPr>
          <p:cNvSpPr>
            <a:spLocks noChangeArrowheads="1"/>
          </p:cNvSpPr>
          <p:nvPr/>
        </p:nvSpPr>
        <p:spPr bwMode="auto">
          <a:xfrm>
            <a:off x="7240588" y="5767388"/>
            <a:ext cx="1503362" cy="4540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End Cap</a:t>
            </a:r>
          </a:p>
        </p:txBody>
      </p:sp>
      <p:sp>
        <p:nvSpPr>
          <p:cNvPr id="59400" name="Rectangle 8">
            <a:extLst>
              <a:ext uri="{FF2B5EF4-FFF2-40B4-BE49-F238E27FC236}">
                <a16:creationId xmlns:a16="http://schemas.microsoft.com/office/drawing/2014/main" id="{19059C45-621F-424A-8EAE-41D6F81D36E4}"/>
              </a:ext>
            </a:extLst>
          </p:cNvPr>
          <p:cNvSpPr>
            <a:spLocks noChangeArrowheads="1"/>
          </p:cNvSpPr>
          <p:nvPr/>
        </p:nvSpPr>
        <p:spPr bwMode="auto">
          <a:xfrm>
            <a:off x="7072313" y="3067050"/>
            <a:ext cx="2047875" cy="1184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Internal Support </a:t>
            </a:r>
          </a:p>
          <a:p>
            <a:pPr>
              <a:defRPr/>
            </a:pPr>
            <a:r>
              <a:rPr lang="en-US" sz="2400" b="1">
                <a:solidFill>
                  <a:schemeClr val="tx2"/>
                </a:solidFill>
                <a:effectLst>
                  <a:outerShdw blurRad="38100" dist="38100" dir="2700000" algn="tl">
                    <a:srgbClr val="000000"/>
                  </a:outerShdw>
                </a:effectLst>
                <a:latin typeface="Arial" charset="0"/>
              </a:rPr>
              <a:t>Cage</a:t>
            </a:r>
          </a:p>
        </p:txBody>
      </p:sp>
      <p:sp>
        <p:nvSpPr>
          <p:cNvPr id="59401" name="Rectangle 9">
            <a:extLst>
              <a:ext uri="{FF2B5EF4-FFF2-40B4-BE49-F238E27FC236}">
                <a16:creationId xmlns:a16="http://schemas.microsoft.com/office/drawing/2014/main" id="{88E03787-E35A-4C96-B666-46B6D79AEB7F}"/>
              </a:ext>
            </a:extLst>
          </p:cNvPr>
          <p:cNvSpPr>
            <a:spLocks noChangeArrowheads="1"/>
          </p:cNvSpPr>
          <p:nvPr/>
        </p:nvSpPr>
        <p:spPr bwMode="auto">
          <a:xfrm>
            <a:off x="6715125" y="900113"/>
            <a:ext cx="1379538" cy="4540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p>
            <a:pPr>
              <a:defRPr/>
            </a:pPr>
            <a:r>
              <a:rPr lang="en-US" sz="2400" b="1">
                <a:solidFill>
                  <a:schemeClr val="tx2"/>
                </a:solidFill>
                <a:effectLst>
                  <a:outerShdw blurRad="38100" dist="38100" dir="2700000" algn="tl">
                    <a:srgbClr val="000000"/>
                  </a:outerShdw>
                </a:effectLst>
                <a:latin typeface="Arial" charset="0"/>
              </a:rPr>
              <a:t>Venturi</a:t>
            </a:r>
          </a:p>
        </p:txBody>
      </p:sp>
      <p:sp>
        <p:nvSpPr>
          <p:cNvPr id="59402" name="Rectangle 10">
            <a:extLst>
              <a:ext uri="{FF2B5EF4-FFF2-40B4-BE49-F238E27FC236}">
                <a16:creationId xmlns:a16="http://schemas.microsoft.com/office/drawing/2014/main" id="{14A3D320-2997-4BE0-B8DD-3C755ACAFE00}"/>
              </a:ext>
            </a:extLst>
          </p:cNvPr>
          <p:cNvSpPr>
            <a:spLocks noChangeArrowheads="1"/>
          </p:cNvSpPr>
          <p:nvPr/>
        </p:nvSpPr>
        <p:spPr bwMode="auto">
          <a:xfrm>
            <a:off x="1098550" y="212725"/>
            <a:ext cx="7772400" cy="11684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lnSpc>
                <a:spcPct val="10000"/>
              </a:lnSpc>
              <a:spcBef>
                <a:spcPct val="25000"/>
              </a:spcBef>
              <a:spcAft>
                <a:spcPct val="25000"/>
              </a:spcAft>
              <a:defRPr/>
            </a:pPr>
            <a:r>
              <a:rPr lang="en-US" sz="5000" b="1">
                <a:solidFill>
                  <a:schemeClr val="tx2"/>
                </a:solidFill>
                <a:effectLst>
                  <a:outerShdw blurRad="38100" dist="38100" dir="2700000" algn="tl">
                    <a:srgbClr val="000000"/>
                  </a:outerShdw>
                </a:effectLst>
                <a:latin typeface="Arial" charset="0"/>
              </a:rPr>
              <a:t>Bags and Support</a:t>
            </a:r>
          </a:p>
        </p:txBody>
      </p:sp>
      <p:sp>
        <p:nvSpPr>
          <p:cNvPr id="74763" name="Line 11">
            <a:extLst>
              <a:ext uri="{FF2B5EF4-FFF2-40B4-BE49-F238E27FC236}">
                <a16:creationId xmlns:a16="http://schemas.microsoft.com/office/drawing/2014/main" id="{CD5C971B-290D-478C-98C7-2CE8B3520285}"/>
              </a:ext>
            </a:extLst>
          </p:cNvPr>
          <p:cNvSpPr>
            <a:spLocks noChangeShapeType="1"/>
          </p:cNvSpPr>
          <p:nvPr/>
        </p:nvSpPr>
        <p:spPr bwMode="auto">
          <a:xfrm>
            <a:off x="2933700" y="1546225"/>
            <a:ext cx="560388" cy="296863"/>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4" name="Line 12">
            <a:extLst>
              <a:ext uri="{FF2B5EF4-FFF2-40B4-BE49-F238E27FC236}">
                <a16:creationId xmlns:a16="http://schemas.microsoft.com/office/drawing/2014/main" id="{51E90782-819D-4E23-AA6B-33052C2C8475}"/>
              </a:ext>
            </a:extLst>
          </p:cNvPr>
          <p:cNvSpPr>
            <a:spLocks noChangeShapeType="1"/>
          </p:cNvSpPr>
          <p:nvPr/>
        </p:nvSpPr>
        <p:spPr bwMode="auto">
          <a:xfrm>
            <a:off x="2352675" y="4200525"/>
            <a:ext cx="1004888" cy="15875"/>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5" name="Line 13">
            <a:extLst>
              <a:ext uri="{FF2B5EF4-FFF2-40B4-BE49-F238E27FC236}">
                <a16:creationId xmlns:a16="http://schemas.microsoft.com/office/drawing/2014/main" id="{8CC2C7C1-0EAA-4CD2-BE69-03EBCE9A10A6}"/>
              </a:ext>
            </a:extLst>
          </p:cNvPr>
          <p:cNvSpPr>
            <a:spLocks noChangeShapeType="1"/>
          </p:cNvSpPr>
          <p:nvPr/>
        </p:nvSpPr>
        <p:spPr bwMode="auto">
          <a:xfrm>
            <a:off x="2897188" y="6286500"/>
            <a:ext cx="500062" cy="19050"/>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6" name="Line 14">
            <a:extLst>
              <a:ext uri="{FF2B5EF4-FFF2-40B4-BE49-F238E27FC236}">
                <a16:creationId xmlns:a16="http://schemas.microsoft.com/office/drawing/2014/main" id="{40D5FA1E-020F-401F-8752-D96D3D27D971}"/>
              </a:ext>
            </a:extLst>
          </p:cNvPr>
          <p:cNvSpPr>
            <a:spLocks noChangeShapeType="1"/>
          </p:cNvSpPr>
          <p:nvPr/>
        </p:nvSpPr>
        <p:spPr bwMode="auto">
          <a:xfrm flipH="1">
            <a:off x="6738938" y="6019800"/>
            <a:ext cx="530225" cy="104775"/>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7" name="Line 15">
            <a:extLst>
              <a:ext uri="{FF2B5EF4-FFF2-40B4-BE49-F238E27FC236}">
                <a16:creationId xmlns:a16="http://schemas.microsoft.com/office/drawing/2014/main" id="{02155A0A-BB13-429A-ABC8-A36F1D0E4E3A}"/>
              </a:ext>
            </a:extLst>
          </p:cNvPr>
          <p:cNvSpPr>
            <a:spLocks noChangeShapeType="1"/>
          </p:cNvSpPr>
          <p:nvPr/>
        </p:nvSpPr>
        <p:spPr bwMode="auto">
          <a:xfrm flipH="1">
            <a:off x="6837363" y="4249738"/>
            <a:ext cx="369887" cy="493712"/>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8" name="Line 16">
            <a:extLst>
              <a:ext uri="{FF2B5EF4-FFF2-40B4-BE49-F238E27FC236}">
                <a16:creationId xmlns:a16="http://schemas.microsoft.com/office/drawing/2014/main" id="{72C6C63F-1CD3-43F2-8AB6-107A05B5A196}"/>
              </a:ext>
            </a:extLst>
          </p:cNvPr>
          <p:cNvSpPr>
            <a:spLocks noChangeShapeType="1"/>
          </p:cNvSpPr>
          <p:nvPr/>
        </p:nvSpPr>
        <p:spPr bwMode="auto">
          <a:xfrm flipH="1" flipV="1">
            <a:off x="6799263" y="2751138"/>
            <a:ext cx="428625" cy="433387"/>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69" name="Line 17">
            <a:extLst>
              <a:ext uri="{FF2B5EF4-FFF2-40B4-BE49-F238E27FC236}">
                <a16:creationId xmlns:a16="http://schemas.microsoft.com/office/drawing/2014/main" id="{14F9B6BC-9437-4334-BD9B-282F10B50EBB}"/>
              </a:ext>
            </a:extLst>
          </p:cNvPr>
          <p:cNvSpPr>
            <a:spLocks noChangeShapeType="1"/>
          </p:cNvSpPr>
          <p:nvPr/>
        </p:nvSpPr>
        <p:spPr bwMode="auto">
          <a:xfrm flipH="1">
            <a:off x="6399213" y="1227138"/>
            <a:ext cx="388937" cy="231775"/>
          </a:xfrm>
          <a:prstGeom prst="line">
            <a:avLst/>
          </a:prstGeom>
          <a:noFill/>
          <a:ln w="25400">
            <a:solidFill>
              <a:schemeClr val="tx2"/>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74770" name="Rectangle 18">
            <a:extLst>
              <a:ext uri="{FF2B5EF4-FFF2-40B4-BE49-F238E27FC236}">
                <a16:creationId xmlns:a16="http://schemas.microsoft.com/office/drawing/2014/main" id="{45E87B51-E061-4275-B54D-7C0DC593316F}"/>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74771" name="Rectangle 19">
            <a:extLst>
              <a:ext uri="{FF2B5EF4-FFF2-40B4-BE49-F238E27FC236}">
                <a16:creationId xmlns:a16="http://schemas.microsoft.com/office/drawing/2014/main" id="{5EE0EDF6-66D3-497D-9D29-EE965BCE26F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DD2DE66-B3A8-4786-BD8B-6AB3C33CADF0}" type="slidenum">
              <a:rPr lang="en-US" altLang="en-US" sz="1400">
                <a:solidFill>
                  <a:schemeClr val="tx2"/>
                </a:solidFill>
              </a:rPr>
              <a:pPr algn="r">
                <a:lnSpc>
                  <a:spcPct val="100000"/>
                </a:lnSpc>
                <a:spcBef>
                  <a:spcPct val="0"/>
                </a:spcBef>
                <a:buClrTx/>
                <a:buSzTx/>
                <a:buFontTx/>
                <a:buNone/>
              </a:pPr>
              <a:t>37</a:t>
            </a:fld>
            <a:endParaRPr lang="en-US" altLang="en-US" sz="1400">
              <a:solidFill>
                <a:schemeClr val="tx2"/>
              </a:solidFill>
            </a:endParaRPr>
          </a:p>
        </p:txBody>
      </p:sp>
    </p:spTree>
  </p:cSld>
  <p:clrMapOvr>
    <a:masterClrMapping/>
  </p:clrMapOvr>
  <p:transition advClick="0" advTm="5000">
    <p:random/>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2" name="Picture 2">
            <a:extLst>
              <a:ext uri="{FF2B5EF4-FFF2-40B4-BE49-F238E27FC236}">
                <a16:creationId xmlns:a16="http://schemas.microsoft.com/office/drawing/2014/main" id="{E68B5339-2FBE-44AE-95B1-D396680FE8BC}"/>
              </a:ext>
            </a:extLst>
          </p:cNvPr>
          <p:cNvPicPr>
            <a:picLocks noChangeArrowheads="1"/>
          </p:cNvPicPr>
          <p:nvPr/>
        </p:nvPicPr>
        <p:blipFill>
          <a:blip r:embed="rId3">
            <a:extLst>
              <a:ext uri="{28A0092B-C50C-407E-A947-70E740481C1C}">
                <a14:useLocalDpi xmlns:a14="http://schemas.microsoft.com/office/drawing/2010/main" val="0"/>
              </a:ext>
            </a:extLst>
          </a:blip>
          <a:srcRect l="125" t="7588"/>
          <a:stretch>
            <a:fillRect/>
          </a:stretch>
        </p:blipFill>
        <p:spPr bwMode="gray">
          <a:xfrm>
            <a:off x="4659313" y="117475"/>
            <a:ext cx="5041900" cy="66690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3" name="Rectangle 3">
            <a:extLst>
              <a:ext uri="{FF2B5EF4-FFF2-40B4-BE49-F238E27FC236}">
                <a16:creationId xmlns:a16="http://schemas.microsoft.com/office/drawing/2014/main" id="{450381DB-47A7-4624-819D-E464551F7EF4}"/>
              </a:ext>
            </a:extLst>
          </p:cNvPr>
          <p:cNvSpPr>
            <a:spLocks noGrp="1" noChangeArrowheads="1"/>
          </p:cNvSpPr>
          <p:nvPr>
            <p:ph type="title"/>
          </p:nvPr>
        </p:nvSpPr>
        <p:spPr>
          <a:xfrm>
            <a:off x="376238" y="1719263"/>
            <a:ext cx="4870450" cy="3540125"/>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pPr>
              <a:defRPr/>
            </a:pPr>
            <a:r>
              <a:rPr lang="en-US" sz="5400"/>
              <a:t>Cartridge Filter Dust Collector</a:t>
            </a:r>
            <a:br>
              <a:rPr lang="en-US"/>
            </a:br>
            <a:endParaRPr lang="en-US"/>
          </a:p>
        </p:txBody>
      </p:sp>
      <p:sp>
        <p:nvSpPr>
          <p:cNvPr id="76804" name="Rectangle 4">
            <a:extLst>
              <a:ext uri="{FF2B5EF4-FFF2-40B4-BE49-F238E27FC236}">
                <a16:creationId xmlns:a16="http://schemas.microsoft.com/office/drawing/2014/main" id="{8A448C0B-CFC2-4894-B8ED-B00EAD5D762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76805" name="Rectangle 5">
            <a:extLst>
              <a:ext uri="{FF2B5EF4-FFF2-40B4-BE49-F238E27FC236}">
                <a16:creationId xmlns:a16="http://schemas.microsoft.com/office/drawing/2014/main" id="{80D6D984-842C-431B-8D98-2C288D0799C9}"/>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F614CE3-CF51-4EF5-8C2A-39602A4309E6}" type="slidenum">
              <a:rPr lang="en-US" altLang="en-US" sz="1400">
                <a:solidFill>
                  <a:schemeClr val="tx2"/>
                </a:solidFill>
              </a:rPr>
              <a:pPr algn="r">
                <a:lnSpc>
                  <a:spcPct val="100000"/>
                </a:lnSpc>
                <a:spcBef>
                  <a:spcPct val="0"/>
                </a:spcBef>
                <a:buClrTx/>
                <a:buSzTx/>
                <a:buFontTx/>
                <a:buNone/>
              </a:pPr>
              <a:t>38</a:t>
            </a:fld>
            <a:endParaRPr lang="en-US" altLang="en-US" sz="1400">
              <a:solidFill>
                <a:schemeClr val="tx2"/>
              </a:solidFill>
            </a:endParaRPr>
          </a:p>
        </p:txBody>
      </p:sp>
    </p:spTree>
  </p:cSld>
  <p:clrMapOvr>
    <a:masterClrMapping/>
  </p:clrMapOvr>
  <p:transition advClick="0" advTm="5000">
    <p:random/>
  </p:transition>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8850" name="Picture 2">
            <a:extLst>
              <a:ext uri="{FF2B5EF4-FFF2-40B4-BE49-F238E27FC236}">
                <a16:creationId xmlns:a16="http://schemas.microsoft.com/office/drawing/2014/main" id="{EEDA8BE2-C2B8-4D6D-AD04-3250C16C35A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225"/>
            <a:ext cx="7499350" cy="68675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1" name="Rectangle 3">
            <a:extLst>
              <a:ext uri="{FF2B5EF4-FFF2-40B4-BE49-F238E27FC236}">
                <a16:creationId xmlns:a16="http://schemas.microsoft.com/office/drawing/2014/main" id="{CBB5AA54-3C96-4200-9328-808F3248E1E7}"/>
              </a:ext>
            </a:extLst>
          </p:cNvPr>
          <p:cNvSpPr>
            <a:spLocks noGrp="1" noChangeArrowheads="1"/>
          </p:cNvSpPr>
          <p:nvPr>
            <p:ph type="title"/>
          </p:nvPr>
        </p:nvSpPr>
        <p:spPr>
          <a:xfrm>
            <a:off x="6543675" y="990600"/>
            <a:ext cx="3540125" cy="1600200"/>
          </a:xfrm>
          <a:solidFill>
            <a:schemeClr val="bg1"/>
          </a:solidFill>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r>
              <a:rPr lang="en-US" altLang="en-US" sz="5400">
                <a:effectLst/>
              </a:rPr>
              <a:t>Filter Cartidges</a:t>
            </a:r>
          </a:p>
        </p:txBody>
      </p:sp>
      <p:sp>
        <p:nvSpPr>
          <p:cNvPr id="78852" name="Rectangle 4">
            <a:extLst>
              <a:ext uri="{FF2B5EF4-FFF2-40B4-BE49-F238E27FC236}">
                <a16:creationId xmlns:a16="http://schemas.microsoft.com/office/drawing/2014/main" id="{60535D8D-99F2-4529-9B73-61877DF37C3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78853" name="Rectangle 5">
            <a:extLst>
              <a:ext uri="{FF2B5EF4-FFF2-40B4-BE49-F238E27FC236}">
                <a16:creationId xmlns:a16="http://schemas.microsoft.com/office/drawing/2014/main" id="{12F64360-4A17-442A-88A6-D1592F60BD4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E8BB44C-43B4-4C7D-B04E-8B1775B28905}" type="slidenum">
              <a:rPr lang="en-US" altLang="en-US" sz="1400">
                <a:solidFill>
                  <a:schemeClr val="tx2"/>
                </a:solidFill>
              </a:rPr>
              <a:pPr algn="r">
                <a:lnSpc>
                  <a:spcPct val="100000"/>
                </a:lnSpc>
                <a:spcBef>
                  <a:spcPct val="0"/>
                </a:spcBef>
                <a:buClrTx/>
                <a:buSzTx/>
                <a:buFontTx/>
                <a:buNone/>
              </a:pPr>
              <a:t>39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1F084D5-0EE1-460E-8B29-39BEE1C24383}"/>
              </a:ext>
            </a:extLst>
          </p:cNvPr>
          <p:cNvSpPr>
            <a:spLocks noGrp="1" noChangeArrowheads="1"/>
          </p:cNvSpPr>
          <p:nvPr>
            <p:ph type="title"/>
          </p:nvPr>
        </p:nvSpPr>
        <p:spPr>
          <a:xfrm>
            <a:off x="58738" y="1692275"/>
            <a:ext cx="3984625" cy="2322513"/>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effectLst/>
              </a:rPr>
              <a:t>Generic Baghouse</a:t>
            </a:r>
            <a:br>
              <a:rPr lang="en-US" altLang="en-US">
                <a:effectLst/>
              </a:rPr>
            </a:br>
            <a:r>
              <a:rPr lang="en-US" altLang="en-US" sz="3800">
                <a:effectLst/>
              </a:rPr>
              <a:t>(reverse air)</a:t>
            </a:r>
          </a:p>
        </p:txBody>
      </p:sp>
      <p:pic>
        <p:nvPicPr>
          <p:cNvPr id="10243" name="Picture 3">
            <a:extLst>
              <a:ext uri="{FF2B5EF4-FFF2-40B4-BE49-F238E27FC236}">
                <a16:creationId xmlns:a16="http://schemas.microsoft.com/office/drawing/2014/main" id="{368309D6-2D11-4D4D-AF20-4D5C8DAE958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7475" y="0"/>
            <a:ext cx="6346825" cy="68437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Rectangle 5">
            <a:extLst>
              <a:ext uri="{FF2B5EF4-FFF2-40B4-BE49-F238E27FC236}">
                <a16:creationId xmlns:a16="http://schemas.microsoft.com/office/drawing/2014/main" id="{01B35A0A-D913-499A-9E9C-1E1C39FB5D35}"/>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714A050-5830-4905-8595-87ADEF4FDB84}" type="slidenum">
              <a:rPr lang="en-US" altLang="en-US" sz="1400">
                <a:solidFill>
                  <a:schemeClr val="tx2"/>
                </a:solidFill>
              </a:rPr>
              <a:pPr algn="r">
                <a:lnSpc>
                  <a:spcPct val="100000"/>
                </a:lnSpc>
                <a:spcBef>
                  <a:spcPct val="0"/>
                </a:spcBef>
                <a:buClrTx/>
                <a:buSzTx/>
                <a:buFontTx/>
                <a:buNone/>
              </a:pPr>
              <a:t>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0898" name="Picture 2">
            <a:extLst>
              <a:ext uri="{FF2B5EF4-FFF2-40B4-BE49-F238E27FC236}">
                <a16:creationId xmlns:a16="http://schemas.microsoft.com/office/drawing/2014/main" id="{D6A04CB9-EFE3-4978-B6C5-FBE713DDB52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 y="-57150"/>
            <a:ext cx="10447338" cy="69580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899" name="Rectangle 3">
            <a:extLst>
              <a:ext uri="{FF2B5EF4-FFF2-40B4-BE49-F238E27FC236}">
                <a16:creationId xmlns:a16="http://schemas.microsoft.com/office/drawing/2014/main" id="{196C2948-F46D-4465-B930-6CF4AAB923E9}"/>
              </a:ext>
            </a:extLst>
          </p:cNvPr>
          <p:cNvSpPr>
            <a:spLocks noGrp="1" noChangeArrowheads="1"/>
          </p:cNvSpPr>
          <p:nvPr>
            <p:ph type="title"/>
          </p:nvPr>
        </p:nvSpPr>
        <p:spPr>
          <a:xfrm>
            <a:off x="381000" y="609600"/>
            <a:ext cx="2743200" cy="1828800"/>
          </a:xfrm>
          <a:solidFill>
            <a:schemeClr val="bg1"/>
          </a:solidFill>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pPr>
              <a:lnSpc>
                <a:spcPct val="90000"/>
              </a:lnSpc>
            </a:pPr>
            <a:r>
              <a:rPr lang="en-US" altLang="en-US" sz="3800">
                <a:effectLst/>
              </a:rPr>
              <a:t>Cartridge Filter Baghouse</a:t>
            </a:r>
            <a:endParaRPr lang="en-US" altLang="en-US" sz="5400">
              <a:effectLst/>
            </a:endParaRPr>
          </a:p>
        </p:txBody>
      </p:sp>
      <p:sp>
        <p:nvSpPr>
          <p:cNvPr id="80900" name="Rectangle 4">
            <a:extLst>
              <a:ext uri="{FF2B5EF4-FFF2-40B4-BE49-F238E27FC236}">
                <a16:creationId xmlns:a16="http://schemas.microsoft.com/office/drawing/2014/main" id="{AF0D6F59-DFB6-4D62-89DD-10E174BC575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80901" name="Rectangle 5">
            <a:extLst>
              <a:ext uri="{FF2B5EF4-FFF2-40B4-BE49-F238E27FC236}">
                <a16:creationId xmlns:a16="http://schemas.microsoft.com/office/drawing/2014/main" id="{60C913EC-3AE2-4B02-9652-C1E9A1894A03}"/>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2B625CB-18CB-4E64-B2F8-0765454AD7EA}" type="slidenum">
              <a:rPr lang="en-US" altLang="en-US" sz="1400">
                <a:solidFill>
                  <a:schemeClr val="tx2"/>
                </a:solidFill>
              </a:rPr>
              <a:pPr algn="r">
                <a:lnSpc>
                  <a:spcPct val="100000"/>
                </a:lnSpc>
                <a:spcBef>
                  <a:spcPct val="0"/>
                </a:spcBef>
                <a:buClrTx/>
                <a:buSzTx/>
                <a:buFontTx/>
                <a:buNone/>
              </a:pPr>
              <a:t>40</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6" name="AutoShape 2">
            <a:extLst>
              <a:ext uri="{FF2B5EF4-FFF2-40B4-BE49-F238E27FC236}">
                <a16:creationId xmlns:a16="http://schemas.microsoft.com/office/drawing/2014/main" id="{CFF3CBF1-0964-44E8-B613-7422F310F43F}"/>
              </a:ext>
            </a:extLst>
          </p:cNvPr>
          <p:cNvSpPr>
            <a:spLocks noChangeArrowheads="1"/>
          </p:cNvSpPr>
          <p:nvPr/>
        </p:nvSpPr>
        <p:spPr bwMode="auto">
          <a:xfrm>
            <a:off x="495300" y="0"/>
            <a:ext cx="8934450" cy="651510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82947" name="Picture 3">
            <a:extLst>
              <a:ext uri="{FF2B5EF4-FFF2-40B4-BE49-F238E27FC236}">
                <a16:creationId xmlns:a16="http://schemas.microsoft.com/office/drawing/2014/main" id="{5618DD16-A27B-47C4-A38A-BDC0FF906D6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914400"/>
            <a:ext cx="7150100" cy="5334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88" name="Rectangle 4">
            <a:extLst>
              <a:ext uri="{FF2B5EF4-FFF2-40B4-BE49-F238E27FC236}">
                <a16:creationId xmlns:a16="http://schemas.microsoft.com/office/drawing/2014/main" id="{5C3FB09B-CA96-4EB8-BAED-A8DD00D8014F}"/>
              </a:ext>
            </a:extLst>
          </p:cNvPr>
          <p:cNvSpPr>
            <a:spLocks noGrp="1" noChangeArrowheads="1"/>
          </p:cNvSpPr>
          <p:nvPr>
            <p:ph type="title"/>
          </p:nvPr>
        </p:nvSpPr>
        <p:spPr>
          <a:xfrm>
            <a:off x="647700" y="-228600"/>
            <a:ext cx="8937625" cy="1143000"/>
          </a:xfrm>
          <a:effectLst>
            <a:outerShdw dist="35921" dir="2700000" algn="ctr" rotWithShape="0">
              <a:schemeClr val="bg2"/>
            </a:outerShdw>
          </a:effectLst>
        </p:spPr>
        <p:txBody>
          <a:bodyPr/>
          <a:lstStyle/>
          <a:p>
            <a:pPr>
              <a:defRPr/>
            </a:pPr>
            <a:r>
              <a:rPr lang="en-US" sz="4800"/>
              <a:t>Envelope Filter Baghouse</a:t>
            </a:r>
          </a:p>
        </p:txBody>
      </p:sp>
      <p:sp>
        <p:nvSpPr>
          <p:cNvPr id="82949" name="Rectangle 5">
            <a:extLst>
              <a:ext uri="{FF2B5EF4-FFF2-40B4-BE49-F238E27FC236}">
                <a16:creationId xmlns:a16="http://schemas.microsoft.com/office/drawing/2014/main" id="{513BCB64-D593-4687-B202-1BC984F93BA5}"/>
              </a:ext>
            </a:extLst>
          </p:cNvPr>
          <p:cNvSpPr>
            <a:spLocks noChangeArrowheads="1"/>
          </p:cNvSpPr>
          <p:nvPr/>
        </p:nvSpPr>
        <p:spPr bwMode="auto">
          <a:xfrm>
            <a:off x="104775" y="65198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82950" name="Rectangle 6">
            <a:extLst>
              <a:ext uri="{FF2B5EF4-FFF2-40B4-BE49-F238E27FC236}">
                <a16:creationId xmlns:a16="http://schemas.microsoft.com/office/drawing/2014/main" id="{6ED1473A-48A1-4FC2-95D8-F0441C02BAEE}"/>
              </a:ext>
            </a:extLst>
          </p:cNvPr>
          <p:cNvSpPr>
            <a:spLocks noChangeArrowheads="1"/>
          </p:cNvSpPr>
          <p:nvPr/>
        </p:nvSpPr>
        <p:spPr bwMode="auto">
          <a:xfrm>
            <a:off x="7605713" y="65198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35C22FE-FA5D-4566-97EB-42C8471ABA7E}" type="slidenum">
              <a:rPr lang="en-US" altLang="en-US" sz="1400">
                <a:solidFill>
                  <a:schemeClr val="tx2"/>
                </a:solidFill>
              </a:rPr>
              <a:pPr algn="r">
                <a:lnSpc>
                  <a:spcPct val="100000"/>
                </a:lnSpc>
                <a:spcBef>
                  <a:spcPct val="0"/>
                </a:spcBef>
                <a:buClrTx/>
                <a:buSzTx/>
                <a:buFontTx/>
                <a:buNone/>
              </a:pPr>
              <a:t>41</a:t>
            </a:fld>
            <a:endParaRPr lang="en-US" altLang="en-US" sz="1400">
              <a:solidFill>
                <a:schemeClr val="tx2"/>
              </a:solidFill>
            </a:endParaRPr>
          </a:p>
        </p:txBody>
      </p:sp>
    </p:spTree>
  </p:cSld>
  <p:clrMapOvr>
    <a:masterClrMapping/>
  </p:clrMapOvr>
  <p:transition advClick="0" advTm="5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1">
            <a:extLst>
              <a:ext uri="{FF2B5EF4-FFF2-40B4-BE49-F238E27FC236}">
                <a16:creationId xmlns:a16="http://schemas.microsoft.com/office/drawing/2014/main" id="{4C16BA3B-8F96-4D6A-A437-1A788621C410}"/>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6081CE7-82F1-4E88-81E3-7BA5CF44577B}" type="slidenum">
              <a:rPr lang="en-US" altLang="en-US" sz="1400">
                <a:solidFill>
                  <a:schemeClr val="tx2"/>
                </a:solidFill>
              </a:rPr>
              <a:pPr>
                <a:lnSpc>
                  <a:spcPct val="100000"/>
                </a:lnSpc>
                <a:spcBef>
                  <a:spcPct val="0"/>
                </a:spcBef>
                <a:buClrTx/>
                <a:buSzTx/>
                <a:buFontTx/>
                <a:buNone/>
              </a:pPr>
              <a:t>42</a:t>
            </a:fld>
            <a:endParaRPr lang="en-US" altLang="en-US" sz="1400">
              <a:solidFill>
                <a:schemeClr val="tx2"/>
              </a:solidFill>
            </a:endParaRPr>
          </a:p>
        </p:txBody>
      </p:sp>
      <p:pic>
        <p:nvPicPr>
          <p:cNvPr id="84995" name="Picture 2">
            <a:extLst>
              <a:ext uri="{FF2B5EF4-FFF2-40B4-BE49-F238E27FC236}">
                <a16:creationId xmlns:a16="http://schemas.microsoft.com/office/drawing/2014/main" id="{BF806D35-7515-4DDA-B998-9CD52646B0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8625"/>
            <a:ext cx="10287000" cy="77152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6" name="Text Box 3">
            <a:extLst>
              <a:ext uri="{FF2B5EF4-FFF2-40B4-BE49-F238E27FC236}">
                <a16:creationId xmlns:a16="http://schemas.microsoft.com/office/drawing/2014/main" id="{C2BE8F62-2B13-4F48-B42B-58A1D220BCE6}"/>
              </a:ext>
            </a:extLst>
          </p:cNvPr>
          <p:cNvSpPr txBox="1">
            <a:spLocks noChangeArrowheads="1"/>
          </p:cNvSpPr>
          <p:nvPr/>
        </p:nvSpPr>
        <p:spPr bwMode="gray">
          <a:xfrm>
            <a:off x="4806950" y="3810000"/>
            <a:ext cx="4451350" cy="914400"/>
          </a:xfrm>
          <a:prstGeom prst="rect">
            <a:avLst/>
          </a:prstGeom>
          <a:solidFill>
            <a:schemeClr val="tx1"/>
          </a:solidFill>
          <a:ln>
            <a:noFill/>
          </a:ln>
          <a:effectLst>
            <a:outerShdw dist="35921"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5400">
                <a:solidFill>
                  <a:schemeClr val="bg2"/>
                </a:solidFill>
              </a:rPr>
              <a:t>Fan Location</a:t>
            </a:r>
          </a:p>
        </p:txBody>
      </p:sp>
    </p:spTree>
  </p:cSld>
  <p:clrMapOvr>
    <a:masterClrMapping/>
  </p:clrMapOvr>
  <p:transition advClick="0" advTm="5000">
    <p:random/>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AutoShape 2">
            <a:extLst>
              <a:ext uri="{FF2B5EF4-FFF2-40B4-BE49-F238E27FC236}">
                <a16:creationId xmlns:a16="http://schemas.microsoft.com/office/drawing/2014/main" id="{76E09AC0-94DB-41FC-AEC1-58695B3B006F}"/>
              </a:ext>
            </a:extLst>
          </p:cNvPr>
          <p:cNvSpPr>
            <a:spLocks noChangeArrowheads="1"/>
          </p:cNvSpPr>
          <p:nvPr/>
        </p:nvSpPr>
        <p:spPr bwMode="auto">
          <a:xfrm>
            <a:off x="428625" y="266700"/>
            <a:ext cx="9410700" cy="621030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86019" name="Rectangle 3">
            <a:extLst>
              <a:ext uri="{FF2B5EF4-FFF2-40B4-BE49-F238E27FC236}">
                <a16:creationId xmlns:a16="http://schemas.microsoft.com/office/drawing/2014/main" id="{263307F1-5320-49A8-A4F4-B36593975B3B}"/>
              </a:ext>
            </a:extLst>
          </p:cNvPr>
          <p:cNvSpPr>
            <a:spLocks noGrp="1" noChangeArrowheads="1"/>
          </p:cNvSpPr>
          <p:nvPr>
            <p:ph type="body" idx="1"/>
          </p:nvPr>
        </p:nvSpPr>
        <p:spPr/>
        <p:txBody>
          <a:bodyPr/>
          <a:lstStyle/>
          <a:p>
            <a:endParaRPr lang="en-US" altLang="en-US"/>
          </a:p>
        </p:txBody>
      </p:sp>
      <p:sp>
        <p:nvSpPr>
          <p:cNvPr id="70660" name="Rectangle 4">
            <a:extLst>
              <a:ext uri="{FF2B5EF4-FFF2-40B4-BE49-F238E27FC236}">
                <a16:creationId xmlns:a16="http://schemas.microsoft.com/office/drawing/2014/main" id="{321709AD-D0D1-4E9D-B6FA-11CBF5155A9F}"/>
              </a:ext>
            </a:extLst>
          </p:cNvPr>
          <p:cNvSpPr>
            <a:spLocks noGrp="1" noChangeArrowheads="1"/>
          </p:cNvSpPr>
          <p:nvPr>
            <p:ph type="title"/>
          </p:nvPr>
        </p:nvSpPr>
        <p:spPr>
          <a:xfrm>
            <a:off x="730250" y="285750"/>
            <a:ext cx="8985250" cy="1143000"/>
          </a:xfrm>
        </p:spPr>
        <p:txBody>
          <a:bodyPr/>
          <a:lstStyle/>
          <a:p>
            <a:pPr>
              <a:defRPr/>
            </a:pPr>
            <a:r>
              <a:rPr lang="en-US" sz="4800"/>
              <a:t>Positive Pressure Baghouse</a:t>
            </a:r>
          </a:p>
        </p:txBody>
      </p:sp>
      <p:pic>
        <p:nvPicPr>
          <p:cNvPr id="86021" name="Picture 5">
            <a:extLst>
              <a:ext uri="{FF2B5EF4-FFF2-40B4-BE49-F238E27FC236}">
                <a16:creationId xmlns:a16="http://schemas.microsoft.com/office/drawing/2014/main" id="{BA8326B0-8BAD-4D42-86E3-498C457A17F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538" y="1203325"/>
            <a:ext cx="8974137" cy="50371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022" name="Rectangle 6">
            <a:extLst>
              <a:ext uri="{FF2B5EF4-FFF2-40B4-BE49-F238E27FC236}">
                <a16:creationId xmlns:a16="http://schemas.microsoft.com/office/drawing/2014/main" id="{6532293C-71C2-48F1-BCB7-822CD18A6498}"/>
              </a:ext>
            </a:extLst>
          </p:cNvPr>
          <p:cNvSpPr>
            <a:spLocks noChangeArrowheads="1"/>
          </p:cNvSpPr>
          <p:nvPr/>
        </p:nvSpPr>
        <p:spPr bwMode="auto">
          <a:xfrm>
            <a:off x="347663" y="64627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86023" name="Rectangle 7">
            <a:extLst>
              <a:ext uri="{FF2B5EF4-FFF2-40B4-BE49-F238E27FC236}">
                <a16:creationId xmlns:a16="http://schemas.microsoft.com/office/drawing/2014/main" id="{2CB3D61C-7576-4384-96FE-ECAAB5F55773}"/>
              </a:ext>
            </a:extLst>
          </p:cNvPr>
          <p:cNvSpPr>
            <a:spLocks noChangeArrowheads="1"/>
          </p:cNvSpPr>
          <p:nvPr/>
        </p:nvSpPr>
        <p:spPr bwMode="auto">
          <a:xfrm>
            <a:off x="7848600" y="64627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A06D8566-620D-4158-99B1-241DD4B41139}" type="slidenum">
              <a:rPr lang="en-US" altLang="en-US" sz="1400">
                <a:solidFill>
                  <a:schemeClr val="tx2"/>
                </a:solidFill>
              </a:rPr>
              <a:pPr algn="r">
                <a:lnSpc>
                  <a:spcPct val="100000"/>
                </a:lnSpc>
                <a:spcBef>
                  <a:spcPct val="0"/>
                </a:spcBef>
                <a:buClrTx/>
                <a:buSzTx/>
                <a:buFontTx/>
                <a:buNone/>
              </a:pPr>
              <a:t>43</a:t>
            </a:fld>
            <a:endParaRPr lang="en-US" altLang="en-US" sz="1400">
              <a:solidFill>
                <a:schemeClr val="tx2"/>
              </a:solidFill>
            </a:endParaRPr>
          </a:p>
        </p:txBody>
      </p:sp>
    </p:spTree>
  </p:cSld>
  <p:clrMapOvr>
    <a:masterClrMapping/>
  </p:clrMapOvr>
  <p:transition advClick="0" advTm="5000">
    <p:random/>
  </p:transition>
</p:sld>
</file>

<file path=ppt/slides/slide4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8066" name="AutoShape 2">
            <a:extLst>
              <a:ext uri="{FF2B5EF4-FFF2-40B4-BE49-F238E27FC236}">
                <a16:creationId xmlns:a16="http://schemas.microsoft.com/office/drawing/2014/main" id="{57AA40D8-1276-4B76-853A-C4BECDDCB014}"/>
              </a:ext>
            </a:extLst>
          </p:cNvPr>
          <p:cNvSpPr>
            <a:spLocks noChangeArrowheads="1"/>
          </p:cNvSpPr>
          <p:nvPr/>
        </p:nvSpPr>
        <p:spPr bwMode="auto">
          <a:xfrm>
            <a:off x="514350" y="266700"/>
            <a:ext cx="9410700" cy="6362700"/>
          </a:xfrm>
          <a:prstGeom prst="roundRect">
            <a:avLst>
              <a:gd name="adj" fmla="val 12495"/>
            </a:avLst>
          </a:prstGeom>
          <a:solidFill>
            <a:schemeClr val="folHlink"/>
          </a:solidFill>
          <a:ln>
            <a:noFill/>
          </a:ln>
          <a:effectLst/>
          <a:extLst>
            <a:ext uri="{91240B29-F687-4F45-9708-019B960494DF}">
              <a14:hiddenLine xmlns:a14="http://schemas.microsoft.com/office/drawing/2010/main" w="12700">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88067" name="Rectangle 3">
            <a:extLst>
              <a:ext uri="{FF2B5EF4-FFF2-40B4-BE49-F238E27FC236}">
                <a16:creationId xmlns:a16="http://schemas.microsoft.com/office/drawing/2014/main" id="{E5154744-80D5-4E96-967E-A908A6DFBE1B}"/>
              </a:ext>
            </a:extLst>
          </p:cNvPr>
          <p:cNvSpPr>
            <a:spLocks noGrp="1" noChangeArrowheads="1"/>
          </p:cNvSpPr>
          <p:nvPr>
            <p:ph type="body" idx="1"/>
          </p:nvPr>
        </p:nvSpPr>
        <p:spPr/>
        <p:txBody>
          <a:bodyPr/>
          <a:lstStyle/>
          <a:p>
            <a:endParaRPr lang="en-US" altLang="en-US"/>
          </a:p>
        </p:txBody>
      </p:sp>
      <p:pic>
        <p:nvPicPr>
          <p:cNvPr id="88068" name="Picture 4">
            <a:extLst>
              <a:ext uri="{FF2B5EF4-FFF2-40B4-BE49-F238E27FC236}">
                <a16:creationId xmlns:a16="http://schemas.microsoft.com/office/drawing/2014/main" id="{415E2652-75E8-424E-A1CD-41E1E510113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1447800"/>
            <a:ext cx="8967788" cy="44465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9" name="Rectangle 5">
            <a:extLst>
              <a:ext uri="{FF2B5EF4-FFF2-40B4-BE49-F238E27FC236}">
                <a16:creationId xmlns:a16="http://schemas.microsoft.com/office/drawing/2014/main" id="{9B65BDDD-29EA-4095-8D55-7EA6063C509E}"/>
              </a:ext>
            </a:extLst>
          </p:cNvPr>
          <p:cNvSpPr>
            <a:spLocks noGrp="1" noChangeArrowheads="1"/>
          </p:cNvSpPr>
          <p:nvPr>
            <p:ph type="title"/>
          </p:nvPr>
        </p:nvSpPr>
        <p:spPr>
          <a:xfrm>
            <a:off x="361950" y="381000"/>
            <a:ext cx="9505950" cy="838200"/>
          </a:xfrm>
        </p:spPr>
        <p:txBody>
          <a:bodyPr/>
          <a:lstStyle/>
          <a:p>
            <a:pPr>
              <a:defRPr/>
            </a:pPr>
            <a:r>
              <a:rPr lang="en-US" sz="4800"/>
              <a:t>Negative Pressure Baghouse</a:t>
            </a:r>
          </a:p>
        </p:txBody>
      </p:sp>
      <p:sp>
        <p:nvSpPr>
          <p:cNvPr id="88070" name="Rectangle 6">
            <a:extLst>
              <a:ext uri="{FF2B5EF4-FFF2-40B4-BE49-F238E27FC236}">
                <a16:creationId xmlns:a16="http://schemas.microsoft.com/office/drawing/2014/main" id="{1776FAEE-90E8-459E-B06F-B50FC75479DF}"/>
              </a:ext>
            </a:extLst>
          </p:cNvPr>
          <p:cNvSpPr>
            <a:spLocks noChangeArrowheads="1"/>
          </p:cNvSpPr>
          <p:nvPr/>
        </p:nvSpPr>
        <p:spPr bwMode="auto">
          <a:xfrm>
            <a:off x="347663" y="65341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496902C-D624-46DB-BDEB-FB5FD2766A6A}" type="datetime1">
              <a:rPr lang="en-US" altLang="en-US" sz="1400">
                <a:solidFill>
                  <a:schemeClr val="tx2"/>
                </a:solidFill>
              </a:rPr>
              <a:pPr>
                <a:lnSpc>
                  <a:spcPct val="100000"/>
                </a:lnSpc>
                <a:spcBef>
                  <a:spcPct val="0"/>
                </a:spcBef>
                <a:buClrTx/>
                <a:buSzTx/>
                <a:buFontTx/>
                <a:buNone/>
              </a:pPr>
              <a:t>7/15/2026</a:t>
            </a:fld>
            <a:endParaRPr lang="en-US" altLang="en-US" sz="1400">
              <a:solidFill>
                <a:schemeClr val="tx2"/>
              </a:solidFill>
            </a:endParaRPr>
          </a:p>
        </p:txBody>
      </p:sp>
      <p:sp>
        <p:nvSpPr>
          <p:cNvPr id="88071" name="Rectangle 7">
            <a:extLst>
              <a:ext uri="{FF2B5EF4-FFF2-40B4-BE49-F238E27FC236}">
                <a16:creationId xmlns:a16="http://schemas.microsoft.com/office/drawing/2014/main" id="{9403E452-144F-4035-AC36-58BB47257D50}"/>
              </a:ext>
            </a:extLst>
          </p:cNvPr>
          <p:cNvSpPr>
            <a:spLocks noChangeArrowheads="1"/>
          </p:cNvSpPr>
          <p:nvPr/>
        </p:nvSpPr>
        <p:spPr bwMode="auto">
          <a:xfrm>
            <a:off x="7848600" y="653415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472B2EB-D9E5-4D19-8FBC-0286D6F11865}" type="slidenum">
              <a:rPr lang="en-US" altLang="en-US" sz="1400">
                <a:solidFill>
                  <a:schemeClr val="tx2"/>
                </a:solidFill>
              </a:rPr>
              <a:pPr algn="r">
                <a:lnSpc>
                  <a:spcPct val="100000"/>
                </a:lnSpc>
                <a:spcBef>
                  <a:spcPct val="0"/>
                </a:spcBef>
                <a:buClrTx/>
                <a:buSzTx/>
                <a:buFontTx/>
                <a:buNone/>
              </a:pPr>
              <a:t>44</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anim calcmode="lin" valueType="num">
                                      <p:cBhvr>
                                        <p:cTn id="7" dur="500" fill="hold"/>
                                        <p:tgtEl>
                                          <p:spTgt spid="72709"/>
                                        </p:tgtEl>
                                        <p:attrNameLst>
                                          <p:attrName>ppt_x</p:attrName>
                                        </p:attrNameLst>
                                      </p:cBhvr>
                                      <p:tavLst>
                                        <p:tav tm="0">
                                          <p:val>
                                            <p:strVal val="#ppt_x-#ppt_w/2"/>
                                          </p:val>
                                        </p:tav>
                                        <p:tav tm="100000">
                                          <p:val>
                                            <p:strVal val="#ppt_x"/>
                                          </p:val>
                                        </p:tav>
                                      </p:tavLst>
                                    </p:anim>
                                    <p:anim calcmode="lin" valueType="num">
                                      <p:cBhvr>
                                        <p:cTn id="8" dur="500" fill="hold"/>
                                        <p:tgtEl>
                                          <p:spTgt spid="72709"/>
                                        </p:tgtEl>
                                        <p:attrNameLst>
                                          <p:attrName>ppt_y</p:attrName>
                                        </p:attrNameLst>
                                      </p:cBhvr>
                                      <p:tavLst>
                                        <p:tav tm="0">
                                          <p:val>
                                            <p:strVal val="#ppt_y"/>
                                          </p:val>
                                        </p:tav>
                                        <p:tav tm="100000">
                                          <p:val>
                                            <p:strVal val="#ppt_y"/>
                                          </p:val>
                                        </p:tav>
                                      </p:tavLst>
                                    </p:anim>
                                    <p:anim calcmode="lin" valueType="num">
                                      <p:cBhvr>
                                        <p:cTn id="9" dur="500" fill="hold"/>
                                        <p:tgtEl>
                                          <p:spTgt spid="72709"/>
                                        </p:tgtEl>
                                        <p:attrNameLst>
                                          <p:attrName>ppt_w</p:attrName>
                                        </p:attrNameLst>
                                      </p:cBhvr>
                                      <p:tavLst>
                                        <p:tav tm="0">
                                          <p:val>
                                            <p:fltVal val="0"/>
                                          </p:val>
                                        </p:tav>
                                        <p:tav tm="100000">
                                          <p:val>
                                            <p:strVal val="#ppt_w"/>
                                          </p:val>
                                        </p:tav>
                                      </p:tavLst>
                                    </p:anim>
                                    <p:anim calcmode="lin" valueType="num">
                                      <p:cBhvr>
                                        <p:cTn id="10" dur="500" fill="hold"/>
                                        <p:tgtEl>
                                          <p:spTgt spid="7270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bigkis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90114" name="Picture 2" descr="dishwasher">
            <a:extLst>
              <a:ext uri="{FF2B5EF4-FFF2-40B4-BE49-F238E27FC236}">
                <a16:creationId xmlns:a16="http://schemas.microsoft.com/office/drawing/2014/main" id="{60F9947F-D608-4D1D-9AC7-FC140F8FA8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47625"/>
            <a:ext cx="8839200" cy="695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Text Box 3">
            <a:extLst>
              <a:ext uri="{FF2B5EF4-FFF2-40B4-BE49-F238E27FC236}">
                <a16:creationId xmlns:a16="http://schemas.microsoft.com/office/drawing/2014/main" id="{2FEB78BC-56C5-4C27-B63F-6627313AA0AF}"/>
              </a:ext>
            </a:extLst>
          </p:cNvPr>
          <p:cNvSpPr txBox="1">
            <a:spLocks noChangeArrowheads="1"/>
          </p:cNvSpPr>
          <p:nvPr/>
        </p:nvSpPr>
        <p:spPr bwMode="gray">
          <a:xfrm>
            <a:off x="1485900" y="1300163"/>
            <a:ext cx="7004050" cy="914400"/>
          </a:xfrm>
          <a:prstGeom prst="rect">
            <a:avLst/>
          </a:prstGeom>
          <a:solidFill>
            <a:schemeClr val="tx1"/>
          </a:solidFill>
          <a:ln>
            <a:noFill/>
          </a:ln>
          <a:effectLst>
            <a:outerShdw dist="35921"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5400">
                <a:solidFill>
                  <a:srgbClr val="FF0000"/>
                </a:solidFill>
              </a:rPr>
              <a:t>Cleaning Mechanism</a:t>
            </a:r>
          </a:p>
        </p:txBody>
      </p:sp>
    </p:spTree>
  </p:cSld>
  <p:clrMapOvr>
    <a:masterClrMapping/>
  </p:clrMapOvr>
  <p:transition advClick="0" advTm="5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4">
            <a:extLst>
              <a:ext uri="{FF2B5EF4-FFF2-40B4-BE49-F238E27FC236}">
                <a16:creationId xmlns:a16="http://schemas.microsoft.com/office/drawing/2014/main" id="{01670668-DEAD-4064-AD82-D9110FC7DFA7}"/>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39930D8-A05B-4FB6-9D84-F398BFC5F671}" type="slidenum">
              <a:rPr lang="en-US" altLang="en-US" sz="1400">
                <a:solidFill>
                  <a:schemeClr val="tx2"/>
                </a:solidFill>
              </a:rPr>
              <a:pPr>
                <a:lnSpc>
                  <a:spcPct val="100000"/>
                </a:lnSpc>
                <a:spcBef>
                  <a:spcPct val="0"/>
                </a:spcBef>
                <a:buClrTx/>
                <a:buSzTx/>
                <a:buFontTx/>
                <a:buNone/>
              </a:pPr>
              <a:t>46</a:t>
            </a:fld>
            <a:endParaRPr lang="en-US" altLang="en-US" sz="1400">
              <a:solidFill>
                <a:schemeClr val="tx2"/>
              </a:solidFill>
            </a:endParaRPr>
          </a:p>
        </p:txBody>
      </p:sp>
      <p:sp>
        <p:nvSpPr>
          <p:cNvPr id="75778" name="Rectangle 2">
            <a:extLst>
              <a:ext uri="{FF2B5EF4-FFF2-40B4-BE49-F238E27FC236}">
                <a16:creationId xmlns:a16="http://schemas.microsoft.com/office/drawing/2014/main" id="{C78104B6-2839-4608-8ABC-F97DE2F6528E}"/>
              </a:ext>
            </a:extLst>
          </p:cNvPr>
          <p:cNvSpPr>
            <a:spLocks noGrp="1" noChangeArrowheads="1"/>
          </p:cNvSpPr>
          <p:nvPr>
            <p:ph type="title"/>
          </p:nvPr>
        </p:nvSpPr>
        <p:spPr/>
        <p:txBody>
          <a:bodyPr/>
          <a:lstStyle/>
          <a:p>
            <a:pPr>
              <a:defRPr/>
            </a:pPr>
            <a:r>
              <a:rPr lang="en-US"/>
              <a:t>Methods of Cleaning</a:t>
            </a:r>
          </a:p>
        </p:txBody>
      </p:sp>
      <p:sp>
        <p:nvSpPr>
          <p:cNvPr id="91140" name="Rectangle 3">
            <a:extLst>
              <a:ext uri="{FF2B5EF4-FFF2-40B4-BE49-F238E27FC236}">
                <a16:creationId xmlns:a16="http://schemas.microsoft.com/office/drawing/2014/main" id="{77279599-5F4D-42FC-86AC-AEBC6E4CF69F}"/>
              </a:ext>
            </a:extLst>
          </p:cNvPr>
          <p:cNvSpPr>
            <a:spLocks noGrp="1" noChangeArrowheads="1"/>
          </p:cNvSpPr>
          <p:nvPr>
            <p:ph type="body" sz="half" idx="1"/>
          </p:nvPr>
        </p:nvSpPr>
        <p:spPr>
          <a:xfrm>
            <a:off x="3279775" y="2155825"/>
            <a:ext cx="3810000" cy="3455988"/>
          </a:xfrm>
          <a:noFill/>
        </p:spPr>
        <p:txBody>
          <a:bodyPr/>
          <a:lstStyle/>
          <a:p>
            <a:r>
              <a:rPr lang="en-US" altLang="en-US" sz="3600"/>
              <a:t>Shaking</a:t>
            </a:r>
          </a:p>
          <a:p>
            <a:r>
              <a:rPr lang="en-US" altLang="en-US" sz="3600"/>
              <a:t>Reverse Air</a:t>
            </a:r>
          </a:p>
          <a:p>
            <a:r>
              <a:rPr lang="en-US" altLang="en-US" sz="3600"/>
              <a:t>Pulse Jet</a:t>
            </a:r>
          </a:p>
          <a:p>
            <a:r>
              <a:rPr lang="en-US" altLang="en-US" sz="3600"/>
              <a:t>Sonic</a:t>
            </a:r>
          </a:p>
        </p:txBody>
      </p:sp>
    </p:spTree>
  </p:cSld>
  <p:clrMapOvr>
    <a:masterClrMapping/>
  </p:clrMapOvr>
  <p:transition advClick="0" advTm="5000">
    <p:random/>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BB7F2BCA-43DF-4C95-A728-207E372D3B79}"/>
              </a:ext>
            </a:extLst>
          </p:cNvPr>
          <p:cNvSpPr>
            <a:spLocks noChangeArrowheads="1"/>
          </p:cNvSpPr>
          <p:nvPr/>
        </p:nvSpPr>
        <p:spPr bwMode="auto">
          <a:xfrm>
            <a:off x="1123950" y="196850"/>
            <a:ext cx="7772400" cy="1143000"/>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spcBef>
                <a:spcPct val="25000"/>
              </a:spcBef>
              <a:spcAft>
                <a:spcPct val="25000"/>
              </a:spcAft>
              <a:defRPr/>
            </a:pPr>
            <a:r>
              <a:rPr lang="en-US" sz="5000" b="1">
                <a:solidFill>
                  <a:schemeClr val="tx2"/>
                </a:solidFill>
                <a:effectLst>
                  <a:outerShdw blurRad="38100" dist="38100" dir="2700000" algn="tl">
                    <a:srgbClr val="000000"/>
                  </a:outerShdw>
                </a:effectLst>
                <a:latin typeface="Arial" charset="0"/>
              </a:rPr>
              <a:t>Shaker Mechanism</a:t>
            </a:r>
          </a:p>
        </p:txBody>
      </p:sp>
      <p:pic>
        <p:nvPicPr>
          <p:cNvPr id="93187" name="Picture 3">
            <a:extLst>
              <a:ext uri="{FF2B5EF4-FFF2-40B4-BE49-F238E27FC236}">
                <a16:creationId xmlns:a16="http://schemas.microsoft.com/office/drawing/2014/main" id="{892F7AF1-7AD2-43B0-9EC8-2B02BCC8930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5725" y="1149350"/>
            <a:ext cx="8323263" cy="54292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8" name="twist_and_shout.mid">
            <a:hlinkClick r:id="" action="ppaction://media"/>
            <a:extLst>
              <a:ext uri="{FF2B5EF4-FFF2-40B4-BE49-F238E27FC236}">
                <a16:creationId xmlns:a16="http://schemas.microsoft.com/office/drawing/2014/main" id="{DE462490-B738-4522-B0C0-0037CB20B907}"/>
              </a:ext>
            </a:extLst>
          </p:cNvPr>
          <p:cNvPicPr>
            <a:picLocks noRot="1" noChangeAspect="1" noChangeArrowheads="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9691688" y="62626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Rectangle 5">
            <a:extLst>
              <a:ext uri="{FF2B5EF4-FFF2-40B4-BE49-F238E27FC236}">
                <a16:creationId xmlns:a16="http://schemas.microsoft.com/office/drawing/2014/main" id="{1C0CF734-A967-4C45-9A90-779C2871A9CC}"/>
              </a:ext>
            </a:extLst>
          </p:cNvPr>
          <p:cNvSpPr>
            <a:spLocks noChangeArrowheads="1"/>
          </p:cNvSpPr>
          <p:nvPr/>
        </p:nvSpPr>
        <p:spPr bwMode="auto">
          <a:xfrm>
            <a:off x="347663" y="64770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93190" name="Rectangle 6">
            <a:extLst>
              <a:ext uri="{FF2B5EF4-FFF2-40B4-BE49-F238E27FC236}">
                <a16:creationId xmlns:a16="http://schemas.microsoft.com/office/drawing/2014/main" id="{A4E60348-F729-4931-9C52-564651B80FB7}"/>
              </a:ext>
            </a:extLst>
          </p:cNvPr>
          <p:cNvSpPr>
            <a:spLocks noChangeArrowheads="1"/>
          </p:cNvSpPr>
          <p:nvPr/>
        </p:nvSpPr>
        <p:spPr bwMode="auto">
          <a:xfrm>
            <a:off x="7848600" y="64770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6F35810-1905-451E-B236-F24834A3BEED}" type="slidenum">
              <a:rPr lang="en-US" altLang="en-US" sz="1400">
                <a:solidFill>
                  <a:schemeClr val="tx2"/>
                </a:solidFill>
              </a:rPr>
              <a:pPr algn="r">
                <a:lnSpc>
                  <a:spcPct val="100000"/>
                </a:lnSpc>
                <a:spcBef>
                  <a:spcPct val="0"/>
                </a:spcBef>
                <a:buClrTx/>
                <a:buSzTx/>
                <a:buFontTx/>
                <a:buNone/>
              </a:pPr>
              <a:t>47</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randombar(horizontal)">
                                      <p:cBhvr>
                                        <p:cTn id="7" dur="500"/>
                                        <p:tgtEl>
                                          <p:spTgt spid="77826"/>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778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77828"/>
                </p:tgtEl>
              </p:cMediaNode>
            </p:audio>
          </p:childTnLst>
        </p:cTn>
      </p:par>
    </p:tnLst>
    <p:bldLst>
      <p:bldP spid="7782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6FD7AF14-8D3F-4BFF-AD57-962664D355CA}"/>
              </a:ext>
            </a:extLst>
          </p:cNvPr>
          <p:cNvSpPr>
            <a:spLocks noGrp="1" noChangeArrowheads="1"/>
          </p:cNvSpPr>
          <p:nvPr>
            <p:ph type="title"/>
          </p:nvPr>
        </p:nvSpPr>
        <p:spPr>
          <a:xfrm>
            <a:off x="174625" y="1192213"/>
            <a:ext cx="4198938" cy="4198937"/>
          </a:xfrm>
        </p:spPr>
        <p:txBody>
          <a:bodyPr/>
          <a:lstStyle/>
          <a:p>
            <a:pPr>
              <a:defRPr/>
            </a:pPr>
            <a:r>
              <a:rPr lang="en-US"/>
              <a:t>Shaker Bag </a:t>
            </a:r>
            <a:br>
              <a:rPr lang="en-US"/>
            </a:br>
            <a:r>
              <a:rPr lang="en-US"/>
              <a:t>with</a:t>
            </a:r>
            <a:br>
              <a:rPr lang="en-US"/>
            </a:br>
            <a:r>
              <a:rPr lang="en-US"/>
              <a:t>Torsion Spring</a:t>
            </a:r>
          </a:p>
        </p:txBody>
      </p:sp>
      <p:pic>
        <p:nvPicPr>
          <p:cNvPr id="95235" name="Picture 3">
            <a:extLst>
              <a:ext uri="{FF2B5EF4-FFF2-40B4-BE49-F238E27FC236}">
                <a16:creationId xmlns:a16="http://schemas.microsoft.com/office/drawing/2014/main" id="{1014178E-6D5A-4091-BD7F-14657FC18F9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173538" y="104775"/>
            <a:ext cx="5757862" cy="66484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6" name="Text Box 4">
            <a:extLst>
              <a:ext uri="{FF2B5EF4-FFF2-40B4-BE49-F238E27FC236}">
                <a16:creationId xmlns:a16="http://schemas.microsoft.com/office/drawing/2014/main" id="{598BA839-2E0C-4E4C-B6D7-10A56063E5DF}"/>
              </a:ext>
            </a:extLst>
          </p:cNvPr>
          <p:cNvSpPr txBox="1">
            <a:spLocks noChangeArrowheads="1"/>
          </p:cNvSpPr>
          <p:nvPr/>
        </p:nvSpPr>
        <p:spPr bwMode="auto">
          <a:xfrm>
            <a:off x="285750" y="6284913"/>
            <a:ext cx="1558925" cy="3365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600" i="1"/>
              <a:t>Courtesy BHA</a:t>
            </a:r>
          </a:p>
        </p:txBody>
      </p:sp>
      <p:sp>
        <p:nvSpPr>
          <p:cNvPr id="95237" name="Rectangle 5">
            <a:extLst>
              <a:ext uri="{FF2B5EF4-FFF2-40B4-BE49-F238E27FC236}">
                <a16:creationId xmlns:a16="http://schemas.microsoft.com/office/drawing/2014/main" id="{A5C0A5AD-4549-4665-BA0C-F8CB52B4CF36}"/>
              </a:ext>
            </a:extLst>
          </p:cNvPr>
          <p:cNvSpPr>
            <a:spLocks noChangeArrowheads="1"/>
          </p:cNvSpPr>
          <p:nvPr/>
        </p:nvSpPr>
        <p:spPr bwMode="auto">
          <a:xfrm>
            <a:off x="7977188"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731FE49-39E8-4D41-A20E-D5D88E35649C}" type="slidenum">
              <a:rPr lang="en-US" altLang="en-US" sz="1400">
                <a:solidFill>
                  <a:schemeClr val="tx2"/>
                </a:solidFill>
              </a:rPr>
              <a:pPr algn="r">
                <a:lnSpc>
                  <a:spcPct val="100000"/>
                </a:lnSpc>
                <a:spcBef>
                  <a:spcPct val="0"/>
                </a:spcBef>
                <a:buClrTx/>
                <a:buSzTx/>
                <a:buFontTx/>
                <a:buNone/>
              </a:pPr>
              <a:t>48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1B8BB871-FDB6-490E-BA14-7EC0050D5B41}"/>
              </a:ext>
            </a:extLst>
          </p:cNvPr>
          <p:cNvSpPr>
            <a:spLocks noGrp="1" noChangeArrowheads="1"/>
          </p:cNvSpPr>
          <p:nvPr>
            <p:ph type="title"/>
          </p:nvPr>
        </p:nvSpPr>
        <p:spPr>
          <a:xfrm>
            <a:off x="0" y="1077913"/>
            <a:ext cx="4198938" cy="4198937"/>
          </a:xfrm>
        </p:spPr>
        <p:txBody>
          <a:bodyPr/>
          <a:lstStyle/>
          <a:p>
            <a:pPr>
              <a:defRPr/>
            </a:pPr>
            <a:r>
              <a:rPr lang="en-US"/>
              <a:t>Shaker Motor and Hangers</a:t>
            </a:r>
          </a:p>
        </p:txBody>
      </p:sp>
      <p:pic>
        <p:nvPicPr>
          <p:cNvPr id="97283" name="Picture 3">
            <a:extLst>
              <a:ext uri="{FF2B5EF4-FFF2-40B4-BE49-F238E27FC236}">
                <a16:creationId xmlns:a16="http://schemas.microsoft.com/office/drawing/2014/main" id="{4F433867-7864-41B2-9486-FA9C21FE82C1}"/>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1450" y="-46038"/>
            <a:ext cx="6292850" cy="69548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84" name="Rectangle 4">
            <a:extLst>
              <a:ext uri="{FF2B5EF4-FFF2-40B4-BE49-F238E27FC236}">
                <a16:creationId xmlns:a16="http://schemas.microsoft.com/office/drawing/2014/main" id="{D8358273-C0CD-4BE6-BADB-7EB32527628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97285" name="Rectangle 5">
            <a:extLst>
              <a:ext uri="{FF2B5EF4-FFF2-40B4-BE49-F238E27FC236}">
                <a16:creationId xmlns:a16="http://schemas.microsoft.com/office/drawing/2014/main" id="{AEE3BA6D-89A2-4D97-9302-903ADDDC3C6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63E1ED6-C566-4360-8E1D-ABCBA7997899}" type="slidenum">
              <a:rPr lang="en-US" altLang="en-US" sz="1400">
                <a:solidFill>
                  <a:schemeClr val="tx2"/>
                </a:solidFill>
              </a:rPr>
              <a:pPr algn="r">
                <a:lnSpc>
                  <a:spcPct val="100000"/>
                </a:lnSpc>
                <a:spcBef>
                  <a:spcPct val="0"/>
                </a:spcBef>
                <a:buClrTx/>
                <a:buSzTx/>
                <a:buFontTx/>
                <a:buNone/>
              </a:pPr>
              <a:t>49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9BC12465-7EAF-4C23-B0B4-8739AD15D4B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Rectangle 3">
            <a:extLst>
              <a:ext uri="{FF2B5EF4-FFF2-40B4-BE49-F238E27FC236}">
                <a16:creationId xmlns:a16="http://schemas.microsoft.com/office/drawing/2014/main" id="{C288CD6D-46D8-45BC-83B0-7F7D06969EF7}"/>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2292" name="Rectangle 4">
            <a:extLst>
              <a:ext uri="{FF2B5EF4-FFF2-40B4-BE49-F238E27FC236}">
                <a16:creationId xmlns:a16="http://schemas.microsoft.com/office/drawing/2014/main" id="{EF1E50D3-955E-4673-9633-02811267CEC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87EC0A0-8846-496A-908C-B83ABD29801E}" type="slidenum">
              <a:rPr lang="en-US" altLang="en-US" sz="1400">
                <a:solidFill>
                  <a:schemeClr val="tx2"/>
                </a:solidFill>
              </a:rPr>
              <a:pPr algn="r">
                <a:lnSpc>
                  <a:spcPct val="100000"/>
                </a:lnSpc>
                <a:spcBef>
                  <a:spcPct val="0"/>
                </a:spcBef>
                <a:buClrTx/>
                <a:buSzTx/>
                <a:buFontTx/>
                <a:buNone/>
              </a:pPr>
              <a:t>5</a:t>
            </a:fld>
            <a:endParaRPr lang="en-US" altLang="en-US" sz="1400">
              <a:solidFill>
                <a:schemeClr val="tx2"/>
              </a:solidFill>
            </a:endParaRPr>
          </a:p>
        </p:txBody>
      </p:sp>
    </p:spTree>
  </p:cSld>
  <p:clrMapOvr>
    <a:masterClrMapping/>
  </p:clrMapOvr>
  <p:transition advClick="0" advTm="5000">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3">
            <a:extLst>
              <a:ext uri="{FF2B5EF4-FFF2-40B4-BE49-F238E27FC236}">
                <a16:creationId xmlns:a16="http://schemas.microsoft.com/office/drawing/2014/main" id="{20ACC671-897F-491E-9CBA-BF3666421D67}"/>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CB3B6D1-4CAD-4F8B-A65F-27D5C80B8EB2}" type="slidenum">
              <a:rPr lang="en-US" altLang="en-US" sz="1400">
                <a:solidFill>
                  <a:schemeClr val="tx2"/>
                </a:solidFill>
              </a:rPr>
              <a:pPr>
                <a:lnSpc>
                  <a:spcPct val="100000"/>
                </a:lnSpc>
                <a:spcBef>
                  <a:spcPct val="0"/>
                </a:spcBef>
                <a:buClrTx/>
                <a:buSzTx/>
                <a:buFontTx/>
                <a:buNone/>
              </a:pPr>
              <a:t>50</a:t>
            </a:fld>
            <a:endParaRPr lang="en-US" altLang="en-US" sz="1400">
              <a:solidFill>
                <a:schemeClr val="tx2"/>
              </a:solidFill>
            </a:endParaRPr>
          </a:p>
        </p:txBody>
      </p:sp>
      <p:sp>
        <p:nvSpPr>
          <p:cNvPr id="99331" name="Rectangle 2">
            <a:extLst>
              <a:ext uri="{FF2B5EF4-FFF2-40B4-BE49-F238E27FC236}">
                <a16:creationId xmlns:a16="http://schemas.microsoft.com/office/drawing/2014/main" id="{09F61C4B-C3CC-44DD-BC0D-40B1877A5D0E}"/>
              </a:ext>
            </a:extLst>
          </p:cNvPr>
          <p:cNvSpPr>
            <a:spLocks noChangeArrowheads="1"/>
          </p:cNvSpPr>
          <p:nvPr/>
        </p:nvSpPr>
        <p:spPr bwMode="auto">
          <a:xfrm>
            <a:off x="1446213" y="428625"/>
            <a:ext cx="7394575" cy="14732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nchor="t"/>
          <a:lstStyle>
            <a:lvl1pPr defTabSz="960438">
              <a:lnSpc>
                <a:spcPct val="110000"/>
              </a:lnSpc>
              <a:spcBef>
                <a:spcPct val="20000"/>
              </a:spcBef>
              <a:buClr>
                <a:schemeClr val="accent1"/>
              </a:buClr>
              <a:buSzPct val="60000"/>
              <a:buFont typeface="Monotype Sorts" pitchFamily="2" charset="2"/>
              <a:buChar char="l"/>
              <a:tabLst>
                <a:tab pos="960438" algn="l"/>
                <a:tab pos="1920875" algn="l"/>
                <a:tab pos="2879725" algn="l"/>
                <a:tab pos="3840163" algn="l"/>
                <a:tab pos="4800600" algn="l"/>
                <a:tab pos="5761038" algn="l"/>
                <a:tab pos="6721475"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9pPr>
          </a:lstStyle>
          <a:p>
            <a:pPr algn="ctr">
              <a:lnSpc>
                <a:spcPct val="156685"/>
              </a:lnSpc>
              <a:spcBef>
                <a:spcPct val="0"/>
              </a:spcBef>
              <a:buClrTx/>
              <a:buSzTx/>
              <a:buFontTx/>
              <a:buNone/>
            </a:pPr>
            <a:br>
              <a:rPr lang="en-US" altLang="en-US" sz="4000">
                <a:solidFill>
                  <a:srgbClr val="FFFF00"/>
                </a:solidFill>
              </a:rPr>
            </a:br>
            <a:endParaRPr lang="en-US" altLang="en-US" sz="4000">
              <a:solidFill>
                <a:srgbClr val="FFFF00"/>
              </a:solidFill>
              <a:cs typeface="Arial" panose="020B0604020202020204" pitchFamily="34" charset="0"/>
            </a:endParaRPr>
          </a:p>
        </p:txBody>
      </p:sp>
      <p:sp>
        <p:nvSpPr>
          <p:cNvPr id="99332" name="Rectangle 3">
            <a:extLst>
              <a:ext uri="{FF2B5EF4-FFF2-40B4-BE49-F238E27FC236}">
                <a16:creationId xmlns:a16="http://schemas.microsoft.com/office/drawing/2014/main" id="{6CD9FB65-20AD-4117-B9FA-05F380A10634}"/>
              </a:ext>
            </a:extLst>
          </p:cNvPr>
          <p:cNvSpPr>
            <a:spLocks noGrp="1" noChangeArrowheads="1"/>
          </p:cNvSpPr>
          <p:nvPr>
            <p:ph type="body" idx="1"/>
          </p:nvPr>
        </p:nvSpPr>
        <p:spPr>
          <a:xfrm>
            <a:off x="1214438" y="2801938"/>
            <a:ext cx="8104187" cy="2960687"/>
          </a:xfrm>
          <a:noFill/>
        </p:spPr>
        <p:txBody>
          <a:bodyPr/>
          <a:lstStyle/>
          <a:p>
            <a:pPr>
              <a:buClr>
                <a:srgbClr val="FF8203"/>
              </a:buClr>
            </a:pPr>
            <a:r>
              <a:rPr lang="en-US" altLang="en-US"/>
              <a:t>Improper operation or failure of motors</a:t>
            </a:r>
          </a:p>
          <a:p>
            <a:pPr>
              <a:buClr>
                <a:srgbClr val="FF8203"/>
              </a:buClr>
            </a:pPr>
            <a:r>
              <a:rPr lang="en-US" altLang="en-US"/>
              <a:t>Inadequate maintenance of linkages</a:t>
            </a:r>
          </a:p>
          <a:p>
            <a:pPr>
              <a:buClr>
                <a:srgbClr val="FF8203"/>
              </a:buClr>
            </a:pPr>
            <a:r>
              <a:rPr lang="en-US" altLang="en-US"/>
              <a:t>Improper bag tension</a:t>
            </a:r>
          </a:p>
          <a:p>
            <a:pPr>
              <a:buClr>
                <a:srgbClr val="FF8203"/>
              </a:buClr>
            </a:pPr>
            <a:r>
              <a:rPr lang="en-US" altLang="en-US"/>
              <a:t>Hanging mechanism problems</a:t>
            </a:r>
          </a:p>
        </p:txBody>
      </p:sp>
      <p:sp>
        <p:nvSpPr>
          <p:cNvPr id="99333" name="Rectangle 4">
            <a:extLst>
              <a:ext uri="{FF2B5EF4-FFF2-40B4-BE49-F238E27FC236}">
                <a16:creationId xmlns:a16="http://schemas.microsoft.com/office/drawing/2014/main" id="{BAD329F7-360E-4339-AB43-222C16A38C80}"/>
              </a:ext>
            </a:extLst>
          </p:cNvPr>
          <p:cNvSpPr>
            <a:spLocks noGrp="1" noChangeArrowheads="1"/>
          </p:cNvSpPr>
          <p:nvPr>
            <p:ph type="title"/>
          </p:nvPr>
        </p:nvSpPr>
        <p:spPr>
          <a:xfrm>
            <a:off x="269875" y="895350"/>
            <a:ext cx="9810750"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a:solidFill>
                  <a:srgbClr val="FFFF00"/>
                </a:solidFill>
                <a:effectLst/>
              </a:rPr>
              <a:t>Shaker Cleaning System Problems</a:t>
            </a:r>
            <a:br>
              <a:rPr lang="en-US" altLang="en-US" sz="4800">
                <a:solidFill>
                  <a:srgbClr val="FFFF00"/>
                </a:solidFill>
                <a:effectLst/>
              </a:rPr>
            </a:br>
            <a:r>
              <a:rPr lang="en-US" altLang="en-US" sz="2400">
                <a:solidFill>
                  <a:srgbClr val="FFFF00"/>
                </a:solidFill>
                <a:effectLst/>
              </a:rPr>
              <a:t>(Section 503.9)</a:t>
            </a:r>
          </a:p>
        </p:txBody>
      </p:sp>
    </p:spTree>
  </p:cSld>
  <p:clrMapOvr>
    <a:masterClrMapping/>
  </p:clrMapOvr>
  <p:transition advClick="0" advTm="5000">
    <p:random/>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78" name="Picture 2">
            <a:extLst>
              <a:ext uri="{FF2B5EF4-FFF2-40B4-BE49-F238E27FC236}">
                <a16:creationId xmlns:a16="http://schemas.microsoft.com/office/drawing/2014/main" id="{670873A4-A480-4429-82F1-1723A9C331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162050"/>
            <a:ext cx="9877425" cy="53911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019" name="Rectangle 3">
            <a:extLst>
              <a:ext uri="{FF2B5EF4-FFF2-40B4-BE49-F238E27FC236}">
                <a16:creationId xmlns:a16="http://schemas.microsoft.com/office/drawing/2014/main" id="{FDF14157-67D6-4EB0-A42D-4B7C2C273CBF}"/>
              </a:ext>
            </a:extLst>
          </p:cNvPr>
          <p:cNvSpPr>
            <a:spLocks noChangeArrowheads="1"/>
          </p:cNvSpPr>
          <p:nvPr/>
        </p:nvSpPr>
        <p:spPr bwMode="auto">
          <a:xfrm>
            <a:off x="1123950" y="114300"/>
            <a:ext cx="7772400" cy="1143000"/>
          </a:xfrm>
          <a:prstGeom prst="rect">
            <a:avLst/>
          </a:prstGeom>
          <a:noFill/>
          <a:ln>
            <a:noFill/>
          </a:ln>
          <a:effectLst>
            <a:outerShdw dist="63500" dir="3187806"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spcBef>
                <a:spcPct val="25000"/>
              </a:spcBef>
              <a:spcAft>
                <a:spcPct val="25000"/>
              </a:spcAft>
              <a:defRPr/>
            </a:pPr>
            <a:r>
              <a:rPr lang="en-US" sz="5000" b="1">
                <a:solidFill>
                  <a:schemeClr val="tx2"/>
                </a:solidFill>
                <a:effectLst>
                  <a:outerShdw blurRad="38100" dist="38100" dir="2700000" algn="tl">
                    <a:srgbClr val="000000"/>
                  </a:outerShdw>
                </a:effectLst>
                <a:latin typeface="Arial" charset="0"/>
              </a:rPr>
              <a:t>Reverse Air Baghouse</a:t>
            </a:r>
          </a:p>
        </p:txBody>
      </p:sp>
      <p:sp>
        <p:nvSpPr>
          <p:cNvPr id="101380" name="Rectangle 4">
            <a:extLst>
              <a:ext uri="{FF2B5EF4-FFF2-40B4-BE49-F238E27FC236}">
                <a16:creationId xmlns:a16="http://schemas.microsoft.com/office/drawing/2014/main" id="{5C2AB369-D7C6-4601-A025-099EC003B19D}"/>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01381" name="Rectangle 5">
            <a:extLst>
              <a:ext uri="{FF2B5EF4-FFF2-40B4-BE49-F238E27FC236}">
                <a16:creationId xmlns:a16="http://schemas.microsoft.com/office/drawing/2014/main" id="{90FEDEC9-D8EE-44FD-9986-B4BBDE6DEA5C}"/>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E6652DD-EFEC-446C-9067-A00F26B9EF4C}" type="slidenum">
              <a:rPr lang="en-US" altLang="en-US" sz="1400">
                <a:solidFill>
                  <a:schemeClr val="tx2"/>
                </a:solidFill>
              </a:rPr>
              <a:pPr algn="r">
                <a:lnSpc>
                  <a:spcPct val="100000"/>
                </a:lnSpc>
                <a:spcBef>
                  <a:spcPct val="0"/>
                </a:spcBef>
                <a:buClrTx/>
                <a:buSzTx/>
                <a:buFontTx/>
                <a:buNone/>
              </a:pPr>
              <a:t>51</a:t>
            </a:fld>
            <a:endParaRPr lang="en-US" altLang="en-US" sz="1400">
              <a:solidFill>
                <a:schemeClr val="tx2"/>
              </a:solidFill>
            </a:endParaRPr>
          </a:p>
        </p:txBody>
      </p:sp>
    </p:spTree>
  </p:cSld>
  <p:clrMapOvr>
    <a:masterClrMapping/>
  </p:clrMapOvr>
  <p:transition advClick="0" advTm="5000">
    <p:random/>
  </p:transition>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3426" name="Picture 2">
            <a:extLst>
              <a:ext uri="{FF2B5EF4-FFF2-40B4-BE49-F238E27FC236}">
                <a16:creationId xmlns:a16="http://schemas.microsoft.com/office/drawing/2014/main" id="{DF0FB980-7118-40DD-B415-CD8E06E6AD2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206375"/>
            <a:ext cx="9677400" cy="66516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27" name="Rectangle 3">
            <a:extLst>
              <a:ext uri="{FF2B5EF4-FFF2-40B4-BE49-F238E27FC236}">
                <a16:creationId xmlns:a16="http://schemas.microsoft.com/office/drawing/2014/main" id="{01DAF3B1-1A60-4981-8B84-854F35E6CF12}"/>
              </a:ext>
            </a:extLst>
          </p:cNvPr>
          <p:cNvSpPr>
            <a:spLocks noChangeArrowheads="1"/>
          </p:cNvSpPr>
          <p:nvPr/>
        </p:nvSpPr>
        <p:spPr bwMode="auto">
          <a:xfrm>
            <a:off x="347663" y="65770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03428" name="Rectangle 4">
            <a:extLst>
              <a:ext uri="{FF2B5EF4-FFF2-40B4-BE49-F238E27FC236}">
                <a16:creationId xmlns:a16="http://schemas.microsoft.com/office/drawing/2014/main" id="{04D5E0D2-1AFF-42B5-A9B4-DBFCA9438A71}"/>
              </a:ext>
            </a:extLst>
          </p:cNvPr>
          <p:cNvSpPr>
            <a:spLocks noChangeArrowheads="1"/>
          </p:cNvSpPr>
          <p:nvPr/>
        </p:nvSpPr>
        <p:spPr bwMode="auto">
          <a:xfrm>
            <a:off x="7848600" y="65770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9FC9097-1FB7-4B4D-8F0D-947619906356}" type="slidenum">
              <a:rPr lang="en-US" altLang="en-US" sz="1400">
                <a:solidFill>
                  <a:schemeClr val="tx2"/>
                </a:solidFill>
              </a:rPr>
              <a:pPr algn="r">
                <a:lnSpc>
                  <a:spcPct val="100000"/>
                </a:lnSpc>
                <a:spcBef>
                  <a:spcPct val="0"/>
                </a:spcBef>
                <a:buClrTx/>
                <a:buSzTx/>
                <a:buFontTx/>
                <a:buNone/>
              </a:pPr>
              <a:t>52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53.xml><?xml version="1.0" encoding="utf-8"?>
<p:sld xmlns:a="http://schemas.openxmlformats.org/drawingml/2006/main" xmlns:r="http://schemas.openxmlformats.org/officeDocument/2006/relationships" xmlns:p="http://schemas.openxmlformats.org/presentationml/2006/main" showMasterSp="0">
  <p:cSld>
    <p:bg bwMode="blackWhite">
      <p:bgPr>
        <a:solidFill>
          <a:schemeClr val="bg1"/>
        </a:solidFill>
        <a:effectLst/>
      </p:bgPr>
    </p:bg>
    <p:spTree>
      <p:nvGrpSpPr>
        <p:cNvPr id="1" name=""/>
        <p:cNvGrpSpPr/>
        <p:nvPr/>
      </p:nvGrpSpPr>
      <p:grpSpPr>
        <a:xfrm>
          <a:off x="0" y="0"/>
          <a:ext cx="0" cy="0"/>
          <a:chOff x="0" y="0"/>
          <a:chExt cx="0" cy="0"/>
        </a:xfrm>
      </p:grpSpPr>
      <p:pic>
        <p:nvPicPr>
          <p:cNvPr id="105474" name="Picture 2">
            <a:extLst>
              <a:ext uri="{FF2B5EF4-FFF2-40B4-BE49-F238E27FC236}">
                <a16:creationId xmlns:a16="http://schemas.microsoft.com/office/drawing/2014/main" id="{EC1D449D-C624-4A5F-8B2A-F26D9B90B5E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3079750" y="0"/>
            <a:ext cx="44704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105475" name="Rectangle 3">
            <a:extLst>
              <a:ext uri="{FF2B5EF4-FFF2-40B4-BE49-F238E27FC236}">
                <a16:creationId xmlns:a16="http://schemas.microsoft.com/office/drawing/2014/main" id="{DCDF2174-326E-451E-93C9-8B729E29D38D}"/>
              </a:ext>
            </a:extLst>
          </p:cNvPr>
          <p:cNvSpPr>
            <a:spLocks noGrp="1" noChangeArrowheads="1"/>
          </p:cNvSpPr>
          <p:nvPr>
            <p:ph type="title"/>
          </p:nvPr>
        </p:nvSpPr>
        <p:spPr>
          <a:xfrm>
            <a:off x="968375" y="831850"/>
            <a:ext cx="3000375" cy="3184525"/>
          </a:xfrm>
        </p:spPr>
        <p:txBody>
          <a:bodyPr/>
          <a:lstStyle/>
          <a:p>
            <a:pPr algn="l"/>
            <a:r>
              <a:rPr lang="en-US" altLang="en-US" sz="5400">
                <a:effectLst/>
              </a:rPr>
              <a:t>Reverse Air </a:t>
            </a:r>
            <a:br>
              <a:rPr lang="en-US" altLang="en-US" sz="5400">
                <a:effectLst/>
              </a:rPr>
            </a:br>
            <a:r>
              <a:rPr lang="en-US" altLang="en-US" sz="5400">
                <a:effectLst/>
              </a:rPr>
              <a:t>Bag</a:t>
            </a:r>
          </a:p>
        </p:txBody>
      </p:sp>
      <p:sp>
        <p:nvSpPr>
          <p:cNvPr id="105476" name="Rectangle 4">
            <a:extLst>
              <a:ext uri="{FF2B5EF4-FFF2-40B4-BE49-F238E27FC236}">
                <a16:creationId xmlns:a16="http://schemas.microsoft.com/office/drawing/2014/main" id="{A7BE9B85-FEC6-4256-B9CF-E129982EBFFF}"/>
              </a:ext>
            </a:extLst>
          </p:cNvPr>
          <p:cNvSpPr>
            <a:spLocks noGrp="1" noChangeArrowheads="1"/>
          </p:cNvSpPr>
          <p:nvPr>
            <p:ph type="body" idx="1"/>
          </p:nvPr>
        </p:nvSpPr>
        <p:spPr>
          <a:xfrm>
            <a:off x="5861050" y="552450"/>
            <a:ext cx="1911350" cy="622300"/>
          </a:xfrm>
          <a:solidFill>
            <a:schemeClr val="bg1"/>
          </a:solidFill>
        </p:spPr>
        <p:txBody>
          <a:bodyPr/>
          <a:lstStyle/>
          <a:p>
            <a:pPr>
              <a:buFont typeface="Monotype Sorts" pitchFamily="2" charset="2"/>
              <a:buNone/>
            </a:pPr>
            <a:r>
              <a:rPr lang="en-US" altLang="en-US" sz="2800"/>
              <a:t>metal cap</a:t>
            </a:r>
          </a:p>
        </p:txBody>
      </p:sp>
      <p:sp>
        <p:nvSpPr>
          <p:cNvPr id="105477" name="Rectangle 5">
            <a:extLst>
              <a:ext uri="{FF2B5EF4-FFF2-40B4-BE49-F238E27FC236}">
                <a16:creationId xmlns:a16="http://schemas.microsoft.com/office/drawing/2014/main" id="{63840DDC-0166-4B50-A90D-A2EA90E35C90}"/>
              </a:ext>
            </a:extLst>
          </p:cNvPr>
          <p:cNvSpPr>
            <a:spLocks noChangeArrowheads="1"/>
          </p:cNvSpPr>
          <p:nvPr/>
        </p:nvSpPr>
        <p:spPr bwMode="auto">
          <a:xfrm>
            <a:off x="5867400" y="2670175"/>
            <a:ext cx="3276600" cy="515938"/>
          </a:xfrm>
          <a:prstGeom prst="rect">
            <a:avLst/>
          </a:prstGeom>
          <a:solidFill>
            <a:schemeClr val="bg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buClrTx/>
              <a:buSzTx/>
              <a:buFontTx/>
              <a:buNone/>
            </a:pPr>
            <a:r>
              <a:rPr lang="en-US" altLang="en-US" sz="2800"/>
              <a:t>anti-collapse ring</a:t>
            </a:r>
          </a:p>
        </p:txBody>
      </p:sp>
      <p:sp>
        <p:nvSpPr>
          <p:cNvPr id="105478" name="Rectangle 6">
            <a:extLst>
              <a:ext uri="{FF2B5EF4-FFF2-40B4-BE49-F238E27FC236}">
                <a16:creationId xmlns:a16="http://schemas.microsoft.com/office/drawing/2014/main" id="{385CF069-2848-4C78-A11E-B9BBC06D46A6}"/>
              </a:ext>
            </a:extLst>
          </p:cNvPr>
          <p:cNvSpPr>
            <a:spLocks noChangeArrowheads="1"/>
          </p:cNvSpPr>
          <p:nvPr/>
        </p:nvSpPr>
        <p:spPr bwMode="auto">
          <a:xfrm>
            <a:off x="5715000" y="4267200"/>
            <a:ext cx="2133600" cy="558800"/>
          </a:xfrm>
          <a:prstGeom prst="rect">
            <a:avLst/>
          </a:prstGeom>
          <a:solidFill>
            <a:schemeClr val="bg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800"/>
              <a:t>bag clamp</a:t>
            </a:r>
          </a:p>
        </p:txBody>
      </p:sp>
      <p:sp>
        <p:nvSpPr>
          <p:cNvPr id="105479" name="Rectangle 7">
            <a:extLst>
              <a:ext uri="{FF2B5EF4-FFF2-40B4-BE49-F238E27FC236}">
                <a16:creationId xmlns:a16="http://schemas.microsoft.com/office/drawing/2014/main" id="{31C80ACA-ADEE-439F-A668-5CA1513AA6F4}"/>
              </a:ext>
            </a:extLst>
          </p:cNvPr>
          <p:cNvSpPr>
            <a:spLocks noChangeArrowheads="1"/>
          </p:cNvSpPr>
          <p:nvPr/>
        </p:nvSpPr>
        <p:spPr bwMode="auto">
          <a:xfrm>
            <a:off x="2946400" y="4968875"/>
            <a:ext cx="1446213" cy="558800"/>
          </a:xfrm>
          <a:prstGeom prst="rect">
            <a:avLst/>
          </a:prstGeom>
          <a:solidFill>
            <a:schemeClr val="bg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800"/>
              <a:t>thimble</a:t>
            </a:r>
          </a:p>
        </p:txBody>
      </p:sp>
      <p:sp>
        <p:nvSpPr>
          <p:cNvPr id="105480" name="Rectangle 8">
            <a:extLst>
              <a:ext uri="{FF2B5EF4-FFF2-40B4-BE49-F238E27FC236}">
                <a16:creationId xmlns:a16="http://schemas.microsoft.com/office/drawing/2014/main" id="{923EF0A5-B77E-45BD-9CD2-26986B15E7D2}"/>
              </a:ext>
            </a:extLst>
          </p:cNvPr>
          <p:cNvSpPr>
            <a:spLocks noChangeArrowheads="1"/>
          </p:cNvSpPr>
          <p:nvPr/>
        </p:nvSpPr>
        <p:spPr bwMode="auto">
          <a:xfrm>
            <a:off x="6257925" y="5556250"/>
            <a:ext cx="1963738" cy="558800"/>
          </a:xfrm>
          <a:prstGeom prst="rect">
            <a:avLst/>
          </a:prstGeom>
          <a:solidFill>
            <a:schemeClr val="bg1"/>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800"/>
              <a:t>tube sheet</a:t>
            </a:r>
          </a:p>
        </p:txBody>
      </p:sp>
      <p:sp>
        <p:nvSpPr>
          <p:cNvPr id="105481" name="Rectangle 9">
            <a:extLst>
              <a:ext uri="{FF2B5EF4-FFF2-40B4-BE49-F238E27FC236}">
                <a16:creationId xmlns:a16="http://schemas.microsoft.com/office/drawing/2014/main" id="{7A63538D-38B3-45AD-A59F-1B15E7D5901F}"/>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05482" name="Rectangle 10">
            <a:extLst>
              <a:ext uri="{FF2B5EF4-FFF2-40B4-BE49-F238E27FC236}">
                <a16:creationId xmlns:a16="http://schemas.microsoft.com/office/drawing/2014/main" id="{CF91B23F-0071-4997-883C-13961A6B176E}"/>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4F7465E-A49F-46C6-804C-DAD4AA5DBC8E}" type="slidenum">
              <a:rPr lang="en-US" altLang="en-US" sz="1400">
                <a:solidFill>
                  <a:schemeClr val="tx2"/>
                </a:solidFill>
              </a:rPr>
              <a:pPr algn="r">
                <a:lnSpc>
                  <a:spcPct val="100000"/>
                </a:lnSpc>
                <a:spcBef>
                  <a:spcPct val="0"/>
                </a:spcBef>
                <a:buClrTx/>
                <a:buSzTx/>
                <a:buFontTx/>
                <a:buNone/>
              </a:pPr>
              <a:t>53</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987C40FA-B57D-4EA9-86BE-48A3291A2895}"/>
              </a:ext>
            </a:extLst>
          </p:cNvPr>
          <p:cNvSpPr>
            <a:spLocks noGrp="1" noChangeArrowheads="1"/>
          </p:cNvSpPr>
          <p:nvPr>
            <p:ph type="title"/>
          </p:nvPr>
        </p:nvSpPr>
        <p:spPr>
          <a:xfrm>
            <a:off x="622300" y="201613"/>
            <a:ext cx="8963025" cy="1200150"/>
          </a:xfrm>
        </p:spPr>
        <p:txBody>
          <a:bodyPr/>
          <a:lstStyle/>
          <a:p>
            <a:pPr>
              <a:defRPr/>
            </a:pPr>
            <a:r>
              <a:rPr lang="en-US"/>
              <a:t>Thimble Design</a:t>
            </a:r>
          </a:p>
        </p:txBody>
      </p:sp>
      <p:sp>
        <p:nvSpPr>
          <p:cNvPr id="107523" name="Rectangle 3">
            <a:extLst>
              <a:ext uri="{FF2B5EF4-FFF2-40B4-BE49-F238E27FC236}">
                <a16:creationId xmlns:a16="http://schemas.microsoft.com/office/drawing/2014/main" id="{EFA2F9E5-B939-4EF6-903B-0437F1D93D9E}"/>
              </a:ext>
            </a:extLst>
          </p:cNvPr>
          <p:cNvSpPr>
            <a:spLocks noGrp="1" noChangeArrowheads="1"/>
          </p:cNvSpPr>
          <p:nvPr>
            <p:ph type="body" idx="1"/>
          </p:nvPr>
        </p:nvSpPr>
        <p:spPr>
          <a:xfrm>
            <a:off x="1257300" y="1666875"/>
            <a:ext cx="7772400" cy="4114800"/>
          </a:xfrm>
        </p:spPr>
        <p:txBody>
          <a:bodyPr/>
          <a:lstStyle/>
          <a:p>
            <a:endParaRPr lang="en-US" altLang="en-US"/>
          </a:p>
        </p:txBody>
      </p:sp>
      <p:pic>
        <p:nvPicPr>
          <p:cNvPr id="107524" name="Picture 4">
            <a:extLst>
              <a:ext uri="{FF2B5EF4-FFF2-40B4-BE49-F238E27FC236}">
                <a16:creationId xmlns:a16="http://schemas.microsoft.com/office/drawing/2014/main" id="{DD3DE88B-B8B2-4DC2-B939-82AB6E013AF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254000" y="1477963"/>
            <a:ext cx="9858375" cy="405288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5" name="Rectangle 5">
            <a:extLst>
              <a:ext uri="{FF2B5EF4-FFF2-40B4-BE49-F238E27FC236}">
                <a16:creationId xmlns:a16="http://schemas.microsoft.com/office/drawing/2014/main" id="{58A869D2-A8C4-42DC-B766-586CA55EC6AA}"/>
              </a:ext>
            </a:extLst>
          </p:cNvPr>
          <p:cNvSpPr>
            <a:spLocks noChangeArrowheads="1"/>
          </p:cNvSpPr>
          <p:nvPr/>
        </p:nvSpPr>
        <p:spPr bwMode="auto">
          <a:xfrm>
            <a:off x="1962150" y="5510213"/>
            <a:ext cx="942975" cy="698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defRPr/>
            </a:pPr>
            <a:r>
              <a:rPr lang="en-US" sz="4000" b="1" i="1">
                <a:solidFill>
                  <a:schemeClr val="tx2"/>
                </a:solidFill>
                <a:effectLst>
                  <a:outerShdw blurRad="38100" dist="38100" dir="2700000" algn="tl">
                    <a:srgbClr val="000000"/>
                  </a:outerShdw>
                </a:effectLst>
                <a:latin typeface="Arial" charset="0"/>
              </a:rPr>
              <a:t>OK</a:t>
            </a:r>
          </a:p>
        </p:txBody>
      </p:sp>
      <p:sp>
        <p:nvSpPr>
          <p:cNvPr id="92166" name="Rectangle 6">
            <a:extLst>
              <a:ext uri="{FF2B5EF4-FFF2-40B4-BE49-F238E27FC236}">
                <a16:creationId xmlns:a16="http://schemas.microsoft.com/office/drawing/2014/main" id="{97075B5C-4514-4D22-B9B9-FD76308B9080}"/>
              </a:ext>
            </a:extLst>
          </p:cNvPr>
          <p:cNvSpPr>
            <a:spLocks noChangeArrowheads="1"/>
          </p:cNvSpPr>
          <p:nvPr/>
        </p:nvSpPr>
        <p:spPr bwMode="auto">
          <a:xfrm>
            <a:off x="6238875" y="5530850"/>
            <a:ext cx="1651000" cy="698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defRPr/>
            </a:pPr>
            <a:r>
              <a:rPr lang="en-US" sz="4000" b="1" i="1">
                <a:solidFill>
                  <a:schemeClr val="tx2"/>
                </a:solidFill>
                <a:effectLst>
                  <a:outerShdw blurRad="38100" dist="38100" dir="2700000" algn="tl">
                    <a:srgbClr val="000000"/>
                  </a:outerShdw>
                </a:effectLst>
                <a:latin typeface="Arial" charset="0"/>
              </a:rPr>
              <a:t>Better</a:t>
            </a:r>
          </a:p>
        </p:txBody>
      </p:sp>
      <p:sp>
        <p:nvSpPr>
          <p:cNvPr id="107527" name="Rectangle 7">
            <a:extLst>
              <a:ext uri="{FF2B5EF4-FFF2-40B4-BE49-F238E27FC236}">
                <a16:creationId xmlns:a16="http://schemas.microsoft.com/office/drawing/2014/main" id="{03F50CBA-0B80-4432-8748-E61C6DD911A0}"/>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07528" name="Rectangle 8">
            <a:extLst>
              <a:ext uri="{FF2B5EF4-FFF2-40B4-BE49-F238E27FC236}">
                <a16:creationId xmlns:a16="http://schemas.microsoft.com/office/drawing/2014/main" id="{729314EB-7D65-41A9-AB9B-9E33D8C93BD3}"/>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5657BE0B-48FA-4711-9E4D-1D8C73C60A05}" type="slidenum">
              <a:rPr lang="en-US" altLang="en-US" sz="1400">
                <a:solidFill>
                  <a:schemeClr val="tx2"/>
                </a:solidFill>
              </a:rPr>
              <a:pPr algn="r">
                <a:lnSpc>
                  <a:spcPct val="100000"/>
                </a:lnSpc>
                <a:spcBef>
                  <a:spcPct val="0"/>
                </a:spcBef>
                <a:buClrTx/>
                <a:buSzTx/>
                <a:buFontTx/>
                <a:buNone/>
              </a:pPr>
              <a:t>54</a:t>
            </a:fld>
            <a:endParaRPr lang="en-US" altLang="en-US" sz="1400">
              <a:solidFill>
                <a:schemeClr val="tx2"/>
              </a:solidFill>
            </a:endParaRPr>
          </a:p>
        </p:txBody>
      </p:sp>
    </p:spTree>
  </p:cSld>
  <p:clrMapOvr>
    <a:masterClrMapping/>
  </p:clrMapOvr>
  <p:transition advClick="0" advTm="5000">
    <p:random/>
  </p:transition>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94210" name="Picture 2">
            <a:extLst>
              <a:ext uri="{FF2B5EF4-FFF2-40B4-BE49-F238E27FC236}">
                <a16:creationId xmlns:a16="http://schemas.microsoft.com/office/drawing/2014/main" id="{11D23E90-AE3E-4929-8024-5B70DF8FFAAF}"/>
              </a:ext>
            </a:extLst>
          </p:cNvPr>
          <p:cNvPicPr>
            <a:picLocks noChangeArrowheads="1"/>
          </p:cNvPicPr>
          <p:nvPr/>
        </p:nvPicPr>
        <p:blipFill>
          <a:blip r:embed="rId3">
            <a:extLst>
              <a:ext uri="{28A0092B-C50C-407E-A947-70E740481C1C}">
                <a14:useLocalDpi xmlns:a14="http://schemas.microsoft.com/office/drawing/2010/main" val="0"/>
              </a:ext>
            </a:extLst>
          </a:blip>
          <a:srcRect r="50433"/>
          <a:stretch>
            <a:fillRect/>
          </a:stretch>
        </p:blipFill>
        <p:spPr bwMode="auto">
          <a:xfrm>
            <a:off x="0" y="12700"/>
            <a:ext cx="50927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a:extLst>
              <a:ext uri="{FF2B5EF4-FFF2-40B4-BE49-F238E27FC236}">
                <a16:creationId xmlns:a16="http://schemas.microsoft.com/office/drawing/2014/main" id="{0DC7C452-9F9E-4C61-81FB-7B304988BB01}"/>
              </a:ext>
            </a:extLst>
          </p:cNvPr>
          <p:cNvPicPr>
            <a:picLocks noChangeArrowheads="1"/>
          </p:cNvPicPr>
          <p:nvPr/>
        </p:nvPicPr>
        <p:blipFill>
          <a:blip r:embed="rId3">
            <a:extLst>
              <a:ext uri="{28A0092B-C50C-407E-A947-70E740481C1C}">
                <a14:useLocalDpi xmlns:a14="http://schemas.microsoft.com/office/drawing/2010/main" val="0"/>
              </a:ext>
            </a:extLst>
          </a:blip>
          <a:srcRect l="48949"/>
          <a:stretch>
            <a:fillRect/>
          </a:stretch>
        </p:blipFill>
        <p:spPr bwMode="auto">
          <a:xfrm>
            <a:off x="5060950" y="12700"/>
            <a:ext cx="52451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572" name="Rectangle 4">
            <a:extLst>
              <a:ext uri="{FF2B5EF4-FFF2-40B4-BE49-F238E27FC236}">
                <a16:creationId xmlns:a16="http://schemas.microsoft.com/office/drawing/2014/main" id="{67C30C82-7000-45F1-B799-DE616EE00E48}"/>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09573" name="Rectangle 5">
            <a:extLst>
              <a:ext uri="{FF2B5EF4-FFF2-40B4-BE49-F238E27FC236}">
                <a16:creationId xmlns:a16="http://schemas.microsoft.com/office/drawing/2014/main" id="{27643398-0BD4-43A9-B45D-50BC240B1C67}"/>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E4A37D9-5DE3-48AD-BAD9-FDB259E1BFFB}" type="slidenum">
              <a:rPr lang="en-US" altLang="en-US" sz="1400">
                <a:solidFill>
                  <a:schemeClr val="tx2"/>
                </a:solidFill>
              </a:rPr>
              <a:pPr algn="r">
                <a:lnSpc>
                  <a:spcPct val="100000"/>
                </a:lnSpc>
                <a:spcBef>
                  <a:spcPct val="0"/>
                </a:spcBef>
                <a:buClrTx/>
                <a:buSzTx/>
                <a:buFontTx/>
                <a:buNone/>
              </a:pPr>
              <a:t>55</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0-#ppt_w/2"/>
                                          </p:val>
                                        </p:tav>
                                        <p:tav tm="100000">
                                          <p:val>
                                            <p:strVal val="#ppt_x"/>
                                          </p:val>
                                        </p:tav>
                                      </p:tavLst>
                                    </p:anim>
                                    <p:anim calcmode="lin" valueType="num">
                                      <p:cBhvr additive="base">
                                        <p:cTn id="8" dur="500" fill="hold"/>
                                        <p:tgtEl>
                                          <p:spTgt spid="942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94211"/>
                                        </p:tgtEl>
                                        <p:attrNameLst>
                                          <p:attrName>style.visibility</p:attrName>
                                        </p:attrNameLst>
                                      </p:cBhvr>
                                      <p:to>
                                        <p:strVal val="visible"/>
                                      </p:to>
                                    </p:set>
                                    <p:anim calcmode="lin" valueType="num">
                                      <p:cBhvr additive="base">
                                        <p:cTn id="13" dur="500" fill="hold"/>
                                        <p:tgtEl>
                                          <p:spTgt spid="94211"/>
                                        </p:tgtEl>
                                        <p:attrNameLst>
                                          <p:attrName>ppt_x</p:attrName>
                                        </p:attrNameLst>
                                      </p:cBhvr>
                                      <p:tavLst>
                                        <p:tav tm="0">
                                          <p:val>
                                            <p:strVal val="1+#ppt_w/2"/>
                                          </p:val>
                                        </p:tav>
                                        <p:tav tm="100000">
                                          <p:val>
                                            <p:strVal val="#ppt_x"/>
                                          </p:val>
                                        </p:tav>
                                      </p:tavLst>
                                    </p:anim>
                                    <p:anim calcmode="lin" valueType="num">
                                      <p:cBhvr additive="base">
                                        <p:cTn id="14" dur="500" fill="hold"/>
                                        <p:tgtEl>
                                          <p:spTgt spid="942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Number Placeholder 2">
            <a:extLst>
              <a:ext uri="{FF2B5EF4-FFF2-40B4-BE49-F238E27FC236}">
                <a16:creationId xmlns:a16="http://schemas.microsoft.com/office/drawing/2014/main" id="{961A5960-6824-439F-9C8B-CC83B90C9EB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72E8E597-269E-40D1-9AE8-B1AF158C4043}" type="slidenum">
              <a:rPr lang="en-US" altLang="en-US" sz="1400">
                <a:solidFill>
                  <a:schemeClr val="tx2"/>
                </a:solidFill>
              </a:rPr>
              <a:pPr>
                <a:lnSpc>
                  <a:spcPct val="100000"/>
                </a:lnSpc>
                <a:spcBef>
                  <a:spcPct val="0"/>
                </a:spcBef>
                <a:buClrTx/>
                <a:buSzTx/>
                <a:buFontTx/>
                <a:buNone/>
              </a:pPr>
              <a:t>56</a:t>
            </a:fld>
            <a:endParaRPr lang="en-US" altLang="en-US" sz="1400">
              <a:solidFill>
                <a:schemeClr val="tx2"/>
              </a:solidFill>
            </a:endParaRPr>
          </a:p>
        </p:txBody>
      </p:sp>
      <p:sp>
        <p:nvSpPr>
          <p:cNvPr id="96258" name="Rectangle 2">
            <a:extLst>
              <a:ext uri="{FF2B5EF4-FFF2-40B4-BE49-F238E27FC236}">
                <a16:creationId xmlns:a16="http://schemas.microsoft.com/office/drawing/2014/main" id="{AD08E9DA-F913-4A8A-A5BE-94D27D0CCC9C}"/>
              </a:ext>
            </a:extLst>
          </p:cNvPr>
          <p:cNvSpPr>
            <a:spLocks noGrp="1" noChangeArrowheads="1"/>
          </p:cNvSpPr>
          <p:nvPr>
            <p:ph type="title"/>
          </p:nvPr>
        </p:nvSpPr>
        <p:spPr>
          <a:xfrm>
            <a:off x="666750" y="577850"/>
            <a:ext cx="3506788" cy="2571750"/>
          </a:xfrm>
        </p:spPr>
        <p:txBody>
          <a:bodyPr/>
          <a:lstStyle/>
          <a:p>
            <a:pPr>
              <a:defRPr/>
            </a:pPr>
            <a:r>
              <a:rPr lang="en-US" sz="4800"/>
              <a:t>Reverse Air Baghouse</a:t>
            </a:r>
          </a:p>
        </p:txBody>
      </p:sp>
      <p:pic>
        <p:nvPicPr>
          <p:cNvPr id="111620" name="Picture 3" descr="Reverse air BH">
            <a:extLst>
              <a:ext uri="{FF2B5EF4-FFF2-40B4-BE49-F238E27FC236}">
                <a16:creationId xmlns:a16="http://schemas.microsoft.com/office/drawing/2014/main" id="{9639D2FC-8F7B-411F-85E2-C6C1F71E80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3888" y="293688"/>
            <a:ext cx="5233987" cy="62531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666" name="Picture 2">
            <a:extLst>
              <a:ext uri="{FF2B5EF4-FFF2-40B4-BE49-F238E27FC236}">
                <a16:creationId xmlns:a16="http://schemas.microsoft.com/office/drawing/2014/main" id="{9977BB09-6DD2-4F72-A915-9A54EF5698E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10225088"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07" name="Rectangle 3">
            <a:extLst>
              <a:ext uri="{FF2B5EF4-FFF2-40B4-BE49-F238E27FC236}">
                <a16:creationId xmlns:a16="http://schemas.microsoft.com/office/drawing/2014/main" id="{4CF5347D-6426-4D63-B603-5D9960C663A5}"/>
              </a:ext>
            </a:extLst>
          </p:cNvPr>
          <p:cNvSpPr>
            <a:spLocks noChangeArrowheads="1"/>
          </p:cNvSpPr>
          <p:nvPr/>
        </p:nvSpPr>
        <p:spPr bwMode="gray">
          <a:xfrm>
            <a:off x="1270000" y="5292725"/>
            <a:ext cx="7772400" cy="11430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p>
            <a:pPr algn="ctr">
              <a:spcBef>
                <a:spcPct val="25000"/>
              </a:spcBef>
              <a:spcAft>
                <a:spcPct val="25000"/>
              </a:spcAft>
              <a:defRPr/>
            </a:pPr>
            <a:r>
              <a:rPr lang="en-US" sz="4400" b="1">
                <a:solidFill>
                  <a:schemeClr val="tx2"/>
                </a:solidFill>
                <a:effectLst>
                  <a:outerShdw blurRad="38100" dist="38100" dir="2700000" algn="tl">
                    <a:srgbClr val="000000"/>
                  </a:outerShdw>
                </a:effectLst>
                <a:latin typeface="Arial" charset="0"/>
              </a:rPr>
              <a:t>Reverse air baghouse at lumber mill </a:t>
            </a:r>
          </a:p>
        </p:txBody>
      </p:sp>
      <p:sp>
        <p:nvSpPr>
          <p:cNvPr id="113668" name="Rectangle 4">
            <a:extLst>
              <a:ext uri="{FF2B5EF4-FFF2-40B4-BE49-F238E27FC236}">
                <a16:creationId xmlns:a16="http://schemas.microsoft.com/office/drawing/2014/main" id="{43FB9AAE-5D09-473A-8C87-BAE3C841676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13669" name="Rectangle 5">
            <a:extLst>
              <a:ext uri="{FF2B5EF4-FFF2-40B4-BE49-F238E27FC236}">
                <a16:creationId xmlns:a16="http://schemas.microsoft.com/office/drawing/2014/main" id="{815C7A87-66C2-45E6-824F-7FB1E3638D1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A4ED509-0331-4C6E-AD5B-FF79A655ED7C}" type="slidenum">
              <a:rPr lang="en-US" altLang="en-US" sz="1400">
                <a:solidFill>
                  <a:schemeClr val="tx2"/>
                </a:solidFill>
              </a:rPr>
              <a:pPr algn="r">
                <a:lnSpc>
                  <a:spcPct val="100000"/>
                </a:lnSpc>
                <a:spcBef>
                  <a:spcPct val="0"/>
                </a:spcBef>
                <a:buClrTx/>
                <a:buSzTx/>
                <a:buFontTx/>
                <a:buNone/>
              </a:pPr>
              <a:t>57</a:t>
            </a:fld>
            <a:endParaRPr lang="en-US" altLang="en-US" sz="1400">
              <a:solidFill>
                <a:schemeClr val="tx2"/>
              </a:solidFill>
            </a:endParaRPr>
          </a:p>
        </p:txBody>
      </p:sp>
    </p:spTree>
  </p:cSld>
  <p:clrMapOvr>
    <a:masterClrMapping/>
  </p:clrMapOvr>
  <p:transition advClick="0" advTm="5000">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3">
            <a:extLst>
              <a:ext uri="{FF2B5EF4-FFF2-40B4-BE49-F238E27FC236}">
                <a16:creationId xmlns:a16="http://schemas.microsoft.com/office/drawing/2014/main" id="{BE09049C-D65C-4089-9223-BF6B1BE1CEDD}"/>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57B5F6D-5D37-4370-B675-1D2FC9B973D8}" type="slidenum">
              <a:rPr lang="en-US" altLang="en-US" sz="1400">
                <a:solidFill>
                  <a:schemeClr val="tx2"/>
                </a:solidFill>
              </a:rPr>
              <a:pPr>
                <a:lnSpc>
                  <a:spcPct val="100000"/>
                </a:lnSpc>
                <a:spcBef>
                  <a:spcPct val="0"/>
                </a:spcBef>
                <a:buClrTx/>
                <a:buSzTx/>
                <a:buFontTx/>
                <a:buNone/>
              </a:pPr>
              <a:t>58</a:t>
            </a:fld>
            <a:endParaRPr lang="en-US" altLang="en-US" sz="1400">
              <a:solidFill>
                <a:schemeClr val="tx2"/>
              </a:solidFill>
            </a:endParaRPr>
          </a:p>
        </p:txBody>
      </p:sp>
      <p:sp>
        <p:nvSpPr>
          <p:cNvPr id="100354" name="Rectangle 2">
            <a:extLst>
              <a:ext uri="{FF2B5EF4-FFF2-40B4-BE49-F238E27FC236}">
                <a16:creationId xmlns:a16="http://schemas.microsoft.com/office/drawing/2014/main" id="{4E3E9B88-5F9D-4A3C-B7AD-A1C644C1547F}"/>
              </a:ext>
            </a:extLst>
          </p:cNvPr>
          <p:cNvSpPr>
            <a:spLocks noGrp="1" noChangeArrowheads="1"/>
          </p:cNvSpPr>
          <p:nvPr>
            <p:ph type="ctrTitle"/>
          </p:nvPr>
        </p:nvSpPr>
        <p:spPr>
          <a:xfrm>
            <a:off x="800100" y="2286000"/>
            <a:ext cx="8686800" cy="1143000"/>
          </a:xfrm>
        </p:spPr>
        <p:txBody>
          <a:bodyPr/>
          <a:lstStyle/>
          <a:p>
            <a:pPr>
              <a:defRPr/>
            </a:pPr>
            <a:endParaRPr lang="en-US" i="1"/>
          </a:p>
        </p:txBody>
      </p:sp>
      <p:sp>
        <p:nvSpPr>
          <p:cNvPr id="115716" name="Rectangle 3">
            <a:extLst>
              <a:ext uri="{FF2B5EF4-FFF2-40B4-BE49-F238E27FC236}">
                <a16:creationId xmlns:a16="http://schemas.microsoft.com/office/drawing/2014/main" id="{725C8F04-2836-455F-ADCA-8EF759E16974}"/>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pic>
        <p:nvPicPr>
          <p:cNvPr id="115717" name="Picture 4">
            <a:extLst>
              <a:ext uri="{FF2B5EF4-FFF2-40B4-BE49-F238E27FC236}">
                <a16:creationId xmlns:a16="http://schemas.microsoft.com/office/drawing/2014/main" id="{C9A7A8C5-7647-46C9-A22B-C954280D173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74300"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8" name="Rectangle 5">
            <a:extLst>
              <a:ext uri="{FF2B5EF4-FFF2-40B4-BE49-F238E27FC236}">
                <a16:creationId xmlns:a16="http://schemas.microsoft.com/office/drawing/2014/main" id="{F88DE1CE-C4E3-44BB-AC02-3813DCA95DB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15719" name="Rectangle 6">
            <a:extLst>
              <a:ext uri="{FF2B5EF4-FFF2-40B4-BE49-F238E27FC236}">
                <a16:creationId xmlns:a16="http://schemas.microsoft.com/office/drawing/2014/main" id="{1AE0379C-A460-447E-AC76-B82CB250EB40}"/>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F60D7E1D-EDAD-49CA-B637-D228F14B3701}" type="slidenum">
              <a:rPr lang="en-US" altLang="en-US" sz="1400">
                <a:solidFill>
                  <a:schemeClr val="tx2"/>
                </a:solidFill>
              </a:rPr>
              <a:pPr algn="r">
                <a:lnSpc>
                  <a:spcPct val="100000"/>
                </a:lnSpc>
                <a:spcBef>
                  <a:spcPct val="0"/>
                </a:spcBef>
                <a:buClrTx/>
                <a:buSzTx/>
                <a:buFontTx/>
                <a:buNone/>
              </a:pPr>
              <a:t>58</a:t>
            </a:fld>
            <a:endParaRPr lang="en-US" altLang="en-US" sz="1400">
              <a:solidFill>
                <a:schemeClr val="tx2"/>
              </a:solidFill>
            </a:endParaRPr>
          </a:p>
        </p:txBody>
      </p:sp>
    </p:spTree>
  </p:cSld>
  <p:clrMapOvr>
    <a:masterClrMapping/>
  </p:clrMapOvr>
  <p:transition advClick="0" advTm="5000">
    <p:random/>
  </p:transition>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7762" name="Picture 2">
            <a:extLst>
              <a:ext uri="{FF2B5EF4-FFF2-40B4-BE49-F238E27FC236}">
                <a16:creationId xmlns:a16="http://schemas.microsoft.com/office/drawing/2014/main" id="{10B54927-C80F-4BBC-BD6D-83E68680E2C5}"/>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7000" y="0"/>
            <a:ext cx="6337300" cy="68643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63" name="Rectangle 3">
            <a:extLst>
              <a:ext uri="{FF2B5EF4-FFF2-40B4-BE49-F238E27FC236}">
                <a16:creationId xmlns:a16="http://schemas.microsoft.com/office/drawing/2014/main" id="{0B280A85-6EFA-49D2-A04A-3BB1A26042BC}"/>
              </a:ext>
            </a:extLst>
          </p:cNvPr>
          <p:cNvSpPr>
            <a:spLocks noGrp="1" noChangeArrowheads="1"/>
          </p:cNvSpPr>
          <p:nvPr>
            <p:ph type="ctrTitle"/>
          </p:nvPr>
        </p:nvSpPr>
        <p:spPr>
          <a:xfrm>
            <a:off x="0" y="1619250"/>
            <a:ext cx="4032250" cy="3095625"/>
          </a:xfrm>
          <a:noFill/>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r>
              <a:rPr lang="en-US" altLang="en-US" sz="4800">
                <a:effectLst/>
              </a:rPr>
              <a:t>Reverse Air Cleaning System</a:t>
            </a:r>
          </a:p>
        </p:txBody>
      </p:sp>
      <p:sp>
        <p:nvSpPr>
          <p:cNvPr id="117764" name="Rectangle 4">
            <a:extLst>
              <a:ext uri="{FF2B5EF4-FFF2-40B4-BE49-F238E27FC236}">
                <a16:creationId xmlns:a16="http://schemas.microsoft.com/office/drawing/2014/main" id="{91F0B6F1-89B8-4868-AA39-A93725E49780}"/>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17765" name="Rectangle 5">
            <a:extLst>
              <a:ext uri="{FF2B5EF4-FFF2-40B4-BE49-F238E27FC236}">
                <a16:creationId xmlns:a16="http://schemas.microsoft.com/office/drawing/2014/main" id="{B66D1F9F-FF27-43F6-ABA6-DC485B009C70}"/>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65676011-3C28-483D-9A63-6FD0CDC699AC}" type="slidenum">
              <a:rPr lang="en-US" altLang="en-US" sz="1400">
                <a:solidFill>
                  <a:schemeClr val="tx2"/>
                </a:solidFill>
              </a:rPr>
              <a:pPr algn="r">
                <a:lnSpc>
                  <a:spcPct val="100000"/>
                </a:lnSpc>
                <a:spcBef>
                  <a:spcPct val="0"/>
                </a:spcBef>
                <a:buClrTx/>
                <a:buSzTx/>
                <a:buFontTx/>
                <a:buNone/>
              </a:pPr>
              <a:t>59</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a:extLst>
              <a:ext uri="{FF2B5EF4-FFF2-40B4-BE49-F238E27FC236}">
                <a16:creationId xmlns:a16="http://schemas.microsoft.com/office/drawing/2014/main" id="{CB8BF3F4-B444-43F7-9240-C08D4B23145B}"/>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FFA0CBA2-A79B-4FFD-A571-680667690729}" type="slidenum">
              <a:rPr lang="en-US" altLang="en-US" sz="1400">
                <a:solidFill>
                  <a:schemeClr val="tx2"/>
                </a:solidFill>
              </a:rPr>
              <a:pPr>
                <a:lnSpc>
                  <a:spcPct val="100000"/>
                </a:lnSpc>
                <a:spcBef>
                  <a:spcPct val="0"/>
                </a:spcBef>
                <a:buClrTx/>
                <a:buSzTx/>
                <a:buFontTx/>
                <a:buNone/>
              </a:pPr>
              <a:t>6</a:t>
            </a:fld>
            <a:endParaRPr lang="en-US" altLang="en-US" sz="1400">
              <a:solidFill>
                <a:schemeClr val="tx2"/>
              </a:solidFill>
            </a:endParaRPr>
          </a:p>
        </p:txBody>
      </p:sp>
      <p:sp>
        <p:nvSpPr>
          <p:cNvPr id="15362" name="Rectangle 2">
            <a:extLst>
              <a:ext uri="{FF2B5EF4-FFF2-40B4-BE49-F238E27FC236}">
                <a16:creationId xmlns:a16="http://schemas.microsoft.com/office/drawing/2014/main" id="{7CBA95E1-8D6C-457F-8347-6D64502B9BA4}"/>
              </a:ext>
            </a:extLst>
          </p:cNvPr>
          <p:cNvSpPr>
            <a:spLocks noGrp="1" noChangeArrowheads="1"/>
          </p:cNvSpPr>
          <p:nvPr>
            <p:ph type="title"/>
          </p:nvPr>
        </p:nvSpPr>
        <p:spPr/>
        <p:txBody>
          <a:bodyPr/>
          <a:lstStyle/>
          <a:p>
            <a:pPr>
              <a:defRPr/>
            </a:pPr>
            <a:endParaRPr lang="en-US"/>
          </a:p>
        </p:txBody>
      </p:sp>
      <p:sp>
        <p:nvSpPr>
          <p:cNvPr id="16388" name="Rectangle 3">
            <a:extLst>
              <a:ext uri="{FF2B5EF4-FFF2-40B4-BE49-F238E27FC236}">
                <a16:creationId xmlns:a16="http://schemas.microsoft.com/office/drawing/2014/main" id="{64574FC2-92D2-4580-B6D6-A5DD5DDBE4A7}"/>
              </a:ext>
            </a:extLst>
          </p:cNvPr>
          <p:cNvSpPr>
            <a:spLocks noGrp="1" noChangeArrowheads="1"/>
          </p:cNvSpPr>
          <p:nvPr>
            <p:ph type="body" idx="1"/>
          </p:nvPr>
        </p:nvSpPr>
        <p:spPr/>
        <p:txBody>
          <a:bodyPr/>
          <a:lstStyle/>
          <a:p>
            <a:endParaRPr lang="en-US" altLang="en-US"/>
          </a:p>
        </p:txBody>
      </p:sp>
      <p:pic>
        <p:nvPicPr>
          <p:cNvPr id="16389" name="Picture 4">
            <a:extLst>
              <a:ext uri="{FF2B5EF4-FFF2-40B4-BE49-F238E27FC236}">
                <a16:creationId xmlns:a16="http://schemas.microsoft.com/office/drawing/2014/main" id="{F2612FA6-685B-4390-A35D-935FECBD013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0" name="Rectangle 5">
            <a:extLst>
              <a:ext uri="{FF2B5EF4-FFF2-40B4-BE49-F238E27FC236}">
                <a16:creationId xmlns:a16="http://schemas.microsoft.com/office/drawing/2014/main" id="{DD4B261E-0683-48BC-9C97-C512E730D3D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6391" name="Rectangle 6">
            <a:extLst>
              <a:ext uri="{FF2B5EF4-FFF2-40B4-BE49-F238E27FC236}">
                <a16:creationId xmlns:a16="http://schemas.microsoft.com/office/drawing/2014/main" id="{56B062EF-D893-41C8-82BB-0AB039663E54}"/>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036EAF4A-7AC5-4A7F-B72F-E12986D8345E}" type="slidenum">
              <a:rPr lang="en-US" altLang="en-US" sz="1400">
                <a:solidFill>
                  <a:schemeClr val="tx2"/>
                </a:solidFill>
              </a:rPr>
              <a:pPr algn="r">
                <a:lnSpc>
                  <a:spcPct val="100000"/>
                </a:lnSpc>
                <a:spcBef>
                  <a:spcPct val="0"/>
                </a:spcBef>
                <a:buClrTx/>
                <a:buSzTx/>
                <a:buFontTx/>
                <a:buNone/>
              </a:pPr>
              <a:t>6</a:t>
            </a:fld>
            <a:endParaRPr lang="en-US" altLang="en-US" sz="1400">
              <a:solidFill>
                <a:schemeClr val="tx2"/>
              </a:solidFill>
            </a:endParaRPr>
          </a:p>
        </p:txBody>
      </p:sp>
    </p:spTree>
  </p:cSld>
  <p:clrMapOvr>
    <a:masterClrMapping/>
  </p:clrMapOvr>
  <p:transition advClick="0" advTm="5000">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Number Placeholder 3">
            <a:extLst>
              <a:ext uri="{FF2B5EF4-FFF2-40B4-BE49-F238E27FC236}">
                <a16:creationId xmlns:a16="http://schemas.microsoft.com/office/drawing/2014/main" id="{47A90239-3437-4536-BF62-DE8F922C3528}"/>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B542EB8-DE62-4C68-8C78-827440C6E180}" type="slidenum">
              <a:rPr lang="en-US" altLang="en-US" sz="1400">
                <a:solidFill>
                  <a:schemeClr val="tx2"/>
                </a:solidFill>
              </a:rPr>
              <a:pPr>
                <a:lnSpc>
                  <a:spcPct val="100000"/>
                </a:lnSpc>
                <a:spcBef>
                  <a:spcPct val="0"/>
                </a:spcBef>
                <a:buClrTx/>
                <a:buSzTx/>
                <a:buFontTx/>
                <a:buNone/>
              </a:pPr>
              <a:t>60</a:t>
            </a:fld>
            <a:endParaRPr lang="en-US" altLang="en-US" sz="1400">
              <a:solidFill>
                <a:schemeClr val="tx2"/>
              </a:solidFill>
            </a:endParaRPr>
          </a:p>
        </p:txBody>
      </p:sp>
      <p:sp>
        <p:nvSpPr>
          <p:cNvPr id="104450" name="Rectangle 2">
            <a:extLst>
              <a:ext uri="{FF2B5EF4-FFF2-40B4-BE49-F238E27FC236}">
                <a16:creationId xmlns:a16="http://schemas.microsoft.com/office/drawing/2014/main" id="{D8759370-C975-460E-A8EC-E94D63E1E436}"/>
              </a:ext>
            </a:extLst>
          </p:cNvPr>
          <p:cNvSpPr>
            <a:spLocks noGrp="1" noChangeArrowheads="1"/>
          </p:cNvSpPr>
          <p:nvPr>
            <p:ph type="title"/>
          </p:nvPr>
        </p:nvSpPr>
        <p:spPr>
          <a:xfrm>
            <a:off x="682625" y="784225"/>
            <a:ext cx="8963025" cy="1200150"/>
          </a:xfrm>
        </p:spPr>
        <p:txBody>
          <a:bodyPr/>
          <a:lstStyle/>
          <a:p>
            <a:pPr>
              <a:lnSpc>
                <a:spcPct val="90000"/>
              </a:lnSpc>
              <a:defRPr/>
            </a:pPr>
            <a:r>
              <a:rPr lang="en-US" sz="4800"/>
              <a:t>Reverse Air Cleaning System Problems</a:t>
            </a:r>
            <a:br>
              <a:rPr lang="en-US"/>
            </a:br>
            <a:r>
              <a:rPr lang="en-US" sz="2400">
                <a:solidFill>
                  <a:srgbClr val="FFFF00"/>
                </a:solidFill>
                <a:effectLst/>
              </a:rPr>
              <a:t>(Section 503.10)</a:t>
            </a:r>
          </a:p>
        </p:txBody>
      </p:sp>
      <p:sp>
        <p:nvSpPr>
          <p:cNvPr id="119812" name="Rectangle 3">
            <a:extLst>
              <a:ext uri="{FF2B5EF4-FFF2-40B4-BE49-F238E27FC236}">
                <a16:creationId xmlns:a16="http://schemas.microsoft.com/office/drawing/2014/main" id="{83008F78-47F9-4D69-8145-B9619E25798A}"/>
              </a:ext>
            </a:extLst>
          </p:cNvPr>
          <p:cNvSpPr>
            <a:spLocks noGrp="1" noChangeArrowheads="1"/>
          </p:cNvSpPr>
          <p:nvPr>
            <p:ph type="body" idx="1"/>
          </p:nvPr>
        </p:nvSpPr>
        <p:spPr>
          <a:xfrm>
            <a:off x="1749425" y="2441575"/>
            <a:ext cx="6981825" cy="3797300"/>
          </a:xfrm>
          <a:noFill/>
        </p:spPr>
        <p:txBody>
          <a:bodyPr/>
          <a:lstStyle/>
          <a:p>
            <a:pPr>
              <a:buClr>
                <a:srgbClr val="FF8203"/>
              </a:buClr>
            </a:pPr>
            <a:r>
              <a:rPr lang="en-US" altLang="en-US"/>
              <a:t>Inadequate reverse air flow</a:t>
            </a:r>
          </a:p>
          <a:p>
            <a:pPr>
              <a:buClr>
                <a:srgbClr val="FF8203"/>
              </a:buClr>
            </a:pPr>
            <a:r>
              <a:rPr lang="en-US" altLang="en-US"/>
              <a:t>Leakage through poorly sealed dampers</a:t>
            </a:r>
          </a:p>
          <a:p>
            <a:pPr>
              <a:buClr>
                <a:srgbClr val="FF8203"/>
              </a:buClr>
            </a:pPr>
            <a:r>
              <a:rPr lang="en-US" altLang="en-US"/>
              <a:t>Improper bag tension</a:t>
            </a:r>
          </a:p>
          <a:p>
            <a:pPr>
              <a:buClr>
                <a:srgbClr val="FF8203"/>
              </a:buClr>
            </a:pPr>
            <a:r>
              <a:rPr lang="en-US" altLang="en-US"/>
              <a:t>Corrosion</a:t>
            </a:r>
          </a:p>
        </p:txBody>
      </p:sp>
      <p:sp>
        <p:nvSpPr>
          <p:cNvPr id="119813" name="Rectangle 4">
            <a:extLst>
              <a:ext uri="{FF2B5EF4-FFF2-40B4-BE49-F238E27FC236}">
                <a16:creationId xmlns:a16="http://schemas.microsoft.com/office/drawing/2014/main" id="{227E337E-CA4E-4C6C-9DD6-2D2F213FC899}"/>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19814" name="Rectangle 5">
            <a:extLst>
              <a:ext uri="{FF2B5EF4-FFF2-40B4-BE49-F238E27FC236}">
                <a16:creationId xmlns:a16="http://schemas.microsoft.com/office/drawing/2014/main" id="{67A7A401-2D73-4A2C-982C-F1897684064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AD1258A3-D611-4DF4-8793-6DACD72CCA97}" type="slidenum">
              <a:rPr lang="en-US" altLang="en-US" sz="1400">
                <a:solidFill>
                  <a:schemeClr val="tx2"/>
                </a:solidFill>
              </a:rPr>
              <a:pPr algn="r">
                <a:lnSpc>
                  <a:spcPct val="100000"/>
                </a:lnSpc>
                <a:spcBef>
                  <a:spcPct val="0"/>
                </a:spcBef>
                <a:buClrTx/>
                <a:buSzTx/>
                <a:buFontTx/>
                <a:buNone/>
              </a:pPr>
              <a:t>60</a:t>
            </a:fld>
            <a:endParaRPr lang="en-US" altLang="en-US" sz="1400">
              <a:solidFill>
                <a:schemeClr val="tx2"/>
              </a:solidFill>
            </a:endParaRPr>
          </a:p>
        </p:txBody>
      </p:sp>
    </p:spTree>
  </p:cSld>
  <p:clrMapOvr>
    <a:masterClrMapping/>
  </p:clrMapOvr>
  <p:transition advClick="0" advTm="5000">
    <p:random/>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351580FD-B368-41AD-9C0B-98569B9A0164}"/>
              </a:ext>
            </a:extLst>
          </p:cNvPr>
          <p:cNvSpPr>
            <a:spLocks noGrp="1" noChangeArrowheads="1"/>
          </p:cNvSpPr>
          <p:nvPr>
            <p:ph type="ctrTitle"/>
          </p:nvPr>
        </p:nvSpPr>
        <p:spPr>
          <a:xfrm>
            <a:off x="368300" y="1358900"/>
            <a:ext cx="3733800" cy="3538538"/>
          </a:xfrm>
        </p:spPr>
        <p:txBody>
          <a:bodyPr/>
          <a:lstStyle/>
          <a:p>
            <a:pPr>
              <a:defRPr/>
            </a:pPr>
            <a:r>
              <a:rPr lang="en-US"/>
              <a:t>Pulse Jet </a:t>
            </a:r>
            <a:r>
              <a:rPr lang="en-US" sz="5400"/>
              <a:t>Cleaning</a:t>
            </a:r>
          </a:p>
        </p:txBody>
      </p:sp>
      <p:pic>
        <p:nvPicPr>
          <p:cNvPr id="121859" name="Picture 3">
            <a:extLst>
              <a:ext uri="{FF2B5EF4-FFF2-40B4-BE49-F238E27FC236}">
                <a16:creationId xmlns:a16="http://schemas.microsoft.com/office/drawing/2014/main" id="{0B016D54-5121-4CAF-AC0F-DB91F211972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3998913" y="26988"/>
            <a:ext cx="5330825" cy="6818312"/>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860" name="Rectangle 5">
            <a:extLst>
              <a:ext uri="{FF2B5EF4-FFF2-40B4-BE49-F238E27FC236}">
                <a16:creationId xmlns:a16="http://schemas.microsoft.com/office/drawing/2014/main" id="{B7A3B4FA-6E42-4F64-8484-55FB4B074600}"/>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AD04A102-526F-4616-ABAF-59CC94BA0768}" type="slidenum">
              <a:rPr lang="en-US" altLang="en-US" sz="1400">
                <a:solidFill>
                  <a:schemeClr val="tx2"/>
                </a:solidFill>
              </a:rPr>
              <a:pPr algn="r">
                <a:lnSpc>
                  <a:spcPct val="100000"/>
                </a:lnSpc>
                <a:spcBef>
                  <a:spcPct val="0"/>
                </a:spcBef>
                <a:buClrTx/>
                <a:buSzTx/>
                <a:buFontTx/>
                <a:buNone/>
              </a:pPr>
              <a:t>61</a:t>
            </a:fld>
            <a:endParaRPr lang="en-US" altLang="en-US" sz="1400">
              <a:solidFill>
                <a:schemeClr val="tx2"/>
              </a:solidFill>
            </a:endParaRPr>
          </a:p>
        </p:txBody>
      </p:sp>
    </p:spTree>
  </p:cSld>
  <p:clrMapOvr>
    <a:masterClrMapping/>
  </p:clrMapOvr>
  <p:transition advClick="0" advTm="5000">
    <p:random/>
  </p:transition>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1F1D4485-462C-469E-91C3-6574FCF566E1}"/>
              </a:ext>
            </a:extLst>
          </p:cNvPr>
          <p:cNvSpPr>
            <a:spLocks noChangeArrowheads="1"/>
          </p:cNvSpPr>
          <p:nvPr/>
        </p:nvSpPr>
        <p:spPr bwMode="auto">
          <a:xfrm>
            <a:off x="485775" y="20638"/>
            <a:ext cx="9553575" cy="6824662"/>
          </a:xfrm>
          <a:prstGeom prst="rect">
            <a:avLst/>
          </a:prstGeom>
          <a:solidFill>
            <a:srgbClr val="21C4F4"/>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123907" name="Picture 3">
            <a:extLst>
              <a:ext uri="{FF2B5EF4-FFF2-40B4-BE49-F238E27FC236}">
                <a16:creationId xmlns:a16="http://schemas.microsoft.com/office/drawing/2014/main" id="{B3C9A5FB-8A2C-4BD6-896F-8C78C01143F4}"/>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638" y="139700"/>
            <a:ext cx="5524500" cy="65738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08" name="Rectangle 4">
            <a:extLst>
              <a:ext uri="{FF2B5EF4-FFF2-40B4-BE49-F238E27FC236}">
                <a16:creationId xmlns:a16="http://schemas.microsoft.com/office/drawing/2014/main" id="{A4A13E79-7C57-4F59-8AF0-8EF31508B8FF}"/>
              </a:ext>
            </a:extLst>
          </p:cNvPr>
          <p:cNvSpPr>
            <a:spLocks noGrp="1" noChangeArrowheads="1"/>
          </p:cNvSpPr>
          <p:nvPr>
            <p:ph type="ctrTitle"/>
          </p:nvPr>
        </p:nvSpPr>
        <p:spPr>
          <a:xfrm>
            <a:off x="6043613" y="4518025"/>
            <a:ext cx="3805237" cy="1885950"/>
          </a:xfrm>
          <a:solidFill>
            <a:schemeClr val="tx1"/>
          </a:solidFill>
        </p:spPr>
        <p:txBody>
          <a:bodyPr/>
          <a:lstStyle/>
          <a:p>
            <a:r>
              <a:rPr lang="en-US" altLang="en-US">
                <a:solidFill>
                  <a:schemeClr val="bg1"/>
                </a:solidFill>
                <a:effectLst/>
              </a:rPr>
              <a:t>Pulse Jet Baghouse</a:t>
            </a:r>
          </a:p>
        </p:txBody>
      </p:sp>
      <p:sp>
        <p:nvSpPr>
          <p:cNvPr id="123909" name="Line 5">
            <a:extLst>
              <a:ext uri="{FF2B5EF4-FFF2-40B4-BE49-F238E27FC236}">
                <a16:creationId xmlns:a16="http://schemas.microsoft.com/office/drawing/2014/main" id="{86901D60-2836-4EE4-A369-4093DD83DE96}"/>
              </a:ext>
            </a:extLst>
          </p:cNvPr>
          <p:cNvSpPr>
            <a:spLocks noChangeShapeType="1"/>
          </p:cNvSpPr>
          <p:nvPr/>
        </p:nvSpPr>
        <p:spPr bwMode="auto">
          <a:xfrm flipH="1" flipV="1">
            <a:off x="3205163" y="473075"/>
            <a:ext cx="1854200" cy="2540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0" name="Line 6">
            <a:extLst>
              <a:ext uri="{FF2B5EF4-FFF2-40B4-BE49-F238E27FC236}">
                <a16:creationId xmlns:a16="http://schemas.microsoft.com/office/drawing/2014/main" id="{01DCF4BF-0B1E-420F-A699-EF2C5ABBA914}"/>
              </a:ext>
            </a:extLst>
          </p:cNvPr>
          <p:cNvSpPr>
            <a:spLocks noChangeShapeType="1"/>
          </p:cNvSpPr>
          <p:nvPr/>
        </p:nvSpPr>
        <p:spPr bwMode="auto">
          <a:xfrm flipH="1" flipV="1">
            <a:off x="3252788" y="949325"/>
            <a:ext cx="987425" cy="1778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1" name="Line 7">
            <a:extLst>
              <a:ext uri="{FF2B5EF4-FFF2-40B4-BE49-F238E27FC236}">
                <a16:creationId xmlns:a16="http://schemas.microsoft.com/office/drawing/2014/main" id="{5890563D-5E82-4E20-B068-5E8AB2BF4FF4}"/>
              </a:ext>
            </a:extLst>
          </p:cNvPr>
          <p:cNvSpPr>
            <a:spLocks noChangeShapeType="1"/>
          </p:cNvSpPr>
          <p:nvPr/>
        </p:nvSpPr>
        <p:spPr bwMode="auto">
          <a:xfrm flipV="1">
            <a:off x="2541588" y="333057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2" name="Line 8">
            <a:extLst>
              <a:ext uri="{FF2B5EF4-FFF2-40B4-BE49-F238E27FC236}">
                <a16:creationId xmlns:a16="http://schemas.microsoft.com/office/drawing/2014/main" id="{5C8B6C9A-18D2-45D5-967A-DA0BAF254923}"/>
              </a:ext>
            </a:extLst>
          </p:cNvPr>
          <p:cNvSpPr>
            <a:spLocks noChangeShapeType="1"/>
          </p:cNvSpPr>
          <p:nvPr/>
        </p:nvSpPr>
        <p:spPr bwMode="auto">
          <a:xfrm flipV="1">
            <a:off x="2970213" y="357822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3" name="Line 9">
            <a:extLst>
              <a:ext uri="{FF2B5EF4-FFF2-40B4-BE49-F238E27FC236}">
                <a16:creationId xmlns:a16="http://schemas.microsoft.com/office/drawing/2014/main" id="{71D85D7F-B46F-4418-98CB-2E76025A0929}"/>
              </a:ext>
            </a:extLst>
          </p:cNvPr>
          <p:cNvSpPr>
            <a:spLocks noChangeShapeType="1"/>
          </p:cNvSpPr>
          <p:nvPr/>
        </p:nvSpPr>
        <p:spPr bwMode="auto">
          <a:xfrm flipH="1" flipV="1">
            <a:off x="3276600" y="2501900"/>
            <a:ext cx="39688" cy="146367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4" name="Rectangle 10">
            <a:extLst>
              <a:ext uri="{FF2B5EF4-FFF2-40B4-BE49-F238E27FC236}">
                <a16:creationId xmlns:a16="http://schemas.microsoft.com/office/drawing/2014/main" id="{5EC8D800-F65D-4C9E-93BE-D5BE6B98CE8E}"/>
              </a:ext>
            </a:extLst>
          </p:cNvPr>
          <p:cNvSpPr>
            <a:spLocks noChangeArrowheads="1"/>
          </p:cNvSpPr>
          <p:nvPr/>
        </p:nvSpPr>
        <p:spPr bwMode="auto">
          <a:xfrm>
            <a:off x="2054225" y="282575"/>
            <a:ext cx="11842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Clean Air</a:t>
            </a:r>
          </a:p>
        </p:txBody>
      </p:sp>
      <p:sp>
        <p:nvSpPr>
          <p:cNvPr id="123915" name="Rectangle 11">
            <a:extLst>
              <a:ext uri="{FF2B5EF4-FFF2-40B4-BE49-F238E27FC236}">
                <a16:creationId xmlns:a16="http://schemas.microsoft.com/office/drawing/2014/main" id="{C521DF69-57E7-4E05-9126-266601774822}"/>
              </a:ext>
            </a:extLst>
          </p:cNvPr>
          <p:cNvSpPr>
            <a:spLocks noChangeArrowheads="1"/>
          </p:cNvSpPr>
          <p:nvPr/>
        </p:nvSpPr>
        <p:spPr bwMode="auto">
          <a:xfrm>
            <a:off x="1190625" y="796925"/>
            <a:ext cx="20732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Clean Air Plenum</a:t>
            </a:r>
          </a:p>
        </p:txBody>
      </p:sp>
      <p:sp>
        <p:nvSpPr>
          <p:cNvPr id="123916" name="Line 12">
            <a:extLst>
              <a:ext uri="{FF2B5EF4-FFF2-40B4-BE49-F238E27FC236}">
                <a16:creationId xmlns:a16="http://schemas.microsoft.com/office/drawing/2014/main" id="{E117969A-6317-421A-80B8-C1542703FC05}"/>
              </a:ext>
            </a:extLst>
          </p:cNvPr>
          <p:cNvSpPr>
            <a:spLocks noChangeShapeType="1"/>
          </p:cNvSpPr>
          <p:nvPr/>
        </p:nvSpPr>
        <p:spPr bwMode="auto">
          <a:xfrm flipV="1">
            <a:off x="2459038" y="1598613"/>
            <a:ext cx="0" cy="28575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7" name="Rectangle 13">
            <a:extLst>
              <a:ext uri="{FF2B5EF4-FFF2-40B4-BE49-F238E27FC236}">
                <a16:creationId xmlns:a16="http://schemas.microsoft.com/office/drawing/2014/main" id="{3CDE7F18-65BD-457A-BFCD-15ED0903B3E8}"/>
              </a:ext>
            </a:extLst>
          </p:cNvPr>
          <p:cNvSpPr>
            <a:spLocks noChangeArrowheads="1"/>
          </p:cNvSpPr>
          <p:nvPr/>
        </p:nvSpPr>
        <p:spPr bwMode="auto">
          <a:xfrm>
            <a:off x="1392238" y="1285875"/>
            <a:ext cx="13366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Pulse Pipe</a:t>
            </a:r>
          </a:p>
        </p:txBody>
      </p:sp>
      <p:sp>
        <p:nvSpPr>
          <p:cNvPr id="123918" name="Rectangle 14">
            <a:extLst>
              <a:ext uri="{FF2B5EF4-FFF2-40B4-BE49-F238E27FC236}">
                <a16:creationId xmlns:a16="http://schemas.microsoft.com/office/drawing/2014/main" id="{30D4D08E-0B71-41C9-92FD-D1C1925ABF9D}"/>
              </a:ext>
            </a:extLst>
          </p:cNvPr>
          <p:cNvSpPr>
            <a:spLocks noChangeArrowheads="1"/>
          </p:cNvSpPr>
          <p:nvPr/>
        </p:nvSpPr>
        <p:spPr bwMode="auto">
          <a:xfrm>
            <a:off x="2214563" y="3971925"/>
            <a:ext cx="6127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Bag</a:t>
            </a:r>
          </a:p>
        </p:txBody>
      </p:sp>
      <p:sp>
        <p:nvSpPr>
          <p:cNvPr id="123919" name="Rectangle 15">
            <a:extLst>
              <a:ext uri="{FF2B5EF4-FFF2-40B4-BE49-F238E27FC236}">
                <a16:creationId xmlns:a16="http://schemas.microsoft.com/office/drawing/2014/main" id="{09C9AB26-24F0-4C8B-BEF8-A67027DCEE3A}"/>
              </a:ext>
            </a:extLst>
          </p:cNvPr>
          <p:cNvSpPr>
            <a:spLocks noChangeArrowheads="1"/>
          </p:cNvSpPr>
          <p:nvPr/>
        </p:nvSpPr>
        <p:spPr bwMode="auto">
          <a:xfrm>
            <a:off x="2454275" y="4289425"/>
            <a:ext cx="944563"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Cage</a:t>
            </a:r>
          </a:p>
        </p:txBody>
      </p:sp>
      <p:sp>
        <p:nvSpPr>
          <p:cNvPr id="123920" name="Rectangle 16">
            <a:extLst>
              <a:ext uri="{FF2B5EF4-FFF2-40B4-BE49-F238E27FC236}">
                <a16:creationId xmlns:a16="http://schemas.microsoft.com/office/drawing/2014/main" id="{5C2898B2-8697-45DF-9C79-30B9F336182B}"/>
              </a:ext>
            </a:extLst>
          </p:cNvPr>
          <p:cNvSpPr>
            <a:spLocks noChangeArrowheads="1"/>
          </p:cNvSpPr>
          <p:nvPr/>
        </p:nvSpPr>
        <p:spPr bwMode="auto">
          <a:xfrm>
            <a:off x="2809875" y="3929063"/>
            <a:ext cx="1201738" cy="363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Venturi</a:t>
            </a:r>
          </a:p>
        </p:txBody>
      </p:sp>
      <p:sp>
        <p:nvSpPr>
          <p:cNvPr id="123921" name="Line 17">
            <a:extLst>
              <a:ext uri="{FF2B5EF4-FFF2-40B4-BE49-F238E27FC236}">
                <a16:creationId xmlns:a16="http://schemas.microsoft.com/office/drawing/2014/main" id="{CC286C1A-E160-435C-87C6-E395C3BDEA26}"/>
              </a:ext>
            </a:extLst>
          </p:cNvPr>
          <p:cNvSpPr>
            <a:spLocks noChangeShapeType="1"/>
          </p:cNvSpPr>
          <p:nvPr/>
        </p:nvSpPr>
        <p:spPr bwMode="auto">
          <a:xfrm>
            <a:off x="6923088" y="1031875"/>
            <a:ext cx="595312" cy="1587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22" name="Rectangle 18">
            <a:extLst>
              <a:ext uri="{FF2B5EF4-FFF2-40B4-BE49-F238E27FC236}">
                <a16:creationId xmlns:a16="http://schemas.microsoft.com/office/drawing/2014/main" id="{010A7AFF-C61E-43A1-82E6-9AB1D2F02A10}"/>
              </a:ext>
            </a:extLst>
          </p:cNvPr>
          <p:cNvSpPr>
            <a:spLocks noChangeArrowheads="1"/>
          </p:cNvSpPr>
          <p:nvPr/>
        </p:nvSpPr>
        <p:spPr bwMode="auto">
          <a:xfrm>
            <a:off x="7577138" y="1044575"/>
            <a:ext cx="12731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Solenoids</a:t>
            </a:r>
          </a:p>
        </p:txBody>
      </p:sp>
      <p:sp>
        <p:nvSpPr>
          <p:cNvPr id="123923" name="Rectangle 19">
            <a:extLst>
              <a:ext uri="{FF2B5EF4-FFF2-40B4-BE49-F238E27FC236}">
                <a16:creationId xmlns:a16="http://schemas.microsoft.com/office/drawing/2014/main" id="{CC2243E0-8E79-4A83-A7A0-03EA135DFF30}"/>
              </a:ext>
            </a:extLst>
          </p:cNvPr>
          <p:cNvSpPr>
            <a:spLocks noChangeArrowheads="1"/>
          </p:cNvSpPr>
          <p:nvPr/>
        </p:nvSpPr>
        <p:spPr bwMode="auto">
          <a:xfrm>
            <a:off x="7140575" y="1936750"/>
            <a:ext cx="1519238" cy="6381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Dust-Laden Air</a:t>
            </a:r>
          </a:p>
        </p:txBody>
      </p:sp>
      <p:sp>
        <p:nvSpPr>
          <p:cNvPr id="123924" name="Rectangle 20">
            <a:extLst>
              <a:ext uri="{FF2B5EF4-FFF2-40B4-BE49-F238E27FC236}">
                <a16:creationId xmlns:a16="http://schemas.microsoft.com/office/drawing/2014/main" id="{2BB5737F-A493-4FF8-9A24-940931CA5E26}"/>
              </a:ext>
            </a:extLst>
          </p:cNvPr>
          <p:cNvSpPr>
            <a:spLocks noChangeArrowheads="1"/>
          </p:cNvSpPr>
          <p:nvPr/>
        </p:nvSpPr>
        <p:spPr bwMode="auto">
          <a:xfrm>
            <a:off x="7380288" y="3025775"/>
            <a:ext cx="1519237"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Inlet Baffle</a:t>
            </a:r>
          </a:p>
        </p:txBody>
      </p:sp>
      <p:sp>
        <p:nvSpPr>
          <p:cNvPr id="123925" name="Line 21">
            <a:extLst>
              <a:ext uri="{FF2B5EF4-FFF2-40B4-BE49-F238E27FC236}">
                <a16:creationId xmlns:a16="http://schemas.microsoft.com/office/drawing/2014/main" id="{4D178D72-9367-4A68-BB03-4603A67B696C}"/>
              </a:ext>
            </a:extLst>
          </p:cNvPr>
          <p:cNvSpPr>
            <a:spLocks noChangeShapeType="1"/>
          </p:cNvSpPr>
          <p:nvPr/>
        </p:nvSpPr>
        <p:spPr bwMode="auto">
          <a:xfrm>
            <a:off x="6370638" y="2720975"/>
            <a:ext cx="1077912" cy="4381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26" name="Rectangle 22">
            <a:extLst>
              <a:ext uri="{FF2B5EF4-FFF2-40B4-BE49-F238E27FC236}">
                <a16:creationId xmlns:a16="http://schemas.microsoft.com/office/drawing/2014/main" id="{36E81DDA-BF1F-4E36-8C4C-D856EBA0ABA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23927" name="Rectangle 23">
            <a:extLst>
              <a:ext uri="{FF2B5EF4-FFF2-40B4-BE49-F238E27FC236}">
                <a16:creationId xmlns:a16="http://schemas.microsoft.com/office/drawing/2014/main" id="{58CC683A-4B2A-410E-ACF2-E8052530983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4C5A4FB-FB0C-461A-8260-BCBF4325C45E}" type="slidenum">
              <a:rPr lang="en-US" altLang="en-US" sz="1400">
                <a:solidFill>
                  <a:schemeClr val="tx2"/>
                </a:solidFill>
              </a:rPr>
              <a:pPr algn="r">
                <a:lnSpc>
                  <a:spcPct val="100000"/>
                </a:lnSpc>
                <a:spcBef>
                  <a:spcPct val="0"/>
                </a:spcBef>
                <a:buClrTx/>
                <a:buSzTx/>
                <a:buFontTx/>
                <a:buNone/>
              </a:pPr>
              <a:t>62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5954" name="Slide Number Placeholder 3">
            <a:extLst>
              <a:ext uri="{FF2B5EF4-FFF2-40B4-BE49-F238E27FC236}">
                <a16:creationId xmlns:a16="http://schemas.microsoft.com/office/drawing/2014/main" id="{4090053B-D2CB-4321-A7AE-AC7BA9F88026}"/>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8F5F0F3-5315-433A-B2FD-474550674BBB}" type="slidenum">
              <a:rPr lang="en-US" altLang="en-US" sz="1400">
                <a:solidFill>
                  <a:schemeClr val="tx2"/>
                </a:solidFill>
              </a:rPr>
              <a:pPr>
                <a:lnSpc>
                  <a:spcPct val="100000"/>
                </a:lnSpc>
                <a:spcBef>
                  <a:spcPct val="0"/>
                </a:spcBef>
                <a:buClrTx/>
                <a:buSzTx/>
                <a:buFontTx/>
                <a:buNone/>
              </a:pPr>
              <a:t>63</a:t>
            </a:fld>
            <a:endParaRPr lang="en-US" altLang="en-US" sz="1400">
              <a:solidFill>
                <a:schemeClr val="tx2"/>
              </a:solidFill>
            </a:endParaRPr>
          </a:p>
        </p:txBody>
      </p:sp>
      <p:sp>
        <p:nvSpPr>
          <p:cNvPr id="125955" name="Rectangle 2">
            <a:extLst>
              <a:ext uri="{FF2B5EF4-FFF2-40B4-BE49-F238E27FC236}">
                <a16:creationId xmlns:a16="http://schemas.microsoft.com/office/drawing/2014/main" id="{8712E38D-6D3D-47E7-A3E8-4751FB44D6F7}"/>
              </a:ext>
            </a:extLst>
          </p:cNvPr>
          <p:cNvSpPr>
            <a:spLocks noChangeArrowheads="1"/>
          </p:cNvSpPr>
          <p:nvPr/>
        </p:nvSpPr>
        <p:spPr bwMode="auto">
          <a:xfrm>
            <a:off x="485775" y="20638"/>
            <a:ext cx="9553575" cy="6824662"/>
          </a:xfrm>
          <a:prstGeom prst="rect">
            <a:avLst/>
          </a:prstGeom>
          <a:solidFill>
            <a:srgbClr val="21C4F4"/>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pic>
        <p:nvPicPr>
          <p:cNvPr id="125956" name="Picture 3">
            <a:extLst>
              <a:ext uri="{FF2B5EF4-FFF2-40B4-BE49-F238E27FC236}">
                <a16:creationId xmlns:a16="http://schemas.microsoft.com/office/drawing/2014/main" id="{E0012F58-AB99-4862-8A8D-2A9B28E35B5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8" y="139700"/>
            <a:ext cx="5524500" cy="65738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957" name="Rectangle 4">
            <a:extLst>
              <a:ext uri="{FF2B5EF4-FFF2-40B4-BE49-F238E27FC236}">
                <a16:creationId xmlns:a16="http://schemas.microsoft.com/office/drawing/2014/main" id="{0737A6AB-8153-4AD3-A74A-7261440959CF}"/>
              </a:ext>
            </a:extLst>
          </p:cNvPr>
          <p:cNvSpPr>
            <a:spLocks noGrp="1" noChangeArrowheads="1"/>
          </p:cNvSpPr>
          <p:nvPr>
            <p:ph type="ctrTitle"/>
          </p:nvPr>
        </p:nvSpPr>
        <p:spPr>
          <a:xfrm>
            <a:off x="6591300" y="4953000"/>
            <a:ext cx="3257550" cy="1450975"/>
          </a:xfrm>
          <a:solidFill>
            <a:schemeClr val="tx1"/>
          </a:solidFill>
        </p:spPr>
        <p:txBody>
          <a:bodyPr/>
          <a:lstStyle/>
          <a:p>
            <a:r>
              <a:rPr lang="en-US" altLang="en-US" sz="3800">
                <a:solidFill>
                  <a:schemeClr val="bg1"/>
                </a:solidFill>
                <a:effectLst/>
              </a:rPr>
              <a:t>Pulse Jet Baghouse</a:t>
            </a:r>
          </a:p>
        </p:txBody>
      </p:sp>
      <p:sp>
        <p:nvSpPr>
          <p:cNvPr id="125958" name="Line 5">
            <a:extLst>
              <a:ext uri="{FF2B5EF4-FFF2-40B4-BE49-F238E27FC236}">
                <a16:creationId xmlns:a16="http://schemas.microsoft.com/office/drawing/2014/main" id="{6EF2BCCC-4D35-480F-8494-A9C97ED3173E}"/>
              </a:ext>
            </a:extLst>
          </p:cNvPr>
          <p:cNvSpPr>
            <a:spLocks noChangeShapeType="1"/>
          </p:cNvSpPr>
          <p:nvPr/>
        </p:nvSpPr>
        <p:spPr bwMode="auto">
          <a:xfrm flipH="1" flipV="1">
            <a:off x="3205163" y="473075"/>
            <a:ext cx="1854200" cy="2540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59" name="Line 6">
            <a:extLst>
              <a:ext uri="{FF2B5EF4-FFF2-40B4-BE49-F238E27FC236}">
                <a16:creationId xmlns:a16="http://schemas.microsoft.com/office/drawing/2014/main" id="{715F4341-E22D-4723-8721-C6A0E312917A}"/>
              </a:ext>
            </a:extLst>
          </p:cNvPr>
          <p:cNvSpPr>
            <a:spLocks noChangeShapeType="1"/>
          </p:cNvSpPr>
          <p:nvPr/>
        </p:nvSpPr>
        <p:spPr bwMode="auto">
          <a:xfrm flipH="1" flipV="1">
            <a:off x="3252788" y="949325"/>
            <a:ext cx="987425" cy="1778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0" name="Line 7">
            <a:extLst>
              <a:ext uri="{FF2B5EF4-FFF2-40B4-BE49-F238E27FC236}">
                <a16:creationId xmlns:a16="http://schemas.microsoft.com/office/drawing/2014/main" id="{18E72902-6CE8-4484-B5E3-D38AB2ACF9D4}"/>
              </a:ext>
            </a:extLst>
          </p:cNvPr>
          <p:cNvSpPr>
            <a:spLocks noChangeShapeType="1"/>
          </p:cNvSpPr>
          <p:nvPr/>
        </p:nvSpPr>
        <p:spPr bwMode="auto">
          <a:xfrm flipV="1">
            <a:off x="2541588" y="333057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1" name="Line 8">
            <a:extLst>
              <a:ext uri="{FF2B5EF4-FFF2-40B4-BE49-F238E27FC236}">
                <a16:creationId xmlns:a16="http://schemas.microsoft.com/office/drawing/2014/main" id="{B6641BB5-1BB9-4BB8-8605-6D5792FD2D0F}"/>
              </a:ext>
            </a:extLst>
          </p:cNvPr>
          <p:cNvSpPr>
            <a:spLocks noChangeShapeType="1"/>
          </p:cNvSpPr>
          <p:nvPr/>
        </p:nvSpPr>
        <p:spPr bwMode="auto">
          <a:xfrm flipV="1">
            <a:off x="2970213" y="357822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2" name="Line 9">
            <a:extLst>
              <a:ext uri="{FF2B5EF4-FFF2-40B4-BE49-F238E27FC236}">
                <a16:creationId xmlns:a16="http://schemas.microsoft.com/office/drawing/2014/main" id="{A8860CFE-3BF1-4CA4-9CC2-50709A98996C}"/>
              </a:ext>
            </a:extLst>
          </p:cNvPr>
          <p:cNvSpPr>
            <a:spLocks noChangeShapeType="1"/>
          </p:cNvSpPr>
          <p:nvPr/>
        </p:nvSpPr>
        <p:spPr bwMode="auto">
          <a:xfrm flipH="1" flipV="1">
            <a:off x="3276600" y="2501900"/>
            <a:ext cx="39688" cy="146367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3" name="Rectangle 10">
            <a:extLst>
              <a:ext uri="{FF2B5EF4-FFF2-40B4-BE49-F238E27FC236}">
                <a16:creationId xmlns:a16="http://schemas.microsoft.com/office/drawing/2014/main" id="{876E598E-5776-495A-B3DE-8C3612EEEFC3}"/>
              </a:ext>
            </a:extLst>
          </p:cNvPr>
          <p:cNvSpPr>
            <a:spLocks noChangeArrowheads="1"/>
          </p:cNvSpPr>
          <p:nvPr/>
        </p:nvSpPr>
        <p:spPr bwMode="auto">
          <a:xfrm>
            <a:off x="2054225" y="282575"/>
            <a:ext cx="11842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Clean Air</a:t>
            </a:r>
          </a:p>
        </p:txBody>
      </p:sp>
      <p:sp>
        <p:nvSpPr>
          <p:cNvPr id="125964" name="Rectangle 11">
            <a:extLst>
              <a:ext uri="{FF2B5EF4-FFF2-40B4-BE49-F238E27FC236}">
                <a16:creationId xmlns:a16="http://schemas.microsoft.com/office/drawing/2014/main" id="{72ECECC4-8CEB-4E55-83FA-A3890FFC820E}"/>
              </a:ext>
            </a:extLst>
          </p:cNvPr>
          <p:cNvSpPr>
            <a:spLocks noChangeArrowheads="1"/>
          </p:cNvSpPr>
          <p:nvPr/>
        </p:nvSpPr>
        <p:spPr bwMode="auto">
          <a:xfrm>
            <a:off x="1190625" y="796925"/>
            <a:ext cx="20732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Clean Air Plenum</a:t>
            </a:r>
          </a:p>
        </p:txBody>
      </p:sp>
      <p:sp>
        <p:nvSpPr>
          <p:cNvPr id="125965" name="Line 12">
            <a:extLst>
              <a:ext uri="{FF2B5EF4-FFF2-40B4-BE49-F238E27FC236}">
                <a16:creationId xmlns:a16="http://schemas.microsoft.com/office/drawing/2014/main" id="{BB63052E-6FCB-40E2-AF04-B1815009B3C1}"/>
              </a:ext>
            </a:extLst>
          </p:cNvPr>
          <p:cNvSpPr>
            <a:spLocks noChangeShapeType="1"/>
          </p:cNvSpPr>
          <p:nvPr/>
        </p:nvSpPr>
        <p:spPr bwMode="auto">
          <a:xfrm flipV="1">
            <a:off x="2459038" y="1598613"/>
            <a:ext cx="0" cy="28575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6" name="Rectangle 13">
            <a:extLst>
              <a:ext uri="{FF2B5EF4-FFF2-40B4-BE49-F238E27FC236}">
                <a16:creationId xmlns:a16="http://schemas.microsoft.com/office/drawing/2014/main" id="{798DFB73-0D9E-4F9D-B2BA-BE717064EF77}"/>
              </a:ext>
            </a:extLst>
          </p:cNvPr>
          <p:cNvSpPr>
            <a:spLocks noChangeArrowheads="1"/>
          </p:cNvSpPr>
          <p:nvPr/>
        </p:nvSpPr>
        <p:spPr bwMode="auto">
          <a:xfrm>
            <a:off x="1392238" y="1285875"/>
            <a:ext cx="13366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Pulse Pipe</a:t>
            </a:r>
          </a:p>
        </p:txBody>
      </p:sp>
      <p:sp>
        <p:nvSpPr>
          <p:cNvPr id="125967" name="Rectangle 14">
            <a:extLst>
              <a:ext uri="{FF2B5EF4-FFF2-40B4-BE49-F238E27FC236}">
                <a16:creationId xmlns:a16="http://schemas.microsoft.com/office/drawing/2014/main" id="{51A3434C-A998-4630-A9FD-2A55805FB007}"/>
              </a:ext>
            </a:extLst>
          </p:cNvPr>
          <p:cNvSpPr>
            <a:spLocks noChangeArrowheads="1"/>
          </p:cNvSpPr>
          <p:nvPr/>
        </p:nvSpPr>
        <p:spPr bwMode="auto">
          <a:xfrm>
            <a:off x="2214563" y="3971925"/>
            <a:ext cx="6127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Bag</a:t>
            </a:r>
          </a:p>
        </p:txBody>
      </p:sp>
      <p:sp>
        <p:nvSpPr>
          <p:cNvPr id="125968" name="Rectangle 15">
            <a:extLst>
              <a:ext uri="{FF2B5EF4-FFF2-40B4-BE49-F238E27FC236}">
                <a16:creationId xmlns:a16="http://schemas.microsoft.com/office/drawing/2014/main" id="{81470081-212C-413E-9DB5-5ECAF8050757}"/>
              </a:ext>
            </a:extLst>
          </p:cNvPr>
          <p:cNvSpPr>
            <a:spLocks noChangeArrowheads="1"/>
          </p:cNvSpPr>
          <p:nvPr/>
        </p:nvSpPr>
        <p:spPr bwMode="auto">
          <a:xfrm>
            <a:off x="2454275" y="4289425"/>
            <a:ext cx="944563"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Cage</a:t>
            </a:r>
          </a:p>
        </p:txBody>
      </p:sp>
      <p:sp>
        <p:nvSpPr>
          <p:cNvPr id="125969" name="Rectangle 16">
            <a:extLst>
              <a:ext uri="{FF2B5EF4-FFF2-40B4-BE49-F238E27FC236}">
                <a16:creationId xmlns:a16="http://schemas.microsoft.com/office/drawing/2014/main" id="{759F36E1-C573-41AF-8296-096BCD09F638}"/>
              </a:ext>
            </a:extLst>
          </p:cNvPr>
          <p:cNvSpPr>
            <a:spLocks noChangeArrowheads="1"/>
          </p:cNvSpPr>
          <p:nvPr/>
        </p:nvSpPr>
        <p:spPr bwMode="auto">
          <a:xfrm>
            <a:off x="2809875" y="3929063"/>
            <a:ext cx="1201738" cy="363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Venturi</a:t>
            </a:r>
          </a:p>
        </p:txBody>
      </p:sp>
      <p:sp>
        <p:nvSpPr>
          <p:cNvPr id="125970" name="Line 17">
            <a:extLst>
              <a:ext uri="{FF2B5EF4-FFF2-40B4-BE49-F238E27FC236}">
                <a16:creationId xmlns:a16="http://schemas.microsoft.com/office/drawing/2014/main" id="{0B580B8B-F096-4E26-A1A6-5B4612595578}"/>
              </a:ext>
            </a:extLst>
          </p:cNvPr>
          <p:cNvSpPr>
            <a:spLocks noChangeShapeType="1"/>
          </p:cNvSpPr>
          <p:nvPr/>
        </p:nvSpPr>
        <p:spPr bwMode="auto">
          <a:xfrm>
            <a:off x="6923088" y="1031875"/>
            <a:ext cx="595312" cy="1587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71" name="Rectangle 18">
            <a:extLst>
              <a:ext uri="{FF2B5EF4-FFF2-40B4-BE49-F238E27FC236}">
                <a16:creationId xmlns:a16="http://schemas.microsoft.com/office/drawing/2014/main" id="{A27E22C0-037E-4AC5-9060-8D4A7DDCF080}"/>
              </a:ext>
            </a:extLst>
          </p:cNvPr>
          <p:cNvSpPr>
            <a:spLocks noChangeArrowheads="1"/>
          </p:cNvSpPr>
          <p:nvPr/>
        </p:nvSpPr>
        <p:spPr bwMode="auto">
          <a:xfrm>
            <a:off x="7577138" y="1044575"/>
            <a:ext cx="1273175"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Solenoids</a:t>
            </a:r>
          </a:p>
        </p:txBody>
      </p:sp>
      <p:sp>
        <p:nvSpPr>
          <p:cNvPr id="125972" name="Rectangle 19">
            <a:extLst>
              <a:ext uri="{FF2B5EF4-FFF2-40B4-BE49-F238E27FC236}">
                <a16:creationId xmlns:a16="http://schemas.microsoft.com/office/drawing/2014/main" id="{AA5F16A6-64A0-4347-9F0D-635F7F8AC294}"/>
              </a:ext>
            </a:extLst>
          </p:cNvPr>
          <p:cNvSpPr>
            <a:spLocks noChangeArrowheads="1"/>
          </p:cNvSpPr>
          <p:nvPr/>
        </p:nvSpPr>
        <p:spPr bwMode="auto">
          <a:xfrm>
            <a:off x="7140575" y="1936750"/>
            <a:ext cx="1519238" cy="6381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Dust-Laden Air</a:t>
            </a:r>
          </a:p>
        </p:txBody>
      </p:sp>
      <p:sp>
        <p:nvSpPr>
          <p:cNvPr id="125973" name="Rectangle 20">
            <a:extLst>
              <a:ext uri="{FF2B5EF4-FFF2-40B4-BE49-F238E27FC236}">
                <a16:creationId xmlns:a16="http://schemas.microsoft.com/office/drawing/2014/main" id="{30B43BFF-D314-472F-A19A-03DB42A57A20}"/>
              </a:ext>
            </a:extLst>
          </p:cNvPr>
          <p:cNvSpPr>
            <a:spLocks noChangeArrowheads="1"/>
          </p:cNvSpPr>
          <p:nvPr/>
        </p:nvSpPr>
        <p:spPr bwMode="auto">
          <a:xfrm>
            <a:off x="7380288" y="3025775"/>
            <a:ext cx="1519237"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0"/>
              </a:spcBef>
              <a:buClrTx/>
              <a:buSzTx/>
              <a:buFontTx/>
              <a:buNone/>
            </a:pPr>
            <a:r>
              <a:rPr lang="en-US" altLang="en-US" sz="1800">
                <a:solidFill>
                  <a:schemeClr val="bg2"/>
                </a:solidFill>
              </a:rPr>
              <a:t>Inlet Baffle</a:t>
            </a:r>
          </a:p>
        </p:txBody>
      </p:sp>
      <p:sp>
        <p:nvSpPr>
          <p:cNvPr id="125974" name="Line 21">
            <a:extLst>
              <a:ext uri="{FF2B5EF4-FFF2-40B4-BE49-F238E27FC236}">
                <a16:creationId xmlns:a16="http://schemas.microsoft.com/office/drawing/2014/main" id="{783F7F96-9F66-4411-8211-02B973CC24FD}"/>
              </a:ext>
            </a:extLst>
          </p:cNvPr>
          <p:cNvSpPr>
            <a:spLocks noChangeShapeType="1"/>
          </p:cNvSpPr>
          <p:nvPr/>
        </p:nvSpPr>
        <p:spPr bwMode="auto">
          <a:xfrm>
            <a:off x="6370638" y="2720975"/>
            <a:ext cx="1077912" cy="4381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75" name="Rectangle 22">
            <a:extLst>
              <a:ext uri="{FF2B5EF4-FFF2-40B4-BE49-F238E27FC236}">
                <a16:creationId xmlns:a16="http://schemas.microsoft.com/office/drawing/2014/main" id="{45E4229B-3F1F-42FC-B47D-8903EE96861E}"/>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25976" name="Rectangle 23">
            <a:extLst>
              <a:ext uri="{FF2B5EF4-FFF2-40B4-BE49-F238E27FC236}">
                <a16:creationId xmlns:a16="http://schemas.microsoft.com/office/drawing/2014/main" id="{5B94126A-E00D-4DC8-95F7-F41D30CF7E8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2BAACE15-AA00-45D6-A205-19DB41276B42}" type="slidenum">
              <a:rPr lang="en-US" altLang="en-US" sz="1400">
                <a:solidFill>
                  <a:schemeClr val="tx2"/>
                </a:solidFill>
              </a:rPr>
              <a:pPr algn="r">
                <a:lnSpc>
                  <a:spcPct val="100000"/>
                </a:lnSpc>
                <a:spcBef>
                  <a:spcPct val="0"/>
                </a:spcBef>
                <a:buClrTx/>
                <a:buSzTx/>
                <a:buFontTx/>
                <a:buNone/>
              </a:pPr>
              <a:t>63</a:t>
            </a:fld>
            <a:endParaRPr lang="en-US" altLang="en-US" sz="1400">
              <a:solidFill>
                <a:schemeClr val="tx2"/>
              </a:solidFill>
            </a:endParaRPr>
          </a:p>
        </p:txBody>
      </p:sp>
    </p:spTree>
  </p:cSld>
  <p:clrMapOvr>
    <a:masterClrMapping/>
  </p:clrMapOvr>
  <p:transition advClick="0" advTm="5000">
    <p:random/>
  </p:transition>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60E9C0CC-509F-455D-AC50-B65B5E500C15}"/>
              </a:ext>
            </a:extLst>
          </p:cNvPr>
          <p:cNvSpPr>
            <a:spLocks noGrp="1" noChangeArrowheads="1"/>
          </p:cNvSpPr>
          <p:nvPr>
            <p:ph type="ctrTitle"/>
          </p:nvPr>
        </p:nvSpPr>
        <p:spPr>
          <a:xfrm>
            <a:off x="800100" y="2286000"/>
            <a:ext cx="8686800" cy="1143000"/>
          </a:xfrm>
        </p:spPr>
        <p:txBody>
          <a:bodyPr/>
          <a:lstStyle/>
          <a:p>
            <a:pPr>
              <a:defRPr/>
            </a:pPr>
            <a:endParaRPr lang="en-US" i="1">
              <a:effectLst>
                <a:outerShdw blurRad="38100" dist="38100" dir="2700000" algn="tl">
                  <a:srgbClr val="FFFFFF"/>
                </a:outerShdw>
              </a:effectLst>
            </a:endParaRPr>
          </a:p>
        </p:txBody>
      </p:sp>
      <p:sp>
        <p:nvSpPr>
          <p:cNvPr id="128003" name="Rectangle 3">
            <a:extLst>
              <a:ext uri="{FF2B5EF4-FFF2-40B4-BE49-F238E27FC236}">
                <a16:creationId xmlns:a16="http://schemas.microsoft.com/office/drawing/2014/main" id="{7669582A-5A7F-4367-9C0C-899CF141396B}"/>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pic>
        <p:nvPicPr>
          <p:cNvPr id="128004" name="Picture 4">
            <a:extLst>
              <a:ext uri="{FF2B5EF4-FFF2-40B4-BE49-F238E27FC236}">
                <a16:creationId xmlns:a16="http://schemas.microsoft.com/office/drawing/2014/main" id="{E4F68C33-67D9-4F90-A964-04A450EE107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488" y="0"/>
            <a:ext cx="9825037" cy="65468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5" name="Rectangle 5">
            <a:extLst>
              <a:ext uri="{FF2B5EF4-FFF2-40B4-BE49-F238E27FC236}">
                <a16:creationId xmlns:a16="http://schemas.microsoft.com/office/drawing/2014/main" id="{83733735-CB71-409D-BB8A-732760A57071}"/>
              </a:ext>
            </a:extLst>
          </p:cNvPr>
          <p:cNvSpPr>
            <a:spLocks noChangeArrowheads="1"/>
          </p:cNvSpPr>
          <p:nvPr/>
        </p:nvSpPr>
        <p:spPr bwMode="auto">
          <a:xfrm>
            <a:off x="347663" y="65627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28006" name="Rectangle 6">
            <a:extLst>
              <a:ext uri="{FF2B5EF4-FFF2-40B4-BE49-F238E27FC236}">
                <a16:creationId xmlns:a16="http://schemas.microsoft.com/office/drawing/2014/main" id="{BD8A64ED-210C-4B1E-8383-EE67BD875FC4}"/>
              </a:ext>
            </a:extLst>
          </p:cNvPr>
          <p:cNvSpPr>
            <a:spLocks noChangeArrowheads="1"/>
          </p:cNvSpPr>
          <p:nvPr/>
        </p:nvSpPr>
        <p:spPr bwMode="auto">
          <a:xfrm>
            <a:off x="7848600" y="6562725"/>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283B4FF4-355E-494D-8B83-0EF4CDF1BDAF}" type="slidenum">
              <a:rPr lang="en-US" altLang="en-US" sz="1400">
                <a:solidFill>
                  <a:schemeClr val="tx2"/>
                </a:solidFill>
              </a:rPr>
              <a:pPr algn="r">
                <a:lnSpc>
                  <a:spcPct val="100000"/>
                </a:lnSpc>
                <a:spcBef>
                  <a:spcPct val="0"/>
                </a:spcBef>
                <a:buClrTx/>
                <a:buSzTx/>
                <a:buFontTx/>
                <a:buNone/>
              </a:pPr>
              <a:t>64</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Number Placeholder 3">
            <a:extLst>
              <a:ext uri="{FF2B5EF4-FFF2-40B4-BE49-F238E27FC236}">
                <a16:creationId xmlns:a16="http://schemas.microsoft.com/office/drawing/2014/main" id="{1006A3CC-FFFC-4E24-963B-4EE8C648267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AF5CB363-4C18-4481-85FC-DD4EACCC89BA}" type="slidenum">
              <a:rPr lang="en-US" altLang="en-US" sz="1400">
                <a:solidFill>
                  <a:schemeClr val="tx2"/>
                </a:solidFill>
              </a:rPr>
              <a:pPr>
                <a:lnSpc>
                  <a:spcPct val="100000"/>
                </a:lnSpc>
                <a:spcBef>
                  <a:spcPct val="0"/>
                </a:spcBef>
                <a:buClrTx/>
                <a:buSzTx/>
                <a:buFontTx/>
                <a:buNone/>
              </a:pPr>
              <a:t>65</a:t>
            </a:fld>
            <a:endParaRPr lang="en-US" altLang="en-US" sz="1400">
              <a:solidFill>
                <a:schemeClr val="tx2"/>
              </a:solidFill>
            </a:endParaRPr>
          </a:p>
        </p:txBody>
      </p:sp>
      <p:pic>
        <p:nvPicPr>
          <p:cNvPr id="130051" name="Picture 2" descr="Picture 024">
            <a:extLst>
              <a:ext uri="{FF2B5EF4-FFF2-40B4-BE49-F238E27FC236}">
                <a16:creationId xmlns:a16="http://schemas.microsoft.com/office/drawing/2014/main" id="{4174E3D5-3B6F-48AA-A11B-0660BC1B6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26988"/>
            <a:ext cx="10287000" cy="685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2259" name="Rectangle 3">
            <a:extLst>
              <a:ext uri="{FF2B5EF4-FFF2-40B4-BE49-F238E27FC236}">
                <a16:creationId xmlns:a16="http://schemas.microsoft.com/office/drawing/2014/main" id="{75FAA1BA-CD9C-4470-B232-9E720B1E8AAD}"/>
              </a:ext>
            </a:extLst>
          </p:cNvPr>
          <p:cNvSpPr>
            <a:spLocks noChangeArrowheads="1"/>
          </p:cNvSpPr>
          <p:nvPr/>
        </p:nvSpPr>
        <p:spPr bwMode="auto">
          <a:xfrm>
            <a:off x="1495425" y="314325"/>
            <a:ext cx="7521575" cy="6985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sz="4000" b="1">
                <a:solidFill>
                  <a:srgbClr val="CC0000"/>
                </a:solidFill>
                <a:effectLst>
                  <a:outerShdw blurRad="38100" dist="38100" dir="2700000" algn="tl">
                    <a:srgbClr val="000000"/>
                  </a:outerShdw>
                </a:effectLst>
                <a:latin typeface="Arial" charset="0"/>
              </a:rPr>
              <a:t>Pulse Jet Baghouse</a:t>
            </a:r>
          </a:p>
        </p:txBody>
      </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3">
            <a:extLst>
              <a:ext uri="{FF2B5EF4-FFF2-40B4-BE49-F238E27FC236}">
                <a16:creationId xmlns:a16="http://schemas.microsoft.com/office/drawing/2014/main" id="{D694AC16-66B8-4ACF-A2E1-04091556233A}"/>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15B9387C-4B4C-4CE0-A638-1519526251EE}" type="slidenum">
              <a:rPr lang="en-US" altLang="en-US" sz="1400">
                <a:solidFill>
                  <a:schemeClr val="tx2"/>
                </a:solidFill>
              </a:rPr>
              <a:pPr>
                <a:lnSpc>
                  <a:spcPct val="100000"/>
                </a:lnSpc>
                <a:spcBef>
                  <a:spcPct val="0"/>
                </a:spcBef>
                <a:buClrTx/>
                <a:buSzTx/>
                <a:buFontTx/>
                <a:buNone/>
              </a:pPr>
              <a:t>66</a:t>
            </a:fld>
            <a:endParaRPr lang="en-US" altLang="en-US" sz="1400">
              <a:solidFill>
                <a:schemeClr val="tx2"/>
              </a:solidFill>
            </a:endParaRPr>
          </a:p>
        </p:txBody>
      </p:sp>
      <p:pic>
        <p:nvPicPr>
          <p:cNvPr id="131075" name="Picture 2" descr="Picture 084">
            <a:extLst>
              <a:ext uri="{FF2B5EF4-FFF2-40B4-BE49-F238E27FC236}">
                <a16:creationId xmlns:a16="http://schemas.microsoft.com/office/drawing/2014/main" id="{8E7055CE-F042-43DE-8216-2F5F0E208C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3283" name="Rectangle 3">
            <a:extLst>
              <a:ext uri="{FF2B5EF4-FFF2-40B4-BE49-F238E27FC236}">
                <a16:creationId xmlns:a16="http://schemas.microsoft.com/office/drawing/2014/main" id="{B9455368-3EB6-45B0-BE1A-3F453DEF1D03}"/>
              </a:ext>
            </a:extLst>
          </p:cNvPr>
          <p:cNvSpPr>
            <a:spLocks noChangeArrowheads="1"/>
          </p:cNvSpPr>
          <p:nvPr/>
        </p:nvSpPr>
        <p:spPr bwMode="auto">
          <a:xfrm>
            <a:off x="1204913" y="400050"/>
            <a:ext cx="8005762" cy="6985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sz="4000" b="1">
                <a:solidFill>
                  <a:srgbClr val="CC0000"/>
                </a:solidFill>
                <a:effectLst>
                  <a:outerShdw blurRad="38100" dist="38100" dir="2700000" algn="tl">
                    <a:srgbClr val="000000"/>
                  </a:outerShdw>
                </a:effectLst>
                <a:latin typeface="Arial" charset="0"/>
              </a:rPr>
              <a:t>Inside a Pulse Jet Baghouse</a:t>
            </a:r>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Number Placeholder 3">
            <a:extLst>
              <a:ext uri="{FF2B5EF4-FFF2-40B4-BE49-F238E27FC236}">
                <a16:creationId xmlns:a16="http://schemas.microsoft.com/office/drawing/2014/main" id="{B5F57263-AAFF-4A9B-9AE4-DD8260BE503C}"/>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88362DDE-4026-4B41-95D7-F2E1AF707773}" type="slidenum">
              <a:rPr lang="en-US" altLang="en-US" sz="1400">
                <a:solidFill>
                  <a:schemeClr val="tx2"/>
                </a:solidFill>
              </a:rPr>
              <a:pPr>
                <a:lnSpc>
                  <a:spcPct val="100000"/>
                </a:lnSpc>
                <a:spcBef>
                  <a:spcPct val="0"/>
                </a:spcBef>
                <a:buClrTx/>
                <a:buSzTx/>
                <a:buFontTx/>
                <a:buNone/>
              </a:pPr>
              <a:t>67</a:t>
            </a:fld>
            <a:endParaRPr lang="en-US" altLang="en-US" sz="1400">
              <a:solidFill>
                <a:schemeClr val="tx2"/>
              </a:solidFill>
            </a:endParaRPr>
          </a:p>
        </p:txBody>
      </p:sp>
      <p:pic>
        <p:nvPicPr>
          <p:cNvPr id="132099" name="Picture 2" descr="Picture 087">
            <a:extLst>
              <a:ext uri="{FF2B5EF4-FFF2-40B4-BE49-F238E27FC236}">
                <a16:creationId xmlns:a16="http://schemas.microsoft.com/office/drawing/2014/main" id="{6777F3DC-768A-423F-B727-4A47108FB1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4307" name="Rectangle 3">
            <a:extLst>
              <a:ext uri="{FF2B5EF4-FFF2-40B4-BE49-F238E27FC236}">
                <a16:creationId xmlns:a16="http://schemas.microsoft.com/office/drawing/2014/main" id="{CD499784-D502-4EB4-B9D4-13DB6A77DEF7}"/>
              </a:ext>
            </a:extLst>
          </p:cNvPr>
          <p:cNvSpPr>
            <a:spLocks noChangeArrowheads="1"/>
          </p:cNvSpPr>
          <p:nvPr/>
        </p:nvSpPr>
        <p:spPr bwMode="auto">
          <a:xfrm>
            <a:off x="433388" y="485775"/>
            <a:ext cx="3086100" cy="12477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sz="4000" b="1">
                <a:solidFill>
                  <a:srgbClr val="CC0000"/>
                </a:solidFill>
                <a:effectLst>
                  <a:outerShdw blurRad="38100" dist="38100" dir="2700000" algn="tl">
                    <a:srgbClr val="000000"/>
                  </a:outerShdw>
                </a:effectLst>
                <a:latin typeface="Arial" charset="0"/>
              </a:rPr>
              <a:t>Pulse Jet </a:t>
            </a:r>
          </a:p>
          <a:p>
            <a:pPr algn="ctr">
              <a:lnSpc>
                <a:spcPct val="90000"/>
              </a:lnSpc>
              <a:defRPr/>
            </a:pPr>
            <a:r>
              <a:rPr lang="en-US" sz="4000" b="1">
                <a:solidFill>
                  <a:srgbClr val="CC0000"/>
                </a:solidFill>
                <a:effectLst>
                  <a:outerShdw blurRad="38100" dist="38100" dir="2700000" algn="tl">
                    <a:srgbClr val="000000"/>
                  </a:outerShdw>
                </a:effectLst>
                <a:latin typeface="Arial" charset="0"/>
              </a:rPr>
              <a:t>Bag</a:t>
            </a:r>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22" name="Picture 2">
            <a:extLst>
              <a:ext uri="{FF2B5EF4-FFF2-40B4-BE49-F238E27FC236}">
                <a16:creationId xmlns:a16="http://schemas.microsoft.com/office/drawing/2014/main" id="{3A58B89A-D6B1-49EC-ABB8-0B25268A6FB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
            <a:ext cx="10269538" cy="68421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23" name="Rectangle 3">
            <a:extLst>
              <a:ext uri="{FF2B5EF4-FFF2-40B4-BE49-F238E27FC236}">
                <a16:creationId xmlns:a16="http://schemas.microsoft.com/office/drawing/2014/main" id="{4868601A-8F81-4ED5-B440-85A40FBFE39A}"/>
              </a:ext>
            </a:extLst>
          </p:cNvPr>
          <p:cNvSpPr>
            <a:spLocks noChangeArrowheads="1"/>
          </p:cNvSpPr>
          <p:nvPr/>
        </p:nvSpPr>
        <p:spPr bwMode="auto">
          <a:xfrm>
            <a:off x="1809750" y="171450"/>
            <a:ext cx="7010400" cy="1457325"/>
          </a:xfrm>
          <a:prstGeom prst="rect">
            <a:avLst/>
          </a:prstGeom>
          <a:solidFill>
            <a:schemeClr val="bg2"/>
          </a:solidFill>
          <a:ln>
            <a:noFill/>
          </a:ln>
          <a:effectLst>
            <a:outerShdw dist="7184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5000">
                <a:solidFill>
                  <a:schemeClr val="tx2"/>
                </a:solidFill>
              </a:rPr>
              <a:t>Pulse Air Distribution System</a:t>
            </a:r>
          </a:p>
        </p:txBody>
      </p:sp>
      <p:sp>
        <p:nvSpPr>
          <p:cNvPr id="133124" name="Rectangle 4">
            <a:extLst>
              <a:ext uri="{FF2B5EF4-FFF2-40B4-BE49-F238E27FC236}">
                <a16:creationId xmlns:a16="http://schemas.microsoft.com/office/drawing/2014/main" id="{C0540BD2-071B-4FB6-A547-5BB11C0E3914}"/>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33125" name="Rectangle 5">
            <a:extLst>
              <a:ext uri="{FF2B5EF4-FFF2-40B4-BE49-F238E27FC236}">
                <a16:creationId xmlns:a16="http://schemas.microsoft.com/office/drawing/2014/main" id="{F7E228DF-7C38-44CA-B851-29FA79455AE3}"/>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391C2F35-658F-42AC-A40E-4D903B415749}" type="slidenum">
              <a:rPr lang="en-US" altLang="en-US" sz="1400">
                <a:solidFill>
                  <a:schemeClr val="tx2"/>
                </a:solidFill>
              </a:rPr>
              <a:pPr algn="r">
                <a:lnSpc>
                  <a:spcPct val="100000"/>
                </a:lnSpc>
                <a:spcBef>
                  <a:spcPct val="0"/>
                </a:spcBef>
                <a:buClrTx/>
                <a:buSzTx/>
                <a:buFontTx/>
                <a:buNone/>
              </a:pPr>
              <a:t>68</a:t>
            </a:fld>
            <a:endParaRPr lang="en-US" altLang="en-US" sz="1400">
              <a:solidFill>
                <a:schemeClr val="tx2"/>
              </a:solidFill>
            </a:endParaRPr>
          </a:p>
        </p:txBody>
      </p:sp>
    </p:spTree>
  </p:cSld>
  <p:clrMapOvr>
    <a:masterClrMapping/>
  </p:clrMapOvr>
  <p:transition advClick="0" advTm="5000">
    <p:random/>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5170" name="Picture 2">
            <a:extLst>
              <a:ext uri="{FF2B5EF4-FFF2-40B4-BE49-F238E27FC236}">
                <a16:creationId xmlns:a16="http://schemas.microsoft.com/office/drawing/2014/main" id="{33734908-24C9-46BC-9FD8-DF4CF9C0919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04475"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171" name="Rectangle 3">
            <a:extLst>
              <a:ext uri="{FF2B5EF4-FFF2-40B4-BE49-F238E27FC236}">
                <a16:creationId xmlns:a16="http://schemas.microsoft.com/office/drawing/2014/main" id="{27162D1D-3D54-4EA5-BDD2-400950D75989}"/>
              </a:ext>
            </a:extLst>
          </p:cNvPr>
          <p:cNvSpPr>
            <a:spLocks noChangeArrowheads="1"/>
          </p:cNvSpPr>
          <p:nvPr/>
        </p:nvSpPr>
        <p:spPr bwMode="auto">
          <a:xfrm>
            <a:off x="246063" y="5465763"/>
            <a:ext cx="5514975" cy="1104900"/>
          </a:xfrm>
          <a:prstGeom prst="rect">
            <a:avLst/>
          </a:prstGeom>
          <a:solidFill>
            <a:schemeClr val="bg2"/>
          </a:solidFill>
          <a:ln>
            <a:noFill/>
          </a:ln>
          <a:effectLst>
            <a:outerShdw dist="53882" dir="2700000" algn="ctr" rotWithShape="0">
              <a:schemeClr val="bg2"/>
            </a:outerShdw>
          </a:effectLst>
          <a:extLs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lnSpc>
                <a:spcPct val="100000"/>
              </a:lnSpc>
              <a:spcBef>
                <a:spcPct val="25000"/>
              </a:spcBef>
              <a:spcAft>
                <a:spcPct val="25000"/>
              </a:spcAft>
              <a:buClrTx/>
              <a:buSzTx/>
              <a:buFontTx/>
              <a:buNone/>
            </a:pPr>
            <a:r>
              <a:rPr lang="en-US" altLang="en-US" sz="6000">
                <a:solidFill>
                  <a:schemeClr val="tx2"/>
                </a:solidFill>
              </a:rPr>
              <a:t>Snap Ring</a:t>
            </a:r>
          </a:p>
        </p:txBody>
      </p:sp>
      <p:sp>
        <p:nvSpPr>
          <p:cNvPr id="135172" name="Rectangle 4">
            <a:extLst>
              <a:ext uri="{FF2B5EF4-FFF2-40B4-BE49-F238E27FC236}">
                <a16:creationId xmlns:a16="http://schemas.microsoft.com/office/drawing/2014/main" id="{997A3FCA-B536-49ED-81C9-20D125971D57}"/>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40A5D3FD-5F0C-42EC-8DD2-BB8C0749646F}" type="slidenum">
              <a:rPr lang="en-US" altLang="en-US" sz="1400">
                <a:solidFill>
                  <a:schemeClr val="tx2"/>
                </a:solidFill>
              </a:rPr>
              <a:pPr algn="r">
                <a:lnSpc>
                  <a:spcPct val="100000"/>
                </a:lnSpc>
                <a:spcBef>
                  <a:spcPct val="0"/>
                </a:spcBef>
                <a:buClrTx/>
                <a:buSzTx/>
                <a:buFontTx/>
                <a:buNone/>
              </a:pPr>
              <a:t>69</a:t>
            </a:fld>
            <a:endParaRPr lang="en-US" altLang="en-US" sz="1400">
              <a:solidFill>
                <a:schemeClr val="tx2"/>
              </a:solidFill>
            </a:endParaRPr>
          </a:p>
        </p:txBody>
      </p:sp>
    </p:spTree>
  </p:cSld>
  <p:clrMapOvr>
    <a:masterClrMapping/>
  </p:clrMapOvr>
  <p:transition advClick="0" advTm="5000">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863171C4-2F85-4E48-A149-2A77D4B5089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00" y="-9525"/>
            <a:ext cx="7248525" cy="68643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3">
            <a:extLst>
              <a:ext uri="{FF2B5EF4-FFF2-40B4-BE49-F238E27FC236}">
                <a16:creationId xmlns:a16="http://schemas.microsoft.com/office/drawing/2014/main" id="{CE6D0F3C-762E-4AF5-838F-1D0BFF9D1BD3}"/>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4340" name="Rectangle 4">
            <a:extLst>
              <a:ext uri="{FF2B5EF4-FFF2-40B4-BE49-F238E27FC236}">
                <a16:creationId xmlns:a16="http://schemas.microsoft.com/office/drawing/2014/main" id="{BF1FF972-B5E7-4876-9D34-7AAED694DA1E}"/>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CE7E7F31-8FCC-4E8C-A413-BB8B36EC00F5}" type="slidenum">
              <a:rPr lang="en-US" altLang="en-US" sz="1400">
                <a:solidFill>
                  <a:schemeClr val="tx2"/>
                </a:solidFill>
              </a:rPr>
              <a:pPr algn="r">
                <a:lnSpc>
                  <a:spcPct val="100000"/>
                </a:lnSpc>
                <a:spcBef>
                  <a:spcPct val="0"/>
                </a:spcBef>
                <a:buClrTx/>
                <a:buSzTx/>
                <a:buFontTx/>
                <a:buNone/>
              </a:pPr>
              <a:t>7</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3">
            <a:extLst>
              <a:ext uri="{FF2B5EF4-FFF2-40B4-BE49-F238E27FC236}">
                <a16:creationId xmlns:a16="http://schemas.microsoft.com/office/drawing/2014/main" id="{2916D763-2679-4CE1-A68E-86BFF382085C}"/>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032C728-00F7-4786-8A48-8FE29A8801D8}" type="slidenum">
              <a:rPr lang="en-US" altLang="en-US" sz="1400">
                <a:solidFill>
                  <a:schemeClr val="tx2"/>
                </a:solidFill>
              </a:rPr>
              <a:pPr>
                <a:lnSpc>
                  <a:spcPct val="100000"/>
                </a:lnSpc>
                <a:spcBef>
                  <a:spcPct val="0"/>
                </a:spcBef>
                <a:buClrTx/>
                <a:buSzTx/>
                <a:buFontTx/>
                <a:buNone/>
              </a:pPr>
              <a:t>70</a:t>
            </a:fld>
            <a:endParaRPr lang="en-US" altLang="en-US" sz="1400">
              <a:solidFill>
                <a:schemeClr val="tx2"/>
              </a:solidFill>
            </a:endParaRPr>
          </a:p>
        </p:txBody>
      </p:sp>
      <p:sp>
        <p:nvSpPr>
          <p:cNvPr id="120834" name="Rectangle 2">
            <a:extLst>
              <a:ext uri="{FF2B5EF4-FFF2-40B4-BE49-F238E27FC236}">
                <a16:creationId xmlns:a16="http://schemas.microsoft.com/office/drawing/2014/main" id="{218691FC-FB66-4F91-9D3F-C252E632F5FF}"/>
              </a:ext>
            </a:extLst>
          </p:cNvPr>
          <p:cNvSpPr>
            <a:spLocks noGrp="1" noChangeArrowheads="1"/>
          </p:cNvSpPr>
          <p:nvPr>
            <p:ph type="title"/>
          </p:nvPr>
        </p:nvSpPr>
        <p:spPr>
          <a:xfrm>
            <a:off x="666750" y="800100"/>
            <a:ext cx="8963025" cy="1200150"/>
          </a:xfrm>
          <a:effectLst>
            <a:outerShdw dist="45791" dir="2021404" algn="ctr" rotWithShape="0">
              <a:schemeClr val="bg2"/>
            </a:outerShdw>
          </a:effectLst>
        </p:spPr>
        <p:txBody>
          <a:bodyPr/>
          <a:lstStyle/>
          <a:p>
            <a:pPr>
              <a:lnSpc>
                <a:spcPct val="90000"/>
              </a:lnSpc>
              <a:defRPr/>
            </a:pPr>
            <a:r>
              <a:rPr lang="en-US" sz="4800"/>
              <a:t>Pulse Jet Cleaning System Problems</a:t>
            </a:r>
            <a:br>
              <a:rPr lang="en-US"/>
            </a:br>
            <a:r>
              <a:rPr lang="en-US" sz="2400">
                <a:solidFill>
                  <a:srgbClr val="FFFF00"/>
                </a:solidFill>
                <a:effectLst/>
              </a:rPr>
              <a:t>(Section 503.11)</a:t>
            </a:r>
          </a:p>
        </p:txBody>
      </p:sp>
      <p:sp>
        <p:nvSpPr>
          <p:cNvPr id="137220" name="Rectangle 3">
            <a:extLst>
              <a:ext uri="{FF2B5EF4-FFF2-40B4-BE49-F238E27FC236}">
                <a16:creationId xmlns:a16="http://schemas.microsoft.com/office/drawing/2014/main" id="{955BC7A8-1CC4-46B0-B903-9FF2BD8FEB24}"/>
              </a:ext>
            </a:extLst>
          </p:cNvPr>
          <p:cNvSpPr>
            <a:spLocks noGrp="1" noChangeArrowheads="1"/>
          </p:cNvSpPr>
          <p:nvPr>
            <p:ph type="body" idx="1"/>
          </p:nvPr>
        </p:nvSpPr>
        <p:spPr>
          <a:xfrm>
            <a:off x="1463675" y="2409825"/>
            <a:ext cx="8156575" cy="4130675"/>
          </a:xfrm>
          <a:noFill/>
          <a:effectLst>
            <a:outerShdw dist="35921" dir="2700000" algn="ctr" rotWithShape="0">
              <a:schemeClr val="bg2"/>
            </a:outerShdw>
          </a:effectLst>
        </p:spPr>
        <p:txBody>
          <a:bodyPr/>
          <a:lstStyle/>
          <a:p>
            <a:pPr>
              <a:buClr>
                <a:srgbClr val="FF8203"/>
              </a:buClr>
            </a:pPr>
            <a:r>
              <a:rPr lang="en-US" altLang="en-US" sz="2800"/>
              <a:t>Cage/bag misalignment</a:t>
            </a:r>
          </a:p>
          <a:p>
            <a:pPr>
              <a:buClr>
                <a:srgbClr val="FF8203"/>
              </a:buClr>
            </a:pPr>
            <a:r>
              <a:rPr lang="en-US" altLang="en-US" sz="2800"/>
              <a:t>Low compressed air pressure</a:t>
            </a:r>
          </a:p>
          <a:p>
            <a:pPr>
              <a:buClr>
                <a:srgbClr val="FF8203"/>
              </a:buClr>
            </a:pPr>
            <a:r>
              <a:rPr lang="en-US" altLang="en-US" sz="2800"/>
              <a:t>Contaminated compressed air</a:t>
            </a:r>
          </a:p>
          <a:p>
            <a:pPr>
              <a:buClr>
                <a:srgbClr val="FF8203"/>
              </a:buClr>
            </a:pPr>
            <a:r>
              <a:rPr lang="en-US" altLang="en-US" sz="2800"/>
              <a:t>Diaphragm valve leakage or freezing</a:t>
            </a:r>
          </a:p>
          <a:p>
            <a:pPr>
              <a:buClr>
                <a:srgbClr val="FF8203"/>
              </a:buClr>
            </a:pPr>
            <a:r>
              <a:rPr lang="en-US" altLang="en-US" sz="2800"/>
              <a:t>Loose, misaligned pulse pipe</a:t>
            </a:r>
          </a:p>
          <a:p>
            <a:pPr>
              <a:buClr>
                <a:srgbClr val="FF8203"/>
              </a:buClr>
            </a:pPr>
            <a:r>
              <a:rPr lang="en-US" altLang="en-US" sz="2800"/>
              <a:t>Timer or differential pressure sensor failure</a:t>
            </a:r>
          </a:p>
          <a:p>
            <a:pPr>
              <a:buClr>
                <a:srgbClr val="FF8203"/>
              </a:buClr>
            </a:pPr>
            <a:r>
              <a:rPr lang="en-US" altLang="en-US" sz="2800"/>
              <a:t>Excessive cleaning frequency</a:t>
            </a:r>
          </a:p>
        </p:txBody>
      </p:sp>
    </p:spTree>
  </p:cSld>
  <p:clrMapOvr>
    <a:masterClrMapping/>
  </p:clrMapOvr>
  <p:transition advClick="0" advTm="5000">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Number Placeholder 3">
            <a:extLst>
              <a:ext uri="{FF2B5EF4-FFF2-40B4-BE49-F238E27FC236}">
                <a16:creationId xmlns:a16="http://schemas.microsoft.com/office/drawing/2014/main" id="{023FEEF1-AC64-4D29-BBEF-9F093E6B56A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37E96347-C6D5-4542-B322-DD08B73FE109}" type="slidenum">
              <a:rPr lang="en-US" altLang="en-US" sz="1400">
                <a:solidFill>
                  <a:schemeClr val="tx2"/>
                </a:solidFill>
              </a:rPr>
              <a:pPr>
                <a:lnSpc>
                  <a:spcPct val="100000"/>
                </a:lnSpc>
                <a:spcBef>
                  <a:spcPct val="0"/>
                </a:spcBef>
                <a:buClrTx/>
                <a:buSzTx/>
                <a:buFontTx/>
                <a:buNone/>
              </a:pPr>
              <a:t>71</a:t>
            </a:fld>
            <a:endParaRPr lang="en-US" altLang="en-US" sz="1400">
              <a:solidFill>
                <a:schemeClr val="tx2"/>
              </a:solidFill>
            </a:endParaRPr>
          </a:p>
        </p:txBody>
      </p:sp>
      <p:pic>
        <p:nvPicPr>
          <p:cNvPr id="139267" name="Picture 2">
            <a:extLst>
              <a:ext uri="{FF2B5EF4-FFF2-40B4-BE49-F238E27FC236}">
                <a16:creationId xmlns:a16="http://schemas.microsoft.com/office/drawing/2014/main" id="{5E8FEA9B-4187-4ABE-8950-21BEAA4D87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5438"/>
            <a:ext cx="10287000" cy="7508876"/>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3" name="Rectangle 3">
            <a:extLst>
              <a:ext uri="{FF2B5EF4-FFF2-40B4-BE49-F238E27FC236}">
                <a16:creationId xmlns:a16="http://schemas.microsoft.com/office/drawing/2014/main" id="{20F37746-FFB7-42CE-9A9D-96C5B8D4ADFD}"/>
              </a:ext>
            </a:extLst>
          </p:cNvPr>
          <p:cNvSpPr>
            <a:spLocks noGrp="1" noChangeArrowheads="1"/>
          </p:cNvSpPr>
          <p:nvPr>
            <p:ph type="ctrTitle"/>
          </p:nvPr>
        </p:nvSpPr>
        <p:spPr bwMode="gray">
          <a:xfrm>
            <a:off x="561975" y="889000"/>
            <a:ext cx="8686800" cy="1143000"/>
          </a:xfrm>
        </p:spPr>
        <p:txBody>
          <a:bodyPr/>
          <a:lstStyle/>
          <a:p>
            <a:pPr>
              <a:defRPr/>
            </a:pPr>
            <a:r>
              <a:rPr lang="en-US" sz="6000" i="1"/>
              <a:t>Sonic Cleaning</a:t>
            </a:r>
          </a:p>
        </p:txBody>
      </p:sp>
    </p:spTree>
  </p:cSld>
  <p:clrMapOvr>
    <a:masterClrMapping/>
  </p:clrMapOvr>
  <p:transition advClick="0" advTm="5000">
    <p:random/>
  </p:transition>
</p:sld>
</file>

<file path=ppt/slides/slide7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1315" name="Picture 3">
            <a:extLst>
              <a:ext uri="{FF2B5EF4-FFF2-40B4-BE49-F238E27FC236}">
                <a16:creationId xmlns:a16="http://schemas.microsoft.com/office/drawing/2014/main" id="{89F55569-93F8-437E-8307-0D1EA85A54E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3425" y="0"/>
            <a:ext cx="7000875"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1316" name="Rectangle 4">
            <a:extLst>
              <a:ext uri="{FF2B5EF4-FFF2-40B4-BE49-F238E27FC236}">
                <a16:creationId xmlns:a16="http://schemas.microsoft.com/office/drawing/2014/main" id="{E029885E-59B4-417B-8354-06B47222FF3E}"/>
              </a:ext>
            </a:extLst>
          </p:cNvPr>
          <p:cNvSpPr>
            <a:spLocks noGrp="1" noChangeArrowheads="1"/>
          </p:cNvSpPr>
          <p:nvPr>
            <p:ph type="title"/>
          </p:nvPr>
        </p:nvSpPr>
        <p:spPr>
          <a:xfrm>
            <a:off x="82550" y="1395413"/>
            <a:ext cx="3341688" cy="322580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5400" dirty="0">
                <a:effectLst/>
              </a:rPr>
              <a:t>Acoustic Horn</a:t>
            </a:r>
          </a:p>
        </p:txBody>
      </p:sp>
      <p:sp>
        <p:nvSpPr>
          <p:cNvPr id="141317" name="Rectangle 5">
            <a:extLst>
              <a:ext uri="{FF2B5EF4-FFF2-40B4-BE49-F238E27FC236}">
                <a16:creationId xmlns:a16="http://schemas.microsoft.com/office/drawing/2014/main" id="{7529DB2B-2321-41B8-B890-9AE322326061}"/>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41318" name="Rectangle 6">
            <a:extLst>
              <a:ext uri="{FF2B5EF4-FFF2-40B4-BE49-F238E27FC236}">
                <a16:creationId xmlns:a16="http://schemas.microsoft.com/office/drawing/2014/main" id="{7DC0964B-07FE-435D-A242-904DFA44378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69A0A8F-A032-40A6-AB39-0E4A8952FFE7}" type="slidenum">
              <a:rPr lang="en-US" altLang="en-US" sz="1400">
                <a:solidFill>
                  <a:schemeClr val="tx2"/>
                </a:solidFill>
              </a:rPr>
              <a:pPr algn="r">
                <a:lnSpc>
                  <a:spcPct val="100000"/>
                </a:lnSpc>
                <a:spcBef>
                  <a:spcPct val="0"/>
                </a:spcBef>
                <a:buClrTx/>
                <a:buSzTx/>
                <a:buFontTx/>
                <a:buNone/>
              </a:pPr>
              <a:t>72</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Number Placeholder 3">
            <a:extLst>
              <a:ext uri="{FF2B5EF4-FFF2-40B4-BE49-F238E27FC236}">
                <a16:creationId xmlns:a16="http://schemas.microsoft.com/office/drawing/2014/main" id="{EA085750-1434-4E7C-9E39-6754F5C41FD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3AD3EE2-7C0A-44DF-8312-AB5080FF5991}" type="slidenum">
              <a:rPr lang="en-US" altLang="en-US" sz="1400">
                <a:solidFill>
                  <a:schemeClr val="tx2"/>
                </a:solidFill>
              </a:rPr>
              <a:pPr>
                <a:lnSpc>
                  <a:spcPct val="100000"/>
                </a:lnSpc>
                <a:spcBef>
                  <a:spcPct val="0"/>
                </a:spcBef>
                <a:buClrTx/>
                <a:buSzTx/>
                <a:buFontTx/>
                <a:buNone/>
              </a:pPr>
              <a:t>73</a:t>
            </a:fld>
            <a:endParaRPr lang="en-US" altLang="en-US" sz="1400">
              <a:solidFill>
                <a:schemeClr val="tx2"/>
              </a:solidFill>
            </a:endParaRPr>
          </a:p>
        </p:txBody>
      </p:sp>
      <p:sp>
        <p:nvSpPr>
          <p:cNvPr id="126978" name="Rectangle 2">
            <a:extLst>
              <a:ext uri="{FF2B5EF4-FFF2-40B4-BE49-F238E27FC236}">
                <a16:creationId xmlns:a16="http://schemas.microsoft.com/office/drawing/2014/main" id="{F266CDEB-D65B-4823-8E2A-C1038DF24DEB}"/>
              </a:ext>
            </a:extLst>
          </p:cNvPr>
          <p:cNvSpPr>
            <a:spLocks noChangeArrowheads="1"/>
          </p:cNvSpPr>
          <p:nvPr/>
        </p:nvSpPr>
        <p:spPr bwMode="auto">
          <a:xfrm>
            <a:off x="1312863" y="2370138"/>
            <a:ext cx="7675562" cy="1714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algn="ctr" defTabSz="960438">
              <a:lnSpc>
                <a:spcPts val="4700"/>
              </a:lnSpc>
              <a:tabLst>
                <a:tab pos="960438" algn="l"/>
                <a:tab pos="1920875" algn="l"/>
                <a:tab pos="2879725" algn="l"/>
                <a:tab pos="3840163" algn="l"/>
                <a:tab pos="4800600" algn="l"/>
                <a:tab pos="5761038" algn="l"/>
                <a:tab pos="6721475" algn="l"/>
              </a:tabLst>
              <a:defRPr/>
            </a:pPr>
            <a:br>
              <a:rPr lang="en-US" sz="4000" b="1">
                <a:effectLst>
                  <a:outerShdw blurRad="38100" dist="38100" dir="2700000" algn="tl">
                    <a:srgbClr val="000000"/>
                  </a:outerShdw>
                </a:effectLst>
                <a:latin typeface="Arial" charset="0"/>
              </a:rPr>
            </a:br>
            <a:endParaRPr lang="en-US" sz="4000" b="1">
              <a:effectLst>
                <a:outerShdw blurRad="38100" dist="38100" dir="2700000" algn="tl">
                  <a:srgbClr val="000000"/>
                </a:outerShdw>
              </a:effectLst>
              <a:latin typeface="Arial" charset="0"/>
            </a:endParaRPr>
          </a:p>
        </p:txBody>
      </p:sp>
      <p:sp>
        <p:nvSpPr>
          <p:cNvPr id="126979" name="Rectangle 3">
            <a:extLst>
              <a:ext uri="{FF2B5EF4-FFF2-40B4-BE49-F238E27FC236}">
                <a16:creationId xmlns:a16="http://schemas.microsoft.com/office/drawing/2014/main" id="{A10B0BB2-C1BF-42B1-837D-A3DA0EC8E087}"/>
              </a:ext>
            </a:extLst>
          </p:cNvPr>
          <p:cNvSpPr>
            <a:spLocks noGrp="1" noChangeArrowheads="1"/>
          </p:cNvSpPr>
          <p:nvPr>
            <p:ph type="title"/>
          </p:nvPr>
        </p:nvSpPr>
        <p:spPr/>
        <p:txBody>
          <a:bodyPr/>
          <a:lstStyle/>
          <a:p>
            <a:pPr>
              <a:defRPr/>
            </a:pPr>
            <a:r>
              <a:rPr lang="en-US" sz="6000"/>
              <a:t>Filter Media</a:t>
            </a:r>
          </a:p>
        </p:txBody>
      </p:sp>
      <p:sp>
        <p:nvSpPr>
          <p:cNvPr id="143365" name="Rectangle 4">
            <a:extLst>
              <a:ext uri="{FF2B5EF4-FFF2-40B4-BE49-F238E27FC236}">
                <a16:creationId xmlns:a16="http://schemas.microsoft.com/office/drawing/2014/main" id="{00627F93-8367-4B81-A18C-97F2F06AE9E0}"/>
              </a:ext>
            </a:extLst>
          </p:cNvPr>
          <p:cNvSpPr>
            <a:spLocks noGrp="1" noChangeArrowheads="1"/>
          </p:cNvSpPr>
          <p:nvPr>
            <p:ph type="body" idx="1"/>
          </p:nvPr>
        </p:nvSpPr>
        <p:spPr>
          <a:xfrm>
            <a:off x="3276600" y="1752600"/>
            <a:ext cx="5661025" cy="4114800"/>
          </a:xfrm>
          <a:noFill/>
        </p:spPr>
        <p:txBody>
          <a:bodyPr/>
          <a:lstStyle/>
          <a:p>
            <a:r>
              <a:rPr lang="en-US" altLang="en-US" sz="4000"/>
              <a:t> Woven</a:t>
            </a:r>
          </a:p>
          <a:p>
            <a:r>
              <a:rPr lang="en-US" altLang="en-US" sz="4000"/>
              <a:t> Felted</a:t>
            </a:r>
          </a:p>
          <a:p>
            <a:r>
              <a:rPr lang="en-US" altLang="en-US" sz="4000"/>
              <a:t> Membrane</a:t>
            </a:r>
          </a:p>
          <a:p>
            <a:r>
              <a:rPr lang="en-US" altLang="en-US" sz="4000"/>
              <a:t> Sintered metal</a:t>
            </a:r>
          </a:p>
          <a:p>
            <a:r>
              <a:rPr lang="en-US" altLang="en-US" sz="4000"/>
              <a:t> Ceramic</a:t>
            </a:r>
          </a:p>
        </p:txBody>
      </p:sp>
    </p:spTree>
  </p:cSld>
  <p:clrMapOvr>
    <a:masterClrMapping/>
  </p:clrMapOvr>
  <p:transition advClick="0" advTm="5000">
    <p:random/>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5410" name="Picture 2">
            <a:extLst>
              <a:ext uri="{FF2B5EF4-FFF2-40B4-BE49-F238E27FC236}">
                <a16:creationId xmlns:a16="http://schemas.microsoft.com/office/drawing/2014/main" id="{911D77B5-EA4C-42D3-AEB8-43696679953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627188"/>
            <a:ext cx="3352800" cy="33226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9027" name="Rectangle 3">
            <a:extLst>
              <a:ext uri="{FF2B5EF4-FFF2-40B4-BE49-F238E27FC236}">
                <a16:creationId xmlns:a16="http://schemas.microsoft.com/office/drawing/2014/main" id="{EF4CBE86-2709-4CAD-AB6C-A83622AB55BA}"/>
              </a:ext>
            </a:extLst>
          </p:cNvPr>
          <p:cNvSpPr>
            <a:spLocks noChangeArrowheads="1"/>
          </p:cNvSpPr>
          <p:nvPr/>
        </p:nvSpPr>
        <p:spPr bwMode="auto">
          <a:xfrm>
            <a:off x="1370013" y="2370138"/>
            <a:ext cx="7675562" cy="1714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algn="ctr" defTabSz="960438">
              <a:lnSpc>
                <a:spcPts val="4700"/>
              </a:lnSpc>
              <a:tabLst>
                <a:tab pos="960438" algn="l"/>
                <a:tab pos="1920875" algn="l"/>
                <a:tab pos="2879725" algn="l"/>
                <a:tab pos="3840163" algn="l"/>
                <a:tab pos="4800600" algn="l"/>
                <a:tab pos="5761038" algn="l"/>
                <a:tab pos="6721475" algn="l"/>
              </a:tabLst>
              <a:defRPr/>
            </a:pPr>
            <a:br>
              <a:rPr lang="en-US" sz="4000" b="1">
                <a:effectLst>
                  <a:outerShdw blurRad="38100" dist="38100" dir="2700000" algn="tl">
                    <a:srgbClr val="000000"/>
                  </a:outerShdw>
                </a:effectLst>
                <a:latin typeface="Arial" charset="0"/>
              </a:rPr>
            </a:br>
            <a:endParaRPr lang="en-US" sz="4000" b="1">
              <a:effectLst>
                <a:outerShdw blurRad="38100" dist="38100" dir="2700000" algn="tl">
                  <a:srgbClr val="000000"/>
                </a:outerShdw>
              </a:effectLst>
              <a:latin typeface="Arial" charset="0"/>
            </a:endParaRPr>
          </a:p>
        </p:txBody>
      </p:sp>
      <p:sp>
        <p:nvSpPr>
          <p:cNvPr id="129028" name="Rectangle 4">
            <a:extLst>
              <a:ext uri="{FF2B5EF4-FFF2-40B4-BE49-F238E27FC236}">
                <a16:creationId xmlns:a16="http://schemas.microsoft.com/office/drawing/2014/main" id="{2E3C1899-6CC5-4D21-9589-3ADC1979A0E5}"/>
              </a:ext>
            </a:extLst>
          </p:cNvPr>
          <p:cNvSpPr>
            <a:spLocks noGrp="1" noChangeArrowheads="1"/>
          </p:cNvSpPr>
          <p:nvPr>
            <p:ph type="ctrTitle"/>
          </p:nvPr>
        </p:nvSpPr>
        <p:spPr>
          <a:xfrm>
            <a:off x="874713" y="366713"/>
            <a:ext cx="8686800" cy="1143000"/>
          </a:xfrm>
        </p:spPr>
        <p:txBody>
          <a:bodyPr/>
          <a:lstStyle/>
          <a:p>
            <a:pPr>
              <a:defRPr/>
            </a:pPr>
            <a:r>
              <a:rPr lang="en-US" sz="6000">
                <a:solidFill>
                  <a:srgbClr val="FFFF00"/>
                </a:solidFill>
              </a:rPr>
              <a:t>Fabric Weaves</a:t>
            </a:r>
          </a:p>
        </p:txBody>
      </p:sp>
      <p:sp>
        <p:nvSpPr>
          <p:cNvPr id="145413" name="Rectangle 5">
            <a:extLst>
              <a:ext uri="{FF2B5EF4-FFF2-40B4-BE49-F238E27FC236}">
                <a16:creationId xmlns:a16="http://schemas.microsoft.com/office/drawing/2014/main" id="{00A242F0-ABBA-493D-B964-75AC800C3C9C}"/>
              </a:ext>
            </a:extLst>
          </p:cNvPr>
          <p:cNvSpPr>
            <a:spLocks noGrp="1" noChangeArrowheads="1"/>
          </p:cNvSpPr>
          <p:nvPr>
            <p:ph type="subTitle" idx="1"/>
          </p:nvPr>
        </p:nvSpPr>
        <p:spPr>
          <a:xfrm>
            <a:off x="579438" y="5292725"/>
            <a:ext cx="2981325" cy="744538"/>
          </a:xfrm>
          <a:noFill/>
        </p:spPr>
        <p:txBody>
          <a:bodyPr/>
          <a:lstStyle/>
          <a:p>
            <a:pPr marL="342900" indent="-342900"/>
            <a:r>
              <a:rPr lang="en-US" altLang="en-US" sz="4400"/>
              <a:t>Plain </a:t>
            </a:r>
          </a:p>
        </p:txBody>
      </p:sp>
      <p:pic>
        <p:nvPicPr>
          <p:cNvPr id="145414" name="Picture 6">
            <a:extLst>
              <a:ext uri="{FF2B5EF4-FFF2-40B4-BE49-F238E27FC236}">
                <a16:creationId xmlns:a16="http://schemas.microsoft.com/office/drawing/2014/main" id="{03CBBC4E-2994-40C7-B057-5C26E03ABC2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2150" y="1628775"/>
            <a:ext cx="3141663" cy="32972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5415" name="Picture 7">
            <a:extLst>
              <a:ext uri="{FF2B5EF4-FFF2-40B4-BE49-F238E27FC236}">
                <a16:creationId xmlns:a16="http://schemas.microsoft.com/office/drawing/2014/main" id="{7CE5A586-6CBA-4462-A405-BBEF238769D6}"/>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 y="1641475"/>
            <a:ext cx="3432175" cy="33115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416" name="Rectangle 8">
            <a:extLst>
              <a:ext uri="{FF2B5EF4-FFF2-40B4-BE49-F238E27FC236}">
                <a16:creationId xmlns:a16="http://schemas.microsoft.com/office/drawing/2014/main" id="{235089F1-FD29-474D-AE50-3638967E7C6E}"/>
              </a:ext>
            </a:extLst>
          </p:cNvPr>
          <p:cNvSpPr>
            <a:spLocks noChangeArrowheads="1"/>
          </p:cNvSpPr>
          <p:nvPr/>
        </p:nvSpPr>
        <p:spPr bwMode="auto">
          <a:xfrm>
            <a:off x="3690938" y="5292725"/>
            <a:ext cx="2981325" cy="744538"/>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4400"/>
              <a:t>Twill</a:t>
            </a:r>
          </a:p>
        </p:txBody>
      </p:sp>
      <p:sp>
        <p:nvSpPr>
          <p:cNvPr id="145417" name="Rectangle 9">
            <a:extLst>
              <a:ext uri="{FF2B5EF4-FFF2-40B4-BE49-F238E27FC236}">
                <a16:creationId xmlns:a16="http://schemas.microsoft.com/office/drawing/2014/main" id="{B6CB3856-CE4D-4E81-8511-B563305ED373}"/>
              </a:ext>
            </a:extLst>
          </p:cNvPr>
          <p:cNvSpPr>
            <a:spLocks noChangeArrowheads="1"/>
          </p:cNvSpPr>
          <p:nvPr/>
        </p:nvSpPr>
        <p:spPr bwMode="auto">
          <a:xfrm>
            <a:off x="7354888" y="5245100"/>
            <a:ext cx="2344737" cy="792163"/>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4400"/>
              <a:t>Sateen</a:t>
            </a:r>
          </a:p>
        </p:txBody>
      </p:sp>
      <p:sp>
        <p:nvSpPr>
          <p:cNvPr id="145418" name="Rectangle 10">
            <a:extLst>
              <a:ext uri="{FF2B5EF4-FFF2-40B4-BE49-F238E27FC236}">
                <a16:creationId xmlns:a16="http://schemas.microsoft.com/office/drawing/2014/main" id="{975C296F-565E-41AC-986D-837554DFB8F9}"/>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45419" name="Rectangle 11">
            <a:extLst>
              <a:ext uri="{FF2B5EF4-FFF2-40B4-BE49-F238E27FC236}">
                <a16:creationId xmlns:a16="http://schemas.microsoft.com/office/drawing/2014/main" id="{29930437-0F6E-4D8E-B737-30431B98172D}"/>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75140183-7655-415B-BDA6-419DCF3C895A}" type="slidenum">
              <a:rPr lang="en-US" altLang="en-US" sz="1400">
                <a:solidFill>
                  <a:schemeClr val="tx2"/>
                </a:solidFill>
              </a:rPr>
              <a:pPr algn="r">
                <a:lnSpc>
                  <a:spcPct val="100000"/>
                </a:lnSpc>
                <a:spcBef>
                  <a:spcPct val="0"/>
                </a:spcBef>
                <a:buClrTx/>
                <a:buSzTx/>
                <a:buFontTx/>
                <a:buNone/>
              </a:pPr>
              <a:t>74</a:t>
            </a:fld>
            <a:endParaRPr lang="en-US" altLang="en-US" sz="1400">
              <a:solidFill>
                <a:schemeClr val="tx2"/>
              </a:solidFill>
            </a:endParaRPr>
          </a:p>
        </p:txBody>
      </p:sp>
    </p:spTree>
  </p:cSld>
  <p:clrMapOvr>
    <a:masterClrMapping/>
  </p:clrMapOvr>
  <p:transition advClick="0" advTm="5000">
    <p:random/>
  </p:transition>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59C41F8A-D8A0-49F4-816D-AABD0FD693C2}"/>
              </a:ext>
            </a:extLst>
          </p:cNvPr>
          <p:cNvSpPr>
            <a:spLocks noChangeArrowheads="1"/>
          </p:cNvSpPr>
          <p:nvPr/>
        </p:nvSpPr>
        <p:spPr bwMode="auto">
          <a:xfrm>
            <a:off x="0" y="0"/>
            <a:ext cx="10255250" cy="6845300"/>
          </a:xfrm>
          <a:prstGeom prst="rect">
            <a:avLst/>
          </a:prstGeom>
          <a:solidFill>
            <a:srgbClr val="00FFFF"/>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31075" name="Rectangle 3">
            <a:extLst>
              <a:ext uri="{FF2B5EF4-FFF2-40B4-BE49-F238E27FC236}">
                <a16:creationId xmlns:a16="http://schemas.microsoft.com/office/drawing/2014/main" id="{7121BF7E-47A4-4C79-A747-1380BD3E03CC}"/>
              </a:ext>
            </a:extLst>
          </p:cNvPr>
          <p:cNvSpPr>
            <a:spLocks noGrp="1" noChangeArrowheads="1"/>
          </p:cNvSpPr>
          <p:nvPr>
            <p:ph type="ctrTitle"/>
          </p:nvPr>
        </p:nvSpPr>
        <p:spPr>
          <a:xfrm>
            <a:off x="942975" y="301625"/>
            <a:ext cx="3486150" cy="917575"/>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pPr>
              <a:defRPr/>
            </a:pPr>
            <a:r>
              <a:rPr lang="en-US" sz="3600">
                <a:solidFill>
                  <a:schemeClr val="bg2"/>
                </a:solidFill>
                <a:effectLst>
                  <a:outerShdw blurRad="38100" dist="38100" dir="2700000" algn="tl">
                    <a:srgbClr val="FFFFFF"/>
                  </a:outerShdw>
                </a:effectLst>
              </a:rPr>
              <a:t>Sieving on Woven Fabric</a:t>
            </a:r>
          </a:p>
        </p:txBody>
      </p:sp>
      <p:pic>
        <p:nvPicPr>
          <p:cNvPr id="147460" name="Picture 4">
            <a:extLst>
              <a:ext uri="{FF2B5EF4-FFF2-40B4-BE49-F238E27FC236}">
                <a16:creationId xmlns:a16="http://schemas.microsoft.com/office/drawing/2014/main" id="{54D706B6-0339-4790-97D9-1C47BFE90A6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463" y="1331913"/>
            <a:ext cx="2914650" cy="53038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461" name="Picture 5">
            <a:extLst>
              <a:ext uri="{FF2B5EF4-FFF2-40B4-BE49-F238E27FC236}">
                <a16:creationId xmlns:a16="http://schemas.microsoft.com/office/drawing/2014/main" id="{B9693BD3-8C4C-49B8-875A-8402364978D4}"/>
              </a:ext>
            </a:extLst>
          </p:cNvPr>
          <p:cNvPicPr>
            <a:picLocks noChangeArrowheads="1"/>
          </p:cNvPicPr>
          <p:nvPr/>
        </p:nvPicPr>
        <p:blipFill>
          <a:blip r:embed="rId5">
            <a:extLst>
              <a:ext uri="{28A0092B-C50C-407E-A947-70E740481C1C}">
                <a14:useLocalDpi xmlns:a14="http://schemas.microsoft.com/office/drawing/2010/main" val="0"/>
              </a:ext>
            </a:extLst>
          </a:blip>
          <a:srcRect t="3813"/>
          <a:stretch>
            <a:fillRect/>
          </a:stretch>
        </p:blipFill>
        <p:spPr bwMode="auto">
          <a:xfrm>
            <a:off x="5910263" y="1222375"/>
            <a:ext cx="2978150" cy="53641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078" name="Rectangle 6">
            <a:extLst>
              <a:ext uri="{FF2B5EF4-FFF2-40B4-BE49-F238E27FC236}">
                <a16:creationId xmlns:a16="http://schemas.microsoft.com/office/drawing/2014/main" id="{E54F9CE3-4794-44C5-97D8-8927F29B2715}"/>
              </a:ext>
            </a:extLst>
          </p:cNvPr>
          <p:cNvSpPr>
            <a:spLocks noChangeArrowheads="1"/>
          </p:cNvSpPr>
          <p:nvPr/>
        </p:nvSpPr>
        <p:spPr bwMode="auto">
          <a:xfrm>
            <a:off x="5270500" y="279400"/>
            <a:ext cx="3486150" cy="9175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spcBef>
                <a:spcPct val="25000"/>
              </a:spcBef>
              <a:spcAft>
                <a:spcPct val="25000"/>
              </a:spcAft>
              <a:defRPr/>
            </a:pPr>
            <a:r>
              <a:rPr lang="en-US" sz="3600" b="1">
                <a:solidFill>
                  <a:schemeClr val="bg2"/>
                </a:solidFill>
                <a:effectLst>
                  <a:outerShdw blurRad="38100" dist="38100" dir="2700000" algn="tl">
                    <a:srgbClr val="FFFFFF"/>
                  </a:outerShdw>
                </a:effectLst>
                <a:latin typeface="Arial" charset="0"/>
              </a:rPr>
              <a:t>Sieving on Felted Fabric</a:t>
            </a:r>
          </a:p>
        </p:txBody>
      </p:sp>
      <p:sp>
        <p:nvSpPr>
          <p:cNvPr id="147463" name="Rectangle 8">
            <a:extLst>
              <a:ext uri="{FF2B5EF4-FFF2-40B4-BE49-F238E27FC236}">
                <a16:creationId xmlns:a16="http://schemas.microsoft.com/office/drawing/2014/main" id="{92D65354-4035-4BEB-AC35-E4896826D81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A10614C9-4C4B-4B34-8B74-2266AF0EE43F}" type="slidenum">
              <a:rPr lang="en-US" altLang="en-US" sz="1400">
                <a:solidFill>
                  <a:schemeClr val="tx2"/>
                </a:solidFill>
              </a:rPr>
              <a:pPr algn="r">
                <a:lnSpc>
                  <a:spcPct val="100000"/>
                </a:lnSpc>
                <a:spcBef>
                  <a:spcPct val="0"/>
                </a:spcBef>
                <a:buClrTx/>
                <a:buSzTx/>
                <a:buFontTx/>
                <a:buNone/>
              </a:pPr>
              <a:t>75</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9506" name="Slide Number Placeholder 3">
            <a:extLst>
              <a:ext uri="{FF2B5EF4-FFF2-40B4-BE49-F238E27FC236}">
                <a16:creationId xmlns:a16="http://schemas.microsoft.com/office/drawing/2014/main" id="{CDFE971B-081D-403D-9E6C-3AFDAB11149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451D2EE-B43E-47AE-B7DB-C95AE745BA70}" type="slidenum">
              <a:rPr lang="en-US" altLang="en-US" sz="1400">
                <a:solidFill>
                  <a:schemeClr val="tx2"/>
                </a:solidFill>
              </a:rPr>
              <a:pPr>
                <a:lnSpc>
                  <a:spcPct val="100000"/>
                </a:lnSpc>
                <a:spcBef>
                  <a:spcPct val="0"/>
                </a:spcBef>
                <a:buClrTx/>
                <a:buSzTx/>
                <a:buFontTx/>
                <a:buNone/>
              </a:pPr>
              <a:t>76</a:t>
            </a:fld>
            <a:endParaRPr lang="en-US" altLang="en-US" sz="1400">
              <a:solidFill>
                <a:schemeClr val="tx2"/>
              </a:solidFill>
            </a:endParaRPr>
          </a:p>
        </p:txBody>
      </p:sp>
      <p:sp>
        <p:nvSpPr>
          <p:cNvPr id="149507" name="Rectangle 2">
            <a:extLst>
              <a:ext uri="{FF2B5EF4-FFF2-40B4-BE49-F238E27FC236}">
                <a16:creationId xmlns:a16="http://schemas.microsoft.com/office/drawing/2014/main" id="{D02237EF-5136-4A5D-95CD-25B19B0383D3}"/>
              </a:ext>
            </a:extLst>
          </p:cNvPr>
          <p:cNvSpPr>
            <a:spLocks noChangeArrowheads="1"/>
          </p:cNvSpPr>
          <p:nvPr/>
        </p:nvSpPr>
        <p:spPr bwMode="auto">
          <a:xfrm>
            <a:off x="1527175" y="776288"/>
            <a:ext cx="7607300" cy="8985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33123" name="Rectangle 3">
            <a:extLst>
              <a:ext uri="{FF2B5EF4-FFF2-40B4-BE49-F238E27FC236}">
                <a16:creationId xmlns:a16="http://schemas.microsoft.com/office/drawing/2014/main" id="{4D2F5A45-AB94-4E15-9EBA-C5EB1BE2C713}"/>
              </a:ext>
            </a:extLst>
          </p:cNvPr>
          <p:cNvSpPr>
            <a:spLocks noGrp="1" noChangeArrowheads="1"/>
          </p:cNvSpPr>
          <p:nvPr>
            <p:ph type="body" idx="1"/>
          </p:nvPr>
        </p:nvSpPr>
        <p:spPr>
          <a:xfrm>
            <a:off x="1792288" y="1905000"/>
            <a:ext cx="7772400" cy="4114800"/>
          </a:xfrm>
          <a:noFill/>
        </p:spPr>
        <p:txBody>
          <a:bodyPr/>
          <a:lstStyle/>
          <a:p>
            <a:pPr>
              <a:lnSpc>
                <a:spcPct val="100000"/>
              </a:lnSpc>
            </a:pPr>
            <a:r>
              <a:rPr lang="en-US" altLang="en-US"/>
              <a:t>Maximum Operating Temperature</a:t>
            </a:r>
          </a:p>
          <a:p>
            <a:pPr>
              <a:lnSpc>
                <a:spcPct val="100000"/>
              </a:lnSpc>
            </a:pPr>
            <a:r>
              <a:rPr lang="en-US" altLang="en-US"/>
              <a:t>Melting Temperature</a:t>
            </a:r>
          </a:p>
          <a:p>
            <a:pPr>
              <a:lnSpc>
                <a:spcPct val="100000"/>
              </a:lnSpc>
            </a:pPr>
            <a:r>
              <a:rPr lang="en-US" altLang="en-US"/>
              <a:t>Resistance to Corrosive Chemicals</a:t>
            </a:r>
          </a:p>
          <a:p>
            <a:pPr>
              <a:lnSpc>
                <a:spcPct val="100000"/>
              </a:lnSpc>
            </a:pPr>
            <a:r>
              <a:rPr lang="en-US" altLang="en-US"/>
              <a:t>Flex and Abrasion Resistance</a:t>
            </a:r>
          </a:p>
          <a:p>
            <a:pPr>
              <a:lnSpc>
                <a:spcPct val="100000"/>
              </a:lnSpc>
            </a:pPr>
            <a:r>
              <a:rPr lang="en-US" altLang="en-US"/>
              <a:t>Permeability (vs. blinding)</a:t>
            </a:r>
          </a:p>
          <a:p>
            <a:pPr>
              <a:lnSpc>
                <a:spcPct val="100000"/>
              </a:lnSpc>
            </a:pPr>
            <a:r>
              <a:rPr lang="en-US" altLang="en-US"/>
              <a:t>Type of dust</a:t>
            </a:r>
          </a:p>
        </p:txBody>
      </p:sp>
      <p:sp>
        <p:nvSpPr>
          <p:cNvPr id="149509" name="Rectangle 4">
            <a:extLst>
              <a:ext uri="{FF2B5EF4-FFF2-40B4-BE49-F238E27FC236}">
                <a16:creationId xmlns:a16="http://schemas.microsoft.com/office/drawing/2014/main" id="{DBA5C630-7E24-4EF0-BFE2-A0AF209FB8D6}"/>
              </a:ext>
            </a:extLst>
          </p:cNvPr>
          <p:cNvSpPr>
            <a:spLocks noChangeArrowheads="1"/>
          </p:cNvSpPr>
          <p:nvPr/>
        </p:nvSpPr>
        <p:spPr bwMode="auto">
          <a:xfrm>
            <a:off x="8264525" y="6188075"/>
            <a:ext cx="1916113" cy="549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49510" name="Rectangle 5">
            <a:extLst>
              <a:ext uri="{FF2B5EF4-FFF2-40B4-BE49-F238E27FC236}">
                <a16:creationId xmlns:a16="http://schemas.microsoft.com/office/drawing/2014/main" id="{C98BD7FE-1DE1-48C8-95B5-B8E0F1149213}"/>
              </a:ext>
            </a:extLst>
          </p:cNvPr>
          <p:cNvSpPr>
            <a:spLocks noGrp="1" noChangeArrowheads="1"/>
          </p:cNvSpPr>
          <p:nvPr>
            <p:ph type="title"/>
          </p:nvPr>
        </p:nvSpPr>
        <p:spPr>
          <a:xfrm>
            <a:off x="538163" y="500063"/>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5400">
                <a:solidFill>
                  <a:srgbClr val="FFFF00"/>
                </a:solidFill>
                <a:effectLst/>
              </a:rPr>
              <a:t>Fabric Selection Factors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31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31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331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331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312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331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4" name="Slide Number Placeholder 3">
            <a:extLst>
              <a:ext uri="{FF2B5EF4-FFF2-40B4-BE49-F238E27FC236}">
                <a16:creationId xmlns:a16="http://schemas.microsoft.com/office/drawing/2014/main" id="{82389196-F765-44F1-9E61-54F66183EF0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3D596CD-5152-44D1-9DA4-E2E476BA0BEF}" type="slidenum">
              <a:rPr lang="en-US" altLang="en-US" sz="1400">
                <a:solidFill>
                  <a:schemeClr val="tx2"/>
                </a:solidFill>
              </a:rPr>
              <a:pPr>
                <a:lnSpc>
                  <a:spcPct val="100000"/>
                </a:lnSpc>
                <a:spcBef>
                  <a:spcPct val="0"/>
                </a:spcBef>
                <a:buClrTx/>
                <a:buSzTx/>
                <a:buFontTx/>
                <a:buNone/>
              </a:pPr>
              <a:t>77</a:t>
            </a:fld>
            <a:endParaRPr lang="en-US" altLang="en-US" sz="1400">
              <a:solidFill>
                <a:schemeClr val="tx2"/>
              </a:solidFill>
            </a:endParaRPr>
          </a:p>
        </p:txBody>
      </p:sp>
      <p:sp>
        <p:nvSpPr>
          <p:cNvPr id="135170" name="Rectangle 2">
            <a:extLst>
              <a:ext uri="{FF2B5EF4-FFF2-40B4-BE49-F238E27FC236}">
                <a16:creationId xmlns:a16="http://schemas.microsoft.com/office/drawing/2014/main" id="{F12D8777-3AD9-4792-8FD2-CA3BE8C7667F}"/>
              </a:ext>
            </a:extLst>
          </p:cNvPr>
          <p:cNvSpPr>
            <a:spLocks noGrp="1" noChangeArrowheads="1"/>
          </p:cNvSpPr>
          <p:nvPr>
            <p:ph type="body" idx="1"/>
          </p:nvPr>
        </p:nvSpPr>
        <p:spPr>
          <a:xfrm>
            <a:off x="3443288" y="1781175"/>
            <a:ext cx="4084637" cy="4114800"/>
          </a:xfrm>
          <a:noFill/>
        </p:spPr>
        <p:txBody>
          <a:bodyPr/>
          <a:lstStyle/>
          <a:p>
            <a:r>
              <a:rPr lang="en-US" altLang="en-US" sz="3600"/>
              <a:t>Calendaring</a:t>
            </a:r>
          </a:p>
          <a:p>
            <a:r>
              <a:rPr lang="en-US" altLang="en-US" sz="3600"/>
              <a:t>Napping</a:t>
            </a:r>
          </a:p>
          <a:p>
            <a:r>
              <a:rPr lang="en-US" altLang="en-US" sz="3600"/>
              <a:t>Singeing</a:t>
            </a:r>
          </a:p>
          <a:p>
            <a:r>
              <a:rPr lang="en-US" altLang="en-US" sz="3600"/>
              <a:t>Glazing</a:t>
            </a:r>
          </a:p>
          <a:p>
            <a:r>
              <a:rPr lang="en-US" altLang="en-US" sz="3600"/>
              <a:t>Coating</a:t>
            </a:r>
          </a:p>
          <a:p>
            <a:r>
              <a:rPr lang="en-US" altLang="en-US" sz="3600"/>
              <a:t>Precoating</a:t>
            </a:r>
          </a:p>
        </p:txBody>
      </p:sp>
      <p:sp>
        <p:nvSpPr>
          <p:cNvPr id="151556" name="Rectangle 3">
            <a:extLst>
              <a:ext uri="{FF2B5EF4-FFF2-40B4-BE49-F238E27FC236}">
                <a16:creationId xmlns:a16="http://schemas.microsoft.com/office/drawing/2014/main" id="{B1EEEA2C-4B4D-4842-98C4-CA97C98F9232}"/>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a:solidFill>
                  <a:srgbClr val="FFFF00"/>
                </a:solidFill>
                <a:effectLst/>
              </a:rPr>
              <a:t>Fabric Treatment Processes</a:t>
            </a:r>
          </a:p>
        </p:txBody>
      </p:sp>
      <p:sp>
        <p:nvSpPr>
          <p:cNvPr id="151557" name="Rectangle 4">
            <a:extLst>
              <a:ext uri="{FF2B5EF4-FFF2-40B4-BE49-F238E27FC236}">
                <a16:creationId xmlns:a16="http://schemas.microsoft.com/office/drawing/2014/main" id="{D37BF1BB-CE5B-4554-9A22-DD8214DE9E0B}"/>
              </a:ext>
            </a:extLst>
          </p:cNvPr>
          <p:cNvSpPr>
            <a:spLocks noChangeArrowheads="1"/>
          </p:cNvSpPr>
          <p:nvPr/>
        </p:nvSpPr>
        <p:spPr bwMode="auto">
          <a:xfrm>
            <a:off x="966788" y="903288"/>
            <a:ext cx="8385175" cy="12731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960438" algn="l"/>
                <a:tab pos="1920875" algn="l"/>
                <a:tab pos="2879725" algn="l"/>
                <a:tab pos="3840163" algn="l"/>
                <a:tab pos="4800600" algn="l"/>
                <a:tab pos="5761038" algn="l"/>
                <a:tab pos="6721475"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960438" algn="l"/>
                <a:tab pos="1920875" algn="l"/>
                <a:tab pos="2879725" algn="l"/>
                <a:tab pos="3840163" algn="l"/>
                <a:tab pos="4800600" algn="l"/>
                <a:tab pos="5761038" algn="l"/>
                <a:tab pos="6721475" algn="l"/>
              </a:tabLst>
              <a:defRPr sz="2000" b="1">
                <a:solidFill>
                  <a:schemeClr val="tx1"/>
                </a:solidFill>
                <a:latin typeface="Arial" panose="020B0604020202020204" pitchFamily="34" charset="0"/>
              </a:defRPr>
            </a:lvl9pPr>
          </a:lstStyle>
          <a:p>
            <a:pPr algn="ctr">
              <a:lnSpc>
                <a:spcPts val="5300"/>
              </a:lnSpc>
              <a:spcBef>
                <a:spcPct val="0"/>
              </a:spcBef>
              <a:buClrTx/>
              <a:buSzTx/>
              <a:buFontTx/>
              <a:buNone/>
            </a:pPr>
            <a:br>
              <a:rPr lang="en-US" altLang="en-US" sz="4400">
                <a:solidFill>
                  <a:srgbClr val="FFFF00"/>
                </a:solidFill>
              </a:rPr>
            </a:br>
            <a:endParaRPr lang="en-US" altLang="en-US" sz="4400">
              <a:solidFill>
                <a:srgbClr val="FFFF00"/>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5170">
                                            <p:txEl>
                                              <p:pRg st="0" end="0"/>
                                            </p:txEl>
                                          </p:spTgt>
                                        </p:tgtEl>
                                        <p:attrNameLst>
                                          <p:attrName>style.visibility</p:attrName>
                                        </p:attrNameLst>
                                      </p:cBhvr>
                                      <p:to>
                                        <p:strVal val="visible"/>
                                      </p:to>
                                    </p:set>
                                    <p:anim calcmode="lin" valueType="num">
                                      <p:cBhvr>
                                        <p:cTn id="7" dur="500" fill="hold"/>
                                        <p:tgtEl>
                                          <p:spTgt spid="13517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517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35170">
                                            <p:txEl>
                                              <p:pRg st="1" end="1"/>
                                            </p:txEl>
                                          </p:spTgt>
                                        </p:tgtEl>
                                        <p:attrNameLst>
                                          <p:attrName>style.visibility</p:attrName>
                                        </p:attrNameLst>
                                      </p:cBhvr>
                                      <p:to>
                                        <p:strVal val="visible"/>
                                      </p:to>
                                    </p:set>
                                    <p:anim calcmode="lin" valueType="num">
                                      <p:cBhvr>
                                        <p:cTn id="13" dur="500" fill="hold"/>
                                        <p:tgtEl>
                                          <p:spTgt spid="13517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3517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35170">
                                            <p:txEl>
                                              <p:pRg st="2" end="2"/>
                                            </p:txEl>
                                          </p:spTgt>
                                        </p:tgtEl>
                                        <p:attrNameLst>
                                          <p:attrName>style.visibility</p:attrName>
                                        </p:attrNameLst>
                                      </p:cBhvr>
                                      <p:to>
                                        <p:strVal val="visible"/>
                                      </p:to>
                                    </p:set>
                                    <p:anim calcmode="lin" valueType="num">
                                      <p:cBhvr>
                                        <p:cTn id="19" dur="500" fill="hold"/>
                                        <p:tgtEl>
                                          <p:spTgt spid="135170">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135170">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35170">
                                            <p:txEl>
                                              <p:pRg st="3" end="3"/>
                                            </p:txEl>
                                          </p:spTgt>
                                        </p:tgtEl>
                                        <p:attrNameLst>
                                          <p:attrName>style.visibility</p:attrName>
                                        </p:attrNameLst>
                                      </p:cBhvr>
                                      <p:to>
                                        <p:strVal val="visible"/>
                                      </p:to>
                                    </p:set>
                                    <p:anim calcmode="lin" valueType="num">
                                      <p:cBhvr>
                                        <p:cTn id="25" dur="500" fill="hold"/>
                                        <p:tgtEl>
                                          <p:spTgt spid="135170">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135170">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35170">
                                            <p:txEl>
                                              <p:pRg st="4" end="4"/>
                                            </p:txEl>
                                          </p:spTgt>
                                        </p:tgtEl>
                                        <p:attrNameLst>
                                          <p:attrName>style.visibility</p:attrName>
                                        </p:attrNameLst>
                                      </p:cBhvr>
                                      <p:to>
                                        <p:strVal val="visible"/>
                                      </p:to>
                                    </p:set>
                                    <p:anim calcmode="lin" valueType="num">
                                      <p:cBhvr>
                                        <p:cTn id="31" dur="500" fill="hold"/>
                                        <p:tgtEl>
                                          <p:spTgt spid="135170">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135170">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35170">
                                            <p:txEl>
                                              <p:pRg st="5" end="5"/>
                                            </p:txEl>
                                          </p:spTgt>
                                        </p:tgtEl>
                                        <p:attrNameLst>
                                          <p:attrName>style.visibility</p:attrName>
                                        </p:attrNameLst>
                                      </p:cBhvr>
                                      <p:to>
                                        <p:strVal val="visible"/>
                                      </p:to>
                                    </p:set>
                                    <p:anim calcmode="lin" valueType="num">
                                      <p:cBhvr>
                                        <p:cTn id="37" dur="500" fill="hold"/>
                                        <p:tgtEl>
                                          <p:spTgt spid="135170">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135170">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build="p"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2" name="Slide Number Placeholder 3">
            <a:extLst>
              <a:ext uri="{FF2B5EF4-FFF2-40B4-BE49-F238E27FC236}">
                <a16:creationId xmlns:a16="http://schemas.microsoft.com/office/drawing/2014/main" id="{4AB31A13-5F20-48B8-83B5-5EB9939AD66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0C8E6F81-BC84-4C7A-BD39-197F0698B255}" type="slidenum">
              <a:rPr lang="en-US" altLang="en-US" sz="1400">
                <a:solidFill>
                  <a:schemeClr val="tx2"/>
                </a:solidFill>
              </a:rPr>
              <a:pPr>
                <a:lnSpc>
                  <a:spcPct val="100000"/>
                </a:lnSpc>
                <a:spcBef>
                  <a:spcPct val="0"/>
                </a:spcBef>
                <a:buClrTx/>
                <a:buSzTx/>
                <a:buFontTx/>
                <a:buNone/>
              </a:pPr>
              <a:t>78</a:t>
            </a:fld>
            <a:endParaRPr lang="en-US" altLang="en-US" sz="1400">
              <a:solidFill>
                <a:schemeClr val="tx2"/>
              </a:solidFill>
            </a:endParaRPr>
          </a:p>
        </p:txBody>
      </p:sp>
      <p:sp>
        <p:nvSpPr>
          <p:cNvPr id="137218" name="Rectangle 2">
            <a:extLst>
              <a:ext uri="{FF2B5EF4-FFF2-40B4-BE49-F238E27FC236}">
                <a16:creationId xmlns:a16="http://schemas.microsoft.com/office/drawing/2014/main" id="{380928B9-C136-4C41-8B90-85437A5F923B}"/>
              </a:ext>
            </a:extLst>
          </p:cNvPr>
          <p:cNvSpPr>
            <a:spLocks noGrp="1" noChangeArrowheads="1"/>
          </p:cNvSpPr>
          <p:nvPr>
            <p:ph type="title"/>
          </p:nvPr>
        </p:nvSpPr>
        <p:spPr>
          <a:xfrm>
            <a:off x="650875" y="752475"/>
            <a:ext cx="8963025" cy="1200150"/>
          </a:xfrm>
        </p:spPr>
        <p:txBody>
          <a:bodyPr/>
          <a:lstStyle/>
          <a:p>
            <a:pPr>
              <a:defRPr/>
            </a:pPr>
            <a:r>
              <a:rPr lang="en-US" sz="4400"/>
              <a:t>Applications for Different Types of Fabrics</a:t>
            </a:r>
          </a:p>
        </p:txBody>
      </p:sp>
      <p:sp>
        <p:nvSpPr>
          <p:cNvPr id="137219" name="Rectangle 3">
            <a:extLst>
              <a:ext uri="{FF2B5EF4-FFF2-40B4-BE49-F238E27FC236}">
                <a16:creationId xmlns:a16="http://schemas.microsoft.com/office/drawing/2014/main" id="{6BDAE1DD-06DA-4207-8273-5A062B297A38}"/>
              </a:ext>
            </a:extLst>
          </p:cNvPr>
          <p:cNvSpPr>
            <a:spLocks noGrp="1" noChangeArrowheads="1"/>
          </p:cNvSpPr>
          <p:nvPr>
            <p:ph type="body" idx="1"/>
          </p:nvPr>
        </p:nvSpPr>
        <p:spPr>
          <a:xfrm>
            <a:off x="1670050" y="2378075"/>
            <a:ext cx="7772400" cy="4114800"/>
          </a:xfrm>
          <a:noFill/>
        </p:spPr>
        <p:txBody>
          <a:bodyPr/>
          <a:lstStyle/>
          <a:p>
            <a:r>
              <a:rPr lang="en-US" altLang="en-US"/>
              <a:t>Cotton - Simple applications</a:t>
            </a:r>
          </a:p>
          <a:p>
            <a:r>
              <a:rPr lang="en-US" altLang="en-US"/>
              <a:t>Nylon - Abrasive dusts</a:t>
            </a:r>
          </a:p>
          <a:p>
            <a:r>
              <a:rPr lang="en-US" altLang="en-US"/>
              <a:t>Polyester - Metal industries</a:t>
            </a:r>
          </a:p>
          <a:p>
            <a:r>
              <a:rPr lang="en-US" altLang="en-US"/>
              <a:t>Nomex - Asphalt batch plants</a:t>
            </a:r>
          </a:p>
          <a:p>
            <a:r>
              <a:rPr lang="en-US" altLang="en-US"/>
              <a:t>Teflon - Coal-fired boilers</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randombar(vertical)">
                                      <p:cBhvr>
                                        <p:cTn id="7" dur="500"/>
                                        <p:tgtEl>
                                          <p:spTgt spid="137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37219">
                                            <p:txEl>
                                              <p:pRg st="1" end="1"/>
                                            </p:txEl>
                                          </p:spTgt>
                                        </p:tgtEl>
                                        <p:attrNameLst>
                                          <p:attrName>style.visibility</p:attrName>
                                        </p:attrNameLst>
                                      </p:cBhvr>
                                      <p:to>
                                        <p:strVal val="visible"/>
                                      </p:to>
                                    </p:set>
                                    <p:animEffect transition="in" filter="randombar(vertical)">
                                      <p:cBhvr>
                                        <p:cTn id="12" dur="500"/>
                                        <p:tgtEl>
                                          <p:spTgt spid="1372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37219">
                                            <p:txEl>
                                              <p:pRg st="2" end="2"/>
                                            </p:txEl>
                                          </p:spTgt>
                                        </p:tgtEl>
                                        <p:attrNameLst>
                                          <p:attrName>style.visibility</p:attrName>
                                        </p:attrNameLst>
                                      </p:cBhvr>
                                      <p:to>
                                        <p:strVal val="visible"/>
                                      </p:to>
                                    </p:set>
                                    <p:animEffect transition="in" filter="randombar(vertical)">
                                      <p:cBhvr>
                                        <p:cTn id="17" dur="500"/>
                                        <p:tgtEl>
                                          <p:spTgt spid="13721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137219">
                                            <p:txEl>
                                              <p:pRg st="3" end="3"/>
                                            </p:txEl>
                                          </p:spTgt>
                                        </p:tgtEl>
                                        <p:attrNameLst>
                                          <p:attrName>style.visibility</p:attrName>
                                        </p:attrNameLst>
                                      </p:cBhvr>
                                      <p:to>
                                        <p:strVal val="visible"/>
                                      </p:to>
                                    </p:set>
                                    <p:animEffect transition="in" filter="randombar(vertical)">
                                      <p:cBhvr>
                                        <p:cTn id="22" dur="500"/>
                                        <p:tgtEl>
                                          <p:spTgt spid="13721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137219">
                                            <p:txEl>
                                              <p:pRg st="4" end="4"/>
                                            </p:txEl>
                                          </p:spTgt>
                                        </p:tgtEl>
                                        <p:attrNameLst>
                                          <p:attrName>style.visibility</p:attrName>
                                        </p:attrNameLst>
                                      </p:cBhvr>
                                      <p:to>
                                        <p:strVal val="visible"/>
                                      </p:to>
                                    </p:set>
                                    <p:animEffect transition="in" filter="randombar(vertical)">
                                      <p:cBhvr>
                                        <p:cTn id="27" dur="500"/>
                                        <p:tgtEl>
                                          <p:spTgt spid="137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Number Placeholder 4">
            <a:extLst>
              <a:ext uri="{FF2B5EF4-FFF2-40B4-BE49-F238E27FC236}">
                <a16:creationId xmlns:a16="http://schemas.microsoft.com/office/drawing/2014/main" id="{FA3BC836-5653-4B34-BE14-06409378DCD2}"/>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FB2C2D2-064F-42BF-A32A-AE02F049EB6B}" type="slidenum">
              <a:rPr lang="en-US" altLang="en-US" sz="1400">
                <a:solidFill>
                  <a:schemeClr val="tx2"/>
                </a:solidFill>
              </a:rPr>
              <a:pPr>
                <a:lnSpc>
                  <a:spcPct val="100000"/>
                </a:lnSpc>
                <a:spcBef>
                  <a:spcPct val="0"/>
                </a:spcBef>
                <a:buClrTx/>
                <a:buSzTx/>
                <a:buFontTx/>
                <a:buNone/>
              </a:pPr>
              <a:t>79</a:t>
            </a:fld>
            <a:endParaRPr lang="en-US" altLang="en-US" sz="1400">
              <a:solidFill>
                <a:schemeClr val="tx2"/>
              </a:solidFill>
            </a:endParaRPr>
          </a:p>
        </p:txBody>
      </p:sp>
      <p:sp>
        <p:nvSpPr>
          <p:cNvPr id="139266" name="Rectangle 2">
            <a:extLst>
              <a:ext uri="{FF2B5EF4-FFF2-40B4-BE49-F238E27FC236}">
                <a16:creationId xmlns:a16="http://schemas.microsoft.com/office/drawing/2014/main" id="{C85AAEE4-2C00-4731-9811-B618E70E930B}"/>
              </a:ext>
            </a:extLst>
          </p:cNvPr>
          <p:cNvSpPr>
            <a:spLocks noGrp="1" noChangeArrowheads="1"/>
          </p:cNvSpPr>
          <p:nvPr>
            <p:ph type="title"/>
          </p:nvPr>
        </p:nvSpPr>
        <p:spPr/>
        <p:txBody>
          <a:bodyPr/>
          <a:lstStyle/>
          <a:p>
            <a:pPr>
              <a:defRPr/>
            </a:pPr>
            <a:r>
              <a:rPr lang="en-US" sz="5400"/>
              <a:t>Fabric Blinding</a:t>
            </a:r>
          </a:p>
        </p:txBody>
      </p:sp>
      <p:sp>
        <p:nvSpPr>
          <p:cNvPr id="155652" name="Rectangle 3">
            <a:extLst>
              <a:ext uri="{FF2B5EF4-FFF2-40B4-BE49-F238E27FC236}">
                <a16:creationId xmlns:a16="http://schemas.microsoft.com/office/drawing/2014/main" id="{6D847A95-FC88-4D08-AC3A-064501193FC7}"/>
              </a:ext>
            </a:extLst>
          </p:cNvPr>
          <p:cNvSpPr>
            <a:spLocks noGrp="1" noChangeArrowheads="1"/>
          </p:cNvSpPr>
          <p:nvPr>
            <p:ph type="body" sz="half" idx="1"/>
          </p:nvPr>
        </p:nvSpPr>
        <p:spPr>
          <a:xfrm>
            <a:off x="495300" y="2438400"/>
            <a:ext cx="4648200" cy="3657600"/>
          </a:xfrm>
          <a:noFill/>
        </p:spPr>
        <p:txBody>
          <a:bodyPr/>
          <a:lstStyle/>
          <a:p>
            <a:pPr>
              <a:lnSpc>
                <a:spcPct val="140000"/>
              </a:lnSpc>
            </a:pPr>
            <a:r>
              <a:rPr lang="en-US" altLang="en-US" sz="2700"/>
              <a:t>Moisture in dust cake</a:t>
            </a:r>
          </a:p>
          <a:p>
            <a:pPr>
              <a:lnSpc>
                <a:spcPct val="140000"/>
              </a:lnSpc>
            </a:pPr>
            <a:r>
              <a:rPr lang="en-US" altLang="en-US" sz="2700"/>
              <a:t>Lubricating oil (pulse jet)</a:t>
            </a:r>
          </a:p>
          <a:p>
            <a:pPr>
              <a:lnSpc>
                <a:spcPct val="140000"/>
              </a:lnSpc>
            </a:pPr>
            <a:r>
              <a:rPr lang="en-US" altLang="en-US" sz="2700"/>
              <a:t>Submicron particles</a:t>
            </a:r>
          </a:p>
        </p:txBody>
      </p:sp>
      <p:pic>
        <p:nvPicPr>
          <p:cNvPr id="155653" name="Picture 4">
            <a:extLst>
              <a:ext uri="{FF2B5EF4-FFF2-40B4-BE49-F238E27FC236}">
                <a16:creationId xmlns:a16="http://schemas.microsoft.com/office/drawing/2014/main" id="{F0F9CC83-DAAB-40C2-9137-EA868D0C59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1939925"/>
            <a:ext cx="4724400" cy="42322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advTm="5000">
    <p:rand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F451602-3F82-4CE4-B54C-2B1329C36419}"/>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18435" name="Rectangle 3">
            <a:extLst>
              <a:ext uri="{FF2B5EF4-FFF2-40B4-BE49-F238E27FC236}">
                <a16:creationId xmlns:a16="http://schemas.microsoft.com/office/drawing/2014/main" id="{7DA7E4A1-E7B9-4226-B9C0-7BB073BB4401}"/>
              </a:ext>
            </a:extLst>
          </p:cNvPr>
          <p:cNvSpPr>
            <a:spLocks noGrp="1" noChangeArrowheads="1"/>
          </p:cNvSpPr>
          <p:nvPr>
            <p:ph type="body" idx="1"/>
          </p:nvPr>
        </p:nvSpPr>
        <p:spPr/>
        <p:txBody>
          <a:bodyPr/>
          <a:lstStyle/>
          <a:p>
            <a:endParaRPr lang="en-US" altLang="en-US"/>
          </a:p>
        </p:txBody>
      </p:sp>
      <p:pic>
        <p:nvPicPr>
          <p:cNvPr id="18436" name="Picture 4">
            <a:extLst>
              <a:ext uri="{FF2B5EF4-FFF2-40B4-BE49-F238E27FC236}">
                <a16:creationId xmlns:a16="http://schemas.microsoft.com/office/drawing/2014/main" id="{53A8244B-C796-4AD2-8902-A783E12A50B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7413" y="0"/>
            <a:ext cx="5978525" cy="68421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7" name="Rectangle 5">
            <a:extLst>
              <a:ext uri="{FF2B5EF4-FFF2-40B4-BE49-F238E27FC236}">
                <a16:creationId xmlns:a16="http://schemas.microsoft.com/office/drawing/2014/main" id="{DA72E444-E116-4871-B763-8F14B247A6E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8438" name="Rectangle 6">
            <a:extLst>
              <a:ext uri="{FF2B5EF4-FFF2-40B4-BE49-F238E27FC236}">
                <a16:creationId xmlns:a16="http://schemas.microsoft.com/office/drawing/2014/main" id="{4AFBCCBF-31B4-488C-9E1A-7A6396184D22}"/>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302F7A8-F124-41A5-94E3-85D47D926B20}" type="slidenum">
              <a:rPr lang="en-US" altLang="en-US" sz="1400">
                <a:solidFill>
                  <a:schemeClr val="tx2"/>
                </a:solidFill>
              </a:rPr>
              <a:pPr algn="r">
                <a:lnSpc>
                  <a:spcPct val="100000"/>
                </a:lnSpc>
                <a:spcBef>
                  <a:spcPct val="0"/>
                </a:spcBef>
                <a:buClrTx/>
                <a:buSzTx/>
                <a:buFontTx/>
                <a:buNone/>
              </a:pPr>
              <a:t>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C52283E2-E17C-4C4B-BB83-6CE2B8C76860}"/>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157699" name="Rectangle 3">
            <a:extLst>
              <a:ext uri="{FF2B5EF4-FFF2-40B4-BE49-F238E27FC236}">
                <a16:creationId xmlns:a16="http://schemas.microsoft.com/office/drawing/2014/main" id="{7E9C8085-9101-46C7-85FA-4C424FCE1E2D}"/>
              </a:ext>
            </a:extLst>
          </p:cNvPr>
          <p:cNvSpPr>
            <a:spLocks noGrp="1" noChangeArrowheads="1"/>
          </p:cNvSpPr>
          <p:nvPr>
            <p:ph type="body" idx="1"/>
          </p:nvPr>
        </p:nvSpPr>
        <p:spPr/>
        <p:txBody>
          <a:bodyPr/>
          <a:lstStyle/>
          <a:p>
            <a:endParaRPr lang="en-US" altLang="en-US"/>
          </a:p>
        </p:txBody>
      </p:sp>
      <p:pic>
        <p:nvPicPr>
          <p:cNvPr id="157700" name="Picture 4">
            <a:extLst>
              <a:ext uri="{FF2B5EF4-FFF2-40B4-BE49-F238E27FC236}">
                <a16:creationId xmlns:a16="http://schemas.microsoft.com/office/drawing/2014/main" id="{C7B032D8-B165-45CE-990A-97A39A7A2A2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25" y="0"/>
            <a:ext cx="9361488"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701" name="Rectangle 5">
            <a:extLst>
              <a:ext uri="{FF2B5EF4-FFF2-40B4-BE49-F238E27FC236}">
                <a16:creationId xmlns:a16="http://schemas.microsoft.com/office/drawing/2014/main" id="{CCADF4BE-3EDF-4FA7-BF42-4DCB8687F919}"/>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57702" name="Rectangle 6">
            <a:extLst>
              <a:ext uri="{FF2B5EF4-FFF2-40B4-BE49-F238E27FC236}">
                <a16:creationId xmlns:a16="http://schemas.microsoft.com/office/drawing/2014/main" id="{C82CF628-48F2-4822-9D71-E8FEA59C51C1}"/>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A8C79E2-1971-4869-AB64-E459219DE16E}" type="slidenum">
              <a:rPr lang="en-US" altLang="en-US" sz="1400">
                <a:solidFill>
                  <a:schemeClr val="tx2"/>
                </a:solidFill>
              </a:rPr>
              <a:pPr algn="r">
                <a:lnSpc>
                  <a:spcPct val="100000"/>
                </a:lnSpc>
                <a:spcBef>
                  <a:spcPct val="0"/>
                </a:spcBef>
                <a:buClrTx/>
                <a:buSzTx/>
                <a:buFontTx/>
                <a:buNone/>
              </a:pPr>
              <a:t>80</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8D33AB0B-DFD4-42D4-8C19-956EDB80E675}"/>
              </a:ext>
            </a:extLst>
          </p:cNvPr>
          <p:cNvSpPr>
            <a:spLocks noGrp="1" noChangeArrowheads="1"/>
          </p:cNvSpPr>
          <p:nvPr>
            <p:ph type="title"/>
          </p:nvPr>
        </p:nvSpPr>
        <p:spPr/>
        <p:txBody>
          <a:bodyPr/>
          <a:lstStyle/>
          <a:p>
            <a:pPr>
              <a:defRPr/>
            </a:pPr>
            <a:endParaRPr lang="en-US">
              <a:effectLst>
                <a:outerShdw blurRad="38100" dist="38100" dir="2700000" algn="tl">
                  <a:srgbClr val="FFFFFF"/>
                </a:outerShdw>
              </a:effectLst>
            </a:endParaRPr>
          </a:p>
        </p:txBody>
      </p:sp>
      <p:sp>
        <p:nvSpPr>
          <p:cNvPr id="159747" name="Rectangle 3">
            <a:extLst>
              <a:ext uri="{FF2B5EF4-FFF2-40B4-BE49-F238E27FC236}">
                <a16:creationId xmlns:a16="http://schemas.microsoft.com/office/drawing/2014/main" id="{0C8B9EB1-074F-4996-A755-27058DC42C74}"/>
              </a:ext>
            </a:extLst>
          </p:cNvPr>
          <p:cNvSpPr>
            <a:spLocks noGrp="1" noChangeArrowheads="1"/>
          </p:cNvSpPr>
          <p:nvPr>
            <p:ph type="body" idx="1"/>
          </p:nvPr>
        </p:nvSpPr>
        <p:spPr/>
        <p:txBody>
          <a:bodyPr/>
          <a:lstStyle/>
          <a:p>
            <a:endParaRPr lang="en-US" altLang="en-US"/>
          </a:p>
        </p:txBody>
      </p:sp>
      <p:pic>
        <p:nvPicPr>
          <p:cNvPr id="159748" name="Picture 4">
            <a:extLst>
              <a:ext uri="{FF2B5EF4-FFF2-40B4-BE49-F238E27FC236}">
                <a16:creationId xmlns:a16="http://schemas.microsoft.com/office/drawing/2014/main" id="{A3E9BD80-1E7C-4311-867D-F8DA2435906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225" y="0"/>
            <a:ext cx="9202738" cy="684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9749" name="Rectangle 5">
            <a:extLst>
              <a:ext uri="{FF2B5EF4-FFF2-40B4-BE49-F238E27FC236}">
                <a16:creationId xmlns:a16="http://schemas.microsoft.com/office/drawing/2014/main" id="{4A6DEB66-A6A1-47C1-8923-94A0286CEA12}"/>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59750" name="Rectangle 6">
            <a:extLst>
              <a:ext uri="{FF2B5EF4-FFF2-40B4-BE49-F238E27FC236}">
                <a16:creationId xmlns:a16="http://schemas.microsoft.com/office/drawing/2014/main" id="{58BC46CC-436C-4210-B7B7-C1A877355988}"/>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DA91D983-282F-4D78-ACFB-2C3D25F7EE16}" type="slidenum">
              <a:rPr lang="en-US" altLang="en-US" sz="1400">
                <a:solidFill>
                  <a:schemeClr val="tx2"/>
                </a:solidFill>
              </a:rPr>
              <a:pPr algn="r">
                <a:lnSpc>
                  <a:spcPct val="100000"/>
                </a:lnSpc>
                <a:spcBef>
                  <a:spcPct val="0"/>
                </a:spcBef>
                <a:buClrTx/>
                <a:buSzTx/>
                <a:buFontTx/>
                <a:buNone/>
              </a:pPr>
              <a:t>81</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4" name="Slide Number Placeholder 3">
            <a:extLst>
              <a:ext uri="{FF2B5EF4-FFF2-40B4-BE49-F238E27FC236}">
                <a16:creationId xmlns:a16="http://schemas.microsoft.com/office/drawing/2014/main" id="{5A571FAA-AACD-4AF5-8A4A-0BB437C6C50C}"/>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33E38BDC-1702-43C6-96CD-5CE83C542485}" type="slidenum">
              <a:rPr lang="en-US" altLang="en-US" sz="1400">
                <a:solidFill>
                  <a:schemeClr val="tx2"/>
                </a:solidFill>
              </a:rPr>
              <a:pPr>
                <a:lnSpc>
                  <a:spcPct val="100000"/>
                </a:lnSpc>
                <a:spcBef>
                  <a:spcPct val="0"/>
                </a:spcBef>
                <a:buClrTx/>
                <a:buSzTx/>
                <a:buFontTx/>
                <a:buNone/>
              </a:pPr>
              <a:t>82</a:t>
            </a:fld>
            <a:endParaRPr lang="en-US" altLang="en-US" sz="1400">
              <a:solidFill>
                <a:schemeClr val="tx2"/>
              </a:solidFill>
            </a:endParaRPr>
          </a:p>
        </p:txBody>
      </p:sp>
      <p:sp>
        <p:nvSpPr>
          <p:cNvPr id="161795" name="Rectangle 2">
            <a:extLst>
              <a:ext uri="{FF2B5EF4-FFF2-40B4-BE49-F238E27FC236}">
                <a16:creationId xmlns:a16="http://schemas.microsoft.com/office/drawing/2014/main" id="{7731F6B9-3F63-4197-AD6A-F7C9937B746E}"/>
              </a:ext>
            </a:extLst>
          </p:cNvPr>
          <p:cNvSpPr>
            <a:spLocks noChangeArrowheads="1"/>
          </p:cNvSpPr>
          <p:nvPr/>
        </p:nvSpPr>
        <p:spPr bwMode="auto">
          <a:xfrm>
            <a:off x="3027363" y="2638425"/>
            <a:ext cx="6831012" cy="32956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45411" name="Rectangle 3">
            <a:extLst>
              <a:ext uri="{FF2B5EF4-FFF2-40B4-BE49-F238E27FC236}">
                <a16:creationId xmlns:a16="http://schemas.microsoft.com/office/drawing/2014/main" id="{8AEB3A43-2A10-43C4-A6D3-1B72F3D6900F}"/>
              </a:ext>
            </a:extLst>
          </p:cNvPr>
          <p:cNvSpPr>
            <a:spLocks noGrp="1" noChangeArrowheads="1"/>
          </p:cNvSpPr>
          <p:nvPr>
            <p:ph type="title"/>
          </p:nvPr>
        </p:nvSpPr>
        <p:spPr>
          <a:xfrm>
            <a:off x="666750" y="641350"/>
            <a:ext cx="8963025" cy="1200150"/>
          </a:xfrm>
        </p:spPr>
        <p:txBody>
          <a:bodyPr/>
          <a:lstStyle/>
          <a:p>
            <a:pPr>
              <a:defRPr/>
            </a:pPr>
            <a:r>
              <a:rPr lang="en-US" sz="4000" i="1"/>
              <a:t>What Is Going Into Your Baghouse? </a:t>
            </a:r>
          </a:p>
        </p:txBody>
      </p:sp>
      <p:sp>
        <p:nvSpPr>
          <p:cNvPr id="145412" name="Rectangle 4">
            <a:extLst>
              <a:ext uri="{FF2B5EF4-FFF2-40B4-BE49-F238E27FC236}">
                <a16:creationId xmlns:a16="http://schemas.microsoft.com/office/drawing/2014/main" id="{BBD84B0A-0895-4BD4-B26B-2884E8FAD018}"/>
              </a:ext>
            </a:extLst>
          </p:cNvPr>
          <p:cNvSpPr>
            <a:spLocks noGrp="1" noChangeArrowheads="1"/>
          </p:cNvSpPr>
          <p:nvPr>
            <p:ph type="body" idx="1"/>
          </p:nvPr>
        </p:nvSpPr>
        <p:spPr>
          <a:xfrm>
            <a:off x="2795588" y="2112963"/>
            <a:ext cx="5395912" cy="4114800"/>
          </a:xfrm>
          <a:noFill/>
        </p:spPr>
        <p:txBody>
          <a:bodyPr/>
          <a:lstStyle/>
          <a:p>
            <a:pPr>
              <a:lnSpc>
                <a:spcPct val="130000"/>
              </a:lnSpc>
            </a:pPr>
            <a:r>
              <a:rPr lang="en-US" altLang="en-US" sz="3400"/>
              <a:t>Dust Properties</a:t>
            </a:r>
          </a:p>
          <a:p>
            <a:pPr>
              <a:lnSpc>
                <a:spcPct val="130000"/>
              </a:lnSpc>
            </a:pPr>
            <a:r>
              <a:rPr lang="en-US" altLang="en-US" sz="3400"/>
              <a:t>Gas Flow Rate</a:t>
            </a:r>
          </a:p>
          <a:p>
            <a:pPr>
              <a:lnSpc>
                <a:spcPct val="130000"/>
              </a:lnSpc>
            </a:pPr>
            <a:r>
              <a:rPr lang="en-US" altLang="en-US" sz="3400"/>
              <a:t>Gas Temperature</a:t>
            </a:r>
          </a:p>
          <a:p>
            <a:pPr>
              <a:lnSpc>
                <a:spcPct val="130000"/>
              </a:lnSpc>
            </a:pPr>
            <a:r>
              <a:rPr lang="en-US" altLang="en-US" sz="3400"/>
              <a:t>Chemical Composition</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2">
                                            <p:txEl>
                                              <p:pRg st="0" end="0"/>
                                            </p:txEl>
                                          </p:spTgt>
                                        </p:tgtEl>
                                        <p:attrNameLst>
                                          <p:attrName>style.visibility</p:attrName>
                                        </p:attrNameLst>
                                      </p:cBhvr>
                                      <p:to>
                                        <p:strVal val="visible"/>
                                      </p:to>
                                    </p:set>
                                    <p:anim calcmode="lin" valueType="num">
                                      <p:cBhvr additive="base">
                                        <p:cTn id="7" dur="500" fill="hold"/>
                                        <p:tgtEl>
                                          <p:spTgt spid="14541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54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5412">
                                            <p:txEl>
                                              <p:pRg st="1" end="1"/>
                                            </p:txEl>
                                          </p:spTgt>
                                        </p:tgtEl>
                                        <p:attrNameLst>
                                          <p:attrName>style.visibility</p:attrName>
                                        </p:attrNameLst>
                                      </p:cBhvr>
                                      <p:to>
                                        <p:strVal val="visible"/>
                                      </p:to>
                                    </p:set>
                                    <p:anim calcmode="lin" valueType="num">
                                      <p:cBhvr additive="base">
                                        <p:cTn id="13" dur="500" fill="hold"/>
                                        <p:tgtEl>
                                          <p:spTgt spid="14541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541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5412">
                                            <p:txEl>
                                              <p:pRg st="2" end="2"/>
                                            </p:txEl>
                                          </p:spTgt>
                                        </p:tgtEl>
                                        <p:attrNameLst>
                                          <p:attrName>style.visibility</p:attrName>
                                        </p:attrNameLst>
                                      </p:cBhvr>
                                      <p:to>
                                        <p:strVal val="visible"/>
                                      </p:to>
                                    </p:set>
                                    <p:anim calcmode="lin" valueType="num">
                                      <p:cBhvr additive="base">
                                        <p:cTn id="19" dur="500" fill="hold"/>
                                        <p:tgtEl>
                                          <p:spTgt spid="14541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541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5412">
                                            <p:txEl>
                                              <p:pRg st="3" end="3"/>
                                            </p:txEl>
                                          </p:spTgt>
                                        </p:tgtEl>
                                        <p:attrNameLst>
                                          <p:attrName>style.visibility</p:attrName>
                                        </p:attrNameLst>
                                      </p:cBhvr>
                                      <p:to>
                                        <p:strVal val="visible"/>
                                      </p:to>
                                    </p:set>
                                    <p:anim calcmode="lin" valueType="num">
                                      <p:cBhvr additive="base">
                                        <p:cTn id="25" dur="500" fill="hold"/>
                                        <p:tgtEl>
                                          <p:spTgt spid="14541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541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build="p"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2" name="Slide Number Placeholder 3">
            <a:extLst>
              <a:ext uri="{FF2B5EF4-FFF2-40B4-BE49-F238E27FC236}">
                <a16:creationId xmlns:a16="http://schemas.microsoft.com/office/drawing/2014/main" id="{B34BCC02-CBBD-40F0-A247-24DA2F5D1F5E}"/>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2FB6F8AB-ABAD-4E06-98A7-5802573057B0}" type="slidenum">
              <a:rPr lang="en-US" altLang="en-US" sz="1400">
                <a:solidFill>
                  <a:schemeClr val="tx2"/>
                </a:solidFill>
              </a:rPr>
              <a:pPr>
                <a:lnSpc>
                  <a:spcPct val="100000"/>
                </a:lnSpc>
                <a:spcBef>
                  <a:spcPct val="0"/>
                </a:spcBef>
                <a:buClrTx/>
                <a:buSzTx/>
                <a:buFontTx/>
                <a:buNone/>
              </a:pPr>
              <a:t>83</a:t>
            </a:fld>
            <a:endParaRPr lang="en-US" altLang="en-US" sz="1400">
              <a:solidFill>
                <a:schemeClr val="tx2"/>
              </a:solidFill>
            </a:endParaRPr>
          </a:p>
        </p:txBody>
      </p:sp>
      <p:pic>
        <p:nvPicPr>
          <p:cNvPr id="163843" name="Picture 2">
            <a:extLst>
              <a:ext uri="{FF2B5EF4-FFF2-40B4-BE49-F238E27FC236}">
                <a16:creationId xmlns:a16="http://schemas.microsoft.com/office/drawing/2014/main" id="{4BB6260B-F583-42CC-852A-2AA1743F11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
          <a:stretch>
            <a:fillRect/>
          </a:stretch>
        </p:blipFill>
        <p:spPr bwMode="auto">
          <a:xfrm>
            <a:off x="0" y="0"/>
            <a:ext cx="10287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7459" name="Rectangle 3">
            <a:extLst>
              <a:ext uri="{FF2B5EF4-FFF2-40B4-BE49-F238E27FC236}">
                <a16:creationId xmlns:a16="http://schemas.microsoft.com/office/drawing/2014/main" id="{692A694C-5CA1-4C48-B095-C79AD5C1F223}"/>
              </a:ext>
            </a:extLst>
          </p:cNvPr>
          <p:cNvSpPr>
            <a:spLocks noChangeArrowheads="1"/>
          </p:cNvSpPr>
          <p:nvPr/>
        </p:nvSpPr>
        <p:spPr bwMode="auto">
          <a:xfrm>
            <a:off x="2030413" y="862013"/>
            <a:ext cx="6110287" cy="4368800"/>
          </a:xfrm>
          <a:prstGeom prst="rect">
            <a:avLst/>
          </a:prstGeom>
          <a:solidFill>
            <a:srgbClr val="000000">
              <a:alpha val="50195"/>
            </a:srgbClr>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47460" name="Rectangle 4">
            <a:extLst>
              <a:ext uri="{FF2B5EF4-FFF2-40B4-BE49-F238E27FC236}">
                <a16:creationId xmlns:a16="http://schemas.microsoft.com/office/drawing/2014/main" id="{4563D8D8-87DA-4DEA-8C9A-B65032E34857}"/>
              </a:ext>
            </a:extLst>
          </p:cNvPr>
          <p:cNvSpPr>
            <a:spLocks noGrp="1" noChangeArrowheads="1"/>
          </p:cNvSpPr>
          <p:nvPr>
            <p:ph type="body" idx="1"/>
          </p:nvPr>
        </p:nvSpPr>
        <p:spPr>
          <a:xfrm>
            <a:off x="2501900" y="2246313"/>
            <a:ext cx="7772400" cy="4114800"/>
          </a:xfrm>
          <a:noFill/>
        </p:spPr>
        <p:txBody>
          <a:bodyPr/>
          <a:lstStyle/>
          <a:p>
            <a:pPr>
              <a:lnSpc>
                <a:spcPct val="140000"/>
              </a:lnSpc>
            </a:pPr>
            <a:r>
              <a:rPr lang="en-US" altLang="en-US" sz="4000"/>
              <a:t>Mass Loading</a:t>
            </a:r>
          </a:p>
          <a:p>
            <a:pPr>
              <a:lnSpc>
                <a:spcPct val="140000"/>
              </a:lnSpc>
            </a:pPr>
            <a:r>
              <a:rPr lang="en-US" altLang="en-US" sz="4000"/>
              <a:t>Abrasive Particles</a:t>
            </a:r>
          </a:p>
          <a:p>
            <a:pPr>
              <a:lnSpc>
                <a:spcPct val="140000"/>
              </a:lnSpc>
            </a:pPr>
            <a:r>
              <a:rPr lang="en-US" altLang="en-US" sz="4000"/>
              <a:t>Size Distribution</a:t>
            </a:r>
          </a:p>
        </p:txBody>
      </p:sp>
      <p:sp>
        <p:nvSpPr>
          <p:cNvPr id="147461" name="Rectangle 5">
            <a:extLst>
              <a:ext uri="{FF2B5EF4-FFF2-40B4-BE49-F238E27FC236}">
                <a16:creationId xmlns:a16="http://schemas.microsoft.com/office/drawing/2014/main" id="{98A54270-18E8-4ADD-AF5E-A29A4AE479A2}"/>
              </a:ext>
            </a:extLst>
          </p:cNvPr>
          <p:cNvSpPr>
            <a:spLocks noGrp="1" noChangeArrowheads="1"/>
          </p:cNvSpPr>
          <p:nvPr>
            <p:ph type="title"/>
          </p:nvPr>
        </p:nvSpPr>
        <p:spPr>
          <a:xfrm>
            <a:off x="682625" y="808038"/>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6000">
                <a:solidFill>
                  <a:srgbClr val="FFFF00"/>
                </a:solidFill>
                <a:effectLst/>
              </a:rPr>
              <a:t>Dust Properties</a:t>
            </a:r>
          </a:p>
        </p:txBody>
      </p:sp>
      <p:sp>
        <p:nvSpPr>
          <p:cNvPr id="163847" name="Rectangle 6">
            <a:extLst>
              <a:ext uri="{FF2B5EF4-FFF2-40B4-BE49-F238E27FC236}">
                <a16:creationId xmlns:a16="http://schemas.microsoft.com/office/drawing/2014/main" id="{8F3EF9E0-F931-41C6-B05F-7D987ACCC75D}"/>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63848" name="Rectangle 7">
            <a:extLst>
              <a:ext uri="{FF2B5EF4-FFF2-40B4-BE49-F238E27FC236}">
                <a16:creationId xmlns:a16="http://schemas.microsoft.com/office/drawing/2014/main" id="{B74860F9-BCA5-4EAE-9F9A-9BAA1643664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808CBEC-443D-4BA7-B3CE-A9348A4E22E1}" type="slidenum">
              <a:rPr lang="en-US" altLang="en-US" sz="1400">
                <a:solidFill>
                  <a:schemeClr val="tx2"/>
                </a:solidFill>
              </a:rPr>
              <a:pPr algn="r">
                <a:lnSpc>
                  <a:spcPct val="100000"/>
                </a:lnSpc>
                <a:spcBef>
                  <a:spcPct val="0"/>
                </a:spcBef>
                <a:buClrTx/>
                <a:buSzTx/>
                <a:buFontTx/>
                <a:buNone/>
              </a:pPr>
              <a:t>83</a:t>
            </a:fld>
            <a:endParaRPr lang="en-US" altLang="en-US" sz="1400">
              <a:solidFill>
                <a:schemeClr val="tx2"/>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745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8" presetClass="entr" presetSubtype="6" fill="hold" grpId="0" nodeType="clickEffect">
                                  <p:stCondLst>
                                    <p:cond delay="0"/>
                                  </p:stCondLst>
                                  <p:childTnLst>
                                    <p:set>
                                      <p:cBhvr>
                                        <p:cTn id="10" dur="1" fill="hold">
                                          <p:stCondLst>
                                            <p:cond delay="0"/>
                                          </p:stCondLst>
                                        </p:cTn>
                                        <p:tgtEl>
                                          <p:spTgt spid="147461"/>
                                        </p:tgtEl>
                                        <p:attrNameLst>
                                          <p:attrName>style.visibility</p:attrName>
                                        </p:attrNameLst>
                                      </p:cBhvr>
                                      <p:to>
                                        <p:strVal val="visible"/>
                                      </p:to>
                                    </p:set>
                                    <p:animEffect transition="in" filter="strips(downRight)">
                                      <p:cBhvr>
                                        <p:cTn id="11" dur="500"/>
                                        <p:tgtEl>
                                          <p:spTgt spid="14746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147460">
                                            <p:txEl>
                                              <p:pRg st="0" end="0"/>
                                            </p:txEl>
                                          </p:spTgt>
                                        </p:tgtEl>
                                        <p:attrNameLst>
                                          <p:attrName>style.visibility</p:attrName>
                                        </p:attrNameLst>
                                      </p:cBhvr>
                                      <p:to>
                                        <p:strVal val="visible"/>
                                      </p:to>
                                    </p:set>
                                    <p:animEffect transition="in" filter="strips(downRight)">
                                      <p:cBhvr>
                                        <p:cTn id="16" dur="500"/>
                                        <p:tgtEl>
                                          <p:spTgt spid="147460">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6" fill="hold" grpId="0" nodeType="clickEffect">
                                  <p:stCondLst>
                                    <p:cond delay="0"/>
                                  </p:stCondLst>
                                  <p:childTnLst>
                                    <p:set>
                                      <p:cBhvr>
                                        <p:cTn id="20" dur="1" fill="hold">
                                          <p:stCondLst>
                                            <p:cond delay="0"/>
                                          </p:stCondLst>
                                        </p:cTn>
                                        <p:tgtEl>
                                          <p:spTgt spid="147460">
                                            <p:txEl>
                                              <p:pRg st="1" end="1"/>
                                            </p:txEl>
                                          </p:spTgt>
                                        </p:tgtEl>
                                        <p:attrNameLst>
                                          <p:attrName>style.visibility</p:attrName>
                                        </p:attrNameLst>
                                      </p:cBhvr>
                                      <p:to>
                                        <p:strVal val="visible"/>
                                      </p:to>
                                    </p:set>
                                    <p:animEffect transition="in" filter="strips(downRight)">
                                      <p:cBhvr>
                                        <p:cTn id="21" dur="500"/>
                                        <p:tgtEl>
                                          <p:spTgt spid="147460">
                                            <p:txEl>
                                              <p:pRg st="1" end="1"/>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6" fill="hold" grpId="0" nodeType="clickEffect">
                                  <p:stCondLst>
                                    <p:cond delay="0"/>
                                  </p:stCondLst>
                                  <p:childTnLst>
                                    <p:set>
                                      <p:cBhvr>
                                        <p:cTn id="25" dur="1" fill="hold">
                                          <p:stCondLst>
                                            <p:cond delay="0"/>
                                          </p:stCondLst>
                                        </p:cTn>
                                        <p:tgtEl>
                                          <p:spTgt spid="147460">
                                            <p:txEl>
                                              <p:pRg st="2" end="2"/>
                                            </p:txEl>
                                          </p:spTgt>
                                        </p:tgtEl>
                                        <p:attrNameLst>
                                          <p:attrName>style.visibility</p:attrName>
                                        </p:attrNameLst>
                                      </p:cBhvr>
                                      <p:to>
                                        <p:strVal val="visible"/>
                                      </p:to>
                                    </p:set>
                                    <p:animEffect transition="in" filter="strips(downRight)">
                                      <p:cBhvr>
                                        <p:cTn id="26" dur="500"/>
                                        <p:tgtEl>
                                          <p:spTgt spid="14746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animBg="1"/>
      <p:bldP spid="147460" grpId="0" build="p" autoUpdateAnimBg="0"/>
      <p:bldP spid="147461"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5890" name="Slide Number Placeholder 3">
            <a:extLst>
              <a:ext uri="{FF2B5EF4-FFF2-40B4-BE49-F238E27FC236}">
                <a16:creationId xmlns:a16="http://schemas.microsoft.com/office/drawing/2014/main" id="{53C77570-9D3C-4DB8-8C0C-BD2B4D5F798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AAA0437F-E8FC-450D-B2C4-6C1EA8B27BEC}" type="slidenum">
              <a:rPr lang="en-US" altLang="en-US" sz="1400">
                <a:solidFill>
                  <a:schemeClr val="tx2"/>
                </a:solidFill>
              </a:rPr>
              <a:pPr>
                <a:lnSpc>
                  <a:spcPct val="100000"/>
                </a:lnSpc>
                <a:spcBef>
                  <a:spcPct val="0"/>
                </a:spcBef>
                <a:buClrTx/>
                <a:buSzTx/>
                <a:buFontTx/>
                <a:buNone/>
              </a:pPr>
              <a:t>84</a:t>
            </a:fld>
            <a:endParaRPr lang="en-US" altLang="en-US" sz="1400">
              <a:solidFill>
                <a:schemeClr val="tx2"/>
              </a:solidFill>
            </a:endParaRPr>
          </a:p>
        </p:txBody>
      </p:sp>
      <p:sp>
        <p:nvSpPr>
          <p:cNvPr id="165891" name="Rectangle 2">
            <a:extLst>
              <a:ext uri="{FF2B5EF4-FFF2-40B4-BE49-F238E27FC236}">
                <a16:creationId xmlns:a16="http://schemas.microsoft.com/office/drawing/2014/main" id="{B91FB2D9-C43A-4338-B223-02B790B4982B}"/>
              </a:ext>
            </a:extLst>
          </p:cNvPr>
          <p:cNvSpPr>
            <a:spLocks noGrp="1" noChangeArrowheads="1"/>
          </p:cNvSpPr>
          <p:nvPr>
            <p:ph type="title"/>
          </p:nvPr>
        </p:nvSpPr>
        <p:spPr>
          <a:xfrm>
            <a:off x="739775" y="373063"/>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i="1">
                <a:solidFill>
                  <a:srgbClr val="FFFF00"/>
                </a:solidFill>
                <a:effectLst/>
              </a:rPr>
              <a:t>Design Considerations</a:t>
            </a:r>
          </a:p>
        </p:txBody>
      </p:sp>
      <p:sp>
        <p:nvSpPr>
          <p:cNvPr id="165892" name="Rectangle 3">
            <a:extLst>
              <a:ext uri="{FF2B5EF4-FFF2-40B4-BE49-F238E27FC236}">
                <a16:creationId xmlns:a16="http://schemas.microsoft.com/office/drawing/2014/main" id="{4F05487E-7403-420F-B849-0AB6841CCC0A}"/>
              </a:ext>
            </a:extLst>
          </p:cNvPr>
          <p:cNvSpPr>
            <a:spLocks noChangeArrowheads="1"/>
          </p:cNvSpPr>
          <p:nvPr/>
        </p:nvSpPr>
        <p:spPr bwMode="auto">
          <a:xfrm>
            <a:off x="2263775" y="339725"/>
            <a:ext cx="5759450" cy="5095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49508" name="Rectangle 4">
            <a:extLst>
              <a:ext uri="{FF2B5EF4-FFF2-40B4-BE49-F238E27FC236}">
                <a16:creationId xmlns:a16="http://schemas.microsoft.com/office/drawing/2014/main" id="{699142CA-22C1-4C3B-B342-6C7C5890C5CA}"/>
              </a:ext>
            </a:extLst>
          </p:cNvPr>
          <p:cNvSpPr>
            <a:spLocks noGrp="1" noChangeArrowheads="1"/>
          </p:cNvSpPr>
          <p:nvPr>
            <p:ph type="body" idx="1"/>
          </p:nvPr>
        </p:nvSpPr>
        <p:spPr>
          <a:xfrm>
            <a:off x="2085975" y="1612900"/>
            <a:ext cx="6142038" cy="4114800"/>
          </a:xfrm>
          <a:noFill/>
        </p:spPr>
        <p:txBody>
          <a:bodyPr/>
          <a:lstStyle/>
          <a:p>
            <a:pPr>
              <a:lnSpc>
                <a:spcPct val="100000"/>
              </a:lnSpc>
              <a:spcBef>
                <a:spcPct val="15000"/>
              </a:spcBef>
            </a:pPr>
            <a:r>
              <a:rPr lang="en-US" altLang="en-US" sz="3000"/>
              <a:t>Pressure Drop</a:t>
            </a:r>
          </a:p>
          <a:p>
            <a:pPr>
              <a:lnSpc>
                <a:spcPct val="100000"/>
              </a:lnSpc>
              <a:spcBef>
                <a:spcPct val="15000"/>
              </a:spcBef>
            </a:pPr>
            <a:r>
              <a:rPr lang="en-US" altLang="en-US" sz="3000"/>
              <a:t>Air-To-Cloth Ratio</a:t>
            </a:r>
            <a:endParaRPr lang="en-US" altLang="en-US" sz="3000" i="1"/>
          </a:p>
          <a:p>
            <a:pPr>
              <a:lnSpc>
                <a:spcPct val="100000"/>
              </a:lnSpc>
              <a:spcBef>
                <a:spcPct val="15000"/>
              </a:spcBef>
            </a:pPr>
            <a:r>
              <a:rPr lang="en-US" altLang="en-US" sz="3000"/>
              <a:t>Collection Efficiency</a:t>
            </a:r>
          </a:p>
          <a:p>
            <a:pPr>
              <a:lnSpc>
                <a:spcPct val="100000"/>
              </a:lnSpc>
              <a:spcBef>
                <a:spcPct val="15000"/>
              </a:spcBef>
            </a:pPr>
            <a:r>
              <a:rPr lang="en-US" altLang="en-US" sz="3000"/>
              <a:t>Fabric Type</a:t>
            </a:r>
          </a:p>
          <a:p>
            <a:pPr>
              <a:lnSpc>
                <a:spcPct val="100000"/>
              </a:lnSpc>
              <a:spcBef>
                <a:spcPct val="15000"/>
              </a:spcBef>
            </a:pPr>
            <a:r>
              <a:rPr lang="en-US" altLang="en-US" sz="3000"/>
              <a:t>Cleaning </a:t>
            </a:r>
          </a:p>
          <a:p>
            <a:pPr>
              <a:lnSpc>
                <a:spcPct val="100000"/>
              </a:lnSpc>
              <a:spcBef>
                <a:spcPct val="15000"/>
              </a:spcBef>
            </a:pPr>
            <a:r>
              <a:rPr lang="en-US" altLang="en-US" sz="3000"/>
              <a:t>Temperature Control </a:t>
            </a:r>
          </a:p>
          <a:p>
            <a:pPr>
              <a:lnSpc>
                <a:spcPct val="100000"/>
              </a:lnSpc>
              <a:spcBef>
                <a:spcPct val="15000"/>
              </a:spcBef>
            </a:pPr>
            <a:r>
              <a:rPr lang="en-US" altLang="en-US" sz="3000"/>
              <a:t>Bag Spacing</a:t>
            </a:r>
          </a:p>
          <a:p>
            <a:pPr>
              <a:lnSpc>
                <a:spcPct val="100000"/>
              </a:lnSpc>
              <a:spcBef>
                <a:spcPct val="15000"/>
              </a:spcBef>
            </a:pPr>
            <a:r>
              <a:rPr lang="en-US" altLang="en-US" sz="3000"/>
              <a:t>Compartment Design</a:t>
            </a:r>
          </a:p>
          <a:p>
            <a:pPr>
              <a:lnSpc>
                <a:spcPct val="100000"/>
              </a:lnSpc>
              <a:spcBef>
                <a:spcPct val="15000"/>
              </a:spcBef>
            </a:pPr>
            <a:r>
              <a:rPr lang="en-US" altLang="en-US" sz="3000"/>
              <a:t>Space and Cost</a:t>
            </a:r>
          </a:p>
        </p:txBody>
      </p:sp>
      <p:sp>
        <p:nvSpPr>
          <p:cNvPr id="165894" name="Rectangle 5">
            <a:extLst>
              <a:ext uri="{FF2B5EF4-FFF2-40B4-BE49-F238E27FC236}">
                <a16:creationId xmlns:a16="http://schemas.microsoft.com/office/drawing/2014/main" id="{AAA7B848-0FEC-47DF-AB6E-7065EBF2072B}"/>
              </a:ext>
            </a:extLst>
          </p:cNvPr>
          <p:cNvSpPr>
            <a:spLocks noChangeArrowheads="1"/>
          </p:cNvSpPr>
          <p:nvPr/>
        </p:nvSpPr>
        <p:spPr bwMode="auto">
          <a:xfrm>
            <a:off x="1406525" y="930275"/>
            <a:ext cx="7513638" cy="9096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graphicFrame>
        <p:nvGraphicFramePr>
          <p:cNvPr id="165895" name="Object 6">
            <a:extLst>
              <a:ext uri="{FF2B5EF4-FFF2-40B4-BE49-F238E27FC236}">
                <a16:creationId xmlns:a16="http://schemas.microsoft.com/office/drawing/2014/main" id="{1F9F8C75-1B4A-45DE-98E3-4EA837D028B4}"/>
              </a:ext>
            </a:extLst>
          </p:cNvPr>
          <p:cNvGraphicFramePr>
            <a:graphicFrameLocks noChangeAspect="1"/>
          </p:cNvGraphicFramePr>
          <p:nvPr/>
        </p:nvGraphicFramePr>
        <p:xfrm>
          <a:off x="6691313" y="1912938"/>
          <a:ext cx="2552700" cy="3186112"/>
        </p:xfrm>
        <a:graphic>
          <a:graphicData uri="http://schemas.openxmlformats.org/presentationml/2006/ole">
            <mc:AlternateContent xmlns:mc="http://schemas.openxmlformats.org/markup-compatibility/2006">
              <mc:Choice xmlns:v="urn:schemas-microsoft-com:vml" Requires="v">
                <p:oleObj name="Clip" r:id="rId3" imgW="840334" imgH="1048817" progId="MS_ClipArt_Gallery.2">
                  <p:embed/>
                </p:oleObj>
              </mc:Choice>
              <mc:Fallback>
                <p:oleObj name="Clip" r:id="rId3" imgW="840334" imgH="1048817" progId="MS_ClipArt_Gallery.2">
                  <p:embed/>
                  <p:pic>
                    <p:nvPicPr>
                      <p:cNvPr id="165895" name="Object 6">
                        <a:extLst>
                          <a:ext uri="{FF2B5EF4-FFF2-40B4-BE49-F238E27FC236}">
                            <a16:creationId xmlns:a16="http://schemas.microsoft.com/office/drawing/2014/main" id="{1F9F8C75-1B4A-45DE-98E3-4EA837D028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1313" y="1912938"/>
                        <a:ext cx="2552700" cy="318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950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950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950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950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4950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4950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49508">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49508">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4950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build="p"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Number Placeholder 3">
            <a:extLst>
              <a:ext uri="{FF2B5EF4-FFF2-40B4-BE49-F238E27FC236}">
                <a16:creationId xmlns:a16="http://schemas.microsoft.com/office/drawing/2014/main" id="{B7F33D38-07E9-4A49-B84C-E173108448E2}"/>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9C7E654-539D-4CDC-8447-9ACB607D2EBC}" type="slidenum">
              <a:rPr lang="en-US" altLang="en-US" sz="1400">
                <a:solidFill>
                  <a:schemeClr val="tx2"/>
                </a:solidFill>
              </a:rPr>
              <a:pPr>
                <a:lnSpc>
                  <a:spcPct val="100000"/>
                </a:lnSpc>
                <a:spcBef>
                  <a:spcPct val="0"/>
                </a:spcBef>
                <a:buClrTx/>
                <a:buSzTx/>
                <a:buFontTx/>
                <a:buNone/>
              </a:pPr>
              <a:t>85</a:t>
            </a:fld>
            <a:endParaRPr lang="en-US" altLang="en-US" sz="1400">
              <a:solidFill>
                <a:schemeClr val="tx2"/>
              </a:solidFill>
            </a:endParaRPr>
          </a:p>
        </p:txBody>
      </p:sp>
      <p:sp>
        <p:nvSpPr>
          <p:cNvPr id="167939" name="Rectangle 2">
            <a:extLst>
              <a:ext uri="{FF2B5EF4-FFF2-40B4-BE49-F238E27FC236}">
                <a16:creationId xmlns:a16="http://schemas.microsoft.com/office/drawing/2014/main" id="{C7B4170A-7EB5-47C9-AC7B-C6763F4E934B}"/>
              </a:ext>
            </a:extLst>
          </p:cNvPr>
          <p:cNvSpPr>
            <a:spLocks noChangeArrowheads="1"/>
          </p:cNvSpPr>
          <p:nvPr/>
        </p:nvSpPr>
        <p:spPr bwMode="auto">
          <a:xfrm>
            <a:off x="2263775" y="1192213"/>
            <a:ext cx="5840413" cy="8842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67940" name="Rectangle 3">
            <a:extLst>
              <a:ext uri="{FF2B5EF4-FFF2-40B4-BE49-F238E27FC236}">
                <a16:creationId xmlns:a16="http://schemas.microsoft.com/office/drawing/2014/main" id="{086C4CBD-B8B8-4AFB-B6FE-54CC931532A8}"/>
              </a:ext>
            </a:extLst>
          </p:cNvPr>
          <p:cNvSpPr>
            <a:spLocks noGrp="1" noChangeArrowheads="1"/>
          </p:cNvSpPr>
          <p:nvPr>
            <p:ph type="body" idx="1"/>
          </p:nvPr>
        </p:nvSpPr>
        <p:spPr>
          <a:xfrm>
            <a:off x="1858963" y="2070100"/>
            <a:ext cx="7772400" cy="4114800"/>
          </a:xfrm>
          <a:noFill/>
        </p:spPr>
        <p:txBody>
          <a:bodyPr/>
          <a:lstStyle/>
          <a:p>
            <a:r>
              <a:rPr lang="en-US" altLang="en-US" sz="3600"/>
              <a:t>Resistance To Airflow</a:t>
            </a:r>
          </a:p>
          <a:p>
            <a:r>
              <a:rPr lang="en-US" altLang="en-US" sz="3600"/>
              <a:t>Inlet Pressure - Outlet Pressure</a:t>
            </a:r>
          </a:p>
          <a:p>
            <a:r>
              <a:rPr lang="en-US" altLang="en-US" sz="3600"/>
              <a:t>Size of Fan</a:t>
            </a:r>
          </a:p>
          <a:p>
            <a:r>
              <a:rPr lang="en-US" altLang="en-US" sz="3600"/>
              <a:t>Filter &amp; Dust Cake </a:t>
            </a:r>
          </a:p>
        </p:txBody>
      </p:sp>
      <p:sp>
        <p:nvSpPr>
          <p:cNvPr id="151556" name="Rectangle 4">
            <a:extLst>
              <a:ext uri="{FF2B5EF4-FFF2-40B4-BE49-F238E27FC236}">
                <a16:creationId xmlns:a16="http://schemas.microsoft.com/office/drawing/2014/main" id="{F0C0D55D-9C67-4D5C-A2C0-267D11A976F4}"/>
              </a:ext>
            </a:extLst>
          </p:cNvPr>
          <p:cNvSpPr>
            <a:spLocks noGrp="1" noChangeArrowheads="1"/>
          </p:cNvSpPr>
          <p:nvPr>
            <p:ph type="title"/>
          </p:nvPr>
        </p:nvSpPr>
        <p:spPr/>
        <p:txBody>
          <a:bodyPr/>
          <a:lstStyle/>
          <a:p>
            <a:pPr>
              <a:defRPr/>
            </a:pPr>
            <a:r>
              <a:rPr lang="en-US" sz="5400"/>
              <a:t>Pressure Drop (dp)</a:t>
            </a:r>
          </a:p>
        </p:txBody>
      </p:sp>
    </p:spTree>
  </p:cSld>
  <p:clrMapOvr>
    <a:masterClrMapping/>
  </p:clrMapOvr>
  <p:transition advClick="0" advTm="5000">
    <p:random/>
  </p:transition>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9B6686F5-AA9D-4305-B5CE-38DC60BD277A}"/>
              </a:ext>
            </a:extLst>
          </p:cNvPr>
          <p:cNvSpPr>
            <a:spLocks noGrp="1" noChangeArrowheads="1"/>
          </p:cNvSpPr>
          <p:nvPr>
            <p:ph type="ctrTitle"/>
          </p:nvPr>
        </p:nvSpPr>
        <p:spPr>
          <a:xfrm>
            <a:off x="800100" y="2286000"/>
            <a:ext cx="8686800" cy="1143000"/>
          </a:xfrm>
        </p:spPr>
        <p:txBody>
          <a:bodyPr/>
          <a:lstStyle/>
          <a:p>
            <a:pPr>
              <a:defRPr/>
            </a:pPr>
            <a:endParaRPr lang="en-US" i="1">
              <a:effectLst>
                <a:outerShdw blurRad="38100" dist="38100" dir="2700000" algn="tl">
                  <a:srgbClr val="FFFFFF"/>
                </a:outerShdw>
              </a:effectLst>
            </a:endParaRPr>
          </a:p>
        </p:txBody>
      </p:sp>
      <p:sp>
        <p:nvSpPr>
          <p:cNvPr id="169987" name="Rectangle 3">
            <a:extLst>
              <a:ext uri="{FF2B5EF4-FFF2-40B4-BE49-F238E27FC236}">
                <a16:creationId xmlns:a16="http://schemas.microsoft.com/office/drawing/2014/main" id="{31456C43-2FC9-46FC-A59B-32E58D433B4F}"/>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pic>
        <p:nvPicPr>
          <p:cNvPr id="169988" name="Picture 4">
            <a:extLst>
              <a:ext uri="{FF2B5EF4-FFF2-40B4-BE49-F238E27FC236}">
                <a16:creationId xmlns:a16="http://schemas.microsoft.com/office/drawing/2014/main" id="{B525625F-F2C9-478B-ADAE-3A5DF9FAFBC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19050"/>
            <a:ext cx="8220075" cy="68103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9989" name="Rectangle 5">
            <a:extLst>
              <a:ext uri="{FF2B5EF4-FFF2-40B4-BE49-F238E27FC236}">
                <a16:creationId xmlns:a16="http://schemas.microsoft.com/office/drawing/2014/main" id="{5DF79C62-2B8E-4177-8F40-52B67419BCE0}"/>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69990" name="Rectangle 6">
            <a:extLst>
              <a:ext uri="{FF2B5EF4-FFF2-40B4-BE49-F238E27FC236}">
                <a16:creationId xmlns:a16="http://schemas.microsoft.com/office/drawing/2014/main" id="{C8A90DB2-4B3F-4F43-85C1-3F3FBF436C25}"/>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BFB80681-BA4F-4EF5-B89D-F3D6442B25CA}" type="slidenum">
              <a:rPr lang="en-US" altLang="en-US" sz="1400">
                <a:solidFill>
                  <a:schemeClr val="tx2"/>
                </a:solidFill>
              </a:rPr>
              <a:pPr algn="r">
                <a:lnSpc>
                  <a:spcPct val="100000"/>
                </a:lnSpc>
                <a:spcBef>
                  <a:spcPct val="0"/>
                </a:spcBef>
                <a:buClrTx/>
                <a:buSzTx/>
                <a:buFontTx/>
                <a:buNone/>
              </a:pPr>
              <a:t>86</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0E71CAA6-F551-4BA0-B6C2-3204A40BF706}"/>
              </a:ext>
            </a:extLst>
          </p:cNvPr>
          <p:cNvSpPr>
            <a:spLocks noGrp="1" noChangeArrowheads="1"/>
          </p:cNvSpPr>
          <p:nvPr>
            <p:ph type="ctrTitle"/>
          </p:nvPr>
        </p:nvSpPr>
        <p:spPr>
          <a:xfrm>
            <a:off x="800100" y="2286000"/>
            <a:ext cx="8686800" cy="1143000"/>
          </a:xfrm>
        </p:spPr>
        <p:txBody>
          <a:bodyPr/>
          <a:lstStyle/>
          <a:p>
            <a:pPr>
              <a:defRPr/>
            </a:pPr>
            <a:endParaRPr lang="en-US" i="1">
              <a:effectLst>
                <a:outerShdw blurRad="38100" dist="38100" dir="2700000" algn="tl">
                  <a:srgbClr val="FFFFFF"/>
                </a:outerShdw>
              </a:effectLst>
            </a:endParaRPr>
          </a:p>
        </p:txBody>
      </p:sp>
      <p:sp>
        <p:nvSpPr>
          <p:cNvPr id="172035" name="Rectangle 3">
            <a:extLst>
              <a:ext uri="{FF2B5EF4-FFF2-40B4-BE49-F238E27FC236}">
                <a16:creationId xmlns:a16="http://schemas.microsoft.com/office/drawing/2014/main" id="{5F62FE51-B296-4F74-9F57-3BD86846082B}"/>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sp>
        <p:nvSpPr>
          <p:cNvPr id="172036" name="Rectangle 4">
            <a:extLst>
              <a:ext uri="{FF2B5EF4-FFF2-40B4-BE49-F238E27FC236}">
                <a16:creationId xmlns:a16="http://schemas.microsoft.com/office/drawing/2014/main" id="{761F614E-D6F9-4B1E-895A-B1FF34ABE08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72037" name="Rectangle 5">
            <a:extLst>
              <a:ext uri="{FF2B5EF4-FFF2-40B4-BE49-F238E27FC236}">
                <a16:creationId xmlns:a16="http://schemas.microsoft.com/office/drawing/2014/main" id="{43EFB9CA-AF4B-41EF-BF6C-14234E9D816C}"/>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200BD5B-51EC-4D37-AD14-C4D7D17D5E1A}" type="slidenum">
              <a:rPr lang="en-US" altLang="en-US" sz="1400">
                <a:solidFill>
                  <a:schemeClr val="tx2"/>
                </a:solidFill>
              </a:rPr>
              <a:pPr algn="r">
                <a:lnSpc>
                  <a:spcPct val="100000"/>
                </a:lnSpc>
                <a:spcBef>
                  <a:spcPct val="0"/>
                </a:spcBef>
                <a:buClrTx/>
                <a:buSzTx/>
                <a:buFontTx/>
                <a:buNone/>
              </a:pPr>
              <a:t>87</a:t>
            </a:fld>
            <a:endParaRPr lang="en-US" altLang="en-US" sz="1400">
              <a:solidFill>
                <a:schemeClr val="tx2"/>
              </a:solidFill>
            </a:endParaRPr>
          </a:p>
        </p:txBody>
      </p:sp>
      <p:pic>
        <p:nvPicPr>
          <p:cNvPr id="155654" name="Picture 6" descr="Photohelic front">
            <a:extLst>
              <a:ext uri="{FF2B5EF4-FFF2-40B4-BE49-F238E27FC236}">
                <a16:creationId xmlns:a16="http://schemas.microsoft.com/office/drawing/2014/main" id="{0BCA8B73-8EDA-4D06-9782-7F091BF126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051" r="22493"/>
          <a:stretch>
            <a:fillRect/>
          </a:stretch>
        </p:blipFill>
        <p:spPr bwMode="auto">
          <a:xfrm>
            <a:off x="-36513" y="763588"/>
            <a:ext cx="4122738"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5" name="Picture 7" descr="photohelic side">
            <a:extLst>
              <a:ext uri="{FF2B5EF4-FFF2-40B4-BE49-F238E27FC236}">
                <a16:creationId xmlns:a16="http://schemas.microsoft.com/office/drawing/2014/main" id="{BDB0D415-47AB-4257-A3D2-0DC8A61C3D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86" r="5949"/>
          <a:stretch>
            <a:fillRect/>
          </a:stretch>
        </p:blipFill>
        <p:spPr bwMode="auto">
          <a:xfrm>
            <a:off x="4164013" y="782638"/>
            <a:ext cx="6251575"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2" tx1="lt1" bg2="dk1" tx2="lt2" accent1="accent1" accent2="accent2" accent3="accent3" accent4="accent4" accent5="accent5" accent6="accent6" hlink="hlink" folHlink="folHlink"/>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5654"/>
                                        </p:tgtEl>
                                        <p:attrNameLst>
                                          <p:attrName>style.visibility</p:attrName>
                                        </p:attrNameLst>
                                      </p:cBhvr>
                                      <p:to>
                                        <p:strVal val="visible"/>
                                      </p:to>
                                    </p:set>
                                    <p:animEffect transition="in" filter="wipe(left)">
                                      <p:cBhvr>
                                        <p:cTn id="7" dur="500"/>
                                        <p:tgtEl>
                                          <p:spTgt spid="1556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5655"/>
                                        </p:tgtEl>
                                        <p:attrNameLst>
                                          <p:attrName>style.visibility</p:attrName>
                                        </p:attrNameLst>
                                      </p:cBhvr>
                                      <p:to>
                                        <p:strVal val="visible"/>
                                      </p:to>
                                    </p:set>
                                    <p:animEffect transition="in" filter="wipe(left)">
                                      <p:cBhvr>
                                        <p:cTn id="12" dur="500"/>
                                        <p:tgtEl>
                                          <p:spTgt spid="155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id="{59E366D3-19B8-4752-9CD4-CDA35ACAFB74}"/>
              </a:ext>
            </a:extLst>
          </p:cNvPr>
          <p:cNvSpPr>
            <a:spLocks noGrp="1" noChangeArrowheads="1"/>
          </p:cNvSpPr>
          <p:nvPr>
            <p:ph type="ctrTitle"/>
          </p:nvPr>
        </p:nvSpPr>
        <p:spPr>
          <a:xfrm>
            <a:off x="800100" y="2286000"/>
            <a:ext cx="8686800" cy="1143000"/>
          </a:xfrm>
        </p:spPr>
        <p:txBody>
          <a:bodyPr/>
          <a:lstStyle/>
          <a:p>
            <a:pPr>
              <a:defRPr/>
            </a:pPr>
            <a:endParaRPr lang="en-US" i="1"/>
          </a:p>
        </p:txBody>
      </p:sp>
      <p:sp>
        <p:nvSpPr>
          <p:cNvPr id="174083" name="Rectangle 3">
            <a:extLst>
              <a:ext uri="{FF2B5EF4-FFF2-40B4-BE49-F238E27FC236}">
                <a16:creationId xmlns:a16="http://schemas.microsoft.com/office/drawing/2014/main" id="{E2C4060F-EC9B-476D-8BB0-862CB121AC9D}"/>
              </a:ext>
            </a:extLst>
          </p:cNvPr>
          <p:cNvSpPr>
            <a:spLocks noGrp="1" noChangeArrowheads="1"/>
          </p:cNvSpPr>
          <p:nvPr>
            <p:ph type="subTitle" idx="1"/>
          </p:nvPr>
        </p:nvSpPr>
        <p:spPr>
          <a:xfrm>
            <a:off x="1562100" y="3886200"/>
            <a:ext cx="7162800" cy="1752600"/>
          </a:xfrm>
        </p:spPr>
        <p:txBody>
          <a:bodyPr/>
          <a:lstStyle/>
          <a:p>
            <a:pPr marL="342900" indent="-342900"/>
            <a:endParaRPr lang="en-US" altLang="en-US"/>
          </a:p>
        </p:txBody>
      </p:sp>
      <p:pic>
        <p:nvPicPr>
          <p:cNvPr id="174084" name="Picture 4">
            <a:extLst>
              <a:ext uri="{FF2B5EF4-FFF2-40B4-BE49-F238E27FC236}">
                <a16:creationId xmlns:a16="http://schemas.microsoft.com/office/drawing/2014/main" id="{C60A053F-D68A-43E8-A906-B828CE960A3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invGray">
          <a:xfrm>
            <a:off x="876300" y="114300"/>
            <a:ext cx="8524875" cy="66103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085" name="Rectangle 5">
            <a:extLst>
              <a:ext uri="{FF2B5EF4-FFF2-40B4-BE49-F238E27FC236}">
                <a16:creationId xmlns:a16="http://schemas.microsoft.com/office/drawing/2014/main" id="{6780FEE2-A71F-4CDF-AFE0-C83BB4F437B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74086" name="Rectangle 6">
            <a:extLst>
              <a:ext uri="{FF2B5EF4-FFF2-40B4-BE49-F238E27FC236}">
                <a16:creationId xmlns:a16="http://schemas.microsoft.com/office/drawing/2014/main" id="{375A69E1-3250-4ED2-B2B9-0149F8522556}"/>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1DC2B247-10D1-49BE-900E-C7C197C972DE}" type="slidenum">
              <a:rPr lang="en-US" altLang="en-US" sz="1400">
                <a:solidFill>
                  <a:schemeClr val="tx2"/>
                </a:solidFill>
              </a:rPr>
              <a:pPr algn="r">
                <a:lnSpc>
                  <a:spcPct val="100000"/>
                </a:lnSpc>
                <a:spcBef>
                  <a:spcPct val="0"/>
                </a:spcBef>
                <a:buClrTx/>
                <a:buSzTx/>
                <a:buFontTx/>
                <a:buNone/>
              </a:pPr>
              <a:t>88</a:t>
            </a:fld>
            <a:endParaRPr lang="en-US" altLang="en-US" sz="1400">
              <a:solidFill>
                <a:schemeClr val="tx2"/>
              </a:solidFill>
            </a:endParaRPr>
          </a:p>
        </p:txBody>
      </p:sp>
    </p:spTree>
  </p:cSld>
  <p:clrMapOvr>
    <a:overrideClrMapping bg1="dk2" tx1="lt1" bg2="dk1" tx2="lt2" accent1="accent1" accent2="accent2" accent3="accent3" accent4="accent4" accent5="accent5" accent6="accent6" hlink="hlink" folHlink="folHlink"/>
  </p:clrMapOvr>
  <p:transition advClick="0" advTm="5000">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Number Placeholder 3">
            <a:extLst>
              <a:ext uri="{FF2B5EF4-FFF2-40B4-BE49-F238E27FC236}">
                <a16:creationId xmlns:a16="http://schemas.microsoft.com/office/drawing/2014/main" id="{31ED6D31-CEA6-4EB8-957E-697AB3873380}"/>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C5561B70-6F01-4552-BEB7-A8E3D0FEEC50}" type="slidenum">
              <a:rPr lang="en-US" altLang="en-US" sz="1400">
                <a:solidFill>
                  <a:schemeClr val="tx2"/>
                </a:solidFill>
              </a:rPr>
              <a:pPr>
                <a:lnSpc>
                  <a:spcPct val="100000"/>
                </a:lnSpc>
                <a:spcBef>
                  <a:spcPct val="0"/>
                </a:spcBef>
                <a:buClrTx/>
                <a:buSzTx/>
                <a:buFontTx/>
                <a:buNone/>
              </a:pPr>
              <a:t>89</a:t>
            </a:fld>
            <a:endParaRPr lang="en-US" altLang="en-US" sz="1400">
              <a:solidFill>
                <a:schemeClr val="tx2"/>
              </a:solidFill>
            </a:endParaRPr>
          </a:p>
        </p:txBody>
      </p:sp>
      <p:sp>
        <p:nvSpPr>
          <p:cNvPr id="176131" name="Rectangle 2">
            <a:extLst>
              <a:ext uri="{FF2B5EF4-FFF2-40B4-BE49-F238E27FC236}">
                <a16:creationId xmlns:a16="http://schemas.microsoft.com/office/drawing/2014/main" id="{4B490F97-A49B-4DF8-964D-C20807B879A8}"/>
              </a:ext>
            </a:extLst>
          </p:cNvPr>
          <p:cNvSpPr>
            <a:spLocks noChangeArrowheads="1"/>
          </p:cNvSpPr>
          <p:nvPr/>
        </p:nvSpPr>
        <p:spPr bwMode="auto">
          <a:xfrm>
            <a:off x="1071563" y="1231900"/>
            <a:ext cx="8143875" cy="7905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59747" name="Rectangle 3">
            <a:extLst>
              <a:ext uri="{FF2B5EF4-FFF2-40B4-BE49-F238E27FC236}">
                <a16:creationId xmlns:a16="http://schemas.microsoft.com/office/drawing/2014/main" id="{42DDE16E-6074-48FC-82FB-9CFB1D920EA6}"/>
              </a:ext>
            </a:extLst>
          </p:cNvPr>
          <p:cNvSpPr>
            <a:spLocks noChangeArrowheads="1"/>
          </p:cNvSpPr>
          <p:nvPr/>
        </p:nvSpPr>
        <p:spPr bwMode="auto">
          <a:xfrm>
            <a:off x="1185863" y="3749675"/>
            <a:ext cx="8705850" cy="19415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defTabSz="960438">
              <a:lnSpc>
                <a:spcPts val="2700"/>
              </a:lnSpc>
              <a:tabLst>
                <a:tab pos="479425" algn="l"/>
                <a:tab pos="960438" algn="l"/>
                <a:tab pos="1254125" algn="l"/>
              </a:tabLst>
              <a:defRPr/>
            </a:pPr>
            <a:r>
              <a:rPr lang="en-US" sz="3200" b="1">
                <a:latin typeface="Arial" charset="0"/>
              </a:rPr>
              <a:t>			</a:t>
            </a:r>
            <a:r>
              <a:rPr lang="en-US" sz="3200" b="1">
                <a:effectLst>
                  <a:outerShdw blurRad="38100" dist="38100" dir="2700000" algn="tl">
                    <a:srgbClr val="000000"/>
                  </a:outerShdw>
                </a:effectLst>
                <a:latin typeface="Arial" charset="0"/>
              </a:rPr>
              <a:t>dp</a:t>
            </a:r>
            <a:r>
              <a:rPr lang="en-US" sz="4300" b="1" baseline="-25000">
                <a:effectLst>
                  <a:outerShdw blurRad="38100" dist="38100" dir="2700000" algn="tl">
                    <a:srgbClr val="000000"/>
                  </a:outerShdw>
                </a:effectLst>
                <a:latin typeface="Arial" charset="0"/>
              </a:rPr>
              <a:t>f</a:t>
            </a:r>
            <a:r>
              <a:rPr lang="en-US" sz="3200" b="1" baseline="-25000">
                <a:effectLst>
                  <a:outerShdw blurRad="38100" dist="38100" dir="2700000" algn="tl">
                    <a:srgbClr val="000000"/>
                  </a:outerShdw>
                </a:effectLst>
                <a:latin typeface="Arial" charset="0"/>
              </a:rPr>
              <a:t> </a:t>
            </a:r>
            <a:r>
              <a:rPr lang="en-US" sz="3200" b="1">
                <a:effectLst>
                  <a:outerShdw blurRad="38100" dist="38100" dir="2700000" algn="tl">
                    <a:srgbClr val="000000"/>
                  </a:outerShdw>
                </a:effectLst>
                <a:latin typeface="Arial" charset="0"/>
              </a:rPr>
              <a:t> =  dp across clean fabric</a:t>
            </a:r>
          </a:p>
          <a:p>
            <a:pPr defTabSz="960438">
              <a:lnSpc>
                <a:spcPts val="2000"/>
              </a:lnSpc>
              <a:tabLst>
                <a:tab pos="479425" algn="l"/>
                <a:tab pos="960438" algn="l"/>
                <a:tab pos="1254125" algn="l"/>
              </a:tabLst>
              <a:defRPr/>
            </a:pPr>
            <a:endParaRPr lang="en-US" sz="3200" b="1">
              <a:effectLst>
                <a:outerShdw blurRad="38100" dist="38100" dir="2700000" algn="tl">
                  <a:srgbClr val="000000"/>
                </a:outerShdw>
              </a:effectLst>
              <a:latin typeface="Arial" charset="0"/>
            </a:endParaRPr>
          </a:p>
          <a:p>
            <a:pPr marL="1439863" lvl="3" defTabSz="960438">
              <a:lnSpc>
                <a:spcPts val="2700"/>
              </a:lnSpc>
              <a:tabLst>
                <a:tab pos="479425" algn="l"/>
                <a:tab pos="960438" algn="l"/>
                <a:tab pos="1254125" algn="l"/>
              </a:tabLst>
              <a:defRPr/>
            </a:pPr>
            <a:r>
              <a:rPr lang="en-US" sz="3200" b="1">
                <a:effectLst>
                  <a:outerShdw blurRad="38100" dist="38100" dir="2700000" algn="tl">
                    <a:srgbClr val="000000"/>
                  </a:outerShdw>
                </a:effectLst>
                <a:latin typeface="Arial" charset="0"/>
              </a:rPr>
              <a:t>k</a:t>
            </a:r>
            <a:r>
              <a:rPr lang="en-US" sz="4300" b="1" baseline="-25000">
                <a:effectLst>
                  <a:outerShdw blurRad="38100" dist="38100" dir="2700000" algn="tl">
                    <a:srgbClr val="000000"/>
                  </a:outerShdw>
                </a:effectLst>
                <a:latin typeface="Arial" charset="0"/>
              </a:rPr>
              <a:t>1</a:t>
            </a:r>
            <a:r>
              <a:rPr lang="en-US" sz="3200" b="1">
                <a:effectLst>
                  <a:outerShdw blurRad="38100" dist="38100" dir="2700000" algn="tl">
                    <a:srgbClr val="000000"/>
                  </a:outerShdw>
                </a:effectLst>
                <a:latin typeface="Arial" charset="0"/>
              </a:rPr>
              <a:t>  =  fabric resistance</a:t>
            </a:r>
          </a:p>
          <a:p>
            <a:pPr defTabSz="960438">
              <a:lnSpc>
                <a:spcPts val="2000"/>
              </a:lnSpc>
              <a:tabLst>
                <a:tab pos="479425" algn="l"/>
                <a:tab pos="960438" algn="l"/>
                <a:tab pos="1254125" algn="l"/>
              </a:tabLst>
              <a:defRPr/>
            </a:pPr>
            <a:endParaRPr lang="en-US" sz="3200" b="1">
              <a:effectLst>
                <a:outerShdw blurRad="38100" dist="38100" dir="2700000" algn="tl">
                  <a:srgbClr val="000000"/>
                </a:outerShdw>
              </a:effectLst>
              <a:latin typeface="Arial" charset="0"/>
            </a:endParaRPr>
          </a:p>
          <a:p>
            <a:pPr marL="1439863" lvl="3" defTabSz="960438">
              <a:lnSpc>
                <a:spcPts val="2700"/>
              </a:lnSpc>
              <a:tabLst>
                <a:tab pos="479425" algn="l"/>
                <a:tab pos="960438" algn="l"/>
                <a:tab pos="1254125" algn="l"/>
              </a:tabLst>
              <a:defRPr/>
            </a:pPr>
            <a:r>
              <a:rPr lang="en-US" sz="3200" b="1">
                <a:effectLst>
                  <a:outerShdw blurRad="38100" dist="38100" dir="2700000" algn="tl">
                    <a:srgbClr val="000000"/>
                  </a:outerShdw>
                </a:effectLst>
                <a:latin typeface="Arial" charset="0"/>
              </a:rPr>
              <a:t>v</a:t>
            </a:r>
            <a:r>
              <a:rPr lang="en-US" sz="4300" b="1" baseline="-25000">
                <a:effectLst>
                  <a:outerShdw blurRad="38100" dist="38100" dir="2700000" algn="tl">
                    <a:srgbClr val="000000"/>
                  </a:outerShdw>
                </a:effectLst>
                <a:latin typeface="Arial" charset="0"/>
              </a:rPr>
              <a:t>f</a:t>
            </a:r>
            <a:r>
              <a:rPr lang="en-US" sz="3200" b="1" baseline="-25000">
                <a:effectLst>
                  <a:outerShdw blurRad="38100" dist="38100" dir="2700000" algn="tl">
                    <a:srgbClr val="000000"/>
                  </a:outerShdw>
                </a:effectLst>
                <a:latin typeface="Arial" charset="0"/>
              </a:rPr>
              <a:t>  </a:t>
            </a:r>
            <a:r>
              <a:rPr lang="en-US" sz="3200" b="1">
                <a:effectLst>
                  <a:outerShdw blurRad="38100" dist="38100" dir="2700000" algn="tl">
                    <a:srgbClr val="000000"/>
                  </a:outerShdw>
                </a:effectLst>
                <a:latin typeface="Arial" charset="0"/>
              </a:rPr>
              <a:t> =  filtration velocity</a:t>
            </a:r>
          </a:p>
          <a:p>
            <a:pPr marL="960438" lvl="2" defTabSz="960438" eaLnBrk="1" hangingPunct="1">
              <a:lnSpc>
                <a:spcPts val="2000"/>
              </a:lnSpc>
              <a:tabLst>
                <a:tab pos="479425" algn="l"/>
                <a:tab pos="960438" algn="l"/>
                <a:tab pos="1254125" algn="l"/>
              </a:tabLst>
              <a:defRPr/>
            </a:pPr>
            <a:endParaRPr lang="en-US" sz="3200" b="1">
              <a:effectLst>
                <a:outerShdw blurRad="38100" dist="38100" dir="2700000" algn="tl">
                  <a:srgbClr val="000000"/>
                </a:outerShdw>
              </a:effectLst>
              <a:latin typeface="Arial" charset="0"/>
            </a:endParaRPr>
          </a:p>
        </p:txBody>
      </p:sp>
      <p:sp>
        <p:nvSpPr>
          <p:cNvPr id="176133" name="Rectangle 4">
            <a:extLst>
              <a:ext uri="{FF2B5EF4-FFF2-40B4-BE49-F238E27FC236}">
                <a16:creationId xmlns:a16="http://schemas.microsoft.com/office/drawing/2014/main" id="{6DC9341C-4B7F-4AA6-B54A-C48B09A086D2}"/>
              </a:ext>
            </a:extLst>
          </p:cNvPr>
          <p:cNvSpPr>
            <a:spLocks noChangeArrowheads="1"/>
          </p:cNvSpPr>
          <p:nvPr/>
        </p:nvSpPr>
        <p:spPr bwMode="auto">
          <a:xfrm>
            <a:off x="3054350" y="2559050"/>
            <a:ext cx="4205288" cy="120491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76134" name="Rectangle 5">
            <a:extLst>
              <a:ext uri="{FF2B5EF4-FFF2-40B4-BE49-F238E27FC236}">
                <a16:creationId xmlns:a16="http://schemas.microsoft.com/office/drawing/2014/main" id="{BB795F9A-E2B8-4B98-B8A0-5A038E165824}"/>
              </a:ext>
            </a:extLst>
          </p:cNvPr>
          <p:cNvSpPr>
            <a:spLocks noGrp="1" noChangeArrowheads="1"/>
          </p:cNvSpPr>
          <p:nvPr>
            <p:ph type="title"/>
          </p:nvPr>
        </p:nvSpPr>
        <p:spPr>
          <a:xfrm>
            <a:off x="622300" y="815975"/>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solidFill>
                  <a:srgbClr val="FFFF00"/>
                </a:solidFill>
                <a:effectLst/>
              </a:rPr>
              <a:t>Pressure Drop Across Filter</a:t>
            </a:r>
          </a:p>
        </p:txBody>
      </p:sp>
      <p:sp>
        <p:nvSpPr>
          <p:cNvPr id="176135" name="Rectangle 6">
            <a:extLst>
              <a:ext uri="{FF2B5EF4-FFF2-40B4-BE49-F238E27FC236}">
                <a16:creationId xmlns:a16="http://schemas.microsoft.com/office/drawing/2014/main" id="{A3CAA10A-B2E0-465E-A988-33D04DB0C4EE}"/>
              </a:ext>
            </a:extLst>
          </p:cNvPr>
          <p:cNvSpPr>
            <a:spLocks noGrp="1" noChangeArrowheads="1"/>
          </p:cNvSpPr>
          <p:nvPr>
            <p:ph type="body" idx="1"/>
          </p:nvPr>
        </p:nvSpPr>
        <p:spPr>
          <a:xfrm>
            <a:off x="1257300" y="2201863"/>
            <a:ext cx="7772400" cy="4114800"/>
          </a:xfrm>
          <a:noFill/>
        </p:spPr>
        <p:txBody>
          <a:bodyPr/>
          <a:lstStyle/>
          <a:p>
            <a:pPr algn="ctr">
              <a:lnSpc>
                <a:spcPts val="8000"/>
              </a:lnSpc>
              <a:spcBef>
                <a:spcPct val="0"/>
              </a:spcBef>
              <a:buFont typeface="Monotype Sorts" pitchFamily="2" charset="2"/>
              <a:buNone/>
            </a:pPr>
            <a:r>
              <a:rPr lang="en-US" altLang="en-US" sz="6600"/>
              <a:t>dp</a:t>
            </a:r>
            <a:r>
              <a:rPr lang="en-US" altLang="en-US" sz="8000" baseline="-25000"/>
              <a:t>f</a:t>
            </a:r>
            <a:r>
              <a:rPr lang="en-US" altLang="en-US" sz="6600"/>
              <a:t> = k</a:t>
            </a:r>
            <a:r>
              <a:rPr lang="en-US" altLang="en-US" sz="8000" baseline="-25000"/>
              <a:t>1</a:t>
            </a:r>
            <a:r>
              <a:rPr lang="en-US" altLang="en-US" sz="6600"/>
              <a:t>v</a:t>
            </a:r>
            <a:r>
              <a:rPr lang="en-US" altLang="en-US" sz="8000" baseline="-25000"/>
              <a:t>f</a:t>
            </a:r>
          </a:p>
        </p:txBody>
      </p:sp>
    </p:spTree>
  </p:cSld>
  <p:clrMapOvr>
    <a:masterClrMapping/>
  </p:clrMapOvr>
  <p:transition advClick="0" advTm="5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a:extLst>
              <a:ext uri="{FF2B5EF4-FFF2-40B4-BE49-F238E27FC236}">
                <a16:creationId xmlns:a16="http://schemas.microsoft.com/office/drawing/2014/main" id="{6DB0158C-6693-44B2-809F-331D9666A459}"/>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531BB24B-EB5C-48EB-B61F-FEC0069B86EB}" type="slidenum">
              <a:rPr lang="en-US" altLang="en-US" sz="1400">
                <a:solidFill>
                  <a:schemeClr val="tx2"/>
                </a:solidFill>
              </a:rPr>
              <a:pPr>
                <a:lnSpc>
                  <a:spcPct val="100000"/>
                </a:lnSpc>
                <a:spcBef>
                  <a:spcPct val="0"/>
                </a:spcBef>
                <a:buClrTx/>
                <a:buSzTx/>
                <a:buFontTx/>
                <a:buNone/>
              </a:pPr>
              <a:t>9</a:t>
            </a:fld>
            <a:endParaRPr lang="en-US" altLang="en-US" sz="1400">
              <a:solidFill>
                <a:schemeClr val="tx2"/>
              </a:solidFill>
            </a:endParaRPr>
          </a:p>
        </p:txBody>
      </p:sp>
      <p:sp>
        <p:nvSpPr>
          <p:cNvPr id="19458" name="Rectangle 2">
            <a:extLst>
              <a:ext uri="{FF2B5EF4-FFF2-40B4-BE49-F238E27FC236}">
                <a16:creationId xmlns:a16="http://schemas.microsoft.com/office/drawing/2014/main" id="{D6E93410-3FE2-4568-8D11-89B26F45233F}"/>
              </a:ext>
            </a:extLst>
          </p:cNvPr>
          <p:cNvSpPr>
            <a:spLocks noGrp="1" noChangeArrowheads="1"/>
          </p:cNvSpPr>
          <p:nvPr>
            <p:ph type="title"/>
          </p:nvPr>
        </p:nvSpPr>
        <p:spPr/>
        <p:txBody>
          <a:bodyPr/>
          <a:lstStyle/>
          <a:p>
            <a:pPr>
              <a:defRPr/>
            </a:pPr>
            <a:endParaRPr lang="en-US"/>
          </a:p>
        </p:txBody>
      </p:sp>
      <p:sp>
        <p:nvSpPr>
          <p:cNvPr id="20484" name="Rectangle 3">
            <a:extLst>
              <a:ext uri="{FF2B5EF4-FFF2-40B4-BE49-F238E27FC236}">
                <a16:creationId xmlns:a16="http://schemas.microsoft.com/office/drawing/2014/main" id="{8D73FF55-B562-446C-989D-B9ED53DE0186}"/>
              </a:ext>
            </a:extLst>
          </p:cNvPr>
          <p:cNvSpPr>
            <a:spLocks noGrp="1" noChangeArrowheads="1"/>
          </p:cNvSpPr>
          <p:nvPr>
            <p:ph type="body" idx="1"/>
          </p:nvPr>
        </p:nvSpPr>
        <p:spPr/>
        <p:txBody>
          <a:bodyPr/>
          <a:lstStyle/>
          <a:p>
            <a:endParaRPr lang="en-US" altLang="en-US"/>
          </a:p>
        </p:txBody>
      </p:sp>
      <p:pic>
        <p:nvPicPr>
          <p:cNvPr id="20485" name="Picture 4" descr="bh_arc~1">
            <a:extLst>
              <a:ext uri="{FF2B5EF4-FFF2-40B4-BE49-F238E27FC236}">
                <a16:creationId xmlns:a16="http://schemas.microsoft.com/office/drawing/2014/main" id="{ED000A48-41D8-444F-B09B-D1B91EB33E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15600" cy="693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Number Placeholder 3">
            <a:extLst>
              <a:ext uri="{FF2B5EF4-FFF2-40B4-BE49-F238E27FC236}">
                <a16:creationId xmlns:a16="http://schemas.microsoft.com/office/drawing/2014/main" id="{31F49FB2-E6DD-4F50-BF64-BB6B15EC368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D21455EF-D975-4255-97E5-DD12360E8848}" type="slidenum">
              <a:rPr lang="en-US" altLang="en-US" sz="1400">
                <a:solidFill>
                  <a:schemeClr val="tx2"/>
                </a:solidFill>
              </a:rPr>
              <a:pPr>
                <a:lnSpc>
                  <a:spcPct val="100000"/>
                </a:lnSpc>
                <a:spcBef>
                  <a:spcPct val="0"/>
                </a:spcBef>
                <a:buClrTx/>
                <a:buSzTx/>
                <a:buFontTx/>
                <a:buNone/>
              </a:pPr>
              <a:t>90</a:t>
            </a:fld>
            <a:endParaRPr lang="en-US" altLang="en-US" sz="1400">
              <a:solidFill>
                <a:schemeClr val="tx2"/>
              </a:solidFill>
            </a:endParaRPr>
          </a:p>
        </p:txBody>
      </p:sp>
      <p:sp>
        <p:nvSpPr>
          <p:cNvPr id="178179" name="Rectangle 2">
            <a:extLst>
              <a:ext uri="{FF2B5EF4-FFF2-40B4-BE49-F238E27FC236}">
                <a16:creationId xmlns:a16="http://schemas.microsoft.com/office/drawing/2014/main" id="{74DE1E01-B5C8-478F-B6BF-DAD12087A3C9}"/>
              </a:ext>
            </a:extLst>
          </p:cNvPr>
          <p:cNvSpPr>
            <a:spLocks noGrp="1" noChangeArrowheads="1"/>
          </p:cNvSpPr>
          <p:nvPr>
            <p:ph type="title"/>
          </p:nvPr>
        </p:nvSpPr>
        <p:spPr>
          <a:xfrm>
            <a:off x="358775" y="533400"/>
            <a:ext cx="9371013"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400">
                <a:solidFill>
                  <a:srgbClr val="FFFF00"/>
                </a:solidFill>
                <a:effectLst/>
              </a:rPr>
              <a:t>Pressure Drop Across Dust Cake</a:t>
            </a:r>
          </a:p>
        </p:txBody>
      </p:sp>
      <p:sp>
        <p:nvSpPr>
          <p:cNvPr id="178180" name="Rectangle 3">
            <a:extLst>
              <a:ext uri="{FF2B5EF4-FFF2-40B4-BE49-F238E27FC236}">
                <a16:creationId xmlns:a16="http://schemas.microsoft.com/office/drawing/2014/main" id="{F809967A-D082-4698-ADE9-98F97A1094B7}"/>
              </a:ext>
            </a:extLst>
          </p:cNvPr>
          <p:cNvSpPr>
            <a:spLocks noChangeArrowheads="1"/>
          </p:cNvSpPr>
          <p:nvPr/>
        </p:nvSpPr>
        <p:spPr bwMode="auto">
          <a:xfrm>
            <a:off x="1246188" y="3427413"/>
            <a:ext cx="8705850" cy="2705100"/>
          </a:xfrm>
          <a:prstGeom prst="rect">
            <a:avLst/>
          </a:prstGeom>
          <a:noFill/>
          <a:ln>
            <a:noFill/>
          </a:ln>
          <a:effectLst>
            <a:outerShdw dist="28398" dir="3806097"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479425" algn="l"/>
                <a:tab pos="960438" algn="l"/>
                <a:tab pos="1254125"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479425" algn="l"/>
                <a:tab pos="960438" algn="l"/>
                <a:tab pos="1254125" algn="l"/>
              </a:tabLst>
              <a:defRPr sz="2800" b="1">
                <a:solidFill>
                  <a:schemeClr val="tx1"/>
                </a:solidFill>
                <a:latin typeface="Arial" panose="020B0604020202020204" pitchFamily="34" charset="0"/>
              </a:defRPr>
            </a:lvl2pPr>
            <a:lvl3pPr marL="960438" defTabSz="960438">
              <a:spcBef>
                <a:spcPct val="20000"/>
              </a:spcBef>
              <a:buClr>
                <a:schemeClr val="accent2"/>
              </a:buClr>
              <a:buSzPct val="100000"/>
              <a:buChar char="•"/>
              <a:tabLst>
                <a:tab pos="479425" algn="l"/>
                <a:tab pos="960438" algn="l"/>
                <a:tab pos="1254125" algn="l"/>
              </a:tabLst>
              <a:defRPr sz="2400" b="1">
                <a:solidFill>
                  <a:schemeClr val="tx1"/>
                </a:solidFill>
                <a:latin typeface="Arial" panose="020B0604020202020204" pitchFamily="34" charset="0"/>
              </a:defRPr>
            </a:lvl3pPr>
            <a:lvl4pPr marL="1439863" defTabSz="960438">
              <a:spcBef>
                <a:spcPct val="20000"/>
              </a:spcBef>
              <a:buClr>
                <a:schemeClr val="accent2"/>
              </a:buClr>
              <a:buSzPct val="100000"/>
              <a:buChar char="–"/>
              <a:tabLst>
                <a:tab pos="479425" algn="l"/>
                <a:tab pos="960438" algn="l"/>
                <a:tab pos="1254125"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479425" algn="l"/>
                <a:tab pos="960438" algn="l"/>
                <a:tab pos="1254125"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479425" algn="l"/>
                <a:tab pos="960438" algn="l"/>
                <a:tab pos="1254125"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479425" algn="l"/>
                <a:tab pos="960438" algn="l"/>
                <a:tab pos="1254125"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479425" algn="l"/>
                <a:tab pos="960438" algn="l"/>
                <a:tab pos="1254125"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479425" algn="l"/>
                <a:tab pos="960438" algn="l"/>
                <a:tab pos="1254125" algn="l"/>
              </a:tabLst>
              <a:defRPr sz="2000" b="1">
                <a:solidFill>
                  <a:schemeClr val="tx1"/>
                </a:solidFill>
                <a:latin typeface="Arial" panose="020B0604020202020204" pitchFamily="34" charset="0"/>
              </a:defRPr>
            </a:lvl9pPr>
          </a:lstStyle>
          <a:p>
            <a:pPr>
              <a:lnSpc>
                <a:spcPts val="2500"/>
              </a:lnSpc>
              <a:spcBef>
                <a:spcPct val="0"/>
              </a:spcBef>
              <a:buClrTx/>
              <a:buSzTx/>
              <a:buFontTx/>
              <a:buNone/>
            </a:pPr>
            <a:r>
              <a:rPr lang="en-US" altLang="en-US" sz="2700">
                <a:solidFill>
                  <a:srgbClr val="FFFF00"/>
                </a:solidFill>
              </a:rPr>
              <a:t>			</a:t>
            </a:r>
            <a:r>
              <a:rPr lang="en-US" altLang="en-US" sz="2800">
                <a:solidFill>
                  <a:srgbClr val="FFFF00"/>
                </a:solidFill>
              </a:rPr>
              <a:t>dp</a:t>
            </a:r>
            <a:r>
              <a:rPr lang="en-US" altLang="en-US" sz="2800" baseline="-25000">
                <a:solidFill>
                  <a:srgbClr val="FFFF00"/>
                </a:solidFill>
              </a:rPr>
              <a:t>c</a:t>
            </a:r>
            <a:r>
              <a:rPr lang="en-US" altLang="en-US" sz="2800">
                <a:solidFill>
                  <a:srgbClr val="FFFF00"/>
                </a:solidFill>
              </a:rPr>
              <a:t> =  dp across dust cake</a:t>
            </a:r>
          </a:p>
          <a:p>
            <a:pPr>
              <a:lnSpc>
                <a:spcPts val="1700"/>
              </a:lnSpc>
              <a:spcBef>
                <a:spcPct val="0"/>
              </a:spcBef>
              <a:buClrTx/>
              <a:buSzTx/>
              <a:buFontTx/>
              <a:buNone/>
            </a:pPr>
            <a:endParaRPr lang="en-US" altLang="en-US" sz="2800">
              <a:solidFill>
                <a:srgbClr val="FFFF00"/>
              </a:solidFill>
            </a:endParaRPr>
          </a:p>
          <a:p>
            <a:pPr lvl="3">
              <a:lnSpc>
                <a:spcPts val="2500"/>
              </a:lnSpc>
              <a:spcBef>
                <a:spcPct val="0"/>
              </a:spcBef>
              <a:buClrTx/>
              <a:buSzTx/>
              <a:buFontTx/>
              <a:buNone/>
            </a:pPr>
            <a:r>
              <a:rPr lang="en-US" altLang="en-US" sz="2800">
                <a:solidFill>
                  <a:srgbClr val="FFFF00"/>
                </a:solidFill>
              </a:rPr>
              <a:t>k</a:t>
            </a:r>
            <a:r>
              <a:rPr lang="en-US" altLang="en-US" sz="2800" baseline="-25000">
                <a:solidFill>
                  <a:srgbClr val="FFFF00"/>
                </a:solidFill>
              </a:rPr>
              <a:t>2</a:t>
            </a:r>
            <a:r>
              <a:rPr lang="en-US" altLang="en-US" sz="2800">
                <a:solidFill>
                  <a:srgbClr val="FFFF00"/>
                </a:solidFill>
              </a:rPr>
              <a:t>  =  resistance of dust cake</a:t>
            </a:r>
          </a:p>
          <a:p>
            <a:pPr>
              <a:lnSpc>
                <a:spcPts val="1700"/>
              </a:lnSpc>
              <a:spcBef>
                <a:spcPct val="0"/>
              </a:spcBef>
              <a:buClrTx/>
              <a:buSzTx/>
              <a:buFontTx/>
              <a:buNone/>
            </a:pPr>
            <a:endParaRPr lang="en-US" altLang="en-US" sz="2800">
              <a:solidFill>
                <a:srgbClr val="FFFF00"/>
              </a:solidFill>
            </a:endParaRPr>
          </a:p>
          <a:p>
            <a:pPr lvl="3">
              <a:lnSpc>
                <a:spcPts val="2500"/>
              </a:lnSpc>
              <a:spcBef>
                <a:spcPct val="0"/>
              </a:spcBef>
              <a:buClrTx/>
              <a:buSzTx/>
              <a:buFontTx/>
              <a:buNone/>
            </a:pPr>
            <a:r>
              <a:rPr lang="en-US" altLang="en-US" sz="2800">
                <a:solidFill>
                  <a:srgbClr val="FFFF00"/>
                </a:solidFill>
              </a:rPr>
              <a:t>v</a:t>
            </a:r>
            <a:r>
              <a:rPr lang="en-US" altLang="en-US" sz="2800" baseline="-25000">
                <a:solidFill>
                  <a:srgbClr val="FFFF00"/>
                </a:solidFill>
              </a:rPr>
              <a:t>f  </a:t>
            </a:r>
            <a:r>
              <a:rPr lang="en-US" altLang="en-US" sz="2800">
                <a:solidFill>
                  <a:srgbClr val="FFFF00"/>
                </a:solidFill>
              </a:rPr>
              <a:t> =  filtration velocity</a:t>
            </a:r>
          </a:p>
          <a:p>
            <a:pPr lvl="3">
              <a:lnSpc>
                <a:spcPts val="1700"/>
              </a:lnSpc>
              <a:spcBef>
                <a:spcPct val="0"/>
              </a:spcBef>
              <a:buClrTx/>
              <a:buSzTx/>
              <a:buFontTx/>
              <a:buNone/>
            </a:pPr>
            <a:endParaRPr lang="en-US" altLang="en-US" sz="2800">
              <a:solidFill>
                <a:srgbClr val="FFFF00"/>
              </a:solidFill>
            </a:endParaRPr>
          </a:p>
          <a:p>
            <a:pPr lvl="3">
              <a:lnSpc>
                <a:spcPts val="2500"/>
              </a:lnSpc>
              <a:spcBef>
                <a:spcPct val="0"/>
              </a:spcBef>
              <a:buClrTx/>
              <a:buSzTx/>
              <a:buFontTx/>
              <a:buNone/>
            </a:pPr>
            <a:r>
              <a:rPr lang="en-US" altLang="en-US" sz="2800">
                <a:solidFill>
                  <a:srgbClr val="FFFF00"/>
                </a:solidFill>
              </a:rPr>
              <a:t>c</a:t>
            </a:r>
            <a:r>
              <a:rPr lang="en-US" altLang="en-US" sz="2800" baseline="-25000">
                <a:solidFill>
                  <a:srgbClr val="FFFF00"/>
                </a:solidFill>
              </a:rPr>
              <a:t>i</a:t>
            </a:r>
            <a:r>
              <a:rPr lang="en-US" altLang="en-US" sz="2800">
                <a:solidFill>
                  <a:srgbClr val="FFFF00"/>
                </a:solidFill>
              </a:rPr>
              <a:t>  =  dust concentration loading</a:t>
            </a:r>
          </a:p>
          <a:p>
            <a:pPr lvl="3">
              <a:lnSpc>
                <a:spcPts val="1700"/>
              </a:lnSpc>
              <a:spcBef>
                <a:spcPct val="0"/>
              </a:spcBef>
              <a:buClrTx/>
              <a:buSzTx/>
              <a:buFontTx/>
              <a:buNone/>
            </a:pPr>
            <a:endParaRPr lang="en-US" altLang="en-US" sz="2800">
              <a:solidFill>
                <a:srgbClr val="FFFF00"/>
              </a:solidFill>
            </a:endParaRPr>
          </a:p>
          <a:p>
            <a:pPr lvl="3">
              <a:lnSpc>
                <a:spcPts val="1700"/>
              </a:lnSpc>
              <a:spcBef>
                <a:spcPct val="0"/>
              </a:spcBef>
              <a:buClrTx/>
              <a:buSzTx/>
              <a:buFontTx/>
              <a:buNone/>
            </a:pPr>
            <a:r>
              <a:rPr lang="en-US" altLang="en-US" sz="2800">
                <a:solidFill>
                  <a:srgbClr val="FFFF00"/>
                </a:solidFill>
              </a:rPr>
              <a:t> t   =  filtration time</a:t>
            </a:r>
          </a:p>
          <a:p>
            <a:pPr lvl="2" latinLnBrk="1">
              <a:lnSpc>
                <a:spcPts val="2100"/>
              </a:lnSpc>
              <a:spcBef>
                <a:spcPct val="0"/>
              </a:spcBef>
              <a:buClrTx/>
              <a:buSzTx/>
              <a:buFontTx/>
              <a:buNone/>
            </a:pPr>
            <a:endParaRPr lang="en-US" altLang="en-US" sz="2800">
              <a:solidFill>
                <a:srgbClr val="FFFF00"/>
              </a:solidFill>
            </a:endParaRPr>
          </a:p>
        </p:txBody>
      </p:sp>
      <p:sp>
        <p:nvSpPr>
          <p:cNvPr id="178181" name="Rectangle 4">
            <a:extLst>
              <a:ext uri="{FF2B5EF4-FFF2-40B4-BE49-F238E27FC236}">
                <a16:creationId xmlns:a16="http://schemas.microsoft.com/office/drawing/2014/main" id="{D4594CCC-8CA6-47C8-B152-1B01FCCFFE72}"/>
              </a:ext>
            </a:extLst>
          </p:cNvPr>
          <p:cNvSpPr>
            <a:spLocks noChangeArrowheads="1"/>
          </p:cNvSpPr>
          <p:nvPr/>
        </p:nvSpPr>
        <p:spPr bwMode="auto">
          <a:xfrm>
            <a:off x="1647825" y="2076450"/>
            <a:ext cx="6978650" cy="15398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78182" name="Rectangle 5">
            <a:extLst>
              <a:ext uri="{FF2B5EF4-FFF2-40B4-BE49-F238E27FC236}">
                <a16:creationId xmlns:a16="http://schemas.microsoft.com/office/drawing/2014/main" id="{17885DFF-0321-421E-9910-E1FF26A90169}"/>
              </a:ext>
            </a:extLst>
          </p:cNvPr>
          <p:cNvSpPr>
            <a:spLocks noGrp="1" noChangeArrowheads="1"/>
          </p:cNvSpPr>
          <p:nvPr>
            <p:ph type="body" idx="1"/>
          </p:nvPr>
        </p:nvSpPr>
        <p:spPr>
          <a:xfrm>
            <a:off x="1184275" y="1746250"/>
            <a:ext cx="7772400" cy="4114800"/>
          </a:xfrm>
          <a:noFill/>
        </p:spPr>
        <p:txBody>
          <a:bodyPr/>
          <a:lstStyle/>
          <a:p>
            <a:pPr algn="ctr">
              <a:lnSpc>
                <a:spcPts val="10600"/>
              </a:lnSpc>
              <a:spcBef>
                <a:spcPct val="0"/>
              </a:spcBef>
              <a:buFont typeface="Monotype Sorts" pitchFamily="2" charset="2"/>
              <a:buNone/>
            </a:pPr>
            <a:r>
              <a:rPr lang="en-US" altLang="en-US" sz="6600"/>
              <a:t>dp</a:t>
            </a:r>
            <a:r>
              <a:rPr lang="en-US" altLang="en-US" sz="8000" baseline="-25000"/>
              <a:t>c</a:t>
            </a:r>
            <a:r>
              <a:rPr lang="en-US" altLang="en-US" sz="6600"/>
              <a:t> = k</a:t>
            </a:r>
            <a:r>
              <a:rPr lang="en-US" altLang="en-US" sz="8000" baseline="-25000"/>
              <a:t>2</a:t>
            </a:r>
            <a:r>
              <a:rPr lang="en-US" altLang="en-US" sz="10600" baseline="-25000"/>
              <a:t> </a:t>
            </a:r>
            <a:r>
              <a:rPr lang="en-US" altLang="en-US" sz="6600"/>
              <a:t>c</a:t>
            </a:r>
            <a:r>
              <a:rPr lang="en-US" altLang="en-US" sz="8000" baseline="-25000"/>
              <a:t>i</a:t>
            </a:r>
            <a:r>
              <a:rPr lang="en-US" altLang="en-US" sz="10600" baseline="-25000"/>
              <a:t> </a:t>
            </a:r>
            <a:r>
              <a:rPr lang="en-US" altLang="en-US" sz="6600"/>
              <a:t>v</a:t>
            </a:r>
            <a:r>
              <a:rPr lang="en-US" altLang="en-US" sz="8000" baseline="-25000"/>
              <a:t>f</a:t>
            </a:r>
            <a:r>
              <a:rPr lang="en-US" altLang="en-US" sz="8000" baseline="30000"/>
              <a:t>2 </a:t>
            </a:r>
            <a:r>
              <a:rPr lang="en-US" altLang="en-US" sz="6600"/>
              <a:t>t</a:t>
            </a:r>
          </a:p>
        </p:txBody>
      </p:sp>
    </p:spTree>
  </p:cSld>
  <p:clrMapOvr>
    <a:masterClrMapping/>
  </p:clrMapOvr>
  <p:transition advClick="0" advTm="5000">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Number Placeholder 3">
            <a:extLst>
              <a:ext uri="{FF2B5EF4-FFF2-40B4-BE49-F238E27FC236}">
                <a16:creationId xmlns:a16="http://schemas.microsoft.com/office/drawing/2014/main" id="{FBC26026-7495-4A24-800F-967D54C069E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F380979C-AD1E-4EAA-9E9A-A5E82BAA47F7}" type="slidenum">
              <a:rPr lang="en-US" altLang="en-US" sz="1400">
                <a:solidFill>
                  <a:schemeClr val="tx2"/>
                </a:solidFill>
              </a:rPr>
              <a:pPr>
                <a:lnSpc>
                  <a:spcPct val="100000"/>
                </a:lnSpc>
                <a:spcBef>
                  <a:spcPct val="0"/>
                </a:spcBef>
                <a:buClrTx/>
                <a:buSzTx/>
                <a:buFontTx/>
                <a:buNone/>
              </a:pPr>
              <a:t>91</a:t>
            </a:fld>
            <a:endParaRPr lang="en-US" altLang="en-US" sz="1400">
              <a:solidFill>
                <a:schemeClr val="tx2"/>
              </a:solidFill>
            </a:endParaRPr>
          </a:p>
        </p:txBody>
      </p:sp>
      <p:sp>
        <p:nvSpPr>
          <p:cNvPr id="163842" name="Rectangle 2">
            <a:extLst>
              <a:ext uri="{FF2B5EF4-FFF2-40B4-BE49-F238E27FC236}">
                <a16:creationId xmlns:a16="http://schemas.microsoft.com/office/drawing/2014/main" id="{8197F405-29FB-48D6-99C1-5D7C8C53BC8E}"/>
              </a:ext>
            </a:extLst>
          </p:cNvPr>
          <p:cNvSpPr>
            <a:spLocks noGrp="1" noChangeArrowheads="1"/>
          </p:cNvSpPr>
          <p:nvPr>
            <p:ph type="title"/>
          </p:nvPr>
        </p:nvSpPr>
        <p:spPr>
          <a:xfrm>
            <a:off x="517525" y="147638"/>
            <a:ext cx="9440863" cy="1200150"/>
          </a:xfrm>
        </p:spPr>
        <p:txBody>
          <a:bodyPr/>
          <a:lstStyle/>
          <a:p>
            <a:pPr>
              <a:defRPr/>
            </a:pPr>
            <a:r>
              <a:rPr lang="en-US" sz="3400"/>
              <a:t>Static Pressure Drop vs. Gas Flow Rate</a:t>
            </a:r>
          </a:p>
        </p:txBody>
      </p:sp>
      <p:sp>
        <p:nvSpPr>
          <p:cNvPr id="180228" name="Rectangle 3">
            <a:extLst>
              <a:ext uri="{FF2B5EF4-FFF2-40B4-BE49-F238E27FC236}">
                <a16:creationId xmlns:a16="http://schemas.microsoft.com/office/drawing/2014/main" id="{6CB454A9-B58E-4735-8D9A-9A31E6036222}"/>
              </a:ext>
            </a:extLst>
          </p:cNvPr>
          <p:cNvSpPr>
            <a:spLocks noGrp="1" noChangeArrowheads="1"/>
          </p:cNvSpPr>
          <p:nvPr>
            <p:ph type="body" idx="1"/>
          </p:nvPr>
        </p:nvSpPr>
        <p:spPr>
          <a:xfrm>
            <a:off x="3122613" y="5886450"/>
            <a:ext cx="4687887" cy="579438"/>
          </a:xfrm>
          <a:noFill/>
        </p:spPr>
        <p:txBody>
          <a:bodyPr/>
          <a:lstStyle/>
          <a:p>
            <a:pPr>
              <a:buFont typeface="Monotype Sorts" pitchFamily="2" charset="2"/>
              <a:buNone/>
            </a:pPr>
            <a:r>
              <a:rPr lang="en-US" altLang="en-US" sz="2400"/>
              <a:t>Gas flow rate, % of maximum</a:t>
            </a:r>
          </a:p>
        </p:txBody>
      </p:sp>
      <p:grpSp>
        <p:nvGrpSpPr>
          <p:cNvPr id="180229" name="Group 4">
            <a:extLst>
              <a:ext uri="{FF2B5EF4-FFF2-40B4-BE49-F238E27FC236}">
                <a16:creationId xmlns:a16="http://schemas.microsoft.com/office/drawing/2014/main" id="{7C6B42C6-2095-4A82-AD03-BC7BB2F17C94}"/>
              </a:ext>
            </a:extLst>
          </p:cNvPr>
          <p:cNvGrpSpPr>
            <a:grpSpLocks/>
          </p:cNvGrpSpPr>
          <p:nvPr/>
        </p:nvGrpSpPr>
        <p:grpSpPr bwMode="auto">
          <a:xfrm>
            <a:off x="2319338" y="1303338"/>
            <a:ext cx="6307137" cy="4181475"/>
            <a:chOff x="1461" y="821"/>
            <a:chExt cx="3973" cy="2634"/>
          </a:xfrm>
        </p:grpSpPr>
        <p:sp>
          <p:nvSpPr>
            <p:cNvPr id="180255" name="Rectangle 5">
              <a:extLst>
                <a:ext uri="{FF2B5EF4-FFF2-40B4-BE49-F238E27FC236}">
                  <a16:creationId xmlns:a16="http://schemas.microsoft.com/office/drawing/2014/main" id="{9E815CD8-08EA-4549-857F-28AE9965CB51}"/>
                </a:ext>
              </a:extLst>
            </p:cNvPr>
            <p:cNvSpPr>
              <a:spLocks noChangeArrowheads="1"/>
            </p:cNvSpPr>
            <p:nvPr/>
          </p:nvSpPr>
          <p:spPr bwMode="auto">
            <a:xfrm>
              <a:off x="1461" y="821"/>
              <a:ext cx="3973" cy="2616"/>
            </a:xfrm>
            <a:prstGeom prst="rect">
              <a:avLst/>
            </a:prstGeom>
            <a:noFill/>
            <a:ln w="25400">
              <a:solidFill>
                <a:schemeClr val="tx1"/>
              </a:solidFill>
              <a:miter lim="800000"/>
              <a:headEnd/>
              <a:tailEn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80256" name="Line 6">
              <a:extLst>
                <a:ext uri="{FF2B5EF4-FFF2-40B4-BE49-F238E27FC236}">
                  <a16:creationId xmlns:a16="http://schemas.microsoft.com/office/drawing/2014/main" id="{933C5906-D55D-407D-9D53-0156324700E6}"/>
                </a:ext>
              </a:extLst>
            </p:cNvPr>
            <p:cNvSpPr>
              <a:spLocks noChangeShapeType="1"/>
            </p:cNvSpPr>
            <p:nvPr/>
          </p:nvSpPr>
          <p:spPr bwMode="auto">
            <a:xfrm flipV="1">
              <a:off x="2211" y="3289"/>
              <a:ext cx="0" cy="16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7" name="Line 7">
              <a:extLst>
                <a:ext uri="{FF2B5EF4-FFF2-40B4-BE49-F238E27FC236}">
                  <a16:creationId xmlns:a16="http://schemas.microsoft.com/office/drawing/2014/main" id="{A1BC8584-94A8-44BA-873B-211AF7FD1369}"/>
                </a:ext>
              </a:extLst>
            </p:cNvPr>
            <p:cNvSpPr>
              <a:spLocks noChangeShapeType="1"/>
            </p:cNvSpPr>
            <p:nvPr/>
          </p:nvSpPr>
          <p:spPr bwMode="auto">
            <a:xfrm flipV="1">
              <a:off x="2970" y="3291"/>
              <a:ext cx="0" cy="16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8" name="Line 8">
              <a:extLst>
                <a:ext uri="{FF2B5EF4-FFF2-40B4-BE49-F238E27FC236}">
                  <a16:creationId xmlns:a16="http://schemas.microsoft.com/office/drawing/2014/main" id="{DEEF15EA-35E2-44FD-AE37-8A388D93C545}"/>
                </a:ext>
              </a:extLst>
            </p:cNvPr>
            <p:cNvSpPr>
              <a:spLocks noChangeShapeType="1"/>
            </p:cNvSpPr>
            <p:nvPr/>
          </p:nvSpPr>
          <p:spPr bwMode="auto">
            <a:xfrm flipV="1">
              <a:off x="3800" y="3283"/>
              <a:ext cx="0" cy="16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9" name="Line 9">
              <a:extLst>
                <a:ext uri="{FF2B5EF4-FFF2-40B4-BE49-F238E27FC236}">
                  <a16:creationId xmlns:a16="http://schemas.microsoft.com/office/drawing/2014/main" id="{D02215BC-4741-4EC4-9150-7C91BFF14351}"/>
                </a:ext>
              </a:extLst>
            </p:cNvPr>
            <p:cNvSpPr>
              <a:spLocks noChangeShapeType="1"/>
            </p:cNvSpPr>
            <p:nvPr/>
          </p:nvSpPr>
          <p:spPr bwMode="auto">
            <a:xfrm flipV="1">
              <a:off x="4657" y="3283"/>
              <a:ext cx="0" cy="16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60" name="Line 10">
              <a:extLst>
                <a:ext uri="{FF2B5EF4-FFF2-40B4-BE49-F238E27FC236}">
                  <a16:creationId xmlns:a16="http://schemas.microsoft.com/office/drawing/2014/main" id="{BE0F4D61-57CD-4988-AB48-222A659E63AC}"/>
                </a:ext>
              </a:extLst>
            </p:cNvPr>
            <p:cNvSpPr>
              <a:spLocks noChangeShapeType="1"/>
            </p:cNvSpPr>
            <p:nvPr/>
          </p:nvSpPr>
          <p:spPr bwMode="auto">
            <a:xfrm>
              <a:off x="1461" y="1404"/>
              <a:ext cx="15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61" name="Line 11">
              <a:extLst>
                <a:ext uri="{FF2B5EF4-FFF2-40B4-BE49-F238E27FC236}">
                  <a16:creationId xmlns:a16="http://schemas.microsoft.com/office/drawing/2014/main" id="{8B100028-51D6-42D1-A953-92E0C606E5EA}"/>
                </a:ext>
              </a:extLst>
            </p:cNvPr>
            <p:cNvSpPr>
              <a:spLocks noChangeShapeType="1"/>
            </p:cNvSpPr>
            <p:nvPr/>
          </p:nvSpPr>
          <p:spPr bwMode="auto">
            <a:xfrm>
              <a:off x="1473" y="2069"/>
              <a:ext cx="15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62" name="Line 12">
              <a:extLst>
                <a:ext uri="{FF2B5EF4-FFF2-40B4-BE49-F238E27FC236}">
                  <a16:creationId xmlns:a16="http://schemas.microsoft.com/office/drawing/2014/main" id="{DCDA6925-5EEE-4525-A14F-62B43DE08C2C}"/>
                </a:ext>
              </a:extLst>
            </p:cNvPr>
            <p:cNvSpPr>
              <a:spLocks noChangeShapeType="1"/>
            </p:cNvSpPr>
            <p:nvPr/>
          </p:nvSpPr>
          <p:spPr bwMode="auto">
            <a:xfrm>
              <a:off x="1463" y="2734"/>
              <a:ext cx="15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0230" name="Rectangle 13">
            <a:extLst>
              <a:ext uri="{FF2B5EF4-FFF2-40B4-BE49-F238E27FC236}">
                <a16:creationId xmlns:a16="http://schemas.microsoft.com/office/drawing/2014/main" id="{25735E1C-9C3C-478A-AF42-1BAFBC97618A}"/>
              </a:ext>
            </a:extLst>
          </p:cNvPr>
          <p:cNvSpPr>
            <a:spLocks noChangeArrowheads="1"/>
          </p:cNvSpPr>
          <p:nvPr/>
        </p:nvSpPr>
        <p:spPr bwMode="auto">
          <a:xfrm>
            <a:off x="3290888" y="5472113"/>
            <a:ext cx="520700"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20</a:t>
            </a:r>
          </a:p>
        </p:txBody>
      </p:sp>
      <p:sp>
        <p:nvSpPr>
          <p:cNvPr id="180231" name="Rectangle 14">
            <a:extLst>
              <a:ext uri="{FF2B5EF4-FFF2-40B4-BE49-F238E27FC236}">
                <a16:creationId xmlns:a16="http://schemas.microsoft.com/office/drawing/2014/main" id="{9022D581-93F7-4762-B2D1-7BE6F46DFF93}"/>
              </a:ext>
            </a:extLst>
          </p:cNvPr>
          <p:cNvSpPr>
            <a:spLocks noChangeArrowheads="1"/>
          </p:cNvSpPr>
          <p:nvPr/>
        </p:nvSpPr>
        <p:spPr bwMode="auto">
          <a:xfrm>
            <a:off x="4462463" y="5472113"/>
            <a:ext cx="555625"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40</a:t>
            </a:r>
          </a:p>
        </p:txBody>
      </p:sp>
      <p:sp>
        <p:nvSpPr>
          <p:cNvPr id="180232" name="Rectangle 15">
            <a:extLst>
              <a:ext uri="{FF2B5EF4-FFF2-40B4-BE49-F238E27FC236}">
                <a16:creationId xmlns:a16="http://schemas.microsoft.com/office/drawing/2014/main" id="{4B91F8B4-05E0-4525-9D20-E3B6EC882BE6}"/>
              </a:ext>
            </a:extLst>
          </p:cNvPr>
          <p:cNvSpPr>
            <a:spLocks noChangeArrowheads="1"/>
          </p:cNvSpPr>
          <p:nvPr/>
        </p:nvSpPr>
        <p:spPr bwMode="auto">
          <a:xfrm>
            <a:off x="5768975" y="5507038"/>
            <a:ext cx="555625"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60</a:t>
            </a:r>
          </a:p>
        </p:txBody>
      </p:sp>
      <p:sp>
        <p:nvSpPr>
          <p:cNvPr id="180233" name="Rectangle 16">
            <a:extLst>
              <a:ext uri="{FF2B5EF4-FFF2-40B4-BE49-F238E27FC236}">
                <a16:creationId xmlns:a16="http://schemas.microsoft.com/office/drawing/2014/main" id="{3E2B9D3D-B88F-4ACB-8818-0946F70692B0}"/>
              </a:ext>
            </a:extLst>
          </p:cNvPr>
          <p:cNvSpPr>
            <a:spLocks noChangeArrowheads="1"/>
          </p:cNvSpPr>
          <p:nvPr/>
        </p:nvSpPr>
        <p:spPr bwMode="auto">
          <a:xfrm>
            <a:off x="7107238" y="5491163"/>
            <a:ext cx="555625"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80</a:t>
            </a:r>
          </a:p>
        </p:txBody>
      </p:sp>
      <p:sp>
        <p:nvSpPr>
          <p:cNvPr id="180234" name="Rectangle 17">
            <a:extLst>
              <a:ext uri="{FF2B5EF4-FFF2-40B4-BE49-F238E27FC236}">
                <a16:creationId xmlns:a16="http://schemas.microsoft.com/office/drawing/2014/main" id="{EC0D2BFF-64D4-4199-AA61-CB8C9F42C477}"/>
              </a:ext>
            </a:extLst>
          </p:cNvPr>
          <p:cNvSpPr>
            <a:spLocks noChangeArrowheads="1"/>
          </p:cNvSpPr>
          <p:nvPr/>
        </p:nvSpPr>
        <p:spPr bwMode="auto">
          <a:xfrm>
            <a:off x="8212138" y="5435600"/>
            <a:ext cx="80168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100</a:t>
            </a:r>
          </a:p>
        </p:txBody>
      </p:sp>
      <p:sp>
        <p:nvSpPr>
          <p:cNvPr id="180235" name="Rectangle 18">
            <a:extLst>
              <a:ext uri="{FF2B5EF4-FFF2-40B4-BE49-F238E27FC236}">
                <a16:creationId xmlns:a16="http://schemas.microsoft.com/office/drawing/2014/main" id="{858C02E7-517E-42E8-BA53-40AB6B74D465}"/>
              </a:ext>
            </a:extLst>
          </p:cNvPr>
          <p:cNvSpPr>
            <a:spLocks noChangeArrowheads="1"/>
          </p:cNvSpPr>
          <p:nvPr/>
        </p:nvSpPr>
        <p:spPr bwMode="auto">
          <a:xfrm>
            <a:off x="2141538" y="5473700"/>
            <a:ext cx="350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0</a:t>
            </a:r>
          </a:p>
        </p:txBody>
      </p:sp>
      <p:sp>
        <p:nvSpPr>
          <p:cNvPr id="180236" name="Rectangle 19">
            <a:extLst>
              <a:ext uri="{FF2B5EF4-FFF2-40B4-BE49-F238E27FC236}">
                <a16:creationId xmlns:a16="http://schemas.microsoft.com/office/drawing/2014/main" id="{0D5EC843-0844-47BF-A25A-B24C39345AC0}"/>
              </a:ext>
            </a:extLst>
          </p:cNvPr>
          <p:cNvSpPr>
            <a:spLocks noChangeArrowheads="1"/>
          </p:cNvSpPr>
          <p:nvPr/>
        </p:nvSpPr>
        <p:spPr bwMode="auto">
          <a:xfrm>
            <a:off x="1922463" y="4105275"/>
            <a:ext cx="350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1</a:t>
            </a:r>
          </a:p>
        </p:txBody>
      </p:sp>
      <p:sp>
        <p:nvSpPr>
          <p:cNvPr id="180237" name="Rectangle 20">
            <a:extLst>
              <a:ext uri="{FF2B5EF4-FFF2-40B4-BE49-F238E27FC236}">
                <a16:creationId xmlns:a16="http://schemas.microsoft.com/office/drawing/2014/main" id="{23F69E0B-A041-4B07-981B-BF0FB6C1142B}"/>
              </a:ext>
            </a:extLst>
          </p:cNvPr>
          <p:cNvSpPr>
            <a:spLocks noChangeArrowheads="1"/>
          </p:cNvSpPr>
          <p:nvPr/>
        </p:nvSpPr>
        <p:spPr bwMode="auto">
          <a:xfrm>
            <a:off x="1922463" y="3054350"/>
            <a:ext cx="350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2</a:t>
            </a:r>
          </a:p>
        </p:txBody>
      </p:sp>
      <p:sp>
        <p:nvSpPr>
          <p:cNvPr id="180238" name="Rectangle 21">
            <a:extLst>
              <a:ext uri="{FF2B5EF4-FFF2-40B4-BE49-F238E27FC236}">
                <a16:creationId xmlns:a16="http://schemas.microsoft.com/office/drawing/2014/main" id="{A9C88FF1-2AFA-49B4-A4C1-9BBFDB07004E}"/>
              </a:ext>
            </a:extLst>
          </p:cNvPr>
          <p:cNvSpPr>
            <a:spLocks noChangeArrowheads="1"/>
          </p:cNvSpPr>
          <p:nvPr/>
        </p:nvSpPr>
        <p:spPr bwMode="auto">
          <a:xfrm>
            <a:off x="1922463" y="1987550"/>
            <a:ext cx="350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3</a:t>
            </a:r>
          </a:p>
        </p:txBody>
      </p:sp>
      <p:sp>
        <p:nvSpPr>
          <p:cNvPr id="180239" name="Rectangle 22">
            <a:extLst>
              <a:ext uri="{FF2B5EF4-FFF2-40B4-BE49-F238E27FC236}">
                <a16:creationId xmlns:a16="http://schemas.microsoft.com/office/drawing/2014/main" id="{CBF36D1C-5885-497C-B5AD-8411D288D3E7}"/>
              </a:ext>
            </a:extLst>
          </p:cNvPr>
          <p:cNvSpPr>
            <a:spLocks noChangeArrowheads="1"/>
          </p:cNvSpPr>
          <p:nvPr/>
        </p:nvSpPr>
        <p:spPr bwMode="auto">
          <a:xfrm>
            <a:off x="1922463" y="1138238"/>
            <a:ext cx="350837"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4</a:t>
            </a:r>
          </a:p>
        </p:txBody>
      </p:sp>
      <p:sp>
        <p:nvSpPr>
          <p:cNvPr id="180240" name="Rectangle 23">
            <a:extLst>
              <a:ext uri="{FF2B5EF4-FFF2-40B4-BE49-F238E27FC236}">
                <a16:creationId xmlns:a16="http://schemas.microsoft.com/office/drawing/2014/main" id="{C53AE3A5-16BE-44A4-BC15-3727B4828366}"/>
              </a:ext>
            </a:extLst>
          </p:cNvPr>
          <p:cNvSpPr>
            <a:spLocks noChangeArrowheads="1"/>
          </p:cNvSpPr>
          <p:nvPr/>
        </p:nvSpPr>
        <p:spPr bwMode="auto">
          <a:xfrm>
            <a:off x="1031875" y="2482850"/>
            <a:ext cx="1063625" cy="78581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buClr>
                <a:schemeClr val="tx1"/>
              </a:buClr>
              <a:buSzPct val="120000"/>
              <a:buFont typeface="Arial Narrow" panose="020B0606020202030204" pitchFamily="34" charset="0"/>
              <a:buChar char="D"/>
            </a:pPr>
            <a:r>
              <a:rPr lang="en-US" altLang="en-US" sz="2800"/>
              <a:t>p,</a:t>
            </a:r>
          </a:p>
        </p:txBody>
      </p:sp>
      <p:sp>
        <p:nvSpPr>
          <p:cNvPr id="180241" name="Rectangle 24">
            <a:extLst>
              <a:ext uri="{FF2B5EF4-FFF2-40B4-BE49-F238E27FC236}">
                <a16:creationId xmlns:a16="http://schemas.microsoft.com/office/drawing/2014/main" id="{74111A09-285A-4F01-87CD-6711FAF6F895}"/>
              </a:ext>
            </a:extLst>
          </p:cNvPr>
          <p:cNvSpPr>
            <a:spLocks noChangeArrowheads="1"/>
          </p:cNvSpPr>
          <p:nvPr/>
        </p:nvSpPr>
        <p:spPr bwMode="auto">
          <a:xfrm>
            <a:off x="746125" y="3055938"/>
            <a:ext cx="1331913" cy="1293812"/>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inches of water</a:t>
            </a:r>
          </a:p>
        </p:txBody>
      </p:sp>
      <p:sp>
        <p:nvSpPr>
          <p:cNvPr id="180242" name="Arc 25">
            <a:extLst>
              <a:ext uri="{FF2B5EF4-FFF2-40B4-BE49-F238E27FC236}">
                <a16:creationId xmlns:a16="http://schemas.microsoft.com/office/drawing/2014/main" id="{CE760C93-2EA9-436F-8EFF-4D57ACDD35DE}"/>
              </a:ext>
            </a:extLst>
          </p:cNvPr>
          <p:cNvSpPr>
            <a:spLocks/>
          </p:cNvSpPr>
          <p:nvPr/>
        </p:nvSpPr>
        <p:spPr bwMode="auto">
          <a:xfrm>
            <a:off x="3187700" y="1323975"/>
            <a:ext cx="4206875" cy="3052763"/>
          </a:xfrm>
          <a:custGeom>
            <a:avLst/>
            <a:gdLst>
              <a:gd name="T0" fmla="*/ 2147483646 w 21600"/>
              <a:gd name="T1" fmla="*/ 0 h 21600"/>
              <a:gd name="T2" fmla="*/ 0 w 21600"/>
              <a:gd name="T3" fmla="*/ 2147483646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76200" cap="rnd">
            <a:solidFill>
              <a:schemeClr val="tx2"/>
            </a:solidFill>
            <a:round/>
            <a:headEnd/>
            <a:tailEn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3" name="Arc 26">
            <a:extLst>
              <a:ext uri="{FF2B5EF4-FFF2-40B4-BE49-F238E27FC236}">
                <a16:creationId xmlns:a16="http://schemas.microsoft.com/office/drawing/2014/main" id="{318C9FE3-4054-42DF-BC55-97F98132D7B9}"/>
              </a:ext>
            </a:extLst>
          </p:cNvPr>
          <p:cNvSpPr>
            <a:spLocks/>
          </p:cNvSpPr>
          <p:nvPr/>
        </p:nvSpPr>
        <p:spPr bwMode="auto">
          <a:xfrm>
            <a:off x="3203575" y="1325563"/>
            <a:ext cx="5127625" cy="3570287"/>
          </a:xfrm>
          <a:custGeom>
            <a:avLst/>
            <a:gdLst>
              <a:gd name="T0" fmla="*/ 2147483646 w 21600"/>
              <a:gd name="T1" fmla="*/ 0 h 21600"/>
              <a:gd name="T2" fmla="*/ 0 w 21600"/>
              <a:gd name="T3" fmla="*/ 2147483646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76200" cap="rnd">
            <a:solidFill>
              <a:schemeClr val="tx2"/>
            </a:solidFill>
            <a:round/>
            <a:headEnd/>
            <a:tailEn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4" name="Line 27">
            <a:extLst>
              <a:ext uri="{FF2B5EF4-FFF2-40B4-BE49-F238E27FC236}">
                <a16:creationId xmlns:a16="http://schemas.microsoft.com/office/drawing/2014/main" id="{E2F9912D-83E6-4713-9E33-F1536056EDFD}"/>
              </a:ext>
            </a:extLst>
          </p:cNvPr>
          <p:cNvSpPr>
            <a:spLocks noChangeShapeType="1"/>
          </p:cNvSpPr>
          <p:nvPr/>
        </p:nvSpPr>
        <p:spPr bwMode="auto">
          <a:xfrm>
            <a:off x="3187700" y="4437063"/>
            <a:ext cx="0" cy="407987"/>
          </a:xfrm>
          <a:prstGeom prst="line">
            <a:avLst/>
          </a:prstGeom>
          <a:noFill/>
          <a:ln w="762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5" name="Line 28">
            <a:extLst>
              <a:ext uri="{FF2B5EF4-FFF2-40B4-BE49-F238E27FC236}">
                <a16:creationId xmlns:a16="http://schemas.microsoft.com/office/drawing/2014/main" id="{A48F95D3-1A84-4ECE-89E5-FF182AA79984}"/>
              </a:ext>
            </a:extLst>
          </p:cNvPr>
          <p:cNvSpPr>
            <a:spLocks noChangeShapeType="1"/>
          </p:cNvSpPr>
          <p:nvPr/>
        </p:nvSpPr>
        <p:spPr bwMode="auto">
          <a:xfrm>
            <a:off x="7396163" y="1403350"/>
            <a:ext cx="792162" cy="676275"/>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6" name="Line 29">
            <a:extLst>
              <a:ext uri="{FF2B5EF4-FFF2-40B4-BE49-F238E27FC236}">
                <a16:creationId xmlns:a16="http://schemas.microsoft.com/office/drawing/2014/main" id="{1D8648EE-1BE2-4297-9437-D5BD244428A1}"/>
              </a:ext>
            </a:extLst>
          </p:cNvPr>
          <p:cNvSpPr>
            <a:spLocks noChangeShapeType="1"/>
          </p:cNvSpPr>
          <p:nvPr/>
        </p:nvSpPr>
        <p:spPr bwMode="auto">
          <a:xfrm>
            <a:off x="7313613" y="1989138"/>
            <a:ext cx="657225" cy="608012"/>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7" name="Line 30">
            <a:extLst>
              <a:ext uri="{FF2B5EF4-FFF2-40B4-BE49-F238E27FC236}">
                <a16:creationId xmlns:a16="http://schemas.microsoft.com/office/drawing/2014/main" id="{6C7CC6E1-C7CD-4124-8DD4-52B42DB434FB}"/>
              </a:ext>
            </a:extLst>
          </p:cNvPr>
          <p:cNvSpPr>
            <a:spLocks noChangeShapeType="1"/>
          </p:cNvSpPr>
          <p:nvPr/>
        </p:nvSpPr>
        <p:spPr bwMode="auto">
          <a:xfrm>
            <a:off x="7032625" y="2592388"/>
            <a:ext cx="587375" cy="53975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8" name="Line 31">
            <a:extLst>
              <a:ext uri="{FF2B5EF4-FFF2-40B4-BE49-F238E27FC236}">
                <a16:creationId xmlns:a16="http://schemas.microsoft.com/office/drawing/2014/main" id="{154FD174-2050-41D6-8BCD-43C01B373161}"/>
              </a:ext>
            </a:extLst>
          </p:cNvPr>
          <p:cNvSpPr>
            <a:spLocks noChangeShapeType="1"/>
          </p:cNvSpPr>
          <p:nvPr/>
        </p:nvSpPr>
        <p:spPr bwMode="auto">
          <a:xfrm>
            <a:off x="6667500" y="3044825"/>
            <a:ext cx="519113" cy="46990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49" name="Line 32">
            <a:extLst>
              <a:ext uri="{FF2B5EF4-FFF2-40B4-BE49-F238E27FC236}">
                <a16:creationId xmlns:a16="http://schemas.microsoft.com/office/drawing/2014/main" id="{A503B9B5-F10F-4F0D-8F71-3E50D919FEEC}"/>
              </a:ext>
            </a:extLst>
          </p:cNvPr>
          <p:cNvSpPr>
            <a:spLocks noChangeShapeType="1"/>
          </p:cNvSpPr>
          <p:nvPr/>
        </p:nvSpPr>
        <p:spPr bwMode="auto">
          <a:xfrm>
            <a:off x="6251575" y="3448050"/>
            <a:ext cx="519113" cy="46990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0" name="Line 33">
            <a:extLst>
              <a:ext uri="{FF2B5EF4-FFF2-40B4-BE49-F238E27FC236}">
                <a16:creationId xmlns:a16="http://schemas.microsoft.com/office/drawing/2014/main" id="{C126CC26-D432-42A5-8086-6A7DCE5EB3BE}"/>
              </a:ext>
            </a:extLst>
          </p:cNvPr>
          <p:cNvSpPr>
            <a:spLocks noChangeShapeType="1"/>
          </p:cNvSpPr>
          <p:nvPr/>
        </p:nvSpPr>
        <p:spPr bwMode="auto">
          <a:xfrm>
            <a:off x="5668963" y="3784600"/>
            <a:ext cx="519112" cy="46990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1" name="Line 34">
            <a:extLst>
              <a:ext uri="{FF2B5EF4-FFF2-40B4-BE49-F238E27FC236}">
                <a16:creationId xmlns:a16="http://schemas.microsoft.com/office/drawing/2014/main" id="{AA7C2E0F-269A-4BA5-A099-CE53A1FF201F}"/>
              </a:ext>
            </a:extLst>
          </p:cNvPr>
          <p:cNvSpPr>
            <a:spLocks noChangeShapeType="1"/>
          </p:cNvSpPr>
          <p:nvPr/>
        </p:nvSpPr>
        <p:spPr bwMode="auto">
          <a:xfrm>
            <a:off x="5102225" y="4037013"/>
            <a:ext cx="463550" cy="415925"/>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2" name="Line 35">
            <a:extLst>
              <a:ext uri="{FF2B5EF4-FFF2-40B4-BE49-F238E27FC236}">
                <a16:creationId xmlns:a16="http://schemas.microsoft.com/office/drawing/2014/main" id="{80CD24EB-41FF-4408-89B0-D9D99AE3DFF6}"/>
              </a:ext>
            </a:extLst>
          </p:cNvPr>
          <p:cNvSpPr>
            <a:spLocks noChangeShapeType="1"/>
          </p:cNvSpPr>
          <p:nvPr/>
        </p:nvSpPr>
        <p:spPr bwMode="auto">
          <a:xfrm>
            <a:off x="4584700" y="4240213"/>
            <a:ext cx="346075" cy="379412"/>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3" name="Line 36">
            <a:extLst>
              <a:ext uri="{FF2B5EF4-FFF2-40B4-BE49-F238E27FC236}">
                <a16:creationId xmlns:a16="http://schemas.microsoft.com/office/drawing/2014/main" id="{5E31B544-38FD-44D8-9E89-376114B87CDA}"/>
              </a:ext>
            </a:extLst>
          </p:cNvPr>
          <p:cNvSpPr>
            <a:spLocks noChangeShapeType="1"/>
          </p:cNvSpPr>
          <p:nvPr/>
        </p:nvSpPr>
        <p:spPr bwMode="auto">
          <a:xfrm>
            <a:off x="4070350" y="4376738"/>
            <a:ext cx="327025" cy="346075"/>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54" name="Line 37">
            <a:extLst>
              <a:ext uri="{FF2B5EF4-FFF2-40B4-BE49-F238E27FC236}">
                <a16:creationId xmlns:a16="http://schemas.microsoft.com/office/drawing/2014/main" id="{57D2D01D-333C-429F-ABCB-3476EACA5B5C}"/>
              </a:ext>
            </a:extLst>
          </p:cNvPr>
          <p:cNvSpPr>
            <a:spLocks noChangeShapeType="1"/>
          </p:cNvSpPr>
          <p:nvPr/>
        </p:nvSpPr>
        <p:spPr bwMode="auto">
          <a:xfrm>
            <a:off x="3417888" y="4394200"/>
            <a:ext cx="442912" cy="442913"/>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advClick="0" advTm="5000">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Number Placeholder 3">
            <a:extLst>
              <a:ext uri="{FF2B5EF4-FFF2-40B4-BE49-F238E27FC236}">
                <a16:creationId xmlns:a16="http://schemas.microsoft.com/office/drawing/2014/main" id="{D2913C5D-04A4-485D-948B-7BA680DBADD3}"/>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256CA414-AF1E-439C-B501-BC83E342B156}" type="slidenum">
              <a:rPr lang="en-US" altLang="en-US" sz="1400">
                <a:solidFill>
                  <a:schemeClr val="tx2"/>
                </a:solidFill>
              </a:rPr>
              <a:pPr>
                <a:lnSpc>
                  <a:spcPct val="100000"/>
                </a:lnSpc>
                <a:spcBef>
                  <a:spcPct val="0"/>
                </a:spcBef>
                <a:buClrTx/>
                <a:buSzTx/>
                <a:buFontTx/>
                <a:buNone/>
              </a:pPr>
              <a:t>92</a:t>
            </a:fld>
            <a:endParaRPr lang="en-US" altLang="en-US" sz="1400">
              <a:solidFill>
                <a:schemeClr val="tx2"/>
              </a:solidFill>
            </a:endParaRPr>
          </a:p>
        </p:txBody>
      </p:sp>
      <p:sp>
        <p:nvSpPr>
          <p:cNvPr id="182275" name="Rectangle 2">
            <a:extLst>
              <a:ext uri="{FF2B5EF4-FFF2-40B4-BE49-F238E27FC236}">
                <a16:creationId xmlns:a16="http://schemas.microsoft.com/office/drawing/2014/main" id="{41BD1F4C-64FE-4B83-BD7D-D46161F3F3B7}"/>
              </a:ext>
            </a:extLst>
          </p:cNvPr>
          <p:cNvSpPr>
            <a:spLocks noGrp="1" noChangeArrowheads="1"/>
          </p:cNvSpPr>
          <p:nvPr>
            <p:ph type="body" idx="1"/>
          </p:nvPr>
        </p:nvSpPr>
        <p:spPr>
          <a:xfrm>
            <a:off x="4445000" y="5656263"/>
            <a:ext cx="1784350" cy="595312"/>
          </a:xfrm>
          <a:noFill/>
        </p:spPr>
        <p:txBody>
          <a:bodyPr/>
          <a:lstStyle/>
          <a:p>
            <a:pPr>
              <a:buFont typeface="Monotype Sorts" pitchFamily="2" charset="2"/>
              <a:buNone/>
            </a:pPr>
            <a:r>
              <a:rPr lang="en-US" altLang="en-US"/>
              <a:t>Time</a:t>
            </a:r>
          </a:p>
        </p:txBody>
      </p:sp>
      <p:sp>
        <p:nvSpPr>
          <p:cNvPr id="165891" name="Rectangle 3">
            <a:extLst>
              <a:ext uri="{FF2B5EF4-FFF2-40B4-BE49-F238E27FC236}">
                <a16:creationId xmlns:a16="http://schemas.microsoft.com/office/drawing/2014/main" id="{BA3AE854-8D8C-4BB9-8C51-9AC12B7841AB}"/>
              </a:ext>
            </a:extLst>
          </p:cNvPr>
          <p:cNvSpPr>
            <a:spLocks noGrp="1" noChangeArrowheads="1"/>
          </p:cNvSpPr>
          <p:nvPr>
            <p:ph type="title"/>
          </p:nvPr>
        </p:nvSpPr>
        <p:spPr>
          <a:xfrm>
            <a:off x="649288" y="511175"/>
            <a:ext cx="8963025" cy="1200150"/>
          </a:xfrm>
        </p:spPr>
        <p:txBody>
          <a:bodyPr/>
          <a:lstStyle/>
          <a:p>
            <a:pPr>
              <a:defRPr/>
            </a:pPr>
            <a:r>
              <a:rPr lang="en-US"/>
              <a:t>Pressure Drop Profile</a:t>
            </a:r>
          </a:p>
        </p:txBody>
      </p:sp>
      <p:grpSp>
        <p:nvGrpSpPr>
          <p:cNvPr id="165892" name="Group 4">
            <a:extLst>
              <a:ext uri="{FF2B5EF4-FFF2-40B4-BE49-F238E27FC236}">
                <a16:creationId xmlns:a16="http://schemas.microsoft.com/office/drawing/2014/main" id="{0263CB34-A1CF-4B53-BBA1-8EEADB137B05}"/>
              </a:ext>
            </a:extLst>
          </p:cNvPr>
          <p:cNvGrpSpPr>
            <a:grpSpLocks/>
          </p:cNvGrpSpPr>
          <p:nvPr/>
        </p:nvGrpSpPr>
        <p:grpSpPr bwMode="auto">
          <a:xfrm>
            <a:off x="1384300" y="2263775"/>
            <a:ext cx="7251700" cy="2605088"/>
            <a:chOff x="872" y="1426"/>
            <a:chExt cx="4568" cy="1641"/>
          </a:xfrm>
        </p:grpSpPr>
        <p:sp>
          <p:nvSpPr>
            <p:cNvPr id="182282" name="Freeform 5">
              <a:extLst>
                <a:ext uri="{FF2B5EF4-FFF2-40B4-BE49-F238E27FC236}">
                  <a16:creationId xmlns:a16="http://schemas.microsoft.com/office/drawing/2014/main" id="{16F585DE-8F25-4B20-AE6F-9F2992192A65}"/>
                </a:ext>
              </a:extLst>
            </p:cNvPr>
            <p:cNvSpPr>
              <a:spLocks/>
            </p:cNvSpPr>
            <p:nvPr/>
          </p:nvSpPr>
          <p:spPr bwMode="auto">
            <a:xfrm>
              <a:off x="872" y="1588"/>
              <a:ext cx="1130" cy="1479"/>
            </a:xfrm>
            <a:custGeom>
              <a:avLst/>
              <a:gdLst>
                <a:gd name="T0" fmla="*/ 0 w 1130"/>
                <a:gd name="T1" fmla="*/ 1478 h 1479"/>
                <a:gd name="T2" fmla="*/ 17 w 1130"/>
                <a:gd name="T3" fmla="*/ 1434 h 1479"/>
                <a:gd name="T4" fmla="*/ 26 w 1130"/>
                <a:gd name="T5" fmla="*/ 1391 h 1479"/>
                <a:gd name="T6" fmla="*/ 34 w 1130"/>
                <a:gd name="T7" fmla="*/ 1347 h 1479"/>
                <a:gd name="T8" fmla="*/ 43 w 1130"/>
                <a:gd name="T9" fmla="*/ 1314 h 1479"/>
                <a:gd name="T10" fmla="*/ 69 w 1130"/>
                <a:gd name="T11" fmla="*/ 1270 h 1479"/>
                <a:gd name="T12" fmla="*/ 77 w 1130"/>
                <a:gd name="T13" fmla="*/ 1226 h 1479"/>
                <a:gd name="T14" fmla="*/ 86 w 1130"/>
                <a:gd name="T15" fmla="*/ 1183 h 1479"/>
                <a:gd name="T16" fmla="*/ 111 w 1130"/>
                <a:gd name="T17" fmla="*/ 1127 h 1479"/>
                <a:gd name="T18" fmla="*/ 145 w 1130"/>
                <a:gd name="T19" fmla="*/ 1073 h 1479"/>
                <a:gd name="T20" fmla="*/ 171 w 1130"/>
                <a:gd name="T21" fmla="*/ 1018 h 1479"/>
                <a:gd name="T22" fmla="*/ 205 w 1130"/>
                <a:gd name="T23" fmla="*/ 986 h 1479"/>
                <a:gd name="T24" fmla="*/ 231 w 1130"/>
                <a:gd name="T25" fmla="*/ 953 h 1479"/>
                <a:gd name="T26" fmla="*/ 249 w 1130"/>
                <a:gd name="T27" fmla="*/ 909 h 1479"/>
                <a:gd name="T28" fmla="*/ 283 w 1130"/>
                <a:gd name="T29" fmla="*/ 854 h 1479"/>
                <a:gd name="T30" fmla="*/ 325 w 1130"/>
                <a:gd name="T31" fmla="*/ 788 h 1479"/>
                <a:gd name="T32" fmla="*/ 359 w 1130"/>
                <a:gd name="T33" fmla="*/ 723 h 1479"/>
                <a:gd name="T34" fmla="*/ 368 w 1130"/>
                <a:gd name="T35" fmla="*/ 690 h 1479"/>
                <a:gd name="T36" fmla="*/ 411 w 1130"/>
                <a:gd name="T37" fmla="*/ 624 h 1479"/>
                <a:gd name="T38" fmla="*/ 445 w 1130"/>
                <a:gd name="T39" fmla="*/ 602 h 1479"/>
                <a:gd name="T40" fmla="*/ 470 w 1130"/>
                <a:gd name="T41" fmla="*/ 559 h 1479"/>
                <a:gd name="T42" fmla="*/ 496 w 1130"/>
                <a:gd name="T43" fmla="*/ 526 h 1479"/>
                <a:gd name="T44" fmla="*/ 539 w 1130"/>
                <a:gd name="T45" fmla="*/ 471 h 1479"/>
                <a:gd name="T46" fmla="*/ 573 w 1130"/>
                <a:gd name="T47" fmla="*/ 438 h 1479"/>
                <a:gd name="T48" fmla="*/ 599 w 1130"/>
                <a:gd name="T49" fmla="*/ 394 h 1479"/>
                <a:gd name="T50" fmla="*/ 625 w 1130"/>
                <a:gd name="T51" fmla="*/ 384 h 1479"/>
                <a:gd name="T52" fmla="*/ 642 w 1130"/>
                <a:gd name="T53" fmla="*/ 351 h 1479"/>
                <a:gd name="T54" fmla="*/ 676 w 1130"/>
                <a:gd name="T55" fmla="*/ 307 h 1479"/>
                <a:gd name="T56" fmla="*/ 702 w 1130"/>
                <a:gd name="T57" fmla="*/ 285 h 1479"/>
                <a:gd name="T58" fmla="*/ 727 w 1130"/>
                <a:gd name="T59" fmla="*/ 241 h 1479"/>
                <a:gd name="T60" fmla="*/ 753 w 1130"/>
                <a:gd name="T61" fmla="*/ 219 h 1479"/>
                <a:gd name="T62" fmla="*/ 787 w 1130"/>
                <a:gd name="T63" fmla="*/ 186 h 1479"/>
                <a:gd name="T64" fmla="*/ 829 w 1130"/>
                <a:gd name="T65" fmla="*/ 164 h 1479"/>
                <a:gd name="T66" fmla="*/ 855 w 1130"/>
                <a:gd name="T67" fmla="*/ 142 h 1479"/>
                <a:gd name="T68" fmla="*/ 881 w 1130"/>
                <a:gd name="T69" fmla="*/ 132 h 1479"/>
                <a:gd name="T70" fmla="*/ 915 w 1130"/>
                <a:gd name="T71" fmla="*/ 121 h 1479"/>
                <a:gd name="T72" fmla="*/ 932 w 1130"/>
                <a:gd name="T73" fmla="*/ 87 h 1479"/>
                <a:gd name="T74" fmla="*/ 967 w 1130"/>
                <a:gd name="T75" fmla="*/ 77 h 1479"/>
                <a:gd name="T76" fmla="*/ 1001 w 1130"/>
                <a:gd name="T77" fmla="*/ 66 h 1479"/>
                <a:gd name="T78" fmla="*/ 1027 w 1130"/>
                <a:gd name="T79" fmla="*/ 33 h 1479"/>
                <a:gd name="T80" fmla="*/ 1061 w 1130"/>
                <a:gd name="T81" fmla="*/ 22 h 1479"/>
                <a:gd name="T82" fmla="*/ 1095 w 1130"/>
                <a:gd name="T83" fmla="*/ 11 h 1479"/>
                <a:gd name="T84" fmla="*/ 1129 w 1130"/>
                <a:gd name="T85" fmla="*/ 0 h 1479"/>
                <a:gd name="T86" fmla="*/ 1129 w 1130"/>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0" h="1479">
                  <a:moveTo>
                    <a:pt x="0" y="1478"/>
                  </a:moveTo>
                  <a:lnTo>
                    <a:pt x="17" y="1434"/>
                  </a:lnTo>
                  <a:lnTo>
                    <a:pt x="26" y="1391"/>
                  </a:lnTo>
                  <a:lnTo>
                    <a:pt x="34" y="1347"/>
                  </a:lnTo>
                  <a:lnTo>
                    <a:pt x="43" y="1314"/>
                  </a:lnTo>
                  <a:lnTo>
                    <a:pt x="69" y="1270"/>
                  </a:lnTo>
                  <a:lnTo>
                    <a:pt x="77" y="1226"/>
                  </a:lnTo>
                  <a:lnTo>
                    <a:pt x="86" y="1183"/>
                  </a:lnTo>
                  <a:lnTo>
                    <a:pt x="111" y="1127"/>
                  </a:lnTo>
                  <a:lnTo>
                    <a:pt x="145" y="1073"/>
                  </a:lnTo>
                  <a:lnTo>
                    <a:pt x="171" y="1018"/>
                  </a:lnTo>
                  <a:lnTo>
                    <a:pt x="205" y="986"/>
                  </a:lnTo>
                  <a:lnTo>
                    <a:pt x="231" y="953"/>
                  </a:lnTo>
                  <a:lnTo>
                    <a:pt x="249" y="909"/>
                  </a:lnTo>
                  <a:lnTo>
                    <a:pt x="283" y="854"/>
                  </a:lnTo>
                  <a:lnTo>
                    <a:pt x="325" y="788"/>
                  </a:lnTo>
                  <a:lnTo>
                    <a:pt x="359" y="723"/>
                  </a:lnTo>
                  <a:lnTo>
                    <a:pt x="368" y="690"/>
                  </a:lnTo>
                  <a:lnTo>
                    <a:pt x="411" y="624"/>
                  </a:lnTo>
                  <a:lnTo>
                    <a:pt x="445" y="602"/>
                  </a:lnTo>
                  <a:lnTo>
                    <a:pt x="470" y="559"/>
                  </a:lnTo>
                  <a:lnTo>
                    <a:pt x="496" y="526"/>
                  </a:lnTo>
                  <a:lnTo>
                    <a:pt x="539" y="471"/>
                  </a:lnTo>
                  <a:lnTo>
                    <a:pt x="573" y="438"/>
                  </a:lnTo>
                  <a:lnTo>
                    <a:pt x="599" y="394"/>
                  </a:lnTo>
                  <a:lnTo>
                    <a:pt x="625" y="384"/>
                  </a:lnTo>
                  <a:lnTo>
                    <a:pt x="642" y="351"/>
                  </a:lnTo>
                  <a:lnTo>
                    <a:pt x="676" y="307"/>
                  </a:lnTo>
                  <a:lnTo>
                    <a:pt x="702" y="285"/>
                  </a:lnTo>
                  <a:lnTo>
                    <a:pt x="727" y="241"/>
                  </a:lnTo>
                  <a:lnTo>
                    <a:pt x="753" y="219"/>
                  </a:lnTo>
                  <a:lnTo>
                    <a:pt x="787" y="186"/>
                  </a:lnTo>
                  <a:lnTo>
                    <a:pt x="829" y="164"/>
                  </a:lnTo>
                  <a:lnTo>
                    <a:pt x="855" y="142"/>
                  </a:lnTo>
                  <a:lnTo>
                    <a:pt x="881" y="132"/>
                  </a:lnTo>
                  <a:lnTo>
                    <a:pt x="915" y="121"/>
                  </a:lnTo>
                  <a:lnTo>
                    <a:pt x="932" y="87"/>
                  </a:lnTo>
                  <a:lnTo>
                    <a:pt x="967" y="77"/>
                  </a:lnTo>
                  <a:lnTo>
                    <a:pt x="1001" y="66"/>
                  </a:lnTo>
                  <a:lnTo>
                    <a:pt x="1027" y="33"/>
                  </a:lnTo>
                  <a:lnTo>
                    <a:pt x="1061" y="22"/>
                  </a:lnTo>
                  <a:lnTo>
                    <a:pt x="1095" y="11"/>
                  </a:lnTo>
                  <a:lnTo>
                    <a:pt x="1129" y="0"/>
                  </a:lnTo>
                  <a:lnTo>
                    <a:pt x="1129"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2283" name="Freeform 6">
              <a:extLst>
                <a:ext uri="{FF2B5EF4-FFF2-40B4-BE49-F238E27FC236}">
                  <a16:creationId xmlns:a16="http://schemas.microsoft.com/office/drawing/2014/main" id="{BC387DAE-9C93-4694-A113-212A00A5E2BB}"/>
                </a:ext>
              </a:extLst>
            </p:cNvPr>
            <p:cNvSpPr>
              <a:spLocks/>
            </p:cNvSpPr>
            <p:nvPr/>
          </p:nvSpPr>
          <p:spPr bwMode="auto">
            <a:xfrm>
              <a:off x="2010" y="1534"/>
              <a:ext cx="1131" cy="1479"/>
            </a:xfrm>
            <a:custGeom>
              <a:avLst/>
              <a:gdLst>
                <a:gd name="T0" fmla="*/ 0 w 1131"/>
                <a:gd name="T1" fmla="*/ 1478 h 1479"/>
                <a:gd name="T2" fmla="*/ 17 w 1131"/>
                <a:gd name="T3" fmla="*/ 1434 h 1479"/>
                <a:gd name="T4" fmla="*/ 26 w 1131"/>
                <a:gd name="T5" fmla="*/ 1391 h 1479"/>
                <a:gd name="T6" fmla="*/ 34 w 1131"/>
                <a:gd name="T7" fmla="*/ 1347 h 1479"/>
                <a:gd name="T8" fmla="*/ 43 w 1131"/>
                <a:gd name="T9" fmla="*/ 1314 h 1479"/>
                <a:gd name="T10" fmla="*/ 69 w 1131"/>
                <a:gd name="T11" fmla="*/ 1270 h 1479"/>
                <a:gd name="T12" fmla="*/ 77 w 1131"/>
                <a:gd name="T13" fmla="*/ 1226 h 1479"/>
                <a:gd name="T14" fmla="*/ 86 w 1131"/>
                <a:gd name="T15" fmla="*/ 1183 h 1479"/>
                <a:gd name="T16" fmla="*/ 111 w 1131"/>
                <a:gd name="T17" fmla="*/ 1127 h 1479"/>
                <a:gd name="T18" fmla="*/ 146 w 1131"/>
                <a:gd name="T19" fmla="*/ 1073 h 1479"/>
                <a:gd name="T20" fmla="*/ 172 w 1131"/>
                <a:gd name="T21" fmla="*/ 1018 h 1479"/>
                <a:gd name="T22" fmla="*/ 206 w 1131"/>
                <a:gd name="T23" fmla="*/ 986 h 1479"/>
                <a:gd name="T24" fmla="*/ 232 w 1131"/>
                <a:gd name="T25" fmla="*/ 953 h 1479"/>
                <a:gd name="T26" fmla="*/ 249 w 1131"/>
                <a:gd name="T27" fmla="*/ 909 h 1479"/>
                <a:gd name="T28" fmla="*/ 283 w 1131"/>
                <a:gd name="T29" fmla="*/ 854 h 1479"/>
                <a:gd name="T30" fmla="*/ 325 w 1131"/>
                <a:gd name="T31" fmla="*/ 788 h 1479"/>
                <a:gd name="T32" fmla="*/ 359 w 1131"/>
                <a:gd name="T33" fmla="*/ 723 h 1479"/>
                <a:gd name="T34" fmla="*/ 368 w 1131"/>
                <a:gd name="T35" fmla="*/ 690 h 1479"/>
                <a:gd name="T36" fmla="*/ 411 w 1131"/>
                <a:gd name="T37" fmla="*/ 624 h 1479"/>
                <a:gd name="T38" fmla="*/ 445 w 1131"/>
                <a:gd name="T39" fmla="*/ 602 h 1479"/>
                <a:gd name="T40" fmla="*/ 471 w 1131"/>
                <a:gd name="T41" fmla="*/ 559 h 1479"/>
                <a:gd name="T42" fmla="*/ 497 w 1131"/>
                <a:gd name="T43" fmla="*/ 526 h 1479"/>
                <a:gd name="T44" fmla="*/ 540 w 1131"/>
                <a:gd name="T45" fmla="*/ 471 h 1479"/>
                <a:gd name="T46" fmla="*/ 574 w 1131"/>
                <a:gd name="T47" fmla="*/ 438 h 1479"/>
                <a:gd name="T48" fmla="*/ 599 w 1131"/>
                <a:gd name="T49" fmla="*/ 394 h 1479"/>
                <a:gd name="T50" fmla="*/ 625 w 1131"/>
                <a:gd name="T51" fmla="*/ 384 h 1479"/>
                <a:gd name="T52" fmla="*/ 642 w 1131"/>
                <a:gd name="T53" fmla="*/ 351 h 1479"/>
                <a:gd name="T54" fmla="*/ 676 w 1131"/>
                <a:gd name="T55" fmla="*/ 307 h 1479"/>
                <a:gd name="T56" fmla="*/ 702 w 1131"/>
                <a:gd name="T57" fmla="*/ 285 h 1479"/>
                <a:gd name="T58" fmla="*/ 728 w 1131"/>
                <a:gd name="T59" fmla="*/ 241 h 1479"/>
                <a:gd name="T60" fmla="*/ 754 w 1131"/>
                <a:gd name="T61" fmla="*/ 219 h 1479"/>
                <a:gd name="T62" fmla="*/ 788 w 1131"/>
                <a:gd name="T63" fmla="*/ 186 h 1479"/>
                <a:gd name="T64" fmla="*/ 830 w 1131"/>
                <a:gd name="T65" fmla="*/ 164 h 1479"/>
                <a:gd name="T66" fmla="*/ 856 w 1131"/>
                <a:gd name="T67" fmla="*/ 142 h 1479"/>
                <a:gd name="T68" fmla="*/ 882 w 1131"/>
                <a:gd name="T69" fmla="*/ 132 h 1479"/>
                <a:gd name="T70" fmla="*/ 916 w 1131"/>
                <a:gd name="T71" fmla="*/ 121 h 1479"/>
                <a:gd name="T72" fmla="*/ 933 w 1131"/>
                <a:gd name="T73" fmla="*/ 87 h 1479"/>
                <a:gd name="T74" fmla="*/ 967 w 1131"/>
                <a:gd name="T75" fmla="*/ 77 h 1479"/>
                <a:gd name="T76" fmla="*/ 1002 w 1131"/>
                <a:gd name="T77" fmla="*/ 66 h 1479"/>
                <a:gd name="T78" fmla="*/ 1028 w 1131"/>
                <a:gd name="T79" fmla="*/ 33 h 1479"/>
                <a:gd name="T80" fmla="*/ 1062 w 1131"/>
                <a:gd name="T81" fmla="*/ 22 h 1479"/>
                <a:gd name="T82" fmla="*/ 1096 w 1131"/>
                <a:gd name="T83" fmla="*/ 11 h 1479"/>
                <a:gd name="T84" fmla="*/ 1130 w 1131"/>
                <a:gd name="T85" fmla="*/ 0 h 1479"/>
                <a:gd name="T86" fmla="*/ 1130 w 1131"/>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1" h="1479">
                  <a:moveTo>
                    <a:pt x="0" y="1478"/>
                  </a:moveTo>
                  <a:lnTo>
                    <a:pt x="17" y="1434"/>
                  </a:lnTo>
                  <a:lnTo>
                    <a:pt x="26" y="1391"/>
                  </a:lnTo>
                  <a:lnTo>
                    <a:pt x="34" y="1347"/>
                  </a:lnTo>
                  <a:lnTo>
                    <a:pt x="43" y="1314"/>
                  </a:lnTo>
                  <a:lnTo>
                    <a:pt x="69" y="1270"/>
                  </a:lnTo>
                  <a:lnTo>
                    <a:pt x="77" y="1226"/>
                  </a:lnTo>
                  <a:lnTo>
                    <a:pt x="86" y="1183"/>
                  </a:lnTo>
                  <a:lnTo>
                    <a:pt x="111" y="1127"/>
                  </a:lnTo>
                  <a:lnTo>
                    <a:pt x="146" y="1073"/>
                  </a:lnTo>
                  <a:lnTo>
                    <a:pt x="172" y="1018"/>
                  </a:lnTo>
                  <a:lnTo>
                    <a:pt x="206" y="986"/>
                  </a:lnTo>
                  <a:lnTo>
                    <a:pt x="232" y="953"/>
                  </a:lnTo>
                  <a:lnTo>
                    <a:pt x="249" y="909"/>
                  </a:lnTo>
                  <a:lnTo>
                    <a:pt x="283" y="854"/>
                  </a:lnTo>
                  <a:lnTo>
                    <a:pt x="325" y="788"/>
                  </a:lnTo>
                  <a:lnTo>
                    <a:pt x="359" y="723"/>
                  </a:lnTo>
                  <a:lnTo>
                    <a:pt x="368" y="690"/>
                  </a:lnTo>
                  <a:lnTo>
                    <a:pt x="411" y="624"/>
                  </a:lnTo>
                  <a:lnTo>
                    <a:pt x="445" y="602"/>
                  </a:lnTo>
                  <a:lnTo>
                    <a:pt x="471" y="559"/>
                  </a:lnTo>
                  <a:lnTo>
                    <a:pt x="497" y="526"/>
                  </a:lnTo>
                  <a:lnTo>
                    <a:pt x="540" y="471"/>
                  </a:lnTo>
                  <a:lnTo>
                    <a:pt x="574" y="438"/>
                  </a:lnTo>
                  <a:lnTo>
                    <a:pt x="599" y="394"/>
                  </a:lnTo>
                  <a:lnTo>
                    <a:pt x="625" y="384"/>
                  </a:lnTo>
                  <a:lnTo>
                    <a:pt x="642" y="351"/>
                  </a:lnTo>
                  <a:lnTo>
                    <a:pt x="676" y="307"/>
                  </a:lnTo>
                  <a:lnTo>
                    <a:pt x="702" y="285"/>
                  </a:lnTo>
                  <a:lnTo>
                    <a:pt x="728" y="241"/>
                  </a:lnTo>
                  <a:lnTo>
                    <a:pt x="754" y="219"/>
                  </a:lnTo>
                  <a:lnTo>
                    <a:pt x="788" y="186"/>
                  </a:lnTo>
                  <a:lnTo>
                    <a:pt x="830" y="164"/>
                  </a:lnTo>
                  <a:lnTo>
                    <a:pt x="856" y="142"/>
                  </a:lnTo>
                  <a:lnTo>
                    <a:pt x="882" y="132"/>
                  </a:lnTo>
                  <a:lnTo>
                    <a:pt x="916" y="121"/>
                  </a:lnTo>
                  <a:lnTo>
                    <a:pt x="933" y="87"/>
                  </a:lnTo>
                  <a:lnTo>
                    <a:pt x="967" y="77"/>
                  </a:lnTo>
                  <a:lnTo>
                    <a:pt x="1002" y="66"/>
                  </a:lnTo>
                  <a:lnTo>
                    <a:pt x="1028" y="33"/>
                  </a:lnTo>
                  <a:lnTo>
                    <a:pt x="1062" y="22"/>
                  </a:lnTo>
                  <a:lnTo>
                    <a:pt x="1096" y="11"/>
                  </a:lnTo>
                  <a:lnTo>
                    <a:pt x="1130" y="0"/>
                  </a:lnTo>
                  <a:lnTo>
                    <a:pt x="1130"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2284" name="Freeform 7">
              <a:extLst>
                <a:ext uri="{FF2B5EF4-FFF2-40B4-BE49-F238E27FC236}">
                  <a16:creationId xmlns:a16="http://schemas.microsoft.com/office/drawing/2014/main" id="{5F42B6DC-9C8A-4EA6-80E7-46A5149B3C38}"/>
                </a:ext>
              </a:extLst>
            </p:cNvPr>
            <p:cNvSpPr>
              <a:spLocks/>
            </p:cNvSpPr>
            <p:nvPr/>
          </p:nvSpPr>
          <p:spPr bwMode="auto">
            <a:xfrm>
              <a:off x="3148" y="1480"/>
              <a:ext cx="1131" cy="1479"/>
            </a:xfrm>
            <a:custGeom>
              <a:avLst/>
              <a:gdLst>
                <a:gd name="T0" fmla="*/ 0 w 1131"/>
                <a:gd name="T1" fmla="*/ 1478 h 1479"/>
                <a:gd name="T2" fmla="*/ 17 w 1131"/>
                <a:gd name="T3" fmla="*/ 1434 h 1479"/>
                <a:gd name="T4" fmla="*/ 26 w 1131"/>
                <a:gd name="T5" fmla="*/ 1391 h 1479"/>
                <a:gd name="T6" fmla="*/ 34 w 1131"/>
                <a:gd name="T7" fmla="*/ 1347 h 1479"/>
                <a:gd name="T8" fmla="*/ 43 w 1131"/>
                <a:gd name="T9" fmla="*/ 1314 h 1479"/>
                <a:gd name="T10" fmla="*/ 69 w 1131"/>
                <a:gd name="T11" fmla="*/ 1270 h 1479"/>
                <a:gd name="T12" fmla="*/ 77 w 1131"/>
                <a:gd name="T13" fmla="*/ 1226 h 1479"/>
                <a:gd name="T14" fmla="*/ 86 w 1131"/>
                <a:gd name="T15" fmla="*/ 1183 h 1479"/>
                <a:gd name="T16" fmla="*/ 111 w 1131"/>
                <a:gd name="T17" fmla="*/ 1127 h 1479"/>
                <a:gd name="T18" fmla="*/ 146 w 1131"/>
                <a:gd name="T19" fmla="*/ 1073 h 1479"/>
                <a:gd name="T20" fmla="*/ 172 w 1131"/>
                <a:gd name="T21" fmla="*/ 1018 h 1479"/>
                <a:gd name="T22" fmla="*/ 206 w 1131"/>
                <a:gd name="T23" fmla="*/ 986 h 1479"/>
                <a:gd name="T24" fmla="*/ 232 w 1131"/>
                <a:gd name="T25" fmla="*/ 953 h 1479"/>
                <a:gd name="T26" fmla="*/ 249 w 1131"/>
                <a:gd name="T27" fmla="*/ 909 h 1479"/>
                <a:gd name="T28" fmla="*/ 283 w 1131"/>
                <a:gd name="T29" fmla="*/ 854 h 1479"/>
                <a:gd name="T30" fmla="*/ 325 w 1131"/>
                <a:gd name="T31" fmla="*/ 788 h 1479"/>
                <a:gd name="T32" fmla="*/ 359 w 1131"/>
                <a:gd name="T33" fmla="*/ 723 h 1479"/>
                <a:gd name="T34" fmla="*/ 368 w 1131"/>
                <a:gd name="T35" fmla="*/ 690 h 1479"/>
                <a:gd name="T36" fmla="*/ 411 w 1131"/>
                <a:gd name="T37" fmla="*/ 624 h 1479"/>
                <a:gd name="T38" fmla="*/ 445 w 1131"/>
                <a:gd name="T39" fmla="*/ 602 h 1479"/>
                <a:gd name="T40" fmla="*/ 471 w 1131"/>
                <a:gd name="T41" fmla="*/ 559 h 1479"/>
                <a:gd name="T42" fmla="*/ 497 w 1131"/>
                <a:gd name="T43" fmla="*/ 526 h 1479"/>
                <a:gd name="T44" fmla="*/ 540 w 1131"/>
                <a:gd name="T45" fmla="*/ 471 h 1479"/>
                <a:gd name="T46" fmla="*/ 574 w 1131"/>
                <a:gd name="T47" fmla="*/ 438 h 1479"/>
                <a:gd name="T48" fmla="*/ 599 w 1131"/>
                <a:gd name="T49" fmla="*/ 394 h 1479"/>
                <a:gd name="T50" fmla="*/ 625 w 1131"/>
                <a:gd name="T51" fmla="*/ 384 h 1479"/>
                <a:gd name="T52" fmla="*/ 642 w 1131"/>
                <a:gd name="T53" fmla="*/ 351 h 1479"/>
                <a:gd name="T54" fmla="*/ 676 w 1131"/>
                <a:gd name="T55" fmla="*/ 307 h 1479"/>
                <a:gd name="T56" fmla="*/ 702 w 1131"/>
                <a:gd name="T57" fmla="*/ 285 h 1479"/>
                <a:gd name="T58" fmla="*/ 728 w 1131"/>
                <a:gd name="T59" fmla="*/ 241 h 1479"/>
                <a:gd name="T60" fmla="*/ 754 w 1131"/>
                <a:gd name="T61" fmla="*/ 219 h 1479"/>
                <a:gd name="T62" fmla="*/ 788 w 1131"/>
                <a:gd name="T63" fmla="*/ 186 h 1479"/>
                <a:gd name="T64" fmla="*/ 830 w 1131"/>
                <a:gd name="T65" fmla="*/ 164 h 1479"/>
                <a:gd name="T66" fmla="*/ 856 w 1131"/>
                <a:gd name="T67" fmla="*/ 142 h 1479"/>
                <a:gd name="T68" fmla="*/ 882 w 1131"/>
                <a:gd name="T69" fmla="*/ 132 h 1479"/>
                <a:gd name="T70" fmla="*/ 916 w 1131"/>
                <a:gd name="T71" fmla="*/ 121 h 1479"/>
                <a:gd name="T72" fmla="*/ 933 w 1131"/>
                <a:gd name="T73" fmla="*/ 87 h 1479"/>
                <a:gd name="T74" fmla="*/ 967 w 1131"/>
                <a:gd name="T75" fmla="*/ 77 h 1479"/>
                <a:gd name="T76" fmla="*/ 1002 w 1131"/>
                <a:gd name="T77" fmla="*/ 66 h 1479"/>
                <a:gd name="T78" fmla="*/ 1028 w 1131"/>
                <a:gd name="T79" fmla="*/ 33 h 1479"/>
                <a:gd name="T80" fmla="*/ 1062 w 1131"/>
                <a:gd name="T81" fmla="*/ 22 h 1479"/>
                <a:gd name="T82" fmla="*/ 1096 w 1131"/>
                <a:gd name="T83" fmla="*/ 11 h 1479"/>
                <a:gd name="T84" fmla="*/ 1130 w 1131"/>
                <a:gd name="T85" fmla="*/ 0 h 1479"/>
                <a:gd name="T86" fmla="*/ 1130 w 1131"/>
                <a:gd name="T87" fmla="*/ 1434 h 14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1" h="1479">
                  <a:moveTo>
                    <a:pt x="0" y="1478"/>
                  </a:moveTo>
                  <a:lnTo>
                    <a:pt x="17" y="1434"/>
                  </a:lnTo>
                  <a:lnTo>
                    <a:pt x="26" y="1391"/>
                  </a:lnTo>
                  <a:lnTo>
                    <a:pt x="34" y="1347"/>
                  </a:lnTo>
                  <a:lnTo>
                    <a:pt x="43" y="1314"/>
                  </a:lnTo>
                  <a:lnTo>
                    <a:pt x="69" y="1270"/>
                  </a:lnTo>
                  <a:lnTo>
                    <a:pt x="77" y="1226"/>
                  </a:lnTo>
                  <a:lnTo>
                    <a:pt x="86" y="1183"/>
                  </a:lnTo>
                  <a:lnTo>
                    <a:pt x="111" y="1127"/>
                  </a:lnTo>
                  <a:lnTo>
                    <a:pt x="146" y="1073"/>
                  </a:lnTo>
                  <a:lnTo>
                    <a:pt x="172" y="1018"/>
                  </a:lnTo>
                  <a:lnTo>
                    <a:pt x="206" y="986"/>
                  </a:lnTo>
                  <a:lnTo>
                    <a:pt x="232" y="953"/>
                  </a:lnTo>
                  <a:lnTo>
                    <a:pt x="249" y="909"/>
                  </a:lnTo>
                  <a:lnTo>
                    <a:pt x="283" y="854"/>
                  </a:lnTo>
                  <a:lnTo>
                    <a:pt x="325" y="788"/>
                  </a:lnTo>
                  <a:lnTo>
                    <a:pt x="359" y="723"/>
                  </a:lnTo>
                  <a:lnTo>
                    <a:pt x="368" y="690"/>
                  </a:lnTo>
                  <a:lnTo>
                    <a:pt x="411" y="624"/>
                  </a:lnTo>
                  <a:lnTo>
                    <a:pt x="445" y="602"/>
                  </a:lnTo>
                  <a:lnTo>
                    <a:pt x="471" y="559"/>
                  </a:lnTo>
                  <a:lnTo>
                    <a:pt x="497" y="526"/>
                  </a:lnTo>
                  <a:lnTo>
                    <a:pt x="540" y="471"/>
                  </a:lnTo>
                  <a:lnTo>
                    <a:pt x="574" y="438"/>
                  </a:lnTo>
                  <a:lnTo>
                    <a:pt x="599" y="394"/>
                  </a:lnTo>
                  <a:lnTo>
                    <a:pt x="625" y="384"/>
                  </a:lnTo>
                  <a:lnTo>
                    <a:pt x="642" y="351"/>
                  </a:lnTo>
                  <a:lnTo>
                    <a:pt x="676" y="307"/>
                  </a:lnTo>
                  <a:lnTo>
                    <a:pt x="702" y="285"/>
                  </a:lnTo>
                  <a:lnTo>
                    <a:pt x="728" y="241"/>
                  </a:lnTo>
                  <a:lnTo>
                    <a:pt x="754" y="219"/>
                  </a:lnTo>
                  <a:lnTo>
                    <a:pt x="788" y="186"/>
                  </a:lnTo>
                  <a:lnTo>
                    <a:pt x="830" y="164"/>
                  </a:lnTo>
                  <a:lnTo>
                    <a:pt x="856" y="142"/>
                  </a:lnTo>
                  <a:lnTo>
                    <a:pt x="882" y="132"/>
                  </a:lnTo>
                  <a:lnTo>
                    <a:pt x="916" y="121"/>
                  </a:lnTo>
                  <a:lnTo>
                    <a:pt x="933" y="87"/>
                  </a:lnTo>
                  <a:lnTo>
                    <a:pt x="967" y="77"/>
                  </a:lnTo>
                  <a:lnTo>
                    <a:pt x="1002" y="66"/>
                  </a:lnTo>
                  <a:lnTo>
                    <a:pt x="1028" y="33"/>
                  </a:lnTo>
                  <a:lnTo>
                    <a:pt x="1062" y="22"/>
                  </a:lnTo>
                  <a:lnTo>
                    <a:pt x="1096" y="11"/>
                  </a:lnTo>
                  <a:lnTo>
                    <a:pt x="1130" y="0"/>
                  </a:lnTo>
                  <a:lnTo>
                    <a:pt x="1130" y="143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2285" name="Freeform 8">
              <a:extLst>
                <a:ext uri="{FF2B5EF4-FFF2-40B4-BE49-F238E27FC236}">
                  <a16:creationId xmlns:a16="http://schemas.microsoft.com/office/drawing/2014/main" id="{8EE202E0-04A5-4D23-898F-23B38A4658BF}"/>
                </a:ext>
              </a:extLst>
            </p:cNvPr>
            <p:cNvSpPr>
              <a:spLocks/>
            </p:cNvSpPr>
            <p:nvPr/>
          </p:nvSpPr>
          <p:spPr bwMode="auto">
            <a:xfrm>
              <a:off x="4287" y="1426"/>
              <a:ext cx="1153" cy="1510"/>
            </a:xfrm>
            <a:custGeom>
              <a:avLst/>
              <a:gdLst>
                <a:gd name="T0" fmla="*/ 0 w 1153"/>
                <a:gd name="T1" fmla="*/ 1509 h 1510"/>
                <a:gd name="T2" fmla="*/ 17 w 1153"/>
                <a:gd name="T3" fmla="*/ 1464 h 1510"/>
                <a:gd name="T4" fmla="*/ 27 w 1153"/>
                <a:gd name="T5" fmla="*/ 1420 h 1510"/>
                <a:gd name="T6" fmla="*/ 35 w 1153"/>
                <a:gd name="T7" fmla="*/ 1375 h 1510"/>
                <a:gd name="T8" fmla="*/ 44 w 1153"/>
                <a:gd name="T9" fmla="*/ 1341 h 1510"/>
                <a:gd name="T10" fmla="*/ 70 w 1153"/>
                <a:gd name="T11" fmla="*/ 1297 h 1510"/>
                <a:gd name="T12" fmla="*/ 79 w 1153"/>
                <a:gd name="T13" fmla="*/ 1252 h 1510"/>
                <a:gd name="T14" fmla="*/ 88 w 1153"/>
                <a:gd name="T15" fmla="*/ 1207 h 1510"/>
                <a:gd name="T16" fmla="*/ 114 w 1153"/>
                <a:gd name="T17" fmla="*/ 1151 h 1510"/>
                <a:gd name="T18" fmla="*/ 148 w 1153"/>
                <a:gd name="T19" fmla="*/ 1096 h 1510"/>
                <a:gd name="T20" fmla="*/ 175 w 1153"/>
                <a:gd name="T21" fmla="*/ 1040 h 1510"/>
                <a:gd name="T22" fmla="*/ 210 w 1153"/>
                <a:gd name="T23" fmla="*/ 1007 h 1510"/>
                <a:gd name="T24" fmla="*/ 236 w 1153"/>
                <a:gd name="T25" fmla="*/ 973 h 1510"/>
                <a:gd name="T26" fmla="*/ 254 w 1153"/>
                <a:gd name="T27" fmla="*/ 928 h 1510"/>
                <a:gd name="T28" fmla="*/ 288 w 1153"/>
                <a:gd name="T29" fmla="*/ 872 h 1510"/>
                <a:gd name="T30" fmla="*/ 332 w 1153"/>
                <a:gd name="T31" fmla="*/ 805 h 1510"/>
                <a:gd name="T32" fmla="*/ 366 w 1153"/>
                <a:gd name="T33" fmla="*/ 738 h 1510"/>
                <a:gd name="T34" fmla="*/ 375 w 1153"/>
                <a:gd name="T35" fmla="*/ 704 h 1510"/>
                <a:gd name="T36" fmla="*/ 419 w 1153"/>
                <a:gd name="T37" fmla="*/ 637 h 1510"/>
                <a:gd name="T38" fmla="*/ 454 w 1153"/>
                <a:gd name="T39" fmla="*/ 615 h 1510"/>
                <a:gd name="T40" fmla="*/ 480 w 1153"/>
                <a:gd name="T41" fmla="*/ 570 h 1510"/>
                <a:gd name="T42" fmla="*/ 506 w 1153"/>
                <a:gd name="T43" fmla="*/ 537 h 1510"/>
                <a:gd name="T44" fmla="*/ 550 w 1153"/>
                <a:gd name="T45" fmla="*/ 481 h 1510"/>
                <a:gd name="T46" fmla="*/ 585 w 1153"/>
                <a:gd name="T47" fmla="*/ 447 h 1510"/>
                <a:gd name="T48" fmla="*/ 611 w 1153"/>
                <a:gd name="T49" fmla="*/ 402 h 1510"/>
                <a:gd name="T50" fmla="*/ 637 w 1153"/>
                <a:gd name="T51" fmla="*/ 392 h 1510"/>
                <a:gd name="T52" fmla="*/ 655 w 1153"/>
                <a:gd name="T53" fmla="*/ 358 h 1510"/>
                <a:gd name="T54" fmla="*/ 690 w 1153"/>
                <a:gd name="T55" fmla="*/ 313 h 1510"/>
                <a:gd name="T56" fmla="*/ 716 w 1153"/>
                <a:gd name="T57" fmla="*/ 291 h 1510"/>
                <a:gd name="T58" fmla="*/ 742 w 1153"/>
                <a:gd name="T59" fmla="*/ 246 h 1510"/>
                <a:gd name="T60" fmla="*/ 768 w 1153"/>
                <a:gd name="T61" fmla="*/ 224 h 1510"/>
                <a:gd name="T62" fmla="*/ 803 w 1153"/>
                <a:gd name="T63" fmla="*/ 190 h 1510"/>
                <a:gd name="T64" fmla="*/ 846 w 1153"/>
                <a:gd name="T65" fmla="*/ 168 h 1510"/>
                <a:gd name="T66" fmla="*/ 873 w 1153"/>
                <a:gd name="T67" fmla="*/ 145 h 1510"/>
                <a:gd name="T68" fmla="*/ 899 w 1153"/>
                <a:gd name="T69" fmla="*/ 135 h 1510"/>
                <a:gd name="T70" fmla="*/ 934 w 1153"/>
                <a:gd name="T71" fmla="*/ 123 h 1510"/>
                <a:gd name="T72" fmla="*/ 951 w 1153"/>
                <a:gd name="T73" fmla="*/ 89 h 1510"/>
                <a:gd name="T74" fmla="*/ 986 w 1153"/>
                <a:gd name="T75" fmla="*/ 79 h 1510"/>
                <a:gd name="T76" fmla="*/ 1021 w 1153"/>
                <a:gd name="T77" fmla="*/ 67 h 1510"/>
                <a:gd name="T78" fmla="*/ 1048 w 1153"/>
                <a:gd name="T79" fmla="*/ 34 h 1510"/>
                <a:gd name="T80" fmla="*/ 1082 w 1153"/>
                <a:gd name="T81" fmla="*/ 22 h 1510"/>
                <a:gd name="T82" fmla="*/ 1117 w 1153"/>
                <a:gd name="T83" fmla="*/ 12 h 1510"/>
                <a:gd name="T84" fmla="*/ 1152 w 1153"/>
                <a:gd name="T85" fmla="*/ 0 h 1510"/>
                <a:gd name="T86" fmla="*/ 1152 w 1153"/>
                <a:gd name="T87" fmla="*/ 1464 h 1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53" h="1510">
                  <a:moveTo>
                    <a:pt x="0" y="1509"/>
                  </a:moveTo>
                  <a:lnTo>
                    <a:pt x="17" y="1464"/>
                  </a:lnTo>
                  <a:lnTo>
                    <a:pt x="27" y="1420"/>
                  </a:lnTo>
                  <a:lnTo>
                    <a:pt x="35" y="1375"/>
                  </a:lnTo>
                  <a:lnTo>
                    <a:pt x="44" y="1341"/>
                  </a:lnTo>
                  <a:lnTo>
                    <a:pt x="70" y="1297"/>
                  </a:lnTo>
                  <a:lnTo>
                    <a:pt x="79" y="1252"/>
                  </a:lnTo>
                  <a:lnTo>
                    <a:pt x="88" y="1207"/>
                  </a:lnTo>
                  <a:lnTo>
                    <a:pt x="114" y="1151"/>
                  </a:lnTo>
                  <a:lnTo>
                    <a:pt x="148" y="1096"/>
                  </a:lnTo>
                  <a:lnTo>
                    <a:pt x="175" y="1040"/>
                  </a:lnTo>
                  <a:lnTo>
                    <a:pt x="210" y="1007"/>
                  </a:lnTo>
                  <a:lnTo>
                    <a:pt x="236" y="973"/>
                  </a:lnTo>
                  <a:lnTo>
                    <a:pt x="254" y="928"/>
                  </a:lnTo>
                  <a:lnTo>
                    <a:pt x="288" y="872"/>
                  </a:lnTo>
                  <a:lnTo>
                    <a:pt x="332" y="805"/>
                  </a:lnTo>
                  <a:lnTo>
                    <a:pt x="366" y="738"/>
                  </a:lnTo>
                  <a:lnTo>
                    <a:pt x="375" y="704"/>
                  </a:lnTo>
                  <a:lnTo>
                    <a:pt x="419" y="637"/>
                  </a:lnTo>
                  <a:lnTo>
                    <a:pt x="454" y="615"/>
                  </a:lnTo>
                  <a:lnTo>
                    <a:pt x="480" y="570"/>
                  </a:lnTo>
                  <a:lnTo>
                    <a:pt x="506" y="537"/>
                  </a:lnTo>
                  <a:lnTo>
                    <a:pt x="550" y="481"/>
                  </a:lnTo>
                  <a:lnTo>
                    <a:pt x="585" y="447"/>
                  </a:lnTo>
                  <a:lnTo>
                    <a:pt x="611" y="402"/>
                  </a:lnTo>
                  <a:lnTo>
                    <a:pt x="637" y="392"/>
                  </a:lnTo>
                  <a:lnTo>
                    <a:pt x="655" y="358"/>
                  </a:lnTo>
                  <a:lnTo>
                    <a:pt x="690" y="313"/>
                  </a:lnTo>
                  <a:lnTo>
                    <a:pt x="716" y="291"/>
                  </a:lnTo>
                  <a:lnTo>
                    <a:pt x="742" y="246"/>
                  </a:lnTo>
                  <a:lnTo>
                    <a:pt x="768" y="224"/>
                  </a:lnTo>
                  <a:lnTo>
                    <a:pt x="803" y="190"/>
                  </a:lnTo>
                  <a:lnTo>
                    <a:pt x="846" y="168"/>
                  </a:lnTo>
                  <a:lnTo>
                    <a:pt x="873" y="145"/>
                  </a:lnTo>
                  <a:lnTo>
                    <a:pt x="899" y="135"/>
                  </a:lnTo>
                  <a:lnTo>
                    <a:pt x="934" y="123"/>
                  </a:lnTo>
                  <a:lnTo>
                    <a:pt x="951" y="89"/>
                  </a:lnTo>
                  <a:lnTo>
                    <a:pt x="986" y="79"/>
                  </a:lnTo>
                  <a:lnTo>
                    <a:pt x="1021" y="67"/>
                  </a:lnTo>
                  <a:lnTo>
                    <a:pt x="1048" y="34"/>
                  </a:lnTo>
                  <a:lnTo>
                    <a:pt x="1082" y="22"/>
                  </a:lnTo>
                  <a:lnTo>
                    <a:pt x="1117" y="12"/>
                  </a:lnTo>
                  <a:lnTo>
                    <a:pt x="1152" y="0"/>
                  </a:lnTo>
                  <a:lnTo>
                    <a:pt x="1152" y="1464"/>
                  </a:lnTo>
                </a:path>
              </a:pathLst>
            </a:custGeom>
            <a:noFill/>
            <a:ln w="50800" cap="rnd" cmpd="sng">
              <a:solidFill>
                <a:schemeClr val="tx2"/>
              </a:solidFill>
              <a:prstDash val="solid"/>
              <a:round/>
              <a:headEnd type="none" w="med" len="med"/>
              <a:tailEnd type="none" w="med" len="me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82278" name="Line 9">
            <a:extLst>
              <a:ext uri="{FF2B5EF4-FFF2-40B4-BE49-F238E27FC236}">
                <a16:creationId xmlns:a16="http://schemas.microsoft.com/office/drawing/2014/main" id="{32706B83-5095-477E-A06B-E8FABB509456}"/>
              </a:ext>
            </a:extLst>
          </p:cNvPr>
          <p:cNvSpPr>
            <a:spLocks noChangeShapeType="1"/>
          </p:cNvSpPr>
          <p:nvPr/>
        </p:nvSpPr>
        <p:spPr bwMode="auto">
          <a:xfrm>
            <a:off x="1401763" y="3736975"/>
            <a:ext cx="7778750" cy="0"/>
          </a:xfrm>
          <a:prstGeom prst="line">
            <a:avLst/>
          </a:prstGeom>
          <a:noFill/>
          <a:ln w="25400">
            <a:solidFill>
              <a:srgbClr val="21C4F4"/>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79" name="Line 10">
            <a:extLst>
              <a:ext uri="{FF2B5EF4-FFF2-40B4-BE49-F238E27FC236}">
                <a16:creationId xmlns:a16="http://schemas.microsoft.com/office/drawing/2014/main" id="{F4CA1048-F9BE-4858-9CA4-2D749E133953}"/>
              </a:ext>
            </a:extLst>
          </p:cNvPr>
          <p:cNvSpPr>
            <a:spLocks noChangeShapeType="1"/>
          </p:cNvSpPr>
          <p:nvPr/>
        </p:nvSpPr>
        <p:spPr bwMode="auto">
          <a:xfrm>
            <a:off x="1382713" y="1495425"/>
            <a:ext cx="0" cy="4092575"/>
          </a:xfrm>
          <a:prstGeom prst="line">
            <a:avLst/>
          </a:prstGeom>
          <a:noFill/>
          <a:ln w="25400">
            <a:solidFill>
              <a:srgbClr val="21C4F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0" name="Line 11">
            <a:extLst>
              <a:ext uri="{FF2B5EF4-FFF2-40B4-BE49-F238E27FC236}">
                <a16:creationId xmlns:a16="http://schemas.microsoft.com/office/drawing/2014/main" id="{70D8E2A9-F816-4BA5-9E83-8AC63DD6A197}"/>
              </a:ext>
            </a:extLst>
          </p:cNvPr>
          <p:cNvSpPr>
            <a:spLocks noChangeShapeType="1"/>
          </p:cNvSpPr>
          <p:nvPr/>
        </p:nvSpPr>
        <p:spPr bwMode="auto">
          <a:xfrm>
            <a:off x="1395413" y="5618163"/>
            <a:ext cx="7761287" cy="0"/>
          </a:xfrm>
          <a:prstGeom prst="line">
            <a:avLst/>
          </a:prstGeom>
          <a:noFill/>
          <a:ln w="25400">
            <a:solidFill>
              <a:srgbClr val="21C4F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1" name="Rectangle 12">
            <a:extLst>
              <a:ext uri="{FF2B5EF4-FFF2-40B4-BE49-F238E27FC236}">
                <a16:creationId xmlns:a16="http://schemas.microsoft.com/office/drawing/2014/main" id="{02D62B24-5E5D-434C-92EB-BA88FCC60614}"/>
              </a:ext>
            </a:extLst>
          </p:cNvPr>
          <p:cNvSpPr>
            <a:spLocks noChangeArrowheads="1"/>
          </p:cNvSpPr>
          <p:nvPr/>
        </p:nvSpPr>
        <p:spPr bwMode="auto">
          <a:xfrm>
            <a:off x="585788" y="3079750"/>
            <a:ext cx="798512" cy="9017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lIns="90488" tIns="44450" rIns="90488" bIns="44450"/>
          <a:lstStyle>
            <a:lvl1pPr marL="342900" indent="-342900">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buClr>
                <a:schemeClr val="tx1"/>
              </a:buClr>
              <a:buSzPct val="120000"/>
              <a:buFont typeface="Arial Narrow" panose="020B0606020202030204" pitchFamily="34" charset="0"/>
              <a:buChar char="D"/>
            </a:pPr>
            <a:r>
              <a:rPr lang="en-US" altLang="en-US"/>
              <a:t>p</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65892"/>
                                        </p:tgtEl>
                                        <p:attrNameLst>
                                          <p:attrName>style.visibility</p:attrName>
                                        </p:attrNameLst>
                                      </p:cBhvr>
                                      <p:to>
                                        <p:strVal val="visible"/>
                                      </p:to>
                                    </p:set>
                                    <p:animEffect transition="in" filter="wipe(left)">
                                      <p:cBhvr>
                                        <p:cTn id="7" dur="5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22" name="Slide Number Placeholder 3">
            <a:extLst>
              <a:ext uri="{FF2B5EF4-FFF2-40B4-BE49-F238E27FC236}">
                <a16:creationId xmlns:a16="http://schemas.microsoft.com/office/drawing/2014/main" id="{6FF6D29B-0964-4C56-AC40-51726F9090EB}"/>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9A76ED8B-5ABF-428F-AB56-B4925253E48B}" type="slidenum">
              <a:rPr lang="en-US" altLang="en-US" sz="1400">
                <a:solidFill>
                  <a:schemeClr val="tx2"/>
                </a:solidFill>
              </a:rPr>
              <a:pPr>
                <a:lnSpc>
                  <a:spcPct val="100000"/>
                </a:lnSpc>
                <a:spcBef>
                  <a:spcPct val="0"/>
                </a:spcBef>
                <a:buClrTx/>
                <a:buSzTx/>
                <a:buFontTx/>
                <a:buNone/>
              </a:pPr>
              <a:t>93</a:t>
            </a:fld>
            <a:endParaRPr lang="en-US" altLang="en-US" sz="1400">
              <a:solidFill>
                <a:schemeClr val="tx2"/>
              </a:solidFill>
            </a:endParaRPr>
          </a:p>
        </p:txBody>
      </p:sp>
      <p:sp>
        <p:nvSpPr>
          <p:cNvPr id="167938" name="Rectangle 2">
            <a:extLst>
              <a:ext uri="{FF2B5EF4-FFF2-40B4-BE49-F238E27FC236}">
                <a16:creationId xmlns:a16="http://schemas.microsoft.com/office/drawing/2014/main" id="{66F337C2-4B77-438B-9217-86FE5D67667F}"/>
              </a:ext>
            </a:extLst>
          </p:cNvPr>
          <p:cNvSpPr>
            <a:spLocks noGrp="1" noChangeArrowheads="1"/>
          </p:cNvSpPr>
          <p:nvPr>
            <p:ph type="title"/>
          </p:nvPr>
        </p:nvSpPr>
        <p:spPr>
          <a:xfrm>
            <a:off x="666750" y="665163"/>
            <a:ext cx="8963025" cy="1200150"/>
          </a:xfrm>
        </p:spPr>
        <p:txBody>
          <a:bodyPr/>
          <a:lstStyle/>
          <a:p>
            <a:pPr>
              <a:lnSpc>
                <a:spcPct val="90000"/>
              </a:lnSpc>
              <a:spcBef>
                <a:spcPct val="0"/>
              </a:spcBef>
              <a:spcAft>
                <a:spcPct val="0"/>
              </a:spcAft>
              <a:defRPr/>
            </a:pPr>
            <a:r>
              <a:rPr lang="en-US"/>
              <a:t>Problems Related to Pressure Drop</a:t>
            </a:r>
          </a:p>
        </p:txBody>
      </p:sp>
      <p:sp>
        <p:nvSpPr>
          <p:cNvPr id="167939" name="Rectangle 3">
            <a:extLst>
              <a:ext uri="{FF2B5EF4-FFF2-40B4-BE49-F238E27FC236}">
                <a16:creationId xmlns:a16="http://schemas.microsoft.com/office/drawing/2014/main" id="{6B280063-57AF-4E66-A449-4B3E52DE00F3}"/>
              </a:ext>
            </a:extLst>
          </p:cNvPr>
          <p:cNvSpPr>
            <a:spLocks noGrp="1" noChangeArrowheads="1"/>
          </p:cNvSpPr>
          <p:nvPr>
            <p:ph type="body" idx="1"/>
          </p:nvPr>
        </p:nvSpPr>
        <p:spPr>
          <a:xfrm>
            <a:off x="1911350" y="2201863"/>
            <a:ext cx="7772400" cy="4114800"/>
          </a:xfrm>
          <a:noFill/>
        </p:spPr>
        <p:txBody>
          <a:bodyPr/>
          <a:lstStyle/>
          <a:p>
            <a:r>
              <a:rPr lang="en-US" altLang="en-US" i="1"/>
              <a:t>Pressure Drop Too High =</a:t>
            </a:r>
            <a:endParaRPr lang="en-US" altLang="en-US"/>
          </a:p>
          <a:p>
            <a:pPr lvl="1"/>
            <a:r>
              <a:rPr lang="en-US" altLang="en-US" sz="3200"/>
              <a:t> bag blinding, blockage</a:t>
            </a:r>
          </a:p>
          <a:p>
            <a:pPr lvl="1"/>
            <a:r>
              <a:rPr lang="en-US" altLang="en-US" sz="3200"/>
              <a:t> increase in gas flow rate</a:t>
            </a:r>
          </a:p>
          <a:p>
            <a:pPr lvl="1"/>
            <a:r>
              <a:rPr lang="en-US" altLang="en-US" sz="3200"/>
              <a:t> fugitive emissions</a:t>
            </a:r>
          </a:p>
          <a:p>
            <a:r>
              <a:rPr lang="en-US" altLang="en-US" i="1"/>
              <a:t>Pressure Drop Too Low =</a:t>
            </a:r>
          </a:p>
          <a:p>
            <a:pPr lvl="1"/>
            <a:r>
              <a:rPr lang="en-US" altLang="en-US" sz="3200"/>
              <a:t>	bag failure</a:t>
            </a:r>
          </a:p>
          <a:p>
            <a:pPr lvl="1"/>
            <a:r>
              <a:rPr lang="en-US" altLang="en-US" sz="3200"/>
              <a:t>  inleakage</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7939">
                                            <p:txEl>
                                              <p:pRg st="0" end="0"/>
                                            </p:txEl>
                                          </p:spTgt>
                                        </p:tgtEl>
                                        <p:attrNameLst>
                                          <p:attrName>style.visibility</p:attrName>
                                        </p:attrNameLst>
                                      </p:cBhvr>
                                      <p:to>
                                        <p:strVal val="visible"/>
                                      </p:to>
                                    </p:set>
                                    <p:anim calcmode="lin" valueType="num">
                                      <p:cBhvr additive="base">
                                        <p:cTn id="7" dur="500" fill="hold"/>
                                        <p:tgtEl>
                                          <p:spTgt spid="1679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793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7939">
                                            <p:txEl>
                                              <p:pRg st="1" end="1"/>
                                            </p:txEl>
                                          </p:spTgt>
                                        </p:tgtEl>
                                        <p:attrNameLst>
                                          <p:attrName>style.visibility</p:attrName>
                                        </p:attrNameLst>
                                      </p:cBhvr>
                                      <p:to>
                                        <p:strVal val="visible"/>
                                      </p:to>
                                    </p:set>
                                    <p:anim calcmode="lin" valueType="num">
                                      <p:cBhvr additive="base">
                                        <p:cTn id="11" dur="500" fill="hold"/>
                                        <p:tgtEl>
                                          <p:spTgt spid="16793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6793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939">
                                            <p:txEl>
                                              <p:pRg st="2" end="2"/>
                                            </p:txEl>
                                          </p:spTgt>
                                        </p:tgtEl>
                                        <p:attrNameLst>
                                          <p:attrName>style.visibility</p:attrName>
                                        </p:attrNameLst>
                                      </p:cBhvr>
                                      <p:to>
                                        <p:strVal val="visible"/>
                                      </p:to>
                                    </p:set>
                                    <p:anim calcmode="lin" valueType="num">
                                      <p:cBhvr additive="base">
                                        <p:cTn id="15" dur="500" fill="hold"/>
                                        <p:tgtEl>
                                          <p:spTgt spid="16793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793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7939">
                                            <p:txEl>
                                              <p:pRg st="3" end="3"/>
                                            </p:txEl>
                                          </p:spTgt>
                                        </p:tgtEl>
                                        <p:attrNameLst>
                                          <p:attrName>style.visibility</p:attrName>
                                        </p:attrNameLst>
                                      </p:cBhvr>
                                      <p:to>
                                        <p:strVal val="visible"/>
                                      </p:to>
                                    </p:set>
                                    <p:anim calcmode="lin" valueType="num">
                                      <p:cBhvr additive="base">
                                        <p:cTn id="19" dur="500" fill="hold"/>
                                        <p:tgtEl>
                                          <p:spTgt spid="16793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79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7939">
                                            <p:txEl>
                                              <p:pRg st="4" end="4"/>
                                            </p:txEl>
                                          </p:spTgt>
                                        </p:tgtEl>
                                        <p:attrNameLst>
                                          <p:attrName>style.visibility</p:attrName>
                                        </p:attrNameLst>
                                      </p:cBhvr>
                                      <p:to>
                                        <p:strVal val="visible"/>
                                      </p:to>
                                    </p:set>
                                    <p:anim calcmode="lin" valueType="num">
                                      <p:cBhvr additive="base">
                                        <p:cTn id="25" dur="500" fill="hold"/>
                                        <p:tgtEl>
                                          <p:spTgt spid="16793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7939">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67939">
                                            <p:txEl>
                                              <p:pRg st="5" end="5"/>
                                            </p:txEl>
                                          </p:spTgt>
                                        </p:tgtEl>
                                        <p:attrNameLst>
                                          <p:attrName>style.visibility</p:attrName>
                                        </p:attrNameLst>
                                      </p:cBhvr>
                                      <p:to>
                                        <p:strVal val="visible"/>
                                      </p:to>
                                    </p:set>
                                    <p:anim calcmode="lin" valueType="num">
                                      <p:cBhvr additive="base">
                                        <p:cTn id="29" dur="500" fill="hold"/>
                                        <p:tgtEl>
                                          <p:spTgt spid="167939">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67939">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67939">
                                            <p:txEl>
                                              <p:pRg st="6" end="6"/>
                                            </p:txEl>
                                          </p:spTgt>
                                        </p:tgtEl>
                                        <p:attrNameLst>
                                          <p:attrName>style.visibility</p:attrName>
                                        </p:attrNameLst>
                                      </p:cBhvr>
                                      <p:to>
                                        <p:strVal val="visible"/>
                                      </p:to>
                                    </p:set>
                                    <p:anim calcmode="lin" valueType="num">
                                      <p:cBhvr additive="base">
                                        <p:cTn id="33" dur="500" fill="hold"/>
                                        <p:tgtEl>
                                          <p:spTgt spid="167939">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6793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build="p"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Number Placeholder 3">
            <a:extLst>
              <a:ext uri="{FF2B5EF4-FFF2-40B4-BE49-F238E27FC236}">
                <a16:creationId xmlns:a16="http://schemas.microsoft.com/office/drawing/2014/main" id="{5C5AF4BD-EED4-4886-B512-55D936AAA0EF}"/>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E6BB223A-7E59-4F97-9013-3267D4059361}" type="slidenum">
              <a:rPr lang="en-US" altLang="en-US" sz="1400">
                <a:solidFill>
                  <a:schemeClr val="tx2"/>
                </a:solidFill>
              </a:rPr>
              <a:pPr>
                <a:lnSpc>
                  <a:spcPct val="100000"/>
                </a:lnSpc>
                <a:spcBef>
                  <a:spcPct val="0"/>
                </a:spcBef>
                <a:buClrTx/>
                <a:buSzTx/>
                <a:buFontTx/>
                <a:buNone/>
              </a:pPr>
              <a:t>94</a:t>
            </a:fld>
            <a:endParaRPr lang="en-US" altLang="en-US" sz="1400">
              <a:solidFill>
                <a:schemeClr val="tx2"/>
              </a:solidFill>
            </a:endParaRPr>
          </a:p>
        </p:txBody>
      </p:sp>
      <p:pic>
        <p:nvPicPr>
          <p:cNvPr id="186371" name="Picture 2">
            <a:extLst>
              <a:ext uri="{FF2B5EF4-FFF2-40B4-BE49-F238E27FC236}">
                <a16:creationId xmlns:a16="http://schemas.microsoft.com/office/drawing/2014/main" id="{E3501838-7CE6-4F69-87ED-719EA3AFFA4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319088" y="235314"/>
            <a:ext cx="9661525" cy="63007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186372" name="Rectangle 3">
            <a:extLst>
              <a:ext uri="{FF2B5EF4-FFF2-40B4-BE49-F238E27FC236}">
                <a16:creationId xmlns:a16="http://schemas.microsoft.com/office/drawing/2014/main" id="{6A1005A1-F9A9-43D8-B11F-4DBD332463EF}"/>
              </a:ext>
            </a:extLst>
          </p:cNvPr>
          <p:cNvSpPr>
            <a:spLocks noGrp="1" noChangeArrowheads="1"/>
          </p:cNvSpPr>
          <p:nvPr>
            <p:ph type="title"/>
          </p:nvPr>
        </p:nvSpPr>
        <p:spPr>
          <a:xfrm>
            <a:off x="474663" y="350838"/>
            <a:ext cx="2963862" cy="1204912"/>
          </a:xfrm>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lstStyle/>
          <a:p>
            <a:r>
              <a:rPr lang="en-US" altLang="en-US" sz="2400">
                <a:effectLst/>
              </a:rPr>
              <a:t>Fugitive emissions due to excessive pressure drop</a:t>
            </a:r>
          </a:p>
        </p:txBody>
      </p:sp>
      <p:sp>
        <p:nvSpPr>
          <p:cNvPr id="186373" name="Rectangle 4">
            <a:extLst>
              <a:ext uri="{FF2B5EF4-FFF2-40B4-BE49-F238E27FC236}">
                <a16:creationId xmlns:a16="http://schemas.microsoft.com/office/drawing/2014/main" id="{413A2DA3-9AC9-48A3-B275-577AF039BD6C}"/>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dirty="0">
              <a:solidFill>
                <a:schemeClr val="tx2"/>
              </a:solidFill>
            </a:endParaRPr>
          </a:p>
        </p:txBody>
      </p:sp>
      <p:sp>
        <p:nvSpPr>
          <p:cNvPr id="186374" name="Rectangle 5">
            <a:extLst>
              <a:ext uri="{FF2B5EF4-FFF2-40B4-BE49-F238E27FC236}">
                <a16:creationId xmlns:a16="http://schemas.microsoft.com/office/drawing/2014/main" id="{992656DD-126E-4CB0-8E6D-181BCDD558B0}"/>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E1FE042B-E743-4E79-9082-B7016A06659E}" type="slidenum">
              <a:rPr lang="en-US" altLang="en-US" sz="1400">
                <a:solidFill>
                  <a:schemeClr val="tx2"/>
                </a:solidFill>
              </a:rPr>
              <a:pPr algn="r">
                <a:lnSpc>
                  <a:spcPct val="100000"/>
                </a:lnSpc>
                <a:spcBef>
                  <a:spcPct val="0"/>
                </a:spcBef>
                <a:buClrTx/>
                <a:buSzTx/>
                <a:buFontTx/>
                <a:buNone/>
              </a:pPr>
              <a:t>94</a:t>
            </a:fld>
            <a:endParaRPr lang="en-US" altLang="en-US" sz="1400">
              <a:solidFill>
                <a:schemeClr val="tx2"/>
              </a:solidFill>
            </a:endParaRPr>
          </a:p>
        </p:txBody>
      </p:sp>
    </p:spTree>
  </p:cSld>
  <p:clrMapOvr>
    <a:masterClrMapping/>
  </p:clrMapOvr>
  <p:transition advClick="0" advTm="5000">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Number Placeholder 3">
            <a:extLst>
              <a:ext uri="{FF2B5EF4-FFF2-40B4-BE49-F238E27FC236}">
                <a16:creationId xmlns:a16="http://schemas.microsoft.com/office/drawing/2014/main" id="{DA4C725F-39A0-4DDE-A7A4-5FB4FA0D1364}"/>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6964D2D4-693F-4C51-82F1-42175DA312A0}" type="slidenum">
              <a:rPr lang="en-US" altLang="en-US" sz="1400">
                <a:solidFill>
                  <a:schemeClr val="tx2"/>
                </a:solidFill>
              </a:rPr>
              <a:pPr>
                <a:lnSpc>
                  <a:spcPct val="100000"/>
                </a:lnSpc>
                <a:spcBef>
                  <a:spcPct val="0"/>
                </a:spcBef>
                <a:buClrTx/>
                <a:buSzTx/>
                <a:buFontTx/>
                <a:buNone/>
              </a:pPr>
              <a:t>95</a:t>
            </a:fld>
            <a:endParaRPr lang="en-US" altLang="en-US" sz="1400">
              <a:solidFill>
                <a:schemeClr val="tx2"/>
              </a:solidFill>
            </a:endParaRPr>
          </a:p>
        </p:txBody>
      </p:sp>
      <p:sp>
        <p:nvSpPr>
          <p:cNvPr id="188419" name="Rectangle 2">
            <a:extLst>
              <a:ext uri="{FF2B5EF4-FFF2-40B4-BE49-F238E27FC236}">
                <a16:creationId xmlns:a16="http://schemas.microsoft.com/office/drawing/2014/main" id="{F168001B-CA9E-43A9-A474-B48FFA8BC1EF}"/>
              </a:ext>
            </a:extLst>
          </p:cNvPr>
          <p:cNvSpPr>
            <a:spLocks noChangeArrowheads="1"/>
          </p:cNvSpPr>
          <p:nvPr/>
        </p:nvSpPr>
        <p:spPr bwMode="auto">
          <a:xfrm>
            <a:off x="2236788" y="884238"/>
            <a:ext cx="6054725" cy="12985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88420" name="Rectangle 3">
            <a:extLst>
              <a:ext uri="{FF2B5EF4-FFF2-40B4-BE49-F238E27FC236}">
                <a16:creationId xmlns:a16="http://schemas.microsoft.com/office/drawing/2014/main" id="{6CE563C8-423A-442A-A032-BA59C1A1EEF3}"/>
              </a:ext>
            </a:extLst>
          </p:cNvPr>
          <p:cNvSpPr>
            <a:spLocks noGrp="1" noChangeArrowheads="1"/>
          </p:cNvSpPr>
          <p:nvPr>
            <p:ph type="body" idx="1"/>
          </p:nvPr>
        </p:nvSpPr>
        <p:spPr>
          <a:xfrm>
            <a:off x="2487613" y="3725863"/>
            <a:ext cx="6069012" cy="2398712"/>
          </a:xfrm>
          <a:noFill/>
          <a:effectLst>
            <a:outerShdw dist="40161" dir="1106097" algn="ctr" rotWithShape="0">
              <a:schemeClr val="bg2"/>
            </a:outerShdw>
          </a:effectLst>
        </p:spPr>
        <p:txBody>
          <a:bodyPr/>
          <a:lstStyle/>
          <a:p>
            <a:pPr>
              <a:buFont typeface="Monotype Sorts" pitchFamily="2" charset="2"/>
              <a:buNone/>
            </a:pPr>
            <a:r>
              <a:rPr lang="en-US" altLang="en-US">
                <a:solidFill>
                  <a:schemeClr val="tx2"/>
                </a:solidFill>
              </a:rPr>
              <a:t>v</a:t>
            </a:r>
            <a:r>
              <a:rPr lang="en-US" altLang="en-US" baseline="-25000">
                <a:solidFill>
                  <a:schemeClr val="tx2"/>
                </a:solidFill>
              </a:rPr>
              <a:t>f</a:t>
            </a:r>
            <a:r>
              <a:rPr lang="en-US" altLang="en-US">
                <a:solidFill>
                  <a:schemeClr val="tx2"/>
                </a:solidFill>
              </a:rPr>
              <a:t>  =  filtration velocity</a:t>
            </a:r>
          </a:p>
          <a:p>
            <a:pPr>
              <a:buFont typeface="Monotype Sorts" pitchFamily="2" charset="2"/>
              <a:buNone/>
            </a:pPr>
            <a:r>
              <a:rPr lang="en-US" altLang="en-US">
                <a:solidFill>
                  <a:schemeClr val="tx2"/>
                </a:solidFill>
              </a:rPr>
              <a:t>Q  =  volumetric air flow rate</a:t>
            </a:r>
          </a:p>
          <a:p>
            <a:pPr>
              <a:buFont typeface="Monotype Sorts" pitchFamily="2" charset="2"/>
              <a:buNone/>
            </a:pPr>
            <a:r>
              <a:rPr lang="en-US" altLang="en-US">
                <a:solidFill>
                  <a:schemeClr val="tx2"/>
                </a:solidFill>
              </a:rPr>
              <a:t>A  =  area of cloth filter</a:t>
            </a:r>
          </a:p>
        </p:txBody>
      </p:sp>
      <p:sp>
        <p:nvSpPr>
          <p:cNvPr id="172036" name="Rectangle 4">
            <a:extLst>
              <a:ext uri="{FF2B5EF4-FFF2-40B4-BE49-F238E27FC236}">
                <a16:creationId xmlns:a16="http://schemas.microsoft.com/office/drawing/2014/main" id="{F278FBE7-7862-4EBB-A089-0682EF5A683C}"/>
              </a:ext>
            </a:extLst>
          </p:cNvPr>
          <p:cNvSpPr>
            <a:spLocks noChangeArrowheads="1"/>
          </p:cNvSpPr>
          <p:nvPr/>
        </p:nvSpPr>
        <p:spPr bwMode="auto">
          <a:xfrm>
            <a:off x="3108325" y="1901825"/>
            <a:ext cx="3830638" cy="15541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p>
            <a:pPr algn="ctr" defTabSz="960438">
              <a:lnSpc>
                <a:spcPts val="10400"/>
              </a:lnSpc>
              <a:spcBef>
                <a:spcPts val="300"/>
              </a:spcBef>
              <a:tabLst>
                <a:tab pos="479425" algn="l"/>
                <a:tab pos="960438" algn="l"/>
                <a:tab pos="1439863" algn="l"/>
              </a:tabLst>
              <a:defRPr/>
            </a:pPr>
            <a:r>
              <a:rPr lang="en-US" sz="6500" b="1">
                <a:solidFill>
                  <a:schemeClr val="tx1"/>
                </a:solidFill>
                <a:effectLst>
                  <a:outerShdw blurRad="38100" dist="38100" dir="2700000" algn="tl">
                    <a:srgbClr val="000000"/>
                  </a:outerShdw>
                </a:effectLst>
                <a:latin typeface="Arial" charset="0"/>
              </a:rPr>
              <a:t>v</a:t>
            </a:r>
            <a:r>
              <a:rPr lang="en-US" sz="6500" b="1" baseline="-25000">
                <a:solidFill>
                  <a:schemeClr val="tx1"/>
                </a:solidFill>
                <a:effectLst>
                  <a:outerShdw blurRad="38100" dist="38100" dir="2700000" algn="tl">
                    <a:srgbClr val="000000"/>
                  </a:outerShdw>
                </a:effectLst>
                <a:latin typeface="Arial" charset="0"/>
              </a:rPr>
              <a:t>f</a:t>
            </a:r>
            <a:r>
              <a:rPr lang="en-US" sz="6500" b="1">
                <a:solidFill>
                  <a:schemeClr val="tx1"/>
                </a:solidFill>
                <a:effectLst>
                  <a:outerShdw blurRad="38100" dist="38100" dir="2700000" algn="tl">
                    <a:srgbClr val="000000"/>
                  </a:outerShdw>
                </a:effectLst>
                <a:latin typeface="Arial" charset="0"/>
              </a:rPr>
              <a:t>  =  Q/A</a:t>
            </a:r>
          </a:p>
        </p:txBody>
      </p:sp>
      <p:sp>
        <p:nvSpPr>
          <p:cNvPr id="188422" name="Rectangle 5">
            <a:extLst>
              <a:ext uri="{FF2B5EF4-FFF2-40B4-BE49-F238E27FC236}">
                <a16:creationId xmlns:a16="http://schemas.microsoft.com/office/drawing/2014/main" id="{51685F88-291C-4BC6-9B13-937AF316DA82}"/>
              </a:ext>
            </a:extLst>
          </p:cNvPr>
          <p:cNvSpPr>
            <a:spLocks noChangeArrowheads="1"/>
          </p:cNvSpPr>
          <p:nvPr/>
        </p:nvSpPr>
        <p:spPr bwMode="auto">
          <a:xfrm>
            <a:off x="7956550" y="5880100"/>
            <a:ext cx="1674813" cy="66992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479425" algn="l"/>
                <a:tab pos="960438" algn="l"/>
                <a:tab pos="1439863"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479425" algn="l"/>
                <a:tab pos="960438" algn="l"/>
                <a:tab pos="1439863"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479425" algn="l"/>
                <a:tab pos="960438" algn="l"/>
                <a:tab pos="1439863"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479425" algn="l"/>
                <a:tab pos="960438" algn="l"/>
                <a:tab pos="1439863"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9pPr>
          </a:lstStyle>
          <a:p>
            <a:pPr algn="ctr">
              <a:lnSpc>
                <a:spcPts val="3500"/>
              </a:lnSpc>
              <a:spcBef>
                <a:spcPts val="300"/>
              </a:spcBef>
              <a:buClrTx/>
              <a:buSzTx/>
              <a:buFontTx/>
              <a:buNone/>
            </a:pPr>
            <a:r>
              <a:rPr lang="en-US" altLang="en-US" sz="2200" b="0">
                <a:solidFill>
                  <a:srgbClr val="FFFF00"/>
                </a:solidFill>
              </a:rPr>
              <a:t>p 300-32</a:t>
            </a:r>
          </a:p>
        </p:txBody>
      </p:sp>
      <p:sp>
        <p:nvSpPr>
          <p:cNvPr id="188423" name="Rectangle 6">
            <a:extLst>
              <a:ext uri="{FF2B5EF4-FFF2-40B4-BE49-F238E27FC236}">
                <a16:creationId xmlns:a16="http://schemas.microsoft.com/office/drawing/2014/main" id="{BBDA305D-22FD-45CB-8DFF-872D4FBCAA94}"/>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6000">
                <a:solidFill>
                  <a:srgbClr val="FFFF00"/>
                </a:solidFill>
                <a:effectLst/>
              </a:rPr>
              <a:t>Air-to-Cloth Ratio</a:t>
            </a:r>
          </a:p>
        </p:txBody>
      </p:sp>
    </p:spTree>
  </p:cSld>
  <p:clrMapOvr>
    <a:masterClrMapping/>
  </p:clrMapOvr>
  <p:transition advClick="0" advTm="5000">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Number Placeholder 3">
            <a:extLst>
              <a:ext uri="{FF2B5EF4-FFF2-40B4-BE49-F238E27FC236}">
                <a16:creationId xmlns:a16="http://schemas.microsoft.com/office/drawing/2014/main" id="{463D4F86-D3EB-4903-8B90-A568D0B6D9F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2198754A-53B5-4043-AC08-A2A001403B9E}" type="slidenum">
              <a:rPr lang="en-US" altLang="en-US" sz="1400">
                <a:solidFill>
                  <a:schemeClr val="tx2"/>
                </a:solidFill>
              </a:rPr>
              <a:pPr>
                <a:lnSpc>
                  <a:spcPct val="100000"/>
                </a:lnSpc>
                <a:spcBef>
                  <a:spcPct val="0"/>
                </a:spcBef>
                <a:buClrTx/>
                <a:buSzTx/>
                <a:buFontTx/>
                <a:buNone/>
              </a:pPr>
              <a:t>96</a:t>
            </a:fld>
            <a:endParaRPr lang="en-US" altLang="en-US" sz="1400">
              <a:solidFill>
                <a:schemeClr val="tx2"/>
              </a:solidFill>
            </a:endParaRPr>
          </a:p>
        </p:txBody>
      </p:sp>
      <p:sp>
        <p:nvSpPr>
          <p:cNvPr id="174082" name="Rectangle 2">
            <a:extLst>
              <a:ext uri="{FF2B5EF4-FFF2-40B4-BE49-F238E27FC236}">
                <a16:creationId xmlns:a16="http://schemas.microsoft.com/office/drawing/2014/main" id="{B568AC99-1FF8-497B-B131-56F9D2BAF010}"/>
              </a:ext>
            </a:extLst>
          </p:cNvPr>
          <p:cNvSpPr>
            <a:spLocks noChangeArrowheads="1"/>
          </p:cNvSpPr>
          <p:nvPr/>
        </p:nvSpPr>
        <p:spPr bwMode="auto">
          <a:xfrm>
            <a:off x="4200525" y="1539875"/>
            <a:ext cx="4433888" cy="69691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20638" tIns="28575" rIns="20638" bIns="28575"/>
          <a:lstStyle/>
          <a:p>
            <a:pPr algn="ctr" defTabSz="960438">
              <a:lnSpc>
                <a:spcPts val="4400"/>
              </a:lnSpc>
              <a:tabLst>
                <a:tab pos="960438" algn="l"/>
                <a:tab pos="1920875" algn="l"/>
                <a:tab pos="2879725" algn="l"/>
                <a:tab pos="3840163" algn="l"/>
                <a:tab pos="4800600" algn="l"/>
                <a:tab pos="5761038" algn="l"/>
                <a:tab pos="6721475" algn="l"/>
              </a:tabLst>
              <a:defRPr/>
            </a:pPr>
            <a:r>
              <a:rPr lang="en-US" sz="3700" b="1">
                <a:effectLst>
                  <a:outerShdw blurRad="38100" dist="38100" dir="2700000" algn="tl">
                    <a:srgbClr val="000000"/>
                  </a:outerShdw>
                </a:effectLst>
                <a:latin typeface="Arial" charset="0"/>
              </a:rPr>
              <a:t>  Air-To-Cloth Ratio</a:t>
            </a:r>
          </a:p>
        </p:txBody>
      </p:sp>
      <p:sp>
        <p:nvSpPr>
          <p:cNvPr id="190468" name="Rectangle 3">
            <a:extLst>
              <a:ext uri="{FF2B5EF4-FFF2-40B4-BE49-F238E27FC236}">
                <a16:creationId xmlns:a16="http://schemas.microsoft.com/office/drawing/2014/main" id="{7301DF15-8A1F-4E0C-82DA-BED8597687D6}"/>
              </a:ext>
            </a:extLst>
          </p:cNvPr>
          <p:cNvSpPr>
            <a:spLocks noGrp="1" noChangeArrowheads="1"/>
          </p:cNvSpPr>
          <p:nvPr>
            <p:ph type="body" idx="1"/>
          </p:nvPr>
        </p:nvSpPr>
        <p:spPr>
          <a:xfrm>
            <a:off x="1408113" y="3171825"/>
            <a:ext cx="7589837" cy="2416175"/>
          </a:xfrm>
          <a:noFill/>
        </p:spPr>
        <p:txBody>
          <a:bodyPr wrap="none" lIns="17462" tIns="25400" rIns="17462" bIns="25400"/>
          <a:lstStyle/>
          <a:p>
            <a:pPr marL="0" indent="0" defTabSz="858838">
              <a:lnSpc>
                <a:spcPts val="3600"/>
              </a:lnSpc>
              <a:spcBef>
                <a:spcPct val="0"/>
              </a:spcBef>
              <a:spcAft>
                <a:spcPts val="800"/>
              </a:spcAft>
              <a:buFont typeface="Monotype Sorts" pitchFamily="2" charset="2"/>
              <a:buNone/>
              <a:tabLst>
                <a:tab pos="430213" algn="l"/>
                <a:tab pos="858838" algn="l"/>
                <a:tab pos="1289050" algn="l"/>
                <a:tab pos="1719263" algn="l"/>
                <a:tab pos="2149475" algn="l"/>
                <a:tab pos="2578100" algn="l"/>
                <a:tab pos="3008313" algn="l"/>
                <a:tab pos="3438525" algn="l"/>
                <a:tab pos="4297363" algn="l"/>
                <a:tab pos="5157788" algn="l"/>
                <a:tab pos="6016625" algn="l"/>
              </a:tabLst>
            </a:pPr>
            <a:r>
              <a:rPr lang="en-US" altLang="en-US" sz="3000"/>
              <a:t>Shaker					 &lt; 3:1		       &lt; 6:1</a:t>
            </a:r>
          </a:p>
          <a:p>
            <a:pPr marL="0" indent="0" defTabSz="858838">
              <a:lnSpc>
                <a:spcPts val="4900"/>
              </a:lnSpc>
              <a:spcBef>
                <a:spcPct val="0"/>
              </a:spcBef>
              <a:spcAft>
                <a:spcPts val="800"/>
              </a:spcAft>
              <a:buFont typeface="Monotype Sorts" pitchFamily="2" charset="2"/>
              <a:buNone/>
              <a:tabLst>
                <a:tab pos="430213" algn="l"/>
                <a:tab pos="858838" algn="l"/>
                <a:tab pos="1289050" algn="l"/>
                <a:tab pos="1719263" algn="l"/>
                <a:tab pos="2149475" algn="l"/>
                <a:tab pos="2578100" algn="l"/>
                <a:tab pos="3008313" algn="l"/>
                <a:tab pos="3438525" algn="l"/>
                <a:tab pos="4297363" algn="l"/>
                <a:tab pos="5157788" algn="l"/>
                <a:tab pos="6016625" algn="l"/>
              </a:tabLst>
            </a:pPr>
            <a:r>
              <a:rPr lang="en-US" altLang="en-US" sz="3000"/>
              <a:t>Reverse Air			 &lt; 2:1		       &lt; 4:1</a:t>
            </a:r>
          </a:p>
          <a:p>
            <a:pPr marL="0" indent="0" defTabSz="858838">
              <a:lnSpc>
                <a:spcPts val="4900"/>
              </a:lnSpc>
              <a:spcBef>
                <a:spcPct val="0"/>
              </a:spcBef>
              <a:spcAft>
                <a:spcPts val="800"/>
              </a:spcAft>
              <a:buFont typeface="Monotype Sorts" pitchFamily="2" charset="2"/>
              <a:buNone/>
              <a:tabLst>
                <a:tab pos="430213" algn="l"/>
                <a:tab pos="858838" algn="l"/>
                <a:tab pos="1289050" algn="l"/>
                <a:tab pos="1719263" algn="l"/>
                <a:tab pos="2149475" algn="l"/>
                <a:tab pos="2578100" algn="l"/>
                <a:tab pos="3008313" algn="l"/>
                <a:tab pos="3438525" algn="l"/>
                <a:tab pos="4297363" algn="l"/>
                <a:tab pos="5157788" algn="l"/>
                <a:tab pos="6016625" algn="l"/>
              </a:tabLst>
            </a:pPr>
            <a:r>
              <a:rPr lang="en-US" altLang="en-US" sz="3000"/>
              <a:t>Pulse Jet			 2.5:1 to 7.5:1	      &lt;15:1</a:t>
            </a:r>
          </a:p>
        </p:txBody>
      </p:sp>
      <p:sp>
        <p:nvSpPr>
          <p:cNvPr id="174084" name="Rectangle 4">
            <a:extLst>
              <a:ext uri="{FF2B5EF4-FFF2-40B4-BE49-F238E27FC236}">
                <a16:creationId xmlns:a16="http://schemas.microsoft.com/office/drawing/2014/main" id="{52B85BB9-63F2-4E1C-8F8F-6858F94763E2}"/>
              </a:ext>
            </a:extLst>
          </p:cNvPr>
          <p:cNvSpPr>
            <a:spLocks noChangeArrowheads="1"/>
          </p:cNvSpPr>
          <p:nvPr/>
        </p:nvSpPr>
        <p:spPr bwMode="auto">
          <a:xfrm>
            <a:off x="4032250" y="2170113"/>
            <a:ext cx="4848225" cy="8699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20638" tIns="28575" rIns="20638" bIns="28575"/>
          <a:lstStyle/>
          <a:p>
            <a:pPr defTabSz="960438">
              <a:lnSpc>
                <a:spcPts val="4800"/>
              </a:lnSpc>
              <a:spcAft>
                <a:spcPts val="900"/>
              </a:spcAft>
              <a:tabLst>
                <a:tab pos="479425" algn="l"/>
                <a:tab pos="960438" algn="l"/>
                <a:tab pos="1439863" algn="l"/>
                <a:tab pos="1920875" algn="l"/>
                <a:tab pos="2400300" algn="l"/>
                <a:tab pos="2879725" algn="l"/>
                <a:tab pos="3360738" algn="l"/>
                <a:tab pos="3840163" algn="l"/>
                <a:tab pos="4800600" algn="l"/>
                <a:tab pos="5761038" algn="l"/>
                <a:tab pos="6721475" algn="l"/>
              </a:tabLst>
              <a:defRPr/>
            </a:pPr>
            <a:r>
              <a:rPr lang="en-US" sz="2900" b="1">
                <a:effectLst>
                  <a:outerShdw blurRad="38100" dist="38100" dir="2700000" algn="tl">
                    <a:srgbClr val="000000"/>
                  </a:outerShdw>
                </a:effectLst>
                <a:latin typeface="Arial" charset="0"/>
              </a:rPr>
              <a:t>(cm</a:t>
            </a:r>
            <a:r>
              <a:rPr lang="en-US" sz="2900" b="1" baseline="30000">
                <a:effectLst>
                  <a:outerShdw blurRad="38100" dist="38100" dir="2700000" algn="tl">
                    <a:srgbClr val="000000"/>
                  </a:outerShdw>
                </a:effectLst>
                <a:latin typeface="Arial" charset="0"/>
              </a:rPr>
              <a:t>3</a:t>
            </a:r>
            <a:r>
              <a:rPr lang="en-US" sz="2900" b="1">
                <a:effectLst>
                  <a:outerShdw blurRad="38100" dist="38100" dir="2700000" algn="tl">
                    <a:srgbClr val="000000"/>
                  </a:outerShdw>
                </a:effectLst>
                <a:latin typeface="Arial" charset="0"/>
              </a:rPr>
              <a:t>/sec)/cm</a:t>
            </a:r>
            <a:r>
              <a:rPr lang="en-US" sz="2900" b="1" baseline="30000">
                <a:effectLst>
                  <a:outerShdw blurRad="38100" dist="38100" dir="2700000" algn="tl">
                    <a:srgbClr val="000000"/>
                  </a:outerShdw>
                </a:effectLst>
                <a:latin typeface="Arial" charset="0"/>
              </a:rPr>
              <a:t>2         </a:t>
            </a:r>
            <a:r>
              <a:rPr lang="en-US" sz="2900" b="1">
                <a:effectLst>
                  <a:outerShdw blurRad="38100" dist="38100" dir="2700000" algn="tl">
                    <a:srgbClr val="000000"/>
                  </a:outerShdw>
                </a:effectLst>
                <a:latin typeface="Arial" charset="0"/>
              </a:rPr>
              <a:t>(ft</a:t>
            </a:r>
            <a:r>
              <a:rPr lang="en-US" sz="2900" b="1" baseline="30000">
                <a:effectLst>
                  <a:outerShdw blurRad="38100" dist="38100" dir="2700000" algn="tl">
                    <a:srgbClr val="000000"/>
                  </a:outerShdw>
                </a:effectLst>
                <a:latin typeface="Arial" charset="0"/>
              </a:rPr>
              <a:t>3</a:t>
            </a:r>
            <a:r>
              <a:rPr lang="en-US" sz="2900" b="1">
                <a:effectLst>
                  <a:outerShdw blurRad="38100" dist="38100" dir="2700000" algn="tl">
                    <a:srgbClr val="000000"/>
                  </a:outerShdw>
                </a:effectLst>
                <a:latin typeface="Arial" charset="0"/>
              </a:rPr>
              <a:t>/min)/ft</a:t>
            </a:r>
            <a:r>
              <a:rPr lang="en-US" sz="2900" b="1" baseline="30000">
                <a:effectLst>
                  <a:outerShdw blurRad="38100" dist="38100" dir="2700000" algn="tl">
                    <a:srgbClr val="000000"/>
                  </a:outerShdw>
                </a:effectLst>
                <a:latin typeface="Arial" charset="0"/>
              </a:rPr>
              <a:t>2</a:t>
            </a:r>
          </a:p>
        </p:txBody>
      </p:sp>
      <p:sp>
        <p:nvSpPr>
          <p:cNvPr id="174085" name="Rectangle 5">
            <a:extLst>
              <a:ext uri="{FF2B5EF4-FFF2-40B4-BE49-F238E27FC236}">
                <a16:creationId xmlns:a16="http://schemas.microsoft.com/office/drawing/2014/main" id="{53B0156E-BE91-4AE9-9C9C-32E672D76064}"/>
              </a:ext>
            </a:extLst>
          </p:cNvPr>
          <p:cNvSpPr>
            <a:spLocks noChangeArrowheads="1"/>
          </p:cNvSpPr>
          <p:nvPr/>
        </p:nvSpPr>
        <p:spPr bwMode="auto">
          <a:xfrm>
            <a:off x="898525" y="1446213"/>
            <a:ext cx="3040063" cy="125888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Lst>
        </p:spPr>
        <p:txBody>
          <a:bodyPr wrap="none" lIns="20638" tIns="28575" rIns="20638" bIns="28575"/>
          <a:lstStyle/>
          <a:p>
            <a:pPr algn="ctr" defTabSz="960438">
              <a:lnSpc>
                <a:spcPts val="4400"/>
              </a:lnSpc>
              <a:tabLst>
                <a:tab pos="479425" algn="l"/>
                <a:tab pos="960438" algn="l"/>
                <a:tab pos="1439863" algn="l"/>
              </a:tabLst>
              <a:defRPr/>
            </a:pPr>
            <a:r>
              <a:rPr lang="en-US" sz="3700" b="1">
                <a:effectLst>
                  <a:outerShdw blurRad="38100" dist="38100" dir="2700000" algn="tl">
                    <a:srgbClr val="000000"/>
                  </a:outerShdw>
                </a:effectLst>
                <a:latin typeface="Arial" charset="0"/>
              </a:rPr>
              <a:t>Cleaning </a:t>
            </a:r>
          </a:p>
          <a:p>
            <a:pPr algn="ctr" defTabSz="960438">
              <a:lnSpc>
                <a:spcPts val="4400"/>
              </a:lnSpc>
              <a:tabLst>
                <a:tab pos="479425" algn="l"/>
                <a:tab pos="960438" algn="l"/>
                <a:tab pos="1439863" algn="l"/>
              </a:tabLst>
              <a:defRPr/>
            </a:pPr>
            <a:r>
              <a:rPr lang="en-US" sz="3700" b="1">
                <a:effectLst>
                  <a:outerShdw blurRad="38100" dist="38100" dir="2700000" algn="tl">
                    <a:srgbClr val="000000"/>
                  </a:outerShdw>
                </a:effectLst>
                <a:latin typeface="Arial" charset="0"/>
              </a:rPr>
              <a:t>Method</a:t>
            </a:r>
          </a:p>
        </p:txBody>
      </p:sp>
      <p:sp>
        <p:nvSpPr>
          <p:cNvPr id="190471" name="Rectangle 6">
            <a:extLst>
              <a:ext uri="{FF2B5EF4-FFF2-40B4-BE49-F238E27FC236}">
                <a16:creationId xmlns:a16="http://schemas.microsoft.com/office/drawing/2014/main" id="{35569D8C-A665-4EB8-9F02-D27F30D1F059}"/>
              </a:ext>
            </a:extLst>
          </p:cNvPr>
          <p:cNvSpPr>
            <a:spLocks noChangeArrowheads="1"/>
          </p:cNvSpPr>
          <p:nvPr/>
        </p:nvSpPr>
        <p:spPr bwMode="auto">
          <a:xfrm>
            <a:off x="1003300" y="1298575"/>
            <a:ext cx="8093075" cy="4206875"/>
          </a:xfrm>
          <a:prstGeom prst="rect">
            <a:avLst/>
          </a:prstGeom>
          <a:noFill/>
          <a:ln w="25400">
            <a:solidFill>
              <a:srgbClr val="00FFFF"/>
            </a:solidFill>
            <a:miter lim="800000"/>
            <a:headEnd/>
            <a:tailEnd/>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90472" name="Line 7">
            <a:extLst>
              <a:ext uri="{FF2B5EF4-FFF2-40B4-BE49-F238E27FC236}">
                <a16:creationId xmlns:a16="http://schemas.microsoft.com/office/drawing/2014/main" id="{91F759D7-73F3-487F-9A48-8B27349EC9AB}"/>
              </a:ext>
            </a:extLst>
          </p:cNvPr>
          <p:cNvSpPr>
            <a:spLocks noChangeShapeType="1"/>
          </p:cNvSpPr>
          <p:nvPr/>
        </p:nvSpPr>
        <p:spPr bwMode="auto">
          <a:xfrm>
            <a:off x="1003300" y="2852738"/>
            <a:ext cx="8039100" cy="0"/>
          </a:xfrm>
          <a:prstGeom prst="line">
            <a:avLst/>
          </a:prstGeom>
          <a:noFill/>
          <a:ln w="2540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473" name="Line 8">
            <a:extLst>
              <a:ext uri="{FF2B5EF4-FFF2-40B4-BE49-F238E27FC236}">
                <a16:creationId xmlns:a16="http://schemas.microsoft.com/office/drawing/2014/main" id="{BE165704-6479-498F-BBF5-A69F749424E9}"/>
              </a:ext>
            </a:extLst>
          </p:cNvPr>
          <p:cNvSpPr>
            <a:spLocks noChangeShapeType="1"/>
          </p:cNvSpPr>
          <p:nvPr/>
        </p:nvSpPr>
        <p:spPr bwMode="auto">
          <a:xfrm>
            <a:off x="3724275" y="1325563"/>
            <a:ext cx="0" cy="4167187"/>
          </a:xfrm>
          <a:prstGeom prst="line">
            <a:avLst/>
          </a:prstGeom>
          <a:noFill/>
          <a:ln w="2540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474" name="Line 9">
            <a:extLst>
              <a:ext uri="{FF2B5EF4-FFF2-40B4-BE49-F238E27FC236}">
                <a16:creationId xmlns:a16="http://schemas.microsoft.com/office/drawing/2014/main" id="{535FA414-BF91-42BA-B1EF-A1A59754F199}"/>
              </a:ext>
            </a:extLst>
          </p:cNvPr>
          <p:cNvSpPr>
            <a:spLocks noChangeShapeType="1"/>
          </p:cNvSpPr>
          <p:nvPr/>
        </p:nvSpPr>
        <p:spPr bwMode="auto">
          <a:xfrm>
            <a:off x="6831013" y="2236788"/>
            <a:ext cx="0" cy="3241675"/>
          </a:xfrm>
          <a:prstGeom prst="line">
            <a:avLst/>
          </a:prstGeom>
          <a:noFill/>
          <a:ln w="2540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475" name="Line 10">
            <a:extLst>
              <a:ext uri="{FF2B5EF4-FFF2-40B4-BE49-F238E27FC236}">
                <a16:creationId xmlns:a16="http://schemas.microsoft.com/office/drawing/2014/main" id="{157AB51C-989C-45A6-96F1-A14CC92CE419}"/>
              </a:ext>
            </a:extLst>
          </p:cNvPr>
          <p:cNvSpPr>
            <a:spLocks noChangeShapeType="1"/>
          </p:cNvSpPr>
          <p:nvPr/>
        </p:nvSpPr>
        <p:spPr bwMode="auto">
          <a:xfrm>
            <a:off x="3749675" y="2197100"/>
            <a:ext cx="5292725" cy="0"/>
          </a:xfrm>
          <a:prstGeom prst="line">
            <a:avLst/>
          </a:prstGeom>
          <a:noFill/>
          <a:ln w="2540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476" name="Rectangle 11">
            <a:extLst>
              <a:ext uri="{FF2B5EF4-FFF2-40B4-BE49-F238E27FC236}">
                <a16:creationId xmlns:a16="http://schemas.microsoft.com/office/drawing/2014/main" id="{9150CC38-8F83-4C6F-98D1-7785FD4A533B}"/>
              </a:ext>
            </a:extLst>
          </p:cNvPr>
          <p:cNvSpPr>
            <a:spLocks noChangeArrowheads="1"/>
          </p:cNvSpPr>
          <p:nvPr/>
        </p:nvSpPr>
        <p:spPr bwMode="auto">
          <a:xfrm>
            <a:off x="7005638" y="6094413"/>
            <a:ext cx="3268662" cy="4953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38" tIns="28575" rIns="20638" bIns="28575"/>
          <a:lstStyle>
            <a:lvl1pPr defTabSz="960438">
              <a:lnSpc>
                <a:spcPct val="110000"/>
              </a:lnSpc>
              <a:spcBef>
                <a:spcPct val="20000"/>
              </a:spcBef>
              <a:buClr>
                <a:schemeClr val="accent1"/>
              </a:buClr>
              <a:buSzPct val="60000"/>
              <a:buFont typeface="Monotype Sorts" pitchFamily="2" charset="2"/>
              <a:buChar char="l"/>
              <a:tabLst>
                <a:tab pos="479425" algn="l"/>
                <a:tab pos="960438" algn="l"/>
                <a:tab pos="1439863" algn="l"/>
              </a:tabLst>
              <a:defRPr sz="3200" b="1">
                <a:solidFill>
                  <a:schemeClr val="tx1"/>
                </a:solidFill>
                <a:latin typeface="Arial" panose="020B0604020202020204" pitchFamily="34" charset="0"/>
              </a:defRPr>
            </a:lvl1pPr>
            <a:lvl2pPr marL="742950" indent="-285750" defTabSz="960438">
              <a:spcBef>
                <a:spcPct val="20000"/>
              </a:spcBef>
              <a:buClr>
                <a:schemeClr val="accent1"/>
              </a:buClr>
              <a:buSzPct val="100000"/>
              <a:buChar char="–"/>
              <a:tabLst>
                <a:tab pos="479425" algn="l"/>
                <a:tab pos="960438" algn="l"/>
                <a:tab pos="1439863" algn="l"/>
              </a:tabLst>
              <a:defRPr sz="2800" b="1">
                <a:solidFill>
                  <a:schemeClr val="tx1"/>
                </a:solidFill>
                <a:latin typeface="Arial" panose="020B0604020202020204" pitchFamily="34" charset="0"/>
              </a:defRPr>
            </a:lvl2pPr>
            <a:lvl3pPr marL="1143000" indent="-228600" defTabSz="960438">
              <a:spcBef>
                <a:spcPct val="20000"/>
              </a:spcBef>
              <a:buClr>
                <a:schemeClr val="accent2"/>
              </a:buClr>
              <a:buSzPct val="100000"/>
              <a:buChar char="•"/>
              <a:tabLst>
                <a:tab pos="479425" algn="l"/>
                <a:tab pos="960438" algn="l"/>
                <a:tab pos="1439863" algn="l"/>
              </a:tabLst>
              <a:defRPr sz="2400" b="1">
                <a:solidFill>
                  <a:schemeClr val="tx1"/>
                </a:solidFill>
                <a:latin typeface="Arial" panose="020B0604020202020204" pitchFamily="34" charset="0"/>
              </a:defRPr>
            </a:lvl3pPr>
            <a:lvl4pPr marL="1600200" indent="-228600" defTabSz="960438">
              <a:spcBef>
                <a:spcPct val="20000"/>
              </a:spcBef>
              <a:buClr>
                <a:schemeClr val="accent2"/>
              </a:buClr>
              <a:buSzPct val="100000"/>
              <a:buChar char="–"/>
              <a:tabLst>
                <a:tab pos="479425" algn="l"/>
                <a:tab pos="960438" algn="l"/>
                <a:tab pos="1439863" algn="l"/>
              </a:tabLst>
              <a:defRPr sz="2000" b="1">
                <a:solidFill>
                  <a:schemeClr val="tx1"/>
                </a:solidFill>
                <a:latin typeface="Arial" panose="020B0604020202020204" pitchFamily="34" charset="0"/>
              </a:defRPr>
            </a:lvl4pPr>
            <a:lvl5pPr marL="2057400" indent="-228600" defTabSz="960438">
              <a:spcBef>
                <a:spcPct val="20000"/>
              </a:spcBef>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5pPr>
            <a:lvl6pPr marL="25146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6pPr>
            <a:lvl7pPr marL="29718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7pPr>
            <a:lvl8pPr marL="34290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8pPr>
            <a:lvl9pPr marL="3886200" indent="-228600" defTabSz="960438" eaLnBrk="0" fontAlgn="base" hangingPunct="0">
              <a:spcBef>
                <a:spcPct val="20000"/>
              </a:spcBef>
              <a:spcAft>
                <a:spcPct val="0"/>
              </a:spcAft>
              <a:buClr>
                <a:schemeClr val="accent1"/>
              </a:buClr>
              <a:buSzPct val="100000"/>
              <a:buChar char="–"/>
              <a:tabLst>
                <a:tab pos="479425" algn="l"/>
                <a:tab pos="960438" algn="l"/>
                <a:tab pos="1439863" algn="l"/>
              </a:tabLst>
              <a:defRPr sz="2000" b="1">
                <a:solidFill>
                  <a:schemeClr val="tx1"/>
                </a:solidFill>
                <a:latin typeface="Arial" panose="020B0604020202020204" pitchFamily="34" charset="0"/>
              </a:defRPr>
            </a:lvl9pPr>
          </a:lstStyle>
          <a:p>
            <a:pPr algn="ctr">
              <a:lnSpc>
                <a:spcPts val="2600"/>
              </a:lnSpc>
              <a:spcBef>
                <a:spcPct val="0"/>
              </a:spcBef>
              <a:buClrTx/>
              <a:buSzTx/>
              <a:buFontTx/>
              <a:buNone/>
            </a:pPr>
            <a:r>
              <a:rPr lang="en-US" altLang="en-US" sz="2200" b="0">
                <a:solidFill>
                  <a:srgbClr val="FFFF00"/>
                </a:solidFill>
              </a:rPr>
              <a:t>p 300-33</a:t>
            </a:r>
          </a:p>
        </p:txBody>
      </p:sp>
    </p:spTree>
  </p:cSld>
  <p:clrMapOvr>
    <a:masterClrMapping/>
  </p:clrMapOvr>
  <p:transition advClick="0" advTm="5000">
    <p:random/>
  </p:transition>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2514" name="Slide Number Placeholder 3">
            <a:extLst>
              <a:ext uri="{FF2B5EF4-FFF2-40B4-BE49-F238E27FC236}">
                <a16:creationId xmlns:a16="http://schemas.microsoft.com/office/drawing/2014/main" id="{5817CB3A-D269-44C4-8666-30FF2D77BF21}"/>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8EFA6F9B-BB14-4396-A2C5-EEEDE3283CDB}" type="slidenum">
              <a:rPr lang="en-US" altLang="en-US" sz="1400">
                <a:solidFill>
                  <a:schemeClr val="tx2"/>
                </a:solidFill>
              </a:rPr>
              <a:pPr>
                <a:lnSpc>
                  <a:spcPct val="100000"/>
                </a:lnSpc>
                <a:spcBef>
                  <a:spcPct val="0"/>
                </a:spcBef>
                <a:buClrTx/>
                <a:buSzTx/>
                <a:buFontTx/>
                <a:buNone/>
              </a:pPr>
              <a:t>97</a:t>
            </a:fld>
            <a:endParaRPr lang="en-US" altLang="en-US" sz="1400">
              <a:solidFill>
                <a:schemeClr val="tx2"/>
              </a:solidFill>
            </a:endParaRPr>
          </a:p>
        </p:txBody>
      </p:sp>
      <p:sp>
        <p:nvSpPr>
          <p:cNvPr id="192515" name="Rectangle 2">
            <a:extLst>
              <a:ext uri="{FF2B5EF4-FFF2-40B4-BE49-F238E27FC236}">
                <a16:creationId xmlns:a16="http://schemas.microsoft.com/office/drawing/2014/main" id="{90B8AD19-3109-4498-8488-EF7F96CB261B}"/>
              </a:ext>
            </a:extLst>
          </p:cNvPr>
          <p:cNvSpPr>
            <a:spLocks noChangeArrowheads="1"/>
          </p:cNvSpPr>
          <p:nvPr/>
        </p:nvSpPr>
        <p:spPr bwMode="auto">
          <a:xfrm>
            <a:off x="1928813" y="1111250"/>
            <a:ext cx="6537325" cy="804863"/>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76131" name="Rectangle 3">
            <a:extLst>
              <a:ext uri="{FF2B5EF4-FFF2-40B4-BE49-F238E27FC236}">
                <a16:creationId xmlns:a16="http://schemas.microsoft.com/office/drawing/2014/main" id="{1B7656A9-4275-41E9-A950-E7F1FF2D65E8}"/>
              </a:ext>
            </a:extLst>
          </p:cNvPr>
          <p:cNvSpPr>
            <a:spLocks noGrp="1" noChangeArrowheads="1"/>
          </p:cNvSpPr>
          <p:nvPr>
            <p:ph type="body" idx="1"/>
          </p:nvPr>
        </p:nvSpPr>
        <p:spPr>
          <a:xfrm>
            <a:off x="2371725" y="1852613"/>
            <a:ext cx="7242175" cy="4114800"/>
          </a:xfrm>
          <a:noFill/>
        </p:spPr>
        <p:txBody>
          <a:bodyPr/>
          <a:lstStyle/>
          <a:p>
            <a:r>
              <a:rPr lang="en-US" altLang="en-US" i="1"/>
              <a:t>A/C Too High:</a:t>
            </a:r>
          </a:p>
          <a:p>
            <a:pPr lvl="1"/>
            <a:r>
              <a:rPr lang="en-US" altLang="en-US" sz="3200"/>
              <a:t> fan works harder</a:t>
            </a:r>
          </a:p>
          <a:p>
            <a:pPr lvl="1"/>
            <a:r>
              <a:rPr lang="en-US" altLang="en-US" sz="3200"/>
              <a:t> increased abrasion</a:t>
            </a:r>
          </a:p>
          <a:p>
            <a:pPr lvl="1"/>
            <a:r>
              <a:rPr lang="en-US" altLang="en-US" sz="3200"/>
              <a:t> blinding</a:t>
            </a:r>
          </a:p>
          <a:p>
            <a:pPr lvl="1"/>
            <a:r>
              <a:rPr lang="en-US" altLang="en-US" sz="3200"/>
              <a:t> breakdown of dust cake</a:t>
            </a:r>
            <a:endParaRPr lang="en-US" altLang="en-US" sz="3200" i="1"/>
          </a:p>
          <a:p>
            <a:r>
              <a:rPr lang="en-US" altLang="en-US" i="1"/>
              <a:t>A/C Too Low:</a:t>
            </a:r>
          </a:p>
          <a:p>
            <a:pPr lvl="1"/>
            <a:r>
              <a:rPr lang="en-US" altLang="en-US" sz="3200"/>
              <a:t> smaller BH required</a:t>
            </a:r>
          </a:p>
        </p:txBody>
      </p:sp>
      <p:sp>
        <p:nvSpPr>
          <p:cNvPr id="192517" name="Rectangle 4">
            <a:extLst>
              <a:ext uri="{FF2B5EF4-FFF2-40B4-BE49-F238E27FC236}">
                <a16:creationId xmlns:a16="http://schemas.microsoft.com/office/drawing/2014/main" id="{AACCFD9B-C6B7-407D-82C3-765E26AA0BD7}"/>
              </a:ext>
            </a:extLst>
          </p:cNvPr>
          <p:cNvSpPr>
            <a:spLocks noGrp="1" noChangeArrowheads="1"/>
          </p:cNvSpPr>
          <p:nvPr>
            <p:ph type="title"/>
          </p:nvPr>
        </p:nvSpPr>
        <p:spPr>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sz="4800">
                <a:solidFill>
                  <a:srgbClr val="FFFF00"/>
                </a:solidFill>
                <a:effectLst/>
              </a:rPr>
              <a:t>Importance of A/C Ratio</a:t>
            </a: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 calcmode="lin" valueType="num">
                                      <p:cBhvr additive="base">
                                        <p:cTn id="7" dur="500" fill="hold"/>
                                        <p:tgtEl>
                                          <p:spTgt spid="1761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613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6131">
                                            <p:txEl>
                                              <p:pRg st="1" end="1"/>
                                            </p:txEl>
                                          </p:spTgt>
                                        </p:tgtEl>
                                        <p:attrNameLst>
                                          <p:attrName>style.visibility</p:attrName>
                                        </p:attrNameLst>
                                      </p:cBhvr>
                                      <p:to>
                                        <p:strVal val="visible"/>
                                      </p:to>
                                    </p:set>
                                    <p:anim calcmode="lin" valueType="num">
                                      <p:cBhvr additive="base">
                                        <p:cTn id="11" dur="500" fill="hold"/>
                                        <p:tgtEl>
                                          <p:spTgt spid="17613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76131">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6131">
                                            <p:txEl>
                                              <p:pRg st="2" end="2"/>
                                            </p:txEl>
                                          </p:spTgt>
                                        </p:tgtEl>
                                        <p:attrNameLst>
                                          <p:attrName>style.visibility</p:attrName>
                                        </p:attrNameLst>
                                      </p:cBhvr>
                                      <p:to>
                                        <p:strVal val="visible"/>
                                      </p:to>
                                    </p:set>
                                    <p:anim calcmode="lin" valueType="num">
                                      <p:cBhvr additive="base">
                                        <p:cTn id="15" dur="500" fill="hold"/>
                                        <p:tgtEl>
                                          <p:spTgt spid="176131">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76131">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6131">
                                            <p:txEl>
                                              <p:pRg st="3" end="3"/>
                                            </p:txEl>
                                          </p:spTgt>
                                        </p:tgtEl>
                                        <p:attrNameLst>
                                          <p:attrName>style.visibility</p:attrName>
                                        </p:attrNameLst>
                                      </p:cBhvr>
                                      <p:to>
                                        <p:strVal val="visible"/>
                                      </p:to>
                                    </p:set>
                                    <p:anim calcmode="lin" valueType="num">
                                      <p:cBhvr additive="base">
                                        <p:cTn id="19" dur="500" fill="hold"/>
                                        <p:tgtEl>
                                          <p:spTgt spid="17613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6131">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6131">
                                            <p:txEl>
                                              <p:pRg st="4" end="4"/>
                                            </p:txEl>
                                          </p:spTgt>
                                        </p:tgtEl>
                                        <p:attrNameLst>
                                          <p:attrName>style.visibility</p:attrName>
                                        </p:attrNameLst>
                                      </p:cBhvr>
                                      <p:to>
                                        <p:strVal val="visible"/>
                                      </p:to>
                                    </p:set>
                                    <p:anim calcmode="lin" valueType="num">
                                      <p:cBhvr additive="base">
                                        <p:cTn id="23" dur="500" fill="hold"/>
                                        <p:tgtEl>
                                          <p:spTgt spid="176131">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7613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76131">
                                            <p:txEl>
                                              <p:pRg st="5" end="5"/>
                                            </p:txEl>
                                          </p:spTgt>
                                        </p:tgtEl>
                                        <p:attrNameLst>
                                          <p:attrName>style.visibility</p:attrName>
                                        </p:attrNameLst>
                                      </p:cBhvr>
                                      <p:to>
                                        <p:strVal val="visible"/>
                                      </p:to>
                                    </p:set>
                                    <p:anim calcmode="lin" valueType="num">
                                      <p:cBhvr additive="base">
                                        <p:cTn id="29" dur="500" fill="hold"/>
                                        <p:tgtEl>
                                          <p:spTgt spid="176131">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76131">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76131">
                                            <p:txEl>
                                              <p:pRg st="6" end="6"/>
                                            </p:txEl>
                                          </p:spTgt>
                                        </p:tgtEl>
                                        <p:attrNameLst>
                                          <p:attrName>style.visibility</p:attrName>
                                        </p:attrNameLst>
                                      </p:cBhvr>
                                      <p:to>
                                        <p:strVal val="visible"/>
                                      </p:to>
                                    </p:set>
                                    <p:anim calcmode="lin" valueType="num">
                                      <p:cBhvr additive="base">
                                        <p:cTn id="33" dur="500" fill="hold"/>
                                        <p:tgtEl>
                                          <p:spTgt spid="176131">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7613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Number Placeholder 3">
            <a:extLst>
              <a:ext uri="{FF2B5EF4-FFF2-40B4-BE49-F238E27FC236}">
                <a16:creationId xmlns:a16="http://schemas.microsoft.com/office/drawing/2014/main" id="{97A04F1D-64B8-49AA-A232-A68DA3F11F45}"/>
              </a:ext>
            </a:extLst>
          </p:cNvPr>
          <p:cNvSpPr>
            <a:spLocks noGrp="1"/>
          </p:cNvSpPr>
          <p:nvPr>
            <p:ph type="sldNum" sz="quarter" idx="10"/>
          </p:nvPr>
        </p:nvSpPr>
        <p:spPr>
          <a:noFill/>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fld id="{4CCB0244-DCBF-45EF-9EEC-9C645C657D18}" type="slidenum">
              <a:rPr lang="en-US" altLang="en-US" sz="1400">
                <a:solidFill>
                  <a:schemeClr val="tx2"/>
                </a:solidFill>
              </a:rPr>
              <a:pPr>
                <a:lnSpc>
                  <a:spcPct val="100000"/>
                </a:lnSpc>
                <a:spcBef>
                  <a:spcPct val="0"/>
                </a:spcBef>
                <a:buClrTx/>
                <a:buSzTx/>
                <a:buFontTx/>
                <a:buNone/>
              </a:pPr>
              <a:t>98</a:t>
            </a:fld>
            <a:endParaRPr lang="en-US" altLang="en-US" sz="1400">
              <a:solidFill>
                <a:schemeClr val="tx2"/>
              </a:solidFill>
            </a:endParaRPr>
          </a:p>
        </p:txBody>
      </p:sp>
      <p:sp>
        <p:nvSpPr>
          <p:cNvPr id="194563" name="Rectangle 2">
            <a:extLst>
              <a:ext uri="{FF2B5EF4-FFF2-40B4-BE49-F238E27FC236}">
                <a16:creationId xmlns:a16="http://schemas.microsoft.com/office/drawing/2014/main" id="{CE0E9779-20B5-4C2F-A2CD-068C7DEE5080}"/>
              </a:ext>
            </a:extLst>
          </p:cNvPr>
          <p:cNvSpPr>
            <a:spLocks noGrp="1" noChangeArrowheads="1"/>
          </p:cNvSpPr>
          <p:nvPr>
            <p:ph type="title"/>
          </p:nvPr>
        </p:nvSpPr>
        <p:spPr>
          <a:xfrm>
            <a:off x="555625" y="577850"/>
            <a:ext cx="8963025" cy="120015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Lst>
        </p:spPr>
        <p:txBody>
          <a:bodyPr/>
          <a:lstStyle/>
          <a:p>
            <a:r>
              <a:rPr lang="en-US" altLang="en-US">
                <a:solidFill>
                  <a:srgbClr val="FFFF00"/>
                </a:solidFill>
                <a:effectLst/>
              </a:rPr>
              <a:t>Controlling Gas Entry</a:t>
            </a:r>
          </a:p>
        </p:txBody>
      </p:sp>
      <p:sp>
        <p:nvSpPr>
          <p:cNvPr id="194564" name="Rectangle 3">
            <a:extLst>
              <a:ext uri="{FF2B5EF4-FFF2-40B4-BE49-F238E27FC236}">
                <a16:creationId xmlns:a16="http://schemas.microsoft.com/office/drawing/2014/main" id="{2A296CCD-7B43-4508-948E-2AD8B2CEF5B1}"/>
              </a:ext>
            </a:extLst>
          </p:cNvPr>
          <p:cNvSpPr>
            <a:spLocks noChangeArrowheads="1"/>
          </p:cNvSpPr>
          <p:nvPr/>
        </p:nvSpPr>
        <p:spPr bwMode="auto">
          <a:xfrm>
            <a:off x="2181225" y="774700"/>
            <a:ext cx="5638800" cy="12065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FontTx/>
              <a:buNone/>
            </a:pPr>
            <a:endParaRPr lang="en-US" altLang="en-US" sz="2000" b="0">
              <a:solidFill>
                <a:srgbClr val="FFFF00"/>
              </a:solidFill>
            </a:endParaRPr>
          </a:p>
        </p:txBody>
      </p:sp>
      <p:sp>
        <p:nvSpPr>
          <p:cNvPr id="194565" name="Rectangle 4">
            <a:extLst>
              <a:ext uri="{FF2B5EF4-FFF2-40B4-BE49-F238E27FC236}">
                <a16:creationId xmlns:a16="http://schemas.microsoft.com/office/drawing/2014/main" id="{8CFCCE19-6656-4871-9E52-43C7EB35A94D}"/>
              </a:ext>
            </a:extLst>
          </p:cNvPr>
          <p:cNvSpPr>
            <a:spLocks noGrp="1" noChangeArrowheads="1"/>
          </p:cNvSpPr>
          <p:nvPr>
            <p:ph type="body" idx="1"/>
          </p:nvPr>
        </p:nvSpPr>
        <p:spPr>
          <a:xfrm>
            <a:off x="2663825" y="1822450"/>
            <a:ext cx="5686425" cy="4114800"/>
          </a:xfrm>
          <a:noFill/>
        </p:spPr>
        <p:txBody>
          <a:bodyPr/>
          <a:lstStyle/>
          <a:p>
            <a:r>
              <a:rPr lang="en-US" altLang="en-US" sz="3600"/>
              <a:t> Precleaner</a:t>
            </a:r>
          </a:p>
          <a:p>
            <a:r>
              <a:rPr lang="en-US" altLang="en-US" sz="3600"/>
              <a:t> Baffle Plate</a:t>
            </a:r>
          </a:p>
          <a:p>
            <a:r>
              <a:rPr lang="en-US" altLang="en-US" sz="3600"/>
              <a:t> Inlet Diffuser</a:t>
            </a:r>
          </a:p>
          <a:p>
            <a:r>
              <a:rPr lang="en-US" altLang="en-US" sz="3600"/>
              <a:t> Inlet Location</a:t>
            </a:r>
          </a:p>
          <a:p>
            <a:r>
              <a:rPr lang="en-US" altLang="en-US" sz="3600"/>
              <a:t> Thimble Design</a:t>
            </a:r>
          </a:p>
          <a:p>
            <a:r>
              <a:rPr lang="en-US" altLang="en-US" sz="3600"/>
              <a:t> Bypass</a:t>
            </a:r>
          </a:p>
        </p:txBody>
      </p:sp>
    </p:spTree>
  </p:cSld>
  <p:clrMapOvr>
    <a:masterClrMapping/>
  </p:clrMapOvr>
  <p:transition advClick="0" advTm="5000">
    <p:random/>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6" name="Rectangle 2">
            <a:extLst>
              <a:ext uri="{FF2B5EF4-FFF2-40B4-BE49-F238E27FC236}">
                <a16:creationId xmlns:a16="http://schemas.microsoft.com/office/drawing/2014/main" id="{50E72BAA-C5D4-46AE-9EF6-740014D5C5CB}"/>
              </a:ext>
            </a:extLst>
          </p:cNvPr>
          <p:cNvSpPr>
            <a:spLocks noGrp="1" noChangeArrowheads="1"/>
          </p:cNvSpPr>
          <p:nvPr>
            <p:ph type="title"/>
          </p:nvPr>
        </p:nvSpPr>
        <p:spPr>
          <a:xfrm>
            <a:off x="754063" y="325438"/>
            <a:ext cx="8963025" cy="744537"/>
          </a:xfrm>
        </p:spPr>
        <p:txBody>
          <a:bodyPr/>
          <a:lstStyle/>
          <a:p>
            <a:pPr>
              <a:defRPr/>
            </a:pPr>
            <a:r>
              <a:rPr lang="en-US" sz="4000"/>
              <a:t>Effects of Primary Collection</a:t>
            </a:r>
          </a:p>
        </p:txBody>
      </p:sp>
      <p:sp>
        <p:nvSpPr>
          <p:cNvPr id="180227" name="Rectangle 3">
            <a:extLst>
              <a:ext uri="{FF2B5EF4-FFF2-40B4-BE49-F238E27FC236}">
                <a16:creationId xmlns:a16="http://schemas.microsoft.com/office/drawing/2014/main" id="{15C1D48C-A176-4D6E-85BE-420A381CEFAE}"/>
              </a:ext>
            </a:extLst>
          </p:cNvPr>
          <p:cNvSpPr>
            <a:spLocks noGrp="1" noChangeArrowheads="1"/>
          </p:cNvSpPr>
          <p:nvPr>
            <p:ph type="body" idx="1"/>
          </p:nvPr>
        </p:nvSpPr>
        <p:spPr>
          <a:xfrm>
            <a:off x="4075113" y="6127750"/>
            <a:ext cx="3405187" cy="561975"/>
          </a:xfrm>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a:lstStyle/>
          <a:p>
            <a:pPr>
              <a:buFont typeface="Monotype Sorts" pitchFamily="2" charset="2"/>
              <a:buNone/>
              <a:defRPr/>
            </a:pPr>
            <a:r>
              <a:rPr lang="en-US" sz="2800">
                <a:solidFill>
                  <a:schemeClr val="tx2"/>
                </a:solidFill>
                <a:effectLst>
                  <a:outerShdw blurRad="38100" dist="38100" dir="2700000" algn="tl">
                    <a:srgbClr val="000000"/>
                  </a:outerShdw>
                </a:effectLst>
              </a:rPr>
              <a:t>Size in microns</a:t>
            </a:r>
          </a:p>
        </p:txBody>
      </p:sp>
      <p:pic>
        <p:nvPicPr>
          <p:cNvPr id="196612" name="Picture 4">
            <a:extLst>
              <a:ext uri="{FF2B5EF4-FFF2-40B4-BE49-F238E27FC236}">
                <a16:creationId xmlns:a16="http://schemas.microsoft.com/office/drawing/2014/main" id="{F9BFB152-2A5D-4BED-B4E2-1EB82142085F}"/>
              </a:ext>
            </a:extLst>
          </p:cNvPr>
          <p:cNvPicPr>
            <a:picLocks noChangeArrowheads="1"/>
          </p:cNvPicPr>
          <p:nvPr/>
        </p:nvPicPr>
        <p:blipFill>
          <a:blip r:embed="rId3">
            <a:extLst>
              <a:ext uri="{28A0092B-C50C-407E-A947-70E740481C1C}">
                <a14:useLocalDpi xmlns:a14="http://schemas.microsoft.com/office/drawing/2010/main" val="0"/>
              </a:ext>
            </a:extLst>
          </a:blip>
          <a:srcRect t="17221" r="4279"/>
          <a:stretch>
            <a:fillRect/>
          </a:stretch>
        </p:blipFill>
        <p:spPr bwMode="invGray">
          <a:xfrm>
            <a:off x="2871788" y="984250"/>
            <a:ext cx="5470525" cy="45783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6613" name="Line 5">
            <a:extLst>
              <a:ext uri="{FF2B5EF4-FFF2-40B4-BE49-F238E27FC236}">
                <a16:creationId xmlns:a16="http://schemas.microsoft.com/office/drawing/2014/main" id="{F06B7C27-1754-4280-8E5B-6FEF17B7A847}"/>
              </a:ext>
            </a:extLst>
          </p:cNvPr>
          <p:cNvSpPr>
            <a:spLocks noChangeShapeType="1"/>
          </p:cNvSpPr>
          <p:nvPr/>
        </p:nvSpPr>
        <p:spPr bwMode="auto">
          <a:xfrm>
            <a:off x="2906713" y="5594350"/>
            <a:ext cx="604996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4" name="Line 6">
            <a:extLst>
              <a:ext uri="{FF2B5EF4-FFF2-40B4-BE49-F238E27FC236}">
                <a16:creationId xmlns:a16="http://schemas.microsoft.com/office/drawing/2014/main" id="{455AD30E-3080-40B8-8FDB-1C085B75AA18}"/>
              </a:ext>
            </a:extLst>
          </p:cNvPr>
          <p:cNvSpPr>
            <a:spLocks noChangeShapeType="1"/>
          </p:cNvSpPr>
          <p:nvPr/>
        </p:nvSpPr>
        <p:spPr bwMode="auto">
          <a:xfrm>
            <a:off x="2898775" y="1052513"/>
            <a:ext cx="0" cy="4637087"/>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5" name="Line 7">
            <a:extLst>
              <a:ext uri="{FF2B5EF4-FFF2-40B4-BE49-F238E27FC236}">
                <a16:creationId xmlns:a16="http://schemas.microsoft.com/office/drawing/2014/main" id="{6A4D54A3-3C30-4E3D-AF33-A79B9FE72210}"/>
              </a:ext>
            </a:extLst>
          </p:cNvPr>
          <p:cNvSpPr>
            <a:spLocks noChangeShapeType="1"/>
          </p:cNvSpPr>
          <p:nvPr/>
        </p:nvSpPr>
        <p:spPr bwMode="auto">
          <a:xfrm>
            <a:off x="8212138" y="5619750"/>
            <a:ext cx="0" cy="85725"/>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6" name="Line 8">
            <a:extLst>
              <a:ext uri="{FF2B5EF4-FFF2-40B4-BE49-F238E27FC236}">
                <a16:creationId xmlns:a16="http://schemas.microsoft.com/office/drawing/2014/main" id="{B324CD75-4A1C-4DB4-9010-AD6CA89CF60A}"/>
              </a:ext>
            </a:extLst>
          </p:cNvPr>
          <p:cNvSpPr>
            <a:spLocks noChangeShapeType="1"/>
          </p:cNvSpPr>
          <p:nvPr/>
        </p:nvSpPr>
        <p:spPr bwMode="auto">
          <a:xfrm>
            <a:off x="6926263" y="5626100"/>
            <a:ext cx="0" cy="8413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7" name="Line 9">
            <a:extLst>
              <a:ext uri="{FF2B5EF4-FFF2-40B4-BE49-F238E27FC236}">
                <a16:creationId xmlns:a16="http://schemas.microsoft.com/office/drawing/2014/main" id="{1703EF5E-303C-407C-9DBD-16659AEDE560}"/>
              </a:ext>
            </a:extLst>
          </p:cNvPr>
          <p:cNvSpPr>
            <a:spLocks noChangeShapeType="1"/>
          </p:cNvSpPr>
          <p:nvPr/>
        </p:nvSpPr>
        <p:spPr bwMode="auto">
          <a:xfrm>
            <a:off x="6026150" y="5611813"/>
            <a:ext cx="0" cy="85725"/>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8" name="Line 10">
            <a:extLst>
              <a:ext uri="{FF2B5EF4-FFF2-40B4-BE49-F238E27FC236}">
                <a16:creationId xmlns:a16="http://schemas.microsoft.com/office/drawing/2014/main" id="{1B5E38AC-9BA8-415F-9B88-DF7429BC1D65}"/>
              </a:ext>
            </a:extLst>
          </p:cNvPr>
          <p:cNvSpPr>
            <a:spLocks noChangeShapeType="1"/>
          </p:cNvSpPr>
          <p:nvPr/>
        </p:nvSpPr>
        <p:spPr bwMode="auto">
          <a:xfrm>
            <a:off x="5175250" y="5618163"/>
            <a:ext cx="0" cy="84137"/>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19" name="Line 11">
            <a:extLst>
              <a:ext uri="{FF2B5EF4-FFF2-40B4-BE49-F238E27FC236}">
                <a16:creationId xmlns:a16="http://schemas.microsoft.com/office/drawing/2014/main" id="{D3AAB2C9-624E-475A-8CF6-9E8A8075B655}"/>
              </a:ext>
            </a:extLst>
          </p:cNvPr>
          <p:cNvSpPr>
            <a:spLocks noChangeShapeType="1"/>
          </p:cNvSpPr>
          <p:nvPr/>
        </p:nvSpPr>
        <p:spPr bwMode="auto">
          <a:xfrm>
            <a:off x="3713163" y="5605463"/>
            <a:ext cx="0" cy="84137"/>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20" name="Rectangle 12">
            <a:extLst>
              <a:ext uri="{FF2B5EF4-FFF2-40B4-BE49-F238E27FC236}">
                <a16:creationId xmlns:a16="http://schemas.microsoft.com/office/drawing/2014/main" id="{2A5723BB-25D3-4CA9-81FA-3D0E9AD4BBF8}"/>
              </a:ext>
            </a:extLst>
          </p:cNvPr>
          <p:cNvSpPr>
            <a:spLocks noChangeArrowheads="1"/>
          </p:cNvSpPr>
          <p:nvPr/>
        </p:nvSpPr>
        <p:spPr bwMode="auto">
          <a:xfrm>
            <a:off x="2557463" y="5702300"/>
            <a:ext cx="604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.00</a:t>
            </a:r>
          </a:p>
        </p:txBody>
      </p:sp>
      <p:sp>
        <p:nvSpPr>
          <p:cNvPr id="196621" name="Rectangle 13">
            <a:extLst>
              <a:ext uri="{FF2B5EF4-FFF2-40B4-BE49-F238E27FC236}">
                <a16:creationId xmlns:a16="http://schemas.microsoft.com/office/drawing/2014/main" id="{D93E0E1B-B50B-4548-8953-8BDAF645B762}"/>
              </a:ext>
            </a:extLst>
          </p:cNvPr>
          <p:cNvSpPr>
            <a:spLocks noChangeArrowheads="1"/>
          </p:cNvSpPr>
          <p:nvPr/>
        </p:nvSpPr>
        <p:spPr bwMode="auto">
          <a:xfrm>
            <a:off x="3348038" y="5705475"/>
            <a:ext cx="604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.02</a:t>
            </a:r>
          </a:p>
        </p:txBody>
      </p:sp>
      <p:sp>
        <p:nvSpPr>
          <p:cNvPr id="196622" name="Rectangle 14">
            <a:extLst>
              <a:ext uri="{FF2B5EF4-FFF2-40B4-BE49-F238E27FC236}">
                <a16:creationId xmlns:a16="http://schemas.microsoft.com/office/drawing/2014/main" id="{986CDF45-0EB2-44D2-9090-4E322A12BE2E}"/>
              </a:ext>
            </a:extLst>
          </p:cNvPr>
          <p:cNvSpPr>
            <a:spLocks noChangeArrowheads="1"/>
          </p:cNvSpPr>
          <p:nvPr/>
        </p:nvSpPr>
        <p:spPr bwMode="auto">
          <a:xfrm>
            <a:off x="4818063" y="5692775"/>
            <a:ext cx="604837"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.05</a:t>
            </a:r>
          </a:p>
        </p:txBody>
      </p:sp>
      <p:sp>
        <p:nvSpPr>
          <p:cNvPr id="196623" name="Rectangle 15">
            <a:extLst>
              <a:ext uri="{FF2B5EF4-FFF2-40B4-BE49-F238E27FC236}">
                <a16:creationId xmlns:a16="http://schemas.microsoft.com/office/drawing/2014/main" id="{D6C5BBC8-1D95-4E00-8F8F-28EF1B32FB2A}"/>
              </a:ext>
            </a:extLst>
          </p:cNvPr>
          <p:cNvSpPr>
            <a:spLocks noChangeArrowheads="1"/>
          </p:cNvSpPr>
          <p:nvPr/>
        </p:nvSpPr>
        <p:spPr bwMode="auto">
          <a:xfrm>
            <a:off x="5614988" y="5694363"/>
            <a:ext cx="774700"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1.00</a:t>
            </a:r>
          </a:p>
        </p:txBody>
      </p:sp>
      <p:sp>
        <p:nvSpPr>
          <p:cNvPr id="196624" name="Rectangle 16">
            <a:extLst>
              <a:ext uri="{FF2B5EF4-FFF2-40B4-BE49-F238E27FC236}">
                <a16:creationId xmlns:a16="http://schemas.microsoft.com/office/drawing/2014/main" id="{4440E680-B2B1-4A8D-8CC7-C37CB4ACCEFA}"/>
              </a:ext>
            </a:extLst>
          </p:cNvPr>
          <p:cNvSpPr>
            <a:spLocks noChangeArrowheads="1"/>
          </p:cNvSpPr>
          <p:nvPr/>
        </p:nvSpPr>
        <p:spPr bwMode="auto">
          <a:xfrm>
            <a:off x="6554788" y="5699125"/>
            <a:ext cx="774700" cy="490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5.00</a:t>
            </a:r>
          </a:p>
        </p:txBody>
      </p:sp>
      <p:sp>
        <p:nvSpPr>
          <p:cNvPr id="196625" name="Rectangle 17">
            <a:extLst>
              <a:ext uri="{FF2B5EF4-FFF2-40B4-BE49-F238E27FC236}">
                <a16:creationId xmlns:a16="http://schemas.microsoft.com/office/drawing/2014/main" id="{66ADCA0E-6D34-48BD-840C-36B452173EFB}"/>
              </a:ext>
            </a:extLst>
          </p:cNvPr>
          <p:cNvSpPr>
            <a:spLocks noChangeArrowheads="1"/>
          </p:cNvSpPr>
          <p:nvPr/>
        </p:nvSpPr>
        <p:spPr bwMode="auto">
          <a:xfrm>
            <a:off x="7742238" y="5688013"/>
            <a:ext cx="944562" cy="490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ctr">
              <a:buClrTx/>
              <a:buSzTx/>
              <a:buFontTx/>
              <a:buNone/>
            </a:pPr>
            <a:r>
              <a:rPr lang="en-US" altLang="en-US" sz="2400"/>
              <a:t>20.00</a:t>
            </a:r>
          </a:p>
        </p:txBody>
      </p:sp>
      <p:sp>
        <p:nvSpPr>
          <p:cNvPr id="180242" name="Rectangle 18">
            <a:extLst>
              <a:ext uri="{FF2B5EF4-FFF2-40B4-BE49-F238E27FC236}">
                <a16:creationId xmlns:a16="http://schemas.microsoft.com/office/drawing/2014/main" id="{1F474E6F-FC36-4262-8F3C-F37F9CCB56EB}"/>
              </a:ext>
            </a:extLst>
          </p:cNvPr>
          <p:cNvSpPr>
            <a:spLocks noChangeArrowheads="1"/>
          </p:cNvSpPr>
          <p:nvPr/>
        </p:nvSpPr>
        <p:spPr bwMode="auto">
          <a:xfrm>
            <a:off x="635000" y="2387600"/>
            <a:ext cx="2363788" cy="154940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amma/>
                        <a:shade val="29804"/>
                        <a:invGamma/>
                      </a:srgbClr>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spcBef>
                <a:spcPct val="20000"/>
              </a:spcBef>
              <a:defRPr/>
            </a:pPr>
            <a:r>
              <a:rPr lang="en-US" sz="2800" b="1">
                <a:solidFill>
                  <a:schemeClr val="tx2"/>
                </a:solidFill>
                <a:effectLst>
                  <a:outerShdw blurRad="38100" dist="38100" dir="2700000" algn="tl">
                    <a:srgbClr val="000000"/>
                  </a:outerShdw>
                </a:effectLst>
                <a:latin typeface="Arial" charset="0"/>
              </a:rPr>
              <a:t>Relative distribution of </a:t>
            </a:r>
          </a:p>
          <a:p>
            <a:pPr>
              <a:spcBef>
                <a:spcPct val="20000"/>
              </a:spcBef>
              <a:defRPr/>
            </a:pPr>
            <a:r>
              <a:rPr lang="en-US" sz="2800" b="1">
                <a:solidFill>
                  <a:schemeClr val="tx2"/>
                </a:solidFill>
                <a:effectLst>
                  <a:outerShdw blurRad="38100" dist="38100" dir="2700000" algn="tl">
                    <a:srgbClr val="000000"/>
                  </a:outerShdw>
                </a:effectLst>
                <a:latin typeface="Arial" charset="0"/>
              </a:rPr>
              <a:t>particles</a:t>
            </a:r>
          </a:p>
        </p:txBody>
      </p:sp>
      <p:sp>
        <p:nvSpPr>
          <p:cNvPr id="196627" name="Rectangle 19">
            <a:extLst>
              <a:ext uri="{FF2B5EF4-FFF2-40B4-BE49-F238E27FC236}">
                <a16:creationId xmlns:a16="http://schemas.microsoft.com/office/drawing/2014/main" id="{B531265C-0507-43B7-96A0-AB30ED1E769B}"/>
              </a:ext>
            </a:extLst>
          </p:cNvPr>
          <p:cNvSpPr>
            <a:spLocks noChangeArrowheads="1"/>
          </p:cNvSpPr>
          <p:nvPr/>
        </p:nvSpPr>
        <p:spPr bwMode="auto">
          <a:xfrm>
            <a:off x="347663"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nSpc>
                <a:spcPct val="100000"/>
              </a:lnSpc>
              <a:spcBef>
                <a:spcPct val="0"/>
              </a:spcBef>
              <a:buClrTx/>
              <a:buSzTx/>
              <a:buFontTx/>
              <a:buNone/>
            </a:pPr>
            <a:endParaRPr lang="en-US" altLang="en-US" sz="1400">
              <a:solidFill>
                <a:schemeClr val="tx2"/>
              </a:solidFill>
            </a:endParaRPr>
          </a:p>
        </p:txBody>
      </p:sp>
      <p:sp>
        <p:nvSpPr>
          <p:cNvPr id="196628" name="Rectangle 20">
            <a:extLst>
              <a:ext uri="{FF2B5EF4-FFF2-40B4-BE49-F238E27FC236}">
                <a16:creationId xmlns:a16="http://schemas.microsoft.com/office/drawing/2014/main" id="{78F125AE-AD86-4CAD-82B1-B4BB7C03749D}"/>
              </a:ext>
            </a:extLst>
          </p:cNvPr>
          <p:cNvSpPr>
            <a:spLocks noChangeArrowheads="1"/>
          </p:cNvSpPr>
          <p:nvPr/>
        </p:nvSpPr>
        <p:spPr bwMode="auto">
          <a:xfrm>
            <a:off x="78486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110000"/>
              </a:lnSpc>
              <a:spcBef>
                <a:spcPct val="20000"/>
              </a:spcBef>
              <a:buClr>
                <a:schemeClr val="accent1"/>
              </a:buClr>
              <a:buSzPct val="60000"/>
              <a:buFont typeface="Monotype Sorts" pitchFamily="2" charset="2"/>
              <a:buChar char="l"/>
              <a:defRPr sz="3200" b="1">
                <a:solidFill>
                  <a:schemeClr val="tx1"/>
                </a:solidFill>
                <a:latin typeface="Arial" panose="020B0604020202020204" pitchFamily="34" charset="0"/>
              </a:defRPr>
            </a:lvl1pPr>
            <a:lvl2pPr marL="742950" indent="-285750">
              <a:spcBef>
                <a:spcPct val="20000"/>
              </a:spcBef>
              <a:buClr>
                <a:schemeClr val="accent1"/>
              </a:buClr>
              <a:buSzPct val="100000"/>
              <a:buChar char="–"/>
              <a:defRPr sz="2800" b="1">
                <a:solidFill>
                  <a:schemeClr val="tx1"/>
                </a:solidFill>
                <a:latin typeface="Arial" panose="020B0604020202020204" pitchFamily="34" charset="0"/>
              </a:defRPr>
            </a:lvl2pPr>
            <a:lvl3pPr marL="1143000" indent="-228600">
              <a:spcBef>
                <a:spcPct val="20000"/>
              </a:spcBef>
              <a:buClr>
                <a:schemeClr val="accent2"/>
              </a:buClr>
              <a:buSzPct val="100000"/>
              <a:buChar char="•"/>
              <a:defRPr sz="2400" b="1">
                <a:solidFill>
                  <a:schemeClr val="tx1"/>
                </a:solidFill>
                <a:latin typeface="Arial" panose="020B0604020202020204" pitchFamily="34" charset="0"/>
              </a:defRPr>
            </a:lvl3pPr>
            <a:lvl4pPr marL="1600200" indent="-228600">
              <a:spcBef>
                <a:spcPct val="20000"/>
              </a:spcBef>
              <a:buClr>
                <a:schemeClr val="accent2"/>
              </a:buClr>
              <a:buSzPct val="100000"/>
              <a:buChar char="–"/>
              <a:defRPr sz="2000" b="1">
                <a:solidFill>
                  <a:schemeClr val="tx1"/>
                </a:solidFill>
                <a:latin typeface="Arial" panose="020B0604020202020204" pitchFamily="34" charset="0"/>
              </a:defRPr>
            </a:lvl4pPr>
            <a:lvl5pPr marL="2057400" indent="-228600">
              <a:spcBef>
                <a:spcPct val="20000"/>
              </a:spcBef>
              <a:buClr>
                <a:schemeClr val="accent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Char char="–"/>
              <a:defRPr sz="2000" b="1">
                <a:solidFill>
                  <a:schemeClr val="tx1"/>
                </a:solidFill>
                <a:latin typeface="Arial" panose="020B0604020202020204" pitchFamily="34" charset="0"/>
              </a:defRPr>
            </a:lvl9pPr>
          </a:lstStyle>
          <a:p>
            <a:pPr algn="r">
              <a:lnSpc>
                <a:spcPct val="100000"/>
              </a:lnSpc>
              <a:spcBef>
                <a:spcPct val="0"/>
              </a:spcBef>
              <a:buClrTx/>
              <a:buSzTx/>
              <a:buFontTx/>
              <a:buNone/>
            </a:pPr>
            <a:fld id="{8B5DBFEC-AD76-4C0B-8484-D1181E56698D}" type="slidenum">
              <a:rPr lang="en-US" altLang="en-US" sz="1400">
                <a:solidFill>
                  <a:schemeClr val="tx2"/>
                </a:solidFill>
              </a:rPr>
              <a:pPr algn="r">
                <a:lnSpc>
                  <a:spcPct val="100000"/>
                </a:lnSpc>
                <a:spcBef>
                  <a:spcPct val="0"/>
                </a:spcBef>
                <a:buClrTx/>
                <a:buSzTx/>
                <a:buFontTx/>
                <a:buNone/>
              </a:pPr>
              <a:t>99</a:t>
            </a:fld>
            <a:endParaRPr lang="en-US" altLang="en-US" sz="1400">
              <a:solidFill>
                <a:schemeClr val="tx2"/>
              </a:solidFill>
            </a:endParaRPr>
          </a:p>
        </p:txBody>
      </p:sp>
    </p:spTree>
  </p:cSld>
  <p:clrMapOvr>
    <a:masterClrMapping/>
  </p:clrMapOvr>
  <p:transition advClick="0" advTm="5000">
    <p:random/>
  </p:transition>
</p:sld>
</file>

<file path=ppt/tags/tag1.xml><?xml version="1.0" encoding="utf-8"?>
<p:tagLst xmlns:a="http://schemas.openxmlformats.org/drawingml/2006/main" xmlns:r="http://schemas.openxmlformats.org/officeDocument/2006/relationships" xmlns:p="http://schemas.openxmlformats.org/presentationml/2006/main">
  <p:tag name="AAMT_MUSIC" val="2"/>
</p:tagLst>
</file>

<file path=ppt/theme/theme1.xml><?xml version="1.0" encoding="utf-8"?>
<a:theme xmlns:a="http://schemas.openxmlformats.org/drawingml/2006/main" name="blueboxs">
  <a:themeElements>
    <a:clrScheme name="">
      <a:dk1>
        <a:srgbClr val="000000"/>
      </a:dk1>
      <a:lt1>
        <a:srgbClr val="FFFFFF"/>
      </a:lt1>
      <a:dk2>
        <a:srgbClr val="00279F"/>
      </a:dk2>
      <a:lt2>
        <a:srgbClr val="FAFD00"/>
      </a:lt2>
      <a:accent1>
        <a:srgbClr val="FF8203"/>
      </a:accent1>
      <a:accent2>
        <a:srgbClr val="E84400"/>
      </a:accent2>
      <a:accent3>
        <a:srgbClr val="AAACCD"/>
      </a:accent3>
      <a:accent4>
        <a:srgbClr val="DADADA"/>
      </a:accent4>
      <a:accent5>
        <a:srgbClr val="FFC1AA"/>
      </a:accent5>
      <a:accent6>
        <a:srgbClr val="D23D00"/>
      </a:accent6>
      <a:hlink>
        <a:srgbClr val="00DFCA"/>
      </a:hlink>
      <a:folHlink>
        <a:srgbClr val="618FFD"/>
      </a:folHlink>
    </a:clrScheme>
    <a:fontScheme name="bluebox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outerShdw dist="17961" dir="2700000" algn="ctr" rotWithShape="0">
            <a:srgbClr val="0000CC"/>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a:spPr>
      <a:bodyPr vert="horz" wrap="square" lIns="91440" tIns="45720" rIns="91440" bIns="45720" numCol="1" anchor="t" anchorCtr="0" compatLnSpc="1">
        <a:prstTxWarp prst="textNoShape">
          <a:avLst/>
        </a:prstTxWarp>
      </a:bodyPr>
      <a:lstStyle>
        <a:defPPr marL="0" marR="0" indent="290513" algn="ctr" defTabSz="914400" rtl="0" eaLnBrk="0" fontAlgn="base" latinLnBrk="0" hangingPunct="0">
          <a:lnSpc>
            <a:spcPct val="110000"/>
          </a:lnSpc>
          <a:spcBef>
            <a:spcPct val="20000"/>
          </a:spcBef>
          <a:spcAft>
            <a:spcPct val="0"/>
          </a:spcAft>
          <a:buClr>
            <a:schemeClr val="accent1"/>
          </a:buClr>
          <a:buSzPct val="60000"/>
          <a:buFontTx/>
          <a:buNone/>
          <a:tabLst/>
          <a:defRPr kumimoji="0" lang="en-US" sz="2000" b="0" i="0" u="none" strike="noStrike" cap="none" normalizeH="0" baseline="0" smtClean="0">
            <a:ln>
              <a:noFill/>
            </a:ln>
            <a:solidFill>
              <a:srgbClr val="FFFF00"/>
            </a:solidFill>
            <a:effectLst/>
            <a:latin typeface="Arial" charset="0"/>
          </a:defRPr>
        </a:defPPr>
      </a:lstStyle>
    </a:spDef>
    <a:lnDef>
      <a:spPr bwMode="auto">
        <a:xfrm>
          <a:off x="0" y="0"/>
          <a:ext cx="1" cy="1"/>
        </a:xfrm>
        <a:custGeom>
          <a:avLst/>
          <a:gdLst/>
          <a:ahLst/>
          <a:cxnLst/>
          <a:rect l="0" t="0" r="0" b="0"/>
          <a:pathLst/>
        </a:custGeom>
        <a:noFill/>
        <a:ln>
          <a:noFill/>
        </a:ln>
        <a:effectLst>
          <a:outerShdw dist="17961" dir="2700000" algn="ctr" rotWithShape="0">
            <a:srgbClr val="0000CC"/>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a:spPr>
      <a:bodyPr vert="horz" wrap="square" lIns="91440" tIns="45720" rIns="91440" bIns="45720" numCol="1" anchor="t" anchorCtr="0" compatLnSpc="1">
        <a:prstTxWarp prst="textNoShape">
          <a:avLst/>
        </a:prstTxWarp>
      </a:bodyPr>
      <a:lstStyle>
        <a:defPPr marL="0" marR="0" indent="290513" algn="ctr" defTabSz="914400" rtl="0" eaLnBrk="0" fontAlgn="base" latinLnBrk="0" hangingPunct="0">
          <a:lnSpc>
            <a:spcPct val="110000"/>
          </a:lnSpc>
          <a:spcBef>
            <a:spcPct val="20000"/>
          </a:spcBef>
          <a:spcAft>
            <a:spcPct val="0"/>
          </a:spcAft>
          <a:buClr>
            <a:schemeClr val="accent1"/>
          </a:buClr>
          <a:buSzPct val="60000"/>
          <a:buFontTx/>
          <a:buNone/>
          <a:tabLst/>
          <a:defRPr kumimoji="0" lang="en-US" sz="2000" b="0" i="0" u="none" strike="noStrike" cap="none" normalizeH="0" baseline="0" smtClean="0">
            <a:ln>
              <a:noFill/>
            </a:ln>
            <a:solidFill>
              <a:srgbClr val="FFFF00"/>
            </a:solidFill>
            <a:effectLst/>
            <a:latin typeface="Arial" charset="0"/>
          </a:defRPr>
        </a:defPPr>
      </a:lstStyle>
    </a:lnDef>
  </a:objectDefaults>
  <a:extraClrSchemeLst>
    <a:extraClrScheme>
      <a:clrScheme name="bluebox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uebox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uebox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uebox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uebox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uebox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uebox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ueboxs">
  <a:themeElements>
    <a:clrScheme name="">
      <a:dk1>
        <a:srgbClr val="000000"/>
      </a:dk1>
      <a:lt1>
        <a:srgbClr val="FFFFFF"/>
      </a:lt1>
      <a:dk2>
        <a:srgbClr val="00279F"/>
      </a:dk2>
      <a:lt2>
        <a:srgbClr val="FAFD00"/>
      </a:lt2>
      <a:accent1>
        <a:srgbClr val="FF8203"/>
      </a:accent1>
      <a:accent2>
        <a:srgbClr val="E84400"/>
      </a:accent2>
      <a:accent3>
        <a:srgbClr val="AAACCD"/>
      </a:accent3>
      <a:accent4>
        <a:srgbClr val="DADADA"/>
      </a:accent4>
      <a:accent5>
        <a:srgbClr val="FFC1AA"/>
      </a:accent5>
      <a:accent6>
        <a:srgbClr val="D23D00"/>
      </a:accent6>
      <a:hlink>
        <a:srgbClr val="00DFCA"/>
      </a:hlink>
      <a:folHlink>
        <a:srgbClr val="618FFD"/>
      </a:folHlink>
    </a:clrScheme>
    <a:fontScheme name="bluebox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outerShdw dist="17961" dir="2700000" algn="ctr" rotWithShape="0">
            <a:srgbClr val="0000CC"/>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a:spPr>
      <a:bodyPr vert="horz" wrap="square" lIns="91440" tIns="45720" rIns="91440" bIns="45720" numCol="1" anchor="t" anchorCtr="0" compatLnSpc="1">
        <a:prstTxWarp prst="textNoShape">
          <a:avLst/>
        </a:prstTxWarp>
      </a:bodyPr>
      <a:lstStyle>
        <a:defPPr marL="0" marR="0" indent="290513" algn="ctr" defTabSz="914400" rtl="0" eaLnBrk="0" fontAlgn="base" latinLnBrk="0" hangingPunct="0">
          <a:lnSpc>
            <a:spcPct val="110000"/>
          </a:lnSpc>
          <a:spcBef>
            <a:spcPct val="20000"/>
          </a:spcBef>
          <a:spcAft>
            <a:spcPct val="0"/>
          </a:spcAft>
          <a:buClr>
            <a:schemeClr val="accent1"/>
          </a:buClr>
          <a:buSzPct val="60000"/>
          <a:buFontTx/>
          <a:buNone/>
          <a:tabLst/>
          <a:defRPr kumimoji="0" lang="en-US" sz="2000" b="0" i="0" u="none" strike="noStrike" cap="none" normalizeH="0" baseline="0" smtClean="0">
            <a:ln>
              <a:noFill/>
            </a:ln>
            <a:solidFill>
              <a:srgbClr val="FFFF00"/>
            </a:solidFill>
            <a:effectLst/>
            <a:latin typeface="Arial" charset="0"/>
          </a:defRPr>
        </a:defPPr>
      </a:lstStyle>
    </a:spDef>
    <a:lnDef>
      <a:spPr bwMode="auto">
        <a:xfrm>
          <a:off x="0" y="0"/>
          <a:ext cx="1" cy="1"/>
        </a:xfrm>
        <a:custGeom>
          <a:avLst/>
          <a:gdLst/>
          <a:ahLst/>
          <a:cxnLst/>
          <a:rect l="0" t="0" r="0" b="0"/>
          <a:pathLst/>
        </a:custGeom>
        <a:noFill/>
        <a:ln>
          <a:noFill/>
        </a:ln>
        <a:effectLst>
          <a:outerShdw dist="17961" dir="2700000" algn="ctr" rotWithShape="0">
            <a:srgbClr val="0000CC"/>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a:spPr>
      <a:bodyPr vert="horz" wrap="square" lIns="91440" tIns="45720" rIns="91440" bIns="45720" numCol="1" anchor="t" anchorCtr="0" compatLnSpc="1">
        <a:prstTxWarp prst="textNoShape">
          <a:avLst/>
        </a:prstTxWarp>
      </a:bodyPr>
      <a:lstStyle>
        <a:defPPr marL="0" marR="0" indent="290513" algn="ctr" defTabSz="914400" rtl="0" eaLnBrk="0" fontAlgn="base" latinLnBrk="0" hangingPunct="0">
          <a:lnSpc>
            <a:spcPct val="110000"/>
          </a:lnSpc>
          <a:spcBef>
            <a:spcPct val="20000"/>
          </a:spcBef>
          <a:spcAft>
            <a:spcPct val="0"/>
          </a:spcAft>
          <a:buClr>
            <a:schemeClr val="accent1"/>
          </a:buClr>
          <a:buSzPct val="60000"/>
          <a:buFontTx/>
          <a:buNone/>
          <a:tabLst/>
          <a:defRPr kumimoji="0" lang="en-US" sz="2000" b="0" i="0" u="none" strike="noStrike" cap="none" normalizeH="0" baseline="0" smtClean="0">
            <a:ln>
              <a:noFill/>
            </a:ln>
            <a:solidFill>
              <a:srgbClr val="FFFF00"/>
            </a:solidFill>
            <a:effectLst/>
            <a:latin typeface="Arial" charset="0"/>
          </a:defRPr>
        </a:defPPr>
      </a:lstStyle>
    </a:lnDef>
  </a:objectDefaults>
  <a:extraClrSchemeLst>
    <a:extraClrScheme>
      <a:clrScheme name="bluebox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uebox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uebox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uebox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uebox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uebox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uebox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3.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8.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19.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1.xml><?xml version="1.0" encoding="utf-8"?>
<a:themeOverride xmlns:a="http://schemas.openxmlformats.org/drawingml/2006/main">
  <a:clrScheme name="">
    <a:dk1>
      <a:srgbClr val="000000"/>
    </a:dk1>
    <a:lt1>
      <a:srgbClr val="FFFFFF"/>
    </a:lt1>
    <a:dk2>
      <a:srgbClr val="00279F"/>
    </a:dk2>
    <a:lt2>
      <a:srgbClr val="FAFD00"/>
    </a:lt2>
    <a:accent1>
      <a:srgbClr val="FF8203"/>
    </a:accent1>
    <a:accent2>
      <a:srgbClr val="E84400"/>
    </a:accent2>
    <a:accent3>
      <a:srgbClr val="AAACCD"/>
    </a:accent3>
    <a:accent4>
      <a:srgbClr val="DADADA"/>
    </a:accent4>
    <a:accent5>
      <a:srgbClr val="FFC1AA"/>
    </a:accent5>
    <a:accent6>
      <a:srgbClr val="D23D00"/>
    </a:accent6>
    <a:hlink>
      <a:srgbClr val="00DFCA"/>
    </a:hlink>
    <a:folHlink>
      <a:srgbClr val="618FFD"/>
    </a:folHlink>
  </a:clrScheme>
</a:themeOverride>
</file>

<file path=ppt/theme/themeOverride2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3.xml><?xml version="1.0" encoding="utf-8"?>
<a:themeOverride xmlns:a="http://schemas.openxmlformats.org/drawingml/2006/main">
  <a:clrScheme name="">
    <a:dk1>
      <a:srgbClr val="FFFFFF"/>
    </a:dk1>
    <a:lt1>
      <a:srgbClr val="FFFFFF"/>
    </a:lt1>
    <a:dk2>
      <a:srgbClr val="000000"/>
    </a:dk2>
    <a:lt2>
      <a:srgbClr val="000000"/>
    </a:lt2>
    <a:accent1>
      <a:srgbClr val="FFFFFF"/>
    </a:accent1>
    <a:accent2>
      <a:srgbClr val="553E00"/>
    </a:accent2>
    <a:accent3>
      <a:srgbClr val="AAAAAA"/>
    </a:accent3>
    <a:accent4>
      <a:srgbClr val="DADADA"/>
    </a:accent4>
    <a:accent5>
      <a:srgbClr val="FFFFFF"/>
    </a:accent5>
    <a:accent6>
      <a:srgbClr val="4C3700"/>
    </a:accent6>
    <a:hlink>
      <a:srgbClr val="3D5500"/>
    </a:hlink>
    <a:folHlink>
      <a:srgbClr val="005528"/>
    </a:folHlink>
  </a:clrScheme>
</a:themeOverride>
</file>

<file path=ppt/theme/themeOverride2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8.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29.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3.xml><?xml version="1.0" encoding="utf-8"?>
<a:themeOverride xmlns:a="http://schemas.openxmlformats.org/drawingml/2006/main">
  <a:clrScheme name="">
    <a:dk1>
      <a:srgbClr val="2AC0FF"/>
    </a:dk1>
    <a:lt1>
      <a:srgbClr val="55CDFF"/>
    </a:lt1>
    <a:dk2>
      <a:srgbClr val="AAFFFA"/>
    </a:dk2>
    <a:lt2>
      <a:srgbClr val="000000"/>
    </a:lt2>
    <a:accent1>
      <a:srgbClr val="FFFFFF"/>
    </a:accent1>
    <a:accent2>
      <a:srgbClr val="553E00"/>
    </a:accent2>
    <a:accent3>
      <a:srgbClr val="B4E3FF"/>
    </a:accent3>
    <a:accent4>
      <a:srgbClr val="22A4DA"/>
    </a:accent4>
    <a:accent5>
      <a:srgbClr val="FFFFFF"/>
    </a:accent5>
    <a:accent6>
      <a:srgbClr val="4C3700"/>
    </a:accent6>
    <a:hlink>
      <a:srgbClr val="3D5500"/>
    </a:hlink>
    <a:folHlink>
      <a:srgbClr val="005528"/>
    </a:folHlink>
  </a:clrScheme>
</a:themeOverride>
</file>

<file path=ppt/theme/themeOverride34.xml><?xml version="1.0" encoding="utf-8"?>
<a:themeOverride xmlns:a="http://schemas.openxmlformats.org/drawingml/2006/main">
  <a:clrScheme name="">
    <a:dk1>
      <a:srgbClr val="000000"/>
    </a:dk1>
    <a:lt1>
      <a:srgbClr val="FFFFFF"/>
    </a:lt1>
    <a:dk2>
      <a:srgbClr val="91D9EF"/>
    </a:dk2>
    <a:lt2>
      <a:srgbClr val="FAFD00"/>
    </a:lt2>
    <a:accent1>
      <a:srgbClr val="FF8203"/>
    </a:accent1>
    <a:accent2>
      <a:srgbClr val="E84400"/>
    </a:accent2>
    <a:accent3>
      <a:srgbClr val="C7E9F6"/>
    </a:accent3>
    <a:accent4>
      <a:srgbClr val="DADADA"/>
    </a:accent4>
    <a:accent5>
      <a:srgbClr val="FFC1AA"/>
    </a:accent5>
    <a:accent6>
      <a:srgbClr val="D23D00"/>
    </a:accent6>
    <a:hlink>
      <a:srgbClr val="00DFCA"/>
    </a:hlink>
    <a:folHlink>
      <a:srgbClr val="618FFD"/>
    </a:folHlink>
  </a:clrScheme>
</a:themeOverride>
</file>

<file path=ppt/theme/themeOverride3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8.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39.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3.xml><?xml version="1.0" encoding="utf-8"?>
<a:themeOverride xmlns:a="http://schemas.openxmlformats.org/drawingml/2006/main">
  <a:clrScheme name="">
    <a:dk1>
      <a:srgbClr val="80DAFF"/>
    </a:dk1>
    <a:lt1>
      <a:srgbClr val="80DAFF"/>
    </a:lt1>
    <a:dk2>
      <a:srgbClr val="AAFFFA"/>
    </a:dk2>
    <a:lt2>
      <a:srgbClr val="000000"/>
    </a:lt2>
    <a:accent1>
      <a:srgbClr val="FFFFFF"/>
    </a:accent1>
    <a:accent2>
      <a:srgbClr val="553E00"/>
    </a:accent2>
    <a:accent3>
      <a:srgbClr val="C0EAFF"/>
    </a:accent3>
    <a:accent4>
      <a:srgbClr val="6CBADA"/>
    </a:accent4>
    <a:accent5>
      <a:srgbClr val="FFFFFF"/>
    </a:accent5>
    <a:accent6>
      <a:srgbClr val="4C3700"/>
    </a:accent6>
    <a:hlink>
      <a:srgbClr val="3D5500"/>
    </a:hlink>
    <a:folHlink>
      <a:srgbClr val="005528"/>
    </a:folHlink>
  </a:clrScheme>
</a:themeOverride>
</file>

<file path=ppt/theme/themeOverride4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8.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49.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3.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5.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8.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59.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0.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1.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2.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3.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4.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65.xml><?xml version="1.0" encoding="utf-8"?>
<a:themeOverride xmlns:a="http://schemas.openxmlformats.org/drawingml/2006/main">
  <a:clrScheme name="">
    <a:dk1>
      <a:srgbClr val="000000"/>
    </a:dk1>
    <a:lt1>
      <a:srgbClr val="1D05D9"/>
    </a:lt1>
    <a:dk2>
      <a:srgbClr val="000000"/>
    </a:dk2>
    <a:lt2>
      <a:srgbClr val="919191"/>
    </a:lt2>
    <a:accent1>
      <a:srgbClr val="618FFD"/>
    </a:accent1>
    <a:accent2>
      <a:srgbClr val="00AE00"/>
    </a:accent2>
    <a:accent3>
      <a:srgbClr val="ABAAE9"/>
    </a:accent3>
    <a:accent4>
      <a:srgbClr val="000000"/>
    </a:accent4>
    <a:accent5>
      <a:srgbClr val="B7C6FE"/>
    </a:accent5>
    <a:accent6>
      <a:srgbClr val="009D00"/>
    </a:accent6>
    <a:hlink>
      <a:srgbClr val="FC0128"/>
    </a:hlink>
    <a:folHlink>
      <a:srgbClr val="CECECE"/>
    </a:folHlink>
  </a:clrScheme>
</a:themeOverride>
</file>

<file path=ppt/theme/themeOverride66.xml><?xml version="1.0" encoding="utf-8"?>
<a:themeOverride xmlns:a="http://schemas.openxmlformats.org/drawingml/2006/main">
  <a:clrScheme name="">
    <a:dk1>
      <a:srgbClr val="000020"/>
    </a:dk1>
    <a:lt1>
      <a:srgbClr val="E0E0E0"/>
    </a:lt1>
    <a:dk2>
      <a:srgbClr val="00279F"/>
    </a:dk2>
    <a:lt2>
      <a:srgbClr val="00CECE"/>
    </a:lt2>
    <a:accent1>
      <a:srgbClr val="A0A0A0"/>
    </a:accent1>
    <a:accent2>
      <a:srgbClr val="FF8000"/>
    </a:accent2>
    <a:accent3>
      <a:srgbClr val="AAACCD"/>
    </a:accent3>
    <a:accent4>
      <a:srgbClr val="BFBFBF"/>
    </a:accent4>
    <a:accent5>
      <a:srgbClr val="CDCDCD"/>
    </a:accent5>
    <a:accent6>
      <a:srgbClr val="E77300"/>
    </a:accent6>
    <a:hlink>
      <a:srgbClr val="C000C0"/>
    </a:hlink>
    <a:folHlink>
      <a:srgbClr val="8080FF"/>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FAFD00"/>
    </a:lt2>
    <a:accent1>
      <a:srgbClr val="FF8203"/>
    </a:accent1>
    <a:accent2>
      <a:srgbClr val="E84400"/>
    </a:accent2>
    <a:accent3>
      <a:srgbClr val="AAAAAA"/>
    </a:accent3>
    <a:accent4>
      <a:srgbClr val="DADADA"/>
    </a:accent4>
    <a:accent5>
      <a:srgbClr val="FFC1AA"/>
    </a:accent5>
    <a:accent6>
      <a:srgbClr val="D23D00"/>
    </a:accent6>
    <a:hlink>
      <a:srgbClr val="00DFCA"/>
    </a:hlink>
    <a:folHlink>
      <a:srgbClr val="618FFD"/>
    </a:folHlink>
  </a:clrScheme>
</a:themeOverride>
</file>

<file path=ppt/theme/themeOverride8.xml><?xml version="1.0" encoding="utf-8"?>
<a:themeOverride xmlns:a="http://schemas.openxmlformats.org/drawingml/2006/main">
  <a:clrScheme name="">
    <a:dk1>
      <a:srgbClr val="000000"/>
    </a:dk1>
    <a:lt1>
      <a:srgbClr val="FFFFFF"/>
    </a:lt1>
    <a:dk2>
      <a:srgbClr val="02449D"/>
    </a:dk2>
    <a:lt2>
      <a:srgbClr val="FAFD00"/>
    </a:lt2>
    <a:accent1>
      <a:srgbClr val="FF8203"/>
    </a:accent1>
    <a:accent2>
      <a:srgbClr val="E84400"/>
    </a:accent2>
    <a:accent3>
      <a:srgbClr val="AAB0CC"/>
    </a:accent3>
    <a:accent4>
      <a:srgbClr val="DADADA"/>
    </a:accent4>
    <a:accent5>
      <a:srgbClr val="FFC1AA"/>
    </a:accent5>
    <a:accent6>
      <a:srgbClr val="D23D00"/>
    </a:accent6>
    <a:hlink>
      <a:srgbClr val="00DFCA"/>
    </a:hlink>
    <a:folHlink>
      <a:srgbClr val="618FFD"/>
    </a:folHlink>
  </a:clrScheme>
</a:themeOverride>
</file>

<file path=ppt/theme/themeOverride9.xml><?xml version="1.0" encoding="utf-8"?>
<a:themeOverride xmlns:a="http://schemas.openxmlformats.org/drawingml/2006/main">
  <a:clrScheme name="">
    <a:dk1>
      <a:srgbClr val="000000"/>
    </a:dk1>
    <a:lt1>
      <a:srgbClr val="FFFFFF"/>
    </a:lt1>
    <a:dk2>
      <a:srgbClr val="02449D"/>
    </a:dk2>
    <a:lt2>
      <a:srgbClr val="FAFD00"/>
    </a:lt2>
    <a:accent1>
      <a:srgbClr val="FF8203"/>
    </a:accent1>
    <a:accent2>
      <a:srgbClr val="E84400"/>
    </a:accent2>
    <a:accent3>
      <a:srgbClr val="AAB0CC"/>
    </a:accent3>
    <a:accent4>
      <a:srgbClr val="DADADA"/>
    </a:accent4>
    <a:accent5>
      <a:srgbClr val="FFC1AA"/>
    </a:accent5>
    <a:accent6>
      <a:srgbClr val="D23D00"/>
    </a:accent6>
    <a:hlink>
      <a:srgbClr val="00DFCA"/>
    </a:hlink>
    <a:folHlink>
      <a:srgbClr val="618FFD"/>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fc16c270a854805f7b545c01d6de302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55e449a29e3913a89cb3df03a1da45aa"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E52A7C-682C-419D-A4CB-8A910CCE3871}">
  <ds:schemaRefs>
    <ds:schemaRef ds:uri="Microsoft.SharePoint.Taxonomy.ContentTypeSync"/>
  </ds:schemaRefs>
</ds:datastoreItem>
</file>

<file path=customXml/itemProps2.xml><?xml version="1.0" encoding="utf-8"?>
<ds:datastoreItem xmlns:ds="http://schemas.openxmlformats.org/officeDocument/2006/customXml" ds:itemID="{2BA4E9DC-AFD4-4807-907B-0E659CC280A0}">
  <ds:schemaRefs>
    <ds:schemaRef ds:uri="http://schemas.microsoft.com/sharepoint/v3/contenttype/forms"/>
  </ds:schemaRefs>
</ds:datastoreItem>
</file>

<file path=customXml/itemProps3.xml><?xml version="1.0" encoding="utf-8"?>
<ds:datastoreItem xmlns:ds="http://schemas.openxmlformats.org/officeDocument/2006/customXml" ds:itemID="{4106DA73-D90E-40BF-B7A5-718C6DC3C6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c:\msoffice\powerpnt\template\sldshow\blueboxs.ppt</Template>
  <TotalTime>985</TotalTime>
  <Words>7745</Words>
  <Application>Microsoft Office PowerPoint</Application>
  <PresentationFormat>35mm Slides</PresentationFormat>
  <Paragraphs>1557</Paragraphs>
  <Slides>179</Slides>
  <Notes>170</Notes>
  <HiddenSlides>12</HiddenSlides>
  <MMClips>7</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179</vt:i4>
      </vt:variant>
    </vt:vector>
  </HeadingPairs>
  <TitlesOfParts>
    <vt:vector size="188" baseType="lpstr">
      <vt:lpstr>Arial</vt:lpstr>
      <vt:lpstr>Monotype Sorts</vt:lpstr>
      <vt:lpstr>Arial Narrow</vt:lpstr>
      <vt:lpstr>Times New Roman</vt:lpstr>
      <vt:lpstr>Symbol</vt:lpstr>
      <vt:lpstr>blueboxs</vt:lpstr>
      <vt:lpstr>1_blueboxs</vt:lpstr>
      <vt:lpstr>Clip</vt:lpstr>
      <vt:lpstr>Slide</vt:lpstr>
      <vt:lpstr>PowerPoint Presentation</vt:lpstr>
      <vt:lpstr>Course Overview</vt:lpstr>
      <vt:lpstr>PowerPoint Presentation</vt:lpstr>
      <vt:lpstr>Generic Baghouse (reverse air)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Small is PM?</vt:lpstr>
      <vt:lpstr>PowerPoint Presentation</vt:lpstr>
      <vt:lpstr>PowerPoint Presentation</vt:lpstr>
      <vt:lpstr>PowerPoint Presentation</vt:lpstr>
      <vt:lpstr> Los Angeles - Clear Day </vt:lpstr>
      <vt:lpstr>Los Angeles - Smoggy Day </vt:lpstr>
      <vt:lpstr>Most Polluted Regions In the U. S.*</vt:lpstr>
      <vt:lpstr>Most Polluted Regions In the U. S.*</vt:lpstr>
      <vt:lpstr>PowerPoint Presentation</vt:lpstr>
      <vt:lpstr>Baghouses may be classified in several ways ....</vt:lpstr>
      <vt:lpstr>Interior Filtration</vt:lpstr>
      <vt:lpstr>Particle Collection Mechanisms</vt:lpstr>
      <vt:lpstr>PowerPoint Presentation</vt:lpstr>
      <vt:lpstr>PowerPoint Presentation</vt:lpstr>
      <vt:lpstr>PowerPoint Presentation</vt:lpstr>
      <vt:lpstr>Sieving on Woven Fabric</vt:lpstr>
      <vt:lpstr>Other Mechanisms</vt:lpstr>
      <vt:lpstr>PowerPoint Presentation</vt:lpstr>
      <vt:lpstr>PowerPoint Presentation</vt:lpstr>
      <vt:lpstr>PowerPoint Presentation</vt:lpstr>
      <vt:lpstr>Cartridge Filter Dust Collector </vt:lpstr>
      <vt:lpstr>Filter Cartidges</vt:lpstr>
      <vt:lpstr>Cartridge Filter Baghouse</vt:lpstr>
      <vt:lpstr>Envelope Filter Baghouse</vt:lpstr>
      <vt:lpstr>PowerPoint Presentation</vt:lpstr>
      <vt:lpstr>Positive Pressure Baghouse</vt:lpstr>
      <vt:lpstr>Negative Pressure Baghouse</vt:lpstr>
      <vt:lpstr>PowerPoint Presentation</vt:lpstr>
      <vt:lpstr>Methods of Cleaning</vt:lpstr>
      <vt:lpstr>PowerPoint Presentation</vt:lpstr>
      <vt:lpstr>Shaker Bag  with Torsion Spring</vt:lpstr>
      <vt:lpstr>Shaker Motor and Hangers</vt:lpstr>
      <vt:lpstr>Shaker Cleaning System Problems (Section 503.9)</vt:lpstr>
      <vt:lpstr>PowerPoint Presentation</vt:lpstr>
      <vt:lpstr>PowerPoint Presentation</vt:lpstr>
      <vt:lpstr>Reverse Air  Bag</vt:lpstr>
      <vt:lpstr>Thimble Design</vt:lpstr>
      <vt:lpstr>PowerPoint Presentation</vt:lpstr>
      <vt:lpstr>Reverse Air Baghouse</vt:lpstr>
      <vt:lpstr>PowerPoint Presentation</vt:lpstr>
      <vt:lpstr>PowerPoint Presentation</vt:lpstr>
      <vt:lpstr>Reverse Air Cleaning System</vt:lpstr>
      <vt:lpstr>Reverse Air Cleaning System Problems (Section 503.10)</vt:lpstr>
      <vt:lpstr>Pulse Jet Cleaning</vt:lpstr>
      <vt:lpstr>Pulse Jet Baghouse</vt:lpstr>
      <vt:lpstr>Pulse Jet Baghouse</vt:lpstr>
      <vt:lpstr>PowerPoint Presentation</vt:lpstr>
      <vt:lpstr>PowerPoint Presentation</vt:lpstr>
      <vt:lpstr>PowerPoint Presentation</vt:lpstr>
      <vt:lpstr>PowerPoint Presentation</vt:lpstr>
      <vt:lpstr>PowerPoint Presentation</vt:lpstr>
      <vt:lpstr>PowerPoint Presentation</vt:lpstr>
      <vt:lpstr>Pulse Jet Cleaning System Problems (Section 503.11)</vt:lpstr>
      <vt:lpstr>Sonic Cleaning</vt:lpstr>
      <vt:lpstr>Acoustic Horn</vt:lpstr>
      <vt:lpstr>Filter Media</vt:lpstr>
      <vt:lpstr>Fabric Weaves</vt:lpstr>
      <vt:lpstr>Sieving on Woven Fabric</vt:lpstr>
      <vt:lpstr>Fabric Selection Factors</vt:lpstr>
      <vt:lpstr>Fabric Treatment Processes</vt:lpstr>
      <vt:lpstr>Applications for Different Types of Fabrics</vt:lpstr>
      <vt:lpstr>Fabric Blinding</vt:lpstr>
      <vt:lpstr>PowerPoint Presentation</vt:lpstr>
      <vt:lpstr>PowerPoint Presentation</vt:lpstr>
      <vt:lpstr>What Is Going Into Your Baghouse? </vt:lpstr>
      <vt:lpstr>Dust Properties</vt:lpstr>
      <vt:lpstr>Design Considerations</vt:lpstr>
      <vt:lpstr>Pressure Drop (dp)</vt:lpstr>
      <vt:lpstr>PowerPoint Presentation</vt:lpstr>
      <vt:lpstr>PowerPoint Presentation</vt:lpstr>
      <vt:lpstr>PowerPoint Presentation</vt:lpstr>
      <vt:lpstr>Pressure Drop Across Filter</vt:lpstr>
      <vt:lpstr>Pressure Drop Across Dust Cake</vt:lpstr>
      <vt:lpstr>Static Pressure Drop vs. Gas Flow Rate</vt:lpstr>
      <vt:lpstr>Pressure Drop Profile</vt:lpstr>
      <vt:lpstr>Problems Related to Pressure Drop</vt:lpstr>
      <vt:lpstr>Fugitive emissions due to excessive pressure drop</vt:lpstr>
      <vt:lpstr>Air-to-Cloth Ratio</vt:lpstr>
      <vt:lpstr>PowerPoint Presentation</vt:lpstr>
      <vt:lpstr>Importance of A/C Ratio</vt:lpstr>
      <vt:lpstr>Controlling Gas Entry</vt:lpstr>
      <vt:lpstr>Effects of Primary Collection</vt:lpstr>
      <vt:lpstr>PowerPoint Presentation</vt:lpstr>
      <vt:lpstr>PowerPoint Presentation</vt:lpstr>
      <vt:lpstr>Industry Description  Bin Vent Filter</vt:lpstr>
      <vt:lpstr>Industry Description  Bin Vent Filter</vt:lpstr>
      <vt:lpstr>Bin Vent Filter</vt:lpstr>
      <vt:lpstr>PowerPoint Presentation</vt:lpstr>
      <vt:lpstr>Inlet Diffuser</vt:lpstr>
      <vt:lpstr>Inlet Air Dispersion</vt:lpstr>
      <vt:lpstr>Thimble Design</vt:lpstr>
      <vt:lpstr>PowerPoint Presentation</vt:lpstr>
      <vt:lpstr>Lunch Break</vt:lpstr>
      <vt:lpstr>Gas Temperature Effects</vt:lpstr>
      <vt:lpstr>Temperature Control</vt:lpstr>
      <vt:lpstr>Insulated Baghouses</vt:lpstr>
      <vt:lpstr>Radiation Cooling</vt:lpstr>
      <vt:lpstr>Radiation Cooling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Rotary Airlock Valve  </vt:lpstr>
      <vt:lpstr>PowerPoint Presentation</vt:lpstr>
      <vt:lpstr>Dust Discharge Problems</vt:lpstr>
      <vt:lpstr>Types of Hopper Blockage</vt:lpstr>
      <vt:lpstr>How Do We Monitor Compliance</vt:lpstr>
      <vt:lpstr>Performance Monitoring (Section 501, 502)</vt:lpstr>
      <vt:lpstr>Double-Pass Transmissometer</vt:lpstr>
      <vt:lpstr>Pressure Drop Profile</vt:lpstr>
      <vt:lpstr>Static Pressure Drop Profiles -  Reverse Air Baghouse</vt:lpstr>
      <vt:lpstr>PowerPoint Presentation</vt:lpstr>
      <vt:lpstr>Triboelectric Monitoring</vt:lpstr>
      <vt:lpstr>CPM™ Technology</vt:lpstr>
      <vt:lpstr>Clean-Side Deposits</vt:lpstr>
      <vt:lpstr>PowerPoint Presentation</vt:lpstr>
      <vt:lpstr>Fluorescent Dye Leak Detection</vt:lpstr>
      <vt:lpstr>Maintenance </vt:lpstr>
      <vt:lpstr>PowerPoint Presentation</vt:lpstr>
      <vt:lpstr>Inversion Bag Cleaning Device</vt:lpstr>
      <vt:lpstr>Spare Cages</vt:lpstr>
      <vt:lpstr>Inspection Elements</vt:lpstr>
      <vt:lpstr>Permit Conditions</vt:lpstr>
      <vt:lpstr>Air Pollution Control System Points of Inspection</vt:lpstr>
      <vt:lpstr>PowerPoint Presentation</vt:lpstr>
      <vt:lpstr>Fugitive emissions due to excessive pressure drop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Instrumentation</vt:lpstr>
      <vt:lpstr>PowerPoint Presentation</vt:lpstr>
      <vt:lpstr>PowerPoint Presentation</vt:lpstr>
      <vt:lpstr>PowerPoint Presentation</vt:lpstr>
      <vt:lpstr>Computer Monitors slides</vt:lpstr>
      <vt:lpstr>PowerPoint Presentation</vt:lpstr>
      <vt:lpstr>PowerPoint Presentation</vt:lpstr>
      <vt:lpstr>PowerPoint Presentation</vt:lpstr>
      <vt:lpstr>General Safety Policies</vt:lpstr>
      <vt:lpstr>PowerPoint Presentation</vt:lpstr>
      <vt:lpstr>PowerPoint Presentation</vt:lpstr>
      <vt:lpstr>PowerPoint Presentation</vt:lpstr>
      <vt:lpstr>PowerPoint Presentation</vt:lpstr>
      <vt:lpstr>PowerPoint Presentation</vt:lpstr>
      <vt:lpstr>Air Inleakage Sites</vt:lpstr>
      <vt:lpstr>Instrumentation</vt:lpstr>
      <vt:lpstr>PowerPoint Presentation</vt:lpstr>
      <vt:lpstr>PowerPoint Presentation</vt:lpstr>
      <vt:lpstr>COHPAC (Compact Hybrid Particulate Collector)</vt:lpstr>
      <vt:lpstr>PowerPoint Presentation</vt:lpstr>
    </vt:vector>
  </TitlesOfParts>
  <Company>carb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Microsoft Corporation</dc:creator>
  <cp:lastModifiedBy>Jeffrey Gabler</cp:lastModifiedBy>
  <cp:revision>233</cp:revision>
  <cp:lastPrinted>2017-01-26T16:30:22Z</cp:lastPrinted>
  <dcterms:created xsi:type="dcterms:W3CDTF">2008-03-21T21:27:42Z</dcterms:created>
  <dcterms:modified xsi:type="dcterms:W3CDTF">2026-07-15T18:47:58Z</dcterms:modified>
</cp:coreProperties>
</file>