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40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7B19E-D8D0-E384-1FD3-F9B928DFD8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822371-D479-0A57-5358-D821DCF9E0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A7343-EC14-130C-82A6-C11B238D7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2024-1B32-4E8A-9E7C-78267A6897A2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DA8DF9-0AD3-777D-2D46-BD03EC45B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B16FD-02A4-9217-6418-EEE3888C5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9A657-5EB1-413A-B879-BDD45149F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958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A7DF2-8E7C-615E-77F5-25EB4CE60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677C55-3883-8D49-AF73-A1ED061AB6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61F7AA-03F1-2DDA-C66C-03E7B3943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2024-1B32-4E8A-9E7C-78267A6897A2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059C0E-A290-19B5-515B-AB2BE752D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E433A8-5222-82F8-8D28-44090BCCF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9A657-5EB1-413A-B879-BDD45149F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47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5021DD-A872-58A1-B7CE-4BE8857AA0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094042-BE9B-6285-A991-8CD2B85087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59795-E532-A20A-8CF8-6E6888398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2024-1B32-4E8A-9E7C-78267A6897A2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2BB77-FBD3-6B03-EDCA-20049431B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229E77-FEEE-4E5E-6D24-3DA0C76E4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9A657-5EB1-413A-B879-BDD45149F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202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46788-19A4-7431-DC5E-62B440560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6C0A9E-A94F-7432-977B-62ACB5FC6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FD7028-5783-322E-594E-9AFF0562C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2024-1B32-4E8A-9E7C-78267A6897A2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BB1631-60B4-922E-F60D-D75A8B143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6235A-F5FE-B710-D7E0-6BB3F0F3C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9A657-5EB1-413A-B879-BDD45149F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314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AA9BD-2ED0-1808-C0A9-6E4665B5F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833DB8-4BF5-10E7-B20A-62A0BBEAD5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426E8-5C65-1C34-F9D2-A568AE00C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2024-1B32-4E8A-9E7C-78267A6897A2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DBD4EB-91CF-D743-09F1-40EC5A5ED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B20E80-C2FA-40D1-537E-D2D4E4219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9A657-5EB1-413A-B879-BDD45149F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677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E4C2-58D7-3ACD-3140-7C5879AA8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E58A6-9C86-2999-3E23-2B5244C298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AB61D6-6DCC-9E11-9D90-BC19B17BA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57EFD8-94DC-B303-28AE-28AC9D45F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2024-1B32-4E8A-9E7C-78267A6897A2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5717CE-903D-9A2D-1E69-3917AF76D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E66E03-28F6-6618-E4EC-EE4B2CF3C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9A657-5EB1-413A-B879-BDD45149F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366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5F3F2-8C3B-930E-82CD-8529651F4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166AC1-ABC7-DBA6-B2E3-BBAF07287E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4FE656-823D-0474-71C4-1E30471EE6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24C7E4-BB85-4513-7D53-F81F70FEB5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86D633-9620-B47F-E292-AEB56F3E58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1AC9D3-0206-1E9B-941A-B52086DEF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2024-1B32-4E8A-9E7C-78267A6897A2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33BB0-5E07-1815-D23D-1B244F311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F13CEB-B079-41C2-8579-A03CD5C5B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9A657-5EB1-413A-B879-BDD45149F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611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783B-3A52-573C-64F3-33C866C6C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80A1D5-EF33-3844-583C-F818CB5A8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2024-1B32-4E8A-9E7C-78267A6897A2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810529-F579-1F58-B952-DBB504B47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C8A244-0F2F-A66A-7BE0-37FBB1655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9A657-5EB1-413A-B879-BDD45149F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068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21F68B-EE6B-D9AF-D027-05621EC2F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2024-1B32-4E8A-9E7C-78267A6897A2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428E57-70BE-542A-DD4B-1EBEF14A1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B17C50-9EAD-C34F-30BF-F289C292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9A657-5EB1-413A-B879-BDD45149F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96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0AEE5-36B6-323B-64B2-8905A8E7A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1DECD0-C0BB-AD82-398F-4F74710D1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9C5763-267F-9F63-D662-E6C47F3942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CF4064-AA2C-1B98-2829-C8DAED85E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2024-1B32-4E8A-9E7C-78267A6897A2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7BE3C-ECF1-65A0-A83B-FAD1CAAF3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E4E6B7-0152-05DE-7A2B-449E52E2B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9A657-5EB1-413A-B879-BDD45149F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21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8D4C2-31AF-BBC0-0E10-B8D91C512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1E3C8D-D354-87FC-7F85-9C5CB43CC3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324415-3382-6D0A-4E0B-DB4BA85E8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FFFDDB-E7C3-6FD7-ACFF-F50E551B1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2024-1B32-4E8A-9E7C-78267A6897A2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BCD5C9-9091-758E-CCDA-53EEB9C27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1B5FEB-FA53-EA52-3389-A5E353F1E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9A657-5EB1-413A-B879-BDD45149F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879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48FBFE-D1A7-9A96-F73F-F3E166769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AB13F5-4B83-A3D5-7C4E-35E37FE0FA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7A636-1032-53A3-7BC6-34CC270BE3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492024-1B32-4E8A-9E7C-78267A6897A2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5508D-8946-05F3-5684-41955DE507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7A3374-8FD6-ADE1-9410-DF0D3AC8B3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F9A657-5EB1-413A-B879-BDD45149F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46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EG8J-pXQ7cw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zw7317pNkmU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qdwxDOclVg4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4mohzczShuk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756E0-BDCB-A439-A491-B5AB843F28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>
                <a:hlinkClick r:id="rId2"/>
              </a:rPr>
              <a:t>https://www.youtube.com/watch?v=EG8J-pXQ7cw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9061A-6276-A21E-A5BA-D188CD3434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315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738F1-BEE0-4E2D-FE82-C7A5759E5B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>
                <a:hlinkClick r:id="rId2"/>
              </a:rPr>
              <a:t>https://www.youtube.com/watch?v=zw7317pNkmU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AB6333-B922-C38E-2C83-4723FD1701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892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EEE0B-1D8D-724A-4AC3-3EB4CAB2EB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>
                <a:hlinkClick r:id="rId2"/>
              </a:rPr>
              <a:t>https://www.youtube.com/watch?v=qdwxDOclVg4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6934E1-6BC4-61BD-7333-E1AFF3D725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727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B9FE4A-CFC5-17A9-BB5D-1B3F12A5FB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https://www.youtube.com/watch?v=4mohzczShuk</a:t>
            </a:r>
            <a:b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CD8D89-FDC6-BD8C-5EA5-271808A33B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9443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56</Words>
  <Application>Microsoft Office PowerPoint</Application>
  <PresentationFormat>Widescreen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Calibri</vt:lpstr>
      <vt:lpstr>Office Theme</vt:lpstr>
      <vt:lpstr>https://www.youtube.com/watch?v=EG8J-pXQ7cw </vt:lpstr>
      <vt:lpstr>https://www.youtube.com/watch?v=zw7317pNkmU </vt:lpstr>
      <vt:lpstr>https://www.youtube.com/watch?v=qdwxDOclVg4 </vt:lpstr>
      <vt:lpstr>https://www.youtube.com/watch?v=4mohzczShuk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Jeffrey Gabler</dc:creator>
  <cp:lastModifiedBy>Jeffrey Gabler</cp:lastModifiedBy>
  <cp:revision>1</cp:revision>
  <dcterms:created xsi:type="dcterms:W3CDTF">2026-07-23T17:26:27Z</dcterms:created>
  <dcterms:modified xsi:type="dcterms:W3CDTF">2026-07-23T18:47:39Z</dcterms:modified>
</cp:coreProperties>
</file>