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5849" r:id="rId2"/>
  </p:sldMasterIdLst>
  <p:notesMasterIdLst>
    <p:notesMasterId r:id="rId123"/>
  </p:notesMasterIdLst>
  <p:handoutMasterIdLst>
    <p:handoutMasterId r:id="rId124"/>
  </p:handoutMasterIdLst>
  <p:sldIdLst>
    <p:sldId id="1329" r:id="rId3"/>
    <p:sldId id="1050" r:id="rId4"/>
    <p:sldId id="1058" r:id="rId5"/>
    <p:sldId id="1316" r:id="rId6"/>
    <p:sldId id="1315" r:id="rId7"/>
    <p:sldId id="1314" r:id="rId8"/>
    <p:sldId id="1313" r:id="rId9"/>
    <p:sldId id="1332" r:id="rId10"/>
    <p:sldId id="1051" r:id="rId11"/>
    <p:sldId id="1056" r:id="rId12"/>
    <p:sldId id="1057" r:id="rId13"/>
    <p:sldId id="1059" r:id="rId14"/>
    <p:sldId id="1060" r:id="rId15"/>
    <p:sldId id="1061" r:id="rId16"/>
    <p:sldId id="1062" r:id="rId17"/>
    <p:sldId id="1063" r:id="rId18"/>
    <p:sldId id="1068" r:id="rId19"/>
    <p:sldId id="1325" r:id="rId20"/>
    <p:sldId id="1330" r:id="rId21"/>
    <p:sldId id="1326" r:id="rId22"/>
    <p:sldId id="1327" r:id="rId23"/>
    <p:sldId id="1266" r:id="rId24"/>
    <p:sldId id="1321" r:id="rId25"/>
    <p:sldId id="1322" r:id="rId26"/>
    <p:sldId id="1320" r:id="rId27"/>
    <p:sldId id="1324" r:id="rId28"/>
    <p:sldId id="1349" r:id="rId29"/>
    <p:sldId id="1070" r:id="rId30"/>
    <p:sldId id="1071" r:id="rId31"/>
    <p:sldId id="1350" r:id="rId32"/>
    <p:sldId id="1074" r:id="rId33"/>
    <p:sldId id="1075" r:id="rId34"/>
    <p:sldId id="1076" r:id="rId35"/>
    <p:sldId id="1077" r:id="rId36"/>
    <p:sldId id="1078" r:id="rId37"/>
    <p:sldId id="1079" r:id="rId38"/>
    <p:sldId id="1080" r:id="rId39"/>
    <p:sldId id="1081" r:id="rId40"/>
    <p:sldId id="1082" r:id="rId41"/>
    <p:sldId id="1083" r:id="rId42"/>
    <p:sldId id="1084" r:id="rId43"/>
    <p:sldId id="1085" r:id="rId44"/>
    <p:sldId id="1086" r:id="rId45"/>
    <p:sldId id="1087" r:id="rId46"/>
    <p:sldId id="1088" r:id="rId47"/>
    <p:sldId id="1090" r:id="rId48"/>
    <p:sldId id="1091" r:id="rId49"/>
    <p:sldId id="1269" r:id="rId50"/>
    <p:sldId id="1092" r:id="rId51"/>
    <p:sldId id="1093" r:id="rId52"/>
    <p:sldId id="1095" r:id="rId53"/>
    <p:sldId id="1096" r:id="rId54"/>
    <p:sldId id="1282" r:id="rId55"/>
    <p:sldId id="1281" r:id="rId56"/>
    <p:sldId id="1328" r:id="rId57"/>
    <p:sldId id="1097" r:id="rId58"/>
    <p:sldId id="1268" r:id="rId59"/>
    <p:sldId id="1267" r:id="rId60"/>
    <p:sldId id="1098" r:id="rId61"/>
    <p:sldId id="1099" r:id="rId62"/>
    <p:sldId id="1331" r:id="rId63"/>
    <p:sldId id="1333" r:id="rId64"/>
    <p:sldId id="1336" r:id="rId65"/>
    <p:sldId id="1335" r:id="rId66"/>
    <p:sldId id="1100" r:id="rId67"/>
    <p:sldId id="1101" r:id="rId68"/>
    <p:sldId id="1102" r:id="rId69"/>
    <p:sldId id="1103" r:id="rId70"/>
    <p:sldId id="1104" r:id="rId71"/>
    <p:sldId id="1112" r:id="rId72"/>
    <p:sldId id="1113" r:id="rId73"/>
    <p:sldId id="1114" r:id="rId74"/>
    <p:sldId id="1115" r:id="rId75"/>
    <p:sldId id="1121" r:id="rId76"/>
    <p:sldId id="1116" r:id="rId77"/>
    <p:sldId id="1117" r:id="rId78"/>
    <p:sldId id="1261" r:id="rId79"/>
    <p:sldId id="1118" r:id="rId80"/>
    <p:sldId id="1119" r:id="rId81"/>
    <p:sldId id="1120" r:id="rId82"/>
    <p:sldId id="1345" r:id="rId83"/>
    <p:sldId id="1346" r:id="rId84"/>
    <p:sldId id="1122" r:id="rId85"/>
    <p:sldId id="1347" r:id="rId86"/>
    <p:sldId id="1123" r:id="rId87"/>
    <p:sldId id="1124" r:id="rId88"/>
    <p:sldId id="1125" r:id="rId89"/>
    <p:sldId id="1126" r:id="rId90"/>
    <p:sldId id="1127" r:id="rId91"/>
    <p:sldId id="1128" r:id="rId92"/>
    <p:sldId id="1130" r:id="rId93"/>
    <p:sldId id="1131" r:id="rId94"/>
    <p:sldId id="1270" r:id="rId95"/>
    <p:sldId id="1132" r:id="rId96"/>
    <p:sldId id="1134" r:id="rId97"/>
    <p:sldId id="1137" r:id="rId98"/>
    <p:sldId id="1283" r:id="rId99"/>
    <p:sldId id="1284" r:id="rId100"/>
    <p:sldId id="1140" r:id="rId101"/>
    <p:sldId id="1141" r:id="rId102"/>
    <p:sldId id="1144" r:id="rId103"/>
    <p:sldId id="1145" r:id="rId104"/>
    <p:sldId id="1146" r:id="rId105"/>
    <p:sldId id="1147" r:id="rId106"/>
    <p:sldId id="1148" r:id="rId107"/>
    <p:sldId id="1149" r:id="rId108"/>
    <p:sldId id="1150" r:id="rId109"/>
    <p:sldId id="1151" r:id="rId110"/>
    <p:sldId id="1153" r:id="rId111"/>
    <p:sldId id="1152" r:id="rId112"/>
    <p:sldId id="1154" r:id="rId113"/>
    <p:sldId id="1155" r:id="rId114"/>
    <p:sldId id="1156" r:id="rId115"/>
    <p:sldId id="1157" r:id="rId116"/>
    <p:sldId id="1158" r:id="rId117"/>
    <p:sldId id="1159" r:id="rId118"/>
    <p:sldId id="1161" r:id="rId119"/>
    <p:sldId id="1348" r:id="rId120"/>
    <p:sldId id="1285" r:id="rId121"/>
    <p:sldId id="1273" r:id="rId122"/>
  </p:sldIdLst>
  <p:sldSz cx="10287000" cy="6858000" type="35mm"/>
  <p:notesSz cx="7315200" cy="9601200"/>
  <p:embeddedFontLst>
    <p:embeddedFont>
      <p:font typeface="Cambria Math" panose="02040503050406030204" pitchFamily="18" charset="0"/>
      <p:regular r:id="rId125"/>
    </p:embeddedFont>
    <p:embeddedFont>
      <p:font typeface="Corbel" panose="020B0503020204020204" pitchFamily="34" charset="0"/>
      <p:regular r:id="rId126"/>
      <p:bold r:id="rId127"/>
      <p:italic r:id="rId128"/>
      <p:boldItalic r:id="rId129"/>
    </p:embeddedFont>
    <p:embeddedFont>
      <p:font typeface="Lucida Sans" panose="020B0602030504020204" pitchFamily="34" charset="0"/>
      <p:regular r:id="rId130"/>
      <p:bold r:id="rId131"/>
      <p:italic r:id="rId132"/>
      <p:boldItalic r:id="rId133"/>
    </p:embeddedFont>
  </p:embeddedFontLst>
  <p:kinsoku lang="ja-JP" invalStChars="、。，．・：；？！゛゜ヽヾゝゞ々ー’”）〕］｝〉》」』】°‰′″℃￠％ぁぃぅぇぉっゃゅょゎァィゥェォッャュョヮヵヶ!%),.:;?]}｡｣､･ｧｨｩｪｫｬｭｮｯｰﾞﾟ" invalEndChars="‘“（〔［｛〈《「『【￥＄$([\{｢￡"/>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240">
          <p15:clr>
            <a:srgbClr val="A4A3A4"/>
          </p15:clr>
        </p15:guide>
      </p15:sldGuideLst>
    </p:ext>
    <p:ext uri="{2D200454-40CA-4A62-9FC3-DE9A4176ACB9}">
      <p15:notesGuideLst xmlns:p15="http://schemas.microsoft.com/office/powerpoint/2012/main">
        <p15:guide id="1" orient="horz" pos="3023" userDrawn="1">
          <p15:clr>
            <a:srgbClr val="A4A3A4"/>
          </p15:clr>
        </p15:guide>
        <p15:guide id="2" pos="2305"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CC0000"/>
    <a:srgbClr val="000000"/>
    <a:srgbClr val="CC3300"/>
    <a:srgbClr val="5E0797"/>
    <a:srgbClr val="0066CC"/>
    <a:srgbClr val="FFFFFF"/>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A5025E-B716-4B9F-A91B-182BD69B2145}" v="115" dt="2026-02-02T23:56:37.2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773" autoAdjust="0"/>
  </p:normalViewPr>
  <p:slideViewPr>
    <p:cSldViewPr snapToGrid="0">
      <p:cViewPr varScale="1">
        <p:scale>
          <a:sx n="79" d="100"/>
          <a:sy n="79" d="100"/>
        </p:scale>
        <p:origin x="1214" y="72"/>
      </p:cViewPr>
      <p:guideLst>
        <p:guide orient="horz" pos="2160"/>
        <p:guide pos="3240"/>
      </p:guideLst>
    </p:cSldViewPr>
  </p:slideViewPr>
  <p:notesTextViewPr>
    <p:cViewPr>
      <p:scale>
        <a:sx n="1" d="1"/>
        <a:sy n="1" d="1"/>
      </p:scale>
      <p:origin x="0" y="0"/>
    </p:cViewPr>
  </p:notesTextViewPr>
  <p:notesViewPr>
    <p:cSldViewPr snapToGrid="0">
      <p:cViewPr>
        <p:scale>
          <a:sx n="1" d="2"/>
          <a:sy n="1" d="2"/>
        </p:scale>
        <p:origin x="0" y="0"/>
      </p:cViewPr>
      <p:guideLst>
        <p:guide orient="horz" pos="3023"/>
        <p:guide pos="2305"/>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tableStyles" Target="tableStyle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notesMaster" Target="notesMasters/notesMaster1.xml"/><Relationship Id="rId128" Type="http://schemas.openxmlformats.org/officeDocument/2006/relationships/font" Target="fonts/font4.fntdata"/><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commentAuthors" Target="commentAuthors.xml"/><Relationship Id="rId139" Type="http://schemas.microsoft.com/office/2016/11/relationships/changesInfo" Target="changesInfos/changesInfo1.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handoutMaster" Target="handoutMasters/handoutMaster1.xml"/><Relationship Id="rId129" Type="http://schemas.openxmlformats.org/officeDocument/2006/relationships/font" Target="fonts/font5.fntdata"/><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font" Target="fonts/font6.fntdata"/><Relationship Id="rId135" Type="http://schemas.openxmlformats.org/officeDocument/2006/relationships/presProps" Target="presProp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font" Target="fonts/font1.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1.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font" Target="fonts/font7.fntdata"/><Relationship Id="rId136" Type="http://schemas.openxmlformats.org/officeDocument/2006/relationships/viewProps" Target="view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font" Target="fonts/font2.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font" Target="fonts/font8.fntdata"/><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font" Target="fonts/font3.fntdata"/><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font" Target="fonts/font9.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ffrey Gabler" userId="7c01a0c9630b0cee" providerId="LiveId" clId="{B85EF466-81ED-4075-859A-E32185328BF8}"/>
    <pc:docChg chg="mod">
      <pc:chgData name="Jeffrey Gabler" userId="7c01a0c9630b0cee" providerId="LiveId" clId="{B85EF466-81ED-4075-859A-E32185328BF8}" dt="2026-02-03T00:04:49.611" v="0"/>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Rectangle 7">
            <a:extLst>
              <a:ext uri="{FF2B5EF4-FFF2-40B4-BE49-F238E27FC236}">
                <a16:creationId xmlns:a16="http://schemas.microsoft.com/office/drawing/2014/main" id="{155938DF-8AF1-4513-ADA2-601BCD1F0CA0}"/>
              </a:ext>
            </a:extLst>
          </p:cNvPr>
          <p:cNvSpPr>
            <a:spLocks noGrp="1" noChangeArrowheads="1"/>
          </p:cNvSpPr>
          <p:nvPr>
            <p:ph type="hdr" sz="quarter"/>
          </p:nvPr>
        </p:nvSpPr>
        <p:spPr bwMode="auto">
          <a:xfrm>
            <a:off x="2072477" y="79559"/>
            <a:ext cx="3170248" cy="48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308" tIns="48153" rIns="96308" bIns="48153" numCol="1" anchor="t" anchorCtr="0" compatLnSpc="1">
            <a:prstTxWarp prst="textNoShape">
              <a:avLst/>
            </a:prstTxWarp>
          </a:bodyPr>
          <a:lstStyle>
            <a:lvl1pPr algn="ctr" defTabSz="963463">
              <a:defRPr sz="1500" b="1">
                <a:latin typeface="Arial" pitchFamily="34" charset="0"/>
              </a:defRPr>
            </a:lvl1pPr>
          </a:lstStyle>
          <a:p>
            <a:pPr>
              <a:defRPr/>
            </a:pPr>
            <a:r>
              <a:rPr lang="en-US" altLang="en-US"/>
              <a:t>246: HMA, Aggregate &amp; Concrete Batching</a:t>
            </a:r>
          </a:p>
        </p:txBody>
      </p:sp>
      <p:sp>
        <p:nvSpPr>
          <p:cNvPr id="3080" name="Rectangle 8">
            <a:extLst>
              <a:ext uri="{FF2B5EF4-FFF2-40B4-BE49-F238E27FC236}">
                <a16:creationId xmlns:a16="http://schemas.microsoft.com/office/drawing/2014/main" id="{F8ED943B-BB70-47EA-8C1B-3C92B5BBC7AB}"/>
              </a:ext>
            </a:extLst>
          </p:cNvPr>
          <p:cNvSpPr>
            <a:spLocks noGrp="1" noChangeArrowheads="1"/>
          </p:cNvSpPr>
          <p:nvPr>
            <p:ph type="dt" sz="quarter" idx="1"/>
          </p:nvPr>
        </p:nvSpPr>
        <p:spPr bwMode="auto">
          <a:xfrm>
            <a:off x="2072477" y="319928"/>
            <a:ext cx="3170248" cy="48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308" tIns="48153" rIns="96308" bIns="48153" numCol="1" anchor="t" anchorCtr="0" compatLnSpc="1">
            <a:prstTxWarp prst="textNoShape">
              <a:avLst/>
            </a:prstTxWarp>
          </a:bodyPr>
          <a:lstStyle>
            <a:lvl1pPr algn="ctr" defTabSz="963463">
              <a:defRPr sz="1300">
                <a:latin typeface="Arial" pitchFamily="34" charset="0"/>
              </a:defRPr>
            </a:lvl1pPr>
          </a:lstStyle>
          <a:p>
            <a:pPr>
              <a:defRPr/>
            </a:pPr>
            <a:endParaRPr lang="en-US" altLang="en-US"/>
          </a:p>
        </p:txBody>
      </p:sp>
      <p:sp>
        <p:nvSpPr>
          <p:cNvPr id="3081" name="Rectangle 9">
            <a:extLst>
              <a:ext uri="{FF2B5EF4-FFF2-40B4-BE49-F238E27FC236}">
                <a16:creationId xmlns:a16="http://schemas.microsoft.com/office/drawing/2014/main" id="{7E430C3D-1345-4B65-9D18-F1969899EFB7}"/>
              </a:ext>
            </a:extLst>
          </p:cNvPr>
          <p:cNvSpPr>
            <a:spLocks noGrp="1" noChangeArrowheads="1"/>
          </p:cNvSpPr>
          <p:nvPr>
            <p:ph type="sldNum" sz="quarter" idx="3"/>
          </p:nvPr>
        </p:nvSpPr>
        <p:spPr bwMode="auto">
          <a:xfrm>
            <a:off x="2072477" y="8961346"/>
            <a:ext cx="3170248" cy="479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308" tIns="48153" rIns="96308" bIns="48153" numCol="1" anchor="b" anchorCtr="0" compatLnSpc="1">
            <a:prstTxWarp prst="textNoShape">
              <a:avLst/>
            </a:prstTxWarp>
          </a:bodyPr>
          <a:lstStyle>
            <a:lvl1pPr algn="ctr" defTabSz="961964">
              <a:defRPr sz="1300"/>
            </a:lvl1pPr>
          </a:lstStyle>
          <a:p>
            <a:pPr>
              <a:defRPr/>
            </a:pPr>
            <a:fld id="{E07D122C-069B-488E-9667-6E35305D844A}"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F9C2345C-A1F8-497D-96B8-5C61B79F1B1C}"/>
              </a:ext>
            </a:extLst>
          </p:cNvPr>
          <p:cNvSpPr>
            <a:spLocks noGrp="1" noRot="1" noChangeAspect="1" noChangeArrowheads="1" noTextEdit="1"/>
          </p:cNvSpPr>
          <p:nvPr>
            <p:ph type="sldImg" idx="2"/>
          </p:nvPr>
        </p:nvSpPr>
        <p:spPr bwMode="auto">
          <a:xfrm>
            <a:off x="1560513" y="681038"/>
            <a:ext cx="4259262" cy="2840037"/>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F1FDEF44-C570-47FE-9D10-0F4BCF069690}"/>
              </a:ext>
            </a:extLst>
          </p:cNvPr>
          <p:cNvSpPr>
            <a:spLocks noGrp="1" noChangeArrowheads="1"/>
          </p:cNvSpPr>
          <p:nvPr>
            <p:ph type="body" sz="quarter" idx="3"/>
          </p:nvPr>
        </p:nvSpPr>
        <p:spPr bwMode="auto">
          <a:xfrm>
            <a:off x="731849" y="3761260"/>
            <a:ext cx="5931909" cy="5118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1928" tIns="40129" rIns="81928" bIns="40129" numCol="1" anchor="t" anchorCtr="0" compatLnSpc="1">
            <a:prstTxWarp prst="textNoShape">
              <a:avLst/>
            </a:prstTxWarp>
          </a:bodyPr>
          <a:lstStyle/>
          <a:p>
            <a:pPr lvl="0"/>
            <a:r>
              <a:rPr lang="en-US" altLang="en-US" noProof="0"/>
              <a:t>Click to edit Master notes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2053" name="Rectangle 5">
            <a:extLst>
              <a:ext uri="{FF2B5EF4-FFF2-40B4-BE49-F238E27FC236}">
                <a16:creationId xmlns:a16="http://schemas.microsoft.com/office/drawing/2014/main" id="{696E8633-0983-4FE4-AF25-752361B3F0F3}"/>
              </a:ext>
            </a:extLst>
          </p:cNvPr>
          <p:cNvSpPr>
            <a:spLocks noGrp="1" noChangeArrowheads="1"/>
          </p:cNvSpPr>
          <p:nvPr>
            <p:ph type="hdr" sz="quarter"/>
          </p:nvPr>
        </p:nvSpPr>
        <p:spPr bwMode="auto">
          <a:xfrm>
            <a:off x="162451" y="79559"/>
            <a:ext cx="3170248" cy="48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308" tIns="48153" rIns="96308" bIns="48153" numCol="1" anchor="t" anchorCtr="0" compatLnSpc="1">
            <a:prstTxWarp prst="textNoShape">
              <a:avLst/>
            </a:prstTxWarp>
          </a:bodyPr>
          <a:lstStyle>
            <a:lvl1pPr defTabSz="963463">
              <a:defRPr sz="1300">
                <a:latin typeface="Times New Roman" pitchFamily="18" charset="0"/>
              </a:defRPr>
            </a:lvl1pPr>
          </a:lstStyle>
          <a:p>
            <a:pPr>
              <a:defRPr/>
            </a:pPr>
            <a:r>
              <a:rPr lang="en-US" altLang="en-US"/>
              <a:t>246: HMA, Aggregate &amp; Concrete Batching</a:t>
            </a:r>
          </a:p>
        </p:txBody>
      </p:sp>
      <p:sp>
        <p:nvSpPr>
          <p:cNvPr id="2054" name="Rectangle 6">
            <a:extLst>
              <a:ext uri="{FF2B5EF4-FFF2-40B4-BE49-F238E27FC236}">
                <a16:creationId xmlns:a16="http://schemas.microsoft.com/office/drawing/2014/main" id="{737A0AF5-55E3-4527-884D-77001E232ADA}"/>
              </a:ext>
            </a:extLst>
          </p:cNvPr>
          <p:cNvSpPr>
            <a:spLocks noGrp="1" noChangeArrowheads="1"/>
          </p:cNvSpPr>
          <p:nvPr>
            <p:ph type="dt" idx="1"/>
          </p:nvPr>
        </p:nvSpPr>
        <p:spPr bwMode="auto">
          <a:xfrm>
            <a:off x="4957205" y="9201715"/>
            <a:ext cx="3170248" cy="479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308" tIns="48153" rIns="96308" bIns="48153" numCol="1" anchor="t" anchorCtr="0" compatLnSpc="1">
            <a:prstTxWarp prst="textNoShape">
              <a:avLst/>
            </a:prstTxWarp>
          </a:bodyPr>
          <a:lstStyle>
            <a:lvl1pPr algn="ctr" defTabSz="963463">
              <a:defRPr sz="1300">
                <a:latin typeface="Times New Roman" pitchFamily="18" charset="0"/>
              </a:defRPr>
            </a:lvl1pPr>
          </a:lstStyle>
          <a:p>
            <a:pPr>
              <a:defRPr/>
            </a:pPr>
            <a:fld id="{9E291D83-5DF2-4127-A3E5-ED7C8DB627E0}" type="datetime1">
              <a:rPr lang="en-US" altLang="en-US"/>
              <a:pPr>
                <a:defRPr/>
              </a:pPr>
              <a:t>2/2/2026</a:t>
            </a:fld>
            <a:endParaRPr lang="en-US" altLang="en-US"/>
          </a:p>
        </p:txBody>
      </p:sp>
      <p:sp>
        <p:nvSpPr>
          <p:cNvPr id="2055" name="Rectangle 7">
            <a:extLst>
              <a:ext uri="{FF2B5EF4-FFF2-40B4-BE49-F238E27FC236}">
                <a16:creationId xmlns:a16="http://schemas.microsoft.com/office/drawing/2014/main" id="{29A9CEDF-DED0-4D84-8D31-3D6AD2479AE8}"/>
              </a:ext>
            </a:extLst>
          </p:cNvPr>
          <p:cNvSpPr>
            <a:spLocks noGrp="1" noChangeArrowheads="1"/>
          </p:cNvSpPr>
          <p:nvPr>
            <p:ph type="ftr" sz="quarter" idx="4"/>
          </p:nvPr>
        </p:nvSpPr>
        <p:spPr bwMode="auto">
          <a:xfrm>
            <a:off x="0" y="9120463"/>
            <a:ext cx="3170248" cy="48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308" tIns="48153" rIns="96308" bIns="48153" numCol="1" anchor="b" anchorCtr="0" compatLnSpc="1">
            <a:prstTxWarp prst="textNoShape">
              <a:avLst/>
            </a:prstTxWarp>
          </a:bodyPr>
          <a:lstStyle>
            <a:lvl1pPr defTabSz="963463">
              <a:defRPr sz="1300">
                <a:latin typeface="Arial" pitchFamily="34" charset="0"/>
              </a:defRPr>
            </a:lvl1pPr>
          </a:lstStyle>
          <a:p>
            <a:pPr>
              <a:defRPr/>
            </a:pPr>
            <a:r>
              <a:rPr lang="en-US" altLang="en-US"/>
              <a:t>Gas Turbines #272</a:t>
            </a:r>
          </a:p>
        </p:txBody>
      </p:sp>
      <p:sp>
        <p:nvSpPr>
          <p:cNvPr id="2056" name="Rectangle 8">
            <a:extLst>
              <a:ext uri="{FF2B5EF4-FFF2-40B4-BE49-F238E27FC236}">
                <a16:creationId xmlns:a16="http://schemas.microsoft.com/office/drawing/2014/main" id="{CF9ED09D-8DEC-4796-9389-E38438E5876F}"/>
              </a:ext>
            </a:extLst>
          </p:cNvPr>
          <p:cNvSpPr>
            <a:spLocks noGrp="1" noChangeArrowheads="1"/>
          </p:cNvSpPr>
          <p:nvPr>
            <p:ph type="sldNum" sz="quarter" idx="5"/>
          </p:nvPr>
        </p:nvSpPr>
        <p:spPr bwMode="auto">
          <a:xfrm>
            <a:off x="4064548" y="-79559"/>
            <a:ext cx="3170248" cy="479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308" tIns="48153" rIns="96308" bIns="48153" numCol="1" anchor="b" anchorCtr="0" compatLnSpc="1">
            <a:prstTxWarp prst="textNoShape">
              <a:avLst/>
            </a:prstTxWarp>
          </a:bodyPr>
          <a:lstStyle>
            <a:lvl1pPr algn="r" defTabSz="961964">
              <a:defRPr sz="1300">
                <a:latin typeface="Times New Roman" panose="02020603050405020304" pitchFamily="18" charset="0"/>
              </a:defRPr>
            </a:lvl1pPr>
          </a:lstStyle>
          <a:p>
            <a:pPr>
              <a:defRPr/>
            </a:pPr>
            <a:fld id="{2D9FD5CD-D26C-44AE-A82E-BEDB22B2E56F}" type="slidenum">
              <a:rPr lang="en-US" altLang="en-US"/>
              <a:pPr>
                <a:defRPr/>
              </a:pPr>
              <a:t>‹#›</a:t>
            </a:fld>
            <a:endParaRPr lang="en-US" altLang="en-US"/>
          </a:p>
        </p:txBody>
      </p:sp>
    </p:spTree>
    <p:extLst>
      <p:ext uri="{BB962C8B-B14F-4D97-AF65-F5344CB8AC3E}">
        <p14:creationId xmlns:p14="http://schemas.microsoft.com/office/powerpoint/2010/main" val="1789495599"/>
      </p:ext>
    </p:extLst>
  </p:cSld>
  <p:clrMap bg1="lt1" tx1="dk1" bg2="lt2" tx2="dk2" accent1="accent1" accent2="accent2" accent3="accent3" accent4="accent4" accent5="accent5" accent6="accent6" hlink="hlink" folHlink="folHlink"/>
  <p:hf ftr="0" dt="0"/>
  <p:notesStyle>
    <a:lvl1pPr algn="l" defTabSz="771525" rtl="0" eaLnBrk="0" fontAlgn="base" hangingPunct="0">
      <a:spcBef>
        <a:spcPct val="30000"/>
      </a:spcBef>
      <a:spcAft>
        <a:spcPct val="0"/>
      </a:spcAft>
      <a:defRPr kern="1200">
        <a:solidFill>
          <a:schemeClr val="tx1"/>
        </a:solidFill>
        <a:latin typeface="Times New Roman" pitchFamily="18" charset="0"/>
        <a:ea typeface="+mn-ea"/>
        <a:cs typeface="+mn-cs"/>
      </a:defRPr>
    </a:lvl1pPr>
    <a:lvl2pPr marL="384175" algn="l" defTabSz="771525"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771525" algn="l" defTabSz="771525"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155700" algn="l" defTabSz="771525" rtl="0" eaLnBrk="0" fontAlgn="base" hangingPunct="0">
      <a:spcBef>
        <a:spcPct val="30000"/>
      </a:spcBef>
      <a:spcAft>
        <a:spcPct val="0"/>
      </a:spcAft>
      <a:defRPr sz="1100" kern="1200">
        <a:solidFill>
          <a:schemeClr val="tx1"/>
        </a:solidFill>
        <a:latin typeface="Times New Roman" pitchFamily="18" charset="0"/>
        <a:ea typeface="+mn-ea"/>
        <a:cs typeface="+mn-cs"/>
      </a:defRPr>
    </a:lvl4pPr>
    <a:lvl5pPr marL="1539875" algn="l" defTabSz="771525" rtl="0" eaLnBrk="0" fontAlgn="base" hangingPunct="0">
      <a:spcBef>
        <a:spcPct val="30000"/>
      </a:spcBef>
      <a:spcAft>
        <a:spcPct val="0"/>
      </a:spcAft>
      <a:defRPr sz="11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079634D7-34FA-4747-9CE7-F80AC6F87596}"/>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BF396D7B-EA4B-414E-8677-F39994A44FD3}"/>
              </a:ext>
            </a:extLst>
          </p:cNvPr>
          <p:cNvSpPr>
            <a:spLocks noGrp="1" noChangeArrowheads="1"/>
          </p:cNvSpPr>
          <p:nvPr>
            <p:ph type="body" idx="1"/>
          </p:nvPr>
        </p:nvSpPr>
        <p:spPr>
          <a:noFill/>
        </p:spPr>
        <p:txBody>
          <a:bodyPr/>
          <a:lstStyle/>
          <a:p>
            <a:endParaRPr lang="en-US" altLang="en-US"/>
          </a:p>
        </p:txBody>
      </p:sp>
      <p:sp>
        <p:nvSpPr>
          <p:cNvPr id="25604" name="Header Placeholder 3">
            <a:extLst>
              <a:ext uri="{FF2B5EF4-FFF2-40B4-BE49-F238E27FC236}">
                <a16:creationId xmlns:a16="http://schemas.microsoft.com/office/drawing/2014/main" id="{B48E562C-5A3F-4EDD-9084-D287BEF74591}"/>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81509" indent="-300580">
              <a:defRPr sz="2500">
                <a:solidFill>
                  <a:schemeClr val="tx1"/>
                </a:solidFill>
                <a:latin typeface="Arial" panose="020B0604020202020204" pitchFamily="34" charset="0"/>
              </a:defRPr>
            </a:lvl2pPr>
            <a:lvl3pPr marL="1202322" indent="-240464">
              <a:defRPr sz="2500">
                <a:solidFill>
                  <a:schemeClr val="tx1"/>
                </a:solidFill>
                <a:latin typeface="Arial" panose="020B0604020202020204" pitchFamily="34" charset="0"/>
              </a:defRPr>
            </a:lvl3pPr>
            <a:lvl4pPr marL="1683250" indent="-240464">
              <a:defRPr sz="2500">
                <a:solidFill>
                  <a:schemeClr val="tx1"/>
                </a:solidFill>
                <a:latin typeface="Arial" panose="020B0604020202020204" pitchFamily="34" charset="0"/>
              </a:defRPr>
            </a:lvl4pPr>
            <a:lvl5pPr marL="2164179" indent="-240464">
              <a:defRPr sz="2500">
                <a:solidFill>
                  <a:schemeClr val="tx1"/>
                </a:solidFill>
                <a:latin typeface="Arial" panose="020B0604020202020204" pitchFamily="34" charset="0"/>
              </a:defRPr>
            </a:lvl5pPr>
            <a:lvl6pPr marL="2645108" indent="-240464" eaLnBrk="0" fontAlgn="base" hangingPunct="0">
              <a:spcBef>
                <a:spcPct val="0"/>
              </a:spcBef>
              <a:spcAft>
                <a:spcPct val="0"/>
              </a:spcAft>
              <a:defRPr sz="2500">
                <a:solidFill>
                  <a:schemeClr val="tx1"/>
                </a:solidFill>
                <a:latin typeface="Arial" panose="020B0604020202020204" pitchFamily="34" charset="0"/>
              </a:defRPr>
            </a:lvl6pPr>
            <a:lvl7pPr marL="3126036" indent="-240464" eaLnBrk="0" fontAlgn="base" hangingPunct="0">
              <a:spcBef>
                <a:spcPct val="0"/>
              </a:spcBef>
              <a:spcAft>
                <a:spcPct val="0"/>
              </a:spcAft>
              <a:defRPr sz="2500">
                <a:solidFill>
                  <a:schemeClr val="tx1"/>
                </a:solidFill>
                <a:latin typeface="Arial" panose="020B0604020202020204" pitchFamily="34" charset="0"/>
              </a:defRPr>
            </a:lvl7pPr>
            <a:lvl8pPr marL="3606965" indent="-240464" eaLnBrk="0" fontAlgn="base" hangingPunct="0">
              <a:spcBef>
                <a:spcPct val="0"/>
              </a:spcBef>
              <a:spcAft>
                <a:spcPct val="0"/>
              </a:spcAft>
              <a:defRPr sz="2500">
                <a:solidFill>
                  <a:schemeClr val="tx1"/>
                </a:solidFill>
                <a:latin typeface="Arial" panose="020B0604020202020204" pitchFamily="34" charset="0"/>
              </a:defRPr>
            </a:lvl8pPr>
            <a:lvl9pPr marL="4087894" indent="-240464"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
        <p:nvSpPr>
          <p:cNvPr id="25605" name="Slide Number Placeholder 4">
            <a:extLst>
              <a:ext uri="{FF2B5EF4-FFF2-40B4-BE49-F238E27FC236}">
                <a16:creationId xmlns:a16="http://schemas.microsoft.com/office/drawing/2014/main" id="{ABE79D3F-5902-4F00-BFA3-DB2AD49699CD}"/>
              </a:ext>
            </a:extLst>
          </p:cNvPr>
          <p:cNvSpPr>
            <a:spLocks noGrp="1"/>
          </p:cNvSpPr>
          <p:nvPr>
            <p:ph type="sldNum" sz="quarter" idx="5"/>
          </p:nvPr>
        </p:nvSpPr>
        <p:spPr>
          <a:noFill/>
        </p:spPr>
        <p:txBody>
          <a:bodyPr/>
          <a:lstStyle>
            <a:lvl1pPr>
              <a:defRPr sz="2500">
                <a:solidFill>
                  <a:schemeClr val="tx1"/>
                </a:solidFill>
                <a:latin typeface="Arial" panose="020B0604020202020204" pitchFamily="34" charset="0"/>
              </a:defRPr>
            </a:lvl1pPr>
            <a:lvl2pPr marL="781509" indent="-300580">
              <a:defRPr sz="2500">
                <a:solidFill>
                  <a:schemeClr val="tx1"/>
                </a:solidFill>
                <a:latin typeface="Arial" panose="020B0604020202020204" pitchFamily="34" charset="0"/>
              </a:defRPr>
            </a:lvl2pPr>
            <a:lvl3pPr marL="1202322" indent="-240464">
              <a:defRPr sz="2500">
                <a:solidFill>
                  <a:schemeClr val="tx1"/>
                </a:solidFill>
                <a:latin typeface="Arial" panose="020B0604020202020204" pitchFamily="34" charset="0"/>
              </a:defRPr>
            </a:lvl3pPr>
            <a:lvl4pPr marL="1683250" indent="-240464">
              <a:defRPr sz="2500">
                <a:solidFill>
                  <a:schemeClr val="tx1"/>
                </a:solidFill>
                <a:latin typeface="Arial" panose="020B0604020202020204" pitchFamily="34" charset="0"/>
              </a:defRPr>
            </a:lvl4pPr>
            <a:lvl5pPr marL="2164179" indent="-240464">
              <a:defRPr sz="2500">
                <a:solidFill>
                  <a:schemeClr val="tx1"/>
                </a:solidFill>
                <a:latin typeface="Arial" panose="020B0604020202020204" pitchFamily="34" charset="0"/>
              </a:defRPr>
            </a:lvl5pPr>
            <a:lvl6pPr marL="2645108" indent="-240464" eaLnBrk="0" fontAlgn="base" hangingPunct="0">
              <a:spcBef>
                <a:spcPct val="0"/>
              </a:spcBef>
              <a:spcAft>
                <a:spcPct val="0"/>
              </a:spcAft>
              <a:defRPr sz="2500">
                <a:solidFill>
                  <a:schemeClr val="tx1"/>
                </a:solidFill>
                <a:latin typeface="Arial" panose="020B0604020202020204" pitchFamily="34" charset="0"/>
              </a:defRPr>
            </a:lvl6pPr>
            <a:lvl7pPr marL="3126036" indent="-240464" eaLnBrk="0" fontAlgn="base" hangingPunct="0">
              <a:spcBef>
                <a:spcPct val="0"/>
              </a:spcBef>
              <a:spcAft>
                <a:spcPct val="0"/>
              </a:spcAft>
              <a:defRPr sz="2500">
                <a:solidFill>
                  <a:schemeClr val="tx1"/>
                </a:solidFill>
                <a:latin typeface="Arial" panose="020B0604020202020204" pitchFamily="34" charset="0"/>
              </a:defRPr>
            </a:lvl7pPr>
            <a:lvl8pPr marL="3606965" indent="-240464" eaLnBrk="0" fontAlgn="base" hangingPunct="0">
              <a:spcBef>
                <a:spcPct val="0"/>
              </a:spcBef>
              <a:spcAft>
                <a:spcPct val="0"/>
              </a:spcAft>
              <a:defRPr sz="2500">
                <a:solidFill>
                  <a:schemeClr val="tx1"/>
                </a:solidFill>
                <a:latin typeface="Arial" panose="020B0604020202020204" pitchFamily="34" charset="0"/>
              </a:defRPr>
            </a:lvl8pPr>
            <a:lvl9pPr marL="4087894" indent="-240464" eaLnBrk="0" fontAlgn="base" hangingPunct="0">
              <a:spcBef>
                <a:spcPct val="0"/>
              </a:spcBef>
              <a:spcAft>
                <a:spcPct val="0"/>
              </a:spcAft>
              <a:defRPr sz="2500">
                <a:solidFill>
                  <a:schemeClr val="tx1"/>
                </a:solidFill>
                <a:latin typeface="Arial" panose="020B0604020202020204" pitchFamily="34" charset="0"/>
              </a:defRPr>
            </a:lvl9pPr>
          </a:lstStyle>
          <a:p>
            <a:pPr defTabSz="961857"/>
            <a:fld id="{70576C63-3F87-4697-B649-57C293B04E00}" type="slidenum">
              <a:rPr lang="en-US" altLang="en-US" sz="1300">
                <a:latin typeface="Times New Roman" panose="02020603050405020304" pitchFamily="18" charset="0"/>
              </a:rPr>
              <a:pPr defTabSz="961857"/>
              <a:t>1</a:t>
            </a:fld>
            <a:endParaRPr lang="en-US" altLang="en-US" sz="1300">
              <a:latin typeface="Times New Roman" panose="02020603050405020304" pitchFamily="18" charset="0"/>
            </a:endParaRPr>
          </a:p>
        </p:txBody>
      </p:sp>
    </p:spTree>
    <p:extLst>
      <p:ext uri="{BB962C8B-B14F-4D97-AF65-F5344CB8AC3E}">
        <p14:creationId xmlns:p14="http://schemas.microsoft.com/office/powerpoint/2010/main" val="29708507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a:extLst>
              <a:ext uri="{FF2B5EF4-FFF2-40B4-BE49-F238E27FC236}">
                <a16:creationId xmlns:a16="http://schemas.microsoft.com/office/drawing/2014/main" id="{351F3FCD-0587-49B8-AD43-B4CF67E1E742}"/>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AC738C4B-C0DE-4E1A-8538-DFADB4D741C3}" type="slidenum">
              <a:rPr lang="en-US" altLang="en-US" sz="1300">
                <a:latin typeface="Times New Roman" panose="02020603050405020304" pitchFamily="18" charset="0"/>
              </a:rPr>
              <a:pPr defTabSz="961857"/>
              <a:t>10</a:t>
            </a:fld>
            <a:endParaRPr lang="en-US" altLang="en-US" sz="1300">
              <a:latin typeface="Times New Roman" panose="02020603050405020304" pitchFamily="18" charset="0"/>
            </a:endParaRPr>
          </a:p>
        </p:txBody>
      </p:sp>
      <p:sp>
        <p:nvSpPr>
          <p:cNvPr id="44035" name="Rectangle 2">
            <a:extLst>
              <a:ext uri="{FF2B5EF4-FFF2-40B4-BE49-F238E27FC236}">
                <a16:creationId xmlns:a16="http://schemas.microsoft.com/office/drawing/2014/main" id="{2E155687-149B-4427-9D73-DC5155F04F20}"/>
              </a:ext>
            </a:extLst>
          </p:cNvPr>
          <p:cNvSpPr>
            <a:spLocks noGrp="1" noRot="1" noChangeAspect="1" noChangeArrowheads="1" noTextEdit="1"/>
          </p:cNvSpPr>
          <p:nvPr>
            <p:ph type="sldImg"/>
          </p:nvPr>
        </p:nvSpPr>
        <p:spPr>
          <a:ln/>
        </p:spPr>
      </p:sp>
      <p:sp>
        <p:nvSpPr>
          <p:cNvPr id="2" name="Rectangle 3">
            <a:extLst>
              <a:ext uri="{FF2B5EF4-FFF2-40B4-BE49-F238E27FC236}">
                <a16:creationId xmlns:a16="http://schemas.microsoft.com/office/drawing/2014/main" id="{1A15A227-1FA9-4154-834E-A57BE156EEC1}"/>
              </a:ext>
            </a:extLst>
          </p:cNvPr>
          <p:cNvSpPr>
            <a:spLocks noGrp="1" noChangeArrowheads="1"/>
          </p:cNvSpPr>
          <p:nvPr>
            <p:ph type="body" idx="1"/>
          </p:nvPr>
        </p:nvSpPr>
        <p:spPr/>
        <p:txBody>
          <a:bodyPr/>
          <a:lstStyle/>
          <a:p>
            <a:pPr>
              <a:defRPr/>
            </a:pPr>
            <a:endParaRPr lang="en-US" altLang="en-US"/>
          </a:p>
        </p:txBody>
      </p:sp>
      <p:sp>
        <p:nvSpPr>
          <p:cNvPr id="44037" name="Header Placeholder 2">
            <a:extLst>
              <a:ext uri="{FF2B5EF4-FFF2-40B4-BE49-F238E27FC236}">
                <a16:creationId xmlns:a16="http://schemas.microsoft.com/office/drawing/2014/main" id="{6F4741B5-DE34-4BE8-AEDD-EAF2E369B6C0}"/>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503007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a:extLst>
              <a:ext uri="{FF2B5EF4-FFF2-40B4-BE49-F238E27FC236}">
                <a16:creationId xmlns:a16="http://schemas.microsoft.com/office/drawing/2014/main" id="{8E49861B-295A-4F4D-B213-3CA1CFD9064D}"/>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0A08FD3F-65ED-4BC8-B24A-296123EC35C9}" type="slidenum">
              <a:rPr lang="en-US" altLang="en-US" sz="1300">
                <a:latin typeface="Times New Roman" panose="02020603050405020304" pitchFamily="18" charset="0"/>
              </a:rPr>
              <a:pPr defTabSz="961857"/>
              <a:t>102</a:t>
            </a:fld>
            <a:endParaRPr lang="en-US" altLang="en-US" sz="1300">
              <a:latin typeface="Times New Roman" panose="02020603050405020304" pitchFamily="18" charset="0"/>
            </a:endParaRPr>
          </a:p>
        </p:txBody>
      </p:sp>
      <p:sp>
        <p:nvSpPr>
          <p:cNvPr id="232451" name="Rectangle 2">
            <a:extLst>
              <a:ext uri="{FF2B5EF4-FFF2-40B4-BE49-F238E27FC236}">
                <a16:creationId xmlns:a16="http://schemas.microsoft.com/office/drawing/2014/main" id="{54EA9B70-4B71-4ADF-88BF-8123FA5D52DD}"/>
              </a:ext>
            </a:extLst>
          </p:cNvPr>
          <p:cNvSpPr>
            <a:spLocks noGrp="1" noRot="1" noChangeAspect="1" noChangeArrowheads="1" noTextEdit="1"/>
          </p:cNvSpPr>
          <p:nvPr>
            <p:ph type="sldImg"/>
          </p:nvPr>
        </p:nvSpPr>
        <p:spPr>
          <a:ln/>
        </p:spPr>
      </p:sp>
      <p:sp>
        <p:nvSpPr>
          <p:cNvPr id="232452" name="Rectangle 3">
            <a:extLst>
              <a:ext uri="{FF2B5EF4-FFF2-40B4-BE49-F238E27FC236}">
                <a16:creationId xmlns:a16="http://schemas.microsoft.com/office/drawing/2014/main" id="{67A7D2A4-B73E-434D-A1FE-B7893A763C98}"/>
              </a:ext>
            </a:extLst>
          </p:cNvPr>
          <p:cNvSpPr>
            <a:spLocks noGrp="1" noChangeArrowheads="1"/>
          </p:cNvSpPr>
          <p:nvPr>
            <p:ph type="body" idx="1"/>
          </p:nvPr>
        </p:nvSpPr>
        <p:spPr>
          <a:xfrm>
            <a:off x="974704" y="4560232"/>
            <a:ext cx="5365793" cy="4321556"/>
          </a:xfrm>
          <a:noFill/>
        </p:spPr>
        <p:txBody>
          <a:bodyPr/>
          <a:lstStyle/>
          <a:p>
            <a:endParaRPr lang="en-US" altLang="en-US"/>
          </a:p>
        </p:txBody>
      </p:sp>
      <p:sp>
        <p:nvSpPr>
          <p:cNvPr id="232453" name="Header Placeholder 1">
            <a:extLst>
              <a:ext uri="{FF2B5EF4-FFF2-40B4-BE49-F238E27FC236}">
                <a16:creationId xmlns:a16="http://schemas.microsoft.com/office/drawing/2014/main" id="{F3835AB4-02CB-4787-BD42-7F0946246E8F}"/>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3110517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a:extLst>
              <a:ext uri="{FF2B5EF4-FFF2-40B4-BE49-F238E27FC236}">
                <a16:creationId xmlns:a16="http://schemas.microsoft.com/office/drawing/2014/main" id="{B66F92B9-5B57-4F51-99DA-0DE9F60B9BB8}"/>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A7543141-9348-47E9-9CA5-6C73CDAE66AF}" type="slidenum">
              <a:rPr lang="en-US" altLang="en-US" sz="1300">
                <a:latin typeface="Times New Roman" panose="02020603050405020304" pitchFamily="18" charset="0"/>
              </a:rPr>
              <a:pPr defTabSz="961857"/>
              <a:t>103</a:t>
            </a:fld>
            <a:endParaRPr lang="en-US" altLang="en-US" sz="1300">
              <a:latin typeface="Times New Roman" panose="02020603050405020304" pitchFamily="18" charset="0"/>
            </a:endParaRPr>
          </a:p>
        </p:txBody>
      </p:sp>
      <p:sp>
        <p:nvSpPr>
          <p:cNvPr id="234499" name="Rectangle 2">
            <a:extLst>
              <a:ext uri="{FF2B5EF4-FFF2-40B4-BE49-F238E27FC236}">
                <a16:creationId xmlns:a16="http://schemas.microsoft.com/office/drawing/2014/main" id="{4865827E-8CEB-468C-BFED-237D56F0AC8B}"/>
              </a:ext>
            </a:extLst>
          </p:cNvPr>
          <p:cNvSpPr>
            <a:spLocks noGrp="1" noRot="1" noChangeAspect="1" noChangeArrowheads="1" noTextEdit="1"/>
          </p:cNvSpPr>
          <p:nvPr>
            <p:ph type="sldImg"/>
          </p:nvPr>
        </p:nvSpPr>
        <p:spPr>
          <a:ln/>
        </p:spPr>
      </p:sp>
      <p:sp>
        <p:nvSpPr>
          <p:cNvPr id="234500" name="Rectangle 3">
            <a:extLst>
              <a:ext uri="{FF2B5EF4-FFF2-40B4-BE49-F238E27FC236}">
                <a16:creationId xmlns:a16="http://schemas.microsoft.com/office/drawing/2014/main" id="{0B8B38DF-3AD2-4BCB-893B-2B73635E4F3E}"/>
              </a:ext>
            </a:extLst>
          </p:cNvPr>
          <p:cNvSpPr>
            <a:spLocks noGrp="1" noChangeArrowheads="1"/>
          </p:cNvSpPr>
          <p:nvPr>
            <p:ph type="body" idx="1"/>
          </p:nvPr>
        </p:nvSpPr>
        <p:spPr>
          <a:xfrm>
            <a:off x="974704" y="4560232"/>
            <a:ext cx="5365793" cy="4321556"/>
          </a:xfrm>
          <a:noFill/>
        </p:spPr>
        <p:txBody>
          <a:bodyPr/>
          <a:lstStyle/>
          <a:p>
            <a:endParaRPr lang="en-US" altLang="en-US"/>
          </a:p>
        </p:txBody>
      </p:sp>
      <p:sp>
        <p:nvSpPr>
          <p:cNvPr id="234501" name="Header Placeholder 1">
            <a:extLst>
              <a:ext uri="{FF2B5EF4-FFF2-40B4-BE49-F238E27FC236}">
                <a16:creationId xmlns:a16="http://schemas.microsoft.com/office/drawing/2014/main" id="{D4132F66-70F5-4CBA-A095-7991FC5B56B6}"/>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80475992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a:extLst>
              <a:ext uri="{FF2B5EF4-FFF2-40B4-BE49-F238E27FC236}">
                <a16:creationId xmlns:a16="http://schemas.microsoft.com/office/drawing/2014/main" id="{07EA4EE0-B0D7-48B5-AFC6-679F4F738C91}"/>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20FB5402-6867-4E16-AD8D-55625D5EF6BC}" type="slidenum">
              <a:rPr lang="en-US" altLang="en-US" sz="1300">
                <a:latin typeface="Times New Roman" panose="02020603050405020304" pitchFamily="18" charset="0"/>
              </a:rPr>
              <a:pPr defTabSz="961857"/>
              <a:t>104</a:t>
            </a:fld>
            <a:endParaRPr lang="en-US" altLang="en-US" sz="1300">
              <a:latin typeface="Times New Roman" panose="02020603050405020304" pitchFamily="18" charset="0"/>
            </a:endParaRPr>
          </a:p>
        </p:txBody>
      </p:sp>
      <p:sp>
        <p:nvSpPr>
          <p:cNvPr id="236547" name="Rectangle 2">
            <a:extLst>
              <a:ext uri="{FF2B5EF4-FFF2-40B4-BE49-F238E27FC236}">
                <a16:creationId xmlns:a16="http://schemas.microsoft.com/office/drawing/2014/main" id="{0A5DFE6B-5BD0-412A-BE43-420C04B98EFD}"/>
              </a:ext>
            </a:extLst>
          </p:cNvPr>
          <p:cNvSpPr>
            <a:spLocks noGrp="1" noRot="1" noChangeAspect="1" noChangeArrowheads="1" noTextEdit="1"/>
          </p:cNvSpPr>
          <p:nvPr>
            <p:ph type="sldImg"/>
          </p:nvPr>
        </p:nvSpPr>
        <p:spPr>
          <a:ln/>
        </p:spPr>
      </p:sp>
      <p:sp>
        <p:nvSpPr>
          <p:cNvPr id="236548" name="Rectangle 3">
            <a:extLst>
              <a:ext uri="{FF2B5EF4-FFF2-40B4-BE49-F238E27FC236}">
                <a16:creationId xmlns:a16="http://schemas.microsoft.com/office/drawing/2014/main" id="{84FA5C57-049C-43D9-B38A-E713731CFBF2}"/>
              </a:ext>
            </a:extLst>
          </p:cNvPr>
          <p:cNvSpPr>
            <a:spLocks noGrp="1" noChangeArrowheads="1"/>
          </p:cNvSpPr>
          <p:nvPr>
            <p:ph type="body" idx="1"/>
          </p:nvPr>
        </p:nvSpPr>
        <p:spPr>
          <a:xfrm>
            <a:off x="974704" y="4560232"/>
            <a:ext cx="5365793" cy="4321556"/>
          </a:xfrm>
          <a:noFill/>
        </p:spPr>
        <p:txBody>
          <a:bodyPr/>
          <a:lstStyle/>
          <a:p>
            <a:endParaRPr lang="en-US" altLang="en-US"/>
          </a:p>
        </p:txBody>
      </p:sp>
      <p:sp>
        <p:nvSpPr>
          <p:cNvPr id="236549" name="Header Placeholder 1">
            <a:extLst>
              <a:ext uri="{FF2B5EF4-FFF2-40B4-BE49-F238E27FC236}">
                <a16:creationId xmlns:a16="http://schemas.microsoft.com/office/drawing/2014/main" id="{8B9E657F-6D01-4E6F-B2D4-0499556E602D}"/>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9139092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a:extLst>
              <a:ext uri="{FF2B5EF4-FFF2-40B4-BE49-F238E27FC236}">
                <a16:creationId xmlns:a16="http://schemas.microsoft.com/office/drawing/2014/main" id="{B36A01C5-7EA7-4993-999A-9289B2743B97}"/>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37F422FE-EE90-4A95-A698-6D9E2DD5C593}" type="slidenum">
              <a:rPr lang="en-US" altLang="en-US" sz="1300">
                <a:latin typeface="Times New Roman" panose="02020603050405020304" pitchFamily="18" charset="0"/>
              </a:rPr>
              <a:pPr defTabSz="961857"/>
              <a:t>105</a:t>
            </a:fld>
            <a:endParaRPr lang="en-US" altLang="en-US" sz="1300">
              <a:latin typeface="Times New Roman" panose="02020603050405020304" pitchFamily="18" charset="0"/>
            </a:endParaRPr>
          </a:p>
        </p:txBody>
      </p:sp>
      <p:sp>
        <p:nvSpPr>
          <p:cNvPr id="238595" name="Rectangle 2">
            <a:extLst>
              <a:ext uri="{FF2B5EF4-FFF2-40B4-BE49-F238E27FC236}">
                <a16:creationId xmlns:a16="http://schemas.microsoft.com/office/drawing/2014/main" id="{490D3ADB-0DCD-4927-AB21-27E8A6E047C4}"/>
              </a:ext>
            </a:extLst>
          </p:cNvPr>
          <p:cNvSpPr>
            <a:spLocks noGrp="1" noRot="1" noChangeAspect="1" noChangeArrowheads="1" noTextEdit="1"/>
          </p:cNvSpPr>
          <p:nvPr>
            <p:ph type="sldImg"/>
          </p:nvPr>
        </p:nvSpPr>
        <p:spPr>
          <a:ln/>
        </p:spPr>
      </p:sp>
      <p:sp>
        <p:nvSpPr>
          <p:cNvPr id="238596" name="Rectangle 3">
            <a:extLst>
              <a:ext uri="{FF2B5EF4-FFF2-40B4-BE49-F238E27FC236}">
                <a16:creationId xmlns:a16="http://schemas.microsoft.com/office/drawing/2014/main" id="{F73FD3F5-BA8B-474B-83C0-87A9A11E710C}"/>
              </a:ext>
            </a:extLst>
          </p:cNvPr>
          <p:cNvSpPr>
            <a:spLocks noGrp="1" noChangeArrowheads="1"/>
          </p:cNvSpPr>
          <p:nvPr>
            <p:ph type="body" idx="1"/>
          </p:nvPr>
        </p:nvSpPr>
        <p:spPr>
          <a:xfrm>
            <a:off x="974704" y="4560232"/>
            <a:ext cx="5365793" cy="4321556"/>
          </a:xfrm>
          <a:noFill/>
        </p:spPr>
        <p:txBody>
          <a:bodyPr/>
          <a:lstStyle/>
          <a:p>
            <a:endParaRPr lang="en-US" altLang="en-US"/>
          </a:p>
        </p:txBody>
      </p:sp>
      <p:sp>
        <p:nvSpPr>
          <p:cNvPr id="238597" name="Header Placeholder 1">
            <a:extLst>
              <a:ext uri="{FF2B5EF4-FFF2-40B4-BE49-F238E27FC236}">
                <a16:creationId xmlns:a16="http://schemas.microsoft.com/office/drawing/2014/main" id="{5EB38763-A67F-4FF9-B6DF-B6E997271A7A}"/>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63713697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a:extLst>
              <a:ext uri="{FF2B5EF4-FFF2-40B4-BE49-F238E27FC236}">
                <a16:creationId xmlns:a16="http://schemas.microsoft.com/office/drawing/2014/main" id="{A6D86389-2E91-43A5-A491-849CECB19DEE}"/>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DC301FBC-4DC5-4C1A-9A00-EF5892885A92}" type="slidenum">
              <a:rPr lang="en-US" altLang="en-US" sz="1300">
                <a:latin typeface="Times New Roman" panose="02020603050405020304" pitchFamily="18" charset="0"/>
              </a:rPr>
              <a:pPr defTabSz="961857"/>
              <a:t>106</a:t>
            </a:fld>
            <a:endParaRPr lang="en-US" altLang="en-US" sz="1300">
              <a:latin typeface="Times New Roman" panose="02020603050405020304" pitchFamily="18" charset="0"/>
            </a:endParaRPr>
          </a:p>
        </p:txBody>
      </p:sp>
      <p:sp>
        <p:nvSpPr>
          <p:cNvPr id="240643" name="Rectangle 2">
            <a:extLst>
              <a:ext uri="{FF2B5EF4-FFF2-40B4-BE49-F238E27FC236}">
                <a16:creationId xmlns:a16="http://schemas.microsoft.com/office/drawing/2014/main" id="{67EEE4FC-FB2B-457C-9D40-31BCA65B78B2}"/>
              </a:ext>
            </a:extLst>
          </p:cNvPr>
          <p:cNvSpPr>
            <a:spLocks noGrp="1" noRot="1" noChangeAspect="1" noChangeArrowheads="1" noTextEdit="1"/>
          </p:cNvSpPr>
          <p:nvPr>
            <p:ph type="sldImg"/>
          </p:nvPr>
        </p:nvSpPr>
        <p:spPr>
          <a:ln/>
        </p:spPr>
      </p:sp>
      <p:sp>
        <p:nvSpPr>
          <p:cNvPr id="240644" name="Rectangle 3">
            <a:extLst>
              <a:ext uri="{FF2B5EF4-FFF2-40B4-BE49-F238E27FC236}">
                <a16:creationId xmlns:a16="http://schemas.microsoft.com/office/drawing/2014/main" id="{4EBBDA68-AF63-4A49-A0AF-DE91116BDF3F}"/>
              </a:ext>
            </a:extLst>
          </p:cNvPr>
          <p:cNvSpPr>
            <a:spLocks noGrp="1" noChangeArrowheads="1"/>
          </p:cNvSpPr>
          <p:nvPr>
            <p:ph type="body" idx="1"/>
          </p:nvPr>
        </p:nvSpPr>
        <p:spPr>
          <a:xfrm>
            <a:off x="731848" y="4560232"/>
            <a:ext cx="5867913" cy="4803985"/>
          </a:xfrm>
          <a:noFill/>
        </p:spPr>
        <p:txBody>
          <a:bodyPr/>
          <a:lstStyle/>
          <a:p>
            <a:endParaRPr lang="en-US" altLang="en-US"/>
          </a:p>
        </p:txBody>
      </p:sp>
      <p:sp>
        <p:nvSpPr>
          <p:cNvPr id="240645" name="Header Placeholder 1">
            <a:extLst>
              <a:ext uri="{FF2B5EF4-FFF2-40B4-BE49-F238E27FC236}">
                <a16:creationId xmlns:a16="http://schemas.microsoft.com/office/drawing/2014/main" id="{B1A61480-F4E3-455A-AE64-5557F11B801D}"/>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01734473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a:extLst>
              <a:ext uri="{FF2B5EF4-FFF2-40B4-BE49-F238E27FC236}">
                <a16:creationId xmlns:a16="http://schemas.microsoft.com/office/drawing/2014/main" id="{286C40AA-F77B-44E6-9809-AF1F5FCE8F49}"/>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A2A1AF77-A64B-45FF-9C46-FBE2834CB46F}" type="slidenum">
              <a:rPr lang="en-US" altLang="en-US" sz="1300">
                <a:latin typeface="Times New Roman" panose="02020603050405020304" pitchFamily="18" charset="0"/>
              </a:rPr>
              <a:pPr defTabSz="961857"/>
              <a:t>107</a:t>
            </a:fld>
            <a:endParaRPr lang="en-US" altLang="en-US" sz="1300">
              <a:latin typeface="Times New Roman" panose="02020603050405020304" pitchFamily="18" charset="0"/>
            </a:endParaRPr>
          </a:p>
        </p:txBody>
      </p:sp>
      <p:sp>
        <p:nvSpPr>
          <p:cNvPr id="242691" name="Rectangle 2">
            <a:extLst>
              <a:ext uri="{FF2B5EF4-FFF2-40B4-BE49-F238E27FC236}">
                <a16:creationId xmlns:a16="http://schemas.microsoft.com/office/drawing/2014/main" id="{AA02B84C-0440-4CC4-9163-D99C45F9DC55}"/>
              </a:ext>
            </a:extLst>
          </p:cNvPr>
          <p:cNvSpPr>
            <a:spLocks noGrp="1" noRot="1" noChangeAspect="1" noChangeArrowheads="1" noTextEdit="1"/>
          </p:cNvSpPr>
          <p:nvPr>
            <p:ph type="sldImg"/>
          </p:nvPr>
        </p:nvSpPr>
        <p:spPr>
          <a:ln/>
        </p:spPr>
      </p:sp>
      <p:sp>
        <p:nvSpPr>
          <p:cNvPr id="242692" name="Rectangle 3">
            <a:extLst>
              <a:ext uri="{FF2B5EF4-FFF2-40B4-BE49-F238E27FC236}">
                <a16:creationId xmlns:a16="http://schemas.microsoft.com/office/drawing/2014/main" id="{4889C714-4A02-4C2A-86F0-BB18B61CFE71}"/>
              </a:ext>
            </a:extLst>
          </p:cNvPr>
          <p:cNvSpPr>
            <a:spLocks noGrp="1" noChangeArrowheads="1"/>
          </p:cNvSpPr>
          <p:nvPr>
            <p:ph type="body" idx="1"/>
          </p:nvPr>
        </p:nvSpPr>
        <p:spPr>
          <a:noFill/>
        </p:spPr>
        <p:txBody>
          <a:bodyPr/>
          <a:lstStyle/>
          <a:p>
            <a:endParaRPr lang="en-US" altLang="en-US"/>
          </a:p>
        </p:txBody>
      </p:sp>
      <p:sp>
        <p:nvSpPr>
          <p:cNvPr id="242693" name="Header Placeholder 1">
            <a:extLst>
              <a:ext uri="{FF2B5EF4-FFF2-40B4-BE49-F238E27FC236}">
                <a16:creationId xmlns:a16="http://schemas.microsoft.com/office/drawing/2014/main" id="{75C5CB19-80B8-4B43-96B3-CF32CE78913F}"/>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4998605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a:extLst>
              <a:ext uri="{FF2B5EF4-FFF2-40B4-BE49-F238E27FC236}">
                <a16:creationId xmlns:a16="http://schemas.microsoft.com/office/drawing/2014/main" id="{BC619723-CDA7-41BF-837E-8EB089E1D906}"/>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E1B45453-7053-4669-A94C-FB6800ABEDD4}" type="slidenum">
              <a:rPr lang="en-US" altLang="en-US" sz="1300">
                <a:latin typeface="Times New Roman" panose="02020603050405020304" pitchFamily="18" charset="0"/>
              </a:rPr>
              <a:pPr defTabSz="961857"/>
              <a:t>108</a:t>
            </a:fld>
            <a:endParaRPr lang="en-US" altLang="en-US" sz="1300">
              <a:latin typeface="Times New Roman" panose="02020603050405020304" pitchFamily="18" charset="0"/>
            </a:endParaRPr>
          </a:p>
        </p:txBody>
      </p:sp>
      <p:sp>
        <p:nvSpPr>
          <p:cNvPr id="244739" name="Rectangle 2">
            <a:extLst>
              <a:ext uri="{FF2B5EF4-FFF2-40B4-BE49-F238E27FC236}">
                <a16:creationId xmlns:a16="http://schemas.microsoft.com/office/drawing/2014/main" id="{C5935FF5-12CB-43A3-BEA6-66E176552A7D}"/>
              </a:ext>
            </a:extLst>
          </p:cNvPr>
          <p:cNvSpPr>
            <a:spLocks noGrp="1" noRot="1" noChangeAspect="1" noChangeArrowheads="1" noTextEdit="1"/>
          </p:cNvSpPr>
          <p:nvPr>
            <p:ph type="sldImg"/>
          </p:nvPr>
        </p:nvSpPr>
        <p:spPr>
          <a:ln/>
        </p:spPr>
      </p:sp>
      <p:sp>
        <p:nvSpPr>
          <p:cNvPr id="244740" name="Rectangle 3">
            <a:extLst>
              <a:ext uri="{FF2B5EF4-FFF2-40B4-BE49-F238E27FC236}">
                <a16:creationId xmlns:a16="http://schemas.microsoft.com/office/drawing/2014/main" id="{D29FCA44-7B07-4D54-B97F-F3E4C4EC9152}"/>
              </a:ext>
            </a:extLst>
          </p:cNvPr>
          <p:cNvSpPr>
            <a:spLocks noGrp="1" noChangeArrowheads="1"/>
          </p:cNvSpPr>
          <p:nvPr>
            <p:ph type="body" idx="1"/>
          </p:nvPr>
        </p:nvSpPr>
        <p:spPr>
          <a:noFill/>
        </p:spPr>
        <p:txBody>
          <a:bodyPr/>
          <a:lstStyle/>
          <a:p>
            <a:endParaRPr lang="en-US" altLang="en-US"/>
          </a:p>
        </p:txBody>
      </p:sp>
      <p:sp>
        <p:nvSpPr>
          <p:cNvPr id="244741" name="Header Placeholder 1">
            <a:extLst>
              <a:ext uri="{FF2B5EF4-FFF2-40B4-BE49-F238E27FC236}">
                <a16:creationId xmlns:a16="http://schemas.microsoft.com/office/drawing/2014/main" id="{FFC9BC4B-B2FF-4C6F-9C29-B17B5180B3A2}"/>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86658275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a:extLst>
              <a:ext uri="{FF2B5EF4-FFF2-40B4-BE49-F238E27FC236}">
                <a16:creationId xmlns:a16="http://schemas.microsoft.com/office/drawing/2014/main" id="{0A36BE12-8240-4571-B0C8-6E8ADCEAF087}"/>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B6D06C18-34AB-41A6-9A09-73B36632152E}" type="slidenum">
              <a:rPr lang="en-US" altLang="en-US" sz="1300">
                <a:latin typeface="Times New Roman" panose="02020603050405020304" pitchFamily="18" charset="0"/>
              </a:rPr>
              <a:pPr defTabSz="961857"/>
              <a:t>109</a:t>
            </a:fld>
            <a:endParaRPr lang="en-US" altLang="en-US" sz="1300">
              <a:latin typeface="Times New Roman" panose="02020603050405020304" pitchFamily="18" charset="0"/>
            </a:endParaRPr>
          </a:p>
        </p:txBody>
      </p:sp>
      <p:sp>
        <p:nvSpPr>
          <p:cNvPr id="248835" name="Rectangle 2">
            <a:extLst>
              <a:ext uri="{FF2B5EF4-FFF2-40B4-BE49-F238E27FC236}">
                <a16:creationId xmlns:a16="http://schemas.microsoft.com/office/drawing/2014/main" id="{8DD3B641-FE05-436E-855B-E7125358203D}"/>
              </a:ext>
            </a:extLst>
          </p:cNvPr>
          <p:cNvSpPr>
            <a:spLocks noGrp="1" noRot="1" noChangeAspect="1" noChangeArrowheads="1" noTextEdit="1"/>
          </p:cNvSpPr>
          <p:nvPr>
            <p:ph type="sldImg"/>
          </p:nvPr>
        </p:nvSpPr>
        <p:spPr>
          <a:ln/>
        </p:spPr>
      </p:sp>
      <p:sp>
        <p:nvSpPr>
          <p:cNvPr id="248836" name="Rectangle 3">
            <a:extLst>
              <a:ext uri="{FF2B5EF4-FFF2-40B4-BE49-F238E27FC236}">
                <a16:creationId xmlns:a16="http://schemas.microsoft.com/office/drawing/2014/main" id="{5550D741-FDA6-43E7-AE6E-27F2EA147ABF}"/>
              </a:ext>
            </a:extLst>
          </p:cNvPr>
          <p:cNvSpPr>
            <a:spLocks noGrp="1" noChangeArrowheads="1"/>
          </p:cNvSpPr>
          <p:nvPr>
            <p:ph type="body" idx="1"/>
          </p:nvPr>
        </p:nvSpPr>
        <p:spPr>
          <a:noFill/>
        </p:spPr>
        <p:txBody>
          <a:bodyPr/>
          <a:lstStyle/>
          <a:p>
            <a:endParaRPr lang="en-US" altLang="en-US" dirty="0"/>
          </a:p>
        </p:txBody>
      </p:sp>
      <p:sp>
        <p:nvSpPr>
          <p:cNvPr id="248837" name="Header Placeholder 1">
            <a:extLst>
              <a:ext uri="{FF2B5EF4-FFF2-40B4-BE49-F238E27FC236}">
                <a16:creationId xmlns:a16="http://schemas.microsoft.com/office/drawing/2014/main" id="{92F23C9F-AF0D-4A0C-A441-F4DD8BCE16C3}"/>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50352971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a:extLst>
              <a:ext uri="{FF2B5EF4-FFF2-40B4-BE49-F238E27FC236}">
                <a16:creationId xmlns:a16="http://schemas.microsoft.com/office/drawing/2014/main" id="{4D04EB19-CD70-4386-ADE3-526C048DC589}"/>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0BAB50B6-875C-4857-877C-906D84150002}" type="slidenum">
              <a:rPr lang="en-US" altLang="en-US" sz="1300">
                <a:latin typeface="Times New Roman" panose="02020603050405020304" pitchFamily="18" charset="0"/>
              </a:rPr>
              <a:pPr defTabSz="961857"/>
              <a:t>110</a:t>
            </a:fld>
            <a:endParaRPr lang="en-US" altLang="en-US" sz="1300">
              <a:latin typeface="Times New Roman" panose="02020603050405020304" pitchFamily="18" charset="0"/>
            </a:endParaRPr>
          </a:p>
        </p:txBody>
      </p:sp>
      <p:sp>
        <p:nvSpPr>
          <p:cNvPr id="246787" name="Rectangle 2">
            <a:extLst>
              <a:ext uri="{FF2B5EF4-FFF2-40B4-BE49-F238E27FC236}">
                <a16:creationId xmlns:a16="http://schemas.microsoft.com/office/drawing/2014/main" id="{B5FED4EF-4FE2-4B81-9C40-A5105ED558F5}"/>
              </a:ext>
            </a:extLst>
          </p:cNvPr>
          <p:cNvSpPr>
            <a:spLocks noGrp="1" noRot="1" noChangeAspect="1" noChangeArrowheads="1" noTextEdit="1"/>
          </p:cNvSpPr>
          <p:nvPr>
            <p:ph type="sldImg"/>
          </p:nvPr>
        </p:nvSpPr>
        <p:spPr>
          <a:ln/>
        </p:spPr>
      </p:sp>
      <p:sp>
        <p:nvSpPr>
          <p:cNvPr id="246788" name="Rectangle 3">
            <a:extLst>
              <a:ext uri="{FF2B5EF4-FFF2-40B4-BE49-F238E27FC236}">
                <a16:creationId xmlns:a16="http://schemas.microsoft.com/office/drawing/2014/main" id="{3785DB3A-F85D-4E44-82D1-E613D29296F6}"/>
              </a:ext>
            </a:extLst>
          </p:cNvPr>
          <p:cNvSpPr>
            <a:spLocks noGrp="1" noChangeArrowheads="1"/>
          </p:cNvSpPr>
          <p:nvPr>
            <p:ph type="body" idx="1"/>
          </p:nvPr>
        </p:nvSpPr>
        <p:spPr>
          <a:noFill/>
        </p:spPr>
        <p:txBody>
          <a:bodyPr/>
          <a:lstStyle/>
          <a:p>
            <a:endParaRPr lang="en-US" altLang="en-US" dirty="0"/>
          </a:p>
        </p:txBody>
      </p:sp>
      <p:sp>
        <p:nvSpPr>
          <p:cNvPr id="246789" name="Header Placeholder 1">
            <a:extLst>
              <a:ext uri="{FF2B5EF4-FFF2-40B4-BE49-F238E27FC236}">
                <a16:creationId xmlns:a16="http://schemas.microsoft.com/office/drawing/2014/main" id="{756400D2-30F3-4729-8E28-4532F8066E52}"/>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8984111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a:extLst>
              <a:ext uri="{FF2B5EF4-FFF2-40B4-BE49-F238E27FC236}">
                <a16:creationId xmlns:a16="http://schemas.microsoft.com/office/drawing/2014/main" id="{91683B68-F367-43DC-B99F-AE6201CE729B}"/>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8B227CD9-E371-4A4F-92D1-59617A05B8DF}" type="slidenum">
              <a:rPr lang="en-US" altLang="en-US" sz="1300">
                <a:latin typeface="Times New Roman" panose="02020603050405020304" pitchFamily="18" charset="0"/>
              </a:rPr>
              <a:pPr defTabSz="961857"/>
              <a:t>111</a:t>
            </a:fld>
            <a:endParaRPr lang="en-US" altLang="en-US" sz="1300">
              <a:latin typeface="Times New Roman" panose="02020603050405020304" pitchFamily="18" charset="0"/>
            </a:endParaRPr>
          </a:p>
        </p:txBody>
      </p:sp>
      <p:sp>
        <p:nvSpPr>
          <p:cNvPr id="250883" name="Rectangle 2">
            <a:extLst>
              <a:ext uri="{FF2B5EF4-FFF2-40B4-BE49-F238E27FC236}">
                <a16:creationId xmlns:a16="http://schemas.microsoft.com/office/drawing/2014/main" id="{5EB9EA45-42D0-424E-8683-254E4AB49BE7}"/>
              </a:ext>
            </a:extLst>
          </p:cNvPr>
          <p:cNvSpPr>
            <a:spLocks noGrp="1" noRot="1" noChangeAspect="1" noChangeArrowheads="1" noTextEdit="1"/>
          </p:cNvSpPr>
          <p:nvPr>
            <p:ph type="sldImg"/>
          </p:nvPr>
        </p:nvSpPr>
        <p:spPr>
          <a:ln/>
        </p:spPr>
      </p:sp>
      <p:sp>
        <p:nvSpPr>
          <p:cNvPr id="250884" name="Rectangle 3">
            <a:extLst>
              <a:ext uri="{FF2B5EF4-FFF2-40B4-BE49-F238E27FC236}">
                <a16:creationId xmlns:a16="http://schemas.microsoft.com/office/drawing/2014/main" id="{D6F18D91-91C8-449E-B9C9-D9EEC70F7F10}"/>
              </a:ext>
            </a:extLst>
          </p:cNvPr>
          <p:cNvSpPr>
            <a:spLocks noGrp="1" noChangeArrowheads="1"/>
          </p:cNvSpPr>
          <p:nvPr>
            <p:ph type="body" idx="1"/>
          </p:nvPr>
        </p:nvSpPr>
        <p:spPr>
          <a:noFill/>
        </p:spPr>
        <p:txBody>
          <a:bodyPr/>
          <a:lstStyle/>
          <a:p>
            <a:endParaRPr lang="en-US" altLang="en-US" dirty="0"/>
          </a:p>
        </p:txBody>
      </p:sp>
      <p:sp>
        <p:nvSpPr>
          <p:cNvPr id="250885" name="Header Placeholder 1">
            <a:extLst>
              <a:ext uri="{FF2B5EF4-FFF2-40B4-BE49-F238E27FC236}">
                <a16:creationId xmlns:a16="http://schemas.microsoft.com/office/drawing/2014/main" id="{9AAC9B6D-2C47-4C69-859F-5D97EA84A1FE}"/>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0293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807B1935-6D98-4820-9793-11433634114A}"/>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B562263B-99CF-473D-AF26-36161A6C6925}" type="slidenum">
              <a:rPr lang="en-US" altLang="en-US" sz="1300">
                <a:latin typeface="Times New Roman" panose="02020603050405020304" pitchFamily="18" charset="0"/>
              </a:rPr>
              <a:pPr defTabSz="961857"/>
              <a:t>11</a:t>
            </a:fld>
            <a:endParaRPr lang="en-US" altLang="en-US" sz="1300">
              <a:latin typeface="Times New Roman" panose="02020603050405020304" pitchFamily="18" charset="0"/>
            </a:endParaRPr>
          </a:p>
        </p:txBody>
      </p:sp>
      <p:sp>
        <p:nvSpPr>
          <p:cNvPr id="46083" name="Rectangle 2">
            <a:extLst>
              <a:ext uri="{FF2B5EF4-FFF2-40B4-BE49-F238E27FC236}">
                <a16:creationId xmlns:a16="http://schemas.microsoft.com/office/drawing/2014/main" id="{264124B3-5AEB-46D8-B693-D16F285A22DE}"/>
              </a:ext>
            </a:extLst>
          </p:cNvPr>
          <p:cNvSpPr>
            <a:spLocks noGrp="1" noRot="1" noChangeAspect="1" noChangeArrowheads="1" noTextEdit="1"/>
          </p:cNvSpPr>
          <p:nvPr>
            <p:ph type="sldImg"/>
          </p:nvPr>
        </p:nvSpPr>
        <p:spPr>
          <a:ln/>
        </p:spPr>
      </p:sp>
      <p:sp>
        <p:nvSpPr>
          <p:cNvPr id="46084" name="Rectangle 3">
            <a:extLst>
              <a:ext uri="{FF2B5EF4-FFF2-40B4-BE49-F238E27FC236}">
                <a16:creationId xmlns:a16="http://schemas.microsoft.com/office/drawing/2014/main" id="{224D1E18-8835-41DC-A42A-36A39F8A3B55}"/>
              </a:ext>
            </a:extLst>
          </p:cNvPr>
          <p:cNvSpPr>
            <a:spLocks noGrp="1" noChangeArrowheads="1"/>
          </p:cNvSpPr>
          <p:nvPr>
            <p:ph type="body" idx="1"/>
          </p:nvPr>
        </p:nvSpPr>
        <p:spPr>
          <a:noFill/>
        </p:spPr>
        <p:txBody>
          <a:bodyPr/>
          <a:lstStyle/>
          <a:p>
            <a:endParaRPr lang="en-US" altLang="en-US"/>
          </a:p>
        </p:txBody>
      </p:sp>
      <p:sp>
        <p:nvSpPr>
          <p:cNvPr id="46085" name="Header Placeholder 1">
            <a:extLst>
              <a:ext uri="{FF2B5EF4-FFF2-40B4-BE49-F238E27FC236}">
                <a16:creationId xmlns:a16="http://schemas.microsoft.com/office/drawing/2014/main" id="{D763E48D-73AF-4FCE-9375-9571841A2E7A}"/>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13536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a:extLst>
              <a:ext uri="{FF2B5EF4-FFF2-40B4-BE49-F238E27FC236}">
                <a16:creationId xmlns:a16="http://schemas.microsoft.com/office/drawing/2014/main" id="{091D0DCB-9E2F-4A6B-9331-10EC647FEC14}"/>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6E5BCF3C-AC7F-4637-8BEA-43992877C4BC}" type="slidenum">
              <a:rPr lang="en-US" altLang="en-US" sz="1300">
                <a:latin typeface="Times New Roman" panose="02020603050405020304" pitchFamily="18" charset="0"/>
              </a:rPr>
              <a:pPr defTabSz="961857"/>
              <a:t>112</a:t>
            </a:fld>
            <a:endParaRPr lang="en-US" altLang="en-US" sz="1300">
              <a:latin typeface="Times New Roman" panose="02020603050405020304" pitchFamily="18" charset="0"/>
            </a:endParaRPr>
          </a:p>
        </p:txBody>
      </p:sp>
      <p:sp>
        <p:nvSpPr>
          <p:cNvPr id="252931" name="Rectangle 2">
            <a:extLst>
              <a:ext uri="{FF2B5EF4-FFF2-40B4-BE49-F238E27FC236}">
                <a16:creationId xmlns:a16="http://schemas.microsoft.com/office/drawing/2014/main" id="{3E5F7D78-5A76-4341-9E0A-B67D1D0FF001}"/>
              </a:ext>
            </a:extLst>
          </p:cNvPr>
          <p:cNvSpPr>
            <a:spLocks noGrp="1" noRot="1" noChangeAspect="1" noChangeArrowheads="1" noTextEdit="1"/>
          </p:cNvSpPr>
          <p:nvPr>
            <p:ph type="sldImg"/>
          </p:nvPr>
        </p:nvSpPr>
        <p:spPr>
          <a:ln/>
        </p:spPr>
      </p:sp>
      <p:sp>
        <p:nvSpPr>
          <p:cNvPr id="252932" name="Rectangle 3">
            <a:extLst>
              <a:ext uri="{FF2B5EF4-FFF2-40B4-BE49-F238E27FC236}">
                <a16:creationId xmlns:a16="http://schemas.microsoft.com/office/drawing/2014/main" id="{48C62080-4D42-4095-A435-71EC60A1A096}"/>
              </a:ext>
            </a:extLst>
          </p:cNvPr>
          <p:cNvSpPr>
            <a:spLocks noGrp="1" noChangeArrowheads="1"/>
          </p:cNvSpPr>
          <p:nvPr>
            <p:ph type="body" idx="1"/>
          </p:nvPr>
        </p:nvSpPr>
        <p:spPr>
          <a:noFill/>
        </p:spPr>
        <p:txBody>
          <a:bodyPr/>
          <a:lstStyle/>
          <a:p>
            <a:endParaRPr lang="en-US" altLang="en-US" dirty="0"/>
          </a:p>
        </p:txBody>
      </p:sp>
      <p:sp>
        <p:nvSpPr>
          <p:cNvPr id="252933" name="Header Placeholder 1">
            <a:extLst>
              <a:ext uri="{FF2B5EF4-FFF2-40B4-BE49-F238E27FC236}">
                <a16:creationId xmlns:a16="http://schemas.microsoft.com/office/drawing/2014/main" id="{CD4E80B8-64F0-4EAD-AC0A-E63FFFDFB14E}"/>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06950474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a:extLst>
              <a:ext uri="{FF2B5EF4-FFF2-40B4-BE49-F238E27FC236}">
                <a16:creationId xmlns:a16="http://schemas.microsoft.com/office/drawing/2014/main" id="{EC981BE8-1A84-4E3A-8F2E-99C4F5AC062D}"/>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056922BE-5298-4492-AFA9-B0ECF309ED9F}" type="slidenum">
              <a:rPr lang="en-US" altLang="en-US" sz="1300">
                <a:latin typeface="Times New Roman" panose="02020603050405020304" pitchFamily="18" charset="0"/>
              </a:rPr>
              <a:pPr defTabSz="961857"/>
              <a:t>113</a:t>
            </a:fld>
            <a:endParaRPr lang="en-US" altLang="en-US" sz="1300">
              <a:latin typeface="Times New Roman" panose="02020603050405020304" pitchFamily="18" charset="0"/>
            </a:endParaRPr>
          </a:p>
        </p:txBody>
      </p:sp>
      <p:sp>
        <p:nvSpPr>
          <p:cNvPr id="254979" name="Rectangle 2">
            <a:extLst>
              <a:ext uri="{FF2B5EF4-FFF2-40B4-BE49-F238E27FC236}">
                <a16:creationId xmlns:a16="http://schemas.microsoft.com/office/drawing/2014/main" id="{6A68F872-C598-42C3-8365-8B2664CC07E0}"/>
              </a:ext>
            </a:extLst>
          </p:cNvPr>
          <p:cNvSpPr>
            <a:spLocks noGrp="1" noRot="1" noChangeAspect="1" noChangeArrowheads="1" noTextEdit="1"/>
          </p:cNvSpPr>
          <p:nvPr>
            <p:ph type="sldImg"/>
          </p:nvPr>
        </p:nvSpPr>
        <p:spPr>
          <a:ln/>
        </p:spPr>
      </p:sp>
      <p:sp>
        <p:nvSpPr>
          <p:cNvPr id="254980" name="Rectangle 3">
            <a:extLst>
              <a:ext uri="{FF2B5EF4-FFF2-40B4-BE49-F238E27FC236}">
                <a16:creationId xmlns:a16="http://schemas.microsoft.com/office/drawing/2014/main" id="{1DA9C311-C640-4527-ADFF-B54F8F0CA9D7}"/>
              </a:ext>
            </a:extLst>
          </p:cNvPr>
          <p:cNvSpPr>
            <a:spLocks noGrp="1" noChangeArrowheads="1"/>
          </p:cNvSpPr>
          <p:nvPr>
            <p:ph type="body" idx="1"/>
          </p:nvPr>
        </p:nvSpPr>
        <p:spPr>
          <a:noFill/>
        </p:spPr>
        <p:txBody>
          <a:bodyPr/>
          <a:lstStyle/>
          <a:p>
            <a:endParaRPr lang="en-US" altLang="en-US" dirty="0"/>
          </a:p>
        </p:txBody>
      </p:sp>
      <p:sp>
        <p:nvSpPr>
          <p:cNvPr id="254981" name="Header Placeholder 1">
            <a:extLst>
              <a:ext uri="{FF2B5EF4-FFF2-40B4-BE49-F238E27FC236}">
                <a16:creationId xmlns:a16="http://schemas.microsoft.com/office/drawing/2014/main" id="{A4FBFB98-E6F9-4674-AC11-20B19BA20222}"/>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2835436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a:extLst>
              <a:ext uri="{FF2B5EF4-FFF2-40B4-BE49-F238E27FC236}">
                <a16:creationId xmlns:a16="http://schemas.microsoft.com/office/drawing/2014/main" id="{5B372009-D7A9-4729-AE15-8C676F9A61C5}"/>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443E9394-E9A5-4F87-9898-EE0FD460EC98}" type="slidenum">
              <a:rPr lang="en-US" altLang="en-US" sz="1300">
                <a:latin typeface="Times New Roman" panose="02020603050405020304" pitchFamily="18" charset="0"/>
              </a:rPr>
              <a:pPr defTabSz="961857"/>
              <a:t>114</a:t>
            </a:fld>
            <a:endParaRPr lang="en-US" altLang="en-US" sz="1300">
              <a:latin typeface="Times New Roman" panose="02020603050405020304" pitchFamily="18" charset="0"/>
            </a:endParaRPr>
          </a:p>
        </p:txBody>
      </p:sp>
      <p:sp>
        <p:nvSpPr>
          <p:cNvPr id="257027" name="Rectangle 2">
            <a:extLst>
              <a:ext uri="{FF2B5EF4-FFF2-40B4-BE49-F238E27FC236}">
                <a16:creationId xmlns:a16="http://schemas.microsoft.com/office/drawing/2014/main" id="{6543AEDA-770A-4391-916B-50E6D2DA8510}"/>
              </a:ext>
            </a:extLst>
          </p:cNvPr>
          <p:cNvSpPr>
            <a:spLocks noGrp="1" noRot="1" noChangeAspect="1" noChangeArrowheads="1" noTextEdit="1"/>
          </p:cNvSpPr>
          <p:nvPr>
            <p:ph type="sldImg"/>
          </p:nvPr>
        </p:nvSpPr>
        <p:spPr>
          <a:ln/>
        </p:spPr>
      </p:sp>
      <p:sp>
        <p:nvSpPr>
          <p:cNvPr id="257028" name="Rectangle 3">
            <a:extLst>
              <a:ext uri="{FF2B5EF4-FFF2-40B4-BE49-F238E27FC236}">
                <a16:creationId xmlns:a16="http://schemas.microsoft.com/office/drawing/2014/main" id="{8D9257DA-B88C-4032-9DFF-E09C3704B9AA}"/>
              </a:ext>
            </a:extLst>
          </p:cNvPr>
          <p:cNvSpPr>
            <a:spLocks noGrp="1" noChangeArrowheads="1"/>
          </p:cNvSpPr>
          <p:nvPr>
            <p:ph type="body" idx="1"/>
          </p:nvPr>
        </p:nvSpPr>
        <p:spPr>
          <a:noFill/>
        </p:spPr>
        <p:txBody>
          <a:bodyPr/>
          <a:lstStyle/>
          <a:p>
            <a:endParaRPr lang="en-US" altLang="en-US"/>
          </a:p>
        </p:txBody>
      </p:sp>
      <p:sp>
        <p:nvSpPr>
          <p:cNvPr id="257029" name="Header Placeholder 1">
            <a:extLst>
              <a:ext uri="{FF2B5EF4-FFF2-40B4-BE49-F238E27FC236}">
                <a16:creationId xmlns:a16="http://schemas.microsoft.com/office/drawing/2014/main" id="{5BB6EDCB-2368-4607-9205-0469FCBB6B24}"/>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7467308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a:extLst>
              <a:ext uri="{FF2B5EF4-FFF2-40B4-BE49-F238E27FC236}">
                <a16:creationId xmlns:a16="http://schemas.microsoft.com/office/drawing/2014/main" id="{2139B11D-0441-4584-B5AE-EBD941AC03CC}"/>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1EB4CAC2-57D8-4FF6-A215-0E5FEF0CA109}" type="slidenum">
              <a:rPr lang="en-US" altLang="en-US" sz="1300">
                <a:latin typeface="Times New Roman" panose="02020603050405020304" pitchFamily="18" charset="0"/>
              </a:rPr>
              <a:pPr defTabSz="961857"/>
              <a:t>115</a:t>
            </a:fld>
            <a:endParaRPr lang="en-US" altLang="en-US" sz="1300">
              <a:latin typeface="Times New Roman" panose="02020603050405020304" pitchFamily="18" charset="0"/>
            </a:endParaRPr>
          </a:p>
        </p:txBody>
      </p:sp>
      <p:sp>
        <p:nvSpPr>
          <p:cNvPr id="259075" name="Rectangle 2">
            <a:extLst>
              <a:ext uri="{FF2B5EF4-FFF2-40B4-BE49-F238E27FC236}">
                <a16:creationId xmlns:a16="http://schemas.microsoft.com/office/drawing/2014/main" id="{FFD1F9EC-E4BE-45DB-BB18-BFECD4BD7CDD}"/>
              </a:ext>
            </a:extLst>
          </p:cNvPr>
          <p:cNvSpPr>
            <a:spLocks noGrp="1" noRot="1" noChangeAspect="1" noChangeArrowheads="1" noTextEdit="1"/>
          </p:cNvSpPr>
          <p:nvPr>
            <p:ph type="sldImg"/>
          </p:nvPr>
        </p:nvSpPr>
        <p:spPr>
          <a:ln/>
        </p:spPr>
      </p:sp>
      <p:sp>
        <p:nvSpPr>
          <p:cNvPr id="259076" name="Rectangle 3">
            <a:extLst>
              <a:ext uri="{FF2B5EF4-FFF2-40B4-BE49-F238E27FC236}">
                <a16:creationId xmlns:a16="http://schemas.microsoft.com/office/drawing/2014/main" id="{6FD564D3-CA1F-44CF-B279-7F023EE48A52}"/>
              </a:ext>
            </a:extLst>
          </p:cNvPr>
          <p:cNvSpPr>
            <a:spLocks noGrp="1" noChangeArrowheads="1"/>
          </p:cNvSpPr>
          <p:nvPr>
            <p:ph type="body" idx="1"/>
          </p:nvPr>
        </p:nvSpPr>
        <p:spPr>
          <a:noFill/>
        </p:spPr>
        <p:txBody>
          <a:bodyPr/>
          <a:lstStyle/>
          <a:p>
            <a:endParaRPr lang="en-US" altLang="en-US" dirty="0"/>
          </a:p>
        </p:txBody>
      </p:sp>
      <p:sp>
        <p:nvSpPr>
          <p:cNvPr id="259077" name="Header Placeholder 1">
            <a:extLst>
              <a:ext uri="{FF2B5EF4-FFF2-40B4-BE49-F238E27FC236}">
                <a16:creationId xmlns:a16="http://schemas.microsoft.com/office/drawing/2014/main" id="{EF163144-268E-4808-B1BA-D63DCF3B1001}"/>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0961720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a:extLst>
              <a:ext uri="{FF2B5EF4-FFF2-40B4-BE49-F238E27FC236}">
                <a16:creationId xmlns:a16="http://schemas.microsoft.com/office/drawing/2014/main" id="{3B1691E7-F75F-42DC-9BA7-7353BE77542F}"/>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1811B56E-8168-479C-A984-BEAAB443C868}" type="slidenum">
              <a:rPr lang="en-US" altLang="en-US" sz="1300">
                <a:latin typeface="Times New Roman" panose="02020603050405020304" pitchFamily="18" charset="0"/>
              </a:rPr>
              <a:pPr defTabSz="961857"/>
              <a:t>116</a:t>
            </a:fld>
            <a:endParaRPr lang="en-US" altLang="en-US" sz="1300">
              <a:latin typeface="Times New Roman" panose="02020603050405020304" pitchFamily="18" charset="0"/>
            </a:endParaRPr>
          </a:p>
        </p:txBody>
      </p:sp>
      <p:sp>
        <p:nvSpPr>
          <p:cNvPr id="261123" name="Rectangle 2">
            <a:extLst>
              <a:ext uri="{FF2B5EF4-FFF2-40B4-BE49-F238E27FC236}">
                <a16:creationId xmlns:a16="http://schemas.microsoft.com/office/drawing/2014/main" id="{289AD007-35C2-4604-BB66-2F7B7FDB7329}"/>
              </a:ext>
            </a:extLst>
          </p:cNvPr>
          <p:cNvSpPr>
            <a:spLocks noGrp="1" noRot="1" noChangeAspect="1" noChangeArrowheads="1" noTextEdit="1"/>
          </p:cNvSpPr>
          <p:nvPr>
            <p:ph type="sldImg"/>
          </p:nvPr>
        </p:nvSpPr>
        <p:spPr>
          <a:ln/>
        </p:spPr>
      </p:sp>
      <p:sp>
        <p:nvSpPr>
          <p:cNvPr id="261124" name="Rectangle 3">
            <a:extLst>
              <a:ext uri="{FF2B5EF4-FFF2-40B4-BE49-F238E27FC236}">
                <a16:creationId xmlns:a16="http://schemas.microsoft.com/office/drawing/2014/main" id="{D278265A-CA76-4BD2-8621-E7B0AED2DBF7}"/>
              </a:ext>
            </a:extLst>
          </p:cNvPr>
          <p:cNvSpPr>
            <a:spLocks noGrp="1" noChangeArrowheads="1"/>
          </p:cNvSpPr>
          <p:nvPr>
            <p:ph type="body" idx="1"/>
          </p:nvPr>
        </p:nvSpPr>
        <p:spPr>
          <a:noFill/>
        </p:spPr>
        <p:txBody>
          <a:bodyPr/>
          <a:lstStyle/>
          <a:p>
            <a:endParaRPr lang="en-US" altLang="en-US" dirty="0"/>
          </a:p>
        </p:txBody>
      </p:sp>
      <p:sp>
        <p:nvSpPr>
          <p:cNvPr id="261125" name="Header Placeholder 1">
            <a:extLst>
              <a:ext uri="{FF2B5EF4-FFF2-40B4-BE49-F238E27FC236}">
                <a16:creationId xmlns:a16="http://schemas.microsoft.com/office/drawing/2014/main" id="{22BDAB6B-CDB4-4466-8C7F-168CB3508248}"/>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2359663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a:extLst>
              <a:ext uri="{FF2B5EF4-FFF2-40B4-BE49-F238E27FC236}">
                <a16:creationId xmlns:a16="http://schemas.microsoft.com/office/drawing/2014/main" id="{9CB2F102-D295-481C-AA98-8A4BF4A70ABC}"/>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271360EF-E256-45AF-BAB0-B19D400B4FBC}" type="slidenum">
              <a:rPr lang="en-US" altLang="en-US" sz="1300">
                <a:latin typeface="Times New Roman" panose="02020603050405020304" pitchFamily="18" charset="0"/>
              </a:rPr>
              <a:pPr defTabSz="961857"/>
              <a:t>117</a:t>
            </a:fld>
            <a:endParaRPr lang="en-US" altLang="en-US" sz="1300">
              <a:latin typeface="Times New Roman" panose="02020603050405020304" pitchFamily="18" charset="0"/>
            </a:endParaRPr>
          </a:p>
        </p:txBody>
      </p:sp>
      <p:sp>
        <p:nvSpPr>
          <p:cNvPr id="263171" name="Rectangle 2">
            <a:extLst>
              <a:ext uri="{FF2B5EF4-FFF2-40B4-BE49-F238E27FC236}">
                <a16:creationId xmlns:a16="http://schemas.microsoft.com/office/drawing/2014/main" id="{2CA05812-4421-4AD4-8220-08EB4B3CB2AB}"/>
              </a:ext>
            </a:extLst>
          </p:cNvPr>
          <p:cNvSpPr>
            <a:spLocks noGrp="1" noRot="1" noChangeAspect="1" noChangeArrowheads="1" noTextEdit="1"/>
          </p:cNvSpPr>
          <p:nvPr>
            <p:ph type="sldImg"/>
          </p:nvPr>
        </p:nvSpPr>
        <p:spPr>
          <a:ln/>
        </p:spPr>
      </p:sp>
      <p:sp>
        <p:nvSpPr>
          <p:cNvPr id="263172" name="Rectangle 3">
            <a:extLst>
              <a:ext uri="{FF2B5EF4-FFF2-40B4-BE49-F238E27FC236}">
                <a16:creationId xmlns:a16="http://schemas.microsoft.com/office/drawing/2014/main" id="{F895C34D-A1D5-4FA9-8CDA-FBF9F3BD710A}"/>
              </a:ext>
            </a:extLst>
          </p:cNvPr>
          <p:cNvSpPr>
            <a:spLocks noGrp="1" noChangeArrowheads="1"/>
          </p:cNvSpPr>
          <p:nvPr>
            <p:ph type="body" idx="1"/>
          </p:nvPr>
        </p:nvSpPr>
        <p:spPr>
          <a:noFill/>
        </p:spPr>
        <p:txBody>
          <a:bodyPr/>
          <a:lstStyle/>
          <a:p>
            <a:endParaRPr lang="en-US" altLang="en-US"/>
          </a:p>
        </p:txBody>
      </p:sp>
      <p:sp>
        <p:nvSpPr>
          <p:cNvPr id="263173" name="Header Placeholder 1">
            <a:extLst>
              <a:ext uri="{FF2B5EF4-FFF2-40B4-BE49-F238E27FC236}">
                <a16:creationId xmlns:a16="http://schemas.microsoft.com/office/drawing/2014/main" id="{C1BC8E91-422A-425D-96AF-3F51511A74A2}"/>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6764239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a:extLst>
              <a:ext uri="{FF2B5EF4-FFF2-40B4-BE49-F238E27FC236}">
                <a16:creationId xmlns:a16="http://schemas.microsoft.com/office/drawing/2014/main" id="{E8C2589A-0BA4-411B-A65D-DB65F52CB19F}"/>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2A8573CF-35EB-4068-8837-C3CE544881FE}" type="slidenum">
              <a:rPr lang="en-US" altLang="en-US" sz="1300">
                <a:latin typeface="Times New Roman" panose="02020603050405020304" pitchFamily="18" charset="0"/>
              </a:rPr>
              <a:pPr defTabSz="961857"/>
              <a:t>119</a:t>
            </a:fld>
            <a:endParaRPr lang="en-US" altLang="en-US" sz="1300">
              <a:latin typeface="Times New Roman" panose="02020603050405020304" pitchFamily="18" charset="0"/>
            </a:endParaRPr>
          </a:p>
        </p:txBody>
      </p:sp>
      <p:sp>
        <p:nvSpPr>
          <p:cNvPr id="267267" name="Rectangle 2">
            <a:extLst>
              <a:ext uri="{FF2B5EF4-FFF2-40B4-BE49-F238E27FC236}">
                <a16:creationId xmlns:a16="http://schemas.microsoft.com/office/drawing/2014/main" id="{99D8D22B-E554-4A42-AD3D-958661A93ADF}"/>
              </a:ext>
            </a:extLst>
          </p:cNvPr>
          <p:cNvSpPr>
            <a:spLocks noGrp="1" noRot="1" noChangeAspect="1" noChangeArrowheads="1" noTextEdit="1"/>
          </p:cNvSpPr>
          <p:nvPr>
            <p:ph type="sldImg"/>
          </p:nvPr>
        </p:nvSpPr>
        <p:spPr>
          <a:ln/>
        </p:spPr>
      </p:sp>
      <p:sp>
        <p:nvSpPr>
          <p:cNvPr id="267268" name="Rectangle 3">
            <a:extLst>
              <a:ext uri="{FF2B5EF4-FFF2-40B4-BE49-F238E27FC236}">
                <a16:creationId xmlns:a16="http://schemas.microsoft.com/office/drawing/2014/main" id="{1E202F9A-D2E1-4EEA-A886-9E2C32E477D0}"/>
              </a:ext>
            </a:extLst>
          </p:cNvPr>
          <p:cNvSpPr>
            <a:spLocks noGrp="1" noChangeArrowheads="1"/>
          </p:cNvSpPr>
          <p:nvPr>
            <p:ph type="body" idx="1"/>
          </p:nvPr>
        </p:nvSpPr>
        <p:spPr>
          <a:noFill/>
        </p:spPr>
        <p:txBody>
          <a:bodyPr/>
          <a:lstStyle/>
          <a:p>
            <a:endParaRPr lang="en-US" altLang="en-US"/>
          </a:p>
        </p:txBody>
      </p:sp>
      <p:sp>
        <p:nvSpPr>
          <p:cNvPr id="267269" name="Header Placeholder 1">
            <a:extLst>
              <a:ext uri="{FF2B5EF4-FFF2-40B4-BE49-F238E27FC236}">
                <a16:creationId xmlns:a16="http://schemas.microsoft.com/office/drawing/2014/main" id="{D67FE082-A989-4372-B466-2D289EF133BE}"/>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8412621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a:extLst>
              <a:ext uri="{FF2B5EF4-FFF2-40B4-BE49-F238E27FC236}">
                <a16:creationId xmlns:a16="http://schemas.microsoft.com/office/drawing/2014/main" id="{41B92E1C-E48A-4FAD-B6A6-FB9578F163E2}"/>
              </a:ext>
            </a:extLst>
          </p:cNvPr>
          <p:cNvSpPr>
            <a:spLocks noGrp="1" noRot="1" noChangeAspect="1" noChangeArrowheads="1" noTextEdit="1"/>
          </p:cNvSpPr>
          <p:nvPr>
            <p:ph type="sldImg"/>
          </p:nvPr>
        </p:nvSpPr>
        <p:spPr>
          <a:xfrm>
            <a:off x="949325" y="704850"/>
            <a:ext cx="5419725" cy="3613150"/>
          </a:xfrm>
          <a:ln cap="flat"/>
        </p:spPr>
      </p:sp>
      <p:sp>
        <p:nvSpPr>
          <p:cNvPr id="269315" name="Rectangle 3">
            <a:extLst>
              <a:ext uri="{FF2B5EF4-FFF2-40B4-BE49-F238E27FC236}">
                <a16:creationId xmlns:a16="http://schemas.microsoft.com/office/drawing/2014/main" id="{539A29FC-BB25-4A49-827D-DC914882A465}"/>
              </a:ext>
            </a:extLst>
          </p:cNvPr>
          <p:cNvSpPr>
            <a:spLocks noGrp="1" noChangeArrowheads="1"/>
          </p:cNvSpPr>
          <p:nvPr>
            <p:ph type="body" idx="1"/>
          </p:nvPr>
        </p:nvSpPr>
        <p:spPr>
          <a:xfrm>
            <a:off x="945168" y="4563617"/>
            <a:ext cx="5424866" cy="4335098"/>
          </a:xfrm>
          <a:noFill/>
        </p:spPr>
        <p:txBody>
          <a:bodyPr lIns="96583" tIns="48291" rIns="96583" bIns="48291"/>
          <a:lstStyle/>
          <a:p>
            <a:endParaRPr lang="en-US" altLang="en-US"/>
          </a:p>
        </p:txBody>
      </p:sp>
      <p:sp>
        <p:nvSpPr>
          <p:cNvPr id="269316" name="Header Placeholder 1">
            <a:extLst>
              <a:ext uri="{FF2B5EF4-FFF2-40B4-BE49-F238E27FC236}">
                <a16:creationId xmlns:a16="http://schemas.microsoft.com/office/drawing/2014/main" id="{0C1589EF-D95A-45EE-8957-3F831740941A}"/>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8538157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a:extLst>
              <a:ext uri="{FF2B5EF4-FFF2-40B4-BE49-F238E27FC236}">
                <a16:creationId xmlns:a16="http://schemas.microsoft.com/office/drawing/2014/main" id="{7A487BF9-0095-4C94-BBFE-D7C4414DEEBC}"/>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E4980E69-3109-484D-B54A-570A561FD452}" type="slidenum">
              <a:rPr lang="en-US" altLang="en-US" sz="1300">
                <a:latin typeface="Times New Roman" panose="02020603050405020304" pitchFamily="18" charset="0"/>
              </a:rPr>
              <a:pPr defTabSz="961857"/>
              <a:t>12</a:t>
            </a:fld>
            <a:endParaRPr lang="en-US" altLang="en-US" sz="1300">
              <a:latin typeface="Times New Roman" panose="02020603050405020304" pitchFamily="18" charset="0"/>
            </a:endParaRPr>
          </a:p>
        </p:txBody>
      </p:sp>
      <p:sp>
        <p:nvSpPr>
          <p:cNvPr id="48131" name="Rectangle 2">
            <a:extLst>
              <a:ext uri="{FF2B5EF4-FFF2-40B4-BE49-F238E27FC236}">
                <a16:creationId xmlns:a16="http://schemas.microsoft.com/office/drawing/2014/main" id="{AF793C5D-F5A9-4407-BCC4-392BD3929087}"/>
              </a:ext>
            </a:extLst>
          </p:cNvPr>
          <p:cNvSpPr>
            <a:spLocks noGrp="1" noRot="1" noChangeAspect="1" noChangeArrowheads="1" noTextEdit="1"/>
          </p:cNvSpPr>
          <p:nvPr>
            <p:ph type="sldImg"/>
          </p:nvPr>
        </p:nvSpPr>
        <p:spPr>
          <a:ln/>
        </p:spPr>
      </p:sp>
      <p:sp>
        <p:nvSpPr>
          <p:cNvPr id="48132" name="Rectangle 3">
            <a:extLst>
              <a:ext uri="{FF2B5EF4-FFF2-40B4-BE49-F238E27FC236}">
                <a16:creationId xmlns:a16="http://schemas.microsoft.com/office/drawing/2014/main" id="{AEFB2107-532F-45B5-B6E5-9C9DA1B68D90}"/>
              </a:ext>
            </a:extLst>
          </p:cNvPr>
          <p:cNvSpPr>
            <a:spLocks noGrp="1" noChangeArrowheads="1"/>
          </p:cNvSpPr>
          <p:nvPr>
            <p:ph type="body" idx="1"/>
          </p:nvPr>
        </p:nvSpPr>
        <p:spPr>
          <a:noFill/>
        </p:spPr>
        <p:txBody>
          <a:bodyPr/>
          <a:lstStyle/>
          <a:p>
            <a:endParaRPr lang="en-US" altLang="en-US"/>
          </a:p>
        </p:txBody>
      </p:sp>
      <p:sp>
        <p:nvSpPr>
          <p:cNvPr id="48133" name="Header Placeholder 1">
            <a:extLst>
              <a:ext uri="{FF2B5EF4-FFF2-40B4-BE49-F238E27FC236}">
                <a16:creationId xmlns:a16="http://schemas.microsoft.com/office/drawing/2014/main" id="{FEDA85AF-5AE0-40C5-9B87-2E59DE1EABC5}"/>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796411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a:extLst>
              <a:ext uri="{FF2B5EF4-FFF2-40B4-BE49-F238E27FC236}">
                <a16:creationId xmlns:a16="http://schemas.microsoft.com/office/drawing/2014/main" id="{258779F1-1B5B-4E05-A6D5-FB5BD3994EF4}"/>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3EC3AB00-82D3-4716-BBAD-B002E9F0D9F7}" type="slidenum">
              <a:rPr lang="en-US" altLang="en-US" sz="1300">
                <a:latin typeface="Times New Roman" panose="02020603050405020304" pitchFamily="18" charset="0"/>
              </a:rPr>
              <a:pPr defTabSz="961857"/>
              <a:t>13</a:t>
            </a:fld>
            <a:endParaRPr lang="en-US" altLang="en-US" sz="1300">
              <a:latin typeface="Times New Roman" panose="02020603050405020304" pitchFamily="18" charset="0"/>
            </a:endParaRPr>
          </a:p>
        </p:txBody>
      </p:sp>
      <p:sp>
        <p:nvSpPr>
          <p:cNvPr id="50179" name="Rectangle 2">
            <a:extLst>
              <a:ext uri="{FF2B5EF4-FFF2-40B4-BE49-F238E27FC236}">
                <a16:creationId xmlns:a16="http://schemas.microsoft.com/office/drawing/2014/main" id="{63C0B107-0A0C-45FE-A6EA-EF860489DBCF}"/>
              </a:ext>
            </a:extLst>
          </p:cNvPr>
          <p:cNvSpPr>
            <a:spLocks noGrp="1" noRot="1" noChangeAspect="1" noChangeArrowheads="1" noTextEdit="1"/>
          </p:cNvSpPr>
          <p:nvPr>
            <p:ph type="sldImg"/>
          </p:nvPr>
        </p:nvSpPr>
        <p:spPr>
          <a:ln/>
        </p:spPr>
      </p:sp>
      <p:sp>
        <p:nvSpPr>
          <p:cNvPr id="50180" name="Rectangle 3">
            <a:extLst>
              <a:ext uri="{FF2B5EF4-FFF2-40B4-BE49-F238E27FC236}">
                <a16:creationId xmlns:a16="http://schemas.microsoft.com/office/drawing/2014/main" id="{E1C48309-5BA8-40B4-947E-6262D16F9566}"/>
              </a:ext>
            </a:extLst>
          </p:cNvPr>
          <p:cNvSpPr>
            <a:spLocks noGrp="1" noChangeArrowheads="1"/>
          </p:cNvSpPr>
          <p:nvPr>
            <p:ph type="body" idx="1"/>
          </p:nvPr>
        </p:nvSpPr>
        <p:spPr>
          <a:xfrm>
            <a:off x="567757" y="4560232"/>
            <a:ext cx="5772740" cy="4321556"/>
          </a:xfrm>
          <a:noFill/>
        </p:spPr>
        <p:txBody>
          <a:bodyPr/>
          <a:lstStyle/>
          <a:p>
            <a:pPr>
              <a:lnSpc>
                <a:spcPct val="90000"/>
              </a:lnSpc>
            </a:pPr>
            <a:endParaRPr lang="en-US" altLang="en-US"/>
          </a:p>
        </p:txBody>
      </p:sp>
      <p:sp>
        <p:nvSpPr>
          <p:cNvPr id="50181" name="Header Placeholder 1">
            <a:extLst>
              <a:ext uri="{FF2B5EF4-FFF2-40B4-BE49-F238E27FC236}">
                <a16:creationId xmlns:a16="http://schemas.microsoft.com/office/drawing/2014/main" id="{8FAA34AA-489D-410D-B30F-9E3E1F6F6E76}"/>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1590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a:extLst>
              <a:ext uri="{FF2B5EF4-FFF2-40B4-BE49-F238E27FC236}">
                <a16:creationId xmlns:a16="http://schemas.microsoft.com/office/drawing/2014/main" id="{2EE00FF3-7F1E-4556-92EE-13B476371166}"/>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5B115DC7-E770-4F15-BCB3-D7D81F5F07CD}" type="slidenum">
              <a:rPr lang="en-US" altLang="en-US" sz="1300">
                <a:latin typeface="Times New Roman" panose="02020603050405020304" pitchFamily="18" charset="0"/>
              </a:rPr>
              <a:pPr defTabSz="961857"/>
              <a:t>14</a:t>
            </a:fld>
            <a:endParaRPr lang="en-US" altLang="en-US" sz="1300">
              <a:latin typeface="Times New Roman" panose="02020603050405020304" pitchFamily="18" charset="0"/>
            </a:endParaRPr>
          </a:p>
        </p:txBody>
      </p:sp>
      <p:sp>
        <p:nvSpPr>
          <p:cNvPr id="52227" name="Rectangle 2">
            <a:extLst>
              <a:ext uri="{FF2B5EF4-FFF2-40B4-BE49-F238E27FC236}">
                <a16:creationId xmlns:a16="http://schemas.microsoft.com/office/drawing/2014/main" id="{BE0B31CF-0787-435B-A061-47038A01C252}"/>
              </a:ext>
            </a:extLst>
          </p:cNvPr>
          <p:cNvSpPr>
            <a:spLocks noGrp="1" noRot="1" noChangeAspect="1" noChangeArrowheads="1" noTextEdit="1"/>
          </p:cNvSpPr>
          <p:nvPr>
            <p:ph type="sldImg"/>
          </p:nvPr>
        </p:nvSpPr>
        <p:spPr>
          <a:xfrm>
            <a:off x="960438" y="720725"/>
            <a:ext cx="5395912" cy="3598863"/>
          </a:xfrm>
          <a:ln/>
        </p:spPr>
      </p:sp>
      <p:sp>
        <p:nvSpPr>
          <p:cNvPr id="52228" name="Rectangle 3">
            <a:extLst>
              <a:ext uri="{FF2B5EF4-FFF2-40B4-BE49-F238E27FC236}">
                <a16:creationId xmlns:a16="http://schemas.microsoft.com/office/drawing/2014/main" id="{00E08616-5E9D-4FE8-8D8B-0A97053DAFCA}"/>
              </a:ext>
            </a:extLst>
          </p:cNvPr>
          <p:cNvSpPr>
            <a:spLocks noGrp="1" noChangeArrowheads="1"/>
          </p:cNvSpPr>
          <p:nvPr>
            <p:ph type="body" idx="1"/>
          </p:nvPr>
        </p:nvSpPr>
        <p:spPr>
          <a:xfrm>
            <a:off x="974704" y="4560231"/>
            <a:ext cx="5365793" cy="4319863"/>
          </a:xfrm>
          <a:noFill/>
        </p:spPr>
        <p:txBody>
          <a:bodyPr/>
          <a:lstStyle/>
          <a:p>
            <a:endParaRPr lang="en-US" altLang="en-US"/>
          </a:p>
        </p:txBody>
      </p:sp>
      <p:sp>
        <p:nvSpPr>
          <p:cNvPr id="52229" name="Header Placeholder 1">
            <a:extLst>
              <a:ext uri="{FF2B5EF4-FFF2-40B4-BE49-F238E27FC236}">
                <a16:creationId xmlns:a16="http://schemas.microsoft.com/office/drawing/2014/main" id="{91F55EFA-91A0-491B-ADD2-780BB8882C5B}"/>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004975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7B389661-7544-4A18-B66C-D020731EA2EF}"/>
              </a:ext>
            </a:extLst>
          </p:cNvPr>
          <p:cNvSpPr>
            <a:spLocks noGrp="1" noRot="1" noChangeAspect="1" noChangeArrowheads="1" noTextEdit="1"/>
          </p:cNvSpPr>
          <p:nvPr>
            <p:ph type="sldImg"/>
          </p:nvPr>
        </p:nvSpPr>
        <p:spPr>
          <a:ln/>
        </p:spPr>
      </p:sp>
      <p:sp>
        <p:nvSpPr>
          <p:cNvPr id="54275" name="Notes Placeholder 2">
            <a:extLst>
              <a:ext uri="{FF2B5EF4-FFF2-40B4-BE49-F238E27FC236}">
                <a16:creationId xmlns:a16="http://schemas.microsoft.com/office/drawing/2014/main" id="{F6F80A2D-BD55-420D-9BF4-367623C2A83E}"/>
              </a:ext>
            </a:extLst>
          </p:cNvPr>
          <p:cNvSpPr>
            <a:spLocks noGrp="1" noChangeArrowheads="1"/>
          </p:cNvSpPr>
          <p:nvPr>
            <p:ph type="body" idx="1"/>
          </p:nvPr>
        </p:nvSpPr>
        <p:spPr>
          <a:noFill/>
        </p:spPr>
        <p:txBody>
          <a:bodyPr/>
          <a:lstStyle/>
          <a:p>
            <a:endParaRPr lang="en-US" altLang="en-US"/>
          </a:p>
        </p:txBody>
      </p:sp>
      <p:sp>
        <p:nvSpPr>
          <p:cNvPr id="54276" name="Header Placeholder 3">
            <a:extLst>
              <a:ext uri="{FF2B5EF4-FFF2-40B4-BE49-F238E27FC236}">
                <a16:creationId xmlns:a16="http://schemas.microsoft.com/office/drawing/2014/main" id="{A3E09063-E00E-422B-91D6-6D9640A58C2D}"/>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81509" indent="-300580">
              <a:defRPr sz="2500">
                <a:solidFill>
                  <a:schemeClr val="tx1"/>
                </a:solidFill>
                <a:latin typeface="Arial" panose="020B0604020202020204" pitchFamily="34" charset="0"/>
              </a:defRPr>
            </a:lvl2pPr>
            <a:lvl3pPr marL="1202322" indent="-240464">
              <a:defRPr sz="2500">
                <a:solidFill>
                  <a:schemeClr val="tx1"/>
                </a:solidFill>
                <a:latin typeface="Arial" panose="020B0604020202020204" pitchFamily="34" charset="0"/>
              </a:defRPr>
            </a:lvl3pPr>
            <a:lvl4pPr marL="1683250" indent="-240464">
              <a:defRPr sz="2500">
                <a:solidFill>
                  <a:schemeClr val="tx1"/>
                </a:solidFill>
                <a:latin typeface="Arial" panose="020B0604020202020204" pitchFamily="34" charset="0"/>
              </a:defRPr>
            </a:lvl4pPr>
            <a:lvl5pPr marL="2164179" indent="-240464">
              <a:defRPr sz="2500">
                <a:solidFill>
                  <a:schemeClr val="tx1"/>
                </a:solidFill>
                <a:latin typeface="Arial" panose="020B0604020202020204" pitchFamily="34" charset="0"/>
              </a:defRPr>
            </a:lvl5pPr>
            <a:lvl6pPr marL="2645108" indent="-240464" eaLnBrk="0" fontAlgn="base" hangingPunct="0">
              <a:spcBef>
                <a:spcPct val="0"/>
              </a:spcBef>
              <a:spcAft>
                <a:spcPct val="0"/>
              </a:spcAft>
              <a:defRPr sz="2500">
                <a:solidFill>
                  <a:schemeClr val="tx1"/>
                </a:solidFill>
                <a:latin typeface="Arial" panose="020B0604020202020204" pitchFamily="34" charset="0"/>
              </a:defRPr>
            </a:lvl6pPr>
            <a:lvl7pPr marL="3126036" indent="-240464" eaLnBrk="0" fontAlgn="base" hangingPunct="0">
              <a:spcBef>
                <a:spcPct val="0"/>
              </a:spcBef>
              <a:spcAft>
                <a:spcPct val="0"/>
              </a:spcAft>
              <a:defRPr sz="2500">
                <a:solidFill>
                  <a:schemeClr val="tx1"/>
                </a:solidFill>
                <a:latin typeface="Arial" panose="020B0604020202020204" pitchFamily="34" charset="0"/>
              </a:defRPr>
            </a:lvl7pPr>
            <a:lvl8pPr marL="3606965" indent="-240464" eaLnBrk="0" fontAlgn="base" hangingPunct="0">
              <a:spcBef>
                <a:spcPct val="0"/>
              </a:spcBef>
              <a:spcAft>
                <a:spcPct val="0"/>
              </a:spcAft>
              <a:defRPr sz="2500">
                <a:solidFill>
                  <a:schemeClr val="tx1"/>
                </a:solidFill>
                <a:latin typeface="Arial" panose="020B0604020202020204" pitchFamily="34" charset="0"/>
              </a:defRPr>
            </a:lvl8pPr>
            <a:lvl9pPr marL="4087894" indent="-240464"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
        <p:nvSpPr>
          <p:cNvPr id="54277" name="Slide Number Placeholder 4">
            <a:extLst>
              <a:ext uri="{FF2B5EF4-FFF2-40B4-BE49-F238E27FC236}">
                <a16:creationId xmlns:a16="http://schemas.microsoft.com/office/drawing/2014/main" id="{7342AE7D-8E71-4D09-A236-F9B0CF9DE2E6}"/>
              </a:ext>
            </a:extLst>
          </p:cNvPr>
          <p:cNvSpPr>
            <a:spLocks noGrp="1"/>
          </p:cNvSpPr>
          <p:nvPr>
            <p:ph type="sldNum" sz="quarter" idx="5"/>
          </p:nvPr>
        </p:nvSpPr>
        <p:spPr>
          <a:noFill/>
        </p:spPr>
        <p:txBody>
          <a:bodyPr/>
          <a:lstStyle>
            <a:lvl1pPr>
              <a:defRPr sz="2500">
                <a:solidFill>
                  <a:schemeClr val="tx1"/>
                </a:solidFill>
                <a:latin typeface="Arial" panose="020B0604020202020204" pitchFamily="34" charset="0"/>
              </a:defRPr>
            </a:lvl1pPr>
            <a:lvl2pPr marL="781509" indent="-300580">
              <a:defRPr sz="2500">
                <a:solidFill>
                  <a:schemeClr val="tx1"/>
                </a:solidFill>
                <a:latin typeface="Arial" panose="020B0604020202020204" pitchFamily="34" charset="0"/>
              </a:defRPr>
            </a:lvl2pPr>
            <a:lvl3pPr marL="1202322" indent="-240464">
              <a:defRPr sz="2500">
                <a:solidFill>
                  <a:schemeClr val="tx1"/>
                </a:solidFill>
                <a:latin typeface="Arial" panose="020B0604020202020204" pitchFamily="34" charset="0"/>
              </a:defRPr>
            </a:lvl3pPr>
            <a:lvl4pPr marL="1683250" indent="-240464">
              <a:defRPr sz="2500">
                <a:solidFill>
                  <a:schemeClr val="tx1"/>
                </a:solidFill>
                <a:latin typeface="Arial" panose="020B0604020202020204" pitchFamily="34" charset="0"/>
              </a:defRPr>
            </a:lvl4pPr>
            <a:lvl5pPr marL="2164179" indent="-240464">
              <a:defRPr sz="2500">
                <a:solidFill>
                  <a:schemeClr val="tx1"/>
                </a:solidFill>
                <a:latin typeface="Arial" panose="020B0604020202020204" pitchFamily="34" charset="0"/>
              </a:defRPr>
            </a:lvl5pPr>
            <a:lvl6pPr marL="2645108" indent="-240464" eaLnBrk="0" fontAlgn="base" hangingPunct="0">
              <a:spcBef>
                <a:spcPct val="0"/>
              </a:spcBef>
              <a:spcAft>
                <a:spcPct val="0"/>
              </a:spcAft>
              <a:defRPr sz="2500">
                <a:solidFill>
                  <a:schemeClr val="tx1"/>
                </a:solidFill>
                <a:latin typeface="Arial" panose="020B0604020202020204" pitchFamily="34" charset="0"/>
              </a:defRPr>
            </a:lvl6pPr>
            <a:lvl7pPr marL="3126036" indent="-240464" eaLnBrk="0" fontAlgn="base" hangingPunct="0">
              <a:spcBef>
                <a:spcPct val="0"/>
              </a:spcBef>
              <a:spcAft>
                <a:spcPct val="0"/>
              </a:spcAft>
              <a:defRPr sz="2500">
                <a:solidFill>
                  <a:schemeClr val="tx1"/>
                </a:solidFill>
                <a:latin typeface="Arial" panose="020B0604020202020204" pitchFamily="34" charset="0"/>
              </a:defRPr>
            </a:lvl7pPr>
            <a:lvl8pPr marL="3606965" indent="-240464" eaLnBrk="0" fontAlgn="base" hangingPunct="0">
              <a:spcBef>
                <a:spcPct val="0"/>
              </a:spcBef>
              <a:spcAft>
                <a:spcPct val="0"/>
              </a:spcAft>
              <a:defRPr sz="2500">
                <a:solidFill>
                  <a:schemeClr val="tx1"/>
                </a:solidFill>
                <a:latin typeface="Arial" panose="020B0604020202020204" pitchFamily="34" charset="0"/>
              </a:defRPr>
            </a:lvl8pPr>
            <a:lvl9pPr marL="4087894" indent="-240464" eaLnBrk="0" fontAlgn="base" hangingPunct="0">
              <a:spcBef>
                <a:spcPct val="0"/>
              </a:spcBef>
              <a:spcAft>
                <a:spcPct val="0"/>
              </a:spcAft>
              <a:defRPr sz="2500">
                <a:solidFill>
                  <a:schemeClr val="tx1"/>
                </a:solidFill>
                <a:latin typeface="Arial" panose="020B0604020202020204" pitchFamily="34" charset="0"/>
              </a:defRPr>
            </a:lvl9pPr>
          </a:lstStyle>
          <a:p>
            <a:pPr defTabSz="961857"/>
            <a:fld id="{AC27A2BD-626D-457F-A6C6-55E5370F445C}" type="slidenum">
              <a:rPr lang="en-US" altLang="en-US" sz="1300">
                <a:latin typeface="Times New Roman" panose="02020603050405020304" pitchFamily="18" charset="0"/>
              </a:rPr>
              <a:pPr defTabSz="961857"/>
              <a:t>15</a:t>
            </a:fld>
            <a:endParaRPr lang="en-US" altLang="en-US" sz="1300">
              <a:latin typeface="Times New Roman" panose="02020603050405020304" pitchFamily="18" charset="0"/>
            </a:endParaRPr>
          </a:p>
        </p:txBody>
      </p:sp>
    </p:spTree>
    <p:extLst>
      <p:ext uri="{BB962C8B-B14F-4D97-AF65-F5344CB8AC3E}">
        <p14:creationId xmlns:p14="http://schemas.microsoft.com/office/powerpoint/2010/main" val="39380963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3BC21FC8-D975-42F5-9059-DAAA9B2CF8CC}"/>
              </a:ext>
            </a:extLst>
          </p:cNvPr>
          <p:cNvSpPr>
            <a:spLocks noGrp="1" noRot="1" noChangeAspect="1" noChangeArrowheads="1" noTextEdit="1"/>
          </p:cNvSpPr>
          <p:nvPr>
            <p:ph type="sldImg"/>
          </p:nvPr>
        </p:nvSpPr>
        <p:spPr>
          <a:ln/>
        </p:spPr>
      </p:sp>
      <p:sp>
        <p:nvSpPr>
          <p:cNvPr id="56323" name="Notes Placeholder 2">
            <a:extLst>
              <a:ext uri="{FF2B5EF4-FFF2-40B4-BE49-F238E27FC236}">
                <a16:creationId xmlns:a16="http://schemas.microsoft.com/office/drawing/2014/main" id="{99900DA7-A1E8-4E14-9016-99683D06AC49}"/>
              </a:ext>
            </a:extLst>
          </p:cNvPr>
          <p:cNvSpPr>
            <a:spLocks noGrp="1" noChangeArrowheads="1"/>
          </p:cNvSpPr>
          <p:nvPr>
            <p:ph type="body" idx="1"/>
          </p:nvPr>
        </p:nvSpPr>
        <p:spPr>
          <a:noFill/>
        </p:spPr>
        <p:txBody>
          <a:bodyPr/>
          <a:lstStyle/>
          <a:p>
            <a:endParaRPr lang="en-US" altLang="en-US"/>
          </a:p>
        </p:txBody>
      </p:sp>
      <p:sp>
        <p:nvSpPr>
          <p:cNvPr id="56324" name="Header Placeholder 3">
            <a:extLst>
              <a:ext uri="{FF2B5EF4-FFF2-40B4-BE49-F238E27FC236}">
                <a16:creationId xmlns:a16="http://schemas.microsoft.com/office/drawing/2014/main" id="{3662810E-6EFB-4897-8ED2-CCE85CE1E17A}"/>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81509" indent="-300580">
              <a:defRPr sz="2500">
                <a:solidFill>
                  <a:schemeClr val="tx1"/>
                </a:solidFill>
                <a:latin typeface="Arial" panose="020B0604020202020204" pitchFamily="34" charset="0"/>
              </a:defRPr>
            </a:lvl2pPr>
            <a:lvl3pPr marL="1202322" indent="-240464">
              <a:defRPr sz="2500">
                <a:solidFill>
                  <a:schemeClr val="tx1"/>
                </a:solidFill>
                <a:latin typeface="Arial" panose="020B0604020202020204" pitchFamily="34" charset="0"/>
              </a:defRPr>
            </a:lvl3pPr>
            <a:lvl4pPr marL="1683250" indent="-240464">
              <a:defRPr sz="2500">
                <a:solidFill>
                  <a:schemeClr val="tx1"/>
                </a:solidFill>
                <a:latin typeface="Arial" panose="020B0604020202020204" pitchFamily="34" charset="0"/>
              </a:defRPr>
            </a:lvl4pPr>
            <a:lvl5pPr marL="2164179" indent="-240464">
              <a:defRPr sz="2500">
                <a:solidFill>
                  <a:schemeClr val="tx1"/>
                </a:solidFill>
                <a:latin typeface="Arial" panose="020B0604020202020204" pitchFamily="34" charset="0"/>
              </a:defRPr>
            </a:lvl5pPr>
            <a:lvl6pPr marL="2645108" indent="-240464" eaLnBrk="0" fontAlgn="base" hangingPunct="0">
              <a:spcBef>
                <a:spcPct val="0"/>
              </a:spcBef>
              <a:spcAft>
                <a:spcPct val="0"/>
              </a:spcAft>
              <a:defRPr sz="2500">
                <a:solidFill>
                  <a:schemeClr val="tx1"/>
                </a:solidFill>
                <a:latin typeface="Arial" panose="020B0604020202020204" pitchFamily="34" charset="0"/>
              </a:defRPr>
            </a:lvl6pPr>
            <a:lvl7pPr marL="3126036" indent="-240464" eaLnBrk="0" fontAlgn="base" hangingPunct="0">
              <a:spcBef>
                <a:spcPct val="0"/>
              </a:spcBef>
              <a:spcAft>
                <a:spcPct val="0"/>
              </a:spcAft>
              <a:defRPr sz="2500">
                <a:solidFill>
                  <a:schemeClr val="tx1"/>
                </a:solidFill>
                <a:latin typeface="Arial" panose="020B0604020202020204" pitchFamily="34" charset="0"/>
              </a:defRPr>
            </a:lvl7pPr>
            <a:lvl8pPr marL="3606965" indent="-240464" eaLnBrk="0" fontAlgn="base" hangingPunct="0">
              <a:spcBef>
                <a:spcPct val="0"/>
              </a:spcBef>
              <a:spcAft>
                <a:spcPct val="0"/>
              </a:spcAft>
              <a:defRPr sz="2500">
                <a:solidFill>
                  <a:schemeClr val="tx1"/>
                </a:solidFill>
                <a:latin typeface="Arial" panose="020B0604020202020204" pitchFamily="34" charset="0"/>
              </a:defRPr>
            </a:lvl8pPr>
            <a:lvl9pPr marL="4087894" indent="-240464"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
        <p:nvSpPr>
          <p:cNvPr id="56325" name="Slide Number Placeholder 4">
            <a:extLst>
              <a:ext uri="{FF2B5EF4-FFF2-40B4-BE49-F238E27FC236}">
                <a16:creationId xmlns:a16="http://schemas.microsoft.com/office/drawing/2014/main" id="{45B59A30-2747-44E5-996E-07180927C6C6}"/>
              </a:ext>
            </a:extLst>
          </p:cNvPr>
          <p:cNvSpPr>
            <a:spLocks noGrp="1"/>
          </p:cNvSpPr>
          <p:nvPr>
            <p:ph type="sldNum" sz="quarter" idx="5"/>
          </p:nvPr>
        </p:nvSpPr>
        <p:spPr>
          <a:noFill/>
        </p:spPr>
        <p:txBody>
          <a:bodyPr/>
          <a:lstStyle>
            <a:lvl1pPr>
              <a:defRPr sz="2500">
                <a:solidFill>
                  <a:schemeClr val="tx1"/>
                </a:solidFill>
                <a:latin typeface="Arial" panose="020B0604020202020204" pitchFamily="34" charset="0"/>
              </a:defRPr>
            </a:lvl1pPr>
            <a:lvl2pPr marL="781509" indent="-300580">
              <a:defRPr sz="2500">
                <a:solidFill>
                  <a:schemeClr val="tx1"/>
                </a:solidFill>
                <a:latin typeface="Arial" panose="020B0604020202020204" pitchFamily="34" charset="0"/>
              </a:defRPr>
            </a:lvl2pPr>
            <a:lvl3pPr marL="1202322" indent="-240464">
              <a:defRPr sz="2500">
                <a:solidFill>
                  <a:schemeClr val="tx1"/>
                </a:solidFill>
                <a:latin typeface="Arial" panose="020B0604020202020204" pitchFamily="34" charset="0"/>
              </a:defRPr>
            </a:lvl3pPr>
            <a:lvl4pPr marL="1683250" indent="-240464">
              <a:defRPr sz="2500">
                <a:solidFill>
                  <a:schemeClr val="tx1"/>
                </a:solidFill>
                <a:latin typeface="Arial" panose="020B0604020202020204" pitchFamily="34" charset="0"/>
              </a:defRPr>
            </a:lvl4pPr>
            <a:lvl5pPr marL="2164179" indent="-240464">
              <a:defRPr sz="2500">
                <a:solidFill>
                  <a:schemeClr val="tx1"/>
                </a:solidFill>
                <a:latin typeface="Arial" panose="020B0604020202020204" pitchFamily="34" charset="0"/>
              </a:defRPr>
            </a:lvl5pPr>
            <a:lvl6pPr marL="2645108" indent="-240464" eaLnBrk="0" fontAlgn="base" hangingPunct="0">
              <a:spcBef>
                <a:spcPct val="0"/>
              </a:spcBef>
              <a:spcAft>
                <a:spcPct val="0"/>
              </a:spcAft>
              <a:defRPr sz="2500">
                <a:solidFill>
                  <a:schemeClr val="tx1"/>
                </a:solidFill>
                <a:latin typeface="Arial" panose="020B0604020202020204" pitchFamily="34" charset="0"/>
              </a:defRPr>
            </a:lvl6pPr>
            <a:lvl7pPr marL="3126036" indent="-240464" eaLnBrk="0" fontAlgn="base" hangingPunct="0">
              <a:spcBef>
                <a:spcPct val="0"/>
              </a:spcBef>
              <a:spcAft>
                <a:spcPct val="0"/>
              </a:spcAft>
              <a:defRPr sz="2500">
                <a:solidFill>
                  <a:schemeClr val="tx1"/>
                </a:solidFill>
                <a:latin typeface="Arial" panose="020B0604020202020204" pitchFamily="34" charset="0"/>
              </a:defRPr>
            </a:lvl7pPr>
            <a:lvl8pPr marL="3606965" indent="-240464" eaLnBrk="0" fontAlgn="base" hangingPunct="0">
              <a:spcBef>
                <a:spcPct val="0"/>
              </a:spcBef>
              <a:spcAft>
                <a:spcPct val="0"/>
              </a:spcAft>
              <a:defRPr sz="2500">
                <a:solidFill>
                  <a:schemeClr val="tx1"/>
                </a:solidFill>
                <a:latin typeface="Arial" panose="020B0604020202020204" pitchFamily="34" charset="0"/>
              </a:defRPr>
            </a:lvl8pPr>
            <a:lvl9pPr marL="4087894" indent="-240464" eaLnBrk="0" fontAlgn="base" hangingPunct="0">
              <a:spcBef>
                <a:spcPct val="0"/>
              </a:spcBef>
              <a:spcAft>
                <a:spcPct val="0"/>
              </a:spcAft>
              <a:defRPr sz="2500">
                <a:solidFill>
                  <a:schemeClr val="tx1"/>
                </a:solidFill>
                <a:latin typeface="Arial" panose="020B0604020202020204" pitchFamily="34" charset="0"/>
              </a:defRPr>
            </a:lvl9pPr>
          </a:lstStyle>
          <a:p>
            <a:pPr defTabSz="961857"/>
            <a:fld id="{BC9C72F4-F516-40BC-A23B-79F8A4F71B4F}" type="slidenum">
              <a:rPr lang="en-US" altLang="en-US" sz="1300">
                <a:latin typeface="Times New Roman" panose="02020603050405020304" pitchFamily="18" charset="0"/>
              </a:rPr>
              <a:pPr defTabSz="961857"/>
              <a:t>16</a:t>
            </a:fld>
            <a:endParaRPr lang="en-US" altLang="en-US" sz="1300">
              <a:latin typeface="Times New Roman" panose="02020603050405020304" pitchFamily="18" charset="0"/>
            </a:endParaRPr>
          </a:p>
        </p:txBody>
      </p:sp>
    </p:spTree>
    <p:extLst>
      <p:ext uri="{BB962C8B-B14F-4D97-AF65-F5344CB8AC3E}">
        <p14:creationId xmlns:p14="http://schemas.microsoft.com/office/powerpoint/2010/main" val="17617998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35927BE6-4466-4D66-8E91-AFF177A2B16C}"/>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2476D289-959A-4190-8823-F2FC58E32127}" type="slidenum">
              <a:rPr lang="en-US" altLang="en-US" sz="1300">
                <a:latin typeface="Times New Roman" panose="02020603050405020304" pitchFamily="18" charset="0"/>
              </a:rPr>
              <a:pPr defTabSz="961857"/>
              <a:t>17</a:t>
            </a:fld>
            <a:endParaRPr lang="en-US" altLang="en-US" sz="1300">
              <a:latin typeface="Times New Roman" panose="02020603050405020304" pitchFamily="18" charset="0"/>
            </a:endParaRPr>
          </a:p>
        </p:txBody>
      </p:sp>
      <p:sp>
        <p:nvSpPr>
          <p:cNvPr id="58371" name="Rectangle 2">
            <a:extLst>
              <a:ext uri="{FF2B5EF4-FFF2-40B4-BE49-F238E27FC236}">
                <a16:creationId xmlns:a16="http://schemas.microsoft.com/office/drawing/2014/main" id="{7F55B9E1-D331-476E-B2E4-B08B74609E8D}"/>
              </a:ext>
            </a:extLst>
          </p:cNvPr>
          <p:cNvSpPr>
            <a:spLocks noGrp="1" noRot="1" noChangeAspect="1" noChangeArrowheads="1" noTextEdit="1"/>
          </p:cNvSpPr>
          <p:nvPr>
            <p:ph type="sldImg"/>
          </p:nvPr>
        </p:nvSpPr>
        <p:spPr>
          <a:ln/>
        </p:spPr>
      </p:sp>
      <p:sp>
        <p:nvSpPr>
          <p:cNvPr id="58372" name="Rectangle 3">
            <a:extLst>
              <a:ext uri="{FF2B5EF4-FFF2-40B4-BE49-F238E27FC236}">
                <a16:creationId xmlns:a16="http://schemas.microsoft.com/office/drawing/2014/main" id="{878D1AC6-6E50-4D3D-BFA8-ACA70C8C511A}"/>
              </a:ext>
            </a:extLst>
          </p:cNvPr>
          <p:cNvSpPr>
            <a:spLocks noGrp="1" noChangeArrowheads="1"/>
          </p:cNvSpPr>
          <p:nvPr>
            <p:ph type="body" idx="1"/>
          </p:nvPr>
        </p:nvSpPr>
        <p:spPr>
          <a:noFill/>
        </p:spPr>
        <p:txBody>
          <a:bodyPr/>
          <a:lstStyle/>
          <a:p>
            <a:endParaRPr lang="en-US" altLang="en-US"/>
          </a:p>
        </p:txBody>
      </p:sp>
      <p:sp>
        <p:nvSpPr>
          <p:cNvPr id="58373" name="Header Placeholder 1">
            <a:extLst>
              <a:ext uri="{FF2B5EF4-FFF2-40B4-BE49-F238E27FC236}">
                <a16:creationId xmlns:a16="http://schemas.microsoft.com/office/drawing/2014/main" id="{0DCE1F5A-230F-4420-87C5-15931C5F62D2}"/>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545848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a:extLst>
              <a:ext uri="{FF2B5EF4-FFF2-40B4-BE49-F238E27FC236}">
                <a16:creationId xmlns:a16="http://schemas.microsoft.com/office/drawing/2014/main" id="{DC8408FF-A553-4AB0-A55F-3058C0E70765}"/>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0538111D-6CC0-4453-84E7-C81D57BF94D0}" type="slidenum">
              <a:rPr lang="en-US" altLang="en-US" sz="1300">
                <a:latin typeface="Times New Roman" panose="02020603050405020304" pitchFamily="18" charset="0"/>
              </a:rPr>
              <a:pPr defTabSz="961857"/>
              <a:t>18</a:t>
            </a:fld>
            <a:endParaRPr lang="en-US" altLang="en-US" sz="1300">
              <a:latin typeface="Times New Roman" panose="02020603050405020304" pitchFamily="18" charset="0"/>
            </a:endParaRPr>
          </a:p>
        </p:txBody>
      </p:sp>
      <p:sp>
        <p:nvSpPr>
          <p:cNvPr id="60419" name="Rectangle 2">
            <a:extLst>
              <a:ext uri="{FF2B5EF4-FFF2-40B4-BE49-F238E27FC236}">
                <a16:creationId xmlns:a16="http://schemas.microsoft.com/office/drawing/2014/main" id="{217E65E3-0C74-4529-B023-6018AE72E18B}"/>
              </a:ext>
            </a:extLst>
          </p:cNvPr>
          <p:cNvSpPr>
            <a:spLocks noGrp="1" noRot="1" noChangeAspect="1" noChangeArrowheads="1" noTextEdit="1"/>
          </p:cNvSpPr>
          <p:nvPr>
            <p:ph type="sldImg"/>
          </p:nvPr>
        </p:nvSpPr>
        <p:spPr>
          <a:ln/>
        </p:spPr>
      </p:sp>
      <p:sp>
        <p:nvSpPr>
          <p:cNvPr id="60420" name="Rectangle 3">
            <a:extLst>
              <a:ext uri="{FF2B5EF4-FFF2-40B4-BE49-F238E27FC236}">
                <a16:creationId xmlns:a16="http://schemas.microsoft.com/office/drawing/2014/main" id="{70653F3E-DA82-41AE-885A-16EF99196644}"/>
              </a:ext>
            </a:extLst>
          </p:cNvPr>
          <p:cNvSpPr>
            <a:spLocks noGrp="1" noChangeArrowheads="1"/>
          </p:cNvSpPr>
          <p:nvPr>
            <p:ph type="body" idx="1"/>
          </p:nvPr>
        </p:nvSpPr>
        <p:spPr>
          <a:noFill/>
        </p:spPr>
        <p:txBody>
          <a:bodyPr/>
          <a:lstStyle/>
          <a:p>
            <a:endParaRPr lang="en-US" altLang="en-US"/>
          </a:p>
        </p:txBody>
      </p:sp>
      <p:sp>
        <p:nvSpPr>
          <p:cNvPr id="60421" name="Header Placeholder 1">
            <a:extLst>
              <a:ext uri="{FF2B5EF4-FFF2-40B4-BE49-F238E27FC236}">
                <a16:creationId xmlns:a16="http://schemas.microsoft.com/office/drawing/2014/main" id="{3C449E2C-70D3-438E-836F-6BC49028097E}"/>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964407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a:extLst>
              <a:ext uri="{FF2B5EF4-FFF2-40B4-BE49-F238E27FC236}">
                <a16:creationId xmlns:a16="http://schemas.microsoft.com/office/drawing/2014/main" id="{DA254699-5CD5-4B8D-8696-8348839ADFAA}"/>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018ED32D-48A1-4A85-A9EF-F915115A0E15}" type="slidenum">
              <a:rPr lang="en-US" altLang="en-US" sz="1300">
                <a:latin typeface="Times New Roman" panose="02020603050405020304" pitchFamily="18" charset="0"/>
              </a:rPr>
              <a:pPr defTabSz="961857"/>
              <a:t>19</a:t>
            </a:fld>
            <a:endParaRPr lang="en-US" altLang="en-US" sz="1300">
              <a:latin typeface="Times New Roman" panose="02020603050405020304" pitchFamily="18" charset="0"/>
            </a:endParaRPr>
          </a:p>
        </p:txBody>
      </p:sp>
      <p:sp>
        <p:nvSpPr>
          <p:cNvPr id="62467" name="Rectangle 2">
            <a:extLst>
              <a:ext uri="{FF2B5EF4-FFF2-40B4-BE49-F238E27FC236}">
                <a16:creationId xmlns:a16="http://schemas.microsoft.com/office/drawing/2014/main" id="{F290CC78-A1F6-4AC4-B804-A29130BD607E}"/>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0F71D901-B3EA-4F4B-A81F-52B22E70C4EF}"/>
              </a:ext>
            </a:extLst>
          </p:cNvPr>
          <p:cNvSpPr>
            <a:spLocks noGrp="1" noChangeArrowheads="1"/>
          </p:cNvSpPr>
          <p:nvPr>
            <p:ph type="body" idx="1"/>
          </p:nvPr>
        </p:nvSpPr>
        <p:spPr>
          <a:noFill/>
        </p:spPr>
        <p:txBody>
          <a:bodyPr/>
          <a:lstStyle/>
          <a:p>
            <a:endParaRPr lang="en-US" altLang="en-US"/>
          </a:p>
        </p:txBody>
      </p:sp>
      <p:sp>
        <p:nvSpPr>
          <p:cNvPr id="62469" name="Header Placeholder 1">
            <a:extLst>
              <a:ext uri="{FF2B5EF4-FFF2-40B4-BE49-F238E27FC236}">
                <a16:creationId xmlns:a16="http://schemas.microsoft.com/office/drawing/2014/main" id="{8F6D1403-9A78-406A-BBBB-FC188778F7E6}"/>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195126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a:extLst>
              <a:ext uri="{FF2B5EF4-FFF2-40B4-BE49-F238E27FC236}">
                <a16:creationId xmlns:a16="http://schemas.microsoft.com/office/drawing/2014/main" id="{BAC8E7CE-6265-415C-B433-055C9742EBF8}"/>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DEA3C11F-CC43-4690-AD3C-34CE33E36FAC}" type="slidenum">
              <a:rPr lang="en-US" altLang="en-US" sz="1300">
                <a:latin typeface="Times New Roman" panose="02020603050405020304" pitchFamily="18" charset="0"/>
              </a:rPr>
              <a:pPr defTabSz="961857"/>
              <a:t>2</a:t>
            </a:fld>
            <a:endParaRPr lang="en-US" altLang="en-US" sz="1300">
              <a:latin typeface="Times New Roman" panose="02020603050405020304" pitchFamily="18" charset="0"/>
            </a:endParaRPr>
          </a:p>
        </p:txBody>
      </p:sp>
      <p:sp>
        <p:nvSpPr>
          <p:cNvPr id="27651" name="Rectangle 2">
            <a:extLst>
              <a:ext uri="{FF2B5EF4-FFF2-40B4-BE49-F238E27FC236}">
                <a16:creationId xmlns:a16="http://schemas.microsoft.com/office/drawing/2014/main" id="{EA8135A6-BC57-4846-9713-F1A7828F4146}"/>
              </a:ext>
            </a:extLst>
          </p:cNvPr>
          <p:cNvSpPr>
            <a:spLocks noGrp="1" noRot="1" noChangeAspect="1" noChangeArrowheads="1" noTextEdit="1"/>
          </p:cNvSpPr>
          <p:nvPr>
            <p:ph type="sldImg"/>
          </p:nvPr>
        </p:nvSpPr>
        <p:spPr>
          <a:ln/>
        </p:spPr>
      </p:sp>
      <p:sp>
        <p:nvSpPr>
          <p:cNvPr id="27652" name="Rectangle 3">
            <a:extLst>
              <a:ext uri="{FF2B5EF4-FFF2-40B4-BE49-F238E27FC236}">
                <a16:creationId xmlns:a16="http://schemas.microsoft.com/office/drawing/2014/main" id="{DB1A465B-69C2-4B14-B281-89721C4AE508}"/>
              </a:ext>
            </a:extLst>
          </p:cNvPr>
          <p:cNvSpPr>
            <a:spLocks noGrp="1" noChangeArrowheads="1"/>
          </p:cNvSpPr>
          <p:nvPr>
            <p:ph type="body" idx="1"/>
          </p:nvPr>
        </p:nvSpPr>
        <p:spPr>
          <a:noFill/>
        </p:spPr>
        <p:txBody>
          <a:bodyPr/>
          <a:lstStyle/>
          <a:p>
            <a:endParaRPr lang="en-US" altLang="en-US"/>
          </a:p>
        </p:txBody>
      </p:sp>
      <p:sp>
        <p:nvSpPr>
          <p:cNvPr id="27653" name="Header Placeholder 1">
            <a:extLst>
              <a:ext uri="{FF2B5EF4-FFF2-40B4-BE49-F238E27FC236}">
                <a16:creationId xmlns:a16="http://schemas.microsoft.com/office/drawing/2014/main" id="{DE861A92-FF74-4DC4-8FEF-3C1BE4B515A6}"/>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426489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a:extLst>
              <a:ext uri="{FF2B5EF4-FFF2-40B4-BE49-F238E27FC236}">
                <a16:creationId xmlns:a16="http://schemas.microsoft.com/office/drawing/2014/main" id="{9790F39F-C50E-4C46-80CE-9330AA14A26C}"/>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8124D54F-8107-40A5-A7D2-3F716BD954BC}" type="slidenum">
              <a:rPr lang="en-US" altLang="en-US" sz="1300">
                <a:latin typeface="Times New Roman" panose="02020603050405020304" pitchFamily="18" charset="0"/>
              </a:rPr>
              <a:pPr defTabSz="961857"/>
              <a:t>20</a:t>
            </a:fld>
            <a:endParaRPr lang="en-US" altLang="en-US" sz="1300">
              <a:latin typeface="Times New Roman" panose="02020603050405020304" pitchFamily="18" charset="0"/>
            </a:endParaRPr>
          </a:p>
        </p:txBody>
      </p:sp>
      <p:sp>
        <p:nvSpPr>
          <p:cNvPr id="64515" name="Rectangle 2">
            <a:extLst>
              <a:ext uri="{FF2B5EF4-FFF2-40B4-BE49-F238E27FC236}">
                <a16:creationId xmlns:a16="http://schemas.microsoft.com/office/drawing/2014/main" id="{CBAE0F88-8620-463B-BD1A-8DE9A38B7689}"/>
              </a:ext>
            </a:extLst>
          </p:cNvPr>
          <p:cNvSpPr>
            <a:spLocks noGrp="1" noRot="1" noChangeAspect="1" noChangeArrowheads="1" noTextEdit="1"/>
          </p:cNvSpPr>
          <p:nvPr>
            <p:ph type="sldImg"/>
          </p:nvPr>
        </p:nvSpPr>
        <p:spPr>
          <a:ln/>
        </p:spPr>
      </p:sp>
      <p:sp>
        <p:nvSpPr>
          <p:cNvPr id="64516" name="Rectangle 3">
            <a:extLst>
              <a:ext uri="{FF2B5EF4-FFF2-40B4-BE49-F238E27FC236}">
                <a16:creationId xmlns:a16="http://schemas.microsoft.com/office/drawing/2014/main" id="{F5C2F82D-58BA-4BB1-AE46-7CBB079EC4CA}"/>
              </a:ext>
            </a:extLst>
          </p:cNvPr>
          <p:cNvSpPr>
            <a:spLocks noGrp="1" noChangeArrowheads="1"/>
          </p:cNvSpPr>
          <p:nvPr>
            <p:ph type="body" idx="1"/>
          </p:nvPr>
        </p:nvSpPr>
        <p:spPr>
          <a:noFill/>
        </p:spPr>
        <p:txBody>
          <a:bodyPr/>
          <a:lstStyle/>
          <a:p>
            <a:endParaRPr lang="en-US" altLang="en-US"/>
          </a:p>
        </p:txBody>
      </p:sp>
      <p:sp>
        <p:nvSpPr>
          <p:cNvPr id="64517" name="Header Placeholder 1">
            <a:extLst>
              <a:ext uri="{FF2B5EF4-FFF2-40B4-BE49-F238E27FC236}">
                <a16:creationId xmlns:a16="http://schemas.microsoft.com/office/drawing/2014/main" id="{D7F60279-9AC8-4D98-B4AC-E9B9E975EE50}"/>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005416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F0E02A42-9CA7-4074-9912-0C671B57AE22}"/>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77DD8109-4E2E-4AC9-99F8-F6FA394CCBE1}" type="slidenum">
              <a:rPr lang="en-US" altLang="en-US" sz="1300">
                <a:latin typeface="Times New Roman" panose="02020603050405020304" pitchFamily="18" charset="0"/>
              </a:rPr>
              <a:pPr defTabSz="961857"/>
              <a:t>21</a:t>
            </a:fld>
            <a:endParaRPr lang="en-US" altLang="en-US" sz="1300">
              <a:latin typeface="Times New Roman" panose="02020603050405020304" pitchFamily="18" charset="0"/>
            </a:endParaRPr>
          </a:p>
        </p:txBody>
      </p:sp>
      <p:sp>
        <p:nvSpPr>
          <p:cNvPr id="66563" name="Rectangle 2">
            <a:extLst>
              <a:ext uri="{FF2B5EF4-FFF2-40B4-BE49-F238E27FC236}">
                <a16:creationId xmlns:a16="http://schemas.microsoft.com/office/drawing/2014/main" id="{3C8E8491-53AD-4B64-9ADD-F64586A4A0BE}"/>
              </a:ext>
            </a:extLst>
          </p:cNvPr>
          <p:cNvSpPr>
            <a:spLocks noGrp="1" noRot="1" noChangeAspect="1" noChangeArrowheads="1" noTextEdit="1"/>
          </p:cNvSpPr>
          <p:nvPr>
            <p:ph type="sldImg"/>
          </p:nvPr>
        </p:nvSpPr>
        <p:spPr>
          <a:ln/>
        </p:spPr>
      </p:sp>
      <p:sp>
        <p:nvSpPr>
          <p:cNvPr id="66564" name="Rectangle 3">
            <a:extLst>
              <a:ext uri="{FF2B5EF4-FFF2-40B4-BE49-F238E27FC236}">
                <a16:creationId xmlns:a16="http://schemas.microsoft.com/office/drawing/2014/main" id="{C8B9FC1E-5442-4F05-88A7-3C63432EE219}"/>
              </a:ext>
            </a:extLst>
          </p:cNvPr>
          <p:cNvSpPr>
            <a:spLocks noGrp="1" noChangeArrowheads="1"/>
          </p:cNvSpPr>
          <p:nvPr>
            <p:ph type="body" idx="1"/>
          </p:nvPr>
        </p:nvSpPr>
        <p:spPr>
          <a:noFill/>
        </p:spPr>
        <p:txBody>
          <a:bodyPr/>
          <a:lstStyle/>
          <a:p>
            <a:endParaRPr lang="en-US" altLang="en-US"/>
          </a:p>
        </p:txBody>
      </p:sp>
      <p:sp>
        <p:nvSpPr>
          <p:cNvPr id="66565" name="Header Placeholder 1">
            <a:extLst>
              <a:ext uri="{FF2B5EF4-FFF2-40B4-BE49-F238E27FC236}">
                <a16:creationId xmlns:a16="http://schemas.microsoft.com/office/drawing/2014/main" id="{84BBC131-6B50-4150-BED0-31CCA2664037}"/>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218531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a:extLst>
              <a:ext uri="{FF2B5EF4-FFF2-40B4-BE49-F238E27FC236}">
                <a16:creationId xmlns:a16="http://schemas.microsoft.com/office/drawing/2014/main" id="{A9229E9C-C8E8-4D78-A915-1217C27E6D0D}"/>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74AFDA1B-B70C-4039-91EB-A3CA2B2926D2}" type="slidenum">
              <a:rPr lang="en-US" altLang="en-US" sz="1300">
                <a:latin typeface="Times New Roman" panose="02020603050405020304" pitchFamily="18" charset="0"/>
              </a:rPr>
              <a:pPr defTabSz="961857"/>
              <a:t>22</a:t>
            </a:fld>
            <a:endParaRPr lang="en-US" altLang="en-US" sz="1300">
              <a:latin typeface="Times New Roman" panose="02020603050405020304" pitchFamily="18" charset="0"/>
            </a:endParaRPr>
          </a:p>
        </p:txBody>
      </p:sp>
      <p:sp>
        <p:nvSpPr>
          <p:cNvPr id="68611" name="Rectangle 2">
            <a:extLst>
              <a:ext uri="{FF2B5EF4-FFF2-40B4-BE49-F238E27FC236}">
                <a16:creationId xmlns:a16="http://schemas.microsoft.com/office/drawing/2014/main" id="{FD96D93F-47E5-4EE8-BF8D-B880652891D3}"/>
              </a:ext>
            </a:extLst>
          </p:cNvPr>
          <p:cNvSpPr>
            <a:spLocks noGrp="1" noRot="1" noChangeAspect="1" noChangeArrowheads="1" noTextEdit="1"/>
          </p:cNvSpPr>
          <p:nvPr>
            <p:ph type="sldImg"/>
          </p:nvPr>
        </p:nvSpPr>
        <p:spPr>
          <a:ln/>
        </p:spPr>
      </p:sp>
      <p:sp>
        <p:nvSpPr>
          <p:cNvPr id="68612" name="Rectangle 3">
            <a:extLst>
              <a:ext uri="{FF2B5EF4-FFF2-40B4-BE49-F238E27FC236}">
                <a16:creationId xmlns:a16="http://schemas.microsoft.com/office/drawing/2014/main" id="{34437FC8-DCAE-4A85-A51F-DFEBB1027F4C}"/>
              </a:ext>
            </a:extLst>
          </p:cNvPr>
          <p:cNvSpPr>
            <a:spLocks noGrp="1" noChangeArrowheads="1"/>
          </p:cNvSpPr>
          <p:nvPr>
            <p:ph type="body" idx="1"/>
          </p:nvPr>
        </p:nvSpPr>
        <p:spPr>
          <a:noFill/>
        </p:spPr>
        <p:txBody>
          <a:bodyPr/>
          <a:lstStyle/>
          <a:p>
            <a:endParaRPr lang="en-US" altLang="en-US"/>
          </a:p>
        </p:txBody>
      </p:sp>
      <p:sp>
        <p:nvSpPr>
          <p:cNvPr id="68613" name="Header Placeholder 1">
            <a:extLst>
              <a:ext uri="{FF2B5EF4-FFF2-40B4-BE49-F238E27FC236}">
                <a16:creationId xmlns:a16="http://schemas.microsoft.com/office/drawing/2014/main" id="{4CE1D965-D4E9-425C-B5AB-E6D6CE36FF63}"/>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885449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a:extLst>
              <a:ext uri="{FF2B5EF4-FFF2-40B4-BE49-F238E27FC236}">
                <a16:creationId xmlns:a16="http://schemas.microsoft.com/office/drawing/2014/main" id="{3CFC9E37-8042-41ED-A65A-F9A06FF7CF2C}"/>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D212AB45-4ACE-45F2-8D34-4390D76161A1}" type="slidenum">
              <a:rPr lang="en-US" altLang="en-US" sz="1300">
                <a:latin typeface="Times New Roman" panose="02020603050405020304" pitchFamily="18" charset="0"/>
              </a:rPr>
              <a:pPr defTabSz="961857"/>
              <a:t>23</a:t>
            </a:fld>
            <a:endParaRPr lang="en-US" altLang="en-US" sz="1300">
              <a:latin typeface="Times New Roman" panose="02020603050405020304" pitchFamily="18" charset="0"/>
            </a:endParaRPr>
          </a:p>
        </p:txBody>
      </p:sp>
      <p:sp>
        <p:nvSpPr>
          <p:cNvPr id="70659" name="Rectangle 2">
            <a:extLst>
              <a:ext uri="{FF2B5EF4-FFF2-40B4-BE49-F238E27FC236}">
                <a16:creationId xmlns:a16="http://schemas.microsoft.com/office/drawing/2014/main" id="{28456801-1BDF-48C1-981B-A9AF8678609A}"/>
              </a:ext>
            </a:extLst>
          </p:cNvPr>
          <p:cNvSpPr>
            <a:spLocks noGrp="1" noRot="1" noChangeAspect="1" noChangeArrowheads="1" noTextEdit="1"/>
          </p:cNvSpPr>
          <p:nvPr>
            <p:ph type="sldImg"/>
          </p:nvPr>
        </p:nvSpPr>
        <p:spPr>
          <a:ln/>
        </p:spPr>
      </p:sp>
      <p:sp>
        <p:nvSpPr>
          <p:cNvPr id="70660" name="Rectangle 3">
            <a:extLst>
              <a:ext uri="{FF2B5EF4-FFF2-40B4-BE49-F238E27FC236}">
                <a16:creationId xmlns:a16="http://schemas.microsoft.com/office/drawing/2014/main" id="{589D787F-36B2-4B07-914F-A901124FB763}"/>
              </a:ext>
            </a:extLst>
          </p:cNvPr>
          <p:cNvSpPr>
            <a:spLocks noGrp="1" noChangeArrowheads="1"/>
          </p:cNvSpPr>
          <p:nvPr>
            <p:ph type="body" idx="1"/>
          </p:nvPr>
        </p:nvSpPr>
        <p:spPr>
          <a:noFill/>
        </p:spPr>
        <p:txBody>
          <a:bodyPr/>
          <a:lstStyle/>
          <a:p>
            <a:endParaRPr lang="en-US" altLang="en-US"/>
          </a:p>
        </p:txBody>
      </p:sp>
      <p:sp>
        <p:nvSpPr>
          <p:cNvPr id="70661" name="Header Placeholder 1">
            <a:extLst>
              <a:ext uri="{FF2B5EF4-FFF2-40B4-BE49-F238E27FC236}">
                <a16:creationId xmlns:a16="http://schemas.microsoft.com/office/drawing/2014/main" id="{123A417C-B081-4404-9CA0-779CD212B61B}"/>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24091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a:extLst>
              <a:ext uri="{FF2B5EF4-FFF2-40B4-BE49-F238E27FC236}">
                <a16:creationId xmlns:a16="http://schemas.microsoft.com/office/drawing/2014/main" id="{25E39947-BEF0-4710-87AA-522236ED7D6B}"/>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C91DF114-06FB-4AD0-BCFF-5CA23C6B5EA7}" type="slidenum">
              <a:rPr lang="en-US" altLang="en-US" sz="1300">
                <a:latin typeface="Times New Roman" panose="02020603050405020304" pitchFamily="18" charset="0"/>
              </a:rPr>
              <a:pPr defTabSz="961857"/>
              <a:t>24</a:t>
            </a:fld>
            <a:endParaRPr lang="en-US" altLang="en-US" sz="1300">
              <a:latin typeface="Times New Roman" panose="02020603050405020304" pitchFamily="18" charset="0"/>
            </a:endParaRPr>
          </a:p>
        </p:txBody>
      </p:sp>
      <p:sp>
        <p:nvSpPr>
          <p:cNvPr id="72707" name="Rectangle 2">
            <a:extLst>
              <a:ext uri="{FF2B5EF4-FFF2-40B4-BE49-F238E27FC236}">
                <a16:creationId xmlns:a16="http://schemas.microsoft.com/office/drawing/2014/main" id="{91812756-2674-44C8-8CCD-797AF3BE2332}"/>
              </a:ext>
            </a:extLst>
          </p:cNvPr>
          <p:cNvSpPr>
            <a:spLocks noGrp="1" noRot="1" noChangeAspect="1" noChangeArrowheads="1" noTextEdit="1"/>
          </p:cNvSpPr>
          <p:nvPr>
            <p:ph type="sldImg"/>
          </p:nvPr>
        </p:nvSpPr>
        <p:spPr>
          <a:ln/>
        </p:spPr>
      </p:sp>
      <p:sp>
        <p:nvSpPr>
          <p:cNvPr id="72708" name="Rectangle 3">
            <a:extLst>
              <a:ext uri="{FF2B5EF4-FFF2-40B4-BE49-F238E27FC236}">
                <a16:creationId xmlns:a16="http://schemas.microsoft.com/office/drawing/2014/main" id="{B939BDFA-15F4-4B6C-99CB-E1D3602DAEF1}"/>
              </a:ext>
            </a:extLst>
          </p:cNvPr>
          <p:cNvSpPr>
            <a:spLocks noGrp="1" noChangeArrowheads="1"/>
          </p:cNvSpPr>
          <p:nvPr>
            <p:ph type="body" idx="1"/>
          </p:nvPr>
        </p:nvSpPr>
        <p:spPr>
          <a:noFill/>
        </p:spPr>
        <p:txBody>
          <a:bodyPr/>
          <a:lstStyle/>
          <a:p>
            <a:endParaRPr lang="en-US" altLang="en-US"/>
          </a:p>
        </p:txBody>
      </p:sp>
      <p:sp>
        <p:nvSpPr>
          <p:cNvPr id="72709" name="Header Placeholder 1">
            <a:extLst>
              <a:ext uri="{FF2B5EF4-FFF2-40B4-BE49-F238E27FC236}">
                <a16:creationId xmlns:a16="http://schemas.microsoft.com/office/drawing/2014/main" id="{B15234FF-DC68-43EC-AA99-A9BD48D6A7F8}"/>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364754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a:extLst>
              <a:ext uri="{FF2B5EF4-FFF2-40B4-BE49-F238E27FC236}">
                <a16:creationId xmlns:a16="http://schemas.microsoft.com/office/drawing/2014/main" id="{F62B7CBD-3E66-48AE-A188-04C89FC79950}"/>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1FB857A1-8702-40C2-896F-ADA896649EE2}" type="slidenum">
              <a:rPr lang="en-US" altLang="en-US" sz="1300">
                <a:latin typeface="Times New Roman" panose="02020603050405020304" pitchFamily="18" charset="0"/>
              </a:rPr>
              <a:pPr defTabSz="961857"/>
              <a:t>25</a:t>
            </a:fld>
            <a:endParaRPr lang="en-US" altLang="en-US" sz="1300">
              <a:latin typeface="Times New Roman" panose="02020603050405020304" pitchFamily="18" charset="0"/>
            </a:endParaRPr>
          </a:p>
        </p:txBody>
      </p:sp>
      <p:sp>
        <p:nvSpPr>
          <p:cNvPr id="74755" name="Rectangle 2">
            <a:extLst>
              <a:ext uri="{FF2B5EF4-FFF2-40B4-BE49-F238E27FC236}">
                <a16:creationId xmlns:a16="http://schemas.microsoft.com/office/drawing/2014/main" id="{1FD61455-0A28-4FEF-9A8D-291C45FCC71F}"/>
              </a:ext>
            </a:extLst>
          </p:cNvPr>
          <p:cNvSpPr>
            <a:spLocks noGrp="1" noRot="1" noChangeAspect="1" noChangeArrowheads="1" noTextEdit="1"/>
          </p:cNvSpPr>
          <p:nvPr>
            <p:ph type="sldImg"/>
          </p:nvPr>
        </p:nvSpPr>
        <p:spPr>
          <a:ln/>
        </p:spPr>
      </p:sp>
      <p:sp>
        <p:nvSpPr>
          <p:cNvPr id="74756" name="Rectangle 3">
            <a:extLst>
              <a:ext uri="{FF2B5EF4-FFF2-40B4-BE49-F238E27FC236}">
                <a16:creationId xmlns:a16="http://schemas.microsoft.com/office/drawing/2014/main" id="{E2B2715B-151E-4994-A7BE-C2D3B069892F}"/>
              </a:ext>
            </a:extLst>
          </p:cNvPr>
          <p:cNvSpPr>
            <a:spLocks noGrp="1" noChangeArrowheads="1"/>
          </p:cNvSpPr>
          <p:nvPr>
            <p:ph type="body" idx="1"/>
          </p:nvPr>
        </p:nvSpPr>
        <p:spPr>
          <a:noFill/>
        </p:spPr>
        <p:txBody>
          <a:bodyPr/>
          <a:lstStyle/>
          <a:p>
            <a:endParaRPr lang="en-US" altLang="en-US"/>
          </a:p>
        </p:txBody>
      </p:sp>
      <p:sp>
        <p:nvSpPr>
          <p:cNvPr id="74757" name="Header Placeholder 1">
            <a:extLst>
              <a:ext uri="{FF2B5EF4-FFF2-40B4-BE49-F238E27FC236}">
                <a16:creationId xmlns:a16="http://schemas.microsoft.com/office/drawing/2014/main" id="{BE331481-DD37-44CD-903E-0470366A5BE9}"/>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74820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a:extLst>
              <a:ext uri="{FF2B5EF4-FFF2-40B4-BE49-F238E27FC236}">
                <a16:creationId xmlns:a16="http://schemas.microsoft.com/office/drawing/2014/main" id="{C2B51AD2-DBBB-4B48-88C3-CAED33CD9AE2}"/>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8D1147F2-258C-491C-BB91-91B789A92858}" type="slidenum">
              <a:rPr lang="en-US" altLang="en-US" sz="1300">
                <a:solidFill>
                  <a:srgbClr val="000000"/>
                </a:solidFill>
                <a:latin typeface="Times New Roman" panose="02020603050405020304" pitchFamily="18" charset="0"/>
              </a:rPr>
              <a:pPr defTabSz="961857"/>
              <a:t>26</a:t>
            </a:fld>
            <a:endParaRPr lang="en-US" altLang="en-US" sz="1300">
              <a:solidFill>
                <a:srgbClr val="000000"/>
              </a:solidFill>
              <a:latin typeface="Times New Roman" panose="02020603050405020304" pitchFamily="18" charset="0"/>
            </a:endParaRPr>
          </a:p>
        </p:txBody>
      </p:sp>
      <p:sp>
        <p:nvSpPr>
          <p:cNvPr id="76803" name="Rectangle 2">
            <a:extLst>
              <a:ext uri="{FF2B5EF4-FFF2-40B4-BE49-F238E27FC236}">
                <a16:creationId xmlns:a16="http://schemas.microsoft.com/office/drawing/2014/main" id="{9BC18207-D278-440B-9E0D-6F36B3C22F0B}"/>
              </a:ext>
            </a:extLst>
          </p:cNvPr>
          <p:cNvSpPr>
            <a:spLocks noGrp="1" noRot="1" noChangeAspect="1" noChangeArrowheads="1" noTextEdit="1"/>
          </p:cNvSpPr>
          <p:nvPr>
            <p:ph type="sldImg"/>
          </p:nvPr>
        </p:nvSpPr>
        <p:spPr>
          <a:ln/>
        </p:spPr>
      </p:sp>
      <p:sp>
        <p:nvSpPr>
          <p:cNvPr id="76804" name="Rectangle 3">
            <a:extLst>
              <a:ext uri="{FF2B5EF4-FFF2-40B4-BE49-F238E27FC236}">
                <a16:creationId xmlns:a16="http://schemas.microsoft.com/office/drawing/2014/main" id="{49D7A69A-80B0-4EB7-A360-0783432AE460}"/>
              </a:ext>
            </a:extLst>
          </p:cNvPr>
          <p:cNvSpPr>
            <a:spLocks noGrp="1" noChangeArrowheads="1"/>
          </p:cNvSpPr>
          <p:nvPr>
            <p:ph type="body" idx="1"/>
          </p:nvPr>
        </p:nvSpPr>
        <p:spPr>
          <a:noFill/>
        </p:spPr>
        <p:txBody>
          <a:bodyPr/>
          <a:lstStyle/>
          <a:p>
            <a:endParaRPr lang="en-US" altLang="en-US"/>
          </a:p>
        </p:txBody>
      </p:sp>
      <p:sp>
        <p:nvSpPr>
          <p:cNvPr id="76805" name="Header Placeholder 1">
            <a:extLst>
              <a:ext uri="{FF2B5EF4-FFF2-40B4-BE49-F238E27FC236}">
                <a16:creationId xmlns:a16="http://schemas.microsoft.com/office/drawing/2014/main" id="{0EDF17DE-DDA3-4169-B8F8-B723040019D1}"/>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2573261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a:extLst>
              <a:ext uri="{FF2B5EF4-FFF2-40B4-BE49-F238E27FC236}">
                <a16:creationId xmlns:a16="http://schemas.microsoft.com/office/drawing/2014/main" id="{EB303A03-E7E4-4B10-82B1-A8634CCB33D3}"/>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A605F348-B689-44E7-A4E2-63DE09E3FE8B}" type="slidenum">
              <a:rPr lang="en-US" altLang="en-US" sz="1300">
                <a:latin typeface="Times New Roman" panose="02020603050405020304" pitchFamily="18" charset="0"/>
              </a:rPr>
              <a:pPr defTabSz="961857"/>
              <a:t>28</a:t>
            </a:fld>
            <a:endParaRPr lang="en-US" altLang="en-US" sz="1300">
              <a:latin typeface="Times New Roman" panose="02020603050405020304" pitchFamily="18" charset="0"/>
            </a:endParaRPr>
          </a:p>
        </p:txBody>
      </p:sp>
      <p:sp>
        <p:nvSpPr>
          <p:cNvPr id="80899" name="Rectangle 2">
            <a:extLst>
              <a:ext uri="{FF2B5EF4-FFF2-40B4-BE49-F238E27FC236}">
                <a16:creationId xmlns:a16="http://schemas.microsoft.com/office/drawing/2014/main" id="{BA8D65D4-4747-430C-835D-DA0E424162C8}"/>
              </a:ext>
            </a:extLst>
          </p:cNvPr>
          <p:cNvSpPr>
            <a:spLocks noGrp="1" noRot="1" noChangeAspect="1" noChangeArrowheads="1" noTextEdit="1"/>
          </p:cNvSpPr>
          <p:nvPr>
            <p:ph type="sldImg"/>
          </p:nvPr>
        </p:nvSpPr>
        <p:spPr>
          <a:ln/>
        </p:spPr>
      </p:sp>
      <p:sp>
        <p:nvSpPr>
          <p:cNvPr id="80900" name="Rectangle 3">
            <a:extLst>
              <a:ext uri="{FF2B5EF4-FFF2-40B4-BE49-F238E27FC236}">
                <a16:creationId xmlns:a16="http://schemas.microsoft.com/office/drawing/2014/main" id="{076A1582-832E-4E13-9BE2-0A79F704B5A4}"/>
              </a:ext>
            </a:extLst>
          </p:cNvPr>
          <p:cNvSpPr>
            <a:spLocks noGrp="1" noChangeArrowheads="1"/>
          </p:cNvSpPr>
          <p:nvPr>
            <p:ph type="body" idx="1"/>
          </p:nvPr>
        </p:nvSpPr>
        <p:spPr>
          <a:noFill/>
        </p:spPr>
        <p:txBody>
          <a:bodyPr/>
          <a:lstStyle/>
          <a:p>
            <a:endParaRPr lang="en-US" altLang="en-US"/>
          </a:p>
        </p:txBody>
      </p:sp>
      <p:sp>
        <p:nvSpPr>
          <p:cNvPr id="80901" name="Header Placeholder 1">
            <a:extLst>
              <a:ext uri="{FF2B5EF4-FFF2-40B4-BE49-F238E27FC236}">
                <a16:creationId xmlns:a16="http://schemas.microsoft.com/office/drawing/2014/main" id="{6D496919-15BE-4A20-9DE0-8D511CF8A711}"/>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2037690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B3F5528E-0305-4A82-A33D-679340BD72C0}"/>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AC8DF4B4-A15C-4EE8-A820-3F358935F9CE}" type="slidenum">
              <a:rPr lang="en-US" altLang="en-US" sz="1300">
                <a:latin typeface="Times New Roman" panose="02020603050405020304" pitchFamily="18" charset="0"/>
              </a:rPr>
              <a:pPr defTabSz="961857"/>
              <a:t>29</a:t>
            </a:fld>
            <a:endParaRPr lang="en-US" altLang="en-US" sz="1300">
              <a:latin typeface="Times New Roman" panose="02020603050405020304" pitchFamily="18" charset="0"/>
            </a:endParaRPr>
          </a:p>
        </p:txBody>
      </p:sp>
      <p:sp>
        <p:nvSpPr>
          <p:cNvPr id="82947" name="Rectangle 2">
            <a:extLst>
              <a:ext uri="{FF2B5EF4-FFF2-40B4-BE49-F238E27FC236}">
                <a16:creationId xmlns:a16="http://schemas.microsoft.com/office/drawing/2014/main" id="{57BAF5A6-BA60-4DA3-8D61-8F80C2B69FFB}"/>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9F6AE987-CD7D-4A2D-99A7-EC246C021844}"/>
              </a:ext>
            </a:extLst>
          </p:cNvPr>
          <p:cNvSpPr>
            <a:spLocks noGrp="1" noChangeArrowheads="1"/>
          </p:cNvSpPr>
          <p:nvPr>
            <p:ph type="body" idx="1"/>
          </p:nvPr>
        </p:nvSpPr>
        <p:spPr>
          <a:noFill/>
        </p:spPr>
        <p:txBody>
          <a:bodyPr/>
          <a:lstStyle/>
          <a:p>
            <a:endParaRPr lang="en-US" altLang="en-US"/>
          </a:p>
        </p:txBody>
      </p:sp>
      <p:sp>
        <p:nvSpPr>
          <p:cNvPr id="82949" name="Header Placeholder 1">
            <a:extLst>
              <a:ext uri="{FF2B5EF4-FFF2-40B4-BE49-F238E27FC236}">
                <a16:creationId xmlns:a16="http://schemas.microsoft.com/office/drawing/2014/main" id="{5D9A79D6-A30C-4753-A339-C8D1DCA844F2}"/>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5447664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a:extLst>
              <a:ext uri="{FF2B5EF4-FFF2-40B4-BE49-F238E27FC236}">
                <a16:creationId xmlns:a16="http://schemas.microsoft.com/office/drawing/2014/main" id="{5AD98C5A-168A-4E4E-8995-811A784EDFEF}"/>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5F30414B-9D0E-46C9-97EA-7CC3CB0D9FBF}" type="slidenum">
              <a:rPr lang="en-US" altLang="en-US" sz="1300">
                <a:latin typeface="Times New Roman" panose="02020603050405020304" pitchFamily="18" charset="0"/>
              </a:rPr>
              <a:pPr defTabSz="961857"/>
              <a:t>31</a:t>
            </a:fld>
            <a:endParaRPr lang="en-US" altLang="en-US" sz="1300">
              <a:latin typeface="Times New Roman" panose="02020603050405020304" pitchFamily="18" charset="0"/>
            </a:endParaRPr>
          </a:p>
        </p:txBody>
      </p:sp>
      <p:sp>
        <p:nvSpPr>
          <p:cNvPr id="87043" name="Rectangle 2">
            <a:extLst>
              <a:ext uri="{FF2B5EF4-FFF2-40B4-BE49-F238E27FC236}">
                <a16:creationId xmlns:a16="http://schemas.microsoft.com/office/drawing/2014/main" id="{1DE3D098-7A4F-49F6-A563-3908EC25D770}"/>
              </a:ext>
            </a:extLst>
          </p:cNvPr>
          <p:cNvSpPr>
            <a:spLocks noGrp="1" noRot="1" noChangeAspect="1" noChangeArrowheads="1" noTextEdit="1"/>
          </p:cNvSpPr>
          <p:nvPr>
            <p:ph type="sldImg"/>
          </p:nvPr>
        </p:nvSpPr>
        <p:spPr>
          <a:ln/>
        </p:spPr>
      </p:sp>
      <p:sp>
        <p:nvSpPr>
          <p:cNvPr id="87044" name="Rectangle 3">
            <a:extLst>
              <a:ext uri="{FF2B5EF4-FFF2-40B4-BE49-F238E27FC236}">
                <a16:creationId xmlns:a16="http://schemas.microsoft.com/office/drawing/2014/main" id="{7BC55662-8B78-4CE2-96FD-D6612D265176}"/>
              </a:ext>
            </a:extLst>
          </p:cNvPr>
          <p:cNvSpPr>
            <a:spLocks noGrp="1" noChangeArrowheads="1"/>
          </p:cNvSpPr>
          <p:nvPr>
            <p:ph type="body" idx="1"/>
          </p:nvPr>
        </p:nvSpPr>
        <p:spPr>
          <a:noFill/>
        </p:spPr>
        <p:txBody>
          <a:bodyPr/>
          <a:lstStyle/>
          <a:p>
            <a:endParaRPr lang="en-US" altLang="en-US"/>
          </a:p>
        </p:txBody>
      </p:sp>
      <p:sp>
        <p:nvSpPr>
          <p:cNvPr id="87045" name="Header Placeholder 1">
            <a:extLst>
              <a:ext uri="{FF2B5EF4-FFF2-40B4-BE49-F238E27FC236}">
                <a16:creationId xmlns:a16="http://schemas.microsoft.com/office/drawing/2014/main" id="{C7BD7FC3-2418-48FD-9540-C9A99E8E7223}"/>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18087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id="{A8E326F7-171C-4E5B-99FB-7FEFCE7FDC8F}"/>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5D6DE389-0B40-47FA-87B5-D1722AFD7283}" type="slidenum">
              <a:rPr lang="en-US" altLang="en-US" sz="1300">
                <a:latin typeface="Times New Roman" panose="02020603050405020304" pitchFamily="18" charset="0"/>
              </a:rPr>
              <a:pPr defTabSz="961857"/>
              <a:t>3</a:t>
            </a:fld>
            <a:endParaRPr lang="en-US" altLang="en-US" sz="1300">
              <a:latin typeface="Times New Roman" panose="02020603050405020304" pitchFamily="18" charset="0"/>
            </a:endParaRPr>
          </a:p>
        </p:txBody>
      </p:sp>
      <p:sp>
        <p:nvSpPr>
          <p:cNvPr id="29699" name="Rectangle 2">
            <a:extLst>
              <a:ext uri="{FF2B5EF4-FFF2-40B4-BE49-F238E27FC236}">
                <a16:creationId xmlns:a16="http://schemas.microsoft.com/office/drawing/2014/main" id="{9D5B0FE7-EC7B-4910-8CC1-4AB216A99C30}"/>
              </a:ext>
            </a:extLst>
          </p:cNvPr>
          <p:cNvSpPr>
            <a:spLocks noGrp="1" noRot="1" noChangeAspect="1" noChangeArrowheads="1" noTextEdit="1"/>
          </p:cNvSpPr>
          <p:nvPr>
            <p:ph type="sldImg"/>
          </p:nvPr>
        </p:nvSpPr>
        <p:spPr>
          <a:ln/>
        </p:spPr>
      </p:sp>
      <p:sp>
        <p:nvSpPr>
          <p:cNvPr id="29700" name="Rectangle 3">
            <a:extLst>
              <a:ext uri="{FF2B5EF4-FFF2-40B4-BE49-F238E27FC236}">
                <a16:creationId xmlns:a16="http://schemas.microsoft.com/office/drawing/2014/main" id="{9DA8F600-1989-4BD0-8AAD-70E196D17BE5}"/>
              </a:ext>
            </a:extLst>
          </p:cNvPr>
          <p:cNvSpPr>
            <a:spLocks noGrp="1" noChangeArrowheads="1"/>
          </p:cNvSpPr>
          <p:nvPr>
            <p:ph type="body" idx="1"/>
          </p:nvPr>
        </p:nvSpPr>
        <p:spPr>
          <a:noFill/>
        </p:spPr>
        <p:txBody>
          <a:bodyPr/>
          <a:lstStyle/>
          <a:p>
            <a:endParaRPr lang="en-US" altLang="en-US"/>
          </a:p>
        </p:txBody>
      </p:sp>
      <p:sp>
        <p:nvSpPr>
          <p:cNvPr id="29701" name="Header Placeholder 1">
            <a:extLst>
              <a:ext uri="{FF2B5EF4-FFF2-40B4-BE49-F238E27FC236}">
                <a16:creationId xmlns:a16="http://schemas.microsoft.com/office/drawing/2014/main" id="{0FBFADF1-0411-499E-8821-6342F5ED4CB1}"/>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628095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a:extLst>
              <a:ext uri="{FF2B5EF4-FFF2-40B4-BE49-F238E27FC236}">
                <a16:creationId xmlns:a16="http://schemas.microsoft.com/office/drawing/2014/main" id="{5BA6E0DF-ED1F-4B0C-99C7-FD4389B85DF2}"/>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13D531AE-F92C-4DF8-AE6F-7058EE3F4D1B}" type="slidenum">
              <a:rPr lang="en-US" altLang="en-US" sz="1300">
                <a:latin typeface="Times New Roman" panose="02020603050405020304" pitchFamily="18" charset="0"/>
              </a:rPr>
              <a:pPr defTabSz="961857"/>
              <a:t>32</a:t>
            </a:fld>
            <a:endParaRPr lang="en-US" altLang="en-US" sz="1300">
              <a:latin typeface="Times New Roman" panose="02020603050405020304" pitchFamily="18" charset="0"/>
            </a:endParaRPr>
          </a:p>
        </p:txBody>
      </p:sp>
      <p:sp>
        <p:nvSpPr>
          <p:cNvPr id="89091" name="Rectangle 2">
            <a:extLst>
              <a:ext uri="{FF2B5EF4-FFF2-40B4-BE49-F238E27FC236}">
                <a16:creationId xmlns:a16="http://schemas.microsoft.com/office/drawing/2014/main" id="{08CFE66B-40B1-4EBD-A2CC-216B54AC9092}"/>
              </a:ext>
            </a:extLst>
          </p:cNvPr>
          <p:cNvSpPr>
            <a:spLocks noGrp="1" noRot="1" noChangeAspect="1" noChangeArrowheads="1" noTextEdit="1"/>
          </p:cNvSpPr>
          <p:nvPr>
            <p:ph type="sldImg"/>
          </p:nvPr>
        </p:nvSpPr>
        <p:spPr>
          <a:ln/>
        </p:spPr>
      </p:sp>
      <p:sp>
        <p:nvSpPr>
          <p:cNvPr id="89092" name="Rectangle 3">
            <a:extLst>
              <a:ext uri="{FF2B5EF4-FFF2-40B4-BE49-F238E27FC236}">
                <a16:creationId xmlns:a16="http://schemas.microsoft.com/office/drawing/2014/main" id="{C6E2BE7C-677B-407D-A71D-C387CFD9AFE6}"/>
              </a:ext>
            </a:extLst>
          </p:cNvPr>
          <p:cNvSpPr>
            <a:spLocks noGrp="1" noChangeArrowheads="1"/>
          </p:cNvSpPr>
          <p:nvPr>
            <p:ph type="body" idx="1"/>
          </p:nvPr>
        </p:nvSpPr>
        <p:spPr>
          <a:xfrm>
            <a:off x="487352" y="4560232"/>
            <a:ext cx="6176405" cy="4321556"/>
          </a:xfrm>
          <a:noFill/>
        </p:spPr>
        <p:txBody>
          <a:bodyPr/>
          <a:lstStyle/>
          <a:p>
            <a:endParaRPr lang="en-US" altLang="en-US"/>
          </a:p>
        </p:txBody>
      </p:sp>
      <p:sp>
        <p:nvSpPr>
          <p:cNvPr id="89093" name="Header Placeholder 1">
            <a:extLst>
              <a:ext uri="{FF2B5EF4-FFF2-40B4-BE49-F238E27FC236}">
                <a16:creationId xmlns:a16="http://schemas.microsoft.com/office/drawing/2014/main" id="{39DCE5CB-B1D0-48CB-91C5-FCB24DE799DE}"/>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063361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a:extLst>
              <a:ext uri="{FF2B5EF4-FFF2-40B4-BE49-F238E27FC236}">
                <a16:creationId xmlns:a16="http://schemas.microsoft.com/office/drawing/2014/main" id="{B83915FB-9332-4BCC-AED2-869079F01740}"/>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C86D77BC-CFA0-4D1D-A137-76C5B96F2047}" type="slidenum">
              <a:rPr lang="en-US" altLang="en-US" sz="1300">
                <a:latin typeface="Times New Roman" panose="02020603050405020304" pitchFamily="18" charset="0"/>
              </a:rPr>
              <a:pPr defTabSz="961857"/>
              <a:t>33</a:t>
            </a:fld>
            <a:endParaRPr lang="en-US" altLang="en-US" sz="1300">
              <a:latin typeface="Times New Roman" panose="02020603050405020304" pitchFamily="18" charset="0"/>
            </a:endParaRPr>
          </a:p>
        </p:txBody>
      </p:sp>
      <p:sp>
        <p:nvSpPr>
          <p:cNvPr id="91139" name="Rectangle 2">
            <a:extLst>
              <a:ext uri="{FF2B5EF4-FFF2-40B4-BE49-F238E27FC236}">
                <a16:creationId xmlns:a16="http://schemas.microsoft.com/office/drawing/2014/main" id="{9FFE6DD0-D150-41BD-A9B4-C786783D1AF4}"/>
              </a:ext>
            </a:extLst>
          </p:cNvPr>
          <p:cNvSpPr>
            <a:spLocks noGrp="1" noRot="1" noChangeAspect="1" noChangeArrowheads="1" noTextEdit="1"/>
          </p:cNvSpPr>
          <p:nvPr>
            <p:ph type="sldImg"/>
          </p:nvPr>
        </p:nvSpPr>
        <p:spPr>
          <a:ln/>
        </p:spPr>
      </p:sp>
      <p:sp>
        <p:nvSpPr>
          <p:cNvPr id="91140" name="Rectangle 3">
            <a:extLst>
              <a:ext uri="{FF2B5EF4-FFF2-40B4-BE49-F238E27FC236}">
                <a16:creationId xmlns:a16="http://schemas.microsoft.com/office/drawing/2014/main" id="{D4B548AE-8A52-4990-AEE2-9F6790894947}"/>
              </a:ext>
            </a:extLst>
          </p:cNvPr>
          <p:cNvSpPr>
            <a:spLocks noGrp="1" noChangeArrowheads="1"/>
          </p:cNvSpPr>
          <p:nvPr>
            <p:ph type="body" idx="1"/>
          </p:nvPr>
        </p:nvSpPr>
        <p:spPr>
          <a:noFill/>
        </p:spPr>
        <p:txBody>
          <a:bodyPr/>
          <a:lstStyle/>
          <a:p>
            <a:endParaRPr lang="en-US" altLang="en-US"/>
          </a:p>
        </p:txBody>
      </p:sp>
      <p:sp>
        <p:nvSpPr>
          <p:cNvPr id="2" name="Text Box 4">
            <a:extLst>
              <a:ext uri="{FF2B5EF4-FFF2-40B4-BE49-F238E27FC236}">
                <a16:creationId xmlns:a16="http://schemas.microsoft.com/office/drawing/2014/main" id="{F96D6C76-B941-4640-9B9D-4EAD82B0CD5C}"/>
              </a:ext>
            </a:extLst>
          </p:cNvPr>
          <p:cNvSpPr txBox="1">
            <a:spLocks noChangeArrowheads="1"/>
          </p:cNvSpPr>
          <p:nvPr/>
        </p:nvSpPr>
        <p:spPr bwMode="auto">
          <a:xfrm>
            <a:off x="3816769" y="936084"/>
            <a:ext cx="2147959" cy="556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604" tIns="47801" rIns="95604" bIns="47801">
            <a:spAutoFit/>
          </a:bodyPr>
          <a:lstStyle/>
          <a:p>
            <a:pPr>
              <a:spcBef>
                <a:spcPct val="50000"/>
              </a:spcBef>
              <a:defRPr/>
            </a:pPr>
            <a:r>
              <a:rPr lang="en-US" altLang="en-US" sz="1500">
                <a:solidFill>
                  <a:schemeClr val="bg1"/>
                </a:solidFill>
                <a:effectLst>
                  <a:outerShdw blurRad="38100" dist="38100" dir="2700000" algn="tl">
                    <a:srgbClr val="C0C0C0"/>
                  </a:outerShdw>
                </a:effectLst>
              </a:rPr>
              <a:t>Name five dust control measures</a:t>
            </a:r>
            <a:endParaRPr lang="en-US" altLang="en-US" sz="1500">
              <a:effectLst>
                <a:outerShdw blurRad="38100" dist="38100" dir="2700000" algn="tl">
                  <a:srgbClr val="C0C0C0"/>
                </a:outerShdw>
              </a:effectLst>
            </a:endParaRPr>
          </a:p>
        </p:txBody>
      </p:sp>
      <p:sp>
        <p:nvSpPr>
          <p:cNvPr id="91142" name="Header Placeholder 2">
            <a:extLst>
              <a:ext uri="{FF2B5EF4-FFF2-40B4-BE49-F238E27FC236}">
                <a16:creationId xmlns:a16="http://schemas.microsoft.com/office/drawing/2014/main" id="{DA4F8C6A-E8B5-4FDE-836A-E7941C361EA5}"/>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002301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a:extLst>
              <a:ext uri="{FF2B5EF4-FFF2-40B4-BE49-F238E27FC236}">
                <a16:creationId xmlns:a16="http://schemas.microsoft.com/office/drawing/2014/main" id="{D9D04AC6-F160-4957-906C-8A698B35D264}"/>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EF3FC5C5-6F99-4AD1-9309-9DDE508695DE}" type="slidenum">
              <a:rPr lang="en-US" altLang="en-US" sz="1300">
                <a:latin typeface="Times New Roman" panose="02020603050405020304" pitchFamily="18" charset="0"/>
              </a:rPr>
              <a:pPr defTabSz="961857"/>
              <a:t>34</a:t>
            </a:fld>
            <a:endParaRPr lang="en-US" altLang="en-US" sz="1300">
              <a:latin typeface="Times New Roman" panose="02020603050405020304" pitchFamily="18" charset="0"/>
            </a:endParaRPr>
          </a:p>
        </p:txBody>
      </p:sp>
      <p:sp>
        <p:nvSpPr>
          <p:cNvPr id="93187" name="Rectangle 2">
            <a:extLst>
              <a:ext uri="{FF2B5EF4-FFF2-40B4-BE49-F238E27FC236}">
                <a16:creationId xmlns:a16="http://schemas.microsoft.com/office/drawing/2014/main" id="{BF4D5645-7D6A-4283-B3BD-A5979B436B9A}"/>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2EB1A5C3-EA82-4473-BDC5-07655673EA6E}"/>
              </a:ext>
            </a:extLst>
          </p:cNvPr>
          <p:cNvSpPr>
            <a:spLocks noGrp="1" noChangeArrowheads="1"/>
          </p:cNvSpPr>
          <p:nvPr>
            <p:ph type="body" idx="1"/>
          </p:nvPr>
        </p:nvSpPr>
        <p:spPr>
          <a:noFill/>
        </p:spPr>
        <p:txBody>
          <a:bodyPr/>
          <a:lstStyle/>
          <a:p>
            <a:endParaRPr lang="en-US" altLang="en-US"/>
          </a:p>
        </p:txBody>
      </p:sp>
      <p:sp>
        <p:nvSpPr>
          <p:cNvPr id="93189" name="Header Placeholder 1">
            <a:extLst>
              <a:ext uri="{FF2B5EF4-FFF2-40B4-BE49-F238E27FC236}">
                <a16:creationId xmlns:a16="http://schemas.microsoft.com/office/drawing/2014/main" id="{6D42C43E-6457-4C4A-8DCE-911D4AD83F6A}"/>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097830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a:extLst>
              <a:ext uri="{FF2B5EF4-FFF2-40B4-BE49-F238E27FC236}">
                <a16:creationId xmlns:a16="http://schemas.microsoft.com/office/drawing/2014/main" id="{BF69FD78-D104-4970-B714-BCB1DF0601F6}"/>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8D20F434-DC2B-4774-8C7D-133740F22B98}" type="slidenum">
              <a:rPr lang="en-US" altLang="en-US" sz="1300">
                <a:latin typeface="Times New Roman" panose="02020603050405020304" pitchFamily="18" charset="0"/>
              </a:rPr>
              <a:pPr defTabSz="961857"/>
              <a:t>35</a:t>
            </a:fld>
            <a:endParaRPr lang="en-US" altLang="en-US" sz="1300">
              <a:latin typeface="Times New Roman" panose="02020603050405020304" pitchFamily="18" charset="0"/>
            </a:endParaRPr>
          </a:p>
        </p:txBody>
      </p:sp>
      <p:sp>
        <p:nvSpPr>
          <p:cNvPr id="95235" name="Rectangle 2">
            <a:extLst>
              <a:ext uri="{FF2B5EF4-FFF2-40B4-BE49-F238E27FC236}">
                <a16:creationId xmlns:a16="http://schemas.microsoft.com/office/drawing/2014/main" id="{8E610297-9518-4E54-B45E-255A8F044A2C}"/>
              </a:ext>
            </a:extLst>
          </p:cNvPr>
          <p:cNvSpPr>
            <a:spLocks noGrp="1" noRot="1" noChangeAspect="1" noChangeArrowheads="1" noTextEdit="1"/>
          </p:cNvSpPr>
          <p:nvPr>
            <p:ph type="sldImg"/>
          </p:nvPr>
        </p:nvSpPr>
        <p:spPr>
          <a:ln/>
        </p:spPr>
      </p:sp>
      <p:sp>
        <p:nvSpPr>
          <p:cNvPr id="95236" name="Rectangle 3">
            <a:extLst>
              <a:ext uri="{FF2B5EF4-FFF2-40B4-BE49-F238E27FC236}">
                <a16:creationId xmlns:a16="http://schemas.microsoft.com/office/drawing/2014/main" id="{4769E71E-533A-4B60-9D17-B98A76905E97}"/>
              </a:ext>
            </a:extLst>
          </p:cNvPr>
          <p:cNvSpPr>
            <a:spLocks noGrp="1" noChangeArrowheads="1"/>
          </p:cNvSpPr>
          <p:nvPr>
            <p:ph type="body" idx="1"/>
          </p:nvPr>
        </p:nvSpPr>
        <p:spPr>
          <a:noFill/>
        </p:spPr>
        <p:txBody>
          <a:bodyPr/>
          <a:lstStyle/>
          <a:p>
            <a:endParaRPr lang="en-US" altLang="en-US"/>
          </a:p>
        </p:txBody>
      </p:sp>
      <p:sp>
        <p:nvSpPr>
          <p:cNvPr id="95237" name="Header Placeholder 1">
            <a:extLst>
              <a:ext uri="{FF2B5EF4-FFF2-40B4-BE49-F238E27FC236}">
                <a16:creationId xmlns:a16="http://schemas.microsoft.com/office/drawing/2014/main" id="{59ABA4AF-FE8E-47E2-B8D4-F77734E2B0E4}"/>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815815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a:extLst>
              <a:ext uri="{FF2B5EF4-FFF2-40B4-BE49-F238E27FC236}">
                <a16:creationId xmlns:a16="http://schemas.microsoft.com/office/drawing/2014/main" id="{C8D2B875-59AE-4151-9F77-747F35AC184F}"/>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F9270F29-200F-439A-A9C1-E25933EBF443}" type="slidenum">
              <a:rPr lang="en-US" altLang="en-US" sz="1300">
                <a:latin typeface="Times New Roman" panose="02020603050405020304" pitchFamily="18" charset="0"/>
              </a:rPr>
              <a:pPr defTabSz="961857"/>
              <a:t>36</a:t>
            </a:fld>
            <a:endParaRPr lang="en-US" altLang="en-US" sz="1300">
              <a:latin typeface="Times New Roman" panose="02020603050405020304" pitchFamily="18" charset="0"/>
            </a:endParaRPr>
          </a:p>
        </p:txBody>
      </p:sp>
      <p:sp>
        <p:nvSpPr>
          <p:cNvPr id="97283" name="Rectangle 2">
            <a:extLst>
              <a:ext uri="{FF2B5EF4-FFF2-40B4-BE49-F238E27FC236}">
                <a16:creationId xmlns:a16="http://schemas.microsoft.com/office/drawing/2014/main" id="{0E9CF677-F2F8-4645-B52F-31BA1113B41D}"/>
              </a:ext>
            </a:extLst>
          </p:cNvPr>
          <p:cNvSpPr>
            <a:spLocks noGrp="1" noRot="1" noChangeAspect="1" noChangeArrowheads="1" noTextEdit="1"/>
          </p:cNvSpPr>
          <p:nvPr>
            <p:ph type="sldImg"/>
          </p:nvPr>
        </p:nvSpPr>
        <p:spPr>
          <a:ln/>
        </p:spPr>
      </p:sp>
      <p:sp>
        <p:nvSpPr>
          <p:cNvPr id="97284" name="Rectangle 3">
            <a:extLst>
              <a:ext uri="{FF2B5EF4-FFF2-40B4-BE49-F238E27FC236}">
                <a16:creationId xmlns:a16="http://schemas.microsoft.com/office/drawing/2014/main" id="{4B79FD38-2674-4F8D-8B4E-A97B54387923}"/>
              </a:ext>
            </a:extLst>
          </p:cNvPr>
          <p:cNvSpPr>
            <a:spLocks noGrp="1" noChangeArrowheads="1"/>
          </p:cNvSpPr>
          <p:nvPr>
            <p:ph type="body" idx="1"/>
          </p:nvPr>
        </p:nvSpPr>
        <p:spPr>
          <a:noFill/>
        </p:spPr>
        <p:txBody>
          <a:bodyPr/>
          <a:lstStyle/>
          <a:p>
            <a:endParaRPr lang="en-US" altLang="en-US"/>
          </a:p>
        </p:txBody>
      </p:sp>
      <p:sp>
        <p:nvSpPr>
          <p:cNvPr id="97285" name="Header Placeholder 1">
            <a:extLst>
              <a:ext uri="{FF2B5EF4-FFF2-40B4-BE49-F238E27FC236}">
                <a16:creationId xmlns:a16="http://schemas.microsoft.com/office/drawing/2014/main" id="{2404425F-AA63-48F9-9135-A351AED66EC9}"/>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640393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a:extLst>
              <a:ext uri="{FF2B5EF4-FFF2-40B4-BE49-F238E27FC236}">
                <a16:creationId xmlns:a16="http://schemas.microsoft.com/office/drawing/2014/main" id="{D753F0D3-6FAB-4C89-92B6-03ACA1D04FB3}"/>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140FD762-D945-4449-ACB1-B2970C260D64}" type="slidenum">
              <a:rPr lang="en-US" altLang="en-US" sz="1300">
                <a:latin typeface="Times New Roman" panose="02020603050405020304" pitchFamily="18" charset="0"/>
              </a:rPr>
              <a:pPr defTabSz="961857"/>
              <a:t>37</a:t>
            </a:fld>
            <a:endParaRPr lang="en-US" altLang="en-US" sz="1300">
              <a:latin typeface="Times New Roman" panose="02020603050405020304" pitchFamily="18" charset="0"/>
            </a:endParaRPr>
          </a:p>
        </p:txBody>
      </p:sp>
      <p:sp>
        <p:nvSpPr>
          <p:cNvPr id="99331" name="Rectangle 2">
            <a:extLst>
              <a:ext uri="{FF2B5EF4-FFF2-40B4-BE49-F238E27FC236}">
                <a16:creationId xmlns:a16="http://schemas.microsoft.com/office/drawing/2014/main" id="{BD8095AA-1956-4D31-B08A-5DA716C0CE29}"/>
              </a:ext>
            </a:extLst>
          </p:cNvPr>
          <p:cNvSpPr>
            <a:spLocks noGrp="1" noRot="1" noChangeAspect="1" noChangeArrowheads="1" noTextEdit="1"/>
          </p:cNvSpPr>
          <p:nvPr>
            <p:ph type="sldImg"/>
          </p:nvPr>
        </p:nvSpPr>
        <p:spPr>
          <a:ln/>
        </p:spPr>
      </p:sp>
      <p:sp>
        <p:nvSpPr>
          <p:cNvPr id="99332" name="Rectangle 3">
            <a:extLst>
              <a:ext uri="{FF2B5EF4-FFF2-40B4-BE49-F238E27FC236}">
                <a16:creationId xmlns:a16="http://schemas.microsoft.com/office/drawing/2014/main" id="{DB3EED8B-A122-408C-BF2F-B1A52932C584}"/>
              </a:ext>
            </a:extLst>
          </p:cNvPr>
          <p:cNvSpPr>
            <a:spLocks noGrp="1" noChangeArrowheads="1"/>
          </p:cNvSpPr>
          <p:nvPr>
            <p:ph type="body" idx="1"/>
          </p:nvPr>
        </p:nvSpPr>
        <p:spPr>
          <a:noFill/>
        </p:spPr>
        <p:txBody>
          <a:bodyPr/>
          <a:lstStyle/>
          <a:p>
            <a:endParaRPr lang="en-US" altLang="en-US"/>
          </a:p>
        </p:txBody>
      </p:sp>
      <p:sp>
        <p:nvSpPr>
          <p:cNvPr id="99333" name="Header Placeholder 1">
            <a:extLst>
              <a:ext uri="{FF2B5EF4-FFF2-40B4-BE49-F238E27FC236}">
                <a16:creationId xmlns:a16="http://schemas.microsoft.com/office/drawing/2014/main" id="{AE135B39-FF7A-4F2A-B1B3-66BF9876A6E2}"/>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0193191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a:extLst>
              <a:ext uri="{FF2B5EF4-FFF2-40B4-BE49-F238E27FC236}">
                <a16:creationId xmlns:a16="http://schemas.microsoft.com/office/drawing/2014/main" id="{45BB2D6C-0DC2-4881-A17D-A06D05B1D3D9}"/>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92326FDF-2B1F-4AC3-958E-E31688542128}" type="slidenum">
              <a:rPr lang="en-US" altLang="en-US" sz="1300">
                <a:latin typeface="Times New Roman" panose="02020603050405020304" pitchFamily="18" charset="0"/>
              </a:rPr>
              <a:pPr defTabSz="961857"/>
              <a:t>38</a:t>
            </a:fld>
            <a:endParaRPr lang="en-US" altLang="en-US" sz="1300">
              <a:latin typeface="Times New Roman" panose="02020603050405020304" pitchFamily="18" charset="0"/>
            </a:endParaRPr>
          </a:p>
        </p:txBody>
      </p:sp>
      <p:sp>
        <p:nvSpPr>
          <p:cNvPr id="101379" name="Rectangle 2">
            <a:extLst>
              <a:ext uri="{FF2B5EF4-FFF2-40B4-BE49-F238E27FC236}">
                <a16:creationId xmlns:a16="http://schemas.microsoft.com/office/drawing/2014/main" id="{4E6E09F2-8F25-42B7-AF3A-8B2288800BF9}"/>
              </a:ext>
            </a:extLst>
          </p:cNvPr>
          <p:cNvSpPr>
            <a:spLocks noGrp="1" noRot="1" noChangeAspect="1" noChangeArrowheads="1" noTextEdit="1"/>
          </p:cNvSpPr>
          <p:nvPr>
            <p:ph type="sldImg"/>
          </p:nvPr>
        </p:nvSpPr>
        <p:spPr>
          <a:ln/>
        </p:spPr>
      </p:sp>
      <p:sp>
        <p:nvSpPr>
          <p:cNvPr id="101380" name="Rectangle 3">
            <a:extLst>
              <a:ext uri="{FF2B5EF4-FFF2-40B4-BE49-F238E27FC236}">
                <a16:creationId xmlns:a16="http://schemas.microsoft.com/office/drawing/2014/main" id="{E64F42BF-5465-43C2-A966-7EB5A1D922D4}"/>
              </a:ext>
            </a:extLst>
          </p:cNvPr>
          <p:cNvSpPr>
            <a:spLocks noGrp="1" noChangeArrowheads="1"/>
          </p:cNvSpPr>
          <p:nvPr>
            <p:ph type="body" idx="1"/>
          </p:nvPr>
        </p:nvSpPr>
        <p:spPr>
          <a:noFill/>
        </p:spPr>
        <p:txBody>
          <a:bodyPr/>
          <a:lstStyle/>
          <a:p>
            <a:endParaRPr lang="en-US" altLang="en-US"/>
          </a:p>
        </p:txBody>
      </p:sp>
      <p:sp>
        <p:nvSpPr>
          <p:cNvPr id="101381" name="Header Placeholder 1">
            <a:extLst>
              <a:ext uri="{FF2B5EF4-FFF2-40B4-BE49-F238E27FC236}">
                <a16:creationId xmlns:a16="http://schemas.microsoft.com/office/drawing/2014/main" id="{6539A0D5-8A1F-40EC-9D43-E7E3213E96DE}"/>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337275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a:extLst>
              <a:ext uri="{FF2B5EF4-FFF2-40B4-BE49-F238E27FC236}">
                <a16:creationId xmlns:a16="http://schemas.microsoft.com/office/drawing/2014/main" id="{655151A6-A62A-404E-93BA-3DDF2539480C}"/>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3C9D1359-1A23-4C28-95F6-A55FC974C513}" type="slidenum">
              <a:rPr lang="en-US" altLang="en-US" sz="1300">
                <a:latin typeface="Times New Roman" panose="02020603050405020304" pitchFamily="18" charset="0"/>
              </a:rPr>
              <a:pPr defTabSz="961857"/>
              <a:t>39</a:t>
            </a:fld>
            <a:endParaRPr lang="en-US" altLang="en-US" sz="1300">
              <a:latin typeface="Times New Roman" panose="02020603050405020304" pitchFamily="18" charset="0"/>
            </a:endParaRPr>
          </a:p>
        </p:txBody>
      </p:sp>
      <p:sp>
        <p:nvSpPr>
          <p:cNvPr id="103427" name="Rectangle 2">
            <a:extLst>
              <a:ext uri="{FF2B5EF4-FFF2-40B4-BE49-F238E27FC236}">
                <a16:creationId xmlns:a16="http://schemas.microsoft.com/office/drawing/2014/main" id="{1A820E84-9D9A-4A03-B6E5-4EA70A1A71B4}"/>
              </a:ext>
            </a:extLst>
          </p:cNvPr>
          <p:cNvSpPr>
            <a:spLocks noGrp="1" noRot="1" noChangeAspect="1" noChangeArrowheads="1" noTextEdit="1"/>
          </p:cNvSpPr>
          <p:nvPr>
            <p:ph type="sldImg"/>
          </p:nvPr>
        </p:nvSpPr>
        <p:spPr>
          <a:ln/>
        </p:spPr>
      </p:sp>
      <p:sp>
        <p:nvSpPr>
          <p:cNvPr id="103428" name="Rectangle 3">
            <a:extLst>
              <a:ext uri="{FF2B5EF4-FFF2-40B4-BE49-F238E27FC236}">
                <a16:creationId xmlns:a16="http://schemas.microsoft.com/office/drawing/2014/main" id="{98B9A4D9-0398-4C66-BE8F-11C17DE587C9}"/>
              </a:ext>
            </a:extLst>
          </p:cNvPr>
          <p:cNvSpPr>
            <a:spLocks noGrp="1" noChangeArrowheads="1"/>
          </p:cNvSpPr>
          <p:nvPr>
            <p:ph type="body" idx="1"/>
          </p:nvPr>
        </p:nvSpPr>
        <p:spPr>
          <a:noFill/>
        </p:spPr>
        <p:txBody>
          <a:bodyPr/>
          <a:lstStyle/>
          <a:p>
            <a:endParaRPr lang="en-US" altLang="en-US"/>
          </a:p>
        </p:txBody>
      </p:sp>
      <p:sp>
        <p:nvSpPr>
          <p:cNvPr id="103429" name="Header Placeholder 1">
            <a:extLst>
              <a:ext uri="{FF2B5EF4-FFF2-40B4-BE49-F238E27FC236}">
                <a16:creationId xmlns:a16="http://schemas.microsoft.com/office/drawing/2014/main" id="{4D1E5721-55E5-4E1A-949E-82CD6B07E4FB}"/>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290977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a:extLst>
              <a:ext uri="{FF2B5EF4-FFF2-40B4-BE49-F238E27FC236}">
                <a16:creationId xmlns:a16="http://schemas.microsoft.com/office/drawing/2014/main" id="{0F65E8D5-515A-4D24-AE14-2BA1A8BC1997}"/>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A1E22034-88B6-4B99-BF09-B26AB26ED7F1}" type="slidenum">
              <a:rPr lang="en-US" altLang="en-US" sz="1300">
                <a:latin typeface="Times New Roman" panose="02020603050405020304" pitchFamily="18" charset="0"/>
              </a:rPr>
              <a:pPr defTabSz="961857"/>
              <a:t>40</a:t>
            </a:fld>
            <a:endParaRPr lang="en-US" altLang="en-US" sz="1300">
              <a:latin typeface="Times New Roman" panose="02020603050405020304" pitchFamily="18" charset="0"/>
            </a:endParaRPr>
          </a:p>
        </p:txBody>
      </p:sp>
      <p:sp>
        <p:nvSpPr>
          <p:cNvPr id="105475" name="Rectangle 2">
            <a:extLst>
              <a:ext uri="{FF2B5EF4-FFF2-40B4-BE49-F238E27FC236}">
                <a16:creationId xmlns:a16="http://schemas.microsoft.com/office/drawing/2014/main" id="{8EAD071D-D329-41F3-92C4-19F10DD31D33}"/>
              </a:ext>
            </a:extLst>
          </p:cNvPr>
          <p:cNvSpPr>
            <a:spLocks noGrp="1" noRot="1" noChangeAspect="1" noChangeArrowheads="1" noTextEdit="1"/>
          </p:cNvSpPr>
          <p:nvPr>
            <p:ph type="sldImg"/>
          </p:nvPr>
        </p:nvSpPr>
        <p:spPr>
          <a:ln/>
        </p:spPr>
      </p:sp>
      <p:sp>
        <p:nvSpPr>
          <p:cNvPr id="105476" name="Rectangle 3">
            <a:extLst>
              <a:ext uri="{FF2B5EF4-FFF2-40B4-BE49-F238E27FC236}">
                <a16:creationId xmlns:a16="http://schemas.microsoft.com/office/drawing/2014/main" id="{E10C35EE-79B9-481A-8080-1C6A638B3506}"/>
              </a:ext>
            </a:extLst>
          </p:cNvPr>
          <p:cNvSpPr>
            <a:spLocks noGrp="1" noChangeArrowheads="1"/>
          </p:cNvSpPr>
          <p:nvPr>
            <p:ph type="body" idx="1"/>
          </p:nvPr>
        </p:nvSpPr>
        <p:spPr>
          <a:noFill/>
        </p:spPr>
        <p:txBody>
          <a:bodyPr/>
          <a:lstStyle/>
          <a:p>
            <a:endParaRPr lang="en-US" altLang="en-US"/>
          </a:p>
        </p:txBody>
      </p:sp>
      <p:sp>
        <p:nvSpPr>
          <p:cNvPr id="105477" name="Header Placeholder 1">
            <a:extLst>
              <a:ext uri="{FF2B5EF4-FFF2-40B4-BE49-F238E27FC236}">
                <a16:creationId xmlns:a16="http://schemas.microsoft.com/office/drawing/2014/main" id="{AA693A9E-F3D7-4C76-B569-B58AB8DE5B60}"/>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563977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a:extLst>
              <a:ext uri="{FF2B5EF4-FFF2-40B4-BE49-F238E27FC236}">
                <a16:creationId xmlns:a16="http://schemas.microsoft.com/office/drawing/2014/main" id="{A391BB01-CB67-4E25-9730-AD61F9551742}"/>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1247718F-0252-4B31-A528-EB52222A1072}" type="slidenum">
              <a:rPr lang="en-US" altLang="en-US" sz="1300">
                <a:latin typeface="Times New Roman" panose="02020603050405020304" pitchFamily="18" charset="0"/>
              </a:rPr>
              <a:pPr defTabSz="961857"/>
              <a:t>41</a:t>
            </a:fld>
            <a:endParaRPr lang="en-US" altLang="en-US" sz="1300">
              <a:latin typeface="Times New Roman" panose="02020603050405020304" pitchFamily="18" charset="0"/>
            </a:endParaRPr>
          </a:p>
        </p:txBody>
      </p:sp>
      <p:sp>
        <p:nvSpPr>
          <p:cNvPr id="107523" name="Rectangle 2">
            <a:extLst>
              <a:ext uri="{FF2B5EF4-FFF2-40B4-BE49-F238E27FC236}">
                <a16:creationId xmlns:a16="http://schemas.microsoft.com/office/drawing/2014/main" id="{8130A48B-EAC2-4501-8E2D-A8FEE82FB325}"/>
              </a:ext>
            </a:extLst>
          </p:cNvPr>
          <p:cNvSpPr>
            <a:spLocks noGrp="1" noRot="1" noChangeAspect="1" noChangeArrowheads="1" noTextEdit="1"/>
          </p:cNvSpPr>
          <p:nvPr>
            <p:ph type="sldImg"/>
          </p:nvPr>
        </p:nvSpPr>
        <p:spPr>
          <a:ln/>
        </p:spPr>
      </p:sp>
      <p:sp>
        <p:nvSpPr>
          <p:cNvPr id="107524" name="Rectangle 3">
            <a:extLst>
              <a:ext uri="{FF2B5EF4-FFF2-40B4-BE49-F238E27FC236}">
                <a16:creationId xmlns:a16="http://schemas.microsoft.com/office/drawing/2014/main" id="{A43C1AC3-CD23-4AEA-BB3B-6F0528C07947}"/>
              </a:ext>
            </a:extLst>
          </p:cNvPr>
          <p:cNvSpPr>
            <a:spLocks noGrp="1" noChangeArrowheads="1"/>
          </p:cNvSpPr>
          <p:nvPr>
            <p:ph type="body" idx="1"/>
          </p:nvPr>
        </p:nvSpPr>
        <p:spPr>
          <a:xfrm>
            <a:off x="715439" y="4324942"/>
            <a:ext cx="5946677" cy="5276258"/>
          </a:xfrm>
          <a:noFill/>
        </p:spPr>
        <p:txBody>
          <a:bodyPr/>
          <a:lstStyle/>
          <a:p>
            <a:endParaRPr lang="en-US" altLang="en-US"/>
          </a:p>
        </p:txBody>
      </p:sp>
      <p:sp>
        <p:nvSpPr>
          <p:cNvPr id="107525" name="Header Placeholder 1">
            <a:extLst>
              <a:ext uri="{FF2B5EF4-FFF2-40B4-BE49-F238E27FC236}">
                <a16:creationId xmlns:a16="http://schemas.microsoft.com/office/drawing/2014/main" id="{4994EFB8-B6EB-4370-803E-95FF2DB9C96B}"/>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041549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a:extLst>
              <a:ext uri="{FF2B5EF4-FFF2-40B4-BE49-F238E27FC236}">
                <a16:creationId xmlns:a16="http://schemas.microsoft.com/office/drawing/2014/main" id="{88BFC584-F5A2-450F-8DA0-432ACEB2024F}"/>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EE321107-2CB8-4A08-A3FB-FAF910175EFE}" type="slidenum">
              <a:rPr lang="en-US" altLang="en-US" sz="1300">
                <a:latin typeface="Times New Roman" panose="02020603050405020304" pitchFamily="18" charset="0"/>
              </a:rPr>
              <a:pPr defTabSz="961857"/>
              <a:t>4</a:t>
            </a:fld>
            <a:endParaRPr lang="en-US" altLang="en-US" sz="1300">
              <a:latin typeface="Times New Roman" panose="02020603050405020304" pitchFamily="18" charset="0"/>
            </a:endParaRPr>
          </a:p>
        </p:txBody>
      </p:sp>
      <p:sp>
        <p:nvSpPr>
          <p:cNvPr id="31747" name="Rectangle 2">
            <a:extLst>
              <a:ext uri="{FF2B5EF4-FFF2-40B4-BE49-F238E27FC236}">
                <a16:creationId xmlns:a16="http://schemas.microsoft.com/office/drawing/2014/main" id="{C7449C4D-2560-49EB-B95A-AB02B06B6946}"/>
              </a:ext>
            </a:extLst>
          </p:cNvPr>
          <p:cNvSpPr>
            <a:spLocks noGrp="1" noRot="1" noChangeAspect="1" noChangeArrowheads="1" noTextEdit="1"/>
          </p:cNvSpPr>
          <p:nvPr>
            <p:ph type="sldImg"/>
          </p:nvPr>
        </p:nvSpPr>
        <p:spPr>
          <a:ln/>
        </p:spPr>
      </p:sp>
      <p:sp>
        <p:nvSpPr>
          <p:cNvPr id="31748" name="Rectangle 3">
            <a:extLst>
              <a:ext uri="{FF2B5EF4-FFF2-40B4-BE49-F238E27FC236}">
                <a16:creationId xmlns:a16="http://schemas.microsoft.com/office/drawing/2014/main" id="{4D95364D-6342-430C-86BD-3FE037F29338}"/>
              </a:ext>
            </a:extLst>
          </p:cNvPr>
          <p:cNvSpPr>
            <a:spLocks noGrp="1" noChangeArrowheads="1"/>
          </p:cNvSpPr>
          <p:nvPr>
            <p:ph type="body" idx="1"/>
          </p:nvPr>
        </p:nvSpPr>
        <p:spPr>
          <a:noFill/>
        </p:spPr>
        <p:txBody>
          <a:bodyPr/>
          <a:lstStyle/>
          <a:p>
            <a:endParaRPr lang="en-US" altLang="en-US"/>
          </a:p>
        </p:txBody>
      </p:sp>
      <p:sp>
        <p:nvSpPr>
          <p:cNvPr id="31749" name="Header Placeholder 1">
            <a:extLst>
              <a:ext uri="{FF2B5EF4-FFF2-40B4-BE49-F238E27FC236}">
                <a16:creationId xmlns:a16="http://schemas.microsoft.com/office/drawing/2014/main" id="{865F207B-7A18-428D-9EBD-7216417144E5}"/>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518606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a:extLst>
              <a:ext uri="{FF2B5EF4-FFF2-40B4-BE49-F238E27FC236}">
                <a16:creationId xmlns:a16="http://schemas.microsoft.com/office/drawing/2014/main" id="{473B1053-85FD-4413-96E7-59D48F3324B7}"/>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BFD588E5-ED2D-4685-B0C8-8F2FABD293E1}" type="slidenum">
              <a:rPr lang="en-US" altLang="en-US" sz="1300">
                <a:latin typeface="Times New Roman" panose="02020603050405020304" pitchFamily="18" charset="0"/>
              </a:rPr>
              <a:pPr defTabSz="961857"/>
              <a:t>42</a:t>
            </a:fld>
            <a:endParaRPr lang="en-US" altLang="en-US" sz="1300">
              <a:latin typeface="Times New Roman" panose="02020603050405020304" pitchFamily="18" charset="0"/>
            </a:endParaRPr>
          </a:p>
        </p:txBody>
      </p:sp>
      <p:sp>
        <p:nvSpPr>
          <p:cNvPr id="109571" name="Rectangle 2">
            <a:extLst>
              <a:ext uri="{FF2B5EF4-FFF2-40B4-BE49-F238E27FC236}">
                <a16:creationId xmlns:a16="http://schemas.microsoft.com/office/drawing/2014/main" id="{332E3BFE-8D21-4960-8D8A-EA15342AE2D7}"/>
              </a:ext>
            </a:extLst>
          </p:cNvPr>
          <p:cNvSpPr>
            <a:spLocks noGrp="1" noRot="1" noChangeAspect="1" noChangeArrowheads="1" noTextEdit="1"/>
          </p:cNvSpPr>
          <p:nvPr>
            <p:ph type="sldImg"/>
          </p:nvPr>
        </p:nvSpPr>
        <p:spPr>
          <a:ln/>
        </p:spPr>
      </p:sp>
      <p:sp>
        <p:nvSpPr>
          <p:cNvPr id="109572" name="Rectangle 3">
            <a:extLst>
              <a:ext uri="{FF2B5EF4-FFF2-40B4-BE49-F238E27FC236}">
                <a16:creationId xmlns:a16="http://schemas.microsoft.com/office/drawing/2014/main" id="{DCBBB5C4-F023-47A7-AB4A-E4B00FF99A94}"/>
              </a:ext>
            </a:extLst>
          </p:cNvPr>
          <p:cNvSpPr>
            <a:spLocks noGrp="1" noChangeArrowheads="1"/>
          </p:cNvSpPr>
          <p:nvPr>
            <p:ph type="body" idx="1"/>
          </p:nvPr>
        </p:nvSpPr>
        <p:spPr>
          <a:noFill/>
        </p:spPr>
        <p:txBody>
          <a:bodyPr/>
          <a:lstStyle/>
          <a:p>
            <a:endParaRPr lang="en-US" altLang="en-US"/>
          </a:p>
        </p:txBody>
      </p:sp>
      <p:sp>
        <p:nvSpPr>
          <p:cNvPr id="109573" name="Header Placeholder 1">
            <a:extLst>
              <a:ext uri="{FF2B5EF4-FFF2-40B4-BE49-F238E27FC236}">
                <a16:creationId xmlns:a16="http://schemas.microsoft.com/office/drawing/2014/main" id="{9BAD7A85-E5F6-42AB-87F4-468626547206}"/>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7628080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a:extLst>
              <a:ext uri="{FF2B5EF4-FFF2-40B4-BE49-F238E27FC236}">
                <a16:creationId xmlns:a16="http://schemas.microsoft.com/office/drawing/2014/main" id="{29C6DD68-00B5-4FC7-B8AE-7FA029D3A075}"/>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225FB273-4F65-4F66-93EB-DB6CDCF0DCEB}" type="slidenum">
              <a:rPr lang="en-US" altLang="en-US" sz="1300">
                <a:latin typeface="Times New Roman" panose="02020603050405020304" pitchFamily="18" charset="0"/>
              </a:rPr>
              <a:pPr defTabSz="961857"/>
              <a:t>43</a:t>
            </a:fld>
            <a:endParaRPr lang="en-US" altLang="en-US" sz="1300">
              <a:latin typeface="Times New Roman" panose="02020603050405020304" pitchFamily="18" charset="0"/>
            </a:endParaRPr>
          </a:p>
        </p:txBody>
      </p:sp>
      <p:sp>
        <p:nvSpPr>
          <p:cNvPr id="111619" name="Rectangle 2">
            <a:extLst>
              <a:ext uri="{FF2B5EF4-FFF2-40B4-BE49-F238E27FC236}">
                <a16:creationId xmlns:a16="http://schemas.microsoft.com/office/drawing/2014/main" id="{B8E9D5F4-0A6F-4327-9337-CC125FD6F244}"/>
              </a:ext>
            </a:extLst>
          </p:cNvPr>
          <p:cNvSpPr>
            <a:spLocks noGrp="1" noRot="1" noChangeAspect="1" noChangeArrowheads="1" noTextEdit="1"/>
          </p:cNvSpPr>
          <p:nvPr>
            <p:ph type="sldImg"/>
          </p:nvPr>
        </p:nvSpPr>
        <p:spPr>
          <a:ln/>
        </p:spPr>
      </p:sp>
      <p:sp>
        <p:nvSpPr>
          <p:cNvPr id="111620" name="Rectangle 3">
            <a:extLst>
              <a:ext uri="{FF2B5EF4-FFF2-40B4-BE49-F238E27FC236}">
                <a16:creationId xmlns:a16="http://schemas.microsoft.com/office/drawing/2014/main" id="{915E1F95-1008-4FD7-90D0-339B8B4674BE}"/>
              </a:ext>
            </a:extLst>
          </p:cNvPr>
          <p:cNvSpPr>
            <a:spLocks noGrp="1" noChangeArrowheads="1"/>
          </p:cNvSpPr>
          <p:nvPr>
            <p:ph type="body" idx="1"/>
          </p:nvPr>
        </p:nvSpPr>
        <p:spPr>
          <a:noFill/>
        </p:spPr>
        <p:txBody>
          <a:bodyPr/>
          <a:lstStyle/>
          <a:p>
            <a:endParaRPr lang="en-US" altLang="en-US"/>
          </a:p>
        </p:txBody>
      </p:sp>
      <p:sp>
        <p:nvSpPr>
          <p:cNvPr id="111621" name="Header Placeholder 1">
            <a:extLst>
              <a:ext uri="{FF2B5EF4-FFF2-40B4-BE49-F238E27FC236}">
                <a16:creationId xmlns:a16="http://schemas.microsoft.com/office/drawing/2014/main" id="{E4651CE3-7C99-4C92-8DDE-5BF749EB59E1}"/>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874814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a:extLst>
              <a:ext uri="{FF2B5EF4-FFF2-40B4-BE49-F238E27FC236}">
                <a16:creationId xmlns:a16="http://schemas.microsoft.com/office/drawing/2014/main" id="{D1396ACB-6B67-45E2-BE04-9C3CEA871FCE}"/>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13ED3069-0204-4DD7-9DA1-BB3E984CED84}" type="slidenum">
              <a:rPr lang="en-US" altLang="en-US" sz="1300">
                <a:latin typeface="Times New Roman" panose="02020603050405020304" pitchFamily="18" charset="0"/>
              </a:rPr>
              <a:pPr defTabSz="961857"/>
              <a:t>44</a:t>
            </a:fld>
            <a:endParaRPr lang="en-US" altLang="en-US" sz="1300">
              <a:latin typeface="Times New Roman" panose="02020603050405020304" pitchFamily="18" charset="0"/>
            </a:endParaRPr>
          </a:p>
        </p:txBody>
      </p:sp>
      <p:sp>
        <p:nvSpPr>
          <p:cNvPr id="113667" name="Rectangle 2">
            <a:extLst>
              <a:ext uri="{FF2B5EF4-FFF2-40B4-BE49-F238E27FC236}">
                <a16:creationId xmlns:a16="http://schemas.microsoft.com/office/drawing/2014/main" id="{C314F21A-341F-4D34-A3E0-E61AD6F8F929}"/>
              </a:ext>
            </a:extLst>
          </p:cNvPr>
          <p:cNvSpPr>
            <a:spLocks noGrp="1" noRot="1" noChangeAspect="1" noChangeArrowheads="1" noTextEdit="1"/>
          </p:cNvSpPr>
          <p:nvPr>
            <p:ph type="sldImg"/>
          </p:nvPr>
        </p:nvSpPr>
        <p:spPr>
          <a:ln/>
        </p:spPr>
      </p:sp>
      <p:sp>
        <p:nvSpPr>
          <p:cNvPr id="113668" name="Rectangle 3">
            <a:extLst>
              <a:ext uri="{FF2B5EF4-FFF2-40B4-BE49-F238E27FC236}">
                <a16:creationId xmlns:a16="http://schemas.microsoft.com/office/drawing/2014/main" id="{598BC8AD-7C22-4052-A34A-3C36D0BAD6E1}"/>
              </a:ext>
            </a:extLst>
          </p:cNvPr>
          <p:cNvSpPr>
            <a:spLocks noGrp="1" noChangeArrowheads="1"/>
          </p:cNvSpPr>
          <p:nvPr>
            <p:ph type="body" idx="1"/>
          </p:nvPr>
        </p:nvSpPr>
        <p:spPr>
          <a:noFill/>
        </p:spPr>
        <p:txBody>
          <a:bodyPr/>
          <a:lstStyle/>
          <a:p>
            <a:endParaRPr lang="en-US" altLang="en-US"/>
          </a:p>
        </p:txBody>
      </p:sp>
      <p:sp>
        <p:nvSpPr>
          <p:cNvPr id="113669" name="Header Placeholder 1">
            <a:extLst>
              <a:ext uri="{FF2B5EF4-FFF2-40B4-BE49-F238E27FC236}">
                <a16:creationId xmlns:a16="http://schemas.microsoft.com/office/drawing/2014/main" id="{146E30B9-242A-4E98-93D2-19F89B3F9376}"/>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43212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a:extLst>
              <a:ext uri="{FF2B5EF4-FFF2-40B4-BE49-F238E27FC236}">
                <a16:creationId xmlns:a16="http://schemas.microsoft.com/office/drawing/2014/main" id="{7808F75B-58FE-4C9A-B8C4-B9E5E72DF28C}"/>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59A9D3D9-B0CE-4CD2-B800-1FB1B2930A17}" type="slidenum">
              <a:rPr lang="en-US" altLang="en-US" sz="1300">
                <a:latin typeface="Times New Roman" panose="02020603050405020304" pitchFamily="18" charset="0"/>
              </a:rPr>
              <a:pPr defTabSz="961857"/>
              <a:t>45</a:t>
            </a:fld>
            <a:endParaRPr lang="en-US" altLang="en-US" sz="1300">
              <a:latin typeface="Times New Roman" panose="02020603050405020304" pitchFamily="18" charset="0"/>
            </a:endParaRPr>
          </a:p>
        </p:txBody>
      </p:sp>
      <p:sp>
        <p:nvSpPr>
          <p:cNvPr id="115715" name="Rectangle 2">
            <a:extLst>
              <a:ext uri="{FF2B5EF4-FFF2-40B4-BE49-F238E27FC236}">
                <a16:creationId xmlns:a16="http://schemas.microsoft.com/office/drawing/2014/main" id="{E139AF28-F5EC-46E6-9855-1193B9F3EFD7}"/>
              </a:ext>
            </a:extLst>
          </p:cNvPr>
          <p:cNvSpPr>
            <a:spLocks noGrp="1" noRot="1" noChangeAspect="1" noChangeArrowheads="1" noTextEdit="1"/>
          </p:cNvSpPr>
          <p:nvPr>
            <p:ph type="sldImg"/>
          </p:nvPr>
        </p:nvSpPr>
        <p:spPr>
          <a:ln/>
        </p:spPr>
      </p:sp>
      <p:sp>
        <p:nvSpPr>
          <p:cNvPr id="115716" name="Rectangle 3">
            <a:extLst>
              <a:ext uri="{FF2B5EF4-FFF2-40B4-BE49-F238E27FC236}">
                <a16:creationId xmlns:a16="http://schemas.microsoft.com/office/drawing/2014/main" id="{8B7BBBA0-4D34-464F-8ACB-5E4616AC80AC}"/>
              </a:ext>
            </a:extLst>
          </p:cNvPr>
          <p:cNvSpPr>
            <a:spLocks noGrp="1" noChangeArrowheads="1"/>
          </p:cNvSpPr>
          <p:nvPr>
            <p:ph type="body" idx="1"/>
          </p:nvPr>
        </p:nvSpPr>
        <p:spPr>
          <a:noFill/>
        </p:spPr>
        <p:txBody>
          <a:bodyPr/>
          <a:lstStyle/>
          <a:p>
            <a:endParaRPr lang="en-US" altLang="en-US"/>
          </a:p>
        </p:txBody>
      </p:sp>
      <p:sp>
        <p:nvSpPr>
          <p:cNvPr id="115717" name="Header Placeholder 1">
            <a:extLst>
              <a:ext uri="{FF2B5EF4-FFF2-40B4-BE49-F238E27FC236}">
                <a16:creationId xmlns:a16="http://schemas.microsoft.com/office/drawing/2014/main" id="{4C4E90D3-E3A2-4AB4-88DB-1580C109D1A3}"/>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167261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a:extLst>
              <a:ext uri="{FF2B5EF4-FFF2-40B4-BE49-F238E27FC236}">
                <a16:creationId xmlns:a16="http://schemas.microsoft.com/office/drawing/2014/main" id="{A2FF5ACD-6ED8-4472-83AF-DE9C8832D5CF}"/>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8C2C9C61-C13E-4478-B393-7DEE94A9BBD7}" type="slidenum">
              <a:rPr lang="en-US" altLang="en-US" sz="1300">
                <a:latin typeface="Times New Roman" panose="02020603050405020304" pitchFamily="18" charset="0"/>
              </a:rPr>
              <a:pPr defTabSz="961857"/>
              <a:t>46</a:t>
            </a:fld>
            <a:endParaRPr lang="en-US" altLang="en-US" sz="1300">
              <a:latin typeface="Times New Roman" panose="02020603050405020304" pitchFamily="18" charset="0"/>
            </a:endParaRPr>
          </a:p>
        </p:txBody>
      </p:sp>
      <p:sp>
        <p:nvSpPr>
          <p:cNvPr id="117763" name="Rectangle 2">
            <a:extLst>
              <a:ext uri="{FF2B5EF4-FFF2-40B4-BE49-F238E27FC236}">
                <a16:creationId xmlns:a16="http://schemas.microsoft.com/office/drawing/2014/main" id="{11998C93-F13C-4462-BD3A-9F0556D08249}"/>
              </a:ext>
            </a:extLst>
          </p:cNvPr>
          <p:cNvSpPr>
            <a:spLocks noGrp="1" noRot="1" noChangeAspect="1" noChangeArrowheads="1" noTextEdit="1"/>
          </p:cNvSpPr>
          <p:nvPr>
            <p:ph type="sldImg"/>
          </p:nvPr>
        </p:nvSpPr>
        <p:spPr>
          <a:ln/>
        </p:spPr>
      </p:sp>
      <p:sp>
        <p:nvSpPr>
          <p:cNvPr id="117764" name="Rectangle 3">
            <a:extLst>
              <a:ext uri="{FF2B5EF4-FFF2-40B4-BE49-F238E27FC236}">
                <a16:creationId xmlns:a16="http://schemas.microsoft.com/office/drawing/2014/main" id="{9A8B88C1-965D-40E9-85F0-B76A5E42FDC0}"/>
              </a:ext>
            </a:extLst>
          </p:cNvPr>
          <p:cNvSpPr>
            <a:spLocks noGrp="1" noChangeArrowheads="1"/>
          </p:cNvSpPr>
          <p:nvPr>
            <p:ph type="body" idx="1"/>
          </p:nvPr>
        </p:nvSpPr>
        <p:spPr>
          <a:noFill/>
        </p:spPr>
        <p:txBody>
          <a:bodyPr/>
          <a:lstStyle/>
          <a:p>
            <a:endParaRPr lang="en-US" altLang="en-US"/>
          </a:p>
        </p:txBody>
      </p:sp>
      <p:sp>
        <p:nvSpPr>
          <p:cNvPr id="117765" name="Header Placeholder 1">
            <a:extLst>
              <a:ext uri="{FF2B5EF4-FFF2-40B4-BE49-F238E27FC236}">
                <a16:creationId xmlns:a16="http://schemas.microsoft.com/office/drawing/2014/main" id="{D1A639AC-A9D1-41F3-B497-2667503AA43E}"/>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939823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a:extLst>
              <a:ext uri="{FF2B5EF4-FFF2-40B4-BE49-F238E27FC236}">
                <a16:creationId xmlns:a16="http://schemas.microsoft.com/office/drawing/2014/main" id="{DB4655AD-3AC7-4D48-ADC9-41E8E9369C55}"/>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B6501B9A-1B7D-47CD-958B-024493E98123}" type="slidenum">
              <a:rPr lang="en-US" altLang="en-US" sz="1300">
                <a:latin typeface="Times New Roman" panose="02020603050405020304" pitchFamily="18" charset="0"/>
              </a:rPr>
              <a:pPr defTabSz="961857"/>
              <a:t>47</a:t>
            </a:fld>
            <a:endParaRPr lang="en-US" altLang="en-US" sz="1300">
              <a:latin typeface="Times New Roman" panose="02020603050405020304" pitchFamily="18" charset="0"/>
            </a:endParaRPr>
          </a:p>
        </p:txBody>
      </p:sp>
      <p:sp>
        <p:nvSpPr>
          <p:cNvPr id="119811" name="Rectangle 2">
            <a:extLst>
              <a:ext uri="{FF2B5EF4-FFF2-40B4-BE49-F238E27FC236}">
                <a16:creationId xmlns:a16="http://schemas.microsoft.com/office/drawing/2014/main" id="{629A04E6-8DBF-4049-9145-BD47D60A6133}"/>
              </a:ext>
            </a:extLst>
          </p:cNvPr>
          <p:cNvSpPr>
            <a:spLocks noGrp="1" noRot="1" noChangeAspect="1" noChangeArrowheads="1" noTextEdit="1"/>
          </p:cNvSpPr>
          <p:nvPr>
            <p:ph type="sldImg"/>
          </p:nvPr>
        </p:nvSpPr>
        <p:spPr>
          <a:ln/>
        </p:spPr>
      </p:sp>
      <p:sp>
        <p:nvSpPr>
          <p:cNvPr id="119812" name="Rectangle 3">
            <a:extLst>
              <a:ext uri="{FF2B5EF4-FFF2-40B4-BE49-F238E27FC236}">
                <a16:creationId xmlns:a16="http://schemas.microsoft.com/office/drawing/2014/main" id="{A5AE613C-63EE-41A0-A6F4-483797171E8F}"/>
              </a:ext>
            </a:extLst>
          </p:cNvPr>
          <p:cNvSpPr>
            <a:spLocks noGrp="1" noChangeArrowheads="1"/>
          </p:cNvSpPr>
          <p:nvPr>
            <p:ph type="body" idx="1"/>
          </p:nvPr>
        </p:nvSpPr>
        <p:spPr>
          <a:noFill/>
        </p:spPr>
        <p:txBody>
          <a:bodyPr/>
          <a:lstStyle/>
          <a:p>
            <a:endParaRPr lang="en-US" altLang="en-US"/>
          </a:p>
        </p:txBody>
      </p:sp>
      <p:sp>
        <p:nvSpPr>
          <p:cNvPr id="119813" name="Header Placeholder 1">
            <a:extLst>
              <a:ext uri="{FF2B5EF4-FFF2-40B4-BE49-F238E27FC236}">
                <a16:creationId xmlns:a16="http://schemas.microsoft.com/office/drawing/2014/main" id="{6299489D-30F3-466C-95C0-45BA39A7FEEA}"/>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921317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a:extLst>
              <a:ext uri="{FF2B5EF4-FFF2-40B4-BE49-F238E27FC236}">
                <a16:creationId xmlns:a16="http://schemas.microsoft.com/office/drawing/2014/main" id="{52E79297-4F7E-43E0-B1FE-CB9118A280E4}"/>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C351C976-784B-4CC0-A792-CE955D07F9D8}" type="slidenum">
              <a:rPr lang="en-US" altLang="en-US" sz="1300">
                <a:latin typeface="Times New Roman" panose="02020603050405020304" pitchFamily="18" charset="0"/>
              </a:rPr>
              <a:pPr defTabSz="961857"/>
              <a:t>48</a:t>
            </a:fld>
            <a:endParaRPr lang="en-US" altLang="en-US" sz="1300">
              <a:latin typeface="Times New Roman" panose="02020603050405020304" pitchFamily="18" charset="0"/>
            </a:endParaRPr>
          </a:p>
        </p:txBody>
      </p:sp>
      <p:sp>
        <p:nvSpPr>
          <p:cNvPr id="121859" name="Rectangle 2">
            <a:extLst>
              <a:ext uri="{FF2B5EF4-FFF2-40B4-BE49-F238E27FC236}">
                <a16:creationId xmlns:a16="http://schemas.microsoft.com/office/drawing/2014/main" id="{8D440C88-5E3C-4371-9CE3-E75964ADC44C}"/>
              </a:ext>
            </a:extLst>
          </p:cNvPr>
          <p:cNvSpPr>
            <a:spLocks noGrp="1" noRot="1" noChangeAspect="1" noChangeArrowheads="1" noTextEdit="1"/>
          </p:cNvSpPr>
          <p:nvPr>
            <p:ph type="sldImg"/>
          </p:nvPr>
        </p:nvSpPr>
        <p:spPr>
          <a:ln/>
        </p:spPr>
      </p:sp>
      <p:sp>
        <p:nvSpPr>
          <p:cNvPr id="121860" name="Rectangle 3">
            <a:extLst>
              <a:ext uri="{FF2B5EF4-FFF2-40B4-BE49-F238E27FC236}">
                <a16:creationId xmlns:a16="http://schemas.microsoft.com/office/drawing/2014/main" id="{018D571B-07DF-415D-AC68-9DF3AE34C007}"/>
              </a:ext>
            </a:extLst>
          </p:cNvPr>
          <p:cNvSpPr>
            <a:spLocks noGrp="1" noChangeArrowheads="1"/>
          </p:cNvSpPr>
          <p:nvPr>
            <p:ph type="body" idx="1"/>
          </p:nvPr>
        </p:nvSpPr>
        <p:spPr>
          <a:noFill/>
        </p:spPr>
        <p:txBody>
          <a:bodyPr/>
          <a:lstStyle/>
          <a:p>
            <a:endParaRPr lang="en-US" altLang="en-US"/>
          </a:p>
        </p:txBody>
      </p:sp>
      <p:sp>
        <p:nvSpPr>
          <p:cNvPr id="121861" name="Header Placeholder 1">
            <a:extLst>
              <a:ext uri="{FF2B5EF4-FFF2-40B4-BE49-F238E27FC236}">
                <a16:creationId xmlns:a16="http://schemas.microsoft.com/office/drawing/2014/main" id="{47EE4A1B-D1F9-4B11-BC3B-B139CC42C0D4}"/>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6106328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a:extLst>
              <a:ext uri="{FF2B5EF4-FFF2-40B4-BE49-F238E27FC236}">
                <a16:creationId xmlns:a16="http://schemas.microsoft.com/office/drawing/2014/main" id="{B52F195E-D960-4AC9-BE76-74F074D1C2F1}"/>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931B514A-4C75-459B-8EEA-0183ADB378DD}" type="slidenum">
              <a:rPr lang="en-US" altLang="en-US" sz="1300">
                <a:latin typeface="Times New Roman" panose="02020603050405020304" pitchFamily="18" charset="0"/>
              </a:rPr>
              <a:pPr defTabSz="961857"/>
              <a:t>49</a:t>
            </a:fld>
            <a:endParaRPr lang="en-US" altLang="en-US" sz="1300">
              <a:latin typeface="Times New Roman" panose="02020603050405020304" pitchFamily="18" charset="0"/>
            </a:endParaRPr>
          </a:p>
        </p:txBody>
      </p:sp>
      <p:sp>
        <p:nvSpPr>
          <p:cNvPr id="123907" name="Rectangle 2">
            <a:extLst>
              <a:ext uri="{FF2B5EF4-FFF2-40B4-BE49-F238E27FC236}">
                <a16:creationId xmlns:a16="http://schemas.microsoft.com/office/drawing/2014/main" id="{616F864D-B0F2-41C4-AACA-7DEE3468C887}"/>
              </a:ext>
            </a:extLst>
          </p:cNvPr>
          <p:cNvSpPr>
            <a:spLocks noGrp="1" noRot="1" noChangeAspect="1" noChangeArrowheads="1" noTextEdit="1"/>
          </p:cNvSpPr>
          <p:nvPr>
            <p:ph type="sldImg"/>
          </p:nvPr>
        </p:nvSpPr>
        <p:spPr>
          <a:ln/>
        </p:spPr>
      </p:sp>
      <p:sp>
        <p:nvSpPr>
          <p:cNvPr id="123908" name="Rectangle 3">
            <a:extLst>
              <a:ext uri="{FF2B5EF4-FFF2-40B4-BE49-F238E27FC236}">
                <a16:creationId xmlns:a16="http://schemas.microsoft.com/office/drawing/2014/main" id="{803D5D78-26BB-4657-987A-DEF3671C6BF3}"/>
              </a:ext>
            </a:extLst>
          </p:cNvPr>
          <p:cNvSpPr>
            <a:spLocks noGrp="1" noChangeArrowheads="1"/>
          </p:cNvSpPr>
          <p:nvPr>
            <p:ph type="body" idx="1"/>
          </p:nvPr>
        </p:nvSpPr>
        <p:spPr>
          <a:noFill/>
        </p:spPr>
        <p:txBody>
          <a:bodyPr/>
          <a:lstStyle/>
          <a:p>
            <a:endParaRPr lang="en-US" altLang="en-US"/>
          </a:p>
        </p:txBody>
      </p:sp>
      <p:sp>
        <p:nvSpPr>
          <p:cNvPr id="123909" name="Header Placeholder 1">
            <a:extLst>
              <a:ext uri="{FF2B5EF4-FFF2-40B4-BE49-F238E27FC236}">
                <a16:creationId xmlns:a16="http://schemas.microsoft.com/office/drawing/2014/main" id="{1D61786A-3B70-4425-B8F0-2E2C9C32B76C}"/>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0042038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a:extLst>
              <a:ext uri="{FF2B5EF4-FFF2-40B4-BE49-F238E27FC236}">
                <a16:creationId xmlns:a16="http://schemas.microsoft.com/office/drawing/2014/main" id="{EA516885-C176-49DD-ACAE-7E8896E6E0B1}"/>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5763012F-F226-4164-B486-EB019CF90C54}" type="slidenum">
              <a:rPr lang="en-US" altLang="en-US" sz="1300">
                <a:latin typeface="Times New Roman" panose="02020603050405020304" pitchFamily="18" charset="0"/>
              </a:rPr>
              <a:pPr defTabSz="961857"/>
              <a:t>50</a:t>
            </a:fld>
            <a:endParaRPr lang="en-US" altLang="en-US" sz="1300">
              <a:latin typeface="Times New Roman" panose="02020603050405020304" pitchFamily="18" charset="0"/>
            </a:endParaRPr>
          </a:p>
        </p:txBody>
      </p:sp>
      <p:sp>
        <p:nvSpPr>
          <p:cNvPr id="125955" name="Rectangle 2">
            <a:extLst>
              <a:ext uri="{FF2B5EF4-FFF2-40B4-BE49-F238E27FC236}">
                <a16:creationId xmlns:a16="http://schemas.microsoft.com/office/drawing/2014/main" id="{DC8B760C-8E90-435D-AA15-1A0B3A95024A}"/>
              </a:ext>
            </a:extLst>
          </p:cNvPr>
          <p:cNvSpPr>
            <a:spLocks noGrp="1" noRot="1" noChangeAspect="1" noChangeArrowheads="1" noTextEdit="1"/>
          </p:cNvSpPr>
          <p:nvPr>
            <p:ph type="sldImg"/>
          </p:nvPr>
        </p:nvSpPr>
        <p:spPr>
          <a:ln/>
        </p:spPr>
      </p:sp>
      <p:sp>
        <p:nvSpPr>
          <p:cNvPr id="125956" name="Rectangle 3">
            <a:extLst>
              <a:ext uri="{FF2B5EF4-FFF2-40B4-BE49-F238E27FC236}">
                <a16:creationId xmlns:a16="http://schemas.microsoft.com/office/drawing/2014/main" id="{D2387AE9-0200-44E6-BDBA-64C531A37613}"/>
              </a:ext>
            </a:extLst>
          </p:cNvPr>
          <p:cNvSpPr>
            <a:spLocks noGrp="1" noChangeArrowheads="1"/>
          </p:cNvSpPr>
          <p:nvPr>
            <p:ph type="body" idx="1"/>
          </p:nvPr>
        </p:nvSpPr>
        <p:spPr>
          <a:xfrm>
            <a:off x="636675" y="4328328"/>
            <a:ext cx="5882682" cy="5115449"/>
          </a:xfrm>
          <a:noFill/>
        </p:spPr>
        <p:txBody>
          <a:bodyPr/>
          <a:lstStyle/>
          <a:p>
            <a:endParaRPr lang="en-US" altLang="en-US"/>
          </a:p>
        </p:txBody>
      </p:sp>
      <p:sp>
        <p:nvSpPr>
          <p:cNvPr id="125957" name="Header Placeholder 1">
            <a:extLst>
              <a:ext uri="{FF2B5EF4-FFF2-40B4-BE49-F238E27FC236}">
                <a16:creationId xmlns:a16="http://schemas.microsoft.com/office/drawing/2014/main" id="{11D0006F-496F-47F0-9D9E-A39CA2B87CA5}"/>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690644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a:extLst>
              <a:ext uri="{FF2B5EF4-FFF2-40B4-BE49-F238E27FC236}">
                <a16:creationId xmlns:a16="http://schemas.microsoft.com/office/drawing/2014/main" id="{B3771E78-CFFD-4E2F-B96B-447032D25168}"/>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F0531B68-7CBE-4501-9130-122ADD54865F}" type="slidenum">
              <a:rPr lang="en-US" altLang="en-US" sz="1300">
                <a:latin typeface="Times New Roman" panose="02020603050405020304" pitchFamily="18" charset="0"/>
              </a:rPr>
              <a:pPr defTabSz="961857"/>
              <a:t>51</a:t>
            </a:fld>
            <a:endParaRPr lang="en-US" altLang="en-US" sz="1300">
              <a:latin typeface="Times New Roman" panose="02020603050405020304" pitchFamily="18" charset="0"/>
            </a:endParaRPr>
          </a:p>
        </p:txBody>
      </p:sp>
      <p:sp>
        <p:nvSpPr>
          <p:cNvPr id="128003" name="Rectangle 2">
            <a:extLst>
              <a:ext uri="{FF2B5EF4-FFF2-40B4-BE49-F238E27FC236}">
                <a16:creationId xmlns:a16="http://schemas.microsoft.com/office/drawing/2014/main" id="{19A0C3CD-A9E2-40E3-ABF4-C2600AF26B06}"/>
              </a:ext>
            </a:extLst>
          </p:cNvPr>
          <p:cNvSpPr>
            <a:spLocks noGrp="1" noRot="1" noChangeAspect="1" noChangeArrowheads="1" noTextEdit="1"/>
          </p:cNvSpPr>
          <p:nvPr>
            <p:ph type="sldImg"/>
          </p:nvPr>
        </p:nvSpPr>
        <p:spPr>
          <a:ln/>
        </p:spPr>
      </p:sp>
      <p:sp>
        <p:nvSpPr>
          <p:cNvPr id="128004" name="Rectangle 3">
            <a:extLst>
              <a:ext uri="{FF2B5EF4-FFF2-40B4-BE49-F238E27FC236}">
                <a16:creationId xmlns:a16="http://schemas.microsoft.com/office/drawing/2014/main" id="{1DDDC35E-E98B-4B63-B95C-19892820AE60}"/>
              </a:ext>
            </a:extLst>
          </p:cNvPr>
          <p:cNvSpPr>
            <a:spLocks noGrp="1" noChangeArrowheads="1"/>
          </p:cNvSpPr>
          <p:nvPr>
            <p:ph type="body" idx="1"/>
          </p:nvPr>
        </p:nvSpPr>
        <p:spPr>
          <a:noFill/>
        </p:spPr>
        <p:txBody>
          <a:bodyPr/>
          <a:lstStyle/>
          <a:p>
            <a:endParaRPr lang="en-US" altLang="en-US"/>
          </a:p>
        </p:txBody>
      </p:sp>
      <p:sp>
        <p:nvSpPr>
          <p:cNvPr id="128005" name="Header Placeholder 1">
            <a:extLst>
              <a:ext uri="{FF2B5EF4-FFF2-40B4-BE49-F238E27FC236}">
                <a16:creationId xmlns:a16="http://schemas.microsoft.com/office/drawing/2014/main" id="{FDFB4B5D-2586-4022-8FA3-F02643787F05}"/>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035155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a:extLst>
              <a:ext uri="{FF2B5EF4-FFF2-40B4-BE49-F238E27FC236}">
                <a16:creationId xmlns:a16="http://schemas.microsoft.com/office/drawing/2014/main" id="{72356EC6-2EAC-40A1-B735-583406B9AC26}"/>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7193CB76-95BD-4EC6-BBE1-2D3607D87747}" type="slidenum">
              <a:rPr lang="en-US" altLang="en-US" sz="1300">
                <a:latin typeface="Times New Roman" panose="02020603050405020304" pitchFamily="18" charset="0"/>
              </a:rPr>
              <a:pPr defTabSz="961857"/>
              <a:t>5</a:t>
            </a:fld>
            <a:endParaRPr lang="en-US" altLang="en-US" sz="1300">
              <a:latin typeface="Times New Roman" panose="02020603050405020304" pitchFamily="18" charset="0"/>
            </a:endParaRPr>
          </a:p>
        </p:txBody>
      </p:sp>
      <p:sp>
        <p:nvSpPr>
          <p:cNvPr id="33795" name="Rectangle 2">
            <a:extLst>
              <a:ext uri="{FF2B5EF4-FFF2-40B4-BE49-F238E27FC236}">
                <a16:creationId xmlns:a16="http://schemas.microsoft.com/office/drawing/2014/main" id="{9CA5FAE6-F8A8-4D9D-87A4-EFF5790015FB}"/>
              </a:ext>
            </a:extLst>
          </p:cNvPr>
          <p:cNvSpPr>
            <a:spLocks noGrp="1" noRot="1" noChangeAspect="1" noChangeArrowheads="1" noTextEdit="1"/>
          </p:cNvSpPr>
          <p:nvPr>
            <p:ph type="sldImg"/>
          </p:nvPr>
        </p:nvSpPr>
        <p:spPr>
          <a:ln/>
        </p:spPr>
      </p:sp>
      <p:sp>
        <p:nvSpPr>
          <p:cNvPr id="33796" name="Rectangle 3">
            <a:extLst>
              <a:ext uri="{FF2B5EF4-FFF2-40B4-BE49-F238E27FC236}">
                <a16:creationId xmlns:a16="http://schemas.microsoft.com/office/drawing/2014/main" id="{F0DB2C65-5F41-4E50-B13E-DAA47881A408}"/>
              </a:ext>
            </a:extLst>
          </p:cNvPr>
          <p:cNvSpPr>
            <a:spLocks noGrp="1" noChangeArrowheads="1"/>
          </p:cNvSpPr>
          <p:nvPr>
            <p:ph type="body" idx="1"/>
          </p:nvPr>
        </p:nvSpPr>
        <p:spPr>
          <a:noFill/>
        </p:spPr>
        <p:txBody>
          <a:bodyPr/>
          <a:lstStyle/>
          <a:p>
            <a:endParaRPr lang="en-US" altLang="en-US"/>
          </a:p>
        </p:txBody>
      </p:sp>
      <p:sp>
        <p:nvSpPr>
          <p:cNvPr id="33797" name="Header Placeholder 1">
            <a:extLst>
              <a:ext uri="{FF2B5EF4-FFF2-40B4-BE49-F238E27FC236}">
                <a16:creationId xmlns:a16="http://schemas.microsoft.com/office/drawing/2014/main" id="{9A861D24-2C09-45A7-94D3-3C37F867688B}"/>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518733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a:extLst>
              <a:ext uri="{FF2B5EF4-FFF2-40B4-BE49-F238E27FC236}">
                <a16:creationId xmlns:a16="http://schemas.microsoft.com/office/drawing/2014/main" id="{8B1B5CE4-C180-459F-AF39-05BC003F6920}"/>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8095F23F-D5B5-4C99-AB53-04416AA8544A}" type="slidenum">
              <a:rPr lang="en-US" altLang="en-US" sz="1300">
                <a:latin typeface="Times New Roman" panose="02020603050405020304" pitchFamily="18" charset="0"/>
              </a:rPr>
              <a:pPr defTabSz="961857"/>
              <a:t>52</a:t>
            </a:fld>
            <a:endParaRPr lang="en-US" altLang="en-US" sz="1300">
              <a:latin typeface="Times New Roman" panose="02020603050405020304" pitchFamily="18" charset="0"/>
            </a:endParaRPr>
          </a:p>
        </p:txBody>
      </p:sp>
      <p:sp>
        <p:nvSpPr>
          <p:cNvPr id="130051" name="Rectangle 2">
            <a:extLst>
              <a:ext uri="{FF2B5EF4-FFF2-40B4-BE49-F238E27FC236}">
                <a16:creationId xmlns:a16="http://schemas.microsoft.com/office/drawing/2014/main" id="{F6B431C9-B4E8-456C-B995-E9FE3AB284DC}"/>
              </a:ext>
            </a:extLst>
          </p:cNvPr>
          <p:cNvSpPr>
            <a:spLocks noGrp="1" noRot="1" noChangeAspect="1" noChangeArrowheads="1" noTextEdit="1"/>
          </p:cNvSpPr>
          <p:nvPr>
            <p:ph type="sldImg"/>
          </p:nvPr>
        </p:nvSpPr>
        <p:spPr>
          <a:ln/>
        </p:spPr>
      </p:sp>
      <p:sp>
        <p:nvSpPr>
          <p:cNvPr id="130052" name="Rectangle 3">
            <a:extLst>
              <a:ext uri="{FF2B5EF4-FFF2-40B4-BE49-F238E27FC236}">
                <a16:creationId xmlns:a16="http://schemas.microsoft.com/office/drawing/2014/main" id="{08F32C8F-B93C-4ABE-B96D-16ED32AB5226}"/>
              </a:ext>
            </a:extLst>
          </p:cNvPr>
          <p:cNvSpPr>
            <a:spLocks noGrp="1" noChangeArrowheads="1"/>
          </p:cNvSpPr>
          <p:nvPr>
            <p:ph type="body" idx="1"/>
          </p:nvPr>
        </p:nvSpPr>
        <p:spPr>
          <a:noFill/>
        </p:spPr>
        <p:txBody>
          <a:bodyPr/>
          <a:lstStyle/>
          <a:p>
            <a:endParaRPr lang="en-US" altLang="en-US"/>
          </a:p>
        </p:txBody>
      </p:sp>
      <p:sp>
        <p:nvSpPr>
          <p:cNvPr id="130053" name="Header Placeholder 1">
            <a:extLst>
              <a:ext uri="{FF2B5EF4-FFF2-40B4-BE49-F238E27FC236}">
                <a16:creationId xmlns:a16="http://schemas.microsoft.com/office/drawing/2014/main" id="{DC6D74EE-88CA-4571-9852-D60DF38D3BB7}"/>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443537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a:extLst>
              <a:ext uri="{FF2B5EF4-FFF2-40B4-BE49-F238E27FC236}">
                <a16:creationId xmlns:a16="http://schemas.microsoft.com/office/drawing/2014/main" id="{6DC60B71-2528-4F8E-B163-F8FA673ECFB8}"/>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D5B0B82B-1C21-42F3-923A-31B87651EF99}" type="slidenum">
              <a:rPr lang="en-US" altLang="en-US" sz="1300">
                <a:latin typeface="Times New Roman" panose="02020603050405020304" pitchFamily="18" charset="0"/>
              </a:rPr>
              <a:pPr defTabSz="961857"/>
              <a:t>53</a:t>
            </a:fld>
            <a:endParaRPr lang="en-US" altLang="en-US" sz="1300">
              <a:latin typeface="Times New Roman" panose="02020603050405020304" pitchFamily="18" charset="0"/>
            </a:endParaRPr>
          </a:p>
        </p:txBody>
      </p:sp>
      <p:sp>
        <p:nvSpPr>
          <p:cNvPr id="132099" name="Rectangle 2">
            <a:extLst>
              <a:ext uri="{FF2B5EF4-FFF2-40B4-BE49-F238E27FC236}">
                <a16:creationId xmlns:a16="http://schemas.microsoft.com/office/drawing/2014/main" id="{5AFA026B-5890-4DAE-94F9-9128CFE76182}"/>
              </a:ext>
            </a:extLst>
          </p:cNvPr>
          <p:cNvSpPr>
            <a:spLocks noGrp="1" noRot="1" noChangeAspect="1" noChangeArrowheads="1" noTextEdit="1"/>
          </p:cNvSpPr>
          <p:nvPr>
            <p:ph type="sldImg"/>
          </p:nvPr>
        </p:nvSpPr>
        <p:spPr>
          <a:ln/>
        </p:spPr>
      </p:sp>
      <p:sp>
        <p:nvSpPr>
          <p:cNvPr id="132100" name="Rectangle 3">
            <a:extLst>
              <a:ext uri="{FF2B5EF4-FFF2-40B4-BE49-F238E27FC236}">
                <a16:creationId xmlns:a16="http://schemas.microsoft.com/office/drawing/2014/main" id="{89199777-C04C-4B04-876D-E832B22EA865}"/>
              </a:ext>
            </a:extLst>
          </p:cNvPr>
          <p:cNvSpPr>
            <a:spLocks noGrp="1" noChangeArrowheads="1"/>
          </p:cNvSpPr>
          <p:nvPr>
            <p:ph type="body" idx="1"/>
          </p:nvPr>
        </p:nvSpPr>
        <p:spPr>
          <a:noFill/>
        </p:spPr>
        <p:txBody>
          <a:bodyPr/>
          <a:lstStyle/>
          <a:p>
            <a:endParaRPr lang="en-US" altLang="en-US"/>
          </a:p>
        </p:txBody>
      </p:sp>
      <p:sp>
        <p:nvSpPr>
          <p:cNvPr id="132101" name="Header Placeholder 1">
            <a:extLst>
              <a:ext uri="{FF2B5EF4-FFF2-40B4-BE49-F238E27FC236}">
                <a16:creationId xmlns:a16="http://schemas.microsoft.com/office/drawing/2014/main" id="{A3CD64A2-58A2-4687-A461-ED18279F6CE0}"/>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626821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a:extLst>
              <a:ext uri="{FF2B5EF4-FFF2-40B4-BE49-F238E27FC236}">
                <a16:creationId xmlns:a16="http://schemas.microsoft.com/office/drawing/2014/main" id="{309D077D-6899-44B4-8551-DC33AA2FC653}"/>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012D65E0-1037-43AF-9E40-3A798917113E}" type="slidenum">
              <a:rPr lang="en-US" altLang="en-US" sz="1300">
                <a:latin typeface="Times New Roman" panose="02020603050405020304" pitchFamily="18" charset="0"/>
              </a:rPr>
              <a:pPr defTabSz="961857"/>
              <a:t>54</a:t>
            </a:fld>
            <a:endParaRPr lang="en-US" altLang="en-US" sz="1300">
              <a:latin typeface="Times New Roman" panose="02020603050405020304" pitchFamily="18" charset="0"/>
            </a:endParaRPr>
          </a:p>
        </p:txBody>
      </p:sp>
      <p:sp>
        <p:nvSpPr>
          <p:cNvPr id="134147" name="Rectangle 2">
            <a:extLst>
              <a:ext uri="{FF2B5EF4-FFF2-40B4-BE49-F238E27FC236}">
                <a16:creationId xmlns:a16="http://schemas.microsoft.com/office/drawing/2014/main" id="{4BBF7FE2-20AB-4B7D-8F35-D8AD9EE7F609}"/>
              </a:ext>
            </a:extLst>
          </p:cNvPr>
          <p:cNvSpPr>
            <a:spLocks noGrp="1" noRot="1" noChangeAspect="1" noChangeArrowheads="1" noTextEdit="1"/>
          </p:cNvSpPr>
          <p:nvPr>
            <p:ph type="sldImg"/>
          </p:nvPr>
        </p:nvSpPr>
        <p:spPr>
          <a:ln/>
        </p:spPr>
      </p:sp>
      <p:sp>
        <p:nvSpPr>
          <p:cNvPr id="134148" name="Rectangle 3">
            <a:extLst>
              <a:ext uri="{FF2B5EF4-FFF2-40B4-BE49-F238E27FC236}">
                <a16:creationId xmlns:a16="http://schemas.microsoft.com/office/drawing/2014/main" id="{B4E7E7A1-B49A-4D06-A870-024D9FFFBD75}"/>
              </a:ext>
            </a:extLst>
          </p:cNvPr>
          <p:cNvSpPr>
            <a:spLocks noGrp="1" noChangeArrowheads="1"/>
          </p:cNvSpPr>
          <p:nvPr>
            <p:ph type="body" idx="1"/>
          </p:nvPr>
        </p:nvSpPr>
        <p:spPr>
          <a:noFill/>
        </p:spPr>
        <p:txBody>
          <a:bodyPr/>
          <a:lstStyle/>
          <a:p>
            <a:endParaRPr lang="en-US" altLang="en-US"/>
          </a:p>
        </p:txBody>
      </p:sp>
      <p:sp>
        <p:nvSpPr>
          <p:cNvPr id="134149" name="Header Placeholder 1">
            <a:extLst>
              <a:ext uri="{FF2B5EF4-FFF2-40B4-BE49-F238E27FC236}">
                <a16:creationId xmlns:a16="http://schemas.microsoft.com/office/drawing/2014/main" id="{2BE9812B-199F-4857-8861-FDA47A3D9083}"/>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82514159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a:extLst>
              <a:ext uri="{FF2B5EF4-FFF2-40B4-BE49-F238E27FC236}">
                <a16:creationId xmlns:a16="http://schemas.microsoft.com/office/drawing/2014/main" id="{C95977DC-24BD-4B2E-A38C-4F6C52C9C6B0}"/>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6C17120A-6A36-440A-A237-5A51E9693183}" type="slidenum">
              <a:rPr lang="en-US" altLang="en-US" sz="1300">
                <a:latin typeface="Times New Roman" panose="02020603050405020304" pitchFamily="18" charset="0"/>
              </a:rPr>
              <a:pPr defTabSz="961857"/>
              <a:t>55</a:t>
            </a:fld>
            <a:endParaRPr lang="en-US" altLang="en-US" sz="1300">
              <a:latin typeface="Times New Roman" panose="02020603050405020304" pitchFamily="18" charset="0"/>
            </a:endParaRPr>
          </a:p>
        </p:txBody>
      </p:sp>
      <p:sp>
        <p:nvSpPr>
          <p:cNvPr id="136195" name="Rectangle 2">
            <a:extLst>
              <a:ext uri="{FF2B5EF4-FFF2-40B4-BE49-F238E27FC236}">
                <a16:creationId xmlns:a16="http://schemas.microsoft.com/office/drawing/2014/main" id="{51EF75C2-2240-40B4-A8B8-4C382E8AC33F}"/>
              </a:ext>
            </a:extLst>
          </p:cNvPr>
          <p:cNvSpPr>
            <a:spLocks noGrp="1" noRot="1" noChangeAspect="1" noChangeArrowheads="1" noTextEdit="1"/>
          </p:cNvSpPr>
          <p:nvPr>
            <p:ph type="sldImg"/>
          </p:nvPr>
        </p:nvSpPr>
        <p:spPr>
          <a:ln/>
        </p:spPr>
      </p:sp>
      <p:sp>
        <p:nvSpPr>
          <p:cNvPr id="136196" name="Rectangle 3">
            <a:extLst>
              <a:ext uri="{FF2B5EF4-FFF2-40B4-BE49-F238E27FC236}">
                <a16:creationId xmlns:a16="http://schemas.microsoft.com/office/drawing/2014/main" id="{81BC79CF-40BE-469A-BE03-C2D1EADFE911}"/>
              </a:ext>
            </a:extLst>
          </p:cNvPr>
          <p:cNvSpPr>
            <a:spLocks noGrp="1" noChangeArrowheads="1"/>
          </p:cNvSpPr>
          <p:nvPr>
            <p:ph type="body" idx="1"/>
          </p:nvPr>
        </p:nvSpPr>
        <p:spPr>
          <a:noFill/>
        </p:spPr>
        <p:txBody>
          <a:bodyPr/>
          <a:lstStyle/>
          <a:p>
            <a:endParaRPr lang="en-US" altLang="en-US"/>
          </a:p>
        </p:txBody>
      </p:sp>
      <p:sp>
        <p:nvSpPr>
          <p:cNvPr id="136197" name="Header Placeholder 1">
            <a:extLst>
              <a:ext uri="{FF2B5EF4-FFF2-40B4-BE49-F238E27FC236}">
                <a16:creationId xmlns:a16="http://schemas.microsoft.com/office/drawing/2014/main" id="{B949529C-E119-4B22-9B12-B726439CDC90}"/>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24443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a:extLst>
              <a:ext uri="{FF2B5EF4-FFF2-40B4-BE49-F238E27FC236}">
                <a16:creationId xmlns:a16="http://schemas.microsoft.com/office/drawing/2014/main" id="{7B93E5E9-2E7A-4438-9B18-1BA11DCC5444}"/>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26F061BB-78B4-43FD-BE80-8CBEF26D81CE}" type="slidenum">
              <a:rPr lang="en-US" altLang="en-US" sz="1300">
                <a:latin typeface="Times New Roman" panose="02020603050405020304" pitchFamily="18" charset="0"/>
              </a:rPr>
              <a:pPr defTabSz="961857"/>
              <a:t>56</a:t>
            </a:fld>
            <a:endParaRPr lang="en-US" altLang="en-US" sz="1300">
              <a:latin typeface="Times New Roman" panose="02020603050405020304" pitchFamily="18" charset="0"/>
            </a:endParaRPr>
          </a:p>
        </p:txBody>
      </p:sp>
      <p:sp>
        <p:nvSpPr>
          <p:cNvPr id="138243" name="Rectangle 2">
            <a:extLst>
              <a:ext uri="{FF2B5EF4-FFF2-40B4-BE49-F238E27FC236}">
                <a16:creationId xmlns:a16="http://schemas.microsoft.com/office/drawing/2014/main" id="{F15B80EE-E544-4EB5-B1DC-AFE2436A6CC8}"/>
              </a:ext>
            </a:extLst>
          </p:cNvPr>
          <p:cNvSpPr>
            <a:spLocks noGrp="1" noRot="1" noChangeAspect="1" noChangeArrowheads="1" noTextEdit="1"/>
          </p:cNvSpPr>
          <p:nvPr>
            <p:ph type="sldImg"/>
          </p:nvPr>
        </p:nvSpPr>
        <p:spPr>
          <a:ln/>
        </p:spPr>
      </p:sp>
      <p:sp>
        <p:nvSpPr>
          <p:cNvPr id="138244" name="Rectangle 3">
            <a:extLst>
              <a:ext uri="{FF2B5EF4-FFF2-40B4-BE49-F238E27FC236}">
                <a16:creationId xmlns:a16="http://schemas.microsoft.com/office/drawing/2014/main" id="{C4E08649-2EB1-48CB-A846-079BD1D73281}"/>
              </a:ext>
            </a:extLst>
          </p:cNvPr>
          <p:cNvSpPr>
            <a:spLocks noGrp="1" noChangeArrowheads="1"/>
          </p:cNvSpPr>
          <p:nvPr>
            <p:ph type="body" idx="1"/>
          </p:nvPr>
        </p:nvSpPr>
        <p:spPr>
          <a:noFill/>
        </p:spPr>
        <p:txBody>
          <a:bodyPr/>
          <a:lstStyle/>
          <a:p>
            <a:endParaRPr lang="en-US" altLang="en-US"/>
          </a:p>
        </p:txBody>
      </p:sp>
      <p:sp>
        <p:nvSpPr>
          <p:cNvPr id="138245" name="Header Placeholder 1">
            <a:extLst>
              <a:ext uri="{FF2B5EF4-FFF2-40B4-BE49-F238E27FC236}">
                <a16:creationId xmlns:a16="http://schemas.microsoft.com/office/drawing/2014/main" id="{448EC545-BE54-44C0-84F2-52C0ED54AE60}"/>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98984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a:extLst>
              <a:ext uri="{FF2B5EF4-FFF2-40B4-BE49-F238E27FC236}">
                <a16:creationId xmlns:a16="http://schemas.microsoft.com/office/drawing/2014/main" id="{B89FCD52-A6AE-4FE5-B0CE-358D3F0D8AA8}"/>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6627CE95-BC7B-4690-BC8F-403EC01A873C}" type="slidenum">
              <a:rPr lang="en-US" altLang="en-US" sz="1300">
                <a:latin typeface="Times New Roman" panose="02020603050405020304" pitchFamily="18" charset="0"/>
              </a:rPr>
              <a:pPr defTabSz="961857"/>
              <a:t>57</a:t>
            </a:fld>
            <a:endParaRPr lang="en-US" altLang="en-US" sz="1300">
              <a:latin typeface="Times New Roman" panose="02020603050405020304" pitchFamily="18" charset="0"/>
            </a:endParaRPr>
          </a:p>
        </p:txBody>
      </p:sp>
      <p:sp>
        <p:nvSpPr>
          <p:cNvPr id="140291" name="Rectangle 2">
            <a:extLst>
              <a:ext uri="{FF2B5EF4-FFF2-40B4-BE49-F238E27FC236}">
                <a16:creationId xmlns:a16="http://schemas.microsoft.com/office/drawing/2014/main" id="{17DE490D-4686-4558-85E5-04C8D2A0B773}"/>
              </a:ext>
            </a:extLst>
          </p:cNvPr>
          <p:cNvSpPr>
            <a:spLocks noGrp="1" noRot="1" noChangeAspect="1" noChangeArrowheads="1" noTextEdit="1"/>
          </p:cNvSpPr>
          <p:nvPr>
            <p:ph type="sldImg"/>
          </p:nvPr>
        </p:nvSpPr>
        <p:spPr>
          <a:ln/>
        </p:spPr>
      </p:sp>
      <p:sp>
        <p:nvSpPr>
          <p:cNvPr id="140292" name="Rectangle 3">
            <a:extLst>
              <a:ext uri="{FF2B5EF4-FFF2-40B4-BE49-F238E27FC236}">
                <a16:creationId xmlns:a16="http://schemas.microsoft.com/office/drawing/2014/main" id="{53E1DA39-7300-4EDB-A2C6-A5AB3AE0FF8F}"/>
              </a:ext>
            </a:extLst>
          </p:cNvPr>
          <p:cNvSpPr>
            <a:spLocks noGrp="1" noChangeArrowheads="1"/>
          </p:cNvSpPr>
          <p:nvPr>
            <p:ph type="body" idx="1"/>
          </p:nvPr>
        </p:nvSpPr>
        <p:spPr>
          <a:noFill/>
        </p:spPr>
        <p:txBody>
          <a:bodyPr/>
          <a:lstStyle/>
          <a:p>
            <a:endParaRPr lang="en-US" altLang="en-US" sz="1700"/>
          </a:p>
        </p:txBody>
      </p:sp>
      <p:sp>
        <p:nvSpPr>
          <p:cNvPr id="140293" name="Header Placeholder 1">
            <a:extLst>
              <a:ext uri="{FF2B5EF4-FFF2-40B4-BE49-F238E27FC236}">
                <a16:creationId xmlns:a16="http://schemas.microsoft.com/office/drawing/2014/main" id="{2EF0EAA6-754B-4D02-9404-952EA980BFE4}"/>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269387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a:extLst>
              <a:ext uri="{FF2B5EF4-FFF2-40B4-BE49-F238E27FC236}">
                <a16:creationId xmlns:a16="http://schemas.microsoft.com/office/drawing/2014/main" id="{90DAADC2-2E8C-4F51-91D3-F4F8939E9244}"/>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56D51917-9BE3-428F-B031-1ED83F9972C7}" type="slidenum">
              <a:rPr lang="en-US" altLang="en-US" sz="1300">
                <a:latin typeface="Times New Roman" panose="02020603050405020304" pitchFamily="18" charset="0"/>
              </a:rPr>
              <a:pPr defTabSz="961857"/>
              <a:t>58</a:t>
            </a:fld>
            <a:endParaRPr lang="en-US" altLang="en-US" sz="1300">
              <a:latin typeface="Times New Roman" panose="02020603050405020304" pitchFamily="18" charset="0"/>
            </a:endParaRPr>
          </a:p>
        </p:txBody>
      </p:sp>
      <p:sp>
        <p:nvSpPr>
          <p:cNvPr id="142339" name="Rectangle 2">
            <a:extLst>
              <a:ext uri="{FF2B5EF4-FFF2-40B4-BE49-F238E27FC236}">
                <a16:creationId xmlns:a16="http://schemas.microsoft.com/office/drawing/2014/main" id="{94C55D68-C458-4EC8-8E47-969581035801}"/>
              </a:ext>
            </a:extLst>
          </p:cNvPr>
          <p:cNvSpPr>
            <a:spLocks noGrp="1" noRot="1" noChangeAspect="1" noChangeArrowheads="1" noTextEdit="1"/>
          </p:cNvSpPr>
          <p:nvPr>
            <p:ph type="sldImg"/>
          </p:nvPr>
        </p:nvSpPr>
        <p:spPr>
          <a:ln/>
        </p:spPr>
      </p:sp>
      <p:sp>
        <p:nvSpPr>
          <p:cNvPr id="142340" name="Rectangle 3">
            <a:extLst>
              <a:ext uri="{FF2B5EF4-FFF2-40B4-BE49-F238E27FC236}">
                <a16:creationId xmlns:a16="http://schemas.microsoft.com/office/drawing/2014/main" id="{DC50A5AD-1A11-4EC4-968C-C70415260B2B}"/>
              </a:ext>
            </a:extLst>
          </p:cNvPr>
          <p:cNvSpPr>
            <a:spLocks noGrp="1" noChangeArrowheads="1"/>
          </p:cNvSpPr>
          <p:nvPr>
            <p:ph type="body" idx="1"/>
          </p:nvPr>
        </p:nvSpPr>
        <p:spPr>
          <a:noFill/>
        </p:spPr>
        <p:txBody>
          <a:bodyPr/>
          <a:lstStyle/>
          <a:p>
            <a:endParaRPr lang="en-US" altLang="en-US" sz="1700"/>
          </a:p>
        </p:txBody>
      </p:sp>
      <p:sp>
        <p:nvSpPr>
          <p:cNvPr id="142341" name="Header Placeholder 1">
            <a:extLst>
              <a:ext uri="{FF2B5EF4-FFF2-40B4-BE49-F238E27FC236}">
                <a16:creationId xmlns:a16="http://schemas.microsoft.com/office/drawing/2014/main" id="{F0EDA188-370C-4F86-974A-006379970CA2}"/>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2864712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a:extLst>
              <a:ext uri="{FF2B5EF4-FFF2-40B4-BE49-F238E27FC236}">
                <a16:creationId xmlns:a16="http://schemas.microsoft.com/office/drawing/2014/main" id="{7153426C-A4A6-4190-ACA3-31C31C376436}"/>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AE146E8F-91E6-40CC-9D70-EC63141EF1F4}" type="slidenum">
              <a:rPr lang="en-US" altLang="en-US" sz="1300">
                <a:latin typeface="Times New Roman" panose="02020603050405020304" pitchFamily="18" charset="0"/>
              </a:rPr>
              <a:pPr defTabSz="961857"/>
              <a:t>59</a:t>
            </a:fld>
            <a:endParaRPr lang="en-US" altLang="en-US" sz="1300">
              <a:latin typeface="Times New Roman" panose="02020603050405020304" pitchFamily="18" charset="0"/>
            </a:endParaRPr>
          </a:p>
        </p:txBody>
      </p:sp>
      <p:sp>
        <p:nvSpPr>
          <p:cNvPr id="144387" name="Rectangle 2">
            <a:extLst>
              <a:ext uri="{FF2B5EF4-FFF2-40B4-BE49-F238E27FC236}">
                <a16:creationId xmlns:a16="http://schemas.microsoft.com/office/drawing/2014/main" id="{E9BAF9E5-A689-4741-94C6-F8AA108FB802}"/>
              </a:ext>
            </a:extLst>
          </p:cNvPr>
          <p:cNvSpPr>
            <a:spLocks noGrp="1" noRot="1" noChangeAspect="1" noChangeArrowheads="1" noTextEdit="1"/>
          </p:cNvSpPr>
          <p:nvPr>
            <p:ph type="sldImg"/>
          </p:nvPr>
        </p:nvSpPr>
        <p:spPr>
          <a:ln/>
        </p:spPr>
      </p:sp>
      <p:sp>
        <p:nvSpPr>
          <p:cNvPr id="144388" name="Rectangle 3">
            <a:extLst>
              <a:ext uri="{FF2B5EF4-FFF2-40B4-BE49-F238E27FC236}">
                <a16:creationId xmlns:a16="http://schemas.microsoft.com/office/drawing/2014/main" id="{C3B6EA8B-086B-4FF0-85E4-418F5C52302C}"/>
              </a:ext>
            </a:extLst>
          </p:cNvPr>
          <p:cNvSpPr>
            <a:spLocks noGrp="1" noChangeArrowheads="1"/>
          </p:cNvSpPr>
          <p:nvPr>
            <p:ph type="body" idx="1"/>
          </p:nvPr>
        </p:nvSpPr>
        <p:spPr>
          <a:xfrm>
            <a:off x="731849" y="4560232"/>
            <a:ext cx="5851504" cy="5040969"/>
          </a:xfrm>
          <a:noFill/>
        </p:spPr>
        <p:txBody>
          <a:bodyPr/>
          <a:lstStyle/>
          <a:p>
            <a:pPr>
              <a:lnSpc>
                <a:spcPct val="80000"/>
              </a:lnSpc>
            </a:pPr>
            <a:endParaRPr lang="en-US" altLang="en-US"/>
          </a:p>
        </p:txBody>
      </p:sp>
      <p:sp>
        <p:nvSpPr>
          <p:cNvPr id="144389" name="Header Placeholder 1">
            <a:extLst>
              <a:ext uri="{FF2B5EF4-FFF2-40B4-BE49-F238E27FC236}">
                <a16:creationId xmlns:a16="http://schemas.microsoft.com/office/drawing/2014/main" id="{035BE145-BECF-4EAF-BF22-D95B85FD2078}"/>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07688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a:extLst>
              <a:ext uri="{FF2B5EF4-FFF2-40B4-BE49-F238E27FC236}">
                <a16:creationId xmlns:a16="http://schemas.microsoft.com/office/drawing/2014/main" id="{062A34A3-E73A-4D2D-AF95-DB3CED61B5CB}"/>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35102860-24A2-41CA-B617-8B664FF6A734}" type="slidenum">
              <a:rPr lang="en-US" altLang="en-US" sz="1300">
                <a:latin typeface="Times New Roman" panose="02020603050405020304" pitchFamily="18" charset="0"/>
              </a:rPr>
              <a:pPr defTabSz="961857"/>
              <a:t>60</a:t>
            </a:fld>
            <a:endParaRPr lang="en-US" altLang="en-US" sz="1300">
              <a:latin typeface="Times New Roman" panose="02020603050405020304" pitchFamily="18" charset="0"/>
            </a:endParaRPr>
          </a:p>
        </p:txBody>
      </p:sp>
      <p:sp>
        <p:nvSpPr>
          <p:cNvPr id="146435" name="Rectangle 2">
            <a:extLst>
              <a:ext uri="{FF2B5EF4-FFF2-40B4-BE49-F238E27FC236}">
                <a16:creationId xmlns:a16="http://schemas.microsoft.com/office/drawing/2014/main" id="{418CDDBC-A9A5-4313-A4D5-5F1F0DEEFD06}"/>
              </a:ext>
            </a:extLst>
          </p:cNvPr>
          <p:cNvSpPr>
            <a:spLocks noGrp="1" noRot="1" noChangeAspect="1" noChangeArrowheads="1" noTextEdit="1"/>
          </p:cNvSpPr>
          <p:nvPr>
            <p:ph type="sldImg"/>
          </p:nvPr>
        </p:nvSpPr>
        <p:spPr>
          <a:ln/>
        </p:spPr>
      </p:sp>
      <p:sp>
        <p:nvSpPr>
          <p:cNvPr id="146436" name="Rectangle 3">
            <a:extLst>
              <a:ext uri="{FF2B5EF4-FFF2-40B4-BE49-F238E27FC236}">
                <a16:creationId xmlns:a16="http://schemas.microsoft.com/office/drawing/2014/main" id="{42DCE2DB-C0EC-42CC-9A3D-BF27E1753FF2}"/>
              </a:ext>
            </a:extLst>
          </p:cNvPr>
          <p:cNvSpPr>
            <a:spLocks noGrp="1" noChangeArrowheads="1"/>
          </p:cNvSpPr>
          <p:nvPr>
            <p:ph type="body" idx="1"/>
          </p:nvPr>
        </p:nvSpPr>
        <p:spPr>
          <a:noFill/>
        </p:spPr>
        <p:txBody>
          <a:bodyPr/>
          <a:lstStyle/>
          <a:p>
            <a:endParaRPr lang="en-US" altLang="en-US"/>
          </a:p>
        </p:txBody>
      </p:sp>
      <p:sp>
        <p:nvSpPr>
          <p:cNvPr id="146437" name="Header Placeholder 1">
            <a:extLst>
              <a:ext uri="{FF2B5EF4-FFF2-40B4-BE49-F238E27FC236}">
                <a16:creationId xmlns:a16="http://schemas.microsoft.com/office/drawing/2014/main" id="{7AE303AB-F968-48CF-9D86-F50F855ADDF6}"/>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557088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a:extLst>
              <a:ext uri="{FF2B5EF4-FFF2-40B4-BE49-F238E27FC236}">
                <a16:creationId xmlns:a16="http://schemas.microsoft.com/office/drawing/2014/main" id="{E68403F2-035A-48B3-88BF-7A5DF238A766}"/>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1056F44C-9347-4A3D-9917-390B5B18BCA9}" type="slidenum">
              <a:rPr lang="en-US" altLang="en-US" sz="1300">
                <a:latin typeface="Times New Roman" panose="02020603050405020304" pitchFamily="18" charset="0"/>
              </a:rPr>
              <a:pPr defTabSz="961857"/>
              <a:t>61</a:t>
            </a:fld>
            <a:endParaRPr lang="en-US" altLang="en-US" sz="1300">
              <a:latin typeface="Times New Roman" panose="02020603050405020304" pitchFamily="18" charset="0"/>
            </a:endParaRPr>
          </a:p>
        </p:txBody>
      </p:sp>
      <p:sp>
        <p:nvSpPr>
          <p:cNvPr id="148483" name="Rectangle 2">
            <a:extLst>
              <a:ext uri="{FF2B5EF4-FFF2-40B4-BE49-F238E27FC236}">
                <a16:creationId xmlns:a16="http://schemas.microsoft.com/office/drawing/2014/main" id="{96C2195E-8D4B-4E11-8129-E66DC832FBDB}"/>
              </a:ext>
            </a:extLst>
          </p:cNvPr>
          <p:cNvSpPr>
            <a:spLocks noGrp="1" noRot="1" noChangeAspect="1" noChangeArrowheads="1" noTextEdit="1"/>
          </p:cNvSpPr>
          <p:nvPr>
            <p:ph type="sldImg"/>
          </p:nvPr>
        </p:nvSpPr>
        <p:spPr>
          <a:ln/>
        </p:spPr>
      </p:sp>
      <p:sp>
        <p:nvSpPr>
          <p:cNvPr id="148484" name="Rectangle 3">
            <a:extLst>
              <a:ext uri="{FF2B5EF4-FFF2-40B4-BE49-F238E27FC236}">
                <a16:creationId xmlns:a16="http://schemas.microsoft.com/office/drawing/2014/main" id="{B444A745-16F9-4FC4-825A-387BCC82D24E}"/>
              </a:ext>
            </a:extLst>
          </p:cNvPr>
          <p:cNvSpPr>
            <a:spLocks noGrp="1" noChangeArrowheads="1"/>
          </p:cNvSpPr>
          <p:nvPr>
            <p:ph type="body" idx="1"/>
          </p:nvPr>
        </p:nvSpPr>
        <p:spPr>
          <a:noFill/>
        </p:spPr>
        <p:txBody>
          <a:bodyPr/>
          <a:lstStyle/>
          <a:p>
            <a:endParaRPr lang="en-US" altLang="en-US"/>
          </a:p>
        </p:txBody>
      </p:sp>
      <p:sp>
        <p:nvSpPr>
          <p:cNvPr id="148485" name="Header Placeholder 1">
            <a:extLst>
              <a:ext uri="{FF2B5EF4-FFF2-40B4-BE49-F238E27FC236}">
                <a16:creationId xmlns:a16="http://schemas.microsoft.com/office/drawing/2014/main" id="{903DBB51-069A-4706-B7A1-F1E826EA6D64}"/>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91689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a:extLst>
              <a:ext uri="{FF2B5EF4-FFF2-40B4-BE49-F238E27FC236}">
                <a16:creationId xmlns:a16="http://schemas.microsoft.com/office/drawing/2014/main" id="{C0C1D9D0-CD40-4F0C-B9FE-4AB988F272AC}"/>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D728F098-F727-4AF7-A09A-B803CCA2C10E}" type="slidenum">
              <a:rPr lang="en-US" altLang="en-US" sz="1300">
                <a:latin typeface="Times New Roman" panose="02020603050405020304" pitchFamily="18" charset="0"/>
              </a:rPr>
              <a:pPr defTabSz="961857"/>
              <a:t>6</a:t>
            </a:fld>
            <a:endParaRPr lang="en-US" altLang="en-US" sz="1300">
              <a:latin typeface="Times New Roman" panose="02020603050405020304" pitchFamily="18" charset="0"/>
            </a:endParaRPr>
          </a:p>
        </p:txBody>
      </p:sp>
      <p:sp>
        <p:nvSpPr>
          <p:cNvPr id="35843" name="Rectangle 2">
            <a:extLst>
              <a:ext uri="{FF2B5EF4-FFF2-40B4-BE49-F238E27FC236}">
                <a16:creationId xmlns:a16="http://schemas.microsoft.com/office/drawing/2014/main" id="{3AF8CCAB-D865-46DC-9070-6656844D92A9}"/>
              </a:ext>
            </a:extLst>
          </p:cNvPr>
          <p:cNvSpPr>
            <a:spLocks noGrp="1" noRot="1" noChangeAspect="1" noChangeArrowheads="1" noTextEdit="1"/>
          </p:cNvSpPr>
          <p:nvPr>
            <p:ph type="sldImg"/>
          </p:nvPr>
        </p:nvSpPr>
        <p:spPr>
          <a:ln/>
        </p:spPr>
      </p:sp>
      <p:sp>
        <p:nvSpPr>
          <p:cNvPr id="35844" name="Rectangle 3">
            <a:extLst>
              <a:ext uri="{FF2B5EF4-FFF2-40B4-BE49-F238E27FC236}">
                <a16:creationId xmlns:a16="http://schemas.microsoft.com/office/drawing/2014/main" id="{7D173228-AEF7-4CD6-87E5-BA8FF3B64CCB}"/>
              </a:ext>
            </a:extLst>
          </p:cNvPr>
          <p:cNvSpPr>
            <a:spLocks noGrp="1" noChangeArrowheads="1"/>
          </p:cNvSpPr>
          <p:nvPr>
            <p:ph type="body" idx="1"/>
          </p:nvPr>
        </p:nvSpPr>
        <p:spPr>
          <a:noFill/>
        </p:spPr>
        <p:txBody>
          <a:bodyPr/>
          <a:lstStyle/>
          <a:p>
            <a:endParaRPr lang="en-US" altLang="en-US"/>
          </a:p>
        </p:txBody>
      </p:sp>
      <p:sp>
        <p:nvSpPr>
          <p:cNvPr id="35845" name="Header Placeholder 1">
            <a:extLst>
              <a:ext uri="{FF2B5EF4-FFF2-40B4-BE49-F238E27FC236}">
                <a16:creationId xmlns:a16="http://schemas.microsoft.com/office/drawing/2014/main" id="{490A3B4E-C855-4155-A04B-A97652EB3D1E}"/>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3796712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a:extLst>
              <a:ext uri="{FF2B5EF4-FFF2-40B4-BE49-F238E27FC236}">
                <a16:creationId xmlns:a16="http://schemas.microsoft.com/office/drawing/2014/main" id="{EB17B72F-F30E-45D3-BFF1-94827845793F}"/>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61AA7B4F-F78E-4CF2-BBAC-290A0594EF30}" type="slidenum">
              <a:rPr lang="en-US" altLang="en-US" sz="1300">
                <a:latin typeface="Times New Roman" panose="02020603050405020304" pitchFamily="18" charset="0"/>
              </a:rPr>
              <a:pPr defTabSz="961857"/>
              <a:t>62</a:t>
            </a:fld>
            <a:endParaRPr lang="en-US" altLang="en-US" sz="1300">
              <a:latin typeface="Times New Roman" panose="02020603050405020304" pitchFamily="18" charset="0"/>
            </a:endParaRPr>
          </a:p>
        </p:txBody>
      </p:sp>
      <p:sp>
        <p:nvSpPr>
          <p:cNvPr id="150531" name="Rectangle 2">
            <a:extLst>
              <a:ext uri="{FF2B5EF4-FFF2-40B4-BE49-F238E27FC236}">
                <a16:creationId xmlns:a16="http://schemas.microsoft.com/office/drawing/2014/main" id="{F70E20B9-BA1C-45C1-AA9E-A85EA6881C12}"/>
              </a:ext>
            </a:extLst>
          </p:cNvPr>
          <p:cNvSpPr>
            <a:spLocks noGrp="1" noRot="1" noChangeAspect="1" noChangeArrowheads="1" noTextEdit="1"/>
          </p:cNvSpPr>
          <p:nvPr>
            <p:ph type="sldImg"/>
          </p:nvPr>
        </p:nvSpPr>
        <p:spPr>
          <a:ln/>
        </p:spPr>
      </p:sp>
      <p:sp>
        <p:nvSpPr>
          <p:cNvPr id="150532" name="Rectangle 3">
            <a:extLst>
              <a:ext uri="{FF2B5EF4-FFF2-40B4-BE49-F238E27FC236}">
                <a16:creationId xmlns:a16="http://schemas.microsoft.com/office/drawing/2014/main" id="{1EC8C9CB-CACE-4040-A9DF-DBFF63CA3CED}"/>
              </a:ext>
            </a:extLst>
          </p:cNvPr>
          <p:cNvSpPr>
            <a:spLocks noGrp="1" noChangeArrowheads="1"/>
          </p:cNvSpPr>
          <p:nvPr>
            <p:ph type="body" idx="1"/>
          </p:nvPr>
        </p:nvSpPr>
        <p:spPr>
          <a:noFill/>
        </p:spPr>
        <p:txBody>
          <a:bodyPr/>
          <a:lstStyle/>
          <a:p>
            <a:endParaRPr lang="en-US" altLang="en-US"/>
          </a:p>
        </p:txBody>
      </p:sp>
      <p:sp>
        <p:nvSpPr>
          <p:cNvPr id="150533" name="Header Placeholder 1">
            <a:extLst>
              <a:ext uri="{FF2B5EF4-FFF2-40B4-BE49-F238E27FC236}">
                <a16:creationId xmlns:a16="http://schemas.microsoft.com/office/drawing/2014/main" id="{7027D877-EF57-441D-A012-8A1CE2A68F64}"/>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29883735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a:extLst>
              <a:ext uri="{FF2B5EF4-FFF2-40B4-BE49-F238E27FC236}">
                <a16:creationId xmlns:a16="http://schemas.microsoft.com/office/drawing/2014/main" id="{9CBDA992-6A6E-4255-BB89-E5C0BCC948A6}"/>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6FE3863B-0425-4C16-A856-6AFA029ADC52}" type="slidenum">
              <a:rPr lang="en-US" altLang="en-US" sz="1300">
                <a:latin typeface="Times New Roman" panose="02020603050405020304" pitchFamily="18" charset="0"/>
              </a:rPr>
              <a:pPr defTabSz="961857"/>
              <a:t>63</a:t>
            </a:fld>
            <a:endParaRPr lang="en-US" altLang="en-US" sz="1300">
              <a:latin typeface="Times New Roman" panose="02020603050405020304" pitchFamily="18" charset="0"/>
            </a:endParaRPr>
          </a:p>
        </p:txBody>
      </p:sp>
      <p:sp>
        <p:nvSpPr>
          <p:cNvPr id="152579" name="Rectangle 2">
            <a:extLst>
              <a:ext uri="{FF2B5EF4-FFF2-40B4-BE49-F238E27FC236}">
                <a16:creationId xmlns:a16="http://schemas.microsoft.com/office/drawing/2014/main" id="{4FDC6378-9CCC-49B1-8DDA-EC707BB4CB7C}"/>
              </a:ext>
            </a:extLst>
          </p:cNvPr>
          <p:cNvSpPr>
            <a:spLocks noGrp="1" noRot="1" noChangeAspect="1" noChangeArrowheads="1" noTextEdit="1"/>
          </p:cNvSpPr>
          <p:nvPr>
            <p:ph type="sldImg"/>
          </p:nvPr>
        </p:nvSpPr>
        <p:spPr>
          <a:ln/>
        </p:spPr>
      </p:sp>
      <p:sp>
        <p:nvSpPr>
          <p:cNvPr id="152580" name="Rectangle 3">
            <a:extLst>
              <a:ext uri="{FF2B5EF4-FFF2-40B4-BE49-F238E27FC236}">
                <a16:creationId xmlns:a16="http://schemas.microsoft.com/office/drawing/2014/main" id="{8AE5634A-2F01-4709-BA85-4D8A28FC6BE9}"/>
              </a:ext>
            </a:extLst>
          </p:cNvPr>
          <p:cNvSpPr>
            <a:spLocks noGrp="1" noChangeArrowheads="1"/>
          </p:cNvSpPr>
          <p:nvPr>
            <p:ph type="body" idx="1"/>
          </p:nvPr>
        </p:nvSpPr>
        <p:spPr>
          <a:noFill/>
        </p:spPr>
        <p:txBody>
          <a:bodyPr/>
          <a:lstStyle/>
          <a:p>
            <a:endParaRPr lang="en-US" altLang="en-US"/>
          </a:p>
        </p:txBody>
      </p:sp>
      <p:sp>
        <p:nvSpPr>
          <p:cNvPr id="152581" name="Header Placeholder 1">
            <a:extLst>
              <a:ext uri="{FF2B5EF4-FFF2-40B4-BE49-F238E27FC236}">
                <a16:creationId xmlns:a16="http://schemas.microsoft.com/office/drawing/2014/main" id="{59DBA927-61B3-4528-A6D2-2FBB3904C05B}"/>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82122319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a:extLst>
              <a:ext uri="{FF2B5EF4-FFF2-40B4-BE49-F238E27FC236}">
                <a16:creationId xmlns:a16="http://schemas.microsoft.com/office/drawing/2014/main" id="{0AE51B00-A2BA-4D0C-A893-E5C3BC2A47FB}"/>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1738BC68-7DC6-419D-B05E-6BC4DB34488B}" type="slidenum">
              <a:rPr lang="en-US" altLang="en-US" sz="1300">
                <a:latin typeface="Times New Roman" panose="02020603050405020304" pitchFamily="18" charset="0"/>
              </a:rPr>
              <a:pPr defTabSz="961857"/>
              <a:t>64</a:t>
            </a:fld>
            <a:endParaRPr lang="en-US" altLang="en-US" sz="1300">
              <a:latin typeface="Times New Roman" panose="02020603050405020304" pitchFamily="18" charset="0"/>
            </a:endParaRPr>
          </a:p>
        </p:txBody>
      </p:sp>
      <p:sp>
        <p:nvSpPr>
          <p:cNvPr id="154627" name="Rectangle 2">
            <a:extLst>
              <a:ext uri="{FF2B5EF4-FFF2-40B4-BE49-F238E27FC236}">
                <a16:creationId xmlns:a16="http://schemas.microsoft.com/office/drawing/2014/main" id="{83D327CE-08CF-4892-A2A8-01AEBC8A94A7}"/>
              </a:ext>
            </a:extLst>
          </p:cNvPr>
          <p:cNvSpPr>
            <a:spLocks noGrp="1" noRot="1" noChangeAspect="1" noChangeArrowheads="1" noTextEdit="1"/>
          </p:cNvSpPr>
          <p:nvPr>
            <p:ph type="sldImg"/>
          </p:nvPr>
        </p:nvSpPr>
        <p:spPr>
          <a:ln/>
        </p:spPr>
      </p:sp>
      <p:sp>
        <p:nvSpPr>
          <p:cNvPr id="154628" name="Rectangle 3">
            <a:extLst>
              <a:ext uri="{FF2B5EF4-FFF2-40B4-BE49-F238E27FC236}">
                <a16:creationId xmlns:a16="http://schemas.microsoft.com/office/drawing/2014/main" id="{105640F7-ED77-44A7-AC5B-AB5A5C91CFCF}"/>
              </a:ext>
            </a:extLst>
          </p:cNvPr>
          <p:cNvSpPr>
            <a:spLocks noGrp="1" noChangeArrowheads="1"/>
          </p:cNvSpPr>
          <p:nvPr>
            <p:ph type="body" idx="1"/>
          </p:nvPr>
        </p:nvSpPr>
        <p:spPr>
          <a:noFill/>
        </p:spPr>
        <p:txBody>
          <a:bodyPr/>
          <a:lstStyle/>
          <a:p>
            <a:endParaRPr lang="en-US" altLang="en-US"/>
          </a:p>
        </p:txBody>
      </p:sp>
      <p:sp>
        <p:nvSpPr>
          <p:cNvPr id="154629" name="Header Placeholder 1">
            <a:extLst>
              <a:ext uri="{FF2B5EF4-FFF2-40B4-BE49-F238E27FC236}">
                <a16:creationId xmlns:a16="http://schemas.microsoft.com/office/drawing/2014/main" id="{314C6528-6960-401C-91A0-8585F2FC0B31}"/>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381707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a:extLst>
              <a:ext uri="{FF2B5EF4-FFF2-40B4-BE49-F238E27FC236}">
                <a16:creationId xmlns:a16="http://schemas.microsoft.com/office/drawing/2014/main" id="{C19ABDEB-1B0E-4722-BA32-1FD077F479F1}"/>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0CA437E1-2D74-4512-AEC5-7197B5B307B6}" type="slidenum">
              <a:rPr lang="en-US" altLang="en-US" sz="1300">
                <a:latin typeface="Times New Roman" panose="02020603050405020304" pitchFamily="18" charset="0"/>
              </a:rPr>
              <a:pPr defTabSz="961857"/>
              <a:t>65</a:t>
            </a:fld>
            <a:endParaRPr lang="en-US" altLang="en-US" sz="1300">
              <a:latin typeface="Times New Roman" panose="02020603050405020304" pitchFamily="18" charset="0"/>
            </a:endParaRPr>
          </a:p>
        </p:txBody>
      </p:sp>
      <p:sp>
        <p:nvSpPr>
          <p:cNvPr id="156675" name="Rectangle 2">
            <a:extLst>
              <a:ext uri="{FF2B5EF4-FFF2-40B4-BE49-F238E27FC236}">
                <a16:creationId xmlns:a16="http://schemas.microsoft.com/office/drawing/2014/main" id="{AC5C038F-C586-49B9-A2D0-7C3C26FD7E25}"/>
              </a:ext>
            </a:extLst>
          </p:cNvPr>
          <p:cNvSpPr>
            <a:spLocks noGrp="1" noRot="1" noChangeAspect="1" noChangeArrowheads="1" noTextEdit="1"/>
          </p:cNvSpPr>
          <p:nvPr>
            <p:ph type="sldImg"/>
          </p:nvPr>
        </p:nvSpPr>
        <p:spPr>
          <a:ln/>
        </p:spPr>
      </p:sp>
      <p:sp>
        <p:nvSpPr>
          <p:cNvPr id="156676" name="Rectangle 3">
            <a:extLst>
              <a:ext uri="{FF2B5EF4-FFF2-40B4-BE49-F238E27FC236}">
                <a16:creationId xmlns:a16="http://schemas.microsoft.com/office/drawing/2014/main" id="{3CF0A427-A111-4D36-9F1B-80068BC455CC}"/>
              </a:ext>
            </a:extLst>
          </p:cNvPr>
          <p:cNvSpPr>
            <a:spLocks noGrp="1" noChangeArrowheads="1"/>
          </p:cNvSpPr>
          <p:nvPr>
            <p:ph type="body" idx="1"/>
          </p:nvPr>
        </p:nvSpPr>
        <p:spPr>
          <a:noFill/>
        </p:spPr>
        <p:txBody>
          <a:bodyPr/>
          <a:lstStyle/>
          <a:p>
            <a:endParaRPr lang="en-US" altLang="en-US"/>
          </a:p>
        </p:txBody>
      </p:sp>
      <p:sp>
        <p:nvSpPr>
          <p:cNvPr id="156677" name="Header Placeholder 1">
            <a:extLst>
              <a:ext uri="{FF2B5EF4-FFF2-40B4-BE49-F238E27FC236}">
                <a16:creationId xmlns:a16="http://schemas.microsoft.com/office/drawing/2014/main" id="{B3A2AF60-9A1A-4503-8C74-423642F9C193}"/>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92078115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a:extLst>
              <a:ext uri="{FF2B5EF4-FFF2-40B4-BE49-F238E27FC236}">
                <a16:creationId xmlns:a16="http://schemas.microsoft.com/office/drawing/2014/main" id="{130C9A24-F194-4A5B-8A4E-5155875F3BAB}"/>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C4D996B2-DD00-4E6C-B946-C23D0E270BEB}" type="slidenum">
              <a:rPr lang="en-US" altLang="en-US" sz="1300">
                <a:latin typeface="Times New Roman" panose="02020603050405020304" pitchFamily="18" charset="0"/>
              </a:rPr>
              <a:pPr defTabSz="961857"/>
              <a:t>66</a:t>
            </a:fld>
            <a:endParaRPr lang="en-US" altLang="en-US" sz="1300">
              <a:latin typeface="Times New Roman" panose="02020603050405020304" pitchFamily="18" charset="0"/>
            </a:endParaRPr>
          </a:p>
        </p:txBody>
      </p:sp>
      <p:sp>
        <p:nvSpPr>
          <p:cNvPr id="158723" name="Rectangle 2">
            <a:extLst>
              <a:ext uri="{FF2B5EF4-FFF2-40B4-BE49-F238E27FC236}">
                <a16:creationId xmlns:a16="http://schemas.microsoft.com/office/drawing/2014/main" id="{1E10BC85-920D-4802-A65C-2449F540EC43}"/>
              </a:ext>
            </a:extLst>
          </p:cNvPr>
          <p:cNvSpPr>
            <a:spLocks noGrp="1" noRot="1" noChangeAspect="1" noChangeArrowheads="1" noTextEdit="1"/>
          </p:cNvSpPr>
          <p:nvPr>
            <p:ph type="sldImg"/>
          </p:nvPr>
        </p:nvSpPr>
        <p:spPr>
          <a:ln/>
        </p:spPr>
      </p:sp>
      <p:sp>
        <p:nvSpPr>
          <p:cNvPr id="158724" name="Rectangle 3">
            <a:extLst>
              <a:ext uri="{FF2B5EF4-FFF2-40B4-BE49-F238E27FC236}">
                <a16:creationId xmlns:a16="http://schemas.microsoft.com/office/drawing/2014/main" id="{95DEF859-5F23-46C5-BCF2-73E50E613EE2}"/>
              </a:ext>
            </a:extLst>
          </p:cNvPr>
          <p:cNvSpPr>
            <a:spLocks noGrp="1" noChangeArrowheads="1"/>
          </p:cNvSpPr>
          <p:nvPr>
            <p:ph type="body" idx="1"/>
          </p:nvPr>
        </p:nvSpPr>
        <p:spPr>
          <a:noFill/>
        </p:spPr>
        <p:txBody>
          <a:bodyPr/>
          <a:lstStyle/>
          <a:p>
            <a:endParaRPr lang="en-US" altLang="en-US"/>
          </a:p>
        </p:txBody>
      </p:sp>
      <p:sp>
        <p:nvSpPr>
          <p:cNvPr id="158725" name="Header Placeholder 1">
            <a:extLst>
              <a:ext uri="{FF2B5EF4-FFF2-40B4-BE49-F238E27FC236}">
                <a16:creationId xmlns:a16="http://schemas.microsoft.com/office/drawing/2014/main" id="{3EF20E63-514F-4582-AD15-8CB42D7F7CF2}"/>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6555234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a:extLst>
              <a:ext uri="{FF2B5EF4-FFF2-40B4-BE49-F238E27FC236}">
                <a16:creationId xmlns:a16="http://schemas.microsoft.com/office/drawing/2014/main" id="{85506857-4746-494B-8BFE-02429F3D9CC8}"/>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BA1BBA37-2314-4BA4-92B9-CA02F086CF4F}" type="slidenum">
              <a:rPr lang="en-US" altLang="en-US" sz="1300">
                <a:latin typeface="Times New Roman" panose="02020603050405020304" pitchFamily="18" charset="0"/>
              </a:rPr>
              <a:pPr defTabSz="961857"/>
              <a:t>67</a:t>
            </a:fld>
            <a:endParaRPr lang="en-US" altLang="en-US" sz="1300">
              <a:latin typeface="Times New Roman" panose="02020603050405020304" pitchFamily="18" charset="0"/>
            </a:endParaRPr>
          </a:p>
        </p:txBody>
      </p:sp>
      <p:sp>
        <p:nvSpPr>
          <p:cNvPr id="160771" name="Rectangle 2">
            <a:extLst>
              <a:ext uri="{FF2B5EF4-FFF2-40B4-BE49-F238E27FC236}">
                <a16:creationId xmlns:a16="http://schemas.microsoft.com/office/drawing/2014/main" id="{EEFF33D1-212F-4D63-A093-58E9D89E868B}"/>
              </a:ext>
            </a:extLst>
          </p:cNvPr>
          <p:cNvSpPr>
            <a:spLocks noGrp="1" noRot="1" noChangeAspect="1" noChangeArrowheads="1" noTextEdit="1"/>
          </p:cNvSpPr>
          <p:nvPr>
            <p:ph type="sldImg"/>
          </p:nvPr>
        </p:nvSpPr>
        <p:spPr>
          <a:ln/>
        </p:spPr>
      </p:sp>
      <p:sp>
        <p:nvSpPr>
          <p:cNvPr id="160772" name="Rectangle 3">
            <a:extLst>
              <a:ext uri="{FF2B5EF4-FFF2-40B4-BE49-F238E27FC236}">
                <a16:creationId xmlns:a16="http://schemas.microsoft.com/office/drawing/2014/main" id="{A5EF16C4-91E6-49BB-B6E3-D50D9C875320}"/>
              </a:ext>
            </a:extLst>
          </p:cNvPr>
          <p:cNvSpPr>
            <a:spLocks noGrp="1" noChangeArrowheads="1"/>
          </p:cNvSpPr>
          <p:nvPr>
            <p:ph type="body" idx="1"/>
          </p:nvPr>
        </p:nvSpPr>
        <p:spPr>
          <a:noFill/>
        </p:spPr>
        <p:txBody>
          <a:bodyPr/>
          <a:lstStyle/>
          <a:p>
            <a:endParaRPr lang="en-US" altLang="en-US"/>
          </a:p>
        </p:txBody>
      </p:sp>
      <p:sp>
        <p:nvSpPr>
          <p:cNvPr id="160773" name="Header Placeholder 1">
            <a:extLst>
              <a:ext uri="{FF2B5EF4-FFF2-40B4-BE49-F238E27FC236}">
                <a16:creationId xmlns:a16="http://schemas.microsoft.com/office/drawing/2014/main" id="{7A4D54C9-1AAA-4850-AE8C-368EA6E6BB47}"/>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8952254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a:extLst>
              <a:ext uri="{FF2B5EF4-FFF2-40B4-BE49-F238E27FC236}">
                <a16:creationId xmlns:a16="http://schemas.microsoft.com/office/drawing/2014/main" id="{D426B48F-8FC0-4A8E-90BE-1D65C42FCAF0}"/>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5A7016FB-E1B9-4AD6-A8C8-3EA1110E549D}" type="slidenum">
              <a:rPr lang="en-US" altLang="en-US" sz="1300">
                <a:latin typeface="Times New Roman" panose="02020603050405020304" pitchFamily="18" charset="0"/>
              </a:rPr>
              <a:pPr defTabSz="961857"/>
              <a:t>68</a:t>
            </a:fld>
            <a:endParaRPr lang="en-US" altLang="en-US" sz="1300">
              <a:latin typeface="Times New Roman" panose="02020603050405020304" pitchFamily="18" charset="0"/>
            </a:endParaRPr>
          </a:p>
        </p:txBody>
      </p:sp>
      <p:sp>
        <p:nvSpPr>
          <p:cNvPr id="162819" name="Rectangle 2">
            <a:extLst>
              <a:ext uri="{FF2B5EF4-FFF2-40B4-BE49-F238E27FC236}">
                <a16:creationId xmlns:a16="http://schemas.microsoft.com/office/drawing/2014/main" id="{E8564094-AFD3-4C81-AEFF-466D5A44BCC1}"/>
              </a:ext>
            </a:extLst>
          </p:cNvPr>
          <p:cNvSpPr>
            <a:spLocks noGrp="1" noRot="1" noChangeAspect="1" noChangeArrowheads="1" noTextEdit="1"/>
          </p:cNvSpPr>
          <p:nvPr>
            <p:ph type="sldImg"/>
          </p:nvPr>
        </p:nvSpPr>
        <p:spPr>
          <a:ln/>
        </p:spPr>
      </p:sp>
      <p:sp>
        <p:nvSpPr>
          <p:cNvPr id="162820" name="Rectangle 3">
            <a:extLst>
              <a:ext uri="{FF2B5EF4-FFF2-40B4-BE49-F238E27FC236}">
                <a16:creationId xmlns:a16="http://schemas.microsoft.com/office/drawing/2014/main" id="{1AB2420F-AD0E-48C7-81CB-71EF5E8505C8}"/>
              </a:ext>
            </a:extLst>
          </p:cNvPr>
          <p:cNvSpPr>
            <a:spLocks noGrp="1" noChangeArrowheads="1"/>
          </p:cNvSpPr>
          <p:nvPr>
            <p:ph type="body" idx="1"/>
          </p:nvPr>
        </p:nvSpPr>
        <p:spPr>
          <a:noFill/>
        </p:spPr>
        <p:txBody>
          <a:bodyPr/>
          <a:lstStyle/>
          <a:p>
            <a:endParaRPr lang="en-US" altLang="en-US"/>
          </a:p>
        </p:txBody>
      </p:sp>
      <p:sp>
        <p:nvSpPr>
          <p:cNvPr id="162821" name="Header Placeholder 1">
            <a:extLst>
              <a:ext uri="{FF2B5EF4-FFF2-40B4-BE49-F238E27FC236}">
                <a16:creationId xmlns:a16="http://schemas.microsoft.com/office/drawing/2014/main" id="{2F8903FC-9419-4D2F-AABF-04FDC27C92FA}"/>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05809866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a:extLst>
              <a:ext uri="{FF2B5EF4-FFF2-40B4-BE49-F238E27FC236}">
                <a16:creationId xmlns:a16="http://schemas.microsoft.com/office/drawing/2014/main" id="{60510AFC-D7C7-4952-904B-14F583B4E237}"/>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8452D598-7308-4F17-A923-450A58324FAA}" type="slidenum">
              <a:rPr lang="en-US" altLang="en-US" sz="1300">
                <a:latin typeface="Times New Roman" panose="02020603050405020304" pitchFamily="18" charset="0"/>
              </a:rPr>
              <a:pPr defTabSz="961857"/>
              <a:t>69</a:t>
            </a:fld>
            <a:endParaRPr lang="en-US" altLang="en-US" sz="1300">
              <a:latin typeface="Times New Roman" panose="02020603050405020304" pitchFamily="18" charset="0"/>
            </a:endParaRPr>
          </a:p>
        </p:txBody>
      </p:sp>
      <p:sp>
        <p:nvSpPr>
          <p:cNvPr id="164867" name="Rectangle 2">
            <a:extLst>
              <a:ext uri="{FF2B5EF4-FFF2-40B4-BE49-F238E27FC236}">
                <a16:creationId xmlns:a16="http://schemas.microsoft.com/office/drawing/2014/main" id="{DE095102-A3BF-4572-93F7-88CCC8852538}"/>
              </a:ext>
            </a:extLst>
          </p:cNvPr>
          <p:cNvSpPr>
            <a:spLocks noGrp="1" noRot="1" noChangeAspect="1" noChangeArrowheads="1" noTextEdit="1"/>
          </p:cNvSpPr>
          <p:nvPr>
            <p:ph type="sldImg"/>
          </p:nvPr>
        </p:nvSpPr>
        <p:spPr>
          <a:ln/>
        </p:spPr>
      </p:sp>
      <p:sp>
        <p:nvSpPr>
          <p:cNvPr id="164868" name="Rectangle 3">
            <a:extLst>
              <a:ext uri="{FF2B5EF4-FFF2-40B4-BE49-F238E27FC236}">
                <a16:creationId xmlns:a16="http://schemas.microsoft.com/office/drawing/2014/main" id="{D28E9060-75FF-4B91-B415-10C609C73A92}"/>
              </a:ext>
            </a:extLst>
          </p:cNvPr>
          <p:cNvSpPr>
            <a:spLocks noGrp="1" noChangeArrowheads="1"/>
          </p:cNvSpPr>
          <p:nvPr>
            <p:ph type="body" idx="1"/>
          </p:nvPr>
        </p:nvSpPr>
        <p:spPr>
          <a:noFill/>
        </p:spPr>
        <p:txBody>
          <a:bodyPr/>
          <a:lstStyle/>
          <a:p>
            <a:endParaRPr lang="en-US" altLang="en-US"/>
          </a:p>
        </p:txBody>
      </p:sp>
      <p:sp>
        <p:nvSpPr>
          <p:cNvPr id="164869" name="Header Placeholder 1">
            <a:extLst>
              <a:ext uri="{FF2B5EF4-FFF2-40B4-BE49-F238E27FC236}">
                <a16:creationId xmlns:a16="http://schemas.microsoft.com/office/drawing/2014/main" id="{03EE8EBF-F6F9-4B08-BB48-6CCE27941F99}"/>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3709192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a:extLst>
              <a:ext uri="{FF2B5EF4-FFF2-40B4-BE49-F238E27FC236}">
                <a16:creationId xmlns:a16="http://schemas.microsoft.com/office/drawing/2014/main" id="{AE0C536B-22EC-422A-805C-75BEC3D3D97F}"/>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ED975CA6-F597-484B-8537-1F0343DBE438}" type="slidenum">
              <a:rPr lang="en-US" altLang="en-US" sz="1300">
                <a:latin typeface="Times New Roman" panose="02020603050405020304" pitchFamily="18" charset="0"/>
              </a:rPr>
              <a:pPr defTabSz="961857"/>
              <a:t>70</a:t>
            </a:fld>
            <a:endParaRPr lang="en-US" altLang="en-US" sz="1300">
              <a:latin typeface="Times New Roman" panose="02020603050405020304" pitchFamily="18" charset="0"/>
            </a:endParaRPr>
          </a:p>
        </p:txBody>
      </p:sp>
      <p:sp>
        <p:nvSpPr>
          <p:cNvPr id="166915" name="Rectangle 2">
            <a:extLst>
              <a:ext uri="{FF2B5EF4-FFF2-40B4-BE49-F238E27FC236}">
                <a16:creationId xmlns:a16="http://schemas.microsoft.com/office/drawing/2014/main" id="{DDD60978-7926-4ADD-AB17-FCD1BE856BF7}"/>
              </a:ext>
            </a:extLst>
          </p:cNvPr>
          <p:cNvSpPr>
            <a:spLocks noGrp="1" noRot="1" noChangeAspect="1" noChangeArrowheads="1" noTextEdit="1"/>
          </p:cNvSpPr>
          <p:nvPr>
            <p:ph type="sldImg"/>
          </p:nvPr>
        </p:nvSpPr>
        <p:spPr>
          <a:ln/>
        </p:spPr>
      </p:sp>
      <p:sp>
        <p:nvSpPr>
          <p:cNvPr id="166916" name="Rectangle 3">
            <a:extLst>
              <a:ext uri="{FF2B5EF4-FFF2-40B4-BE49-F238E27FC236}">
                <a16:creationId xmlns:a16="http://schemas.microsoft.com/office/drawing/2014/main" id="{0B5D2D39-5FB8-4C7A-91D0-CDEFFAA2F5B9}"/>
              </a:ext>
            </a:extLst>
          </p:cNvPr>
          <p:cNvSpPr>
            <a:spLocks noGrp="1" noChangeArrowheads="1"/>
          </p:cNvSpPr>
          <p:nvPr>
            <p:ph type="body" idx="1"/>
          </p:nvPr>
        </p:nvSpPr>
        <p:spPr>
          <a:xfrm>
            <a:off x="974704" y="4560232"/>
            <a:ext cx="5365793" cy="4321556"/>
          </a:xfrm>
          <a:noFill/>
        </p:spPr>
        <p:txBody>
          <a:bodyPr/>
          <a:lstStyle/>
          <a:p>
            <a:endParaRPr lang="en-US" altLang="en-US"/>
          </a:p>
        </p:txBody>
      </p:sp>
      <p:sp>
        <p:nvSpPr>
          <p:cNvPr id="166917" name="Header Placeholder 1">
            <a:extLst>
              <a:ext uri="{FF2B5EF4-FFF2-40B4-BE49-F238E27FC236}">
                <a16:creationId xmlns:a16="http://schemas.microsoft.com/office/drawing/2014/main" id="{2E2DF706-5BB5-4444-A327-FD33A914B5E3}"/>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184249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a:extLst>
              <a:ext uri="{FF2B5EF4-FFF2-40B4-BE49-F238E27FC236}">
                <a16:creationId xmlns:a16="http://schemas.microsoft.com/office/drawing/2014/main" id="{75ADF1C2-94F5-4E1C-A9B1-36691EBC2E39}"/>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72896786-3369-4D4E-A1B7-61AC5D051FB7}" type="slidenum">
              <a:rPr lang="en-US" altLang="en-US" sz="1300">
                <a:latin typeface="Times New Roman" panose="02020603050405020304" pitchFamily="18" charset="0"/>
              </a:rPr>
              <a:pPr defTabSz="961857"/>
              <a:t>71</a:t>
            </a:fld>
            <a:endParaRPr lang="en-US" altLang="en-US" sz="1300">
              <a:latin typeface="Times New Roman" panose="02020603050405020304" pitchFamily="18" charset="0"/>
            </a:endParaRPr>
          </a:p>
        </p:txBody>
      </p:sp>
      <p:sp>
        <p:nvSpPr>
          <p:cNvPr id="168963" name="Rectangle 2">
            <a:extLst>
              <a:ext uri="{FF2B5EF4-FFF2-40B4-BE49-F238E27FC236}">
                <a16:creationId xmlns:a16="http://schemas.microsoft.com/office/drawing/2014/main" id="{F05D413A-61F5-4CDB-BA04-660367680536}"/>
              </a:ext>
            </a:extLst>
          </p:cNvPr>
          <p:cNvSpPr>
            <a:spLocks noGrp="1" noRot="1" noChangeAspect="1" noChangeArrowheads="1" noTextEdit="1"/>
          </p:cNvSpPr>
          <p:nvPr>
            <p:ph type="sldImg"/>
          </p:nvPr>
        </p:nvSpPr>
        <p:spPr>
          <a:ln/>
        </p:spPr>
      </p:sp>
      <p:sp>
        <p:nvSpPr>
          <p:cNvPr id="168964" name="Rectangle 3">
            <a:extLst>
              <a:ext uri="{FF2B5EF4-FFF2-40B4-BE49-F238E27FC236}">
                <a16:creationId xmlns:a16="http://schemas.microsoft.com/office/drawing/2014/main" id="{584916DF-F895-4CE2-ABA4-140460ECB896}"/>
              </a:ext>
            </a:extLst>
          </p:cNvPr>
          <p:cNvSpPr>
            <a:spLocks noGrp="1" noChangeArrowheads="1"/>
          </p:cNvSpPr>
          <p:nvPr>
            <p:ph type="body" idx="1"/>
          </p:nvPr>
        </p:nvSpPr>
        <p:spPr>
          <a:noFill/>
        </p:spPr>
        <p:txBody>
          <a:bodyPr/>
          <a:lstStyle/>
          <a:p>
            <a:endParaRPr lang="en-US" altLang="en-US"/>
          </a:p>
        </p:txBody>
      </p:sp>
      <p:sp>
        <p:nvSpPr>
          <p:cNvPr id="168965" name="Header Placeholder 1">
            <a:extLst>
              <a:ext uri="{FF2B5EF4-FFF2-40B4-BE49-F238E27FC236}">
                <a16:creationId xmlns:a16="http://schemas.microsoft.com/office/drawing/2014/main" id="{0C209FAD-320F-414F-B626-ED85143F3497}"/>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08701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a:extLst>
              <a:ext uri="{FF2B5EF4-FFF2-40B4-BE49-F238E27FC236}">
                <a16:creationId xmlns:a16="http://schemas.microsoft.com/office/drawing/2014/main" id="{C6B3AF23-66CB-4F32-A4A6-3357840B1679}"/>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4D717EE2-D5D0-4011-B418-80B4F92C0E6E}" type="slidenum">
              <a:rPr lang="en-US" altLang="en-US" sz="1300">
                <a:latin typeface="Times New Roman" panose="02020603050405020304" pitchFamily="18" charset="0"/>
              </a:rPr>
              <a:pPr defTabSz="961857"/>
              <a:t>7</a:t>
            </a:fld>
            <a:endParaRPr lang="en-US" altLang="en-US" sz="1300">
              <a:latin typeface="Times New Roman" panose="02020603050405020304" pitchFamily="18" charset="0"/>
            </a:endParaRPr>
          </a:p>
        </p:txBody>
      </p:sp>
      <p:sp>
        <p:nvSpPr>
          <p:cNvPr id="37891" name="Rectangle 2">
            <a:extLst>
              <a:ext uri="{FF2B5EF4-FFF2-40B4-BE49-F238E27FC236}">
                <a16:creationId xmlns:a16="http://schemas.microsoft.com/office/drawing/2014/main" id="{32425B08-4C65-4587-83FC-DFF0C6884306}"/>
              </a:ext>
            </a:extLst>
          </p:cNvPr>
          <p:cNvSpPr>
            <a:spLocks noGrp="1" noRot="1" noChangeAspect="1" noChangeArrowheads="1" noTextEdit="1"/>
          </p:cNvSpPr>
          <p:nvPr>
            <p:ph type="sldImg"/>
          </p:nvPr>
        </p:nvSpPr>
        <p:spPr>
          <a:ln/>
        </p:spPr>
      </p:sp>
      <p:sp>
        <p:nvSpPr>
          <p:cNvPr id="37892" name="Rectangle 3">
            <a:extLst>
              <a:ext uri="{FF2B5EF4-FFF2-40B4-BE49-F238E27FC236}">
                <a16:creationId xmlns:a16="http://schemas.microsoft.com/office/drawing/2014/main" id="{78E80BD7-E80D-48FF-BE0B-6498615FDCFC}"/>
              </a:ext>
            </a:extLst>
          </p:cNvPr>
          <p:cNvSpPr>
            <a:spLocks noGrp="1" noChangeArrowheads="1"/>
          </p:cNvSpPr>
          <p:nvPr>
            <p:ph type="body" idx="1"/>
          </p:nvPr>
        </p:nvSpPr>
        <p:spPr>
          <a:noFill/>
        </p:spPr>
        <p:txBody>
          <a:bodyPr/>
          <a:lstStyle/>
          <a:p>
            <a:endParaRPr lang="en-US" altLang="en-US"/>
          </a:p>
        </p:txBody>
      </p:sp>
      <p:sp>
        <p:nvSpPr>
          <p:cNvPr id="37893" name="Header Placeholder 1">
            <a:extLst>
              <a:ext uri="{FF2B5EF4-FFF2-40B4-BE49-F238E27FC236}">
                <a16:creationId xmlns:a16="http://schemas.microsoft.com/office/drawing/2014/main" id="{B30C7882-D09B-4C18-808C-E79DE692211B}"/>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491426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a:extLst>
              <a:ext uri="{FF2B5EF4-FFF2-40B4-BE49-F238E27FC236}">
                <a16:creationId xmlns:a16="http://schemas.microsoft.com/office/drawing/2014/main" id="{E421184F-D2A1-4728-A41F-09A7289E3FF9}"/>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C46DB8F4-8173-4274-9390-656C191055F7}" type="slidenum">
              <a:rPr lang="en-US" altLang="en-US" sz="1300">
                <a:latin typeface="Times New Roman" panose="02020603050405020304" pitchFamily="18" charset="0"/>
              </a:rPr>
              <a:pPr defTabSz="961857"/>
              <a:t>72</a:t>
            </a:fld>
            <a:endParaRPr lang="en-US" altLang="en-US" sz="1300">
              <a:latin typeface="Times New Roman" panose="02020603050405020304" pitchFamily="18" charset="0"/>
            </a:endParaRPr>
          </a:p>
        </p:txBody>
      </p:sp>
      <p:sp>
        <p:nvSpPr>
          <p:cNvPr id="171011" name="Rectangle 2">
            <a:extLst>
              <a:ext uri="{FF2B5EF4-FFF2-40B4-BE49-F238E27FC236}">
                <a16:creationId xmlns:a16="http://schemas.microsoft.com/office/drawing/2014/main" id="{EBD835DF-FBF2-480F-8DCB-6974B5699F9B}"/>
              </a:ext>
            </a:extLst>
          </p:cNvPr>
          <p:cNvSpPr>
            <a:spLocks noGrp="1" noRot="1" noChangeAspect="1" noChangeArrowheads="1" noTextEdit="1"/>
          </p:cNvSpPr>
          <p:nvPr>
            <p:ph type="sldImg"/>
          </p:nvPr>
        </p:nvSpPr>
        <p:spPr>
          <a:ln/>
        </p:spPr>
      </p:sp>
      <p:sp>
        <p:nvSpPr>
          <p:cNvPr id="171012" name="Rectangle 3">
            <a:extLst>
              <a:ext uri="{FF2B5EF4-FFF2-40B4-BE49-F238E27FC236}">
                <a16:creationId xmlns:a16="http://schemas.microsoft.com/office/drawing/2014/main" id="{DA75DDDE-A3D8-47FC-9E13-2C1C6DFA134E}"/>
              </a:ext>
            </a:extLst>
          </p:cNvPr>
          <p:cNvSpPr>
            <a:spLocks noGrp="1" noChangeArrowheads="1"/>
          </p:cNvSpPr>
          <p:nvPr>
            <p:ph type="body" idx="1"/>
          </p:nvPr>
        </p:nvSpPr>
        <p:spPr>
          <a:noFill/>
        </p:spPr>
        <p:txBody>
          <a:bodyPr/>
          <a:lstStyle/>
          <a:p>
            <a:endParaRPr lang="en-US" altLang="en-US"/>
          </a:p>
        </p:txBody>
      </p:sp>
      <p:sp>
        <p:nvSpPr>
          <p:cNvPr id="171013" name="Header Placeholder 1">
            <a:extLst>
              <a:ext uri="{FF2B5EF4-FFF2-40B4-BE49-F238E27FC236}">
                <a16:creationId xmlns:a16="http://schemas.microsoft.com/office/drawing/2014/main" id="{B5984E21-053E-4982-BDE7-3B2030E00374}"/>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15094933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a:extLst>
              <a:ext uri="{FF2B5EF4-FFF2-40B4-BE49-F238E27FC236}">
                <a16:creationId xmlns:a16="http://schemas.microsoft.com/office/drawing/2014/main" id="{94D1BEA5-3EAD-4DBC-89BC-8F42D82F6EAF}"/>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1F7B448B-5365-4DB8-86C7-C32D298BCE29}" type="slidenum">
              <a:rPr lang="en-US" altLang="en-US" sz="1300">
                <a:latin typeface="Times New Roman" panose="02020603050405020304" pitchFamily="18" charset="0"/>
              </a:rPr>
              <a:pPr defTabSz="961857"/>
              <a:t>73</a:t>
            </a:fld>
            <a:endParaRPr lang="en-US" altLang="en-US" sz="1300">
              <a:latin typeface="Times New Roman" panose="02020603050405020304" pitchFamily="18" charset="0"/>
            </a:endParaRPr>
          </a:p>
        </p:txBody>
      </p:sp>
      <p:sp>
        <p:nvSpPr>
          <p:cNvPr id="173059" name="Rectangle 2">
            <a:extLst>
              <a:ext uri="{FF2B5EF4-FFF2-40B4-BE49-F238E27FC236}">
                <a16:creationId xmlns:a16="http://schemas.microsoft.com/office/drawing/2014/main" id="{571FC92F-71F7-4B00-9C56-A0FB66F688CE}"/>
              </a:ext>
            </a:extLst>
          </p:cNvPr>
          <p:cNvSpPr>
            <a:spLocks noGrp="1" noRot="1" noChangeAspect="1" noChangeArrowheads="1" noTextEdit="1"/>
          </p:cNvSpPr>
          <p:nvPr>
            <p:ph type="sldImg"/>
          </p:nvPr>
        </p:nvSpPr>
        <p:spPr>
          <a:ln/>
        </p:spPr>
      </p:sp>
      <p:sp>
        <p:nvSpPr>
          <p:cNvPr id="173060" name="Rectangle 3">
            <a:extLst>
              <a:ext uri="{FF2B5EF4-FFF2-40B4-BE49-F238E27FC236}">
                <a16:creationId xmlns:a16="http://schemas.microsoft.com/office/drawing/2014/main" id="{60A0F02A-1894-4ED7-8E15-41D4365C8B22}"/>
              </a:ext>
            </a:extLst>
          </p:cNvPr>
          <p:cNvSpPr>
            <a:spLocks noGrp="1" noChangeArrowheads="1"/>
          </p:cNvSpPr>
          <p:nvPr>
            <p:ph type="body" idx="1"/>
          </p:nvPr>
        </p:nvSpPr>
        <p:spPr>
          <a:noFill/>
        </p:spPr>
        <p:txBody>
          <a:bodyPr/>
          <a:lstStyle/>
          <a:p>
            <a:endParaRPr lang="en-US" altLang="en-US"/>
          </a:p>
        </p:txBody>
      </p:sp>
      <p:sp>
        <p:nvSpPr>
          <p:cNvPr id="173061" name="Header Placeholder 1">
            <a:extLst>
              <a:ext uri="{FF2B5EF4-FFF2-40B4-BE49-F238E27FC236}">
                <a16:creationId xmlns:a16="http://schemas.microsoft.com/office/drawing/2014/main" id="{F01505FA-131B-4D2C-8C4D-EC6BB88A04FA}"/>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1331377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a:extLst>
              <a:ext uri="{FF2B5EF4-FFF2-40B4-BE49-F238E27FC236}">
                <a16:creationId xmlns:a16="http://schemas.microsoft.com/office/drawing/2014/main" id="{092C3B8F-6169-4A11-B4C5-2FB55F1AC52F}"/>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7E277ED1-59FF-4268-A19B-F2DD4CF26DE6}" type="slidenum">
              <a:rPr lang="en-US" altLang="en-US" sz="1300">
                <a:latin typeface="Times New Roman" panose="02020603050405020304" pitchFamily="18" charset="0"/>
              </a:rPr>
              <a:pPr defTabSz="961857"/>
              <a:t>74</a:t>
            </a:fld>
            <a:endParaRPr lang="en-US" altLang="en-US" sz="1300">
              <a:latin typeface="Times New Roman" panose="02020603050405020304" pitchFamily="18" charset="0"/>
            </a:endParaRPr>
          </a:p>
        </p:txBody>
      </p:sp>
      <p:sp>
        <p:nvSpPr>
          <p:cNvPr id="175107" name="Rectangle 2">
            <a:extLst>
              <a:ext uri="{FF2B5EF4-FFF2-40B4-BE49-F238E27FC236}">
                <a16:creationId xmlns:a16="http://schemas.microsoft.com/office/drawing/2014/main" id="{5578CBAF-7844-498C-8053-0449227806AF}"/>
              </a:ext>
            </a:extLst>
          </p:cNvPr>
          <p:cNvSpPr>
            <a:spLocks noGrp="1" noRot="1" noChangeAspect="1" noChangeArrowheads="1" noTextEdit="1"/>
          </p:cNvSpPr>
          <p:nvPr>
            <p:ph type="sldImg"/>
          </p:nvPr>
        </p:nvSpPr>
        <p:spPr>
          <a:ln/>
        </p:spPr>
      </p:sp>
      <p:sp>
        <p:nvSpPr>
          <p:cNvPr id="175108" name="Rectangle 3">
            <a:extLst>
              <a:ext uri="{FF2B5EF4-FFF2-40B4-BE49-F238E27FC236}">
                <a16:creationId xmlns:a16="http://schemas.microsoft.com/office/drawing/2014/main" id="{F767DB39-AC56-48D8-BD4A-6A3C0326F128}"/>
              </a:ext>
            </a:extLst>
          </p:cNvPr>
          <p:cNvSpPr>
            <a:spLocks noGrp="1" noChangeArrowheads="1"/>
          </p:cNvSpPr>
          <p:nvPr>
            <p:ph type="body" idx="1"/>
          </p:nvPr>
        </p:nvSpPr>
        <p:spPr>
          <a:noFill/>
        </p:spPr>
        <p:txBody>
          <a:bodyPr/>
          <a:lstStyle/>
          <a:p>
            <a:endParaRPr lang="en-US" altLang="en-US"/>
          </a:p>
        </p:txBody>
      </p:sp>
      <p:sp>
        <p:nvSpPr>
          <p:cNvPr id="175109" name="Header Placeholder 1">
            <a:extLst>
              <a:ext uri="{FF2B5EF4-FFF2-40B4-BE49-F238E27FC236}">
                <a16:creationId xmlns:a16="http://schemas.microsoft.com/office/drawing/2014/main" id="{56772C91-D863-4E99-95F3-D138B875C152}"/>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9626970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a:extLst>
              <a:ext uri="{FF2B5EF4-FFF2-40B4-BE49-F238E27FC236}">
                <a16:creationId xmlns:a16="http://schemas.microsoft.com/office/drawing/2014/main" id="{8145C3A3-9EB8-4165-A421-399E8FF4CB12}"/>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4F06DB91-F344-4E9E-AF3A-A65D671E6924}" type="slidenum">
              <a:rPr lang="en-US" altLang="en-US" sz="1300">
                <a:latin typeface="Times New Roman" panose="02020603050405020304" pitchFamily="18" charset="0"/>
              </a:rPr>
              <a:pPr defTabSz="961857"/>
              <a:t>75</a:t>
            </a:fld>
            <a:endParaRPr lang="en-US" altLang="en-US" sz="1300">
              <a:latin typeface="Times New Roman" panose="02020603050405020304" pitchFamily="18" charset="0"/>
            </a:endParaRPr>
          </a:p>
        </p:txBody>
      </p:sp>
      <p:sp>
        <p:nvSpPr>
          <p:cNvPr id="177155" name="Rectangle 2">
            <a:extLst>
              <a:ext uri="{FF2B5EF4-FFF2-40B4-BE49-F238E27FC236}">
                <a16:creationId xmlns:a16="http://schemas.microsoft.com/office/drawing/2014/main" id="{CE3BECBF-79B5-40FC-A437-71BE9A555B59}"/>
              </a:ext>
            </a:extLst>
          </p:cNvPr>
          <p:cNvSpPr>
            <a:spLocks noGrp="1" noRot="1" noChangeAspect="1" noChangeArrowheads="1" noTextEdit="1"/>
          </p:cNvSpPr>
          <p:nvPr>
            <p:ph type="sldImg"/>
          </p:nvPr>
        </p:nvSpPr>
        <p:spPr>
          <a:ln/>
        </p:spPr>
      </p:sp>
      <p:sp>
        <p:nvSpPr>
          <p:cNvPr id="177156" name="Rectangle 3">
            <a:extLst>
              <a:ext uri="{FF2B5EF4-FFF2-40B4-BE49-F238E27FC236}">
                <a16:creationId xmlns:a16="http://schemas.microsoft.com/office/drawing/2014/main" id="{40BB3E23-BBA9-4EEE-ACB7-6026A8B42772}"/>
              </a:ext>
            </a:extLst>
          </p:cNvPr>
          <p:cNvSpPr>
            <a:spLocks noGrp="1" noChangeArrowheads="1"/>
          </p:cNvSpPr>
          <p:nvPr>
            <p:ph type="body" idx="1"/>
          </p:nvPr>
        </p:nvSpPr>
        <p:spPr>
          <a:noFill/>
        </p:spPr>
        <p:txBody>
          <a:bodyPr/>
          <a:lstStyle/>
          <a:p>
            <a:endParaRPr lang="en-US" altLang="en-US" b="1"/>
          </a:p>
        </p:txBody>
      </p:sp>
      <p:sp>
        <p:nvSpPr>
          <p:cNvPr id="177157" name="Header Placeholder 1">
            <a:extLst>
              <a:ext uri="{FF2B5EF4-FFF2-40B4-BE49-F238E27FC236}">
                <a16:creationId xmlns:a16="http://schemas.microsoft.com/office/drawing/2014/main" id="{0A5B22B5-C0AC-485B-87FD-3A601A39E542}"/>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369899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a:extLst>
              <a:ext uri="{FF2B5EF4-FFF2-40B4-BE49-F238E27FC236}">
                <a16:creationId xmlns:a16="http://schemas.microsoft.com/office/drawing/2014/main" id="{B960DC43-6B64-4580-A909-2384A4FC57B2}"/>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2231998F-1643-484D-AF19-BFD69791E96C}" type="slidenum">
              <a:rPr lang="en-US" altLang="en-US" sz="1300">
                <a:latin typeface="Times New Roman" panose="02020603050405020304" pitchFamily="18" charset="0"/>
              </a:rPr>
              <a:pPr defTabSz="961857"/>
              <a:t>76</a:t>
            </a:fld>
            <a:endParaRPr lang="en-US" altLang="en-US" sz="1300">
              <a:latin typeface="Times New Roman" panose="02020603050405020304" pitchFamily="18" charset="0"/>
            </a:endParaRPr>
          </a:p>
        </p:txBody>
      </p:sp>
      <p:sp>
        <p:nvSpPr>
          <p:cNvPr id="179203" name="Rectangle 2">
            <a:extLst>
              <a:ext uri="{FF2B5EF4-FFF2-40B4-BE49-F238E27FC236}">
                <a16:creationId xmlns:a16="http://schemas.microsoft.com/office/drawing/2014/main" id="{D3BC5605-19A2-4B2F-8C61-35683A56EFE3}"/>
              </a:ext>
            </a:extLst>
          </p:cNvPr>
          <p:cNvSpPr>
            <a:spLocks noGrp="1" noRot="1" noChangeAspect="1" noChangeArrowheads="1" noTextEdit="1"/>
          </p:cNvSpPr>
          <p:nvPr>
            <p:ph type="sldImg"/>
          </p:nvPr>
        </p:nvSpPr>
        <p:spPr>
          <a:ln/>
        </p:spPr>
      </p:sp>
      <p:sp>
        <p:nvSpPr>
          <p:cNvPr id="179204" name="Rectangle 3">
            <a:extLst>
              <a:ext uri="{FF2B5EF4-FFF2-40B4-BE49-F238E27FC236}">
                <a16:creationId xmlns:a16="http://schemas.microsoft.com/office/drawing/2014/main" id="{81AA81B8-825F-417F-9B48-76ED3D3762F1}"/>
              </a:ext>
            </a:extLst>
          </p:cNvPr>
          <p:cNvSpPr>
            <a:spLocks noGrp="1" noChangeArrowheads="1"/>
          </p:cNvSpPr>
          <p:nvPr>
            <p:ph type="body" idx="1"/>
          </p:nvPr>
        </p:nvSpPr>
        <p:spPr>
          <a:noFill/>
        </p:spPr>
        <p:txBody>
          <a:bodyPr/>
          <a:lstStyle/>
          <a:p>
            <a:endParaRPr lang="en-US" altLang="en-US"/>
          </a:p>
        </p:txBody>
      </p:sp>
      <p:sp>
        <p:nvSpPr>
          <p:cNvPr id="179205" name="Header Placeholder 1">
            <a:extLst>
              <a:ext uri="{FF2B5EF4-FFF2-40B4-BE49-F238E27FC236}">
                <a16:creationId xmlns:a16="http://schemas.microsoft.com/office/drawing/2014/main" id="{48BFC76C-3A33-4288-8FA5-4CAFB70A3AAC}"/>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05296580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a:extLst>
              <a:ext uri="{FF2B5EF4-FFF2-40B4-BE49-F238E27FC236}">
                <a16:creationId xmlns:a16="http://schemas.microsoft.com/office/drawing/2014/main" id="{6278B222-82F8-4573-AABB-382C8F4776D2}"/>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6B6819B5-1528-4899-9BFA-1E2FED089109}" type="slidenum">
              <a:rPr lang="en-US" altLang="en-US" sz="1300">
                <a:latin typeface="Times New Roman" panose="02020603050405020304" pitchFamily="18" charset="0"/>
              </a:rPr>
              <a:pPr defTabSz="961857"/>
              <a:t>77</a:t>
            </a:fld>
            <a:endParaRPr lang="en-US" altLang="en-US" sz="1300">
              <a:latin typeface="Times New Roman" panose="02020603050405020304" pitchFamily="18" charset="0"/>
            </a:endParaRPr>
          </a:p>
        </p:txBody>
      </p:sp>
      <p:sp>
        <p:nvSpPr>
          <p:cNvPr id="181251" name="Rectangle 2">
            <a:extLst>
              <a:ext uri="{FF2B5EF4-FFF2-40B4-BE49-F238E27FC236}">
                <a16:creationId xmlns:a16="http://schemas.microsoft.com/office/drawing/2014/main" id="{A956DDA9-0C78-4680-B22F-6FEC4729AD58}"/>
              </a:ext>
            </a:extLst>
          </p:cNvPr>
          <p:cNvSpPr>
            <a:spLocks noGrp="1" noRot="1" noChangeAspect="1" noChangeArrowheads="1" noTextEdit="1"/>
          </p:cNvSpPr>
          <p:nvPr>
            <p:ph type="sldImg"/>
          </p:nvPr>
        </p:nvSpPr>
        <p:spPr>
          <a:ln/>
        </p:spPr>
      </p:sp>
      <p:sp>
        <p:nvSpPr>
          <p:cNvPr id="181252" name="Rectangle 3">
            <a:extLst>
              <a:ext uri="{FF2B5EF4-FFF2-40B4-BE49-F238E27FC236}">
                <a16:creationId xmlns:a16="http://schemas.microsoft.com/office/drawing/2014/main" id="{327C844C-3670-4A9C-BB52-816277FEB2C9}"/>
              </a:ext>
            </a:extLst>
          </p:cNvPr>
          <p:cNvSpPr>
            <a:spLocks noGrp="1" noChangeArrowheads="1"/>
          </p:cNvSpPr>
          <p:nvPr>
            <p:ph type="body" idx="1"/>
          </p:nvPr>
        </p:nvSpPr>
        <p:spPr>
          <a:noFill/>
        </p:spPr>
        <p:txBody>
          <a:bodyPr/>
          <a:lstStyle/>
          <a:p>
            <a:endParaRPr lang="en-US" altLang="en-US"/>
          </a:p>
        </p:txBody>
      </p:sp>
      <p:sp>
        <p:nvSpPr>
          <p:cNvPr id="181253" name="Header Placeholder 1">
            <a:extLst>
              <a:ext uri="{FF2B5EF4-FFF2-40B4-BE49-F238E27FC236}">
                <a16:creationId xmlns:a16="http://schemas.microsoft.com/office/drawing/2014/main" id="{9FE47E91-AFC4-4FE7-A3A4-5BC479DA98E4}"/>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7019284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a:extLst>
              <a:ext uri="{FF2B5EF4-FFF2-40B4-BE49-F238E27FC236}">
                <a16:creationId xmlns:a16="http://schemas.microsoft.com/office/drawing/2014/main" id="{D5C8F89F-7306-41B7-8437-E02D68F347E4}"/>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2D4E7C1F-A465-43D4-BEE5-C80AE424C12F}" type="slidenum">
              <a:rPr lang="en-US" altLang="en-US" sz="1300">
                <a:latin typeface="Times New Roman" panose="02020603050405020304" pitchFamily="18" charset="0"/>
              </a:rPr>
              <a:pPr defTabSz="961857"/>
              <a:t>78</a:t>
            </a:fld>
            <a:endParaRPr lang="en-US" altLang="en-US" sz="1300">
              <a:latin typeface="Times New Roman" panose="02020603050405020304" pitchFamily="18" charset="0"/>
            </a:endParaRPr>
          </a:p>
        </p:txBody>
      </p:sp>
      <p:sp>
        <p:nvSpPr>
          <p:cNvPr id="183299" name="Rectangle 2">
            <a:extLst>
              <a:ext uri="{FF2B5EF4-FFF2-40B4-BE49-F238E27FC236}">
                <a16:creationId xmlns:a16="http://schemas.microsoft.com/office/drawing/2014/main" id="{1A5F0CA8-6E9B-46EA-B920-394A0F826E59}"/>
              </a:ext>
            </a:extLst>
          </p:cNvPr>
          <p:cNvSpPr>
            <a:spLocks noGrp="1" noRot="1" noChangeAspect="1" noChangeArrowheads="1" noTextEdit="1"/>
          </p:cNvSpPr>
          <p:nvPr>
            <p:ph type="sldImg"/>
          </p:nvPr>
        </p:nvSpPr>
        <p:spPr>
          <a:ln/>
        </p:spPr>
      </p:sp>
      <p:sp>
        <p:nvSpPr>
          <p:cNvPr id="183300" name="Rectangle 3">
            <a:extLst>
              <a:ext uri="{FF2B5EF4-FFF2-40B4-BE49-F238E27FC236}">
                <a16:creationId xmlns:a16="http://schemas.microsoft.com/office/drawing/2014/main" id="{E93B501F-4423-464E-A22C-8285B6149057}"/>
              </a:ext>
            </a:extLst>
          </p:cNvPr>
          <p:cNvSpPr>
            <a:spLocks noGrp="1" noChangeArrowheads="1"/>
          </p:cNvSpPr>
          <p:nvPr>
            <p:ph type="body" idx="1"/>
          </p:nvPr>
        </p:nvSpPr>
        <p:spPr>
          <a:noFill/>
        </p:spPr>
        <p:txBody>
          <a:bodyPr/>
          <a:lstStyle/>
          <a:p>
            <a:endParaRPr lang="en-US" altLang="en-US"/>
          </a:p>
        </p:txBody>
      </p:sp>
      <p:sp>
        <p:nvSpPr>
          <p:cNvPr id="183301" name="Header Placeholder 1">
            <a:extLst>
              <a:ext uri="{FF2B5EF4-FFF2-40B4-BE49-F238E27FC236}">
                <a16:creationId xmlns:a16="http://schemas.microsoft.com/office/drawing/2014/main" id="{D6E634F4-C3C0-46E1-B79A-993062CDCEA4}"/>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3511602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a:extLst>
              <a:ext uri="{FF2B5EF4-FFF2-40B4-BE49-F238E27FC236}">
                <a16:creationId xmlns:a16="http://schemas.microsoft.com/office/drawing/2014/main" id="{358C9935-22E1-43C0-9E76-94D432B5E050}"/>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92BD7415-62FF-467F-9111-774F6291973E}" type="slidenum">
              <a:rPr lang="en-US" altLang="en-US" sz="1300">
                <a:latin typeface="Times New Roman" panose="02020603050405020304" pitchFamily="18" charset="0"/>
              </a:rPr>
              <a:pPr defTabSz="961857"/>
              <a:t>79</a:t>
            </a:fld>
            <a:endParaRPr lang="en-US" altLang="en-US" sz="1300">
              <a:latin typeface="Times New Roman" panose="02020603050405020304" pitchFamily="18" charset="0"/>
            </a:endParaRPr>
          </a:p>
        </p:txBody>
      </p:sp>
      <p:sp>
        <p:nvSpPr>
          <p:cNvPr id="185347" name="Rectangle 2">
            <a:extLst>
              <a:ext uri="{FF2B5EF4-FFF2-40B4-BE49-F238E27FC236}">
                <a16:creationId xmlns:a16="http://schemas.microsoft.com/office/drawing/2014/main" id="{00AC3612-253C-4CEE-A6C8-A8E8D5E136FA}"/>
              </a:ext>
            </a:extLst>
          </p:cNvPr>
          <p:cNvSpPr>
            <a:spLocks noGrp="1" noRot="1" noChangeAspect="1" noChangeArrowheads="1" noTextEdit="1"/>
          </p:cNvSpPr>
          <p:nvPr>
            <p:ph type="sldImg"/>
          </p:nvPr>
        </p:nvSpPr>
        <p:spPr>
          <a:ln/>
        </p:spPr>
      </p:sp>
      <p:sp>
        <p:nvSpPr>
          <p:cNvPr id="185348" name="Rectangle 3">
            <a:extLst>
              <a:ext uri="{FF2B5EF4-FFF2-40B4-BE49-F238E27FC236}">
                <a16:creationId xmlns:a16="http://schemas.microsoft.com/office/drawing/2014/main" id="{B2959644-4092-4310-B558-7BA9C70ABE51}"/>
              </a:ext>
            </a:extLst>
          </p:cNvPr>
          <p:cNvSpPr>
            <a:spLocks noGrp="1" noChangeArrowheads="1"/>
          </p:cNvSpPr>
          <p:nvPr>
            <p:ph type="body" idx="1"/>
          </p:nvPr>
        </p:nvSpPr>
        <p:spPr>
          <a:noFill/>
        </p:spPr>
        <p:txBody>
          <a:bodyPr/>
          <a:lstStyle/>
          <a:p>
            <a:endParaRPr lang="en-US" altLang="en-US" dirty="0"/>
          </a:p>
        </p:txBody>
      </p:sp>
      <p:sp>
        <p:nvSpPr>
          <p:cNvPr id="185349" name="Header Placeholder 1">
            <a:extLst>
              <a:ext uri="{FF2B5EF4-FFF2-40B4-BE49-F238E27FC236}">
                <a16:creationId xmlns:a16="http://schemas.microsoft.com/office/drawing/2014/main" id="{76D89E47-7A7A-4686-9375-374874B7B1CC}"/>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27875662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a:extLst>
              <a:ext uri="{FF2B5EF4-FFF2-40B4-BE49-F238E27FC236}">
                <a16:creationId xmlns:a16="http://schemas.microsoft.com/office/drawing/2014/main" id="{575D275F-DB3B-4495-B1E8-523D805D0CEF}"/>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8B4FB415-102B-4FAD-9908-C660C15D63D5}" type="slidenum">
              <a:rPr lang="en-US" altLang="en-US" sz="1300">
                <a:latin typeface="Times New Roman" panose="02020603050405020304" pitchFamily="18" charset="0"/>
              </a:rPr>
              <a:pPr defTabSz="961857"/>
              <a:t>80</a:t>
            </a:fld>
            <a:endParaRPr lang="en-US" altLang="en-US" sz="1300">
              <a:latin typeface="Times New Roman" panose="02020603050405020304" pitchFamily="18" charset="0"/>
            </a:endParaRPr>
          </a:p>
        </p:txBody>
      </p:sp>
      <p:sp>
        <p:nvSpPr>
          <p:cNvPr id="187395" name="Rectangle 2">
            <a:extLst>
              <a:ext uri="{FF2B5EF4-FFF2-40B4-BE49-F238E27FC236}">
                <a16:creationId xmlns:a16="http://schemas.microsoft.com/office/drawing/2014/main" id="{5D7F2639-9F38-4B5D-841C-88655FC17C44}"/>
              </a:ext>
            </a:extLst>
          </p:cNvPr>
          <p:cNvSpPr>
            <a:spLocks noGrp="1" noRot="1" noChangeAspect="1" noChangeArrowheads="1" noTextEdit="1"/>
          </p:cNvSpPr>
          <p:nvPr>
            <p:ph type="sldImg"/>
          </p:nvPr>
        </p:nvSpPr>
        <p:spPr>
          <a:ln/>
        </p:spPr>
      </p:sp>
      <p:sp>
        <p:nvSpPr>
          <p:cNvPr id="187396" name="Rectangle 3">
            <a:extLst>
              <a:ext uri="{FF2B5EF4-FFF2-40B4-BE49-F238E27FC236}">
                <a16:creationId xmlns:a16="http://schemas.microsoft.com/office/drawing/2014/main" id="{1DFAD147-8777-43F7-A348-5A511A0F32E6}"/>
              </a:ext>
            </a:extLst>
          </p:cNvPr>
          <p:cNvSpPr>
            <a:spLocks noGrp="1" noChangeArrowheads="1"/>
          </p:cNvSpPr>
          <p:nvPr>
            <p:ph type="body" idx="1"/>
          </p:nvPr>
        </p:nvSpPr>
        <p:spPr>
          <a:noFill/>
        </p:spPr>
        <p:txBody>
          <a:bodyPr/>
          <a:lstStyle/>
          <a:p>
            <a:endParaRPr lang="en-US" altLang="en-US"/>
          </a:p>
        </p:txBody>
      </p:sp>
      <p:sp>
        <p:nvSpPr>
          <p:cNvPr id="187397" name="Header Placeholder 1">
            <a:extLst>
              <a:ext uri="{FF2B5EF4-FFF2-40B4-BE49-F238E27FC236}">
                <a16:creationId xmlns:a16="http://schemas.microsoft.com/office/drawing/2014/main" id="{676E6874-3E6E-4138-989E-DD2B6CD43FB8}"/>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02871801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a:extLst>
              <a:ext uri="{FF2B5EF4-FFF2-40B4-BE49-F238E27FC236}">
                <a16:creationId xmlns:a16="http://schemas.microsoft.com/office/drawing/2014/main" id="{780D2D4D-2359-4E45-A790-D7D28A7AE42D}"/>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7AB63F42-8FDD-47A8-A90E-D36F0AA50763}" type="slidenum">
              <a:rPr lang="en-US" altLang="en-US" sz="1300">
                <a:latin typeface="Times New Roman" panose="02020603050405020304" pitchFamily="18" charset="0"/>
              </a:rPr>
              <a:pPr defTabSz="961857"/>
              <a:t>81</a:t>
            </a:fld>
            <a:endParaRPr lang="en-US" altLang="en-US" sz="1300">
              <a:latin typeface="Times New Roman" panose="02020603050405020304" pitchFamily="18" charset="0"/>
            </a:endParaRPr>
          </a:p>
        </p:txBody>
      </p:sp>
      <p:sp>
        <p:nvSpPr>
          <p:cNvPr id="189443" name="Rectangle 2">
            <a:extLst>
              <a:ext uri="{FF2B5EF4-FFF2-40B4-BE49-F238E27FC236}">
                <a16:creationId xmlns:a16="http://schemas.microsoft.com/office/drawing/2014/main" id="{FA5E7D3B-4CAC-4DEA-8C6C-654548DD79B7}"/>
              </a:ext>
            </a:extLst>
          </p:cNvPr>
          <p:cNvSpPr>
            <a:spLocks noGrp="1" noRot="1" noChangeAspect="1" noChangeArrowheads="1" noTextEdit="1"/>
          </p:cNvSpPr>
          <p:nvPr>
            <p:ph type="sldImg"/>
          </p:nvPr>
        </p:nvSpPr>
        <p:spPr>
          <a:ln/>
        </p:spPr>
      </p:sp>
      <p:sp>
        <p:nvSpPr>
          <p:cNvPr id="189444" name="Rectangle 3">
            <a:extLst>
              <a:ext uri="{FF2B5EF4-FFF2-40B4-BE49-F238E27FC236}">
                <a16:creationId xmlns:a16="http://schemas.microsoft.com/office/drawing/2014/main" id="{77450445-177A-474F-A203-656807C1E8A8}"/>
              </a:ext>
            </a:extLst>
          </p:cNvPr>
          <p:cNvSpPr>
            <a:spLocks noGrp="1" noChangeArrowheads="1"/>
          </p:cNvSpPr>
          <p:nvPr>
            <p:ph type="body" idx="1"/>
          </p:nvPr>
        </p:nvSpPr>
        <p:spPr>
          <a:noFill/>
        </p:spPr>
        <p:txBody>
          <a:bodyPr/>
          <a:lstStyle/>
          <a:p>
            <a:endParaRPr lang="en-US" altLang="en-US"/>
          </a:p>
        </p:txBody>
      </p:sp>
      <p:sp>
        <p:nvSpPr>
          <p:cNvPr id="189445" name="Header Placeholder 1">
            <a:extLst>
              <a:ext uri="{FF2B5EF4-FFF2-40B4-BE49-F238E27FC236}">
                <a16:creationId xmlns:a16="http://schemas.microsoft.com/office/drawing/2014/main" id="{E7F8A9D5-5429-4F89-9554-BFD6C9FD6FE4}"/>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75595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a:extLst>
              <a:ext uri="{FF2B5EF4-FFF2-40B4-BE49-F238E27FC236}">
                <a16:creationId xmlns:a16="http://schemas.microsoft.com/office/drawing/2014/main" id="{D28347D7-5DCF-4739-BDED-F7A40008145A}"/>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8FC1F201-FFA0-44FE-9E9B-49E7417EB53D}" type="slidenum">
              <a:rPr lang="en-US" altLang="en-US" sz="1300">
                <a:latin typeface="Times New Roman" panose="02020603050405020304" pitchFamily="18" charset="0"/>
              </a:rPr>
              <a:pPr defTabSz="961857"/>
              <a:t>8</a:t>
            </a:fld>
            <a:endParaRPr lang="en-US" altLang="en-US" sz="1300">
              <a:latin typeface="Times New Roman" panose="02020603050405020304" pitchFamily="18" charset="0"/>
            </a:endParaRPr>
          </a:p>
        </p:txBody>
      </p:sp>
      <p:sp>
        <p:nvSpPr>
          <p:cNvPr id="39939" name="Rectangle 2">
            <a:extLst>
              <a:ext uri="{FF2B5EF4-FFF2-40B4-BE49-F238E27FC236}">
                <a16:creationId xmlns:a16="http://schemas.microsoft.com/office/drawing/2014/main" id="{84AE3F8C-5097-462D-9BFD-E52B2BD4C637}"/>
              </a:ext>
            </a:extLst>
          </p:cNvPr>
          <p:cNvSpPr>
            <a:spLocks noGrp="1" noRot="1" noChangeAspect="1" noChangeArrowheads="1" noTextEdit="1"/>
          </p:cNvSpPr>
          <p:nvPr>
            <p:ph type="sldImg"/>
          </p:nvPr>
        </p:nvSpPr>
        <p:spPr>
          <a:ln/>
        </p:spPr>
      </p:sp>
      <p:sp>
        <p:nvSpPr>
          <p:cNvPr id="39940" name="Rectangle 3">
            <a:extLst>
              <a:ext uri="{FF2B5EF4-FFF2-40B4-BE49-F238E27FC236}">
                <a16:creationId xmlns:a16="http://schemas.microsoft.com/office/drawing/2014/main" id="{488CA05C-6CBB-4D8E-971E-06EF7DFF8AFF}"/>
              </a:ext>
            </a:extLst>
          </p:cNvPr>
          <p:cNvSpPr>
            <a:spLocks noGrp="1" noChangeArrowheads="1"/>
          </p:cNvSpPr>
          <p:nvPr>
            <p:ph type="body" idx="1"/>
          </p:nvPr>
        </p:nvSpPr>
        <p:spPr>
          <a:noFill/>
        </p:spPr>
        <p:txBody>
          <a:bodyPr/>
          <a:lstStyle/>
          <a:p>
            <a:endParaRPr lang="en-US" altLang="en-US"/>
          </a:p>
        </p:txBody>
      </p:sp>
      <p:sp>
        <p:nvSpPr>
          <p:cNvPr id="39941" name="Header Placeholder 1">
            <a:extLst>
              <a:ext uri="{FF2B5EF4-FFF2-40B4-BE49-F238E27FC236}">
                <a16:creationId xmlns:a16="http://schemas.microsoft.com/office/drawing/2014/main" id="{C8E91B7C-C015-4A30-A42A-8DF30FCA53AD}"/>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5570038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a:extLst>
              <a:ext uri="{FF2B5EF4-FFF2-40B4-BE49-F238E27FC236}">
                <a16:creationId xmlns:a16="http://schemas.microsoft.com/office/drawing/2014/main" id="{B4281439-2C0C-40C6-B0DE-89E1DF80E289}"/>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A42DE260-06DF-43F0-93F6-16F0877876A4}" type="slidenum">
              <a:rPr lang="en-US" altLang="en-US" sz="1300">
                <a:latin typeface="Times New Roman" panose="02020603050405020304" pitchFamily="18" charset="0"/>
              </a:rPr>
              <a:pPr defTabSz="961857"/>
              <a:t>82</a:t>
            </a:fld>
            <a:endParaRPr lang="en-US" altLang="en-US" sz="1300">
              <a:latin typeface="Times New Roman" panose="02020603050405020304" pitchFamily="18" charset="0"/>
            </a:endParaRPr>
          </a:p>
        </p:txBody>
      </p:sp>
      <p:sp>
        <p:nvSpPr>
          <p:cNvPr id="191491" name="Rectangle 2">
            <a:extLst>
              <a:ext uri="{FF2B5EF4-FFF2-40B4-BE49-F238E27FC236}">
                <a16:creationId xmlns:a16="http://schemas.microsoft.com/office/drawing/2014/main" id="{47E89DF0-C486-4383-9585-0DB9E669AD74}"/>
              </a:ext>
            </a:extLst>
          </p:cNvPr>
          <p:cNvSpPr>
            <a:spLocks noGrp="1" noRot="1" noChangeAspect="1" noChangeArrowheads="1" noTextEdit="1"/>
          </p:cNvSpPr>
          <p:nvPr>
            <p:ph type="sldImg"/>
          </p:nvPr>
        </p:nvSpPr>
        <p:spPr>
          <a:ln/>
        </p:spPr>
      </p:sp>
      <p:sp>
        <p:nvSpPr>
          <p:cNvPr id="191492" name="Rectangle 3">
            <a:extLst>
              <a:ext uri="{FF2B5EF4-FFF2-40B4-BE49-F238E27FC236}">
                <a16:creationId xmlns:a16="http://schemas.microsoft.com/office/drawing/2014/main" id="{4A67158F-032D-440F-AD3B-BDCC253831D4}"/>
              </a:ext>
            </a:extLst>
          </p:cNvPr>
          <p:cNvSpPr>
            <a:spLocks noGrp="1" noChangeArrowheads="1"/>
          </p:cNvSpPr>
          <p:nvPr>
            <p:ph type="body" idx="1"/>
          </p:nvPr>
        </p:nvSpPr>
        <p:spPr>
          <a:noFill/>
        </p:spPr>
        <p:txBody>
          <a:bodyPr/>
          <a:lstStyle/>
          <a:p>
            <a:endParaRPr lang="en-US" altLang="en-US"/>
          </a:p>
        </p:txBody>
      </p:sp>
      <p:sp>
        <p:nvSpPr>
          <p:cNvPr id="191493" name="Header Placeholder 1">
            <a:extLst>
              <a:ext uri="{FF2B5EF4-FFF2-40B4-BE49-F238E27FC236}">
                <a16:creationId xmlns:a16="http://schemas.microsoft.com/office/drawing/2014/main" id="{E3A42AEA-DB02-48F5-8E0D-E4B055148CCA}"/>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51572266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a:extLst>
              <a:ext uri="{FF2B5EF4-FFF2-40B4-BE49-F238E27FC236}">
                <a16:creationId xmlns:a16="http://schemas.microsoft.com/office/drawing/2014/main" id="{4BD26BEA-B1E7-4D8F-9E78-10D4CA8B8FDC}"/>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DAE5ABC4-87EA-45D2-BE1D-F1DD6FCBD304}" type="slidenum">
              <a:rPr lang="en-US" altLang="en-US" sz="1300">
                <a:latin typeface="Times New Roman" panose="02020603050405020304" pitchFamily="18" charset="0"/>
              </a:rPr>
              <a:pPr defTabSz="961857"/>
              <a:t>83</a:t>
            </a:fld>
            <a:endParaRPr lang="en-US" altLang="en-US" sz="1300">
              <a:latin typeface="Times New Roman" panose="02020603050405020304" pitchFamily="18" charset="0"/>
            </a:endParaRPr>
          </a:p>
        </p:txBody>
      </p:sp>
      <p:sp>
        <p:nvSpPr>
          <p:cNvPr id="193539" name="Rectangle 2">
            <a:extLst>
              <a:ext uri="{FF2B5EF4-FFF2-40B4-BE49-F238E27FC236}">
                <a16:creationId xmlns:a16="http://schemas.microsoft.com/office/drawing/2014/main" id="{CB33245A-9EBE-44B2-9D2C-8C6359258FD4}"/>
              </a:ext>
            </a:extLst>
          </p:cNvPr>
          <p:cNvSpPr>
            <a:spLocks noGrp="1" noRot="1" noChangeAspect="1" noChangeArrowheads="1" noTextEdit="1"/>
          </p:cNvSpPr>
          <p:nvPr>
            <p:ph type="sldImg"/>
          </p:nvPr>
        </p:nvSpPr>
        <p:spPr>
          <a:ln/>
        </p:spPr>
      </p:sp>
      <p:sp>
        <p:nvSpPr>
          <p:cNvPr id="193540" name="Rectangle 3">
            <a:extLst>
              <a:ext uri="{FF2B5EF4-FFF2-40B4-BE49-F238E27FC236}">
                <a16:creationId xmlns:a16="http://schemas.microsoft.com/office/drawing/2014/main" id="{046BE92F-FA2F-4E5D-9641-1F3D8780A5D4}"/>
              </a:ext>
            </a:extLst>
          </p:cNvPr>
          <p:cNvSpPr>
            <a:spLocks noGrp="1" noChangeArrowheads="1"/>
          </p:cNvSpPr>
          <p:nvPr>
            <p:ph type="body" idx="1"/>
          </p:nvPr>
        </p:nvSpPr>
        <p:spPr>
          <a:noFill/>
        </p:spPr>
        <p:txBody>
          <a:bodyPr/>
          <a:lstStyle/>
          <a:p>
            <a:endParaRPr lang="en-US" altLang="en-US"/>
          </a:p>
        </p:txBody>
      </p:sp>
      <p:sp>
        <p:nvSpPr>
          <p:cNvPr id="193541" name="Header Placeholder 1">
            <a:extLst>
              <a:ext uri="{FF2B5EF4-FFF2-40B4-BE49-F238E27FC236}">
                <a16:creationId xmlns:a16="http://schemas.microsoft.com/office/drawing/2014/main" id="{4EF42A4B-0653-4B13-BA0C-4EBBA4027AD4}"/>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6032139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a:extLst>
              <a:ext uri="{FF2B5EF4-FFF2-40B4-BE49-F238E27FC236}">
                <a16:creationId xmlns:a16="http://schemas.microsoft.com/office/drawing/2014/main" id="{F28D8626-8E5F-4E56-9BB0-268BA60B5151}"/>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7CF30296-2C2E-4A43-B6CE-4DDC46800E59}" type="slidenum">
              <a:rPr lang="en-US" altLang="en-US" sz="1300">
                <a:latin typeface="Times New Roman" panose="02020603050405020304" pitchFamily="18" charset="0"/>
              </a:rPr>
              <a:pPr defTabSz="961857"/>
              <a:t>84</a:t>
            </a:fld>
            <a:endParaRPr lang="en-US" altLang="en-US" sz="1300">
              <a:latin typeface="Times New Roman" panose="02020603050405020304" pitchFamily="18" charset="0"/>
            </a:endParaRPr>
          </a:p>
        </p:txBody>
      </p:sp>
      <p:sp>
        <p:nvSpPr>
          <p:cNvPr id="195587" name="Rectangle 2">
            <a:extLst>
              <a:ext uri="{FF2B5EF4-FFF2-40B4-BE49-F238E27FC236}">
                <a16:creationId xmlns:a16="http://schemas.microsoft.com/office/drawing/2014/main" id="{7582101C-6593-4722-B3EC-72CBBD882F21}"/>
              </a:ext>
            </a:extLst>
          </p:cNvPr>
          <p:cNvSpPr>
            <a:spLocks noGrp="1" noRot="1" noChangeAspect="1" noChangeArrowheads="1" noTextEdit="1"/>
          </p:cNvSpPr>
          <p:nvPr>
            <p:ph type="sldImg"/>
          </p:nvPr>
        </p:nvSpPr>
        <p:spPr>
          <a:ln/>
        </p:spPr>
      </p:sp>
      <p:sp>
        <p:nvSpPr>
          <p:cNvPr id="195588" name="Rectangle 3">
            <a:extLst>
              <a:ext uri="{FF2B5EF4-FFF2-40B4-BE49-F238E27FC236}">
                <a16:creationId xmlns:a16="http://schemas.microsoft.com/office/drawing/2014/main" id="{C1A96C0A-1717-4EDB-9034-33EA351DC30D}"/>
              </a:ext>
            </a:extLst>
          </p:cNvPr>
          <p:cNvSpPr>
            <a:spLocks noGrp="1" noChangeArrowheads="1"/>
          </p:cNvSpPr>
          <p:nvPr>
            <p:ph type="body" idx="1"/>
          </p:nvPr>
        </p:nvSpPr>
        <p:spPr>
          <a:noFill/>
        </p:spPr>
        <p:txBody>
          <a:bodyPr/>
          <a:lstStyle/>
          <a:p>
            <a:endParaRPr lang="en-US" altLang="en-US"/>
          </a:p>
        </p:txBody>
      </p:sp>
      <p:sp>
        <p:nvSpPr>
          <p:cNvPr id="195589" name="Header Placeholder 1">
            <a:extLst>
              <a:ext uri="{FF2B5EF4-FFF2-40B4-BE49-F238E27FC236}">
                <a16:creationId xmlns:a16="http://schemas.microsoft.com/office/drawing/2014/main" id="{3B7B8676-D0DE-4EC7-AB6B-001281A0893F}"/>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89827498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a:extLst>
              <a:ext uri="{FF2B5EF4-FFF2-40B4-BE49-F238E27FC236}">
                <a16:creationId xmlns:a16="http://schemas.microsoft.com/office/drawing/2014/main" id="{8AA68F6A-35D2-44E7-B631-D68C8A0F3A1B}"/>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00E4D384-D4B0-4D9E-A010-B2ECB642F603}" type="slidenum">
              <a:rPr lang="en-US" altLang="en-US" sz="1300">
                <a:latin typeface="Times New Roman" panose="02020603050405020304" pitchFamily="18" charset="0"/>
              </a:rPr>
              <a:pPr defTabSz="961857"/>
              <a:t>85</a:t>
            </a:fld>
            <a:endParaRPr lang="en-US" altLang="en-US" sz="1300">
              <a:latin typeface="Times New Roman" panose="02020603050405020304" pitchFamily="18" charset="0"/>
            </a:endParaRPr>
          </a:p>
        </p:txBody>
      </p:sp>
      <p:sp>
        <p:nvSpPr>
          <p:cNvPr id="197635" name="Rectangle 2">
            <a:extLst>
              <a:ext uri="{FF2B5EF4-FFF2-40B4-BE49-F238E27FC236}">
                <a16:creationId xmlns:a16="http://schemas.microsoft.com/office/drawing/2014/main" id="{5C2B72B5-B217-4EAE-851A-7B98B6AAAD23}"/>
              </a:ext>
            </a:extLst>
          </p:cNvPr>
          <p:cNvSpPr>
            <a:spLocks noGrp="1" noRot="1" noChangeAspect="1" noChangeArrowheads="1" noTextEdit="1"/>
          </p:cNvSpPr>
          <p:nvPr>
            <p:ph type="sldImg"/>
          </p:nvPr>
        </p:nvSpPr>
        <p:spPr>
          <a:ln/>
        </p:spPr>
      </p:sp>
      <p:sp>
        <p:nvSpPr>
          <p:cNvPr id="197636" name="Rectangle 3">
            <a:extLst>
              <a:ext uri="{FF2B5EF4-FFF2-40B4-BE49-F238E27FC236}">
                <a16:creationId xmlns:a16="http://schemas.microsoft.com/office/drawing/2014/main" id="{5B1F37BF-8D6F-43E2-9D75-09B534369EF9}"/>
              </a:ext>
            </a:extLst>
          </p:cNvPr>
          <p:cNvSpPr>
            <a:spLocks noGrp="1" noChangeArrowheads="1"/>
          </p:cNvSpPr>
          <p:nvPr>
            <p:ph type="body" idx="1"/>
          </p:nvPr>
        </p:nvSpPr>
        <p:spPr>
          <a:noFill/>
        </p:spPr>
        <p:txBody>
          <a:bodyPr/>
          <a:lstStyle/>
          <a:p>
            <a:endParaRPr lang="en-US" altLang="en-US"/>
          </a:p>
        </p:txBody>
      </p:sp>
      <p:sp>
        <p:nvSpPr>
          <p:cNvPr id="197637" name="Header Placeholder 1">
            <a:extLst>
              <a:ext uri="{FF2B5EF4-FFF2-40B4-BE49-F238E27FC236}">
                <a16:creationId xmlns:a16="http://schemas.microsoft.com/office/drawing/2014/main" id="{E286A3F7-737E-40DF-89DB-0C089E2D26B3}"/>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7198901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a:extLst>
              <a:ext uri="{FF2B5EF4-FFF2-40B4-BE49-F238E27FC236}">
                <a16:creationId xmlns:a16="http://schemas.microsoft.com/office/drawing/2014/main" id="{3E79D750-9246-4FC5-8CB6-C6B488C69789}"/>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278AFB7D-E24A-42E2-BAC4-AE6A2FCCC665}" type="slidenum">
              <a:rPr lang="en-US" altLang="en-US" sz="1300">
                <a:latin typeface="Times New Roman" panose="02020603050405020304" pitchFamily="18" charset="0"/>
              </a:rPr>
              <a:pPr defTabSz="961857"/>
              <a:t>86</a:t>
            </a:fld>
            <a:endParaRPr lang="en-US" altLang="en-US" sz="1300">
              <a:latin typeface="Times New Roman" panose="02020603050405020304" pitchFamily="18" charset="0"/>
            </a:endParaRPr>
          </a:p>
        </p:txBody>
      </p:sp>
      <p:sp>
        <p:nvSpPr>
          <p:cNvPr id="199683" name="Rectangle 2">
            <a:extLst>
              <a:ext uri="{FF2B5EF4-FFF2-40B4-BE49-F238E27FC236}">
                <a16:creationId xmlns:a16="http://schemas.microsoft.com/office/drawing/2014/main" id="{B62F7E95-A83A-4ED4-B119-A2D0D4A9414D}"/>
              </a:ext>
            </a:extLst>
          </p:cNvPr>
          <p:cNvSpPr>
            <a:spLocks noGrp="1" noRot="1" noChangeAspect="1" noChangeArrowheads="1" noTextEdit="1"/>
          </p:cNvSpPr>
          <p:nvPr>
            <p:ph type="sldImg"/>
          </p:nvPr>
        </p:nvSpPr>
        <p:spPr>
          <a:ln/>
        </p:spPr>
      </p:sp>
      <p:sp>
        <p:nvSpPr>
          <p:cNvPr id="199684" name="Rectangle 3">
            <a:extLst>
              <a:ext uri="{FF2B5EF4-FFF2-40B4-BE49-F238E27FC236}">
                <a16:creationId xmlns:a16="http://schemas.microsoft.com/office/drawing/2014/main" id="{E814DC6F-3C66-4C6F-A13C-FD8DC2448D8E}"/>
              </a:ext>
            </a:extLst>
          </p:cNvPr>
          <p:cNvSpPr>
            <a:spLocks noGrp="1" noChangeArrowheads="1"/>
          </p:cNvSpPr>
          <p:nvPr>
            <p:ph type="body" idx="1"/>
          </p:nvPr>
        </p:nvSpPr>
        <p:spPr>
          <a:noFill/>
        </p:spPr>
        <p:txBody>
          <a:bodyPr/>
          <a:lstStyle/>
          <a:p>
            <a:endParaRPr lang="en-US" altLang="en-US"/>
          </a:p>
        </p:txBody>
      </p:sp>
      <p:sp>
        <p:nvSpPr>
          <p:cNvPr id="199685" name="Header Placeholder 1">
            <a:extLst>
              <a:ext uri="{FF2B5EF4-FFF2-40B4-BE49-F238E27FC236}">
                <a16:creationId xmlns:a16="http://schemas.microsoft.com/office/drawing/2014/main" id="{8A826FA4-0025-4E6C-A1B8-5FD20D249B66}"/>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2780951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a:extLst>
              <a:ext uri="{FF2B5EF4-FFF2-40B4-BE49-F238E27FC236}">
                <a16:creationId xmlns:a16="http://schemas.microsoft.com/office/drawing/2014/main" id="{FF9D29BA-CCD1-4645-96BC-25B4A8091038}"/>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5EB45450-A28D-4410-B7D3-3F3614EC2A19}" type="slidenum">
              <a:rPr lang="en-US" altLang="en-US" sz="1300">
                <a:latin typeface="Times New Roman" panose="02020603050405020304" pitchFamily="18" charset="0"/>
              </a:rPr>
              <a:pPr defTabSz="961857"/>
              <a:t>87</a:t>
            </a:fld>
            <a:endParaRPr lang="en-US" altLang="en-US" sz="1300">
              <a:latin typeface="Times New Roman" panose="02020603050405020304" pitchFamily="18" charset="0"/>
            </a:endParaRPr>
          </a:p>
        </p:txBody>
      </p:sp>
      <p:sp>
        <p:nvSpPr>
          <p:cNvPr id="201731" name="Rectangle 2">
            <a:extLst>
              <a:ext uri="{FF2B5EF4-FFF2-40B4-BE49-F238E27FC236}">
                <a16:creationId xmlns:a16="http://schemas.microsoft.com/office/drawing/2014/main" id="{797AF6E3-2B6D-4E45-B2A7-876FAE4CDDCC}"/>
              </a:ext>
            </a:extLst>
          </p:cNvPr>
          <p:cNvSpPr>
            <a:spLocks noGrp="1" noRot="1" noChangeAspect="1" noChangeArrowheads="1" noTextEdit="1"/>
          </p:cNvSpPr>
          <p:nvPr>
            <p:ph type="sldImg"/>
          </p:nvPr>
        </p:nvSpPr>
        <p:spPr>
          <a:ln/>
        </p:spPr>
      </p:sp>
      <p:sp>
        <p:nvSpPr>
          <p:cNvPr id="201732" name="Rectangle 3">
            <a:extLst>
              <a:ext uri="{FF2B5EF4-FFF2-40B4-BE49-F238E27FC236}">
                <a16:creationId xmlns:a16="http://schemas.microsoft.com/office/drawing/2014/main" id="{E81E1E30-56AE-452F-A880-ADA8A72E76B2}"/>
              </a:ext>
            </a:extLst>
          </p:cNvPr>
          <p:cNvSpPr>
            <a:spLocks noGrp="1" noChangeArrowheads="1"/>
          </p:cNvSpPr>
          <p:nvPr>
            <p:ph type="body" idx="1"/>
          </p:nvPr>
        </p:nvSpPr>
        <p:spPr>
          <a:noFill/>
        </p:spPr>
        <p:txBody>
          <a:bodyPr/>
          <a:lstStyle/>
          <a:p>
            <a:endParaRPr lang="en-US" altLang="en-US"/>
          </a:p>
        </p:txBody>
      </p:sp>
      <p:sp>
        <p:nvSpPr>
          <p:cNvPr id="201733" name="Header Placeholder 1">
            <a:extLst>
              <a:ext uri="{FF2B5EF4-FFF2-40B4-BE49-F238E27FC236}">
                <a16:creationId xmlns:a16="http://schemas.microsoft.com/office/drawing/2014/main" id="{107B8C72-E197-4975-AE0B-B9FA1431AB8B}"/>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6204226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a:extLst>
              <a:ext uri="{FF2B5EF4-FFF2-40B4-BE49-F238E27FC236}">
                <a16:creationId xmlns:a16="http://schemas.microsoft.com/office/drawing/2014/main" id="{F98ADC63-0259-4996-A5BF-C7C3FF9949BD}"/>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443F277F-4FF6-484F-9CF8-5BF4135ABCC6}" type="slidenum">
              <a:rPr lang="en-US" altLang="en-US" sz="1300">
                <a:latin typeface="Times New Roman" panose="02020603050405020304" pitchFamily="18" charset="0"/>
              </a:rPr>
              <a:pPr defTabSz="961857"/>
              <a:t>88</a:t>
            </a:fld>
            <a:endParaRPr lang="en-US" altLang="en-US" sz="1300">
              <a:latin typeface="Times New Roman" panose="02020603050405020304" pitchFamily="18" charset="0"/>
            </a:endParaRPr>
          </a:p>
        </p:txBody>
      </p:sp>
      <p:sp>
        <p:nvSpPr>
          <p:cNvPr id="203779" name="Rectangle 2">
            <a:extLst>
              <a:ext uri="{FF2B5EF4-FFF2-40B4-BE49-F238E27FC236}">
                <a16:creationId xmlns:a16="http://schemas.microsoft.com/office/drawing/2014/main" id="{98DEFC31-EA8C-4884-BEB6-0A333B572D92}"/>
              </a:ext>
            </a:extLst>
          </p:cNvPr>
          <p:cNvSpPr>
            <a:spLocks noGrp="1" noRot="1" noChangeAspect="1" noChangeArrowheads="1" noTextEdit="1"/>
          </p:cNvSpPr>
          <p:nvPr>
            <p:ph type="sldImg"/>
          </p:nvPr>
        </p:nvSpPr>
        <p:spPr>
          <a:ln/>
        </p:spPr>
      </p:sp>
      <p:sp>
        <p:nvSpPr>
          <p:cNvPr id="203780" name="Rectangle 3">
            <a:extLst>
              <a:ext uri="{FF2B5EF4-FFF2-40B4-BE49-F238E27FC236}">
                <a16:creationId xmlns:a16="http://schemas.microsoft.com/office/drawing/2014/main" id="{FCA608D7-B89C-4083-B157-27B1818C67B8}"/>
              </a:ext>
            </a:extLst>
          </p:cNvPr>
          <p:cNvSpPr>
            <a:spLocks noGrp="1" noChangeArrowheads="1"/>
          </p:cNvSpPr>
          <p:nvPr>
            <p:ph type="body" idx="1"/>
          </p:nvPr>
        </p:nvSpPr>
        <p:spPr>
          <a:noFill/>
        </p:spPr>
        <p:txBody>
          <a:bodyPr/>
          <a:lstStyle/>
          <a:p>
            <a:endParaRPr lang="en-US" altLang="en-US"/>
          </a:p>
        </p:txBody>
      </p:sp>
      <p:sp>
        <p:nvSpPr>
          <p:cNvPr id="203781" name="Header Placeholder 1">
            <a:extLst>
              <a:ext uri="{FF2B5EF4-FFF2-40B4-BE49-F238E27FC236}">
                <a16:creationId xmlns:a16="http://schemas.microsoft.com/office/drawing/2014/main" id="{F86AEEC2-F786-45F8-96A9-B633C3D3ECA7}"/>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3579811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a:extLst>
              <a:ext uri="{FF2B5EF4-FFF2-40B4-BE49-F238E27FC236}">
                <a16:creationId xmlns:a16="http://schemas.microsoft.com/office/drawing/2014/main" id="{A04CF202-6091-4A04-A19B-E602786DBB05}"/>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3273FFF6-8AB6-4BFB-BD45-03BBB4AFB529}" type="slidenum">
              <a:rPr lang="en-US" altLang="en-US" sz="1300">
                <a:latin typeface="Times New Roman" panose="02020603050405020304" pitchFamily="18" charset="0"/>
              </a:rPr>
              <a:pPr defTabSz="961857"/>
              <a:t>89</a:t>
            </a:fld>
            <a:endParaRPr lang="en-US" altLang="en-US" sz="1300">
              <a:latin typeface="Times New Roman" panose="02020603050405020304" pitchFamily="18" charset="0"/>
            </a:endParaRPr>
          </a:p>
        </p:txBody>
      </p:sp>
      <p:sp>
        <p:nvSpPr>
          <p:cNvPr id="205827" name="Rectangle 2">
            <a:extLst>
              <a:ext uri="{FF2B5EF4-FFF2-40B4-BE49-F238E27FC236}">
                <a16:creationId xmlns:a16="http://schemas.microsoft.com/office/drawing/2014/main" id="{6F2F2EBB-4C2D-4EB7-9185-DE0BC74AB3A2}"/>
              </a:ext>
            </a:extLst>
          </p:cNvPr>
          <p:cNvSpPr>
            <a:spLocks noGrp="1" noRot="1" noChangeAspect="1" noChangeArrowheads="1" noTextEdit="1"/>
          </p:cNvSpPr>
          <p:nvPr>
            <p:ph type="sldImg"/>
          </p:nvPr>
        </p:nvSpPr>
        <p:spPr>
          <a:ln/>
        </p:spPr>
      </p:sp>
      <p:sp>
        <p:nvSpPr>
          <p:cNvPr id="205828" name="Rectangle 3">
            <a:extLst>
              <a:ext uri="{FF2B5EF4-FFF2-40B4-BE49-F238E27FC236}">
                <a16:creationId xmlns:a16="http://schemas.microsoft.com/office/drawing/2014/main" id="{950A5359-7B47-44B7-A29D-4897F8EEB88B}"/>
              </a:ext>
            </a:extLst>
          </p:cNvPr>
          <p:cNvSpPr>
            <a:spLocks noGrp="1" noChangeArrowheads="1"/>
          </p:cNvSpPr>
          <p:nvPr>
            <p:ph type="body" idx="1"/>
          </p:nvPr>
        </p:nvSpPr>
        <p:spPr>
          <a:noFill/>
        </p:spPr>
        <p:txBody>
          <a:bodyPr/>
          <a:lstStyle/>
          <a:p>
            <a:endParaRPr lang="en-US" altLang="en-US"/>
          </a:p>
        </p:txBody>
      </p:sp>
      <p:sp>
        <p:nvSpPr>
          <p:cNvPr id="205829" name="Header Placeholder 1">
            <a:extLst>
              <a:ext uri="{FF2B5EF4-FFF2-40B4-BE49-F238E27FC236}">
                <a16:creationId xmlns:a16="http://schemas.microsoft.com/office/drawing/2014/main" id="{F389DF87-9971-440C-89EA-88D7F8C592A8}"/>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4848120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a:extLst>
              <a:ext uri="{FF2B5EF4-FFF2-40B4-BE49-F238E27FC236}">
                <a16:creationId xmlns:a16="http://schemas.microsoft.com/office/drawing/2014/main" id="{FDD9D313-24E1-4E00-BC73-EF7E3DBC3EFC}"/>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7D9CC3D0-8A70-4E83-A2B7-7C7D5E4DDC63}" type="slidenum">
              <a:rPr lang="en-US" altLang="en-US" sz="1300">
                <a:latin typeface="Times New Roman" panose="02020603050405020304" pitchFamily="18" charset="0"/>
              </a:rPr>
              <a:pPr defTabSz="961857"/>
              <a:t>90</a:t>
            </a:fld>
            <a:endParaRPr lang="en-US" altLang="en-US" sz="1300">
              <a:latin typeface="Times New Roman" panose="02020603050405020304" pitchFamily="18" charset="0"/>
            </a:endParaRPr>
          </a:p>
        </p:txBody>
      </p:sp>
      <p:sp>
        <p:nvSpPr>
          <p:cNvPr id="207875" name="Rectangle 2">
            <a:extLst>
              <a:ext uri="{FF2B5EF4-FFF2-40B4-BE49-F238E27FC236}">
                <a16:creationId xmlns:a16="http://schemas.microsoft.com/office/drawing/2014/main" id="{AB1D7421-67FF-49C8-A4FC-EFD3DA8881A1}"/>
              </a:ext>
            </a:extLst>
          </p:cNvPr>
          <p:cNvSpPr>
            <a:spLocks noGrp="1" noRot="1" noChangeAspect="1" noChangeArrowheads="1" noTextEdit="1"/>
          </p:cNvSpPr>
          <p:nvPr>
            <p:ph type="sldImg"/>
          </p:nvPr>
        </p:nvSpPr>
        <p:spPr>
          <a:ln/>
        </p:spPr>
      </p:sp>
      <p:sp>
        <p:nvSpPr>
          <p:cNvPr id="207876" name="Rectangle 3">
            <a:extLst>
              <a:ext uri="{FF2B5EF4-FFF2-40B4-BE49-F238E27FC236}">
                <a16:creationId xmlns:a16="http://schemas.microsoft.com/office/drawing/2014/main" id="{835C43A1-5914-44D7-AEF1-530334266F13}"/>
              </a:ext>
            </a:extLst>
          </p:cNvPr>
          <p:cNvSpPr>
            <a:spLocks noGrp="1" noChangeArrowheads="1"/>
          </p:cNvSpPr>
          <p:nvPr>
            <p:ph type="body" idx="1"/>
          </p:nvPr>
        </p:nvSpPr>
        <p:spPr>
          <a:noFill/>
        </p:spPr>
        <p:txBody>
          <a:bodyPr/>
          <a:lstStyle/>
          <a:p>
            <a:endParaRPr lang="en-US" altLang="en-US"/>
          </a:p>
        </p:txBody>
      </p:sp>
      <p:sp>
        <p:nvSpPr>
          <p:cNvPr id="207877" name="Header Placeholder 1">
            <a:extLst>
              <a:ext uri="{FF2B5EF4-FFF2-40B4-BE49-F238E27FC236}">
                <a16:creationId xmlns:a16="http://schemas.microsoft.com/office/drawing/2014/main" id="{F30AE6E4-A591-4068-A415-C9E292CEACA4}"/>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4805026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a:extLst>
              <a:ext uri="{FF2B5EF4-FFF2-40B4-BE49-F238E27FC236}">
                <a16:creationId xmlns:a16="http://schemas.microsoft.com/office/drawing/2014/main" id="{87D7ED1C-B055-4BD9-8698-EF4E38099263}"/>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807839CB-1609-40ED-9043-EF2F4E5009BD}" type="slidenum">
              <a:rPr lang="en-US" altLang="en-US" sz="1300">
                <a:latin typeface="Times New Roman" panose="02020603050405020304" pitchFamily="18" charset="0"/>
              </a:rPr>
              <a:pPr defTabSz="961857"/>
              <a:t>91</a:t>
            </a:fld>
            <a:endParaRPr lang="en-US" altLang="en-US" sz="1300">
              <a:latin typeface="Times New Roman" panose="02020603050405020304" pitchFamily="18" charset="0"/>
            </a:endParaRPr>
          </a:p>
        </p:txBody>
      </p:sp>
      <p:sp>
        <p:nvSpPr>
          <p:cNvPr id="209923" name="Rectangle 2">
            <a:extLst>
              <a:ext uri="{FF2B5EF4-FFF2-40B4-BE49-F238E27FC236}">
                <a16:creationId xmlns:a16="http://schemas.microsoft.com/office/drawing/2014/main" id="{FCC4E696-67BE-4D3C-BAB3-2C067F4C2D2B}"/>
              </a:ext>
            </a:extLst>
          </p:cNvPr>
          <p:cNvSpPr>
            <a:spLocks noGrp="1" noRot="1" noChangeAspect="1" noChangeArrowheads="1" noTextEdit="1"/>
          </p:cNvSpPr>
          <p:nvPr>
            <p:ph type="sldImg"/>
          </p:nvPr>
        </p:nvSpPr>
        <p:spPr>
          <a:ln/>
        </p:spPr>
      </p:sp>
      <p:sp>
        <p:nvSpPr>
          <p:cNvPr id="209924" name="Rectangle 3">
            <a:extLst>
              <a:ext uri="{FF2B5EF4-FFF2-40B4-BE49-F238E27FC236}">
                <a16:creationId xmlns:a16="http://schemas.microsoft.com/office/drawing/2014/main" id="{EA4B85B7-B1F7-439B-90CE-CD6347D2DF1A}"/>
              </a:ext>
            </a:extLst>
          </p:cNvPr>
          <p:cNvSpPr>
            <a:spLocks noGrp="1" noChangeArrowheads="1"/>
          </p:cNvSpPr>
          <p:nvPr>
            <p:ph type="body" idx="1"/>
          </p:nvPr>
        </p:nvSpPr>
        <p:spPr>
          <a:noFill/>
        </p:spPr>
        <p:txBody>
          <a:bodyPr/>
          <a:lstStyle/>
          <a:p>
            <a:endParaRPr lang="en-US" altLang="en-US" dirty="0"/>
          </a:p>
        </p:txBody>
      </p:sp>
      <p:sp>
        <p:nvSpPr>
          <p:cNvPr id="209925" name="Header Placeholder 1">
            <a:extLst>
              <a:ext uri="{FF2B5EF4-FFF2-40B4-BE49-F238E27FC236}">
                <a16:creationId xmlns:a16="http://schemas.microsoft.com/office/drawing/2014/main" id="{7C1CAC94-CFFA-4298-828A-3CA921F0B359}"/>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99152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a:extLst>
              <a:ext uri="{FF2B5EF4-FFF2-40B4-BE49-F238E27FC236}">
                <a16:creationId xmlns:a16="http://schemas.microsoft.com/office/drawing/2014/main" id="{39163AAA-39F0-4A42-B86C-682E52B72295}"/>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C2582DE9-A963-49E4-9E27-01F99EE1EA8C}" type="slidenum">
              <a:rPr lang="en-US" altLang="en-US" sz="1300">
                <a:latin typeface="Times New Roman" panose="02020603050405020304" pitchFamily="18" charset="0"/>
              </a:rPr>
              <a:pPr defTabSz="961857"/>
              <a:t>9</a:t>
            </a:fld>
            <a:endParaRPr lang="en-US" altLang="en-US" sz="1300">
              <a:latin typeface="Times New Roman" panose="02020603050405020304" pitchFamily="18" charset="0"/>
            </a:endParaRPr>
          </a:p>
        </p:txBody>
      </p:sp>
      <p:sp>
        <p:nvSpPr>
          <p:cNvPr id="41987" name="Rectangle 2">
            <a:extLst>
              <a:ext uri="{FF2B5EF4-FFF2-40B4-BE49-F238E27FC236}">
                <a16:creationId xmlns:a16="http://schemas.microsoft.com/office/drawing/2014/main" id="{FD6B7889-2438-40D8-89EA-CF01FE1A109C}"/>
              </a:ext>
            </a:extLst>
          </p:cNvPr>
          <p:cNvSpPr>
            <a:spLocks noGrp="1" noRot="1" noChangeAspect="1" noChangeArrowheads="1" noTextEdit="1"/>
          </p:cNvSpPr>
          <p:nvPr>
            <p:ph type="sldImg"/>
          </p:nvPr>
        </p:nvSpPr>
        <p:spPr>
          <a:ln/>
        </p:spPr>
      </p:sp>
      <p:sp>
        <p:nvSpPr>
          <p:cNvPr id="41988" name="Rectangle 3">
            <a:extLst>
              <a:ext uri="{FF2B5EF4-FFF2-40B4-BE49-F238E27FC236}">
                <a16:creationId xmlns:a16="http://schemas.microsoft.com/office/drawing/2014/main" id="{566D3E5E-20F7-48B0-8E6F-0FBFFD9C5816}"/>
              </a:ext>
            </a:extLst>
          </p:cNvPr>
          <p:cNvSpPr>
            <a:spLocks noGrp="1" noChangeArrowheads="1"/>
          </p:cNvSpPr>
          <p:nvPr>
            <p:ph type="body" idx="1"/>
          </p:nvPr>
        </p:nvSpPr>
        <p:spPr>
          <a:noFill/>
        </p:spPr>
        <p:txBody>
          <a:bodyPr/>
          <a:lstStyle/>
          <a:p>
            <a:endParaRPr lang="en-US" altLang="en-US"/>
          </a:p>
        </p:txBody>
      </p:sp>
      <p:sp>
        <p:nvSpPr>
          <p:cNvPr id="41989" name="Header Placeholder 1">
            <a:extLst>
              <a:ext uri="{FF2B5EF4-FFF2-40B4-BE49-F238E27FC236}">
                <a16:creationId xmlns:a16="http://schemas.microsoft.com/office/drawing/2014/main" id="{173E6292-F9ED-46F5-A011-B89654BD0197}"/>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06359369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a:extLst>
              <a:ext uri="{FF2B5EF4-FFF2-40B4-BE49-F238E27FC236}">
                <a16:creationId xmlns:a16="http://schemas.microsoft.com/office/drawing/2014/main" id="{955A8009-1407-49CB-87D5-C66DD9E1353B}"/>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F529DDCB-5CB9-4154-89F9-B9445FB6A6C2}" type="slidenum">
              <a:rPr lang="en-US" altLang="en-US" sz="1300">
                <a:latin typeface="Times New Roman" panose="02020603050405020304" pitchFamily="18" charset="0"/>
              </a:rPr>
              <a:pPr defTabSz="961857"/>
              <a:t>92</a:t>
            </a:fld>
            <a:endParaRPr lang="en-US" altLang="en-US" sz="1300">
              <a:latin typeface="Times New Roman" panose="02020603050405020304" pitchFamily="18" charset="0"/>
            </a:endParaRPr>
          </a:p>
        </p:txBody>
      </p:sp>
      <p:sp>
        <p:nvSpPr>
          <p:cNvPr id="211971" name="Rectangle 2">
            <a:extLst>
              <a:ext uri="{FF2B5EF4-FFF2-40B4-BE49-F238E27FC236}">
                <a16:creationId xmlns:a16="http://schemas.microsoft.com/office/drawing/2014/main" id="{96A67F83-7636-45B4-B6E1-40A4EA81A3C4}"/>
              </a:ext>
            </a:extLst>
          </p:cNvPr>
          <p:cNvSpPr>
            <a:spLocks noGrp="1" noRot="1" noChangeAspect="1" noChangeArrowheads="1" noTextEdit="1"/>
          </p:cNvSpPr>
          <p:nvPr>
            <p:ph type="sldImg"/>
          </p:nvPr>
        </p:nvSpPr>
        <p:spPr>
          <a:ln/>
        </p:spPr>
      </p:sp>
      <p:sp>
        <p:nvSpPr>
          <p:cNvPr id="211972" name="Rectangle 3">
            <a:extLst>
              <a:ext uri="{FF2B5EF4-FFF2-40B4-BE49-F238E27FC236}">
                <a16:creationId xmlns:a16="http://schemas.microsoft.com/office/drawing/2014/main" id="{401DE059-E9D8-46EC-B4AC-7BBA52BCB96B}"/>
              </a:ext>
            </a:extLst>
          </p:cNvPr>
          <p:cNvSpPr>
            <a:spLocks noGrp="1" noChangeArrowheads="1"/>
          </p:cNvSpPr>
          <p:nvPr>
            <p:ph type="body" idx="1"/>
          </p:nvPr>
        </p:nvSpPr>
        <p:spPr>
          <a:noFill/>
        </p:spPr>
        <p:txBody>
          <a:bodyPr/>
          <a:lstStyle/>
          <a:p>
            <a:endParaRPr lang="en-US" altLang="en-US"/>
          </a:p>
        </p:txBody>
      </p:sp>
      <p:sp>
        <p:nvSpPr>
          <p:cNvPr id="211973" name="Header Placeholder 1">
            <a:extLst>
              <a:ext uri="{FF2B5EF4-FFF2-40B4-BE49-F238E27FC236}">
                <a16:creationId xmlns:a16="http://schemas.microsoft.com/office/drawing/2014/main" id="{C3E15204-949D-45A3-8DDF-5D7E466F13AD}"/>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2772534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a:extLst>
              <a:ext uri="{FF2B5EF4-FFF2-40B4-BE49-F238E27FC236}">
                <a16:creationId xmlns:a16="http://schemas.microsoft.com/office/drawing/2014/main" id="{090E1C4C-35FD-4B52-BDB6-5D41538CCAE6}"/>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C61FB8A7-0CFA-4D18-A28F-034E8FD64FD8}" type="slidenum">
              <a:rPr lang="en-US" altLang="en-US" sz="1300">
                <a:latin typeface="Times New Roman" panose="02020603050405020304" pitchFamily="18" charset="0"/>
              </a:rPr>
              <a:pPr defTabSz="961857"/>
              <a:t>93</a:t>
            </a:fld>
            <a:endParaRPr lang="en-US" altLang="en-US" sz="1300">
              <a:latin typeface="Times New Roman" panose="02020603050405020304" pitchFamily="18" charset="0"/>
            </a:endParaRPr>
          </a:p>
        </p:txBody>
      </p:sp>
      <p:sp>
        <p:nvSpPr>
          <p:cNvPr id="214019" name="Rectangle 2">
            <a:extLst>
              <a:ext uri="{FF2B5EF4-FFF2-40B4-BE49-F238E27FC236}">
                <a16:creationId xmlns:a16="http://schemas.microsoft.com/office/drawing/2014/main" id="{9AC7C4EA-4F96-45F8-BCC5-E69837FB2415}"/>
              </a:ext>
            </a:extLst>
          </p:cNvPr>
          <p:cNvSpPr>
            <a:spLocks noGrp="1" noRot="1" noChangeAspect="1" noChangeArrowheads="1" noTextEdit="1"/>
          </p:cNvSpPr>
          <p:nvPr>
            <p:ph type="sldImg"/>
          </p:nvPr>
        </p:nvSpPr>
        <p:spPr>
          <a:ln/>
        </p:spPr>
      </p:sp>
      <p:sp>
        <p:nvSpPr>
          <p:cNvPr id="214020" name="Rectangle 3">
            <a:extLst>
              <a:ext uri="{FF2B5EF4-FFF2-40B4-BE49-F238E27FC236}">
                <a16:creationId xmlns:a16="http://schemas.microsoft.com/office/drawing/2014/main" id="{F1E553F8-D0F9-42D2-91B3-0C8D298AA23F}"/>
              </a:ext>
            </a:extLst>
          </p:cNvPr>
          <p:cNvSpPr>
            <a:spLocks noGrp="1" noChangeArrowheads="1"/>
          </p:cNvSpPr>
          <p:nvPr>
            <p:ph type="body" idx="1"/>
          </p:nvPr>
        </p:nvSpPr>
        <p:spPr>
          <a:noFill/>
        </p:spPr>
        <p:txBody>
          <a:bodyPr/>
          <a:lstStyle/>
          <a:p>
            <a:endParaRPr lang="en-US" altLang="en-US" dirty="0"/>
          </a:p>
        </p:txBody>
      </p:sp>
      <p:sp>
        <p:nvSpPr>
          <p:cNvPr id="214021" name="Header Placeholder 1">
            <a:extLst>
              <a:ext uri="{FF2B5EF4-FFF2-40B4-BE49-F238E27FC236}">
                <a16:creationId xmlns:a16="http://schemas.microsoft.com/office/drawing/2014/main" id="{40EB1CC0-DBCC-442A-8CF3-113AFC04270B}"/>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1507764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a:extLst>
              <a:ext uri="{FF2B5EF4-FFF2-40B4-BE49-F238E27FC236}">
                <a16:creationId xmlns:a16="http://schemas.microsoft.com/office/drawing/2014/main" id="{8C675E99-1ADB-4E2A-A5AF-63FC9C577455}"/>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11F91B91-1397-4EED-BA9D-ED961B8E6125}" type="slidenum">
              <a:rPr lang="en-US" altLang="en-US" sz="1300">
                <a:latin typeface="Times New Roman" panose="02020603050405020304" pitchFamily="18" charset="0"/>
              </a:rPr>
              <a:pPr defTabSz="961857"/>
              <a:t>94</a:t>
            </a:fld>
            <a:endParaRPr lang="en-US" altLang="en-US" sz="1300">
              <a:latin typeface="Times New Roman" panose="02020603050405020304" pitchFamily="18" charset="0"/>
            </a:endParaRPr>
          </a:p>
        </p:txBody>
      </p:sp>
      <p:sp>
        <p:nvSpPr>
          <p:cNvPr id="216067" name="Rectangle 2">
            <a:extLst>
              <a:ext uri="{FF2B5EF4-FFF2-40B4-BE49-F238E27FC236}">
                <a16:creationId xmlns:a16="http://schemas.microsoft.com/office/drawing/2014/main" id="{276376A9-99F2-4999-B7D1-E787E4993B8C}"/>
              </a:ext>
            </a:extLst>
          </p:cNvPr>
          <p:cNvSpPr>
            <a:spLocks noGrp="1" noRot="1" noChangeAspect="1" noChangeArrowheads="1" noTextEdit="1"/>
          </p:cNvSpPr>
          <p:nvPr>
            <p:ph type="sldImg"/>
          </p:nvPr>
        </p:nvSpPr>
        <p:spPr>
          <a:ln/>
        </p:spPr>
      </p:sp>
      <p:sp>
        <p:nvSpPr>
          <p:cNvPr id="216068" name="Rectangle 3">
            <a:extLst>
              <a:ext uri="{FF2B5EF4-FFF2-40B4-BE49-F238E27FC236}">
                <a16:creationId xmlns:a16="http://schemas.microsoft.com/office/drawing/2014/main" id="{CE23EE49-FBD2-49DE-8DF3-2953892F1919}"/>
              </a:ext>
            </a:extLst>
          </p:cNvPr>
          <p:cNvSpPr>
            <a:spLocks noGrp="1" noChangeArrowheads="1"/>
          </p:cNvSpPr>
          <p:nvPr>
            <p:ph type="body" idx="1"/>
          </p:nvPr>
        </p:nvSpPr>
        <p:spPr>
          <a:noFill/>
        </p:spPr>
        <p:txBody>
          <a:bodyPr/>
          <a:lstStyle/>
          <a:p>
            <a:endParaRPr lang="en-US" altLang="en-US"/>
          </a:p>
        </p:txBody>
      </p:sp>
      <p:sp>
        <p:nvSpPr>
          <p:cNvPr id="216069" name="Header Placeholder 1">
            <a:extLst>
              <a:ext uri="{FF2B5EF4-FFF2-40B4-BE49-F238E27FC236}">
                <a16:creationId xmlns:a16="http://schemas.microsoft.com/office/drawing/2014/main" id="{60ED7AE4-5731-4997-89F9-CEFDCED00805}"/>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03382118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a:extLst>
              <a:ext uri="{FF2B5EF4-FFF2-40B4-BE49-F238E27FC236}">
                <a16:creationId xmlns:a16="http://schemas.microsoft.com/office/drawing/2014/main" id="{6313D87B-706B-4C1A-B1BE-61BCE3FA5074}"/>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2DA64EFB-5CC3-4C78-B580-FFA7516AF9E3}" type="slidenum">
              <a:rPr lang="en-US" altLang="en-US" sz="1300">
                <a:latin typeface="Times New Roman" panose="02020603050405020304" pitchFamily="18" charset="0"/>
              </a:rPr>
              <a:pPr defTabSz="961857"/>
              <a:t>95</a:t>
            </a:fld>
            <a:endParaRPr lang="en-US" altLang="en-US" sz="1300">
              <a:latin typeface="Times New Roman" panose="02020603050405020304" pitchFamily="18" charset="0"/>
            </a:endParaRPr>
          </a:p>
        </p:txBody>
      </p:sp>
      <p:sp>
        <p:nvSpPr>
          <p:cNvPr id="218115" name="Rectangle 2">
            <a:extLst>
              <a:ext uri="{FF2B5EF4-FFF2-40B4-BE49-F238E27FC236}">
                <a16:creationId xmlns:a16="http://schemas.microsoft.com/office/drawing/2014/main" id="{ABDE0413-9FFC-4A50-9F93-F197A34404BE}"/>
              </a:ext>
            </a:extLst>
          </p:cNvPr>
          <p:cNvSpPr>
            <a:spLocks noGrp="1" noRot="1" noChangeAspect="1" noChangeArrowheads="1" noTextEdit="1"/>
          </p:cNvSpPr>
          <p:nvPr>
            <p:ph type="sldImg"/>
          </p:nvPr>
        </p:nvSpPr>
        <p:spPr>
          <a:ln/>
        </p:spPr>
      </p:sp>
      <p:sp>
        <p:nvSpPr>
          <p:cNvPr id="218116" name="Rectangle 3">
            <a:extLst>
              <a:ext uri="{FF2B5EF4-FFF2-40B4-BE49-F238E27FC236}">
                <a16:creationId xmlns:a16="http://schemas.microsoft.com/office/drawing/2014/main" id="{C37A3704-8E34-4F5D-870B-F4B021D99025}"/>
              </a:ext>
            </a:extLst>
          </p:cNvPr>
          <p:cNvSpPr>
            <a:spLocks noGrp="1" noChangeArrowheads="1"/>
          </p:cNvSpPr>
          <p:nvPr>
            <p:ph type="body" idx="1"/>
          </p:nvPr>
        </p:nvSpPr>
        <p:spPr>
          <a:noFill/>
        </p:spPr>
        <p:txBody>
          <a:bodyPr/>
          <a:lstStyle/>
          <a:p>
            <a:endParaRPr lang="en-US" altLang="en-US"/>
          </a:p>
        </p:txBody>
      </p:sp>
      <p:sp>
        <p:nvSpPr>
          <p:cNvPr id="218117" name="Header Placeholder 1">
            <a:extLst>
              <a:ext uri="{FF2B5EF4-FFF2-40B4-BE49-F238E27FC236}">
                <a16:creationId xmlns:a16="http://schemas.microsoft.com/office/drawing/2014/main" id="{D982712F-15D5-43FA-A526-55C1FBC47BFB}"/>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6572092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a:extLst>
              <a:ext uri="{FF2B5EF4-FFF2-40B4-BE49-F238E27FC236}">
                <a16:creationId xmlns:a16="http://schemas.microsoft.com/office/drawing/2014/main" id="{CF312A29-F9CB-443B-84F6-FFF888441C2B}"/>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C321704E-489E-4FBE-B6B7-4A1287D57681}" type="slidenum">
              <a:rPr lang="en-US" altLang="en-US" sz="1300">
                <a:latin typeface="Times New Roman" panose="02020603050405020304" pitchFamily="18" charset="0"/>
              </a:rPr>
              <a:pPr defTabSz="961857"/>
              <a:t>96</a:t>
            </a:fld>
            <a:endParaRPr lang="en-US" altLang="en-US" sz="1300">
              <a:latin typeface="Times New Roman" panose="02020603050405020304" pitchFamily="18" charset="0"/>
            </a:endParaRPr>
          </a:p>
        </p:txBody>
      </p:sp>
      <p:sp>
        <p:nvSpPr>
          <p:cNvPr id="220163" name="Rectangle 2">
            <a:extLst>
              <a:ext uri="{FF2B5EF4-FFF2-40B4-BE49-F238E27FC236}">
                <a16:creationId xmlns:a16="http://schemas.microsoft.com/office/drawing/2014/main" id="{57341599-A9A4-4429-A8EC-4E6D32891EC9}"/>
              </a:ext>
            </a:extLst>
          </p:cNvPr>
          <p:cNvSpPr>
            <a:spLocks noGrp="1" noRot="1" noChangeAspect="1" noChangeArrowheads="1" noTextEdit="1"/>
          </p:cNvSpPr>
          <p:nvPr>
            <p:ph type="sldImg"/>
          </p:nvPr>
        </p:nvSpPr>
        <p:spPr>
          <a:ln/>
        </p:spPr>
      </p:sp>
      <p:sp>
        <p:nvSpPr>
          <p:cNvPr id="220164" name="Rectangle 3">
            <a:extLst>
              <a:ext uri="{FF2B5EF4-FFF2-40B4-BE49-F238E27FC236}">
                <a16:creationId xmlns:a16="http://schemas.microsoft.com/office/drawing/2014/main" id="{47570EB9-2482-4923-A692-AB5796C35938}"/>
              </a:ext>
            </a:extLst>
          </p:cNvPr>
          <p:cNvSpPr>
            <a:spLocks noGrp="1" noChangeArrowheads="1"/>
          </p:cNvSpPr>
          <p:nvPr>
            <p:ph type="body" idx="1"/>
          </p:nvPr>
        </p:nvSpPr>
        <p:spPr>
          <a:noFill/>
        </p:spPr>
        <p:txBody>
          <a:bodyPr/>
          <a:lstStyle/>
          <a:p>
            <a:endParaRPr lang="en-US" altLang="en-US"/>
          </a:p>
        </p:txBody>
      </p:sp>
      <p:sp>
        <p:nvSpPr>
          <p:cNvPr id="220165" name="Header Placeholder 1">
            <a:extLst>
              <a:ext uri="{FF2B5EF4-FFF2-40B4-BE49-F238E27FC236}">
                <a16:creationId xmlns:a16="http://schemas.microsoft.com/office/drawing/2014/main" id="{660D3F9E-0465-4FBC-899F-391D95754C98}"/>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2248703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a:extLst>
              <a:ext uri="{FF2B5EF4-FFF2-40B4-BE49-F238E27FC236}">
                <a16:creationId xmlns:a16="http://schemas.microsoft.com/office/drawing/2014/main" id="{C1DD6197-C1A7-4277-B707-202ECCF580F6}"/>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0D9D00ED-20E7-4DF4-B212-9E2E4E413D56}" type="slidenum">
              <a:rPr lang="en-US" altLang="en-US" sz="1300">
                <a:latin typeface="Times New Roman" panose="02020603050405020304" pitchFamily="18" charset="0"/>
              </a:rPr>
              <a:pPr defTabSz="961857"/>
              <a:t>97</a:t>
            </a:fld>
            <a:endParaRPr lang="en-US" altLang="en-US" sz="1300">
              <a:latin typeface="Times New Roman" panose="02020603050405020304" pitchFamily="18" charset="0"/>
            </a:endParaRPr>
          </a:p>
        </p:txBody>
      </p:sp>
      <p:sp>
        <p:nvSpPr>
          <p:cNvPr id="222211" name="Rectangle 2">
            <a:extLst>
              <a:ext uri="{FF2B5EF4-FFF2-40B4-BE49-F238E27FC236}">
                <a16:creationId xmlns:a16="http://schemas.microsoft.com/office/drawing/2014/main" id="{93B96662-3823-4588-9F77-E1AA7C7E59DE}"/>
              </a:ext>
            </a:extLst>
          </p:cNvPr>
          <p:cNvSpPr>
            <a:spLocks noGrp="1" noRot="1" noChangeAspect="1" noChangeArrowheads="1" noTextEdit="1"/>
          </p:cNvSpPr>
          <p:nvPr>
            <p:ph type="sldImg"/>
          </p:nvPr>
        </p:nvSpPr>
        <p:spPr>
          <a:ln/>
        </p:spPr>
      </p:sp>
      <p:sp>
        <p:nvSpPr>
          <p:cNvPr id="222212" name="Rectangle 3">
            <a:extLst>
              <a:ext uri="{FF2B5EF4-FFF2-40B4-BE49-F238E27FC236}">
                <a16:creationId xmlns:a16="http://schemas.microsoft.com/office/drawing/2014/main" id="{EDF97CEB-F5EB-4CA5-A6DE-F4E2AD74A6F2}"/>
              </a:ext>
            </a:extLst>
          </p:cNvPr>
          <p:cNvSpPr>
            <a:spLocks noGrp="1" noChangeArrowheads="1"/>
          </p:cNvSpPr>
          <p:nvPr>
            <p:ph type="body" idx="1"/>
          </p:nvPr>
        </p:nvSpPr>
        <p:spPr>
          <a:noFill/>
        </p:spPr>
        <p:txBody>
          <a:bodyPr/>
          <a:lstStyle/>
          <a:p>
            <a:endParaRPr lang="en-US" altLang="en-US"/>
          </a:p>
        </p:txBody>
      </p:sp>
      <p:sp>
        <p:nvSpPr>
          <p:cNvPr id="222213" name="Header Placeholder 1">
            <a:extLst>
              <a:ext uri="{FF2B5EF4-FFF2-40B4-BE49-F238E27FC236}">
                <a16:creationId xmlns:a16="http://schemas.microsoft.com/office/drawing/2014/main" id="{166CA913-39F3-4305-8ECE-FE4BC338CDFC}"/>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1834039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a:extLst>
              <a:ext uri="{FF2B5EF4-FFF2-40B4-BE49-F238E27FC236}">
                <a16:creationId xmlns:a16="http://schemas.microsoft.com/office/drawing/2014/main" id="{8FAD672F-603C-4668-85B6-9CD976E43A70}"/>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BB84EBE5-075B-4D5D-AE23-C609E6F83C4B}" type="slidenum">
              <a:rPr lang="en-US" altLang="en-US" sz="1300">
                <a:latin typeface="Times New Roman" panose="02020603050405020304" pitchFamily="18" charset="0"/>
              </a:rPr>
              <a:pPr defTabSz="961857"/>
              <a:t>98</a:t>
            </a:fld>
            <a:endParaRPr lang="en-US" altLang="en-US" sz="1300">
              <a:latin typeface="Times New Roman" panose="02020603050405020304" pitchFamily="18" charset="0"/>
            </a:endParaRPr>
          </a:p>
        </p:txBody>
      </p:sp>
      <p:sp>
        <p:nvSpPr>
          <p:cNvPr id="224259" name="Rectangle 2">
            <a:extLst>
              <a:ext uri="{FF2B5EF4-FFF2-40B4-BE49-F238E27FC236}">
                <a16:creationId xmlns:a16="http://schemas.microsoft.com/office/drawing/2014/main" id="{27D83FF9-F9EF-4604-BF25-74C594CBD884}"/>
              </a:ext>
            </a:extLst>
          </p:cNvPr>
          <p:cNvSpPr>
            <a:spLocks noGrp="1" noRot="1" noChangeAspect="1" noChangeArrowheads="1" noTextEdit="1"/>
          </p:cNvSpPr>
          <p:nvPr>
            <p:ph type="sldImg"/>
          </p:nvPr>
        </p:nvSpPr>
        <p:spPr>
          <a:ln/>
        </p:spPr>
      </p:sp>
      <p:sp>
        <p:nvSpPr>
          <p:cNvPr id="224260" name="Rectangle 3">
            <a:extLst>
              <a:ext uri="{FF2B5EF4-FFF2-40B4-BE49-F238E27FC236}">
                <a16:creationId xmlns:a16="http://schemas.microsoft.com/office/drawing/2014/main" id="{9934DBDF-6BFF-4F1A-BF7F-F243881973E4}"/>
              </a:ext>
            </a:extLst>
          </p:cNvPr>
          <p:cNvSpPr>
            <a:spLocks noGrp="1" noChangeArrowheads="1"/>
          </p:cNvSpPr>
          <p:nvPr>
            <p:ph type="body" idx="1"/>
          </p:nvPr>
        </p:nvSpPr>
        <p:spPr>
          <a:noFill/>
        </p:spPr>
        <p:txBody>
          <a:bodyPr/>
          <a:lstStyle/>
          <a:p>
            <a:endParaRPr lang="en-US" altLang="en-US" dirty="0"/>
          </a:p>
        </p:txBody>
      </p:sp>
      <p:sp>
        <p:nvSpPr>
          <p:cNvPr id="224261" name="Header Placeholder 1">
            <a:extLst>
              <a:ext uri="{FF2B5EF4-FFF2-40B4-BE49-F238E27FC236}">
                <a16:creationId xmlns:a16="http://schemas.microsoft.com/office/drawing/2014/main" id="{00EDC873-37DE-40E9-AA3C-4E99C396B504}"/>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08417931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a:extLst>
              <a:ext uri="{FF2B5EF4-FFF2-40B4-BE49-F238E27FC236}">
                <a16:creationId xmlns:a16="http://schemas.microsoft.com/office/drawing/2014/main" id="{1069CB0E-9780-4550-9FDC-B6EB76277557}"/>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A6C3D88A-2373-499F-B666-AF36271263E0}" type="slidenum">
              <a:rPr lang="en-US" altLang="en-US" sz="1300">
                <a:latin typeface="Times New Roman" panose="02020603050405020304" pitchFamily="18" charset="0"/>
              </a:rPr>
              <a:pPr defTabSz="961857"/>
              <a:t>99</a:t>
            </a:fld>
            <a:endParaRPr lang="en-US" altLang="en-US" sz="1300">
              <a:latin typeface="Times New Roman" panose="02020603050405020304" pitchFamily="18" charset="0"/>
            </a:endParaRPr>
          </a:p>
        </p:txBody>
      </p:sp>
      <p:sp>
        <p:nvSpPr>
          <p:cNvPr id="226307" name="Rectangle 2">
            <a:extLst>
              <a:ext uri="{FF2B5EF4-FFF2-40B4-BE49-F238E27FC236}">
                <a16:creationId xmlns:a16="http://schemas.microsoft.com/office/drawing/2014/main" id="{7EE52569-99CE-486B-AB3D-10813CA8DDAC}"/>
              </a:ext>
            </a:extLst>
          </p:cNvPr>
          <p:cNvSpPr>
            <a:spLocks noGrp="1" noRot="1" noChangeAspect="1" noChangeArrowheads="1" noTextEdit="1"/>
          </p:cNvSpPr>
          <p:nvPr>
            <p:ph type="sldImg"/>
          </p:nvPr>
        </p:nvSpPr>
        <p:spPr>
          <a:ln/>
        </p:spPr>
      </p:sp>
      <p:sp>
        <p:nvSpPr>
          <p:cNvPr id="226308" name="Rectangle 3">
            <a:extLst>
              <a:ext uri="{FF2B5EF4-FFF2-40B4-BE49-F238E27FC236}">
                <a16:creationId xmlns:a16="http://schemas.microsoft.com/office/drawing/2014/main" id="{31B95991-9458-42C2-9E85-FCEAC1F49A41}"/>
              </a:ext>
            </a:extLst>
          </p:cNvPr>
          <p:cNvSpPr>
            <a:spLocks noGrp="1" noChangeArrowheads="1"/>
          </p:cNvSpPr>
          <p:nvPr>
            <p:ph type="body" idx="1"/>
          </p:nvPr>
        </p:nvSpPr>
        <p:spPr>
          <a:noFill/>
        </p:spPr>
        <p:txBody>
          <a:bodyPr/>
          <a:lstStyle/>
          <a:p>
            <a:endParaRPr lang="en-US" altLang="en-US" dirty="0"/>
          </a:p>
        </p:txBody>
      </p:sp>
      <p:sp>
        <p:nvSpPr>
          <p:cNvPr id="226309" name="Header Placeholder 1">
            <a:extLst>
              <a:ext uri="{FF2B5EF4-FFF2-40B4-BE49-F238E27FC236}">
                <a16:creationId xmlns:a16="http://schemas.microsoft.com/office/drawing/2014/main" id="{A535ADA2-AE35-45E2-888E-6675F71431F3}"/>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4937245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a:extLst>
              <a:ext uri="{FF2B5EF4-FFF2-40B4-BE49-F238E27FC236}">
                <a16:creationId xmlns:a16="http://schemas.microsoft.com/office/drawing/2014/main" id="{4366DEEB-FCFB-4F83-8217-849359A57905}"/>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453AB1BD-8231-44A2-80A6-D77ADC7DB290}" type="slidenum">
              <a:rPr lang="en-US" altLang="en-US" sz="1300">
                <a:latin typeface="Times New Roman" panose="02020603050405020304" pitchFamily="18" charset="0"/>
              </a:rPr>
              <a:pPr defTabSz="961857"/>
              <a:t>100</a:t>
            </a:fld>
            <a:endParaRPr lang="en-US" altLang="en-US" sz="1300">
              <a:latin typeface="Times New Roman" panose="02020603050405020304" pitchFamily="18" charset="0"/>
            </a:endParaRPr>
          </a:p>
        </p:txBody>
      </p:sp>
      <p:sp>
        <p:nvSpPr>
          <p:cNvPr id="228355" name="Rectangle 2">
            <a:extLst>
              <a:ext uri="{FF2B5EF4-FFF2-40B4-BE49-F238E27FC236}">
                <a16:creationId xmlns:a16="http://schemas.microsoft.com/office/drawing/2014/main" id="{078430A5-45CE-4F82-A8AE-224B86137768}"/>
              </a:ext>
            </a:extLst>
          </p:cNvPr>
          <p:cNvSpPr>
            <a:spLocks noGrp="1" noRot="1" noChangeAspect="1" noChangeArrowheads="1" noTextEdit="1"/>
          </p:cNvSpPr>
          <p:nvPr>
            <p:ph type="sldImg"/>
          </p:nvPr>
        </p:nvSpPr>
        <p:spPr>
          <a:ln/>
        </p:spPr>
      </p:sp>
      <p:sp>
        <p:nvSpPr>
          <p:cNvPr id="228356" name="Rectangle 3">
            <a:extLst>
              <a:ext uri="{FF2B5EF4-FFF2-40B4-BE49-F238E27FC236}">
                <a16:creationId xmlns:a16="http://schemas.microsoft.com/office/drawing/2014/main" id="{58260E3E-1C52-444F-A3A7-135747269FC2}"/>
              </a:ext>
            </a:extLst>
          </p:cNvPr>
          <p:cNvSpPr>
            <a:spLocks noGrp="1" noChangeArrowheads="1"/>
          </p:cNvSpPr>
          <p:nvPr>
            <p:ph type="body" idx="1"/>
          </p:nvPr>
        </p:nvSpPr>
        <p:spPr>
          <a:noFill/>
        </p:spPr>
        <p:txBody>
          <a:bodyPr/>
          <a:lstStyle/>
          <a:p>
            <a:endParaRPr lang="en-US" altLang="en-US" dirty="0"/>
          </a:p>
        </p:txBody>
      </p:sp>
      <p:sp>
        <p:nvSpPr>
          <p:cNvPr id="228357" name="Header Placeholder 1">
            <a:extLst>
              <a:ext uri="{FF2B5EF4-FFF2-40B4-BE49-F238E27FC236}">
                <a16:creationId xmlns:a16="http://schemas.microsoft.com/office/drawing/2014/main" id="{2F1F90A0-481B-41AD-A77E-3CAF3ADD0A2A}"/>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20110837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a:extLst>
              <a:ext uri="{FF2B5EF4-FFF2-40B4-BE49-F238E27FC236}">
                <a16:creationId xmlns:a16="http://schemas.microsoft.com/office/drawing/2014/main" id="{6006B9EB-C3C8-4FAE-8650-E067C6F543D8}"/>
              </a:ext>
            </a:extLst>
          </p:cNvPr>
          <p:cNvSpPr>
            <a:spLocks noGrp="1" noChangeArrowheads="1"/>
          </p:cNvSpPr>
          <p:nvPr>
            <p:ph type="sldNum" sz="quarter" idx="5"/>
          </p:nvPr>
        </p:nvSpPr>
        <p:spPr>
          <a:noFill/>
        </p:spPr>
        <p:txBody>
          <a:bodyPr/>
          <a:lstStyle>
            <a:lvl1pPr>
              <a:defRPr sz="2500">
                <a:solidFill>
                  <a:schemeClr val="tx1"/>
                </a:solidFill>
                <a:latin typeface="Arial" panose="020B0604020202020204" pitchFamily="34" charset="0"/>
              </a:defRPr>
            </a:lvl1pPr>
            <a:lvl2pPr marL="774830" indent="-297241">
              <a:defRPr sz="2500">
                <a:solidFill>
                  <a:schemeClr val="tx1"/>
                </a:solidFill>
                <a:latin typeface="Arial" panose="020B0604020202020204" pitchFamily="34" charset="0"/>
              </a:defRPr>
            </a:lvl2pPr>
            <a:lvl3pPr marL="1192302" indent="-237125">
              <a:defRPr sz="2500">
                <a:solidFill>
                  <a:schemeClr val="tx1"/>
                </a:solidFill>
                <a:latin typeface="Arial" panose="020B0604020202020204" pitchFamily="34" charset="0"/>
              </a:defRPr>
            </a:lvl3pPr>
            <a:lvl4pPr marL="1669891" indent="-237125">
              <a:defRPr sz="2500">
                <a:solidFill>
                  <a:schemeClr val="tx1"/>
                </a:solidFill>
                <a:latin typeface="Arial" panose="020B0604020202020204" pitchFamily="34" charset="0"/>
              </a:defRPr>
            </a:lvl4pPr>
            <a:lvl5pPr marL="2150820" indent="-237125">
              <a:defRPr sz="2500">
                <a:solidFill>
                  <a:schemeClr val="tx1"/>
                </a:solidFill>
                <a:latin typeface="Arial" panose="020B0604020202020204" pitchFamily="34" charset="0"/>
              </a:defRPr>
            </a:lvl5pPr>
            <a:lvl6pPr marL="2631749" indent="-237125" eaLnBrk="0" fontAlgn="base" hangingPunct="0">
              <a:spcBef>
                <a:spcPct val="0"/>
              </a:spcBef>
              <a:spcAft>
                <a:spcPct val="0"/>
              </a:spcAft>
              <a:defRPr sz="2500">
                <a:solidFill>
                  <a:schemeClr val="tx1"/>
                </a:solidFill>
                <a:latin typeface="Arial" panose="020B0604020202020204" pitchFamily="34" charset="0"/>
              </a:defRPr>
            </a:lvl6pPr>
            <a:lvl7pPr marL="3112677" indent="-237125" eaLnBrk="0" fontAlgn="base" hangingPunct="0">
              <a:spcBef>
                <a:spcPct val="0"/>
              </a:spcBef>
              <a:spcAft>
                <a:spcPct val="0"/>
              </a:spcAft>
              <a:defRPr sz="2500">
                <a:solidFill>
                  <a:schemeClr val="tx1"/>
                </a:solidFill>
                <a:latin typeface="Arial" panose="020B0604020202020204" pitchFamily="34" charset="0"/>
              </a:defRPr>
            </a:lvl7pPr>
            <a:lvl8pPr marL="3593606" indent="-237125" eaLnBrk="0" fontAlgn="base" hangingPunct="0">
              <a:spcBef>
                <a:spcPct val="0"/>
              </a:spcBef>
              <a:spcAft>
                <a:spcPct val="0"/>
              </a:spcAft>
              <a:defRPr sz="2500">
                <a:solidFill>
                  <a:schemeClr val="tx1"/>
                </a:solidFill>
                <a:latin typeface="Arial" panose="020B0604020202020204" pitchFamily="34" charset="0"/>
              </a:defRPr>
            </a:lvl8pPr>
            <a:lvl9pPr marL="4074535" indent="-237125" eaLnBrk="0" fontAlgn="base" hangingPunct="0">
              <a:spcBef>
                <a:spcPct val="0"/>
              </a:spcBef>
              <a:spcAft>
                <a:spcPct val="0"/>
              </a:spcAft>
              <a:defRPr sz="2500">
                <a:solidFill>
                  <a:schemeClr val="tx1"/>
                </a:solidFill>
                <a:latin typeface="Arial" panose="020B0604020202020204" pitchFamily="34" charset="0"/>
              </a:defRPr>
            </a:lvl9pPr>
          </a:lstStyle>
          <a:p>
            <a:pPr defTabSz="961857"/>
            <a:fld id="{8B84D4BA-1789-4C3C-8D18-DC51A0C72B08}" type="slidenum">
              <a:rPr lang="en-US" altLang="en-US" sz="1300">
                <a:latin typeface="Times New Roman" panose="02020603050405020304" pitchFamily="18" charset="0"/>
              </a:rPr>
              <a:pPr defTabSz="961857"/>
              <a:t>101</a:t>
            </a:fld>
            <a:endParaRPr lang="en-US" altLang="en-US" sz="1300">
              <a:latin typeface="Times New Roman" panose="02020603050405020304" pitchFamily="18" charset="0"/>
            </a:endParaRPr>
          </a:p>
        </p:txBody>
      </p:sp>
      <p:sp>
        <p:nvSpPr>
          <p:cNvPr id="230403" name="Rectangle 2">
            <a:extLst>
              <a:ext uri="{FF2B5EF4-FFF2-40B4-BE49-F238E27FC236}">
                <a16:creationId xmlns:a16="http://schemas.microsoft.com/office/drawing/2014/main" id="{9BA6F613-E299-46DC-9C45-DCD454AE16F2}"/>
              </a:ext>
            </a:extLst>
          </p:cNvPr>
          <p:cNvSpPr>
            <a:spLocks noGrp="1" noRot="1" noChangeAspect="1" noChangeArrowheads="1" noTextEdit="1"/>
          </p:cNvSpPr>
          <p:nvPr>
            <p:ph type="sldImg"/>
          </p:nvPr>
        </p:nvSpPr>
        <p:spPr>
          <a:ln/>
        </p:spPr>
      </p:sp>
      <p:sp>
        <p:nvSpPr>
          <p:cNvPr id="230404" name="Rectangle 3">
            <a:extLst>
              <a:ext uri="{FF2B5EF4-FFF2-40B4-BE49-F238E27FC236}">
                <a16:creationId xmlns:a16="http://schemas.microsoft.com/office/drawing/2014/main" id="{716CE66D-DE97-4FDD-9CC4-CA772CCEE0EF}"/>
              </a:ext>
            </a:extLst>
          </p:cNvPr>
          <p:cNvSpPr>
            <a:spLocks noGrp="1" noChangeArrowheads="1"/>
          </p:cNvSpPr>
          <p:nvPr>
            <p:ph type="body" idx="1"/>
          </p:nvPr>
        </p:nvSpPr>
        <p:spPr>
          <a:xfrm>
            <a:off x="974704" y="4560232"/>
            <a:ext cx="5365793" cy="4321556"/>
          </a:xfrm>
          <a:noFill/>
        </p:spPr>
        <p:txBody>
          <a:bodyPr/>
          <a:lstStyle/>
          <a:p>
            <a:endParaRPr lang="en-US" altLang="en-US"/>
          </a:p>
        </p:txBody>
      </p:sp>
      <p:sp>
        <p:nvSpPr>
          <p:cNvPr id="230405" name="Header Placeholder 1">
            <a:extLst>
              <a:ext uri="{FF2B5EF4-FFF2-40B4-BE49-F238E27FC236}">
                <a16:creationId xmlns:a16="http://schemas.microsoft.com/office/drawing/2014/main" id="{B88DCAA0-683C-4A50-9608-FEFD986CB086}"/>
              </a:ext>
            </a:extLst>
          </p:cNvPr>
          <p:cNvSpPr>
            <a:spLocks noGrp="1"/>
          </p:cNvSpPr>
          <p:nvPr>
            <p:ph type="hdr" sz="quarter"/>
          </p:nvPr>
        </p:nvSpPr>
        <p:spPr>
          <a:noFill/>
        </p:spPr>
        <p:txBody>
          <a:bodyPr/>
          <a:lstStyle>
            <a:lvl1pPr>
              <a:defRPr sz="2500">
                <a:solidFill>
                  <a:schemeClr val="tx1"/>
                </a:solidFill>
                <a:latin typeface="Arial" panose="020B0604020202020204" pitchFamily="34" charset="0"/>
              </a:defRPr>
            </a:lvl1pPr>
            <a:lvl2pPr marL="741432" indent="-285552">
              <a:defRPr sz="2500">
                <a:solidFill>
                  <a:schemeClr val="tx1"/>
                </a:solidFill>
                <a:latin typeface="Arial" panose="020B0604020202020204" pitchFamily="34" charset="0"/>
              </a:defRPr>
            </a:lvl2pPr>
            <a:lvl3pPr marL="1142206" indent="-227105">
              <a:defRPr sz="2500">
                <a:solidFill>
                  <a:schemeClr val="tx1"/>
                </a:solidFill>
                <a:latin typeface="Arial" panose="020B0604020202020204" pitchFamily="34" charset="0"/>
              </a:defRPr>
            </a:lvl3pPr>
            <a:lvl4pPr marL="1599756" indent="-227105">
              <a:defRPr sz="2500">
                <a:solidFill>
                  <a:schemeClr val="tx1"/>
                </a:solidFill>
                <a:latin typeface="Arial" panose="020B0604020202020204" pitchFamily="34" charset="0"/>
              </a:defRPr>
            </a:lvl4pPr>
            <a:lvl5pPr marL="2055637" indent="-227105">
              <a:defRPr sz="2500">
                <a:solidFill>
                  <a:schemeClr val="tx1"/>
                </a:solidFill>
                <a:latin typeface="Arial" panose="020B0604020202020204" pitchFamily="34" charset="0"/>
              </a:defRPr>
            </a:lvl5pPr>
            <a:lvl6pPr marL="2536565" indent="-227105" eaLnBrk="0" fontAlgn="base" hangingPunct="0">
              <a:spcBef>
                <a:spcPct val="0"/>
              </a:spcBef>
              <a:spcAft>
                <a:spcPct val="0"/>
              </a:spcAft>
              <a:defRPr sz="2500">
                <a:solidFill>
                  <a:schemeClr val="tx1"/>
                </a:solidFill>
                <a:latin typeface="Arial" panose="020B0604020202020204" pitchFamily="34" charset="0"/>
              </a:defRPr>
            </a:lvl6pPr>
            <a:lvl7pPr marL="3017494" indent="-227105" eaLnBrk="0" fontAlgn="base" hangingPunct="0">
              <a:spcBef>
                <a:spcPct val="0"/>
              </a:spcBef>
              <a:spcAft>
                <a:spcPct val="0"/>
              </a:spcAft>
              <a:defRPr sz="2500">
                <a:solidFill>
                  <a:schemeClr val="tx1"/>
                </a:solidFill>
                <a:latin typeface="Arial" panose="020B0604020202020204" pitchFamily="34" charset="0"/>
              </a:defRPr>
            </a:lvl7pPr>
            <a:lvl8pPr marL="3498423" indent="-227105" eaLnBrk="0" fontAlgn="base" hangingPunct="0">
              <a:spcBef>
                <a:spcPct val="0"/>
              </a:spcBef>
              <a:spcAft>
                <a:spcPct val="0"/>
              </a:spcAft>
              <a:defRPr sz="2500">
                <a:solidFill>
                  <a:schemeClr val="tx1"/>
                </a:solidFill>
                <a:latin typeface="Arial" panose="020B0604020202020204" pitchFamily="34" charset="0"/>
              </a:defRPr>
            </a:lvl8pPr>
            <a:lvl9pPr marL="3979351" indent="-227105" eaLnBrk="0" fontAlgn="base" hangingPunct="0">
              <a:spcBef>
                <a:spcPct val="0"/>
              </a:spcBef>
              <a:spcAft>
                <a:spcPct val="0"/>
              </a:spcAft>
              <a:defRPr sz="2500">
                <a:solidFill>
                  <a:schemeClr val="tx1"/>
                </a:solidFill>
                <a:latin typeface="Arial" panose="020B0604020202020204" pitchFamily="34" charset="0"/>
              </a:defRPr>
            </a:lvl9pPr>
          </a:lstStyle>
          <a:p>
            <a:pPr defTabSz="961857"/>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574246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5" name="Group 24"/>
          <p:cNvGrpSpPr/>
          <p:nvPr/>
        </p:nvGrpSpPr>
        <p:grpSpPr>
          <a:xfrm>
            <a:off x="228600" y="1"/>
            <a:ext cx="4250531" cy="6858001"/>
            <a:chOff x="203200" y="0"/>
            <a:chExt cx="3778250" cy="6858001"/>
          </a:xfrm>
        </p:grpSpPr>
        <p:sp>
          <p:nvSpPr>
            <p:cNvPr id="14" name="Freeform 6"/>
            <p:cNvSpPr/>
            <p:nvPr/>
          </p:nvSpPr>
          <p:spPr bwMode="auto">
            <a:xfrm>
              <a:off x="641350" y="0"/>
              <a:ext cx="1365250" cy="3971925"/>
            </a:xfrm>
            <a:custGeom>
              <a:avLst/>
              <a:gdLst/>
              <a:ahLst/>
              <a:cxnLst/>
              <a:rect l="0" t="0" r="r" b="b"/>
              <a:pathLst>
                <a:path w="860" h="2502">
                  <a:moveTo>
                    <a:pt x="0" y="2445"/>
                  </a:moveTo>
                  <a:lnTo>
                    <a:pt x="228" y="2502"/>
                  </a:lnTo>
                  <a:lnTo>
                    <a:pt x="860" y="0"/>
                  </a:lnTo>
                  <a:lnTo>
                    <a:pt x="620" y="0"/>
                  </a:lnTo>
                  <a:lnTo>
                    <a:pt x="0" y="2445"/>
                  </a:lnTo>
                  <a:close/>
                </a:path>
              </a:pathLst>
            </a:custGeom>
            <a:solidFill>
              <a:schemeClr val="accent1"/>
            </a:solidFill>
            <a:ln>
              <a:noFill/>
            </a:ln>
          </p:spPr>
        </p:sp>
        <p:sp>
          <p:nvSpPr>
            <p:cNvPr id="15" name="Freeform 7"/>
            <p:cNvSpPr/>
            <p:nvPr/>
          </p:nvSpPr>
          <p:spPr bwMode="auto">
            <a:xfrm>
              <a:off x="203200" y="0"/>
              <a:ext cx="1336675" cy="3862388"/>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16" name="Freeform 8"/>
            <p:cNvSpPr/>
            <p:nvPr/>
          </p:nvSpPr>
          <p:spPr bwMode="auto">
            <a:xfrm>
              <a:off x="207963" y="3776663"/>
              <a:ext cx="1936750" cy="3081338"/>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20" name="Freeform 9"/>
            <p:cNvSpPr/>
            <p:nvPr/>
          </p:nvSpPr>
          <p:spPr bwMode="auto">
            <a:xfrm>
              <a:off x="646113" y="3886200"/>
              <a:ext cx="2373313"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21" name="Freeform 10"/>
            <p:cNvSpPr/>
            <p:nvPr/>
          </p:nvSpPr>
          <p:spPr bwMode="auto">
            <a:xfrm>
              <a:off x="641350" y="3881438"/>
              <a:ext cx="3340100" cy="2976563"/>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22" name="Freeform 11"/>
            <p:cNvSpPr/>
            <p:nvPr/>
          </p:nvSpPr>
          <p:spPr bwMode="auto">
            <a:xfrm>
              <a:off x="203200" y="3771900"/>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1957133" y="914401"/>
            <a:ext cx="7815518" cy="3488266"/>
          </a:xfrm>
        </p:spPr>
        <p:txBody>
          <a:bodyPr anchor="b">
            <a:normAutofit/>
          </a:bodyPr>
          <a:lstStyle>
            <a:lvl1pPr algn="r">
              <a:defRPr sz="5400">
                <a:effectLst/>
              </a:defRPr>
            </a:lvl1pPr>
          </a:lstStyle>
          <a:p>
            <a:r>
              <a:rPr lang="en-US"/>
              <a:t>Click to edit Master title style</a:t>
            </a:r>
          </a:p>
        </p:txBody>
      </p:sp>
      <p:sp>
        <p:nvSpPr>
          <p:cNvPr id="3" name="Subtitle 2"/>
          <p:cNvSpPr>
            <a:spLocks noGrp="1"/>
          </p:cNvSpPr>
          <p:nvPr>
            <p:ph type="subTitle" idx="1"/>
          </p:nvPr>
        </p:nvSpPr>
        <p:spPr>
          <a:xfrm>
            <a:off x="3289769" y="4402667"/>
            <a:ext cx="6482883" cy="1364531"/>
          </a:xfrm>
        </p:spPr>
        <p:txBody>
          <a:bodyPr anchor="t">
            <a:normAutofit/>
          </a:bodyPr>
          <a:lstStyle>
            <a:lvl1pPr marL="0" indent="0" algn="r">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8241495" y="6117337"/>
            <a:ext cx="964657" cy="365125"/>
          </a:xfrm>
        </p:spPr>
        <p:txBody>
          <a:bodyPr/>
          <a:lstStyle/>
          <a:p>
            <a:fld id="{B61BEF0D-F0BB-DE4B-95CE-6DB70DBA9567}" type="datetimeFigureOut">
              <a:rPr lang="en-US" smtClean="0"/>
              <a:pPr/>
              <a:t>2/2/2026</a:t>
            </a:fld>
            <a:endParaRPr lang="en-US"/>
          </a:p>
        </p:txBody>
      </p:sp>
      <p:sp>
        <p:nvSpPr>
          <p:cNvPr id="5" name="Footer Placeholder 4"/>
          <p:cNvSpPr>
            <a:spLocks noGrp="1"/>
          </p:cNvSpPr>
          <p:nvPr>
            <p:ph type="ftr" sz="quarter" idx="11"/>
          </p:nvPr>
        </p:nvSpPr>
        <p:spPr>
          <a:xfrm>
            <a:off x="4076700" y="6117337"/>
            <a:ext cx="4060618" cy="365125"/>
          </a:xfrm>
        </p:spPr>
        <p:txBody>
          <a:bodyPr/>
          <a:lstStyle/>
          <a:p>
            <a:endParaRPr lang="en-US"/>
          </a:p>
        </p:txBody>
      </p:sp>
      <p:sp>
        <p:nvSpPr>
          <p:cNvPr id="6" name="Slide Number Placeholder 5"/>
          <p:cNvSpPr>
            <a:spLocks noGrp="1"/>
          </p:cNvSpPr>
          <p:nvPr>
            <p:ph type="sldNum" sz="quarter" idx="12"/>
          </p:nvPr>
        </p:nvSpPr>
        <p:spPr>
          <a:xfrm>
            <a:off x="9309735" y="6117337"/>
            <a:ext cx="462915" cy="365125"/>
          </a:xfrm>
        </p:spPr>
        <p:txBody>
          <a:bodyPr/>
          <a:lstStyle/>
          <a:p>
            <a:fld id="{D57F1E4F-1CFF-5643-939E-217C01CDF565}" type="slidenum">
              <a:rPr lang="en-US" smtClean="0"/>
              <a:pPr/>
              <a:t>‹#›</a:t>
            </a:fld>
            <a:endParaRPr lang="en-US"/>
          </a:p>
        </p:txBody>
      </p:sp>
      <p:sp>
        <p:nvSpPr>
          <p:cNvPr id="23" name="Freeform 12"/>
          <p:cNvSpPr/>
          <p:nvPr/>
        </p:nvSpPr>
        <p:spPr bwMode="auto">
          <a:xfrm>
            <a:off x="228600" y="3771900"/>
            <a:ext cx="407194" cy="90488"/>
          </a:xfrm>
          <a:custGeom>
            <a:avLst/>
            <a:gdLst/>
            <a:ahLst/>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3"/>
          <p:cNvSpPr/>
          <p:nvPr/>
        </p:nvSpPr>
        <p:spPr bwMode="auto">
          <a:xfrm>
            <a:off x="630437" y="3867150"/>
            <a:ext cx="69652" cy="80963"/>
          </a:xfrm>
          <a:custGeom>
            <a:avLst/>
            <a:gdLst/>
            <a:ahLst/>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a14="http://schemas.microsoft.com/office/drawing/2010/main" xmlns="" w="9525">
                <a:solidFill>
                  <a:srgbClr val="000000"/>
                </a:solidFill>
                <a:round/>
                <a:headEnd/>
                <a:tailEnd/>
              </a14:hiddenLine>
            </a:ext>
          </a:extLst>
        </p:spPr>
      </p:sp>
    </p:spTree>
    <p:extLst>
      <p:ext uri="{BB962C8B-B14F-4D97-AF65-F5344CB8AC3E}">
        <p14:creationId xmlns:p14="http://schemas.microsoft.com/office/powerpoint/2010/main" val="36840511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2714" y="4732865"/>
            <a:ext cx="8455490" cy="566738"/>
          </a:xfrm>
        </p:spPr>
        <p:txBody>
          <a:bodyPr anchor="b">
            <a:normAutofit/>
          </a:bodyPr>
          <a:lstStyle>
            <a:lvl1pPr algn="ctr">
              <a:defRPr sz="2400" b="0"/>
            </a:lvl1pPr>
          </a:lstStyle>
          <a:p>
            <a:r>
              <a:rPr lang="en-US"/>
              <a:t>Click to edit Master title style</a:t>
            </a:r>
          </a:p>
        </p:txBody>
      </p:sp>
      <p:sp>
        <p:nvSpPr>
          <p:cNvPr id="3" name="Picture Placeholder 2"/>
          <p:cNvSpPr>
            <a:spLocks noGrp="1" noChangeAspect="1"/>
          </p:cNvSpPr>
          <p:nvPr>
            <p:ph type="pic" idx="1"/>
          </p:nvPr>
        </p:nvSpPr>
        <p:spPr>
          <a:xfrm>
            <a:off x="2013723" y="932112"/>
            <a:ext cx="6942448"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252714" y="5299603"/>
            <a:ext cx="8455490"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023648252"/>
      </p:ext>
    </p:extLst>
  </p:cSld>
  <p:clrMapOvr>
    <a:masterClrMapping/>
  </p:clrMapOvr>
  <p:hf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252715" y="685800"/>
            <a:ext cx="8455490" cy="3048000"/>
          </a:xfrm>
        </p:spPr>
        <p:txBody>
          <a:bodyPr anchor="ctr">
            <a:normAutofit/>
          </a:bodyPr>
          <a:lstStyle>
            <a:lvl1pPr algn="ctr">
              <a:defRPr sz="3200" b="0" cap="none"/>
            </a:lvl1pPr>
          </a:lstStyle>
          <a:p>
            <a:r>
              <a:rPr lang="en-US"/>
              <a:t>Click to edit Master title style</a:t>
            </a:r>
          </a:p>
        </p:txBody>
      </p:sp>
      <p:sp>
        <p:nvSpPr>
          <p:cNvPr id="3" name="Text Placeholder 2"/>
          <p:cNvSpPr>
            <a:spLocks noGrp="1"/>
          </p:cNvSpPr>
          <p:nvPr>
            <p:ph type="body" idx="1"/>
          </p:nvPr>
        </p:nvSpPr>
        <p:spPr>
          <a:xfrm>
            <a:off x="1252715" y="4343400"/>
            <a:ext cx="845549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466495277"/>
      </p:ext>
    </p:extLst>
  </p:cSld>
  <p:clrMapOvr>
    <a:masterClrMapping/>
  </p:clrMapOvr>
  <p:hf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090599" y="863023"/>
            <a:ext cx="514484"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tx1"/>
                </a:solidFill>
                <a:effectLst/>
              </a:rPr>
              <a:t>“</a:t>
            </a:r>
          </a:p>
        </p:txBody>
      </p:sp>
      <p:sp>
        <p:nvSpPr>
          <p:cNvPr id="15" name="TextBox 14"/>
          <p:cNvSpPr txBox="1"/>
          <p:nvPr/>
        </p:nvSpPr>
        <p:spPr>
          <a:xfrm>
            <a:off x="9193722" y="2819399"/>
            <a:ext cx="514484"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2" name="Title 1"/>
          <p:cNvSpPr>
            <a:spLocks noGrp="1"/>
          </p:cNvSpPr>
          <p:nvPr>
            <p:ph type="title"/>
          </p:nvPr>
        </p:nvSpPr>
        <p:spPr>
          <a:xfrm>
            <a:off x="1605084" y="685801"/>
            <a:ext cx="7845879" cy="2743199"/>
          </a:xfrm>
        </p:spPr>
        <p:txBody>
          <a:bodyPr anchor="ctr">
            <a:normAutofit/>
          </a:bodyPr>
          <a:lstStyle>
            <a:lvl1pPr algn="ctr">
              <a:defRPr sz="3200" b="0" cap="none">
                <a:solidFill>
                  <a:schemeClr val="tx1"/>
                </a:solidFill>
              </a:defRPr>
            </a:lvl1pPr>
          </a:lstStyle>
          <a:p>
            <a:r>
              <a:rPr lang="en-US"/>
              <a:t>Click to edit Master title style</a:t>
            </a:r>
          </a:p>
        </p:txBody>
      </p:sp>
      <p:sp>
        <p:nvSpPr>
          <p:cNvPr id="10" name="Text Placeholder 9"/>
          <p:cNvSpPr>
            <a:spLocks noGrp="1"/>
          </p:cNvSpPr>
          <p:nvPr>
            <p:ph type="body" sz="quarter" idx="13"/>
          </p:nvPr>
        </p:nvSpPr>
        <p:spPr>
          <a:xfrm>
            <a:off x="1798014" y="3428999"/>
            <a:ext cx="7460019"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52714" y="4343400"/>
            <a:ext cx="8455490"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584328721"/>
      </p:ext>
    </p:extLst>
  </p:cSld>
  <p:clrMapOvr>
    <a:masterClrMapping/>
  </p:clrMapOvr>
  <p:hf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52716" y="3308581"/>
            <a:ext cx="8455488" cy="1468800"/>
          </a:xfrm>
        </p:spPr>
        <p:txBody>
          <a:bodyPr anchor="b">
            <a:normAutofit/>
          </a:bodyPr>
          <a:lstStyle>
            <a:lvl1pPr algn="r">
              <a:defRPr sz="3200" b="0" cap="none"/>
            </a:lvl1pPr>
          </a:lstStyle>
          <a:p>
            <a:r>
              <a:rPr lang="en-US"/>
              <a:t>Click to edit Master title style</a:t>
            </a:r>
          </a:p>
        </p:txBody>
      </p:sp>
      <p:sp>
        <p:nvSpPr>
          <p:cNvPr id="3" name="Text Placeholder 2"/>
          <p:cNvSpPr>
            <a:spLocks noGrp="1"/>
          </p:cNvSpPr>
          <p:nvPr>
            <p:ph type="body" idx="1"/>
          </p:nvPr>
        </p:nvSpPr>
        <p:spPr>
          <a:xfrm>
            <a:off x="1252714" y="4777381"/>
            <a:ext cx="8455489"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352429325"/>
      </p:ext>
    </p:extLst>
  </p:cSld>
  <p:clrMapOvr>
    <a:masterClrMapping/>
  </p:clrMapOvr>
  <p:hf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090599" y="863023"/>
            <a:ext cx="514484"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tx1"/>
                </a:solidFill>
                <a:effectLst/>
              </a:rPr>
              <a:t>“</a:t>
            </a:r>
          </a:p>
        </p:txBody>
      </p:sp>
      <p:sp>
        <p:nvSpPr>
          <p:cNvPr id="15" name="TextBox 14"/>
          <p:cNvSpPr txBox="1"/>
          <p:nvPr/>
        </p:nvSpPr>
        <p:spPr>
          <a:xfrm>
            <a:off x="9193722" y="2819399"/>
            <a:ext cx="514484"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2" name="Title 1"/>
          <p:cNvSpPr>
            <a:spLocks noGrp="1"/>
          </p:cNvSpPr>
          <p:nvPr>
            <p:ph type="title"/>
          </p:nvPr>
        </p:nvSpPr>
        <p:spPr>
          <a:xfrm>
            <a:off x="1605084" y="685801"/>
            <a:ext cx="7845879" cy="2743199"/>
          </a:xfrm>
        </p:spPr>
        <p:txBody>
          <a:bodyPr anchor="ctr">
            <a:normAutofit/>
          </a:bodyPr>
          <a:lstStyle>
            <a:lvl1pPr algn="ctr">
              <a:defRPr sz="3200" b="0" cap="none">
                <a:solidFill>
                  <a:schemeClr val="tx1"/>
                </a:solidFill>
              </a:defRPr>
            </a:lvl1pPr>
          </a:lstStyle>
          <a:p>
            <a:r>
              <a:rPr lang="en-US"/>
              <a:t>Click to edit Master title style</a:t>
            </a:r>
          </a:p>
        </p:txBody>
      </p:sp>
      <p:sp>
        <p:nvSpPr>
          <p:cNvPr id="10" name="Text Placeholder 9"/>
          <p:cNvSpPr>
            <a:spLocks noGrp="1"/>
          </p:cNvSpPr>
          <p:nvPr>
            <p:ph type="body" sz="quarter" idx="13"/>
          </p:nvPr>
        </p:nvSpPr>
        <p:spPr>
          <a:xfrm>
            <a:off x="1252716" y="3886200"/>
            <a:ext cx="8455489"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252714" y="4775200"/>
            <a:ext cx="8455489"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965128528"/>
      </p:ext>
    </p:extLst>
  </p:cSld>
  <p:clrMapOvr>
    <a:masterClrMapping/>
  </p:clrMapOvr>
  <p:hf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52716" y="685802"/>
            <a:ext cx="8455490" cy="2727325"/>
          </a:xfrm>
        </p:spPr>
        <p:txBody>
          <a:bodyPr vert="horz" lIns="91440" tIns="45720" rIns="91440" bIns="45720" rtlCol="0" anchor="ctr">
            <a:normAutofit/>
          </a:bodyPr>
          <a:lstStyle>
            <a:lvl1pPr>
              <a:defRPr lang="en-US" b="0" dirty="0"/>
            </a:lvl1pPr>
          </a:lstStyle>
          <a:p>
            <a:pPr marL="0" lvl="0"/>
            <a:r>
              <a:rPr lang="en-US"/>
              <a:t>Click to edit Master title style</a:t>
            </a:r>
          </a:p>
        </p:txBody>
      </p:sp>
      <p:sp>
        <p:nvSpPr>
          <p:cNvPr id="10" name="Text Placeholder 9"/>
          <p:cNvSpPr>
            <a:spLocks noGrp="1"/>
          </p:cNvSpPr>
          <p:nvPr>
            <p:ph type="body" sz="quarter" idx="13"/>
          </p:nvPr>
        </p:nvSpPr>
        <p:spPr>
          <a:xfrm>
            <a:off x="1252715" y="3505200"/>
            <a:ext cx="8455491"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252715" y="4343400"/>
            <a:ext cx="8455491"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803334431"/>
      </p:ext>
    </p:extLst>
  </p:cSld>
  <p:clrMapOvr>
    <a:masterClrMapping/>
  </p:clrMapOvr>
  <p:hf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pPr/>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7018841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14068" y="685800"/>
            <a:ext cx="1494138" cy="5105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52715" y="685800"/>
            <a:ext cx="6768420"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pPr/>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9083263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14350" y="274639"/>
            <a:ext cx="92583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59D53C89-5106-4C13-91A0-BCE8A25D491A}"/>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9A60576A-1C81-4580-9FE1-CA0820BADD02}" type="datetime1">
              <a:rPr lang="en-US" altLang="en-US"/>
              <a:pPr>
                <a:defRPr/>
              </a:pPr>
              <a:t>2/2/2026</a:t>
            </a:fld>
            <a:endParaRPr lang="en-US" altLang="en-US"/>
          </a:p>
        </p:txBody>
      </p:sp>
      <p:sp>
        <p:nvSpPr>
          <p:cNvPr id="4" name="Footer Placeholder 3">
            <a:extLst>
              <a:ext uri="{FF2B5EF4-FFF2-40B4-BE49-F238E27FC236}">
                <a16:creationId xmlns:a16="http://schemas.microsoft.com/office/drawing/2014/main" id="{CFDE093A-C02F-4241-9C35-22C48EFAF64F}"/>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5" name="Slide Number Placeholder 4">
            <a:extLst>
              <a:ext uri="{FF2B5EF4-FFF2-40B4-BE49-F238E27FC236}">
                <a16:creationId xmlns:a16="http://schemas.microsoft.com/office/drawing/2014/main" id="{40509C96-2137-4EAC-B632-200526510C5F}"/>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097F100A-99A4-474C-982B-3512B524D762}" type="slidenum">
              <a:rPr lang="en-US" altLang="en-US"/>
              <a:pPr>
                <a:defRPr/>
              </a:pPr>
              <a:t>‹#›</a:t>
            </a:fld>
            <a:endParaRPr lang="en-US" altLang="en-US"/>
          </a:p>
        </p:txBody>
      </p:sp>
    </p:spTree>
    <p:extLst>
      <p:ext uri="{BB962C8B-B14F-4D97-AF65-F5344CB8AC3E}">
        <p14:creationId xmlns:p14="http://schemas.microsoft.com/office/powerpoint/2010/main" val="40647465"/>
      </p:ext>
    </p:extLst>
  </p:cSld>
  <p:clrMapOvr>
    <a:masterClrMapping/>
  </p:clrMapOvr>
  <p:transitio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Text Placeholder 2"/>
          <p:cNvSpPr>
            <a:spLocks noGrp="1"/>
          </p:cNvSpPr>
          <p:nvPr>
            <p:ph type="body" sz="half" idx="1"/>
          </p:nvPr>
        </p:nvSpPr>
        <p:spPr>
          <a:xfrm>
            <a:off x="514350"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29225"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B993DD3-423D-47E3-BDAE-043949D3BB38}"/>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01DCE427-0A6A-43BE-A8E5-4D35B5AD922C}" type="datetime1">
              <a:rPr lang="en-US" altLang="en-US"/>
              <a:pPr>
                <a:defRPr/>
              </a:pPr>
              <a:t>2/2/2026</a:t>
            </a:fld>
            <a:endParaRPr lang="en-US" altLang="en-US"/>
          </a:p>
        </p:txBody>
      </p:sp>
      <p:sp>
        <p:nvSpPr>
          <p:cNvPr id="6" name="Footer Placeholder 5">
            <a:extLst>
              <a:ext uri="{FF2B5EF4-FFF2-40B4-BE49-F238E27FC236}">
                <a16:creationId xmlns:a16="http://schemas.microsoft.com/office/drawing/2014/main" id="{878F9B04-1FA4-4A52-85F5-61FC2C6D744D}"/>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7" name="Slide Number Placeholder 6">
            <a:extLst>
              <a:ext uri="{FF2B5EF4-FFF2-40B4-BE49-F238E27FC236}">
                <a16:creationId xmlns:a16="http://schemas.microsoft.com/office/drawing/2014/main" id="{7378E1B6-CDF2-4C37-838B-150EB55A54B6}"/>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BDA41070-2D64-4952-9793-61CAEE73C507}" type="slidenum">
              <a:rPr lang="en-US" altLang="en-US"/>
              <a:pPr>
                <a:defRPr/>
              </a:pPr>
              <a:t>‹#›</a:t>
            </a:fld>
            <a:endParaRPr lang="en-US" altLang="en-US"/>
          </a:p>
        </p:txBody>
      </p:sp>
    </p:spTree>
    <p:extLst>
      <p:ext uri="{BB962C8B-B14F-4D97-AF65-F5344CB8AC3E}">
        <p14:creationId xmlns:p14="http://schemas.microsoft.com/office/powerpoint/2010/main" val="951649393"/>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04900" y="457201"/>
            <a:ext cx="8667750" cy="1981200"/>
          </a:xfrm>
        </p:spPr>
        <p:txBody>
          <a:bodyPr/>
          <a:lstStyle/>
          <a:p>
            <a:r>
              <a:rPr lang="en-US"/>
              <a:t>Click to edit Master title style</a:t>
            </a:r>
          </a:p>
        </p:txBody>
      </p:sp>
      <p:sp>
        <p:nvSpPr>
          <p:cNvPr id="3" name="Content Placeholder 2"/>
          <p:cNvSpPr>
            <a:spLocks noGrp="1"/>
          </p:cNvSpPr>
          <p:nvPr>
            <p:ph idx="1"/>
          </p:nvPr>
        </p:nvSpPr>
        <p:spPr>
          <a:xfrm>
            <a:off x="1104900" y="2667000"/>
            <a:ext cx="8667750" cy="333281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262371" y="6108174"/>
            <a:ext cx="964657" cy="365125"/>
          </a:xfrm>
        </p:spPr>
        <p:txBody>
          <a:bodyPr/>
          <a:lstStyle/>
          <a:p>
            <a:fld id="{B61BEF0D-F0BB-DE4B-95CE-6DB70DBA9567}" type="datetimeFigureOut">
              <a:rPr lang="en-US" smtClean="0"/>
              <a:pPr/>
              <a:t>2/2/2026</a:t>
            </a:fld>
            <a:endParaRPr lang="en-US"/>
          </a:p>
        </p:txBody>
      </p:sp>
      <p:sp>
        <p:nvSpPr>
          <p:cNvPr id="5" name="Footer Placeholder 4"/>
          <p:cNvSpPr>
            <a:spLocks noGrp="1"/>
          </p:cNvSpPr>
          <p:nvPr>
            <p:ph type="ftr" sz="quarter" idx="11"/>
          </p:nvPr>
        </p:nvSpPr>
        <p:spPr>
          <a:xfrm>
            <a:off x="2219228" y="6108174"/>
            <a:ext cx="5978832" cy="365125"/>
          </a:xfrm>
        </p:spPr>
        <p:txBody>
          <a:bodyPr/>
          <a:lstStyle/>
          <a:p>
            <a:endParaRPr lang="en-US"/>
          </a:p>
        </p:txBody>
      </p:sp>
      <p:sp>
        <p:nvSpPr>
          <p:cNvPr id="6" name="Slide Number Placeholder 5"/>
          <p:cNvSpPr>
            <a:spLocks noGrp="1"/>
          </p:cNvSpPr>
          <p:nvPr>
            <p:ph type="sldNum" sz="quarter" idx="12"/>
          </p:nvPr>
        </p:nvSpPr>
        <p:spPr>
          <a:xfrm>
            <a:off x="9291339" y="6108174"/>
            <a:ext cx="481312" cy="365125"/>
          </a:xfrm>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5289089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woObjAndObj">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quarter" idx="1"/>
          </p:nvPr>
        </p:nvSpPr>
        <p:spPr>
          <a:xfrm>
            <a:off x="514350"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14350"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half" idx="3"/>
          </p:nvPr>
        </p:nvSpPr>
        <p:spPr>
          <a:xfrm>
            <a:off x="5229225"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60A9658E-21B2-422D-B84D-0DFE23BC7169}"/>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F97CC13A-61EF-42FD-8667-8AB74745B9B5}" type="datetime1">
              <a:rPr lang="en-US" altLang="en-US"/>
              <a:pPr>
                <a:defRPr/>
              </a:pPr>
              <a:t>2/2/2026</a:t>
            </a:fld>
            <a:endParaRPr lang="en-US" altLang="en-US"/>
          </a:p>
        </p:txBody>
      </p:sp>
      <p:sp>
        <p:nvSpPr>
          <p:cNvPr id="7" name="Footer Placeholder 6">
            <a:extLst>
              <a:ext uri="{FF2B5EF4-FFF2-40B4-BE49-F238E27FC236}">
                <a16:creationId xmlns:a16="http://schemas.microsoft.com/office/drawing/2014/main" id="{934B5FE0-AF2D-439C-8698-F849D4647456}"/>
              </a:ext>
            </a:extLst>
          </p:cNvPr>
          <p:cNvSpPr>
            <a:spLocks noGrp="1"/>
          </p:cNvSpPr>
          <p:nvPr>
            <p:ph type="ftr" sz="quarter" idx="11"/>
          </p:nvPr>
        </p:nvSpPr>
        <p:spPr>
          <a:xfrm>
            <a:off x="3514725" y="6245225"/>
            <a:ext cx="3257550" cy="476250"/>
          </a:xfrm>
          <a:prstGeom prst="rect">
            <a:avLst/>
          </a:prstGeom>
        </p:spPr>
        <p:txBody>
          <a:bodyPr/>
          <a:lstStyle>
            <a:lvl1pPr>
              <a:defRPr>
                <a:latin typeface="Arial" pitchFamily="34" charset="0"/>
              </a:defRPr>
            </a:lvl1pPr>
          </a:lstStyle>
          <a:p>
            <a:pPr>
              <a:defRPr/>
            </a:pPr>
            <a:endParaRPr lang="en-US" altLang="en-US"/>
          </a:p>
        </p:txBody>
      </p:sp>
      <p:sp>
        <p:nvSpPr>
          <p:cNvPr id="8" name="Slide Number Placeholder 7">
            <a:extLst>
              <a:ext uri="{FF2B5EF4-FFF2-40B4-BE49-F238E27FC236}">
                <a16:creationId xmlns:a16="http://schemas.microsoft.com/office/drawing/2014/main" id="{592CDE8C-F4AA-464B-AADF-F507C5DF6EE7}"/>
              </a:ext>
            </a:extLst>
          </p:cNvPr>
          <p:cNvSpPr>
            <a:spLocks noGrp="1"/>
          </p:cNvSpPr>
          <p:nvPr>
            <p:ph type="sldNum" sz="quarter" idx="12"/>
          </p:nvPr>
        </p:nvSpPr>
        <p:spPr>
          <a:xfrm>
            <a:off x="7372350" y="6245225"/>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1D0188F3-74A0-451F-8689-FB8A010D68B8}" type="slidenum">
              <a:rPr lang="en-US" altLang="en-US"/>
              <a:pPr>
                <a:defRPr/>
              </a:pPr>
              <a:t>‹#›</a:t>
            </a:fld>
            <a:endParaRPr lang="en-US" altLang="en-US"/>
          </a:p>
        </p:txBody>
      </p:sp>
    </p:spTree>
    <p:extLst>
      <p:ext uri="{BB962C8B-B14F-4D97-AF65-F5344CB8AC3E}">
        <p14:creationId xmlns:p14="http://schemas.microsoft.com/office/powerpoint/2010/main" val="1239755517"/>
      </p:ext>
    </p:extLst>
  </p:cSld>
  <p:clrMapOvr>
    <a:masterClrMapping/>
  </p:clrMapOvr>
  <p:transition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half" idx="1"/>
          </p:nvPr>
        </p:nvSpPr>
        <p:spPr>
          <a:xfrm>
            <a:off x="514350"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229225"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4EBC95F-8F7E-410E-AC30-F8BCFDAF78CF}"/>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272325A7-262B-4C8A-B4C4-829103060B11}" type="datetime1">
              <a:rPr lang="en-US" altLang="en-US"/>
              <a:pPr>
                <a:defRPr/>
              </a:pPr>
              <a:t>2/2/2026</a:t>
            </a:fld>
            <a:endParaRPr lang="en-US" altLang="en-US"/>
          </a:p>
        </p:txBody>
      </p:sp>
      <p:sp>
        <p:nvSpPr>
          <p:cNvPr id="6" name="Footer Placeholder 5">
            <a:extLst>
              <a:ext uri="{FF2B5EF4-FFF2-40B4-BE49-F238E27FC236}">
                <a16:creationId xmlns:a16="http://schemas.microsoft.com/office/drawing/2014/main" id="{B9A84887-90E4-4D65-AC24-CB4188C58F68}"/>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7" name="Slide Number Placeholder 6">
            <a:extLst>
              <a:ext uri="{FF2B5EF4-FFF2-40B4-BE49-F238E27FC236}">
                <a16:creationId xmlns:a16="http://schemas.microsoft.com/office/drawing/2014/main" id="{026A11F6-91BE-4F0A-A6E3-4AA7F1FB1152}"/>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28DF4E44-28A7-41BE-BF50-1A3252E96856}" type="slidenum">
              <a:rPr lang="en-US" altLang="en-US"/>
              <a:pPr>
                <a:defRPr/>
              </a:pPr>
              <a:t>‹#›</a:t>
            </a:fld>
            <a:endParaRPr lang="en-US" altLang="en-US"/>
          </a:p>
        </p:txBody>
      </p:sp>
    </p:spTree>
    <p:extLst>
      <p:ext uri="{BB962C8B-B14F-4D97-AF65-F5344CB8AC3E}">
        <p14:creationId xmlns:p14="http://schemas.microsoft.com/office/powerpoint/2010/main" val="4107979909"/>
      </p:ext>
    </p:extLst>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Text Placeholder 2"/>
          <p:cNvSpPr>
            <a:spLocks noGrp="1"/>
          </p:cNvSpPr>
          <p:nvPr>
            <p:ph type="body" sz="half" idx="1"/>
          </p:nvPr>
        </p:nvSpPr>
        <p:spPr>
          <a:xfrm>
            <a:off x="514350"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229225"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229225"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D3DD23B6-489D-4946-8C0C-A7BDA4BB9BEF}"/>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8206BEFA-475C-425F-9D16-F7E36BE8A675}" type="datetime1">
              <a:rPr lang="en-US" altLang="en-US"/>
              <a:pPr>
                <a:defRPr/>
              </a:pPr>
              <a:t>2/2/2026</a:t>
            </a:fld>
            <a:endParaRPr lang="en-US" altLang="en-US"/>
          </a:p>
        </p:txBody>
      </p:sp>
      <p:sp>
        <p:nvSpPr>
          <p:cNvPr id="7" name="Footer Placeholder 6">
            <a:extLst>
              <a:ext uri="{FF2B5EF4-FFF2-40B4-BE49-F238E27FC236}">
                <a16:creationId xmlns:a16="http://schemas.microsoft.com/office/drawing/2014/main" id="{69747A9B-6619-4CE8-B6E7-9F06FCA4B790}"/>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8" name="Slide Number Placeholder 7">
            <a:extLst>
              <a:ext uri="{FF2B5EF4-FFF2-40B4-BE49-F238E27FC236}">
                <a16:creationId xmlns:a16="http://schemas.microsoft.com/office/drawing/2014/main" id="{9DD48F55-69D9-4C8A-ABAE-9DAE9DC04AA8}"/>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80D2A424-A661-42B2-B3F0-B0F4AF58AA6B}" type="slidenum">
              <a:rPr lang="en-US" altLang="en-US"/>
              <a:pPr>
                <a:defRPr/>
              </a:pPr>
              <a:t>‹#›</a:t>
            </a:fld>
            <a:endParaRPr lang="en-US" altLang="en-US"/>
          </a:p>
        </p:txBody>
      </p:sp>
    </p:spTree>
    <p:extLst>
      <p:ext uri="{BB962C8B-B14F-4D97-AF65-F5344CB8AC3E}">
        <p14:creationId xmlns:p14="http://schemas.microsoft.com/office/powerpoint/2010/main" val="1102793549"/>
      </p:ext>
    </p:extLst>
  </p:cSld>
  <p:clrMapOvr>
    <a:masterClrMapping/>
  </p:clrMapOvr>
  <p:transition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quarter" idx="1"/>
          </p:nvPr>
        </p:nvSpPr>
        <p:spPr>
          <a:xfrm>
            <a:off x="514350"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229225"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14350"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5229225"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2F2C59-9F10-4A87-ABF0-723D82DE0864}"/>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256617DB-234B-4D94-BA85-BDE8B393032E}" type="datetime1">
              <a:rPr lang="en-US" altLang="en-US"/>
              <a:pPr>
                <a:defRPr/>
              </a:pPr>
              <a:t>2/2/2026</a:t>
            </a:fld>
            <a:endParaRPr lang="en-US" altLang="en-US"/>
          </a:p>
        </p:txBody>
      </p:sp>
      <p:sp>
        <p:nvSpPr>
          <p:cNvPr id="8" name="Footer Placeholder 7">
            <a:extLst>
              <a:ext uri="{FF2B5EF4-FFF2-40B4-BE49-F238E27FC236}">
                <a16:creationId xmlns:a16="http://schemas.microsoft.com/office/drawing/2014/main" id="{9CC4AFF2-7F2D-4CAF-8DA4-68869BB6C0E6}"/>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9" name="Slide Number Placeholder 8">
            <a:extLst>
              <a:ext uri="{FF2B5EF4-FFF2-40B4-BE49-F238E27FC236}">
                <a16:creationId xmlns:a16="http://schemas.microsoft.com/office/drawing/2014/main" id="{F60F05BC-25C4-4592-9A3B-671890CF7814}"/>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36E0B9A3-E45A-44F9-8B4E-499173424FC7}" type="slidenum">
              <a:rPr lang="en-US" altLang="en-US"/>
              <a:pPr>
                <a:defRPr/>
              </a:pPr>
              <a:t>‹#›</a:t>
            </a:fld>
            <a:endParaRPr lang="en-US" altLang="en-US"/>
          </a:p>
        </p:txBody>
      </p:sp>
    </p:spTree>
    <p:extLst>
      <p:ext uri="{BB962C8B-B14F-4D97-AF65-F5344CB8AC3E}">
        <p14:creationId xmlns:p14="http://schemas.microsoft.com/office/powerpoint/2010/main" val="176760197"/>
      </p:ext>
    </p:extLst>
  </p:cSld>
  <p:clrMapOvr>
    <a:masterClrMapping/>
  </p:clrMapOvr>
  <p:transition advClick="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half" idx="1"/>
          </p:nvPr>
        </p:nvSpPr>
        <p:spPr>
          <a:xfrm>
            <a:off x="514350" y="1600200"/>
            <a:ext cx="92583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14350" y="3938589"/>
            <a:ext cx="92583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5B3ADF1-4884-4E07-AE14-676157DA0FB4}"/>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EFDDC3B2-7AC2-4B0B-8299-721C2D0DCBD5}" type="datetime1">
              <a:rPr lang="en-US" altLang="en-US"/>
              <a:pPr>
                <a:defRPr/>
              </a:pPr>
              <a:t>2/2/2026</a:t>
            </a:fld>
            <a:endParaRPr lang="en-US" altLang="en-US"/>
          </a:p>
        </p:txBody>
      </p:sp>
      <p:sp>
        <p:nvSpPr>
          <p:cNvPr id="6" name="Footer Placeholder 5">
            <a:extLst>
              <a:ext uri="{FF2B5EF4-FFF2-40B4-BE49-F238E27FC236}">
                <a16:creationId xmlns:a16="http://schemas.microsoft.com/office/drawing/2014/main" id="{1EFD195F-A4B6-4BCE-B3B1-9F9137C1D90A}"/>
              </a:ext>
            </a:extLst>
          </p:cNvPr>
          <p:cNvSpPr>
            <a:spLocks noGrp="1"/>
          </p:cNvSpPr>
          <p:nvPr>
            <p:ph type="ftr" sz="quarter" idx="11"/>
          </p:nvPr>
        </p:nvSpPr>
        <p:spPr>
          <a:xfrm>
            <a:off x="3514725" y="6245225"/>
            <a:ext cx="3257550" cy="476250"/>
          </a:xfrm>
          <a:prstGeom prst="rect">
            <a:avLst/>
          </a:prstGeom>
        </p:spPr>
        <p:txBody>
          <a:bodyPr/>
          <a:lstStyle>
            <a:lvl1pPr>
              <a:defRPr>
                <a:latin typeface="Arial" pitchFamily="34" charset="0"/>
              </a:defRPr>
            </a:lvl1pPr>
          </a:lstStyle>
          <a:p>
            <a:pPr>
              <a:defRPr/>
            </a:pPr>
            <a:endParaRPr lang="en-US" altLang="en-US"/>
          </a:p>
        </p:txBody>
      </p:sp>
      <p:sp>
        <p:nvSpPr>
          <p:cNvPr id="7" name="Slide Number Placeholder 6">
            <a:extLst>
              <a:ext uri="{FF2B5EF4-FFF2-40B4-BE49-F238E27FC236}">
                <a16:creationId xmlns:a16="http://schemas.microsoft.com/office/drawing/2014/main" id="{5A0AC4B3-A99E-448E-8DF0-FF635A7BEF25}"/>
              </a:ext>
            </a:extLst>
          </p:cNvPr>
          <p:cNvSpPr>
            <a:spLocks noGrp="1"/>
          </p:cNvSpPr>
          <p:nvPr>
            <p:ph type="sldNum" sz="quarter" idx="12"/>
          </p:nvPr>
        </p:nvSpPr>
        <p:spPr>
          <a:xfrm>
            <a:off x="7372350" y="6245225"/>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005EC6CF-E1B0-441B-9B49-4CF777E66DA1}" type="slidenum">
              <a:rPr lang="en-US" altLang="en-US"/>
              <a:pPr>
                <a:defRPr/>
              </a:pPr>
              <a:t>‹#›</a:t>
            </a:fld>
            <a:endParaRPr lang="en-US" altLang="en-US"/>
          </a:p>
        </p:txBody>
      </p:sp>
    </p:spTree>
    <p:extLst>
      <p:ext uri="{BB962C8B-B14F-4D97-AF65-F5344CB8AC3E}">
        <p14:creationId xmlns:p14="http://schemas.microsoft.com/office/powerpoint/2010/main" val="2378775305"/>
      </p:ext>
    </p:extLst>
  </p:cSld>
  <p:clrMapOvr>
    <a:masterClrMapping/>
  </p:clrMapOvr>
  <p:transition advClick="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quarter" idx="1"/>
          </p:nvPr>
        </p:nvSpPr>
        <p:spPr>
          <a:xfrm>
            <a:off x="514350"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14350"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5229225"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1BBE6C5A-BBB1-4FEE-864C-5BF376E4AD15}"/>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FF2FBA52-F3A5-4FCC-9E21-C4B4FA947D82}" type="datetime1">
              <a:rPr lang="en-US" altLang="en-US"/>
              <a:pPr>
                <a:defRPr/>
              </a:pPr>
              <a:t>2/2/2026</a:t>
            </a:fld>
            <a:endParaRPr lang="en-US" altLang="en-US"/>
          </a:p>
        </p:txBody>
      </p:sp>
      <p:sp>
        <p:nvSpPr>
          <p:cNvPr id="7" name="Footer Placeholder 6">
            <a:extLst>
              <a:ext uri="{FF2B5EF4-FFF2-40B4-BE49-F238E27FC236}">
                <a16:creationId xmlns:a16="http://schemas.microsoft.com/office/drawing/2014/main" id="{5BF7515C-EF79-4067-9951-51AC5997FA2E}"/>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8" name="Slide Number Placeholder 7">
            <a:extLst>
              <a:ext uri="{FF2B5EF4-FFF2-40B4-BE49-F238E27FC236}">
                <a16:creationId xmlns:a16="http://schemas.microsoft.com/office/drawing/2014/main" id="{309705C2-0708-4F52-B6B1-C9ABFFCC15A2}"/>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CE6CE4ED-1ABB-4761-B17D-81C11AE4F50D}" type="slidenum">
              <a:rPr lang="en-US" altLang="en-US"/>
              <a:pPr>
                <a:defRPr/>
              </a:pPr>
              <a:t>‹#›</a:t>
            </a:fld>
            <a:endParaRPr lang="en-US" altLang="en-US"/>
          </a:p>
        </p:txBody>
      </p:sp>
    </p:spTree>
    <p:extLst>
      <p:ext uri="{BB962C8B-B14F-4D97-AF65-F5344CB8AC3E}">
        <p14:creationId xmlns:p14="http://schemas.microsoft.com/office/powerpoint/2010/main" val="1529292819"/>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35370" y="2666999"/>
            <a:ext cx="7537281" cy="2360071"/>
          </a:xfrm>
        </p:spPr>
        <p:txBody>
          <a:bodyPr anchor="b"/>
          <a:lstStyle>
            <a:lvl1pPr algn="r">
              <a:defRPr sz="4000" b="0" cap="none"/>
            </a:lvl1pPr>
          </a:lstStyle>
          <a:p>
            <a:r>
              <a:rPr lang="en-US"/>
              <a:t>Click to edit Master title style</a:t>
            </a:r>
          </a:p>
        </p:txBody>
      </p:sp>
      <p:sp>
        <p:nvSpPr>
          <p:cNvPr id="3" name="Text Placeholder 2"/>
          <p:cNvSpPr>
            <a:spLocks noGrp="1"/>
          </p:cNvSpPr>
          <p:nvPr>
            <p:ph type="body" idx="1"/>
          </p:nvPr>
        </p:nvSpPr>
        <p:spPr>
          <a:xfrm>
            <a:off x="2235373" y="5027070"/>
            <a:ext cx="7537277"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307482" y="6116071"/>
            <a:ext cx="465168" cy="365125"/>
          </a:xfrm>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227996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04900" y="685802"/>
            <a:ext cx="8667750" cy="1752599"/>
          </a:xfrm>
        </p:spPr>
        <p:txBody>
          <a:bodyPr/>
          <a:lstStyle/>
          <a:p>
            <a:r>
              <a:rPr lang="en-US"/>
              <a:t>Click to edit Master title style</a:t>
            </a:r>
          </a:p>
        </p:txBody>
      </p:sp>
      <p:sp>
        <p:nvSpPr>
          <p:cNvPr id="3" name="Content Placeholder 2"/>
          <p:cNvSpPr>
            <a:spLocks noGrp="1"/>
          </p:cNvSpPr>
          <p:nvPr>
            <p:ph sz="half" idx="1"/>
          </p:nvPr>
        </p:nvSpPr>
        <p:spPr>
          <a:xfrm>
            <a:off x="1104900" y="2667000"/>
            <a:ext cx="4207383" cy="33686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565267" y="2667000"/>
            <a:ext cx="4207383" cy="334682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61BEF0D-F0BB-DE4B-95CE-6DB70DBA9567}" type="datetimeFigureOut">
              <a:rPr lang="en-US" smtClean="0"/>
              <a:pPr/>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04052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495667" y="2658533"/>
            <a:ext cx="388832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52713" y="3335337"/>
            <a:ext cx="4131279"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806924" y="2667000"/>
            <a:ext cx="3901282"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76924" y="3335337"/>
            <a:ext cx="4131279"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smtClean="0"/>
              <a:pPr/>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1689337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smtClean="0"/>
              <a:pPr/>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116787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831641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2714" y="1600200"/>
            <a:ext cx="2995351" cy="1371600"/>
          </a:xfrm>
        </p:spPr>
        <p:txBody>
          <a:bodyPr anchor="b">
            <a:normAutofit/>
          </a:bodyPr>
          <a:lstStyle>
            <a:lvl1pPr algn="ctr">
              <a:defRPr sz="2400" b="0"/>
            </a:lvl1pPr>
          </a:lstStyle>
          <a:p>
            <a:r>
              <a:rPr lang="en-US"/>
              <a:t>Click to edit Master title style</a:t>
            </a:r>
          </a:p>
        </p:txBody>
      </p:sp>
      <p:sp>
        <p:nvSpPr>
          <p:cNvPr id="3" name="Content Placeholder 2"/>
          <p:cNvSpPr>
            <a:spLocks noGrp="1"/>
          </p:cNvSpPr>
          <p:nvPr>
            <p:ph idx="1"/>
          </p:nvPr>
        </p:nvSpPr>
        <p:spPr>
          <a:xfrm>
            <a:off x="4440997" y="685801"/>
            <a:ext cx="5267207"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52714" y="2971800"/>
            <a:ext cx="299535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755345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1374" y="1752599"/>
            <a:ext cx="4579514" cy="1371600"/>
          </a:xfrm>
        </p:spPr>
        <p:txBody>
          <a:bodyPr anchor="b">
            <a:normAutofit/>
          </a:bodyPr>
          <a:lstStyle>
            <a:lvl1pPr algn="ctr">
              <a:defRPr sz="2800" b="0"/>
            </a:lvl1pPr>
          </a:lstStyle>
          <a:p>
            <a:r>
              <a:rPr lang="en-US"/>
              <a:t>Click to edit Master title style</a:t>
            </a:r>
          </a:p>
        </p:txBody>
      </p:sp>
      <p:sp>
        <p:nvSpPr>
          <p:cNvPr id="14" name="Picture Placeholder 2"/>
          <p:cNvSpPr>
            <a:spLocks noGrp="1" noChangeAspect="1"/>
          </p:cNvSpPr>
          <p:nvPr>
            <p:ph type="pic" idx="1"/>
          </p:nvPr>
        </p:nvSpPr>
        <p:spPr>
          <a:xfrm>
            <a:off x="6409683" y="914400"/>
            <a:ext cx="2769042"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251374" y="3124199"/>
            <a:ext cx="4579514"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54067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4" name="Group 13"/>
          <p:cNvGrpSpPr/>
          <p:nvPr/>
        </p:nvGrpSpPr>
        <p:grpSpPr>
          <a:xfrm>
            <a:off x="0" y="1"/>
            <a:ext cx="2398515" cy="6858001"/>
            <a:chOff x="0" y="0"/>
            <a:chExt cx="2132013" cy="6858001"/>
          </a:xfrm>
        </p:grpSpPr>
        <p:sp>
          <p:nvSpPr>
            <p:cNvPr id="15" name="Freeform 6"/>
            <p:cNvSpPr/>
            <p:nvPr/>
          </p:nvSpPr>
          <p:spPr bwMode="auto">
            <a:xfrm>
              <a:off x="0" y="0"/>
              <a:ext cx="1073150" cy="5291138"/>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txBody>
            <a:bodyPr/>
            <a:lstStyle/>
            <a:p>
              <a:endParaRPr lang="en-US"/>
            </a:p>
          </p:txBody>
        </p:sp>
        <p:sp>
          <p:nvSpPr>
            <p:cNvPr id="16" name="Freeform 7"/>
            <p:cNvSpPr/>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txBody>
            <a:bodyPr/>
            <a:lstStyle/>
            <a:p>
              <a:endParaRPr lang="en-US"/>
            </a:p>
          </p:txBody>
        </p:sp>
        <p:sp>
          <p:nvSpPr>
            <p:cNvPr id="17" name="Freeform 8"/>
            <p:cNvSpPr/>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txBody>
            <a:bodyPr/>
            <a:lstStyle/>
            <a:p>
              <a:endParaRPr lang="en-US"/>
            </a:p>
          </p:txBody>
        </p:sp>
        <p:sp>
          <p:nvSpPr>
            <p:cNvPr id="18" name="Freeform 9"/>
            <p:cNvSpPr/>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txBody>
            <a:bodyPr/>
            <a:lstStyle/>
            <a:p>
              <a:endParaRPr lang="en-US"/>
            </a:p>
          </p:txBody>
        </p:sp>
        <p:sp>
          <p:nvSpPr>
            <p:cNvPr id="19" name="Freeform 10"/>
            <p:cNvSpPr/>
            <p:nvPr/>
          </p:nvSpPr>
          <p:spPr bwMode="auto">
            <a:xfrm>
              <a:off x="0" y="5257800"/>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txBody>
            <a:bodyPr/>
            <a:lstStyle/>
            <a:p>
              <a:endParaRPr lang="en-US"/>
            </a:p>
          </p:txBody>
        </p:sp>
        <p:sp>
          <p:nvSpPr>
            <p:cNvPr id="20" name="Freeform 11"/>
            <p:cNvSpPr/>
            <p:nvPr/>
          </p:nvSpPr>
          <p:spPr bwMode="auto">
            <a:xfrm>
              <a:off x="0" y="5357813"/>
              <a:ext cx="137795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txBody>
            <a:bodyPr/>
            <a:lstStyle/>
            <a:p>
              <a:endParaRPr lang="en-US"/>
            </a:p>
          </p:txBody>
        </p:sp>
      </p:grpSp>
      <p:sp>
        <p:nvSpPr>
          <p:cNvPr id="2" name="Title Placeholder 1"/>
          <p:cNvSpPr>
            <a:spLocks noGrp="1"/>
          </p:cNvSpPr>
          <p:nvPr>
            <p:ph type="title"/>
          </p:nvPr>
        </p:nvSpPr>
        <p:spPr>
          <a:xfrm>
            <a:off x="1104900" y="457201"/>
            <a:ext cx="8667750" cy="1981200"/>
          </a:xfrm>
          <a:prstGeom prst="rect">
            <a:avLst/>
          </a:prstGeom>
          <a:effectLst/>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104901" y="2667001"/>
            <a:ext cx="8667749" cy="3356995"/>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278515" y="6116071"/>
            <a:ext cx="96465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2/2/2026</a:t>
            </a:fld>
            <a:endParaRPr lang="en-US"/>
          </a:p>
        </p:txBody>
      </p:sp>
      <p:sp>
        <p:nvSpPr>
          <p:cNvPr id="5" name="Footer Placeholder 4"/>
          <p:cNvSpPr>
            <a:spLocks noGrp="1"/>
          </p:cNvSpPr>
          <p:nvPr>
            <p:ph type="ftr" sz="quarter" idx="3"/>
          </p:nvPr>
        </p:nvSpPr>
        <p:spPr>
          <a:xfrm>
            <a:off x="2235372" y="6116071"/>
            <a:ext cx="5978832"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9307482" y="6116071"/>
            <a:ext cx="465168"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a:p>
        </p:txBody>
      </p:sp>
      <p:grpSp>
        <p:nvGrpSpPr>
          <p:cNvPr id="21" name="Group 11">
            <a:extLst>
              <a:ext uri="{FF2B5EF4-FFF2-40B4-BE49-F238E27FC236}">
                <a16:creationId xmlns:a16="http://schemas.microsoft.com/office/drawing/2014/main" id="{4722AC98-E96E-4553-8ADC-A65EDE247324}"/>
              </a:ext>
            </a:extLst>
          </p:cNvPr>
          <p:cNvGrpSpPr>
            <a:grpSpLocks/>
          </p:cNvGrpSpPr>
          <p:nvPr userDrawn="1"/>
        </p:nvGrpSpPr>
        <p:grpSpPr bwMode="auto">
          <a:xfrm>
            <a:off x="14288" y="190500"/>
            <a:ext cx="9858375" cy="447675"/>
            <a:chOff x="0" y="120"/>
            <a:chExt cx="6210" cy="282"/>
          </a:xfrm>
        </p:grpSpPr>
        <p:grpSp>
          <p:nvGrpSpPr>
            <p:cNvPr id="22" name="Group 5">
              <a:extLst>
                <a:ext uri="{FF2B5EF4-FFF2-40B4-BE49-F238E27FC236}">
                  <a16:creationId xmlns:a16="http://schemas.microsoft.com/office/drawing/2014/main" id="{7C0948B6-18CE-4088-8396-35B54207A011}"/>
                </a:ext>
              </a:extLst>
            </p:cNvPr>
            <p:cNvGrpSpPr>
              <a:grpSpLocks/>
            </p:cNvGrpSpPr>
            <p:nvPr userDrawn="1"/>
          </p:nvGrpSpPr>
          <p:grpSpPr bwMode="auto">
            <a:xfrm>
              <a:off x="0" y="384"/>
              <a:ext cx="4914" cy="16"/>
              <a:chOff x="0" y="384"/>
              <a:chExt cx="4914" cy="16"/>
            </a:xfrm>
          </p:grpSpPr>
          <p:sp>
            <p:nvSpPr>
              <p:cNvPr id="28" name="Rectangle 3">
                <a:extLst>
                  <a:ext uri="{FF2B5EF4-FFF2-40B4-BE49-F238E27FC236}">
                    <a16:creationId xmlns:a16="http://schemas.microsoft.com/office/drawing/2014/main" id="{7B2D9358-A2B5-4BCA-ABDD-497C62B34292}"/>
                  </a:ext>
                </a:extLst>
              </p:cNvPr>
              <p:cNvSpPr>
                <a:spLocks noChangeArrowheads="1"/>
              </p:cNvSpPr>
              <p:nvPr userDrawn="1"/>
            </p:nvSpPr>
            <p:spPr bwMode="auto">
              <a:xfrm>
                <a:off x="0" y="384"/>
                <a:ext cx="4206" cy="1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defRPr/>
                </a:pPr>
                <a:endParaRPr lang="en-US" altLang="en-US"/>
              </a:p>
            </p:txBody>
          </p:sp>
          <p:sp>
            <p:nvSpPr>
              <p:cNvPr id="29" name="Rectangle 4">
                <a:extLst>
                  <a:ext uri="{FF2B5EF4-FFF2-40B4-BE49-F238E27FC236}">
                    <a16:creationId xmlns:a16="http://schemas.microsoft.com/office/drawing/2014/main" id="{E415C33C-CE67-44D9-BA4E-6CDE24C48E21}"/>
                  </a:ext>
                </a:extLst>
              </p:cNvPr>
              <p:cNvSpPr>
                <a:spLocks noChangeArrowheads="1"/>
              </p:cNvSpPr>
              <p:nvPr userDrawn="1"/>
            </p:nvSpPr>
            <p:spPr bwMode="auto">
              <a:xfrm>
                <a:off x="4199" y="384"/>
                <a:ext cx="715" cy="1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defRPr/>
                </a:pPr>
                <a:endParaRPr lang="en-US" altLang="en-US"/>
              </a:p>
            </p:txBody>
          </p:sp>
        </p:grpSp>
        <p:grpSp>
          <p:nvGrpSpPr>
            <p:cNvPr id="23" name="Group 10">
              <a:extLst>
                <a:ext uri="{FF2B5EF4-FFF2-40B4-BE49-F238E27FC236}">
                  <a16:creationId xmlns:a16="http://schemas.microsoft.com/office/drawing/2014/main" id="{A305A2F6-E227-4EA7-B690-BB0EDDCCC6F6}"/>
                </a:ext>
              </a:extLst>
            </p:cNvPr>
            <p:cNvGrpSpPr>
              <a:grpSpLocks/>
            </p:cNvGrpSpPr>
            <p:nvPr userDrawn="1"/>
          </p:nvGrpSpPr>
          <p:grpSpPr bwMode="auto">
            <a:xfrm>
              <a:off x="4876" y="120"/>
              <a:ext cx="1334" cy="282"/>
              <a:chOff x="4876" y="120"/>
              <a:chExt cx="1334" cy="282"/>
            </a:xfrm>
          </p:grpSpPr>
          <p:sp>
            <p:nvSpPr>
              <p:cNvPr id="24" name="Freeform 6">
                <a:extLst>
                  <a:ext uri="{FF2B5EF4-FFF2-40B4-BE49-F238E27FC236}">
                    <a16:creationId xmlns:a16="http://schemas.microsoft.com/office/drawing/2014/main" id="{E52042B3-2F30-4EE3-B84E-E73CE0005E3E}"/>
                  </a:ext>
                </a:extLst>
              </p:cNvPr>
              <p:cNvSpPr>
                <a:spLocks/>
              </p:cNvSpPr>
              <p:nvPr userDrawn="1"/>
            </p:nvSpPr>
            <p:spPr bwMode="auto">
              <a:xfrm>
                <a:off x="4934" y="120"/>
                <a:ext cx="1276" cy="282"/>
              </a:xfrm>
              <a:custGeom>
                <a:avLst/>
                <a:gdLst>
                  <a:gd name="T0" fmla="*/ 0 w 1276"/>
                  <a:gd name="T1" fmla="*/ 48 h 282"/>
                  <a:gd name="T2" fmla="*/ 48 w 1276"/>
                  <a:gd name="T3" fmla="*/ 35 h 282"/>
                  <a:gd name="T4" fmla="*/ 248 w 1276"/>
                  <a:gd name="T5" fmla="*/ 159 h 282"/>
                  <a:gd name="T6" fmla="*/ 261 w 1276"/>
                  <a:gd name="T7" fmla="*/ 166 h 282"/>
                  <a:gd name="T8" fmla="*/ 272 w 1276"/>
                  <a:gd name="T9" fmla="*/ 169 h 282"/>
                  <a:gd name="T10" fmla="*/ 281 w 1276"/>
                  <a:gd name="T11" fmla="*/ 170 h 282"/>
                  <a:gd name="T12" fmla="*/ 289 w 1276"/>
                  <a:gd name="T13" fmla="*/ 170 h 282"/>
                  <a:gd name="T14" fmla="*/ 298 w 1276"/>
                  <a:gd name="T15" fmla="*/ 170 h 282"/>
                  <a:gd name="T16" fmla="*/ 321 w 1276"/>
                  <a:gd name="T17" fmla="*/ 165 h 282"/>
                  <a:gd name="T18" fmla="*/ 1014 w 1276"/>
                  <a:gd name="T19" fmla="*/ 18 h 282"/>
                  <a:gd name="T20" fmla="*/ 1050 w 1276"/>
                  <a:gd name="T21" fmla="*/ 12 h 282"/>
                  <a:gd name="T22" fmla="*/ 1081 w 1276"/>
                  <a:gd name="T23" fmla="*/ 6 h 282"/>
                  <a:gd name="T24" fmla="*/ 1102 w 1276"/>
                  <a:gd name="T25" fmla="*/ 4 h 282"/>
                  <a:gd name="T26" fmla="*/ 1129 w 1276"/>
                  <a:gd name="T27" fmla="*/ 2 h 282"/>
                  <a:gd name="T28" fmla="*/ 1151 w 1276"/>
                  <a:gd name="T29" fmla="*/ 0 h 282"/>
                  <a:gd name="T30" fmla="*/ 1173 w 1276"/>
                  <a:gd name="T31" fmla="*/ 2 h 282"/>
                  <a:gd name="T32" fmla="*/ 1204 w 1276"/>
                  <a:gd name="T33" fmla="*/ 6 h 282"/>
                  <a:gd name="T34" fmla="*/ 1224 w 1276"/>
                  <a:gd name="T35" fmla="*/ 11 h 282"/>
                  <a:gd name="T36" fmla="*/ 1243 w 1276"/>
                  <a:gd name="T37" fmla="*/ 19 h 282"/>
                  <a:gd name="T38" fmla="*/ 1265 w 1276"/>
                  <a:gd name="T39" fmla="*/ 28 h 282"/>
                  <a:gd name="T40" fmla="*/ 1275 w 1276"/>
                  <a:gd name="T41" fmla="*/ 47 h 282"/>
                  <a:gd name="T42" fmla="*/ 1268 w 1276"/>
                  <a:gd name="T43" fmla="*/ 63 h 282"/>
                  <a:gd name="T44" fmla="*/ 1255 w 1276"/>
                  <a:gd name="T45" fmla="*/ 76 h 282"/>
                  <a:gd name="T46" fmla="*/ 1238 w 1276"/>
                  <a:gd name="T47" fmla="*/ 88 h 282"/>
                  <a:gd name="T48" fmla="*/ 1207 w 1276"/>
                  <a:gd name="T49" fmla="*/ 104 h 282"/>
                  <a:gd name="T50" fmla="*/ 1169 w 1276"/>
                  <a:gd name="T51" fmla="*/ 118 h 282"/>
                  <a:gd name="T52" fmla="*/ 1147 w 1276"/>
                  <a:gd name="T53" fmla="*/ 126 h 282"/>
                  <a:gd name="T54" fmla="*/ 1121 w 1276"/>
                  <a:gd name="T55" fmla="*/ 133 h 282"/>
                  <a:gd name="T56" fmla="*/ 1075 w 1276"/>
                  <a:gd name="T57" fmla="*/ 143 h 282"/>
                  <a:gd name="T58" fmla="*/ 1011 w 1276"/>
                  <a:gd name="T59" fmla="*/ 156 h 282"/>
                  <a:gd name="T60" fmla="*/ 466 w 1276"/>
                  <a:gd name="T61" fmla="*/ 265 h 282"/>
                  <a:gd name="T62" fmla="*/ 411 w 1276"/>
                  <a:gd name="T63" fmla="*/ 274 h 282"/>
                  <a:gd name="T64" fmla="*/ 374 w 1276"/>
                  <a:gd name="T65" fmla="*/ 280 h 282"/>
                  <a:gd name="T66" fmla="*/ 330 w 1276"/>
                  <a:gd name="T67" fmla="*/ 280 h 282"/>
                  <a:gd name="T68" fmla="*/ 287 w 1276"/>
                  <a:gd name="T69" fmla="*/ 280 h 282"/>
                  <a:gd name="T70" fmla="*/ 120 w 1276"/>
                  <a:gd name="T71" fmla="*/ 281 h 282"/>
                  <a:gd name="T72" fmla="*/ 78 w 1276"/>
                  <a:gd name="T73" fmla="*/ 280 h 282"/>
                  <a:gd name="T74" fmla="*/ 74 w 1276"/>
                  <a:gd name="T75" fmla="*/ 279 h 282"/>
                  <a:gd name="T76" fmla="*/ 70 w 1276"/>
                  <a:gd name="T77" fmla="*/ 275 h 282"/>
                  <a:gd name="T78" fmla="*/ 65 w 1276"/>
                  <a:gd name="T79" fmla="*/ 275 h 282"/>
                  <a:gd name="T80" fmla="*/ 60 w 1276"/>
                  <a:gd name="T81" fmla="*/ 271 h 282"/>
                  <a:gd name="T82" fmla="*/ 60 w 1276"/>
                  <a:gd name="T83" fmla="*/ 267 h 282"/>
                  <a:gd name="T84" fmla="*/ 63 w 1276"/>
                  <a:gd name="T85" fmla="*/ 262 h 282"/>
                  <a:gd name="T86" fmla="*/ 70 w 1276"/>
                  <a:gd name="T87" fmla="*/ 257 h 282"/>
                  <a:gd name="T88" fmla="*/ 88 w 1276"/>
                  <a:gd name="T89" fmla="*/ 245 h 282"/>
                  <a:gd name="T90" fmla="*/ 106 w 1276"/>
                  <a:gd name="T91" fmla="*/ 238 h 282"/>
                  <a:gd name="T92" fmla="*/ 111 w 1276"/>
                  <a:gd name="T93" fmla="*/ 236 h 282"/>
                  <a:gd name="T94" fmla="*/ 0 w 1276"/>
                  <a:gd name="T95" fmla="*/ 48 h 28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76" h="282">
                    <a:moveTo>
                      <a:pt x="0" y="48"/>
                    </a:moveTo>
                    <a:lnTo>
                      <a:pt x="48" y="35"/>
                    </a:lnTo>
                    <a:lnTo>
                      <a:pt x="248" y="159"/>
                    </a:lnTo>
                    <a:lnTo>
                      <a:pt x="261" y="166"/>
                    </a:lnTo>
                    <a:lnTo>
                      <a:pt x="272" y="169"/>
                    </a:lnTo>
                    <a:lnTo>
                      <a:pt x="281" y="170"/>
                    </a:lnTo>
                    <a:lnTo>
                      <a:pt x="289" y="170"/>
                    </a:lnTo>
                    <a:lnTo>
                      <a:pt x="298" y="170"/>
                    </a:lnTo>
                    <a:lnTo>
                      <a:pt x="321" y="165"/>
                    </a:lnTo>
                    <a:lnTo>
                      <a:pt x="1014" y="18"/>
                    </a:lnTo>
                    <a:lnTo>
                      <a:pt x="1050" y="12"/>
                    </a:lnTo>
                    <a:lnTo>
                      <a:pt x="1081" y="6"/>
                    </a:lnTo>
                    <a:lnTo>
                      <a:pt x="1102" y="4"/>
                    </a:lnTo>
                    <a:lnTo>
                      <a:pt x="1129" y="2"/>
                    </a:lnTo>
                    <a:lnTo>
                      <a:pt x="1151" y="0"/>
                    </a:lnTo>
                    <a:lnTo>
                      <a:pt x="1173" y="2"/>
                    </a:lnTo>
                    <a:lnTo>
                      <a:pt x="1204" y="6"/>
                    </a:lnTo>
                    <a:lnTo>
                      <a:pt x="1224" y="11"/>
                    </a:lnTo>
                    <a:lnTo>
                      <a:pt x="1243" y="19"/>
                    </a:lnTo>
                    <a:lnTo>
                      <a:pt x="1265" y="28"/>
                    </a:lnTo>
                    <a:lnTo>
                      <a:pt x="1275" y="47"/>
                    </a:lnTo>
                    <a:lnTo>
                      <a:pt x="1268" y="63"/>
                    </a:lnTo>
                    <a:lnTo>
                      <a:pt x="1255" y="76"/>
                    </a:lnTo>
                    <a:lnTo>
                      <a:pt x="1238" y="88"/>
                    </a:lnTo>
                    <a:lnTo>
                      <a:pt x="1207" y="104"/>
                    </a:lnTo>
                    <a:lnTo>
                      <a:pt x="1169" y="118"/>
                    </a:lnTo>
                    <a:lnTo>
                      <a:pt x="1147" y="126"/>
                    </a:lnTo>
                    <a:lnTo>
                      <a:pt x="1121" y="133"/>
                    </a:lnTo>
                    <a:lnTo>
                      <a:pt x="1075" y="143"/>
                    </a:lnTo>
                    <a:lnTo>
                      <a:pt x="1011" y="156"/>
                    </a:lnTo>
                    <a:lnTo>
                      <a:pt x="466" y="265"/>
                    </a:lnTo>
                    <a:lnTo>
                      <a:pt x="411" y="274"/>
                    </a:lnTo>
                    <a:lnTo>
                      <a:pt x="374" y="280"/>
                    </a:lnTo>
                    <a:lnTo>
                      <a:pt x="330" y="280"/>
                    </a:lnTo>
                    <a:lnTo>
                      <a:pt x="287" y="280"/>
                    </a:lnTo>
                    <a:lnTo>
                      <a:pt x="120" y="281"/>
                    </a:lnTo>
                    <a:lnTo>
                      <a:pt x="78" y="280"/>
                    </a:lnTo>
                    <a:lnTo>
                      <a:pt x="74" y="279"/>
                    </a:lnTo>
                    <a:lnTo>
                      <a:pt x="70" y="275"/>
                    </a:lnTo>
                    <a:lnTo>
                      <a:pt x="65" y="275"/>
                    </a:lnTo>
                    <a:lnTo>
                      <a:pt x="60" y="271"/>
                    </a:lnTo>
                    <a:lnTo>
                      <a:pt x="60" y="267"/>
                    </a:lnTo>
                    <a:lnTo>
                      <a:pt x="63" y="262"/>
                    </a:lnTo>
                    <a:lnTo>
                      <a:pt x="70" y="257"/>
                    </a:lnTo>
                    <a:lnTo>
                      <a:pt x="88" y="245"/>
                    </a:lnTo>
                    <a:lnTo>
                      <a:pt x="106" y="238"/>
                    </a:lnTo>
                    <a:lnTo>
                      <a:pt x="111" y="236"/>
                    </a:lnTo>
                    <a:lnTo>
                      <a:pt x="0" y="48"/>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 name="Freeform 7">
                <a:extLst>
                  <a:ext uri="{FF2B5EF4-FFF2-40B4-BE49-F238E27FC236}">
                    <a16:creationId xmlns:a16="http://schemas.microsoft.com/office/drawing/2014/main" id="{A3874F9B-0574-4638-B038-6EC55CF82D88}"/>
                  </a:ext>
                </a:extLst>
              </p:cNvPr>
              <p:cNvSpPr>
                <a:spLocks/>
              </p:cNvSpPr>
              <p:nvPr userDrawn="1"/>
            </p:nvSpPr>
            <p:spPr bwMode="auto">
              <a:xfrm>
                <a:off x="5601" y="295"/>
                <a:ext cx="252" cy="74"/>
              </a:xfrm>
              <a:custGeom>
                <a:avLst/>
                <a:gdLst>
                  <a:gd name="T0" fmla="*/ 0 w 252"/>
                  <a:gd name="T1" fmla="*/ 49 h 74"/>
                  <a:gd name="T2" fmla="*/ 68 w 252"/>
                  <a:gd name="T3" fmla="*/ 55 h 74"/>
                  <a:gd name="T4" fmla="*/ 101 w 252"/>
                  <a:gd name="T5" fmla="*/ 73 h 74"/>
                  <a:gd name="T6" fmla="*/ 134 w 252"/>
                  <a:gd name="T7" fmla="*/ 68 h 74"/>
                  <a:gd name="T8" fmla="*/ 162 w 252"/>
                  <a:gd name="T9" fmla="*/ 65 h 74"/>
                  <a:gd name="T10" fmla="*/ 169 w 252"/>
                  <a:gd name="T11" fmla="*/ 71 h 74"/>
                  <a:gd name="T12" fmla="*/ 237 w 252"/>
                  <a:gd name="T13" fmla="*/ 66 h 74"/>
                  <a:gd name="T14" fmla="*/ 248 w 252"/>
                  <a:gd name="T15" fmla="*/ 54 h 74"/>
                  <a:gd name="T16" fmla="*/ 250 w 252"/>
                  <a:gd name="T17" fmla="*/ 48 h 74"/>
                  <a:gd name="T18" fmla="*/ 251 w 252"/>
                  <a:gd name="T19" fmla="*/ 40 h 74"/>
                  <a:gd name="T20" fmla="*/ 250 w 252"/>
                  <a:gd name="T21" fmla="*/ 31 h 74"/>
                  <a:gd name="T22" fmla="*/ 249 w 252"/>
                  <a:gd name="T23" fmla="*/ 25 h 74"/>
                  <a:gd name="T24" fmla="*/ 245 w 252"/>
                  <a:gd name="T25" fmla="*/ 18 h 74"/>
                  <a:gd name="T26" fmla="*/ 237 w 252"/>
                  <a:gd name="T27" fmla="*/ 0 h 74"/>
                  <a:gd name="T28" fmla="*/ 0 w 252"/>
                  <a:gd name="T29" fmla="*/ 49 h 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52" h="74">
                    <a:moveTo>
                      <a:pt x="0" y="49"/>
                    </a:moveTo>
                    <a:lnTo>
                      <a:pt x="68" y="55"/>
                    </a:lnTo>
                    <a:lnTo>
                      <a:pt x="101" y="73"/>
                    </a:lnTo>
                    <a:lnTo>
                      <a:pt x="134" y="68"/>
                    </a:lnTo>
                    <a:lnTo>
                      <a:pt x="162" y="65"/>
                    </a:lnTo>
                    <a:lnTo>
                      <a:pt x="169" y="71"/>
                    </a:lnTo>
                    <a:lnTo>
                      <a:pt x="237" y="66"/>
                    </a:lnTo>
                    <a:lnTo>
                      <a:pt x="248" y="54"/>
                    </a:lnTo>
                    <a:lnTo>
                      <a:pt x="250" y="48"/>
                    </a:lnTo>
                    <a:lnTo>
                      <a:pt x="251" y="40"/>
                    </a:lnTo>
                    <a:lnTo>
                      <a:pt x="250" y="31"/>
                    </a:lnTo>
                    <a:lnTo>
                      <a:pt x="249" y="25"/>
                    </a:lnTo>
                    <a:lnTo>
                      <a:pt x="245" y="18"/>
                    </a:lnTo>
                    <a:lnTo>
                      <a:pt x="237" y="0"/>
                    </a:lnTo>
                    <a:lnTo>
                      <a:pt x="0" y="49"/>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 name="Freeform 8">
                <a:extLst>
                  <a:ext uri="{FF2B5EF4-FFF2-40B4-BE49-F238E27FC236}">
                    <a16:creationId xmlns:a16="http://schemas.microsoft.com/office/drawing/2014/main" id="{30B6C12C-D878-40B0-A62A-59A62F264E0B}"/>
                  </a:ext>
                </a:extLst>
              </p:cNvPr>
              <p:cNvSpPr>
                <a:spLocks/>
              </p:cNvSpPr>
              <p:nvPr userDrawn="1"/>
            </p:nvSpPr>
            <p:spPr bwMode="auto">
              <a:xfrm>
                <a:off x="4876" y="342"/>
                <a:ext cx="265" cy="32"/>
              </a:xfrm>
              <a:custGeom>
                <a:avLst/>
                <a:gdLst>
                  <a:gd name="T0" fmla="*/ 264 w 265"/>
                  <a:gd name="T1" fmla="*/ 13 h 32"/>
                  <a:gd name="T2" fmla="*/ 262 w 265"/>
                  <a:gd name="T3" fmla="*/ 15 h 32"/>
                  <a:gd name="T4" fmla="*/ 261 w 265"/>
                  <a:gd name="T5" fmla="*/ 17 h 32"/>
                  <a:gd name="T6" fmla="*/ 256 w 265"/>
                  <a:gd name="T7" fmla="*/ 19 h 32"/>
                  <a:gd name="T8" fmla="*/ 250 w 265"/>
                  <a:gd name="T9" fmla="*/ 23 h 32"/>
                  <a:gd name="T10" fmla="*/ 239 w 265"/>
                  <a:gd name="T11" fmla="*/ 26 h 32"/>
                  <a:gd name="T12" fmla="*/ 227 w 265"/>
                  <a:gd name="T13" fmla="*/ 28 h 32"/>
                  <a:gd name="T14" fmla="*/ 207 w 265"/>
                  <a:gd name="T15" fmla="*/ 30 h 32"/>
                  <a:gd name="T16" fmla="*/ 184 w 265"/>
                  <a:gd name="T17" fmla="*/ 31 h 32"/>
                  <a:gd name="T18" fmla="*/ 164 w 265"/>
                  <a:gd name="T19" fmla="*/ 31 h 32"/>
                  <a:gd name="T20" fmla="*/ 156 w 265"/>
                  <a:gd name="T21" fmla="*/ 30 h 32"/>
                  <a:gd name="T22" fmla="*/ 135 w 265"/>
                  <a:gd name="T23" fmla="*/ 28 h 32"/>
                  <a:gd name="T24" fmla="*/ 0 w 265"/>
                  <a:gd name="T25" fmla="*/ 10 h 32"/>
                  <a:gd name="T26" fmla="*/ 7 w 265"/>
                  <a:gd name="T27" fmla="*/ 8 h 32"/>
                  <a:gd name="T28" fmla="*/ 14 w 265"/>
                  <a:gd name="T29" fmla="*/ 6 h 32"/>
                  <a:gd name="T30" fmla="*/ 23 w 265"/>
                  <a:gd name="T31" fmla="*/ 4 h 32"/>
                  <a:gd name="T32" fmla="*/ 39 w 265"/>
                  <a:gd name="T33" fmla="*/ 1 h 32"/>
                  <a:gd name="T34" fmla="*/ 57 w 265"/>
                  <a:gd name="T35" fmla="*/ 0 h 32"/>
                  <a:gd name="T36" fmla="*/ 264 w 265"/>
                  <a:gd name="T37" fmla="*/ 13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65" h="32">
                    <a:moveTo>
                      <a:pt x="264" y="13"/>
                    </a:moveTo>
                    <a:lnTo>
                      <a:pt x="262" y="15"/>
                    </a:lnTo>
                    <a:lnTo>
                      <a:pt x="261" y="17"/>
                    </a:lnTo>
                    <a:lnTo>
                      <a:pt x="256" y="19"/>
                    </a:lnTo>
                    <a:lnTo>
                      <a:pt x="250" y="23"/>
                    </a:lnTo>
                    <a:lnTo>
                      <a:pt x="239" y="26"/>
                    </a:lnTo>
                    <a:lnTo>
                      <a:pt x="227" y="28"/>
                    </a:lnTo>
                    <a:lnTo>
                      <a:pt x="207" y="30"/>
                    </a:lnTo>
                    <a:lnTo>
                      <a:pt x="184" y="31"/>
                    </a:lnTo>
                    <a:lnTo>
                      <a:pt x="164" y="31"/>
                    </a:lnTo>
                    <a:lnTo>
                      <a:pt x="156" y="30"/>
                    </a:lnTo>
                    <a:lnTo>
                      <a:pt x="135" y="28"/>
                    </a:lnTo>
                    <a:lnTo>
                      <a:pt x="0" y="10"/>
                    </a:lnTo>
                    <a:lnTo>
                      <a:pt x="7" y="8"/>
                    </a:lnTo>
                    <a:lnTo>
                      <a:pt x="14" y="6"/>
                    </a:lnTo>
                    <a:lnTo>
                      <a:pt x="23" y="4"/>
                    </a:lnTo>
                    <a:lnTo>
                      <a:pt x="39" y="1"/>
                    </a:lnTo>
                    <a:lnTo>
                      <a:pt x="57" y="0"/>
                    </a:lnTo>
                    <a:lnTo>
                      <a:pt x="264" y="13"/>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 name="Freeform 9">
                <a:extLst>
                  <a:ext uri="{FF2B5EF4-FFF2-40B4-BE49-F238E27FC236}">
                    <a16:creationId xmlns:a16="http://schemas.microsoft.com/office/drawing/2014/main" id="{48F0C5A0-3535-4163-AE03-5AB73AD79A74}"/>
                  </a:ext>
                </a:extLst>
              </p:cNvPr>
              <p:cNvSpPr>
                <a:spLocks/>
              </p:cNvSpPr>
              <p:nvPr userDrawn="1"/>
            </p:nvSpPr>
            <p:spPr bwMode="auto">
              <a:xfrm>
                <a:off x="5000" y="182"/>
                <a:ext cx="575" cy="111"/>
              </a:xfrm>
              <a:custGeom>
                <a:avLst/>
                <a:gdLst>
                  <a:gd name="T0" fmla="*/ 574 w 575"/>
                  <a:gd name="T1" fmla="*/ 72 h 111"/>
                  <a:gd name="T2" fmla="*/ 52 w 575"/>
                  <a:gd name="T3" fmla="*/ 0 h 111"/>
                  <a:gd name="T4" fmla="*/ 0 w 575"/>
                  <a:gd name="T5" fmla="*/ 14 h 111"/>
                  <a:gd name="T6" fmla="*/ 207 w 575"/>
                  <a:gd name="T7" fmla="*/ 67 h 111"/>
                  <a:gd name="T8" fmla="*/ 328 w 575"/>
                  <a:gd name="T9" fmla="*/ 110 h 111"/>
                  <a:gd name="T10" fmla="*/ 574 w 575"/>
                  <a:gd name="T11" fmla="*/ 72 h 1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5" h="111">
                    <a:moveTo>
                      <a:pt x="574" y="72"/>
                    </a:moveTo>
                    <a:lnTo>
                      <a:pt x="52" y="0"/>
                    </a:lnTo>
                    <a:lnTo>
                      <a:pt x="0" y="14"/>
                    </a:lnTo>
                    <a:lnTo>
                      <a:pt x="207" y="67"/>
                    </a:lnTo>
                    <a:lnTo>
                      <a:pt x="328" y="110"/>
                    </a:lnTo>
                    <a:lnTo>
                      <a:pt x="574" y="72"/>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Tree>
    <p:extLst>
      <p:ext uri="{BB962C8B-B14F-4D97-AF65-F5344CB8AC3E}">
        <p14:creationId xmlns:p14="http://schemas.microsoft.com/office/powerpoint/2010/main" val="2517550252"/>
      </p:ext>
    </p:extLst>
  </p:cSld>
  <p:clrMap bg1="lt1" tx1="dk1" bg2="lt2" tx2="dk2" accent1="accent1" accent2="accent2" accent3="accent3" accent4="accent4" accent5="accent5" accent6="accent6" hlink="hlink" folHlink="folHlink"/>
  <p:sldLayoutIdLst>
    <p:sldLayoutId id="2147485850" r:id="rId1"/>
    <p:sldLayoutId id="2147485851" r:id="rId2"/>
    <p:sldLayoutId id="2147485852" r:id="rId3"/>
    <p:sldLayoutId id="2147485853" r:id="rId4"/>
    <p:sldLayoutId id="2147485854" r:id="rId5"/>
    <p:sldLayoutId id="2147485855" r:id="rId6"/>
    <p:sldLayoutId id="2147485856" r:id="rId7"/>
    <p:sldLayoutId id="2147485857" r:id="rId8"/>
    <p:sldLayoutId id="2147485858" r:id="rId9"/>
    <p:sldLayoutId id="2147485859" r:id="rId10"/>
    <p:sldLayoutId id="2147485860" r:id="rId11"/>
    <p:sldLayoutId id="2147485861" r:id="rId12"/>
    <p:sldLayoutId id="2147485862" r:id="rId13"/>
    <p:sldLayoutId id="2147485863" r:id="rId14"/>
    <p:sldLayoutId id="2147485864" r:id="rId15"/>
    <p:sldLayoutId id="2147485865" r:id="rId16"/>
    <p:sldLayoutId id="2147485866" r:id="rId17"/>
    <p:sldLayoutId id="2147485867" r:id="rId18"/>
    <p:sldLayoutId id="2147485868" r:id="rId19"/>
    <p:sldLayoutId id="2147485869" r:id="rId20"/>
    <p:sldLayoutId id="2147485870" r:id="rId21"/>
    <p:sldLayoutId id="2147485871" r:id="rId22"/>
    <p:sldLayoutId id="2147485872" r:id="rId23"/>
    <p:sldLayoutId id="2147485873" r:id="rId24"/>
    <p:sldLayoutId id="2147485874" r:id="rId25"/>
  </p:sldLayoutIdLst>
  <p:hf hdr="0" ftr="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00.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98.xml"/><Relationship Id="rId1" Type="http://schemas.openxmlformats.org/officeDocument/2006/relationships/slideLayout" Target="../slideLayouts/slideLayout23.xml"/><Relationship Id="rId6" Type="http://schemas.openxmlformats.org/officeDocument/2006/relationships/image" Target="../media/image116.png"/><Relationship Id="rId5" Type="http://schemas.openxmlformats.org/officeDocument/2006/relationships/image" Target="../media/image115.jpeg"/><Relationship Id="rId4" Type="http://schemas.openxmlformats.org/officeDocument/2006/relationships/image" Target="../media/image114.jpeg"/></Relationships>
</file>

<file path=ppt/slides/_rels/slide10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120.png"/></Relationships>
</file>

<file path=ppt/slides/_rels/slide105.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07.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10.xml"/><Relationship Id="rId1" Type="http://schemas.openxmlformats.org/officeDocument/2006/relationships/slideLayout" Target="../slideLayouts/slideLayout19.xml"/><Relationship Id="rId4" Type="http://schemas.openxmlformats.org/officeDocument/2006/relationships/image" Target="../media/image125.jpeg"/></Relationships>
</file>

<file path=ppt/slides/_rels/slide113.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11.xml"/><Relationship Id="rId1" Type="http://schemas.openxmlformats.org/officeDocument/2006/relationships/slideLayout" Target="../slideLayouts/slideLayout21.xml"/></Relationships>
</file>

<file path=ppt/slides/_rels/slide114.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12.xml"/><Relationship Id="rId1" Type="http://schemas.openxmlformats.org/officeDocument/2006/relationships/slideLayout" Target="../slideLayouts/slideLayout19.xml"/></Relationships>
</file>

<file path=ppt/slides/_rels/slide115.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13.xml"/><Relationship Id="rId1" Type="http://schemas.openxmlformats.org/officeDocument/2006/relationships/slideLayout" Target="../slideLayouts/slideLayout25.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115.xml"/><Relationship Id="rId1" Type="http://schemas.openxmlformats.org/officeDocument/2006/relationships/slideLayout" Target="../slideLayouts/slideLayout4.xml"/><Relationship Id="rId5" Type="http://schemas.openxmlformats.org/officeDocument/2006/relationships/image" Target="../media/image65.jpeg"/><Relationship Id="rId4" Type="http://schemas.openxmlformats.org/officeDocument/2006/relationships/image" Target="../media/image130.jpeg"/></Relationships>
</file>

<file path=ppt/slides/_rels/slide118.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6.xml"/><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11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244%20Concrete%20Batch%20Plants/movies/New%20Folder/concreteflashtour.html"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20.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35.jpeg"/><Relationship Id="rId4" Type="http://schemas.openxmlformats.org/officeDocument/2006/relationships/image" Target="../media/image34.jpe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6.xml"/><Relationship Id="rId1" Type="http://schemas.openxmlformats.org/officeDocument/2006/relationships/slideLayout" Target="../slideLayouts/slideLayout20.xml"/><Relationship Id="rId5" Type="http://schemas.openxmlformats.org/officeDocument/2006/relationships/image" Target="../media/image42.jpeg"/><Relationship Id="rId4" Type="http://schemas.openxmlformats.org/officeDocument/2006/relationships/image" Target="../media/image41.jpeg"/></Relationships>
</file>

<file path=ppt/slides/_rels/slide3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20.xml"/><Relationship Id="rId5" Type="http://schemas.openxmlformats.org/officeDocument/2006/relationships/image" Target="../media/image47.png"/><Relationship Id="rId4" Type="http://schemas.openxmlformats.org/officeDocument/2006/relationships/image" Target="../media/image46.png"/></Relationships>
</file>

<file path=ppt/slides/_rels/slide4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49.jpeg"/></Relationships>
</file>

<file path=ppt/slides/_rels/slide4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7.gi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5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7.xml"/><Relationship Id="rId1" Type="http://schemas.openxmlformats.org/officeDocument/2006/relationships/slideLayout" Target="../slideLayouts/slideLayout6.xml"/><Relationship Id="rId4" Type="http://schemas.openxmlformats.org/officeDocument/2006/relationships/image" Target="../media/image68.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3.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64.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67.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68.xml"/><Relationship Id="rId1" Type="http://schemas.openxmlformats.org/officeDocument/2006/relationships/slideLayout" Target="../slideLayouts/slideLayout21.xml"/></Relationships>
</file>

<file path=ppt/slides/_rels/slide7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69.xml"/><Relationship Id="rId1" Type="http://schemas.openxmlformats.org/officeDocument/2006/relationships/slideLayout" Target="../slideLayouts/slideLayout4.xml"/><Relationship Id="rId4" Type="http://schemas.openxmlformats.org/officeDocument/2006/relationships/image" Target="../media/image81.jpeg"/></Relationships>
</file>

<file path=ppt/slides/_rels/slide7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74.xml"/><Relationship Id="rId1" Type="http://schemas.openxmlformats.org/officeDocument/2006/relationships/slideLayout" Target="../slideLayouts/slideLayout21.xml"/></Relationships>
</file>

<file path=ppt/slides/_rels/slide7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7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8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79.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80.xml"/><Relationship Id="rId1" Type="http://schemas.openxmlformats.org/officeDocument/2006/relationships/slideLayout" Target="../slideLayouts/slideLayout22.xml"/><Relationship Id="rId6" Type="http://schemas.openxmlformats.org/officeDocument/2006/relationships/image" Target="../media/image93.jpeg"/><Relationship Id="rId5" Type="http://schemas.openxmlformats.org/officeDocument/2006/relationships/image" Target="../media/image92.jpeg"/><Relationship Id="rId4" Type="http://schemas.openxmlformats.org/officeDocument/2006/relationships/image" Target="../media/image91.jpeg"/></Relationships>
</file>

<file path=ppt/slides/_rels/slide83.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82.xml"/><Relationship Id="rId1" Type="http://schemas.openxmlformats.org/officeDocument/2006/relationships/slideLayout" Target="../slideLayouts/slideLayout4.xml"/><Relationship Id="rId6" Type="http://schemas.openxmlformats.org/officeDocument/2006/relationships/image" Target="../media/image98.jpeg"/><Relationship Id="rId5" Type="http://schemas.openxmlformats.org/officeDocument/2006/relationships/image" Target="../media/image97.jpeg"/><Relationship Id="rId4" Type="http://schemas.openxmlformats.org/officeDocument/2006/relationships/image" Target="../media/image96.jpeg"/></Relationships>
</file>

<file path=ppt/slides/_rels/slide8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83.xml"/><Relationship Id="rId1" Type="http://schemas.openxmlformats.org/officeDocument/2006/relationships/slideLayout" Target="../slideLayouts/slideLayout19.xml"/></Relationships>
</file>

<file path=ppt/slides/_rels/slide86.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89.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91.xml"/><Relationship Id="rId1" Type="http://schemas.openxmlformats.org/officeDocument/2006/relationships/slideLayout" Target="../slideLayouts/slideLayout18.xml"/></Relationships>
</file>

<file path=ppt/slides/_rels/slide94.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92.xml"/><Relationship Id="rId1" Type="http://schemas.openxmlformats.org/officeDocument/2006/relationships/slideLayout" Target="../slideLayouts/slideLayout18.xml"/></Relationships>
</file>

<file path=ppt/slides/_rels/slide95.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93.xml"/><Relationship Id="rId1" Type="http://schemas.openxmlformats.org/officeDocument/2006/relationships/slideLayout" Target="../slideLayouts/slideLayout18.xml"/></Relationships>
</file>

<file path=ppt/slides/_rels/slide9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94.xml"/><Relationship Id="rId1" Type="http://schemas.openxmlformats.org/officeDocument/2006/relationships/slideLayout" Target="../slideLayouts/slideLayout18.xml"/></Relationships>
</file>

<file path=ppt/slides/_rels/slide97.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95.xml"/><Relationship Id="rId1" Type="http://schemas.openxmlformats.org/officeDocument/2006/relationships/slideLayout" Target="../slideLayouts/slideLayout18.xml"/></Relationships>
</file>

<file path=ppt/slides/_rels/slide98.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96.xml"/><Relationship Id="rId1" Type="http://schemas.openxmlformats.org/officeDocument/2006/relationships/slideLayout" Target="../slideLayouts/slideLayout18.xml"/></Relationships>
</file>

<file path=ppt/slides/_rels/slide99.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97.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A picture of Grand Canyon (in Arizona near the borders of Utah and Nevada) from the top showing snow on the ground." title="Concrete Batching Operations">
            <a:extLst>
              <a:ext uri="{FF2B5EF4-FFF2-40B4-BE49-F238E27FC236}">
                <a16:creationId xmlns:a16="http://schemas.microsoft.com/office/drawing/2014/main" id="{FD90CACE-CF70-4F99-B865-BAF248C811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10329863"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CB39ECA0-5035-4AD3-B86C-F8C445484207}"/>
              </a:ext>
            </a:extLst>
          </p:cNvPr>
          <p:cNvSpPr txBox="1">
            <a:spLocks/>
          </p:cNvSpPr>
          <p:nvPr/>
        </p:nvSpPr>
        <p:spPr>
          <a:xfrm>
            <a:off x="4892675" y="5213554"/>
            <a:ext cx="5185902" cy="1364226"/>
          </a:xfrm>
          <a:prstGeom prst="rect">
            <a:avLst/>
          </a:prstGeom>
          <a:solidFill>
            <a:schemeClr val="bg2">
              <a:lumMod val="90000"/>
            </a:schemeClr>
          </a:solidFill>
        </p:spPr>
        <p:txBody>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t>Concrete Batching Operations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3010" name="Picture 5" descr="A downriver view of the face of Hoover dam, (the first major concrete dam, built in the Black Canyon of the Colorado River, on the boarder of Nevada and Arizona taken from the bottom of the dam in the late evening hours" title="Hoover Dam">
            <a:extLst>
              <a:ext uri="{FF2B5EF4-FFF2-40B4-BE49-F238E27FC236}">
                <a16:creationId xmlns:a16="http://schemas.microsoft.com/office/drawing/2014/main" id="{08D9ED17-7B34-4B48-AA3B-16358D1A0620}"/>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17463" y="7315"/>
            <a:ext cx="10304463"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 Box 6">
            <a:extLst>
              <a:ext uri="{FF2B5EF4-FFF2-40B4-BE49-F238E27FC236}">
                <a16:creationId xmlns:a16="http://schemas.microsoft.com/office/drawing/2014/main" id="{828CFD45-9801-4D34-BA67-A8ED294D6BDE}"/>
              </a:ext>
            </a:extLst>
          </p:cNvPr>
          <p:cNvSpPr txBox="1">
            <a:spLocks noChangeArrowheads="1"/>
          </p:cNvSpPr>
          <p:nvPr/>
        </p:nvSpPr>
        <p:spPr bwMode="auto">
          <a:xfrm>
            <a:off x="4711700" y="0"/>
            <a:ext cx="184150"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endParaRPr lang="en-US" altLang="en-US">
              <a:solidFill>
                <a:schemeClr val="bg1"/>
              </a:solidFill>
              <a:effectLst>
                <a:outerShdw blurRad="38100" dist="38100" dir="2700000" algn="tl">
                  <a:srgbClr val="C0C0C0"/>
                </a:outerShdw>
              </a:effectLst>
            </a:endParaRPr>
          </a:p>
          <a:p>
            <a:pPr>
              <a:defRPr/>
            </a:pPr>
            <a:endParaRPr lang="en-US" altLang="en-US">
              <a:effectLst>
                <a:outerShdw blurRad="38100" dist="38100" dir="2700000" algn="tl">
                  <a:srgbClr val="C0C0C0"/>
                </a:outerShdw>
              </a:effectLst>
            </a:endParaRPr>
          </a:p>
        </p:txBody>
      </p:sp>
      <p:sp>
        <p:nvSpPr>
          <p:cNvPr id="13319" name="Text Box 7">
            <a:extLst>
              <a:ext uri="{FF2B5EF4-FFF2-40B4-BE49-F238E27FC236}">
                <a16:creationId xmlns:a16="http://schemas.microsoft.com/office/drawing/2014/main" id="{377020F4-6D89-4504-9B81-3DCDEDB936F5}"/>
              </a:ext>
            </a:extLst>
          </p:cNvPr>
          <p:cNvSpPr txBox="1">
            <a:spLocks noChangeArrowheads="1"/>
          </p:cNvSpPr>
          <p:nvPr/>
        </p:nvSpPr>
        <p:spPr bwMode="auto">
          <a:xfrm>
            <a:off x="3000375" y="1219200"/>
            <a:ext cx="1523174" cy="400110"/>
          </a:xfrm>
          <a:prstGeom prst="rect">
            <a:avLst/>
          </a:prstGeom>
          <a:solidFill>
            <a:schemeClr val="bg2">
              <a:lumMod val="90000"/>
            </a:schemeClr>
          </a:solidFill>
          <a:ln>
            <a:noFill/>
          </a:ln>
          <a:effectLst/>
        </p:spPr>
        <p:txBody>
          <a:bodyPr wrap="none">
            <a:spAutoFit/>
          </a:bodyPr>
          <a:lstStyle/>
          <a:p>
            <a:pPr>
              <a:defRPr/>
            </a:pPr>
            <a:r>
              <a:rPr lang="en-US" altLang="en-US" sz="2000">
                <a:effectLst>
                  <a:outerShdw blurRad="38100" dist="38100" dir="2700000" algn="tl">
                    <a:srgbClr val="C0C0C0"/>
                  </a:outerShdw>
                </a:effectLst>
              </a:rPr>
              <a:t>Hoover Dam</a:t>
            </a:r>
          </a:p>
        </p:txBody>
      </p:sp>
      <p:sp>
        <p:nvSpPr>
          <p:cNvPr id="13320" name="Text Box 8">
            <a:extLst>
              <a:ext uri="{FF2B5EF4-FFF2-40B4-BE49-F238E27FC236}">
                <a16:creationId xmlns:a16="http://schemas.microsoft.com/office/drawing/2014/main" id="{4BCED7EB-0F62-4E4C-B6AD-F88474C0DB7F}"/>
              </a:ext>
            </a:extLst>
          </p:cNvPr>
          <p:cNvSpPr txBox="1">
            <a:spLocks noChangeArrowheads="1"/>
          </p:cNvSpPr>
          <p:nvPr/>
        </p:nvSpPr>
        <p:spPr bwMode="white">
          <a:xfrm>
            <a:off x="668339" y="5181600"/>
            <a:ext cx="4475162" cy="830997"/>
          </a:xfrm>
          <a:prstGeom prst="rect">
            <a:avLst/>
          </a:prstGeom>
          <a:solidFill>
            <a:schemeClr val="bg2">
              <a:lumMod val="90000"/>
            </a:schemeClr>
          </a:solidFill>
          <a:ln>
            <a:noFill/>
          </a:ln>
          <a:effectLst/>
        </p:spPr>
        <p:txBody>
          <a:bodyPr wrap="square">
            <a:spAutoFit/>
          </a:bodyPr>
          <a:lstStyle/>
          <a:p>
            <a:pPr>
              <a:defRPr/>
            </a:pPr>
            <a:r>
              <a:rPr lang="en-US" altLang="en-US" sz="2400">
                <a:effectLst>
                  <a:outerShdw blurRad="38100" dist="38100" dir="2700000" algn="tl">
                    <a:srgbClr val="C0C0C0"/>
                  </a:outerShdw>
                </a:effectLst>
              </a:rPr>
              <a:t>How many cubic yards did it take to build?</a:t>
            </a:r>
          </a:p>
        </p:txBody>
      </p:sp>
    </p:spTree>
  </p:cSld>
  <p:clrMapOvr>
    <a:masterClrMapping/>
  </p:clrMapOvr>
  <p:transition advClick="0"/>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7333" name="Content Placeholder 1" descr="The top left is a picture of spray heads spraying water into a hopper for dust control" title="Inspection Procedures: Water Spray/Enclosures">
            <a:extLst>
              <a:ext uri="{FF2B5EF4-FFF2-40B4-BE49-F238E27FC236}">
                <a16:creationId xmlns:a16="http://schemas.microsoft.com/office/drawing/2014/main" id="{D2644F75-FA98-4565-8949-716B17C4849D}"/>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1177925" y="1422400"/>
            <a:ext cx="2914650" cy="2185988"/>
          </a:xfrm>
        </p:spPr>
      </p:pic>
      <p:pic>
        <p:nvPicPr>
          <p:cNvPr id="227334" name="Content Placeholder 4" descr="A picture of a covered conveyor for dust control" title="Inspection Procedures: Water Spray/Enclosures">
            <a:extLst>
              <a:ext uri="{FF2B5EF4-FFF2-40B4-BE49-F238E27FC236}">
                <a16:creationId xmlns:a16="http://schemas.microsoft.com/office/drawing/2014/main" id="{9C0AB595-B1F8-4AEC-8C35-720273EA0CDF}"/>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tretch>
            <a:fillRect/>
          </a:stretch>
        </p:blipFill>
        <p:spPr>
          <a:xfrm>
            <a:off x="5418846" y="1600200"/>
            <a:ext cx="4164182" cy="2185988"/>
          </a:xfrm>
        </p:spPr>
      </p:pic>
      <p:pic>
        <p:nvPicPr>
          <p:cNvPr id="227331" name="Picture 6" descr="The bottom left is a picture of a conveyor kept wet for dust control&#10;&#10;The below should be deleted:&#10;field trips 023" title="Inspection Procedures: Water Spray/Enclosures">
            <a:extLst>
              <a:ext uri="{FF2B5EF4-FFF2-40B4-BE49-F238E27FC236}">
                <a16:creationId xmlns:a16="http://schemas.microsoft.com/office/drawing/2014/main" id="{068B81DC-382B-4CF2-8DD4-EC28144B8C66}"/>
              </a:ext>
            </a:extLst>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0" y="3810000"/>
            <a:ext cx="5143500" cy="2700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7330" name="Picture 4" descr="The bottom right is a picture of a screen plate with spray nozzles on both sides spraying water for dust control" title="Inspection Procedures: Water Spray/Enclosures">
            <a:extLst>
              <a:ext uri="{FF2B5EF4-FFF2-40B4-BE49-F238E27FC236}">
                <a16:creationId xmlns:a16="http://schemas.microsoft.com/office/drawing/2014/main" id="{016F351D-02E6-4E78-A360-425502CA4B41}"/>
              </a:ext>
            </a:extLst>
          </p:cNvPr>
          <p:cNvPicPr>
            <a:picLocks noGrp="1" noChangeAspect="1" noChangeArrowheads="1"/>
          </p:cNvPicPr>
          <p:nvPr>
            <p:ph sz="quarter" idx="4"/>
          </p:nvPr>
        </p:nvPicPr>
        <p:blipFill>
          <a:blip r:embed="rId6">
            <a:extLst>
              <a:ext uri="{28A0092B-C50C-407E-A947-70E740481C1C}">
                <a14:useLocalDpi xmlns:a14="http://schemas.microsoft.com/office/drawing/2010/main" val="0"/>
              </a:ext>
            </a:extLst>
          </a:blip>
          <a:stretch>
            <a:fillRect/>
          </a:stretch>
        </p:blipFill>
        <p:spPr>
          <a:xfrm>
            <a:off x="5862320" y="3938588"/>
            <a:ext cx="3277235" cy="2187575"/>
          </a:xfrm>
        </p:spPr>
      </p:pic>
      <p:sp>
        <p:nvSpPr>
          <p:cNvPr id="8" name="Rectangle 22">
            <a:extLst>
              <a:ext uri="{FF2B5EF4-FFF2-40B4-BE49-F238E27FC236}">
                <a16:creationId xmlns:a16="http://schemas.microsoft.com/office/drawing/2014/main" id="{588FCF52-728D-4EEB-9AA9-0BFF4570B993}"/>
              </a:ext>
            </a:extLst>
          </p:cNvPr>
          <p:cNvSpPr>
            <a:spLocks noChangeArrowheads="1"/>
          </p:cNvSpPr>
          <p:nvPr/>
        </p:nvSpPr>
        <p:spPr bwMode="auto">
          <a:xfrm>
            <a:off x="955675" y="223838"/>
            <a:ext cx="8215313"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Water Spray/Enclosures</a:t>
            </a:r>
          </a:p>
        </p:txBody>
      </p:sp>
    </p:spTree>
  </p:cSld>
  <p:clrMapOvr>
    <a:masterClrMapping/>
  </p:clrMapOvr>
  <p:transition advClick="0"/>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9378" name="Picture 1" descr="A picture of a loading area with silos, mixers and other equipment at a Concrete Batch Plant" title="Inspection Procedures: Load out">
            <a:extLst>
              <a:ext uri="{FF2B5EF4-FFF2-40B4-BE49-F238E27FC236}">
                <a16:creationId xmlns:a16="http://schemas.microsoft.com/office/drawing/2014/main" id="{EC1389FB-0A21-487E-B1EF-A42526B83D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A0583166-466E-4AF1-BF1B-1565E1DFE2B9}"/>
              </a:ext>
            </a:extLst>
          </p:cNvPr>
          <p:cNvSpPr>
            <a:spLocks noChangeArrowheads="1"/>
          </p:cNvSpPr>
          <p:nvPr/>
        </p:nvSpPr>
        <p:spPr bwMode="auto">
          <a:xfrm>
            <a:off x="955675" y="223838"/>
            <a:ext cx="8215313"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Load out</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1426" name="Picture 6" descr="A picture of a truck loading area with two flexible ducts, one on each side of the middle feed pipe, to vent fugitive dust during loading operations to a baghouse for dust control &#10;&#10;The below should be deleted:&#10;CBP71" title="Inspection Procedures: Ducting to Baghouse">
            <a:extLst>
              <a:ext uri="{FF2B5EF4-FFF2-40B4-BE49-F238E27FC236}">
                <a16:creationId xmlns:a16="http://schemas.microsoft.com/office/drawing/2014/main" id="{43EA5C4B-343F-439A-B0FB-157BFD6641A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771525" y="1752600"/>
            <a:ext cx="8401050" cy="4373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1427" name="Line 7">
            <a:extLst>
              <a:ext uri="{FF2B5EF4-FFF2-40B4-BE49-F238E27FC236}">
                <a16:creationId xmlns:a16="http://schemas.microsoft.com/office/drawing/2014/main" id="{21CD5926-F678-4E18-B6EE-91BBE92AAE56}"/>
              </a:ext>
            </a:extLst>
          </p:cNvPr>
          <p:cNvSpPr>
            <a:spLocks noChangeShapeType="1"/>
          </p:cNvSpPr>
          <p:nvPr/>
        </p:nvSpPr>
        <p:spPr bwMode="auto">
          <a:xfrm>
            <a:off x="5657850" y="1676400"/>
            <a:ext cx="0" cy="12192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31428" name="Line 8">
            <a:extLst>
              <a:ext uri="{FF2B5EF4-FFF2-40B4-BE49-F238E27FC236}">
                <a16:creationId xmlns:a16="http://schemas.microsoft.com/office/drawing/2014/main" id="{4B9D9238-B5E1-4BAC-B188-24D04D7E9886}"/>
              </a:ext>
            </a:extLst>
          </p:cNvPr>
          <p:cNvSpPr>
            <a:spLocks noChangeShapeType="1"/>
          </p:cNvSpPr>
          <p:nvPr/>
        </p:nvSpPr>
        <p:spPr bwMode="auto">
          <a:xfrm flipH="1">
            <a:off x="2657475" y="1752600"/>
            <a:ext cx="2057400" cy="14478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21F3CA5A-9AB9-4F66-B3D7-57FFC65C9322}"/>
              </a:ext>
            </a:extLst>
          </p:cNvPr>
          <p:cNvSpPr>
            <a:spLocks noChangeArrowheads="1"/>
          </p:cNvSpPr>
          <p:nvPr/>
        </p:nvSpPr>
        <p:spPr bwMode="auto">
          <a:xfrm>
            <a:off x="955675" y="223838"/>
            <a:ext cx="8215313"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Ducting to Baghouse</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3474" name="Picture 4" descr="A picture of drop curtain installed at transfer points to better control fugitive dust being vented through ducts to baghouse&#10;&#10;The below should be deleted:&#10;CBP72" title="Inspection Procedures: Ducting to Baghouse">
            <a:extLst>
              <a:ext uri="{FF2B5EF4-FFF2-40B4-BE49-F238E27FC236}">
                <a16:creationId xmlns:a16="http://schemas.microsoft.com/office/drawing/2014/main" id="{BBD886AE-A56F-4F9D-A8DE-22900245EF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10287000" cy="678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5811" name="Line 5">
            <a:extLst>
              <a:ext uri="{FF2B5EF4-FFF2-40B4-BE49-F238E27FC236}">
                <a16:creationId xmlns:a16="http://schemas.microsoft.com/office/drawing/2014/main" id="{4D57FBDC-1D77-4FBC-A39B-DFF06352A313}"/>
              </a:ext>
            </a:extLst>
          </p:cNvPr>
          <p:cNvSpPr>
            <a:spLocks noChangeShapeType="1"/>
          </p:cNvSpPr>
          <p:nvPr/>
        </p:nvSpPr>
        <p:spPr bwMode="auto">
          <a:xfrm flipH="1">
            <a:off x="4286250" y="1392238"/>
            <a:ext cx="2538413" cy="1427162"/>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5" name="Rectangle 22">
            <a:extLst>
              <a:ext uri="{FF2B5EF4-FFF2-40B4-BE49-F238E27FC236}">
                <a16:creationId xmlns:a16="http://schemas.microsoft.com/office/drawing/2014/main" id="{C2E160D5-6CEF-4CAF-B344-431E898630CB}"/>
              </a:ext>
            </a:extLst>
          </p:cNvPr>
          <p:cNvSpPr>
            <a:spLocks noChangeArrowheads="1"/>
          </p:cNvSpPr>
          <p:nvPr/>
        </p:nvSpPr>
        <p:spPr bwMode="auto">
          <a:xfrm>
            <a:off x="4530725" y="196850"/>
            <a:ext cx="5541963" cy="979488"/>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Ducting to Baghouse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3" fill="hold" nodeType="clickEffect">
                                  <p:stCondLst>
                                    <p:cond delay="0"/>
                                  </p:stCondLst>
                                  <p:childTnLst>
                                    <p:set>
                                      <p:cBhvr>
                                        <p:cTn id="6" dur="1" fill="hold">
                                          <p:stCondLst>
                                            <p:cond delay="0"/>
                                          </p:stCondLst>
                                        </p:cTn>
                                        <p:tgtEl>
                                          <p:spTgt spid="375811"/>
                                        </p:tgtEl>
                                        <p:attrNameLst>
                                          <p:attrName>style.visibility</p:attrName>
                                        </p:attrNameLst>
                                      </p:cBhvr>
                                      <p:to>
                                        <p:strVal val="visible"/>
                                      </p:to>
                                    </p:set>
                                    <p:anim calcmode="lin" valueType="num">
                                      <p:cBhvr additive="base">
                                        <p:cTn id="7" dur="500" fill="hold"/>
                                        <p:tgtEl>
                                          <p:spTgt spid="375811"/>
                                        </p:tgtEl>
                                        <p:attrNameLst>
                                          <p:attrName>ppt_x</p:attrName>
                                        </p:attrNameLst>
                                      </p:cBhvr>
                                      <p:tavLst>
                                        <p:tav tm="0">
                                          <p:val>
                                            <p:strVal val="1+#ppt_w/2"/>
                                          </p:val>
                                        </p:tav>
                                        <p:tav tm="100000">
                                          <p:val>
                                            <p:strVal val="#ppt_x"/>
                                          </p:val>
                                        </p:tav>
                                      </p:tavLst>
                                    </p:anim>
                                    <p:anim calcmode="lin" valueType="num">
                                      <p:cBhvr additive="base">
                                        <p:cTn id="8" dur="500" fill="hold"/>
                                        <p:tgtEl>
                                          <p:spTgt spid="3758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22" name="Picture 1" descr="The right is a picture of a truck loading area equipped with flexible shroud to cover the lip of the concrete truck to reduce fugitive dust during truck loading operations" title="Inspection Procedures: Flexible Shroud">
            <a:extLst>
              <a:ext uri="{FF2B5EF4-FFF2-40B4-BE49-F238E27FC236}">
                <a16:creationId xmlns:a16="http://schemas.microsoft.com/office/drawing/2014/main" id="{F4A5A459-24ED-42ED-98F2-615237BF0B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4350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23" name="Picture 4" descr="The left is a schematic drawing of a flexible shroud below a mixer at a truck loading area to cover the lip of the truck during loading operation and reduce fugitive dust emissions&#10;&#10;The below should be deleted:&#10;CBP75" title="Inspectin Procedures: Flexible Shroud">
            <a:extLst>
              <a:ext uri="{FF2B5EF4-FFF2-40B4-BE49-F238E27FC236}">
                <a16:creationId xmlns:a16="http://schemas.microsoft.com/office/drawing/2014/main" id="{3F80714B-B100-4480-A629-F55D21BAB1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3149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8845381C-3526-45E0-9548-EC1DC458B7A4}"/>
              </a:ext>
            </a:extLst>
          </p:cNvPr>
          <p:cNvSpPr>
            <a:spLocks noChangeArrowheads="1"/>
          </p:cNvSpPr>
          <p:nvPr/>
        </p:nvSpPr>
        <p:spPr bwMode="auto">
          <a:xfrm>
            <a:off x="4430713" y="5494338"/>
            <a:ext cx="5541962"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Flexible Shroud</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7570" name="Picture 1" descr="A picture of a loading pipe surrounded by a short curtain type shroud to reduce fugitive dust emissions during loading of trucks" title="Inspection Procedures: Flexible Shroud">
            <a:extLst>
              <a:ext uri="{FF2B5EF4-FFF2-40B4-BE49-F238E27FC236}">
                <a16:creationId xmlns:a16="http://schemas.microsoft.com/office/drawing/2014/main" id="{BB2C1F5F-B7D1-4CF2-A504-E8E7BA53699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6563" y="0"/>
            <a:ext cx="95535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DA9A881B-548B-4299-A1D9-724E50D05651}"/>
              </a:ext>
            </a:extLst>
          </p:cNvPr>
          <p:cNvSpPr>
            <a:spLocks noChangeArrowheads="1"/>
          </p:cNvSpPr>
          <p:nvPr/>
        </p:nvSpPr>
        <p:spPr bwMode="auto">
          <a:xfrm>
            <a:off x="982663" y="185738"/>
            <a:ext cx="5540375"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Flexible Shroud</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9618" name="Picture 2" descr="A picture of a Concrete Batch Plant showing conveyors, hoppers, silos, mixers and loading area with emission points associated with deliveries, conveyors, mixing, shipping and packing operations and ducting used for transfer of material or fugitive dust control&#10;&#10;The below should be deleted:&#10;P3270171" title="Engineering Evaluation Air Emission Points">
            <a:extLst>
              <a:ext uri="{FF2B5EF4-FFF2-40B4-BE49-F238E27FC236}">
                <a16:creationId xmlns:a16="http://schemas.microsoft.com/office/drawing/2014/main" id="{ADE47377-DD57-4387-AB6E-8AEE10DAAD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0" cy="723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6291" name="Rectangle 3">
            <a:extLst>
              <a:ext uri="{FF2B5EF4-FFF2-40B4-BE49-F238E27FC236}">
                <a16:creationId xmlns:a16="http://schemas.microsoft.com/office/drawing/2014/main" id="{63404FC3-FB70-4F5A-8E6F-6BC7A23C6999}"/>
              </a:ext>
            </a:extLst>
          </p:cNvPr>
          <p:cNvSpPr>
            <a:spLocks noChangeArrowheads="1"/>
          </p:cNvSpPr>
          <p:nvPr/>
        </p:nvSpPr>
        <p:spPr bwMode="auto">
          <a:xfrm>
            <a:off x="257175" y="304800"/>
            <a:ext cx="5336717"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4000" b="1" dirty="0">
                <a:solidFill>
                  <a:schemeClr val="accent4"/>
                </a:solidFill>
                <a:effectLst>
                  <a:outerShdw blurRad="38100" dist="38100" dir="2700000" algn="tl">
                    <a:srgbClr val="C0C0C0"/>
                  </a:outerShdw>
                </a:effectLst>
              </a:rPr>
              <a:t>Engineering Evaluation</a:t>
            </a:r>
          </a:p>
          <a:p>
            <a:pPr>
              <a:defRPr/>
            </a:pPr>
            <a:r>
              <a:rPr lang="en-US" altLang="en-US" sz="4000" b="1" dirty="0">
                <a:solidFill>
                  <a:schemeClr val="accent4"/>
                </a:solidFill>
                <a:effectLst>
                  <a:outerShdw blurRad="38100" dist="38100" dir="2700000" algn="tl">
                    <a:srgbClr val="C0C0C0"/>
                  </a:outerShdw>
                </a:effectLst>
              </a:rPr>
              <a:t>Air Emission Points</a:t>
            </a:r>
          </a:p>
        </p:txBody>
      </p:sp>
      <p:sp>
        <p:nvSpPr>
          <p:cNvPr id="1036292" name="Rectangle 4">
            <a:extLst>
              <a:ext uri="{FF2B5EF4-FFF2-40B4-BE49-F238E27FC236}">
                <a16:creationId xmlns:a16="http://schemas.microsoft.com/office/drawing/2014/main" id="{66C8EBC9-616E-4FEE-ACDC-2DD2B1E91B7C}"/>
              </a:ext>
            </a:extLst>
          </p:cNvPr>
          <p:cNvSpPr>
            <a:spLocks noChangeArrowheads="1"/>
          </p:cNvSpPr>
          <p:nvPr/>
        </p:nvSpPr>
        <p:spPr bwMode="auto">
          <a:xfrm>
            <a:off x="0" y="6216650"/>
            <a:ext cx="90868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gn="l">
              <a:defRPr>
                <a:solidFill>
                  <a:schemeClr val="tx1"/>
                </a:solidFill>
                <a:latin typeface="Arial" pitchFamily="34" charset="0"/>
              </a:defRPr>
            </a:lvl1pPr>
            <a:lvl2pPr marL="800100" indent="-342900" algn="l">
              <a:defRPr>
                <a:solidFill>
                  <a:schemeClr val="tx1"/>
                </a:solidFill>
                <a:latin typeface="Arial" pitchFamily="34" charset="0"/>
              </a:defRPr>
            </a:lvl2pPr>
            <a:lvl3pPr marL="1257300" indent="-342900" algn="l">
              <a:defRPr>
                <a:solidFill>
                  <a:schemeClr val="tx1"/>
                </a:solidFill>
                <a:latin typeface="Arial" pitchFamily="34" charset="0"/>
              </a:defRPr>
            </a:lvl3pPr>
            <a:lvl4pPr marL="1714500" indent="-342900" algn="l">
              <a:defRPr>
                <a:solidFill>
                  <a:schemeClr val="tx1"/>
                </a:solidFill>
                <a:latin typeface="Arial" pitchFamily="34" charset="0"/>
              </a:defRPr>
            </a:lvl4pPr>
            <a:lvl5pPr marL="2171700" indent="-342900" algn="l">
              <a:defRPr>
                <a:solidFill>
                  <a:schemeClr val="tx1"/>
                </a:solidFill>
                <a:latin typeface="Arial" pitchFamily="34" charset="0"/>
              </a:defRPr>
            </a:lvl5pPr>
            <a:lvl6pPr marL="2628900" indent="-342900" fontAlgn="base">
              <a:spcBef>
                <a:spcPct val="0"/>
              </a:spcBef>
              <a:spcAft>
                <a:spcPct val="0"/>
              </a:spcAft>
              <a:defRPr>
                <a:solidFill>
                  <a:schemeClr val="tx1"/>
                </a:solidFill>
                <a:latin typeface="Arial" pitchFamily="34" charset="0"/>
              </a:defRPr>
            </a:lvl6pPr>
            <a:lvl7pPr marL="3086100" indent="-342900" fontAlgn="base">
              <a:spcBef>
                <a:spcPct val="0"/>
              </a:spcBef>
              <a:spcAft>
                <a:spcPct val="0"/>
              </a:spcAft>
              <a:defRPr>
                <a:solidFill>
                  <a:schemeClr val="tx1"/>
                </a:solidFill>
                <a:latin typeface="Arial" pitchFamily="34" charset="0"/>
              </a:defRPr>
            </a:lvl7pPr>
            <a:lvl8pPr marL="3543300" indent="-342900" fontAlgn="base">
              <a:spcBef>
                <a:spcPct val="0"/>
              </a:spcBef>
              <a:spcAft>
                <a:spcPct val="0"/>
              </a:spcAft>
              <a:defRPr>
                <a:solidFill>
                  <a:schemeClr val="tx1"/>
                </a:solidFill>
                <a:latin typeface="Arial" pitchFamily="34" charset="0"/>
              </a:defRPr>
            </a:lvl8pPr>
            <a:lvl9pPr marL="4000500" indent="-342900" fontAlgn="base">
              <a:spcBef>
                <a:spcPct val="0"/>
              </a:spcBef>
              <a:spcAft>
                <a:spcPct val="0"/>
              </a:spcAft>
              <a:defRPr>
                <a:solidFill>
                  <a:schemeClr val="tx1"/>
                </a:solidFill>
                <a:latin typeface="Arial" pitchFamily="34" charset="0"/>
              </a:defRPr>
            </a:lvl9pPr>
          </a:lstStyle>
          <a:p>
            <a:pPr lvl="1">
              <a:defRPr/>
            </a:pPr>
            <a:r>
              <a:rPr lang="en-US" altLang="en-US" sz="3600">
                <a:solidFill>
                  <a:schemeClr val="bg1"/>
                </a:solidFill>
                <a:effectLst>
                  <a:outerShdw blurRad="38100" dist="38100" dir="2700000" algn="tl">
                    <a:srgbClr val="C0C0C0"/>
                  </a:outerShdw>
                </a:effectLst>
                <a:latin typeface="Lucida Sans" pitchFamily="34" charset="0"/>
              </a:rPr>
              <a:t>6. Reclaim/Slurry Areas</a:t>
            </a:r>
          </a:p>
        </p:txBody>
      </p:sp>
      <p:sp>
        <p:nvSpPr>
          <p:cNvPr id="1036293" name="Text Box 5">
            <a:extLst>
              <a:ext uri="{FF2B5EF4-FFF2-40B4-BE49-F238E27FC236}">
                <a16:creationId xmlns:a16="http://schemas.microsoft.com/office/drawing/2014/main" id="{AAF664CB-3A29-4A3F-B81E-A70B2A52594A}"/>
              </a:ext>
            </a:extLst>
          </p:cNvPr>
          <p:cNvSpPr txBox="1">
            <a:spLocks noChangeArrowheads="1"/>
          </p:cNvSpPr>
          <p:nvPr/>
        </p:nvSpPr>
        <p:spPr bwMode="auto">
          <a:xfrm>
            <a:off x="6343650" y="5257800"/>
            <a:ext cx="39433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defRPr/>
            </a:pPr>
            <a:r>
              <a:rPr lang="en-US" altLang="en-US" sz="2800">
                <a:solidFill>
                  <a:schemeClr val="bg1"/>
                </a:solidFill>
                <a:effectLst>
                  <a:outerShdw blurRad="38100" dist="38100" dir="2700000" algn="tl">
                    <a:srgbClr val="C0C0C0"/>
                  </a:outerShdw>
                </a:effectLst>
              </a:rPr>
              <a:t>1. Deliveries</a:t>
            </a:r>
            <a:endParaRPr lang="en-US" altLang="en-US">
              <a:effectLst>
                <a:outerShdw blurRad="38100" dist="38100" dir="2700000" algn="tl">
                  <a:srgbClr val="C0C0C0"/>
                </a:outerShdw>
              </a:effectLst>
            </a:endParaRPr>
          </a:p>
        </p:txBody>
      </p:sp>
      <p:sp>
        <p:nvSpPr>
          <p:cNvPr id="1036294" name="Text Box 6">
            <a:extLst>
              <a:ext uri="{FF2B5EF4-FFF2-40B4-BE49-F238E27FC236}">
                <a16:creationId xmlns:a16="http://schemas.microsoft.com/office/drawing/2014/main" id="{4D71D492-4580-43AC-8122-D5D4B6DFB5EC}"/>
              </a:ext>
            </a:extLst>
          </p:cNvPr>
          <p:cNvSpPr txBox="1">
            <a:spLocks noChangeArrowheads="1"/>
          </p:cNvSpPr>
          <p:nvPr/>
        </p:nvSpPr>
        <p:spPr bwMode="auto">
          <a:xfrm>
            <a:off x="4714875" y="1295400"/>
            <a:ext cx="55721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defRPr/>
            </a:pPr>
            <a:r>
              <a:rPr lang="en-US" altLang="en-US" sz="2800">
                <a:solidFill>
                  <a:schemeClr val="bg1"/>
                </a:solidFill>
                <a:effectLst>
                  <a:outerShdw blurRad="38100" dist="38100" dir="2700000" algn="tl">
                    <a:srgbClr val="C0C0C0"/>
                  </a:outerShdw>
                </a:effectLst>
              </a:rPr>
              <a:t>2. Conveying/Transfer Points</a:t>
            </a:r>
          </a:p>
        </p:txBody>
      </p:sp>
      <p:sp>
        <p:nvSpPr>
          <p:cNvPr id="1036295" name="Text Box 7">
            <a:extLst>
              <a:ext uri="{FF2B5EF4-FFF2-40B4-BE49-F238E27FC236}">
                <a16:creationId xmlns:a16="http://schemas.microsoft.com/office/drawing/2014/main" id="{D046D6A2-A968-47A2-A177-83223804904B}"/>
              </a:ext>
            </a:extLst>
          </p:cNvPr>
          <p:cNvSpPr txBox="1">
            <a:spLocks noChangeArrowheads="1"/>
          </p:cNvSpPr>
          <p:nvPr/>
        </p:nvSpPr>
        <p:spPr bwMode="auto">
          <a:xfrm>
            <a:off x="342900" y="1981200"/>
            <a:ext cx="32575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defRPr/>
            </a:pPr>
            <a:r>
              <a:rPr lang="en-US" altLang="en-US" sz="2800">
                <a:solidFill>
                  <a:schemeClr val="bg1"/>
                </a:solidFill>
                <a:effectLst>
                  <a:outerShdw blurRad="38100" dist="38100" dir="2700000" algn="tl">
                    <a:srgbClr val="C0C0C0"/>
                  </a:outerShdw>
                </a:effectLst>
              </a:rPr>
              <a:t>4. Mixing</a:t>
            </a:r>
            <a:endParaRPr lang="en-US" altLang="en-US" sz="2800">
              <a:effectLst>
                <a:outerShdw blurRad="38100" dist="38100" dir="2700000" algn="tl">
                  <a:srgbClr val="C0C0C0"/>
                </a:outerShdw>
              </a:effectLst>
            </a:endParaRPr>
          </a:p>
        </p:txBody>
      </p:sp>
      <p:sp>
        <p:nvSpPr>
          <p:cNvPr id="1036296" name="Text Box 8">
            <a:extLst>
              <a:ext uri="{FF2B5EF4-FFF2-40B4-BE49-F238E27FC236}">
                <a16:creationId xmlns:a16="http://schemas.microsoft.com/office/drawing/2014/main" id="{B943A0B9-C152-41BE-A9C4-6BC9BB525B1B}"/>
              </a:ext>
            </a:extLst>
          </p:cNvPr>
          <p:cNvSpPr txBox="1">
            <a:spLocks noChangeArrowheads="1"/>
          </p:cNvSpPr>
          <p:nvPr/>
        </p:nvSpPr>
        <p:spPr bwMode="auto">
          <a:xfrm>
            <a:off x="5915025" y="3200400"/>
            <a:ext cx="4629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defRPr/>
            </a:pPr>
            <a:r>
              <a:rPr lang="en-US" altLang="en-US" sz="4000">
                <a:solidFill>
                  <a:srgbClr val="0070C0"/>
                </a:solidFill>
                <a:effectLst>
                  <a:outerShdw blurRad="38100" dist="38100" dir="2700000" algn="tl">
                    <a:srgbClr val="C0C0C0"/>
                  </a:outerShdw>
                </a:effectLst>
              </a:rPr>
              <a:t>3. Ducting</a:t>
            </a:r>
          </a:p>
        </p:txBody>
      </p:sp>
      <p:sp>
        <p:nvSpPr>
          <p:cNvPr id="1036297" name="Rectangle 9">
            <a:extLst>
              <a:ext uri="{FF2B5EF4-FFF2-40B4-BE49-F238E27FC236}">
                <a16:creationId xmlns:a16="http://schemas.microsoft.com/office/drawing/2014/main" id="{39997928-40B9-4101-9316-9C8030D993FA}"/>
              </a:ext>
            </a:extLst>
          </p:cNvPr>
          <p:cNvSpPr>
            <a:spLocks noChangeArrowheads="1"/>
          </p:cNvSpPr>
          <p:nvPr/>
        </p:nvSpPr>
        <p:spPr bwMode="auto">
          <a:xfrm>
            <a:off x="-98425" y="5078413"/>
            <a:ext cx="4225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1">
              <a:defRPr/>
            </a:pPr>
            <a:r>
              <a:rPr lang="en-US" altLang="en-US" sz="2800">
                <a:solidFill>
                  <a:schemeClr val="bg1"/>
                </a:solidFill>
                <a:effectLst>
                  <a:outerShdw blurRad="38100" dist="38100" dir="2700000" algn="tl">
                    <a:srgbClr val="C0C0C0"/>
                  </a:outerShdw>
                </a:effectLst>
              </a:rPr>
              <a:t>5. Shipping/Packaging</a:t>
            </a:r>
          </a:p>
        </p:txBody>
      </p:sp>
      <p:sp>
        <p:nvSpPr>
          <p:cNvPr id="239626" name="Line 10">
            <a:extLst>
              <a:ext uri="{FF2B5EF4-FFF2-40B4-BE49-F238E27FC236}">
                <a16:creationId xmlns:a16="http://schemas.microsoft.com/office/drawing/2014/main" id="{A1F3A3EB-422F-475E-A2A5-DA9CF13F5B22}"/>
              </a:ext>
            </a:extLst>
          </p:cNvPr>
          <p:cNvSpPr>
            <a:spLocks noChangeShapeType="1"/>
          </p:cNvSpPr>
          <p:nvPr/>
        </p:nvSpPr>
        <p:spPr bwMode="auto">
          <a:xfrm flipH="1">
            <a:off x="7800975" y="1676400"/>
            <a:ext cx="1371600" cy="5334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39627" name="Line 11">
            <a:extLst>
              <a:ext uri="{FF2B5EF4-FFF2-40B4-BE49-F238E27FC236}">
                <a16:creationId xmlns:a16="http://schemas.microsoft.com/office/drawing/2014/main" id="{F4E789E2-0168-4C7F-8F01-74197464FEA2}"/>
              </a:ext>
            </a:extLst>
          </p:cNvPr>
          <p:cNvSpPr>
            <a:spLocks noChangeShapeType="1"/>
          </p:cNvSpPr>
          <p:nvPr/>
        </p:nvSpPr>
        <p:spPr bwMode="auto">
          <a:xfrm flipH="1" flipV="1">
            <a:off x="4029075" y="2743200"/>
            <a:ext cx="2571750" cy="7620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39628" name="Line 12">
            <a:extLst>
              <a:ext uri="{FF2B5EF4-FFF2-40B4-BE49-F238E27FC236}">
                <a16:creationId xmlns:a16="http://schemas.microsoft.com/office/drawing/2014/main" id="{E5845641-5836-47B3-88E8-64450376C616}"/>
              </a:ext>
            </a:extLst>
          </p:cNvPr>
          <p:cNvSpPr>
            <a:spLocks noChangeShapeType="1"/>
          </p:cNvSpPr>
          <p:nvPr/>
        </p:nvSpPr>
        <p:spPr bwMode="auto">
          <a:xfrm>
            <a:off x="5314950" y="228600"/>
            <a:ext cx="2914650" cy="304800"/>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036301" name="Text Box 13">
            <a:extLst>
              <a:ext uri="{FF2B5EF4-FFF2-40B4-BE49-F238E27FC236}">
                <a16:creationId xmlns:a16="http://schemas.microsoft.com/office/drawing/2014/main" id="{791AA4F4-1CB8-4123-85F7-D95E491D7D2A}"/>
              </a:ext>
            </a:extLst>
          </p:cNvPr>
          <p:cNvSpPr txBox="1">
            <a:spLocks noChangeArrowheads="1"/>
          </p:cNvSpPr>
          <p:nvPr/>
        </p:nvSpPr>
        <p:spPr bwMode="auto">
          <a:xfrm>
            <a:off x="7954963" y="304800"/>
            <a:ext cx="1870075"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3200">
                <a:solidFill>
                  <a:schemeClr val="bg1"/>
                </a:solidFill>
                <a:effectLst>
                  <a:outerShdw blurRad="38100" dist="38100" dir="2700000" algn="tl">
                    <a:srgbClr val="C0C0C0"/>
                  </a:outerShdw>
                </a:effectLst>
              </a:rPr>
              <a:t>7. Stacks</a:t>
            </a:r>
          </a:p>
        </p:txBody>
      </p:sp>
      <p:sp>
        <p:nvSpPr>
          <p:cNvPr id="239630" name="Line 14">
            <a:extLst>
              <a:ext uri="{FF2B5EF4-FFF2-40B4-BE49-F238E27FC236}">
                <a16:creationId xmlns:a16="http://schemas.microsoft.com/office/drawing/2014/main" id="{002FAB3E-7C00-4317-A631-3842D4DB150C}"/>
              </a:ext>
            </a:extLst>
          </p:cNvPr>
          <p:cNvSpPr>
            <a:spLocks noChangeShapeType="1"/>
          </p:cNvSpPr>
          <p:nvPr/>
        </p:nvSpPr>
        <p:spPr bwMode="auto">
          <a:xfrm>
            <a:off x="1971675" y="2362200"/>
            <a:ext cx="0" cy="7620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39631" name="Line 15">
            <a:extLst>
              <a:ext uri="{FF2B5EF4-FFF2-40B4-BE49-F238E27FC236}">
                <a16:creationId xmlns:a16="http://schemas.microsoft.com/office/drawing/2014/main" id="{0772B616-052F-4F54-B678-92A53F38257F}"/>
              </a:ext>
            </a:extLst>
          </p:cNvPr>
          <p:cNvSpPr>
            <a:spLocks noChangeShapeType="1"/>
          </p:cNvSpPr>
          <p:nvPr/>
        </p:nvSpPr>
        <p:spPr bwMode="auto">
          <a:xfrm flipH="1">
            <a:off x="5143500" y="1676400"/>
            <a:ext cx="1971675" cy="23622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39632" name="Line 16">
            <a:extLst>
              <a:ext uri="{FF2B5EF4-FFF2-40B4-BE49-F238E27FC236}">
                <a16:creationId xmlns:a16="http://schemas.microsoft.com/office/drawing/2014/main" id="{9B3524D4-FB38-4BC6-BFCB-067B38CE0EF1}"/>
              </a:ext>
            </a:extLst>
          </p:cNvPr>
          <p:cNvSpPr>
            <a:spLocks noChangeShapeType="1"/>
          </p:cNvSpPr>
          <p:nvPr/>
        </p:nvSpPr>
        <p:spPr bwMode="auto">
          <a:xfrm flipH="1" flipV="1">
            <a:off x="1028700" y="4191000"/>
            <a:ext cx="514350" cy="8382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1666" name="Picture 2" descr="A process flow diagram of a typical Concrete Batching Process showing the different emission points from delivery and storage of aggregate and cement to weighing, mixing loading into trucks and other emission points&#10;&#10;The below should be deleted:&#10;c11s12_Page_03" title="Engineering Evaluation Typical Process With AP-42 Emission Factors">
            <a:extLst>
              <a:ext uri="{FF2B5EF4-FFF2-40B4-BE49-F238E27FC236}">
                <a16:creationId xmlns:a16="http://schemas.microsoft.com/office/drawing/2014/main" id="{796B3773-B2F4-4078-A488-D373DBFF2855}"/>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2204085" y="2011810"/>
            <a:ext cx="6101079" cy="471576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90DD2170-97A9-4AD3-B862-D9F6AE6F57A1}"/>
              </a:ext>
            </a:extLst>
          </p:cNvPr>
          <p:cNvSpPr>
            <a:spLocks noChangeArrowheads="1"/>
          </p:cNvSpPr>
          <p:nvPr/>
        </p:nvSpPr>
        <p:spPr bwMode="auto">
          <a:xfrm>
            <a:off x="1146175" y="331788"/>
            <a:ext cx="8216900" cy="14224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Typical Process </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With AP-42 Emission Factors</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40387" name="Group 3">
            <a:extLst>
              <a:ext uri="{FF2B5EF4-FFF2-40B4-BE49-F238E27FC236}">
                <a16:creationId xmlns:a16="http://schemas.microsoft.com/office/drawing/2014/main" id="{E7A1E666-F682-44D4-8CB8-FFCC2E5AA612}"/>
              </a:ext>
            </a:extLst>
          </p:cNvPr>
          <p:cNvGraphicFramePr>
            <a:graphicFrameLocks noGrp="1"/>
          </p:cNvGraphicFramePr>
          <p:nvPr>
            <p:ph idx="1"/>
            <p:extLst>
              <p:ext uri="{D42A27DB-BD31-4B8C-83A1-F6EECF244321}">
                <p14:modId xmlns:p14="http://schemas.microsoft.com/office/powerpoint/2010/main" val="1389060289"/>
              </p:ext>
            </p:extLst>
          </p:nvPr>
        </p:nvGraphicFramePr>
        <p:xfrm>
          <a:off x="428625" y="1719263"/>
          <a:ext cx="9344025" cy="5132839"/>
        </p:xfrm>
        <a:graphic>
          <a:graphicData uri="http://schemas.openxmlformats.org/drawingml/2006/table">
            <a:tbl>
              <a:tblPr/>
              <a:tblGrid>
                <a:gridCol w="6686550">
                  <a:extLst>
                    <a:ext uri="{9D8B030D-6E8A-4147-A177-3AD203B41FA5}">
                      <a16:colId xmlns:a16="http://schemas.microsoft.com/office/drawing/2014/main" val="20000"/>
                    </a:ext>
                  </a:extLst>
                </a:gridCol>
                <a:gridCol w="2657475">
                  <a:extLst>
                    <a:ext uri="{9D8B030D-6E8A-4147-A177-3AD203B41FA5}">
                      <a16:colId xmlns:a16="http://schemas.microsoft.com/office/drawing/2014/main" val="20001"/>
                    </a:ext>
                  </a:extLst>
                </a:gridCol>
              </a:tblGrid>
              <a:tr h="1261918">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en-US" altLang="en-US" sz="2800" b="1" i="0" u="none" strike="noStrike" cap="none" normalizeH="0" baseline="0">
                        <a:ln>
                          <a:noFill/>
                        </a:ln>
                        <a:solidFill>
                          <a:schemeClr val="accent2"/>
                        </a:solidFill>
                        <a:effectLst/>
                        <a:latin typeface="Lucida Sans" pitchFamily="34" charset="0"/>
                      </a:endParaRPr>
                    </a:p>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3600" b="1" i="0" u="none" strike="noStrike" cap="none" normalizeH="0" baseline="0">
                          <a:ln>
                            <a:noFill/>
                          </a:ln>
                          <a:solidFill>
                            <a:schemeClr val="accent2"/>
                          </a:solidFill>
                          <a:effectLst/>
                          <a:latin typeface="Lucida Sans" pitchFamily="34" charset="0"/>
                        </a:rPr>
                        <a:t>Material</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400" b="1" i="0" u="none" strike="noStrike" cap="none" normalizeH="0" baseline="0">
                          <a:ln>
                            <a:noFill/>
                          </a:ln>
                          <a:solidFill>
                            <a:schemeClr val="accent2"/>
                          </a:solidFill>
                          <a:effectLst/>
                          <a:latin typeface="Lucida Sans" pitchFamily="34" charset="0"/>
                        </a:rPr>
                        <a:t>Composition by Weight</a:t>
                      </a:r>
                    </a:p>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400" b="1" i="0" u="none" strike="noStrike" cap="none" normalizeH="0" baseline="0">
                          <a:ln>
                            <a:noFill/>
                          </a:ln>
                          <a:solidFill>
                            <a:schemeClr val="accent2"/>
                          </a:solidFill>
                          <a:effectLst/>
                          <a:latin typeface="Lucida Sans" pitchFamily="34" charset="0"/>
                        </a:rPr>
                        <a:t>(lbs/yd</a:t>
                      </a:r>
                      <a:r>
                        <a:rPr kumimoji="0" lang="en-US" altLang="en-US" sz="2400" b="1" i="0" u="none" strike="noStrike" cap="none" normalizeH="0" baseline="30000">
                          <a:ln>
                            <a:noFill/>
                          </a:ln>
                          <a:solidFill>
                            <a:schemeClr val="accent2"/>
                          </a:solidFill>
                          <a:effectLst/>
                          <a:latin typeface="Lucida Sans" pitchFamily="34" charset="0"/>
                        </a:rPr>
                        <a:t>3</a:t>
                      </a:r>
                      <a:r>
                        <a:rPr kumimoji="0" lang="en-US" altLang="en-US" sz="2400" b="1" i="0" u="none" strike="noStrike" cap="none" normalizeH="0" baseline="0">
                          <a:ln>
                            <a:noFill/>
                          </a:ln>
                          <a:solidFill>
                            <a:schemeClr val="accent2"/>
                          </a:solidFill>
                          <a:effectLst/>
                          <a:latin typeface="Lucida Sans" pitchFamily="34" charset="0"/>
                        </a:rPr>
                        <a:t>)</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7724">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Coarse Aggregate</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1865</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46137">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Sand</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1428</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37062">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Cement</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491</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46137">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Cement Supplement</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73</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47724">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Water</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20 gallons</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46137">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400" b="1" i="0" u="none" strike="noStrike" cap="none" normalizeH="0" baseline="0">
                          <a:ln>
                            <a:noFill/>
                          </a:ln>
                          <a:solidFill>
                            <a:schemeClr val="tx1"/>
                          </a:solidFill>
                          <a:effectLst/>
                          <a:latin typeface="Lucida Sans" pitchFamily="34" charset="0"/>
                        </a:rPr>
                        <a:t>Total Quantity Concrete Produced</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dirty="0">
                          <a:ln>
                            <a:noFill/>
                          </a:ln>
                          <a:solidFill>
                            <a:schemeClr val="tx1"/>
                          </a:solidFill>
                          <a:effectLst/>
                          <a:latin typeface="Lucida Sans" pitchFamily="34" charset="0"/>
                        </a:rPr>
                        <a:t>4024</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4" name="Rectangle 22">
            <a:extLst>
              <a:ext uri="{FF2B5EF4-FFF2-40B4-BE49-F238E27FC236}">
                <a16:creationId xmlns:a16="http://schemas.microsoft.com/office/drawing/2014/main" id="{F9487698-EFC9-49E4-A4C7-45BFCC17BD54}"/>
              </a:ext>
            </a:extLst>
          </p:cNvPr>
          <p:cNvSpPr>
            <a:spLocks noChangeArrowheads="1"/>
          </p:cNvSpPr>
          <p:nvPr/>
        </p:nvSpPr>
        <p:spPr bwMode="auto">
          <a:xfrm>
            <a:off x="941388" y="192088"/>
            <a:ext cx="8216900" cy="14224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dirty="0">
                <a:solidFill>
                  <a:srgbClr val="CC0000"/>
                </a:solidFill>
                <a:effectLst>
                  <a:outerShdw blurRad="38100" dist="38100" dir="2700000" algn="tl">
                    <a:srgbClr val="000000"/>
                  </a:outerShdw>
                </a:effectLst>
              </a:rPr>
              <a:t>Engineering Evaluation:</a:t>
            </a:r>
            <a:br>
              <a:rPr lang="en-US" altLang="en-US" sz="3200" b="1" dirty="0">
                <a:solidFill>
                  <a:srgbClr val="CC0000"/>
                </a:solidFill>
                <a:effectLst>
                  <a:outerShdw blurRad="38100" dist="38100" dir="2700000" algn="tl">
                    <a:srgbClr val="000000"/>
                  </a:outerShdw>
                </a:effectLst>
              </a:rPr>
            </a:br>
            <a:r>
              <a:rPr lang="en-US" altLang="en-US" sz="3200" b="1" dirty="0">
                <a:solidFill>
                  <a:srgbClr val="CC0000"/>
                </a:solidFill>
                <a:effectLst>
                  <a:outerShdw blurRad="38100" dist="38100" dir="2700000" algn="tl">
                    <a:srgbClr val="000000"/>
                  </a:outerShdw>
                </a:effectLst>
              </a:rPr>
              <a:t>Composition of 1 Cubic Yard of Concrete </a:t>
            </a:r>
          </a:p>
          <a:p>
            <a:pPr algn="ctr">
              <a:lnSpc>
                <a:spcPct val="90000"/>
              </a:lnSpc>
              <a:defRPr/>
            </a:pPr>
            <a:r>
              <a:rPr lang="en-US" altLang="en-US" sz="3200" b="1" dirty="0">
                <a:solidFill>
                  <a:srgbClr val="CC0000"/>
                </a:solidFill>
                <a:effectLst>
                  <a:outerShdw blurRad="38100" dist="38100" dir="2700000" algn="tl">
                    <a:srgbClr val="000000"/>
                  </a:outerShdw>
                </a:effectLst>
              </a:rPr>
              <a:t>(from AP-42) </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4482" name="Text Box 2">
            <a:extLst>
              <a:ext uri="{FF2B5EF4-FFF2-40B4-BE49-F238E27FC236}">
                <a16:creationId xmlns:a16="http://schemas.microsoft.com/office/drawing/2014/main" id="{56A99634-8CAE-4091-9375-C712BDAB31B1}"/>
              </a:ext>
            </a:extLst>
          </p:cNvPr>
          <p:cNvSpPr txBox="1">
            <a:spLocks noChangeArrowheads="1"/>
          </p:cNvSpPr>
          <p:nvPr/>
        </p:nvSpPr>
        <p:spPr bwMode="auto">
          <a:xfrm>
            <a:off x="941388" y="1750752"/>
            <a:ext cx="3723263" cy="2062103"/>
          </a:xfrm>
          <a:prstGeom prst="rect">
            <a:avLst/>
          </a:prstGeom>
          <a:solidFill>
            <a:schemeClr val="hlink"/>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endParaRPr lang="en-US" altLang="en-US" sz="3200" dirty="0"/>
          </a:p>
          <a:p>
            <a:pPr>
              <a:defRPr/>
            </a:pPr>
            <a:r>
              <a:rPr lang="en-US" altLang="en-US" sz="3200" dirty="0"/>
              <a:t>E = k(0.0032) </a:t>
            </a:r>
            <a:r>
              <a:rPr lang="en-US" altLang="en-US" sz="3200" u="sng" dirty="0" err="1"/>
              <a:t>U</a:t>
            </a:r>
            <a:r>
              <a:rPr lang="en-US" altLang="en-US" sz="3200" u="sng" baseline="30000" dirty="0" err="1"/>
              <a:t>a</a:t>
            </a:r>
            <a:r>
              <a:rPr lang="en-US" altLang="en-US" sz="3200" dirty="0"/>
              <a:t>   + c </a:t>
            </a:r>
          </a:p>
          <a:p>
            <a:pPr>
              <a:defRPr/>
            </a:pPr>
            <a:r>
              <a:rPr lang="en-US" altLang="en-US" sz="3200" dirty="0"/>
              <a:t>                            M</a:t>
            </a:r>
            <a:r>
              <a:rPr lang="en-US" altLang="en-US" sz="3200" baseline="30000" dirty="0"/>
              <a:t>b</a:t>
            </a:r>
            <a:r>
              <a:rPr lang="en-US" altLang="en-US" sz="3200" dirty="0"/>
              <a:t>    </a:t>
            </a:r>
          </a:p>
          <a:p>
            <a:pPr>
              <a:defRPr/>
            </a:pPr>
            <a:endParaRPr lang="en-US" altLang="en-US" sz="3200" dirty="0">
              <a:effectLst>
                <a:outerShdw blurRad="38100" dist="38100" dir="2700000" algn="tl">
                  <a:srgbClr val="000000"/>
                </a:outerShdw>
              </a:effectLst>
            </a:endParaRPr>
          </a:p>
        </p:txBody>
      </p:sp>
      <p:pic>
        <p:nvPicPr>
          <p:cNvPr id="247819" name="Picture 15" descr="A picture of a truck being loaded at a truck loading area of a Concrete Batch Plant&#10;&#10;The below should be deleted:&#10;chandler 009" title="Engineering Evaluation: Site Specific Emission Factor Truck Mix and Central Mix Loading">
            <a:extLst>
              <a:ext uri="{FF2B5EF4-FFF2-40B4-BE49-F238E27FC236}">
                <a16:creationId xmlns:a16="http://schemas.microsoft.com/office/drawing/2014/main" id="{BF88F551-A81D-444E-AFD4-AD60FD804B3F}"/>
              </a:ext>
            </a:extLst>
          </p:cNvPr>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5674141" y="1626927"/>
            <a:ext cx="2537580" cy="2185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484" name="Rectangle 4">
            <a:extLst>
              <a:ext uri="{FF2B5EF4-FFF2-40B4-BE49-F238E27FC236}">
                <a16:creationId xmlns:a16="http://schemas.microsoft.com/office/drawing/2014/main" id="{D06B5B5F-D446-4909-A6A4-7588F4EE8582}"/>
              </a:ext>
            </a:extLst>
          </p:cNvPr>
          <p:cNvSpPr>
            <a:spLocks noGrp="1" noChangeArrowheads="1"/>
          </p:cNvSpPr>
          <p:nvPr>
            <p:ph type="body" sz="half" idx="2"/>
          </p:nvPr>
        </p:nvSpPr>
        <p:spPr>
          <a:xfrm>
            <a:off x="420688" y="4225925"/>
            <a:ext cx="9258300" cy="2187575"/>
          </a:xfrm>
          <a:ln>
            <a:solidFill>
              <a:schemeClr val="bg1"/>
            </a:solidFill>
            <a:miter lim="800000"/>
            <a:headEnd/>
            <a:tailEnd/>
          </a:ln>
        </p:spPr>
        <p:txBody>
          <a:bodyPr>
            <a:normAutofit fontScale="92500" lnSpcReduction="20000"/>
          </a:bodyPr>
          <a:lstStyle/>
          <a:p>
            <a:pPr>
              <a:lnSpc>
                <a:spcPct val="80000"/>
              </a:lnSpc>
              <a:buFont typeface="Wingdings" pitchFamily="2" charset="2"/>
              <a:buNone/>
              <a:defRPr/>
            </a:pPr>
            <a:r>
              <a:rPr lang="en-US" altLang="en-US" sz="1800" dirty="0"/>
              <a:t>E  =  Emission factor in </a:t>
            </a:r>
            <a:r>
              <a:rPr lang="en-US" altLang="en-US" sz="1800" b="1" u="sng" dirty="0" err="1"/>
              <a:t>lbs</a:t>
            </a:r>
            <a:r>
              <a:rPr lang="en-US" altLang="en-US" sz="1800" b="1" u="sng" dirty="0"/>
              <a:t>/ton of cement and cement supplements</a:t>
            </a:r>
          </a:p>
          <a:p>
            <a:pPr>
              <a:lnSpc>
                <a:spcPct val="80000"/>
              </a:lnSpc>
              <a:buFont typeface="Wingdings" pitchFamily="2" charset="2"/>
              <a:buNone/>
              <a:defRPr/>
            </a:pPr>
            <a:r>
              <a:rPr lang="en-US" altLang="en-US" sz="1800" dirty="0"/>
              <a:t>k  =  Particle size multiplier (dimensionless)</a:t>
            </a:r>
          </a:p>
          <a:p>
            <a:pPr>
              <a:lnSpc>
                <a:spcPct val="80000"/>
              </a:lnSpc>
              <a:buFont typeface="Wingdings" pitchFamily="2" charset="2"/>
              <a:buNone/>
              <a:defRPr/>
            </a:pPr>
            <a:r>
              <a:rPr lang="en-US" altLang="en-US" sz="1800" dirty="0"/>
              <a:t>U  = Wind speed at the material drop point (mph)</a:t>
            </a:r>
          </a:p>
          <a:p>
            <a:pPr>
              <a:lnSpc>
                <a:spcPct val="80000"/>
              </a:lnSpc>
              <a:buFont typeface="Wingdings" pitchFamily="2" charset="2"/>
              <a:buNone/>
              <a:defRPr/>
            </a:pPr>
            <a:r>
              <a:rPr lang="en-US" altLang="en-US" sz="1800" dirty="0"/>
              <a:t>M  = Minimum moisture (% by weight) of cement and cement  supplement</a:t>
            </a:r>
          </a:p>
          <a:p>
            <a:pPr>
              <a:lnSpc>
                <a:spcPct val="80000"/>
              </a:lnSpc>
              <a:buFont typeface="Wingdings" pitchFamily="2" charset="2"/>
              <a:buNone/>
              <a:defRPr/>
            </a:pPr>
            <a:r>
              <a:rPr lang="en-US" altLang="en-US" sz="1800" dirty="0" err="1"/>
              <a:t>a,b</a:t>
            </a:r>
            <a:r>
              <a:rPr lang="en-US" altLang="en-US" sz="1800" dirty="0"/>
              <a:t> = Exponents</a:t>
            </a:r>
          </a:p>
          <a:p>
            <a:pPr>
              <a:lnSpc>
                <a:spcPct val="80000"/>
              </a:lnSpc>
              <a:buFont typeface="Wingdings" pitchFamily="2" charset="2"/>
              <a:buNone/>
              <a:defRPr/>
            </a:pPr>
            <a:r>
              <a:rPr lang="en-US" altLang="en-US" sz="1800" dirty="0"/>
              <a:t>c    =  Constant</a:t>
            </a:r>
          </a:p>
          <a:p>
            <a:pPr>
              <a:lnSpc>
                <a:spcPct val="80000"/>
              </a:lnSpc>
              <a:buFont typeface="Wingdings" pitchFamily="2" charset="2"/>
              <a:buNone/>
              <a:defRPr/>
            </a:pPr>
            <a:endParaRPr lang="en-US" altLang="en-US" sz="1200" dirty="0"/>
          </a:p>
          <a:p>
            <a:pPr>
              <a:lnSpc>
                <a:spcPct val="80000"/>
              </a:lnSpc>
              <a:buFont typeface="Wingdings" pitchFamily="2" charset="2"/>
              <a:buNone/>
              <a:defRPr/>
            </a:pPr>
            <a:r>
              <a:rPr lang="en-US" altLang="en-US" sz="1200" dirty="0"/>
              <a:t>* (Equation 11.12-1 from Chapter 11.12 of AP-42), use Tables 11.2-3 or Table 11.2-4 for values of k, a, b and c</a:t>
            </a:r>
          </a:p>
        </p:txBody>
      </p:sp>
      <p:sp>
        <p:nvSpPr>
          <p:cNvPr id="1044485" name="Text Box 5">
            <a:extLst>
              <a:ext uri="{FF2B5EF4-FFF2-40B4-BE49-F238E27FC236}">
                <a16:creationId xmlns:a16="http://schemas.microsoft.com/office/drawing/2014/main" id="{81970AE8-579E-4F8D-B472-0D37A81F20A3}"/>
              </a:ext>
            </a:extLst>
          </p:cNvPr>
          <p:cNvSpPr txBox="1">
            <a:spLocks noChangeArrowheads="1"/>
          </p:cNvSpPr>
          <p:nvPr/>
        </p:nvSpPr>
        <p:spPr bwMode="auto">
          <a:xfrm>
            <a:off x="1182688" y="1690688"/>
            <a:ext cx="5418137"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endParaRPr lang="en-US" altLang="en-US">
              <a:effectLst>
                <a:outerShdw blurRad="38100" dist="38100" dir="2700000" algn="tl">
                  <a:srgbClr val="C0C0C0"/>
                </a:outerShdw>
              </a:effectLst>
            </a:endParaRPr>
          </a:p>
        </p:txBody>
      </p:sp>
      <p:sp>
        <p:nvSpPr>
          <p:cNvPr id="247813" name="Line 6">
            <a:extLst>
              <a:ext uri="{FF2B5EF4-FFF2-40B4-BE49-F238E27FC236}">
                <a16:creationId xmlns:a16="http://schemas.microsoft.com/office/drawing/2014/main" id="{CC5CD08A-BD62-40EC-945E-E86805C09F36}"/>
              </a:ext>
            </a:extLst>
          </p:cNvPr>
          <p:cNvSpPr>
            <a:spLocks noChangeShapeType="1"/>
          </p:cNvSpPr>
          <p:nvPr/>
        </p:nvSpPr>
        <p:spPr bwMode="auto">
          <a:xfrm>
            <a:off x="3171825" y="2108200"/>
            <a:ext cx="1588" cy="1168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7814" name="Line 7">
            <a:extLst>
              <a:ext uri="{FF2B5EF4-FFF2-40B4-BE49-F238E27FC236}">
                <a16:creationId xmlns:a16="http://schemas.microsoft.com/office/drawing/2014/main" id="{700AA7B0-BB87-48D1-968B-BA6E8D1132BB}"/>
              </a:ext>
            </a:extLst>
          </p:cNvPr>
          <p:cNvSpPr>
            <a:spLocks noChangeShapeType="1"/>
          </p:cNvSpPr>
          <p:nvPr/>
        </p:nvSpPr>
        <p:spPr bwMode="auto">
          <a:xfrm flipV="1">
            <a:off x="3171825" y="2133600"/>
            <a:ext cx="2571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7815" name="Line 8">
            <a:extLst>
              <a:ext uri="{FF2B5EF4-FFF2-40B4-BE49-F238E27FC236}">
                <a16:creationId xmlns:a16="http://schemas.microsoft.com/office/drawing/2014/main" id="{E21D6489-8085-4A66-8FF7-6BF17E43E230}"/>
              </a:ext>
            </a:extLst>
          </p:cNvPr>
          <p:cNvSpPr>
            <a:spLocks noChangeShapeType="1"/>
          </p:cNvSpPr>
          <p:nvPr/>
        </p:nvSpPr>
        <p:spPr bwMode="auto">
          <a:xfrm flipV="1">
            <a:off x="3171825" y="3276600"/>
            <a:ext cx="2571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7816" name="Line 9">
            <a:extLst>
              <a:ext uri="{FF2B5EF4-FFF2-40B4-BE49-F238E27FC236}">
                <a16:creationId xmlns:a16="http://schemas.microsoft.com/office/drawing/2014/main" id="{7918DAC7-FA97-49F4-BE63-AFC62EF33759}"/>
              </a:ext>
            </a:extLst>
          </p:cNvPr>
          <p:cNvSpPr>
            <a:spLocks noChangeShapeType="1"/>
          </p:cNvSpPr>
          <p:nvPr/>
        </p:nvSpPr>
        <p:spPr bwMode="auto">
          <a:xfrm>
            <a:off x="3891756" y="2130425"/>
            <a:ext cx="1588" cy="1168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7817" name="Line 10">
            <a:extLst>
              <a:ext uri="{FF2B5EF4-FFF2-40B4-BE49-F238E27FC236}">
                <a16:creationId xmlns:a16="http://schemas.microsoft.com/office/drawing/2014/main" id="{F9BD0EF9-BA19-4CFB-B560-C7D3F37AD196}"/>
              </a:ext>
            </a:extLst>
          </p:cNvPr>
          <p:cNvSpPr>
            <a:spLocks noChangeShapeType="1"/>
          </p:cNvSpPr>
          <p:nvPr/>
        </p:nvSpPr>
        <p:spPr bwMode="auto">
          <a:xfrm flipV="1">
            <a:off x="3627912" y="2133600"/>
            <a:ext cx="2571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7818" name="Line 11">
            <a:extLst>
              <a:ext uri="{FF2B5EF4-FFF2-40B4-BE49-F238E27FC236}">
                <a16:creationId xmlns:a16="http://schemas.microsoft.com/office/drawing/2014/main" id="{FAB7D97E-25DE-4DD1-A915-A9BD3E0662BB}"/>
              </a:ext>
            </a:extLst>
          </p:cNvPr>
          <p:cNvSpPr>
            <a:spLocks noChangeShapeType="1"/>
          </p:cNvSpPr>
          <p:nvPr/>
        </p:nvSpPr>
        <p:spPr bwMode="auto">
          <a:xfrm flipV="1">
            <a:off x="3627913" y="3291840"/>
            <a:ext cx="2571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3" name="Rectangle 22">
            <a:extLst>
              <a:ext uri="{FF2B5EF4-FFF2-40B4-BE49-F238E27FC236}">
                <a16:creationId xmlns:a16="http://schemas.microsoft.com/office/drawing/2014/main" id="{CCFDAE8F-29A2-4EB5-AFD2-C00EB6014F5E}"/>
              </a:ext>
            </a:extLst>
          </p:cNvPr>
          <p:cNvSpPr>
            <a:spLocks noChangeArrowheads="1"/>
          </p:cNvSpPr>
          <p:nvPr/>
        </p:nvSpPr>
        <p:spPr bwMode="auto">
          <a:xfrm>
            <a:off x="941388" y="192088"/>
            <a:ext cx="8216900" cy="14224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Site Specific Emission Factor</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Truck Mix and Central Mix Loading*</a:t>
            </a:r>
          </a:p>
        </p:txBody>
      </p:sp>
    </p:spTree>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DC2B947-2A27-4178-8C90-9FFA175EB25D}"/>
              </a:ext>
            </a:extLst>
          </p:cNvPr>
          <p:cNvSpPr>
            <a:spLocks noGrp="1"/>
          </p:cNvSpPr>
          <p:nvPr>
            <p:ph type="title"/>
          </p:nvPr>
        </p:nvSpPr>
        <p:spPr>
          <a:xfrm>
            <a:off x="191730" y="309718"/>
            <a:ext cx="4435577" cy="530942"/>
          </a:xfrm>
          <a:solidFill>
            <a:schemeClr val="bg2">
              <a:lumMod val="90000"/>
            </a:schemeClr>
          </a:solidFill>
        </p:spPr>
        <p:txBody>
          <a:bodyPr>
            <a:normAutofit fontScale="90000"/>
          </a:bodyPr>
          <a:lstStyle/>
          <a:p>
            <a:r>
              <a:rPr lang="en-US" sz="2800"/>
              <a:t>Concrete Batch Plant Dry Mix</a:t>
            </a:r>
          </a:p>
        </p:txBody>
      </p:sp>
      <p:pic>
        <p:nvPicPr>
          <p:cNvPr id="45058" name="Picture 6" descr="A picture of a concrete truck loading area at a Dry Mix Concrete Batch Plant&#10;&#10;The below should be deleted:&#10;field trips 012" title="Concrete Batch Plant Dry Mix">
            <a:extLst>
              <a:ext uri="{FF2B5EF4-FFF2-40B4-BE49-F238E27FC236}">
                <a16:creationId xmlns:a16="http://schemas.microsoft.com/office/drawing/2014/main" id="{5DCE2F4A-5D2F-444E-987B-81E0C0856AC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256033"/>
            <a:ext cx="10287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91730" y="138989"/>
            <a:ext cx="3555186" cy="1077218"/>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3200" dirty="0"/>
              <a:t>Concrete Batching  Operations</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62" name="Rectangle 2">
            <a:extLst>
              <a:ext uri="{FF2B5EF4-FFF2-40B4-BE49-F238E27FC236}">
                <a16:creationId xmlns:a16="http://schemas.microsoft.com/office/drawing/2014/main" id="{862F7AA9-E5CE-4329-8BAA-F12C559D62A4}"/>
              </a:ext>
            </a:extLst>
          </p:cNvPr>
          <p:cNvSpPr>
            <a:spLocks noChangeArrowheads="1"/>
          </p:cNvSpPr>
          <p:nvPr/>
        </p:nvSpPr>
        <p:spPr bwMode="auto">
          <a:xfrm>
            <a:off x="0" y="3124200"/>
            <a:ext cx="10029825" cy="2057400"/>
          </a:xfrm>
          <a:prstGeom prst="rect">
            <a:avLst/>
          </a:prstGeom>
          <a:solidFill>
            <a:schemeClr val="hlink"/>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1042436" name="Rectangle 4">
            <a:extLst>
              <a:ext uri="{FF2B5EF4-FFF2-40B4-BE49-F238E27FC236}">
                <a16:creationId xmlns:a16="http://schemas.microsoft.com/office/drawing/2014/main" id="{813B6F52-F3F5-4D8A-95A6-3E27DBCEDCFE}"/>
              </a:ext>
            </a:extLst>
          </p:cNvPr>
          <p:cNvSpPr>
            <a:spLocks noGrp="1" noChangeArrowheads="1"/>
          </p:cNvSpPr>
          <p:nvPr>
            <p:ph idx="1"/>
          </p:nvPr>
        </p:nvSpPr>
        <p:spPr>
          <a:xfrm>
            <a:off x="0" y="2286000"/>
            <a:ext cx="10287000" cy="3840163"/>
          </a:xfrm>
        </p:spPr>
        <p:txBody>
          <a:bodyPr>
            <a:normAutofit fontScale="92500" lnSpcReduction="10000"/>
          </a:bodyPr>
          <a:lstStyle/>
          <a:p>
            <a:pPr>
              <a:buFont typeface="Wingdings" pitchFamily="2" charset="2"/>
              <a:buNone/>
              <a:defRPr/>
            </a:pPr>
            <a:r>
              <a:rPr lang="en-US" altLang="en-US" u="sng" dirty="0"/>
              <a:t>Total PM* equation</a:t>
            </a:r>
          </a:p>
          <a:p>
            <a:pPr>
              <a:buFont typeface="Wingdings" pitchFamily="2" charset="2"/>
              <a:buNone/>
              <a:defRPr/>
            </a:pPr>
            <a:endParaRPr lang="en-US" altLang="en-US" dirty="0"/>
          </a:p>
          <a:p>
            <a:pPr>
              <a:buFont typeface="Wingdings" pitchFamily="2" charset="2"/>
              <a:buNone/>
              <a:defRPr/>
            </a:pPr>
            <a:r>
              <a:rPr lang="en-US" altLang="en-US" sz="2800" dirty="0"/>
              <a:t>Total PM emissions</a:t>
            </a:r>
          </a:p>
          <a:p>
            <a:pPr>
              <a:buFont typeface="Wingdings" pitchFamily="2" charset="2"/>
              <a:buNone/>
              <a:defRPr/>
            </a:pPr>
            <a:r>
              <a:rPr lang="en-US" altLang="en-US" sz="2000" dirty="0"/>
              <a:t>                                             </a:t>
            </a:r>
          </a:p>
          <a:p>
            <a:pPr>
              <a:buFont typeface="Wingdings" pitchFamily="2" charset="2"/>
              <a:buNone/>
              <a:defRPr/>
            </a:pPr>
            <a:r>
              <a:rPr lang="en-US" altLang="en-US" sz="2800" dirty="0"/>
              <a:t>		0.282 times factor from Equation 11.12-1 or Table 11.12-2</a:t>
            </a:r>
            <a:endParaRPr lang="en-US" altLang="en-US" sz="2000" dirty="0"/>
          </a:p>
          <a:p>
            <a:pPr>
              <a:buFont typeface="Wingdings" pitchFamily="2" charset="2"/>
              <a:buNone/>
              <a:defRPr/>
            </a:pPr>
            <a:r>
              <a:rPr lang="en-US" altLang="en-US" sz="1800" dirty="0"/>
              <a:t>	</a:t>
            </a:r>
          </a:p>
          <a:p>
            <a:pPr>
              <a:buFont typeface="Wingdings" pitchFamily="2" charset="2"/>
              <a:buNone/>
              <a:defRPr/>
            </a:pPr>
            <a:endParaRPr lang="en-US" altLang="en-US" sz="1800" dirty="0"/>
          </a:p>
          <a:p>
            <a:pPr>
              <a:buFont typeface="Wingdings" pitchFamily="2" charset="2"/>
              <a:buNone/>
              <a:defRPr/>
            </a:pPr>
            <a:r>
              <a:rPr lang="en-US" altLang="en-US" sz="2000" dirty="0"/>
              <a:t>*Total PM= PM,PM10,PM10-2.5,PM2.5</a:t>
            </a:r>
          </a:p>
          <a:p>
            <a:pPr>
              <a:buNone/>
              <a:defRPr/>
            </a:pPr>
            <a:r>
              <a:rPr lang="en-US" altLang="en-US" sz="1700" dirty="0"/>
              <a:t>Equation 11.12-2 from Chapter 11.12 of AP-42</a:t>
            </a:r>
          </a:p>
        </p:txBody>
      </p:sp>
      <p:sp>
        <p:nvSpPr>
          <p:cNvPr id="245764" name="Line 5">
            <a:extLst>
              <a:ext uri="{FF2B5EF4-FFF2-40B4-BE49-F238E27FC236}">
                <a16:creationId xmlns:a16="http://schemas.microsoft.com/office/drawing/2014/main" id="{9C10F7DE-C41F-459F-9629-49CDDFC62917}"/>
              </a:ext>
            </a:extLst>
          </p:cNvPr>
          <p:cNvSpPr>
            <a:spLocks noChangeShapeType="1"/>
          </p:cNvSpPr>
          <p:nvPr/>
        </p:nvSpPr>
        <p:spPr bwMode="auto">
          <a:xfrm>
            <a:off x="4200525" y="3276600"/>
            <a:ext cx="0" cy="914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5765" name="Line 6">
            <a:extLst>
              <a:ext uri="{FF2B5EF4-FFF2-40B4-BE49-F238E27FC236}">
                <a16:creationId xmlns:a16="http://schemas.microsoft.com/office/drawing/2014/main" id="{A3D83474-16EE-4B99-BDEF-BA9AFA58ABB7}"/>
              </a:ext>
            </a:extLst>
          </p:cNvPr>
          <p:cNvSpPr>
            <a:spLocks noChangeShapeType="1"/>
          </p:cNvSpPr>
          <p:nvPr/>
        </p:nvSpPr>
        <p:spPr bwMode="auto">
          <a:xfrm flipV="1">
            <a:off x="4200525" y="3200400"/>
            <a:ext cx="171450" cy="76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5766" name="Line 7">
            <a:extLst>
              <a:ext uri="{FF2B5EF4-FFF2-40B4-BE49-F238E27FC236}">
                <a16:creationId xmlns:a16="http://schemas.microsoft.com/office/drawing/2014/main" id="{45F98775-84D3-4ECD-A852-DAB056DBA40F}"/>
              </a:ext>
            </a:extLst>
          </p:cNvPr>
          <p:cNvSpPr>
            <a:spLocks noChangeShapeType="1"/>
          </p:cNvSpPr>
          <p:nvPr/>
        </p:nvSpPr>
        <p:spPr bwMode="auto">
          <a:xfrm>
            <a:off x="4200525" y="4191000"/>
            <a:ext cx="257175" cy="76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042440" name="Text Box 8">
            <a:extLst>
              <a:ext uri="{FF2B5EF4-FFF2-40B4-BE49-F238E27FC236}">
                <a16:creationId xmlns:a16="http://schemas.microsoft.com/office/drawing/2014/main" id="{C2B7DB40-199F-45E5-AC96-37DCB208EF5F}"/>
              </a:ext>
            </a:extLst>
          </p:cNvPr>
          <p:cNvSpPr txBox="1">
            <a:spLocks noChangeArrowheads="1"/>
          </p:cNvSpPr>
          <p:nvPr/>
        </p:nvSpPr>
        <p:spPr bwMode="auto">
          <a:xfrm>
            <a:off x="4314825" y="3732213"/>
            <a:ext cx="188753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2000">
                <a:effectLst>
                  <a:outerShdw blurRad="38100" dist="38100" dir="2700000" algn="tl">
                    <a:srgbClr val="C0C0C0"/>
                  </a:outerShdw>
                </a:effectLst>
              </a:rPr>
              <a:t>yd</a:t>
            </a:r>
            <a:r>
              <a:rPr lang="en-US" altLang="en-US" sz="2000" baseline="30000">
                <a:effectLst>
                  <a:outerShdw blurRad="38100" dist="38100" dir="2700000" algn="tl">
                    <a:srgbClr val="C0C0C0"/>
                  </a:outerShdw>
                </a:effectLst>
              </a:rPr>
              <a:t>3</a:t>
            </a:r>
            <a:r>
              <a:rPr lang="en-US" altLang="en-US" sz="2000">
                <a:effectLst>
                  <a:outerShdw blurRad="38100" dist="38100" dir="2700000" algn="tl">
                    <a:srgbClr val="C0C0C0"/>
                  </a:outerShdw>
                </a:effectLst>
              </a:rPr>
              <a:t> of concrete</a:t>
            </a:r>
          </a:p>
        </p:txBody>
      </p:sp>
      <p:sp>
        <p:nvSpPr>
          <p:cNvPr id="245768" name="Line 9">
            <a:extLst>
              <a:ext uri="{FF2B5EF4-FFF2-40B4-BE49-F238E27FC236}">
                <a16:creationId xmlns:a16="http://schemas.microsoft.com/office/drawing/2014/main" id="{288D03DC-B8F3-48B6-B3A9-9F71F1A14A72}"/>
              </a:ext>
            </a:extLst>
          </p:cNvPr>
          <p:cNvSpPr>
            <a:spLocks noChangeShapeType="1"/>
          </p:cNvSpPr>
          <p:nvPr/>
        </p:nvSpPr>
        <p:spPr bwMode="auto">
          <a:xfrm>
            <a:off x="6858000" y="3276600"/>
            <a:ext cx="0" cy="914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5769" name="Line 10">
            <a:extLst>
              <a:ext uri="{FF2B5EF4-FFF2-40B4-BE49-F238E27FC236}">
                <a16:creationId xmlns:a16="http://schemas.microsoft.com/office/drawing/2014/main" id="{5A3527EE-F59C-4324-A141-C8B1C4255AB0}"/>
              </a:ext>
            </a:extLst>
          </p:cNvPr>
          <p:cNvSpPr>
            <a:spLocks noChangeShapeType="1"/>
          </p:cNvSpPr>
          <p:nvPr/>
        </p:nvSpPr>
        <p:spPr bwMode="auto">
          <a:xfrm>
            <a:off x="6686550" y="3200400"/>
            <a:ext cx="171450" cy="76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5770" name="Line 11">
            <a:extLst>
              <a:ext uri="{FF2B5EF4-FFF2-40B4-BE49-F238E27FC236}">
                <a16:creationId xmlns:a16="http://schemas.microsoft.com/office/drawing/2014/main" id="{4FC0AE3A-1B33-4B49-B8AB-2A6347D8AD47}"/>
              </a:ext>
            </a:extLst>
          </p:cNvPr>
          <p:cNvSpPr>
            <a:spLocks noChangeShapeType="1"/>
          </p:cNvSpPr>
          <p:nvPr/>
        </p:nvSpPr>
        <p:spPr bwMode="auto">
          <a:xfrm flipH="1">
            <a:off x="6686550" y="4191000"/>
            <a:ext cx="17145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5771" name="Line 12">
            <a:extLst>
              <a:ext uri="{FF2B5EF4-FFF2-40B4-BE49-F238E27FC236}">
                <a16:creationId xmlns:a16="http://schemas.microsoft.com/office/drawing/2014/main" id="{AC42A612-3BB8-4F96-8E40-32D3FED2D0F3}"/>
              </a:ext>
            </a:extLst>
          </p:cNvPr>
          <p:cNvSpPr>
            <a:spLocks noChangeShapeType="1"/>
          </p:cNvSpPr>
          <p:nvPr/>
        </p:nvSpPr>
        <p:spPr bwMode="auto">
          <a:xfrm>
            <a:off x="4457700" y="3657600"/>
            <a:ext cx="21431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042445" name="Text Box 13">
            <a:extLst>
              <a:ext uri="{FF2B5EF4-FFF2-40B4-BE49-F238E27FC236}">
                <a16:creationId xmlns:a16="http://schemas.microsoft.com/office/drawing/2014/main" id="{417415F8-A687-4210-A34B-0E9F76A5740A}"/>
              </a:ext>
            </a:extLst>
          </p:cNvPr>
          <p:cNvSpPr txBox="1">
            <a:spLocks noChangeArrowheads="1"/>
          </p:cNvSpPr>
          <p:nvPr/>
        </p:nvSpPr>
        <p:spPr bwMode="auto">
          <a:xfrm>
            <a:off x="4826000" y="3175000"/>
            <a:ext cx="10255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2000">
                <a:effectLst>
                  <a:outerShdw blurRad="38100" dist="38100" dir="2700000" algn="tl">
                    <a:srgbClr val="C0C0C0"/>
                  </a:outerShdw>
                </a:effectLst>
              </a:rPr>
              <a:t>pounds</a:t>
            </a:r>
          </a:p>
        </p:txBody>
      </p:sp>
      <p:sp>
        <p:nvSpPr>
          <p:cNvPr id="1042446" name="Text Box 14">
            <a:extLst>
              <a:ext uri="{FF2B5EF4-FFF2-40B4-BE49-F238E27FC236}">
                <a16:creationId xmlns:a16="http://schemas.microsoft.com/office/drawing/2014/main" id="{28A01195-0927-4251-8117-6F6380E7A474}"/>
              </a:ext>
            </a:extLst>
          </p:cNvPr>
          <p:cNvSpPr txBox="1">
            <a:spLocks noChangeArrowheads="1"/>
          </p:cNvSpPr>
          <p:nvPr/>
        </p:nvSpPr>
        <p:spPr bwMode="auto">
          <a:xfrm>
            <a:off x="7029450" y="3581400"/>
            <a:ext cx="7715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sz="2800">
                <a:effectLst>
                  <a:outerShdw blurRad="38100" dist="38100" dir="2700000" algn="tl">
                    <a:srgbClr val="C0C0C0"/>
                  </a:outerShdw>
                </a:effectLst>
              </a:rPr>
              <a:t>=</a:t>
            </a:r>
          </a:p>
        </p:txBody>
      </p:sp>
      <p:sp>
        <p:nvSpPr>
          <p:cNvPr id="16" name="Rectangle 22">
            <a:extLst>
              <a:ext uri="{FF2B5EF4-FFF2-40B4-BE49-F238E27FC236}">
                <a16:creationId xmlns:a16="http://schemas.microsoft.com/office/drawing/2014/main" id="{5989329D-B14A-453E-A8DF-69FDDEA7C98E}"/>
              </a:ext>
            </a:extLst>
          </p:cNvPr>
          <p:cNvSpPr>
            <a:spLocks noChangeArrowheads="1"/>
          </p:cNvSpPr>
          <p:nvPr/>
        </p:nvSpPr>
        <p:spPr bwMode="auto">
          <a:xfrm>
            <a:off x="941388" y="192088"/>
            <a:ext cx="8216900" cy="14224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PM Emissions from 1 Cubic Yard of Concrete (from AP-42) </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9858" name="Text Box 4">
            <a:extLst>
              <a:ext uri="{FF2B5EF4-FFF2-40B4-BE49-F238E27FC236}">
                <a16:creationId xmlns:a16="http://schemas.microsoft.com/office/drawing/2014/main" id="{22C91E80-D347-40B9-9285-EE3659830882}"/>
              </a:ext>
            </a:extLst>
          </p:cNvPr>
          <p:cNvSpPr txBox="1">
            <a:spLocks noChangeArrowheads="1"/>
          </p:cNvSpPr>
          <p:nvPr/>
        </p:nvSpPr>
        <p:spPr bwMode="auto">
          <a:xfrm>
            <a:off x="342900" y="2971800"/>
            <a:ext cx="9686925" cy="3662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800" b="0" u="sng" dirty="0"/>
              <a:t>Where:</a:t>
            </a:r>
          </a:p>
          <a:p>
            <a:pPr>
              <a:lnSpc>
                <a:spcPct val="50000"/>
              </a:lnSpc>
              <a:spcBef>
                <a:spcPct val="0"/>
              </a:spcBef>
              <a:buClrTx/>
              <a:buSzTx/>
              <a:buFontTx/>
              <a:buNone/>
            </a:pPr>
            <a:endParaRPr lang="en-US" altLang="en-US" sz="2800" b="0" u="sng" dirty="0"/>
          </a:p>
          <a:p>
            <a:pPr>
              <a:lnSpc>
                <a:spcPct val="50000"/>
              </a:lnSpc>
              <a:spcBef>
                <a:spcPct val="0"/>
              </a:spcBef>
              <a:buClrTx/>
              <a:buSzTx/>
              <a:buFontTx/>
              <a:buNone/>
            </a:pPr>
            <a:r>
              <a:rPr lang="en-US" altLang="en-US" sz="2400" b="0" dirty="0"/>
              <a:t>E=Emission Factor (</a:t>
            </a:r>
            <a:r>
              <a:rPr lang="en-US" altLang="en-US" sz="2400" b="0" dirty="0" err="1"/>
              <a:t>lb</a:t>
            </a:r>
            <a:r>
              <a:rPr lang="en-US" altLang="en-US" sz="2400" b="0" dirty="0"/>
              <a:t>/VMT</a:t>
            </a:r>
            <a:r>
              <a:rPr lang="en-US" altLang="en-US" sz="2800" b="0" dirty="0"/>
              <a:t>)</a:t>
            </a:r>
          </a:p>
          <a:p>
            <a:pPr>
              <a:spcBef>
                <a:spcPct val="0"/>
              </a:spcBef>
              <a:buClrTx/>
              <a:buSzTx/>
              <a:buFontTx/>
              <a:buNone/>
            </a:pPr>
            <a:r>
              <a:rPr lang="en-US" altLang="en-US" sz="2400" b="0" dirty="0"/>
              <a:t>k=Particle size multiplier (dimensionless); PM10 k=1.5</a:t>
            </a:r>
          </a:p>
          <a:p>
            <a:pPr>
              <a:spcBef>
                <a:spcPct val="0"/>
              </a:spcBef>
              <a:buClrTx/>
              <a:buSzTx/>
              <a:buFontTx/>
              <a:buNone/>
            </a:pPr>
            <a:r>
              <a:rPr lang="en-US" altLang="en-US" sz="2400" b="0" dirty="0"/>
              <a:t>s=Silt content of road surface (%); 5-10% typical but varies widely</a:t>
            </a:r>
          </a:p>
          <a:p>
            <a:pPr>
              <a:spcBef>
                <a:spcPct val="0"/>
              </a:spcBef>
              <a:buClrTx/>
              <a:buSzTx/>
              <a:buFontTx/>
              <a:buNone/>
            </a:pPr>
            <a:r>
              <a:rPr lang="en-US" altLang="en-US" sz="2400" b="0" dirty="0"/>
              <a:t>W=Mean vehicle weight (tons); 25 tons typical but can vary</a:t>
            </a:r>
          </a:p>
          <a:p>
            <a:pPr>
              <a:spcBef>
                <a:spcPct val="0"/>
              </a:spcBef>
              <a:buClrTx/>
              <a:buSzTx/>
              <a:buFontTx/>
              <a:buNone/>
            </a:pPr>
            <a:r>
              <a:rPr lang="en-US" altLang="en-US" sz="2400" b="0" dirty="0"/>
              <a:t>P=Number of days with greater than or equal to 0.01 inches of precipitation per year; ~50 days in SW, over 100 elsewhere</a:t>
            </a:r>
          </a:p>
          <a:p>
            <a:pPr>
              <a:spcBef>
                <a:spcPct val="0"/>
              </a:spcBef>
              <a:buClrTx/>
              <a:buSzTx/>
              <a:buFontTx/>
              <a:buNone/>
            </a:pPr>
            <a:endParaRPr lang="en-US" altLang="en-US" sz="2400" b="0" dirty="0"/>
          </a:p>
          <a:p>
            <a:pPr>
              <a:spcBef>
                <a:spcPct val="0"/>
              </a:spcBef>
              <a:buClrTx/>
              <a:buSzTx/>
              <a:buFontTx/>
              <a:buNone/>
            </a:pPr>
            <a:r>
              <a:rPr lang="en-US" altLang="en-US" sz="1600" b="0" dirty="0"/>
              <a:t>AP-42 5</a:t>
            </a:r>
            <a:r>
              <a:rPr lang="en-US" altLang="en-US" sz="1600" b="0" baseline="30000" dirty="0"/>
              <a:t>th</a:t>
            </a:r>
            <a:r>
              <a:rPr lang="en-US" altLang="en-US" sz="1600" b="0" dirty="0"/>
              <a:t> Ed. Section 13.2.2, Equation 1a</a:t>
            </a:r>
          </a:p>
          <a:p>
            <a:pPr>
              <a:spcBef>
                <a:spcPct val="0"/>
              </a:spcBef>
              <a:buClrTx/>
              <a:buSzTx/>
              <a:buFontTx/>
              <a:buNone/>
            </a:pPr>
            <a:r>
              <a:rPr lang="en-US" sz="1600" b="0" dirty="0"/>
              <a:t>Table 13.2.2-2. - Constants For Equations 1a and 1b, Figure 13.2.2-1 for rainfall</a:t>
            </a:r>
            <a:endParaRPr lang="en-US" altLang="en-US" sz="1600" b="0" dirty="0"/>
          </a:p>
        </p:txBody>
      </p:sp>
      <p:sp>
        <p:nvSpPr>
          <p:cNvPr id="249859" name="Text Box 3">
            <a:extLst>
              <a:ext uri="{FF2B5EF4-FFF2-40B4-BE49-F238E27FC236}">
                <a16:creationId xmlns:a16="http://schemas.microsoft.com/office/drawing/2014/main" id="{0A65C0A8-289A-4D3B-9A16-1DAE6479F054}"/>
              </a:ext>
            </a:extLst>
          </p:cNvPr>
          <p:cNvSpPr txBox="1">
            <a:spLocks noChangeArrowheads="1"/>
          </p:cNvSpPr>
          <p:nvPr/>
        </p:nvSpPr>
        <p:spPr bwMode="auto">
          <a:xfrm>
            <a:off x="1160463" y="2362200"/>
            <a:ext cx="7778750" cy="457200"/>
          </a:xfrm>
          <a:prstGeom prst="rect">
            <a:avLst/>
          </a:prstGeom>
          <a:solidFill>
            <a:srgbClr val="FFC000"/>
          </a:solidFill>
          <a:ln w="9525" algn="ctr">
            <a:solidFill>
              <a:srgbClr val="CC0000"/>
            </a:solidFill>
            <a:miter lim="800000"/>
            <a:headEnd/>
            <a:tailEnd/>
          </a:ln>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400" dirty="0">
                <a:solidFill>
                  <a:srgbClr val="CC0000"/>
                </a:solidFill>
              </a:rPr>
              <a:t>E= k(s/12)</a:t>
            </a:r>
            <a:r>
              <a:rPr lang="en-US" altLang="en-US" sz="2400" baseline="30000" dirty="0">
                <a:solidFill>
                  <a:srgbClr val="CC0000"/>
                </a:solidFill>
              </a:rPr>
              <a:t>a</a:t>
            </a:r>
            <a:r>
              <a:rPr lang="en-US" altLang="en-US" sz="2400" dirty="0">
                <a:solidFill>
                  <a:srgbClr val="CC0000"/>
                </a:solidFill>
              </a:rPr>
              <a:t>(W/3)</a:t>
            </a:r>
            <a:r>
              <a:rPr lang="en-US" altLang="en-US" sz="2400" baseline="30000" dirty="0">
                <a:solidFill>
                  <a:srgbClr val="CC0000"/>
                </a:solidFill>
              </a:rPr>
              <a:t>b</a:t>
            </a:r>
            <a:r>
              <a:rPr lang="en-US" altLang="en-US" sz="2400" dirty="0">
                <a:solidFill>
                  <a:srgbClr val="CC0000"/>
                </a:solidFill>
              </a:rPr>
              <a:t>[(365-P)/365] in </a:t>
            </a:r>
            <a:r>
              <a:rPr lang="en-US" altLang="en-US" sz="2400" dirty="0" err="1">
                <a:solidFill>
                  <a:srgbClr val="CC0000"/>
                </a:solidFill>
              </a:rPr>
              <a:t>lb</a:t>
            </a:r>
            <a:r>
              <a:rPr lang="en-US" altLang="en-US" sz="2400" dirty="0">
                <a:solidFill>
                  <a:srgbClr val="CC0000"/>
                </a:solidFill>
              </a:rPr>
              <a:t>/VMT</a:t>
            </a:r>
          </a:p>
        </p:txBody>
      </p:sp>
      <p:sp>
        <p:nvSpPr>
          <p:cNvPr id="5" name="Rectangle 22">
            <a:extLst>
              <a:ext uri="{FF2B5EF4-FFF2-40B4-BE49-F238E27FC236}">
                <a16:creationId xmlns:a16="http://schemas.microsoft.com/office/drawing/2014/main" id="{03F737B4-FA1D-4812-99E9-7A6875DCC68A}"/>
              </a:ext>
            </a:extLst>
          </p:cNvPr>
          <p:cNvSpPr>
            <a:spLocks noChangeArrowheads="1"/>
          </p:cNvSpPr>
          <p:nvPr/>
        </p:nvSpPr>
        <p:spPr bwMode="auto">
          <a:xfrm>
            <a:off x="941388" y="192088"/>
            <a:ext cx="8216900" cy="18653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dirty="0">
                <a:solidFill>
                  <a:srgbClr val="CC0000"/>
                </a:solidFill>
                <a:effectLst>
                  <a:outerShdw blurRad="38100" dist="38100" dir="2700000" algn="tl">
                    <a:srgbClr val="000000"/>
                  </a:outerShdw>
                </a:effectLst>
              </a:rPr>
              <a:t>Engineering Evaluation:</a:t>
            </a:r>
            <a:br>
              <a:rPr lang="en-US" altLang="en-US" sz="3200" b="1" dirty="0">
                <a:solidFill>
                  <a:srgbClr val="CC0000"/>
                </a:solidFill>
                <a:effectLst>
                  <a:outerShdw blurRad="38100" dist="38100" dir="2700000" algn="tl">
                    <a:srgbClr val="000000"/>
                  </a:outerShdw>
                </a:effectLst>
              </a:rPr>
            </a:br>
            <a:r>
              <a:rPr lang="en-US" altLang="en-US" sz="3200" b="1" dirty="0">
                <a:solidFill>
                  <a:srgbClr val="CC0000"/>
                </a:solidFill>
                <a:effectLst>
                  <a:outerShdw blurRad="38100" dist="38100" dir="2700000" algn="tl">
                    <a:srgbClr val="000000"/>
                  </a:outerShdw>
                </a:effectLst>
              </a:rPr>
              <a:t>Unpaved Industrial Roads</a:t>
            </a:r>
            <a:br>
              <a:rPr lang="en-US" altLang="en-US" sz="3200" b="1" dirty="0">
                <a:solidFill>
                  <a:srgbClr val="CC0000"/>
                </a:solidFill>
                <a:effectLst>
                  <a:outerShdw blurRad="38100" dist="38100" dir="2700000" algn="tl">
                    <a:srgbClr val="000000"/>
                  </a:outerShdw>
                </a:effectLst>
              </a:rPr>
            </a:br>
            <a:r>
              <a:rPr lang="en-US" altLang="en-US" sz="3200" b="1" dirty="0">
                <a:solidFill>
                  <a:srgbClr val="CC0000"/>
                </a:solidFill>
                <a:effectLst>
                  <a:outerShdw blurRad="38100" dist="38100" dir="2700000" algn="tl">
                    <a:srgbClr val="000000"/>
                  </a:outerShdw>
                </a:effectLst>
              </a:rPr>
              <a:t>(added to emissions from storage piles &amp; represent national average values)</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48579" name="Rectangle 3">
                <a:extLst>
                  <a:ext uri="{FF2B5EF4-FFF2-40B4-BE49-F238E27FC236}">
                    <a16:creationId xmlns:a16="http://schemas.microsoft.com/office/drawing/2014/main" id="{4B12DDD1-13FB-4D44-B61A-DF8096037260}"/>
                  </a:ext>
                </a:extLst>
              </p:cNvPr>
              <p:cNvSpPr>
                <a:spLocks noGrp="1" noChangeArrowheads="1"/>
              </p:cNvSpPr>
              <p:nvPr>
                <p:ph type="body" sz="half" idx="1"/>
              </p:nvPr>
            </p:nvSpPr>
            <p:spPr/>
            <p:txBody>
              <a:bodyPr>
                <a:normAutofit fontScale="92500" lnSpcReduction="20000"/>
              </a:bodyPr>
              <a:lstStyle/>
              <a:p>
                <a:pPr marL="609600" indent="-609600">
                  <a:lnSpc>
                    <a:spcPct val="90000"/>
                  </a:lnSpc>
                  <a:defRPr/>
                </a:pPr>
                <a:r>
                  <a:rPr lang="en-US" altLang="en-US" dirty="0"/>
                  <a:t>Loading into/from Storage Piles</a:t>
                </a:r>
              </a:p>
              <a:p>
                <a:pPr marL="1066800" lvl="1" indent="-609600">
                  <a:lnSpc>
                    <a:spcPct val="90000"/>
                  </a:lnSpc>
                  <a:defRPr/>
                </a:pPr>
                <a:r>
                  <a:rPr lang="en-US" altLang="en-US" dirty="0"/>
                  <a:t> AP-42, Section </a:t>
                </a:r>
                <a:r>
                  <a:rPr lang="en-US" altLang="en-US" sz="2000" dirty="0"/>
                  <a:t>13.2.4, Eq. 1</a:t>
                </a:r>
              </a:p>
              <a:p>
                <a:pPr marL="457200" lvl="1" indent="0">
                  <a:lnSpc>
                    <a:spcPct val="90000"/>
                  </a:lnSpc>
                  <a:buNone/>
                  <a:defRPr/>
                </a:pPr>
                <a:r>
                  <a:rPr lang="en-US" b="1" dirty="0"/>
                  <a:t>E(</a:t>
                </a:r>
                <a:r>
                  <a:rPr lang="en-US" b="1" dirty="0" err="1"/>
                  <a:t>lb</a:t>
                </a:r>
                <a:r>
                  <a:rPr lang="en-US" b="1" dirty="0"/>
                  <a:t>/ton)=k (0.0032) (U/5)</a:t>
                </a:r>
                <a:r>
                  <a:rPr lang="en-US" b="1" baseline="30000" dirty="0"/>
                  <a:t>1.3 </a:t>
                </a:r>
                <a:r>
                  <a:rPr lang="en-US" b="1" dirty="0"/>
                  <a:t>/ (M/2)</a:t>
                </a:r>
                <a:r>
                  <a:rPr lang="en-US" b="1" baseline="30000" dirty="0"/>
                  <a:t>1.4</a:t>
                </a:r>
                <a:endParaRPr lang="en-US" b="1" dirty="0"/>
              </a:p>
              <a:p>
                <a:pPr marL="1066800" lvl="1" indent="-609600">
                  <a:lnSpc>
                    <a:spcPct val="90000"/>
                  </a:lnSpc>
                  <a:defRPr/>
                </a:pPr>
                <a:r>
                  <a:rPr lang="en-US" dirty="0"/>
                  <a:t>k = particle size multiplier (dimensionless)</a:t>
                </a:r>
              </a:p>
              <a:p>
                <a:pPr marL="1066800" lvl="1" indent="-609600">
                  <a:lnSpc>
                    <a:spcPct val="90000"/>
                  </a:lnSpc>
                  <a:defRPr/>
                </a:pPr>
                <a:r>
                  <a:rPr lang="en-US" dirty="0"/>
                  <a:t>U = mean wind speed (mph)</a:t>
                </a:r>
              </a:p>
              <a:p>
                <a:pPr marL="1066800" lvl="1" indent="-609600">
                  <a:lnSpc>
                    <a:spcPct val="90000"/>
                  </a:lnSpc>
                  <a:defRPr/>
                </a:pPr>
                <a:r>
                  <a:rPr lang="en-US" dirty="0"/>
                  <a:t>M = material moisture content (%)</a:t>
                </a:r>
                <a:endParaRPr lang="en-US" altLang="en-US" sz="2000" dirty="0"/>
              </a:p>
              <a:p>
                <a:pPr marL="609600" indent="-609600">
                  <a:lnSpc>
                    <a:spcPct val="90000"/>
                  </a:lnSpc>
                  <a:defRPr/>
                </a:pPr>
                <a:r>
                  <a:rPr lang="en-US" altLang="en-US" sz="2400" dirty="0"/>
                  <a:t>Wind Erosion of Storage Piles</a:t>
                </a:r>
              </a:p>
              <a:p>
                <a:pPr marL="1066800" lvl="1" indent="-609600">
                  <a:lnSpc>
                    <a:spcPct val="90000"/>
                  </a:lnSpc>
                  <a:defRPr/>
                </a:pPr>
                <a:r>
                  <a:rPr lang="en-US" altLang="en-US" sz="2000" dirty="0"/>
                  <a:t>AP-42, Section 13.2.5, Eq. 1</a:t>
                </a:r>
              </a:p>
              <a:p>
                <a:pPr marL="457200" lvl="1" indent="0">
                  <a:lnSpc>
                    <a:spcPct val="90000"/>
                  </a:lnSpc>
                  <a:buNone/>
                  <a:defRPr/>
                </a:pPr>
                <a:r>
                  <a:rPr lang="pt-BR" dirty="0"/>
                  <a:t> </a:t>
                </a:r>
                <a:r>
                  <a:rPr lang="pt-BR" b="1" dirty="0"/>
                  <a:t>E (g/m</a:t>
                </a:r>
                <a:r>
                  <a:rPr lang="pt-BR" b="1" baseline="30000" dirty="0"/>
                  <a:t>2</a:t>
                </a:r>
                <a:r>
                  <a:rPr lang="pt-BR" b="1" dirty="0"/>
                  <a:t>/yr) = </a:t>
                </a:r>
                <a14:m>
                  <m:oMath xmlns:m="http://schemas.openxmlformats.org/officeDocument/2006/math">
                    <m:nary>
                      <m:naryPr>
                        <m:chr m:val="∑"/>
                        <m:limLoc m:val="undOvr"/>
                        <m:ctrlPr>
                          <a:rPr lang="en-US" b="1" i="1">
                            <a:latin typeface="Cambria Math" panose="02040503050406030204" pitchFamily="18" charset="0"/>
                          </a:rPr>
                        </m:ctrlPr>
                      </m:naryPr>
                      <m:sub>
                        <m:r>
                          <a:rPr lang="en-US" b="1" i="1">
                            <a:latin typeface="Cambria Math" panose="02040503050406030204" pitchFamily="18" charset="0"/>
                          </a:rPr>
                          <m:t>𝒊</m:t>
                        </m:r>
                        <m:r>
                          <a:rPr lang="en-US" b="1" i="1">
                            <a:latin typeface="Cambria Math" panose="02040503050406030204" pitchFamily="18" charset="0"/>
                          </a:rPr>
                          <m:t>=</m:t>
                        </m:r>
                        <m:r>
                          <a:rPr lang="en-US" b="1" i="1">
                            <a:latin typeface="Cambria Math" panose="02040503050406030204" pitchFamily="18" charset="0"/>
                          </a:rPr>
                          <m:t>𝟏</m:t>
                        </m:r>
                      </m:sub>
                      <m:sup>
                        <m:r>
                          <a:rPr lang="en-US" b="1" i="1">
                            <a:latin typeface="Cambria Math" panose="02040503050406030204" pitchFamily="18" charset="0"/>
                          </a:rPr>
                          <m:t>𝑵</m:t>
                        </m:r>
                      </m:sup>
                      <m:e>
                        <m:sSub>
                          <m:sSubPr>
                            <m:ctrlPr>
                              <a:rPr lang="en-US" b="1" i="1">
                                <a:latin typeface="Cambria Math" panose="02040503050406030204" pitchFamily="18" charset="0"/>
                              </a:rPr>
                            </m:ctrlPr>
                          </m:sSubPr>
                          <m:e>
                            <m:r>
                              <a:rPr lang="en-US" b="1" i="1">
                                <a:latin typeface="Cambria Math" panose="02040503050406030204" pitchFamily="18" charset="0"/>
                              </a:rPr>
                              <m:t>𝑷</m:t>
                            </m:r>
                          </m:e>
                          <m:sub>
                            <m:r>
                              <a:rPr lang="en-US" b="1" i="1">
                                <a:latin typeface="Cambria Math" panose="02040503050406030204" pitchFamily="18" charset="0"/>
                              </a:rPr>
                              <m:t>𝒊</m:t>
                            </m:r>
                          </m:sub>
                        </m:sSub>
                      </m:e>
                    </m:nary>
                  </m:oMath>
                </a14:m>
                <a:endParaRPr lang="en-US" b="1" dirty="0"/>
              </a:p>
              <a:p>
                <a:pPr lvl="1"/>
                <a:r>
                  <a:rPr lang="en-US" dirty="0"/>
                  <a:t>Need friction velocity of piles, pile size and shape, disturbance frequency, wind speed data, etc.</a:t>
                </a:r>
              </a:p>
            </p:txBody>
          </p:sp>
        </mc:Choice>
        <mc:Fallback xmlns="">
          <p:sp>
            <p:nvSpPr>
              <p:cNvPr id="1048579" name="Rectangle 3">
                <a:extLst>
                  <a:ext uri="{FF2B5EF4-FFF2-40B4-BE49-F238E27FC236}">
                    <a16:creationId xmlns="" xmlns:a16="http://schemas.microsoft.com/office/drawing/2014/main" id="{4B12DDD1-13FB-4D44-B61A-DF8096037260}"/>
                  </a:ext>
                </a:extLst>
              </p:cNvPr>
              <p:cNvSpPr>
                <a:spLocks noGrp="1" noRot="1" noChangeAspect="1" noMove="1" noResize="1" noEditPoints="1" noAdjustHandles="1" noChangeArrowheads="1" noChangeShapeType="1" noTextEdit="1"/>
              </p:cNvSpPr>
              <p:nvPr>
                <p:ph type="body" sz="half" idx="1"/>
              </p:nvPr>
            </p:nvSpPr>
            <p:spPr>
              <a:blipFill rotWithShape="0">
                <a:blip r:embed="rId3"/>
                <a:stretch>
                  <a:fillRect l="-2949" t="-3504" b="-135"/>
                </a:stretch>
              </a:blipFill>
            </p:spPr>
            <p:txBody>
              <a:bodyPr/>
              <a:lstStyle/>
              <a:p>
                <a:r>
                  <a:rPr lang="en-US">
                    <a:noFill/>
                  </a:rPr>
                  <a:t> </a:t>
                </a:r>
              </a:p>
            </p:txBody>
          </p:sp>
        </mc:Fallback>
      </mc:AlternateContent>
      <p:pic>
        <p:nvPicPr>
          <p:cNvPr id="251907" name="Picture 5" descr="A picture of several aggregate and sand open top storage hoppers with some aggregate and stockpiles around and on the ground&#10;&#10;The below should be deleted:&#10;field trips 029" title="Engineering Evaluation: Emissions from Storage Piles">
            <a:extLst>
              <a:ext uri="{FF2B5EF4-FFF2-40B4-BE49-F238E27FC236}">
                <a16:creationId xmlns:a16="http://schemas.microsoft.com/office/drawing/2014/main" id="{2937DC64-89B8-4362-BF23-DB1524022448}"/>
              </a:ext>
            </a:extLst>
          </p:cNvPr>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294213" y="1600200"/>
            <a:ext cx="4413449"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CB19B380-55C6-4E9A-8258-9B63F08AFCAC}"/>
              </a:ext>
            </a:extLst>
          </p:cNvPr>
          <p:cNvSpPr>
            <a:spLocks noChangeArrowheads="1"/>
          </p:cNvSpPr>
          <p:nvPr/>
        </p:nvSpPr>
        <p:spPr bwMode="auto">
          <a:xfrm>
            <a:off x="941388" y="192088"/>
            <a:ext cx="8216900"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Emissions from Storage Piles</a:t>
            </a:r>
          </a:p>
        </p:txBody>
      </p:sp>
    </p:spTree>
  </p:cSld>
  <p:clrMapOvr>
    <a:masterClrMapping/>
  </p:clrMapOvr>
  <p:transition advClick="0"/>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3955" name="Picture 7" descr="A picture of conveyors, silos, mixers, weigh hoppers, baghouse and truck loading station&#10;&#10;The below should be deleted:&#10;chandler 007" title="Engineering Evaluation: Emissions Characterization">
            <a:extLst>
              <a:ext uri="{FF2B5EF4-FFF2-40B4-BE49-F238E27FC236}">
                <a16:creationId xmlns:a16="http://schemas.microsoft.com/office/drawing/2014/main" id="{715AC094-A6F0-4373-A255-EEDF90392A3C}"/>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1828800"/>
            <a:ext cx="5400675" cy="5029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0627" name="Rectangle 3">
            <a:extLst>
              <a:ext uri="{FF2B5EF4-FFF2-40B4-BE49-F238E27FC236}">
                <a16:creationId xmlns:a16="http://schemas.microsoft.com/office/drawing/2014/main" id="{6531C3C8-50DF-4C7B-9DC5-0DA49336D6DA}"/>
              </a:ext>
            </a:extLst>
          </p:cNvPr>
          <p:cNvSpPr>
            <a:spLocks noGrp="1" noChangeArrowheads="1"/>
          </p:cNvSpPr>
          <p:nvPr>
            <p:ph type="body" sz="half" idx="2"/>
          </p:nvPr>
        </p:nvSpPr>
        <p:spPr/>
        <p:txBody>
          <a:bodyPr/>
          <a:lstStyle/>
          <a:p>
            <a:pPr marL="990600" lvl="1" indent="-533400">
              <a:buFont typeface="Wingdings" pitchFamily="2" charset="2"/>
              <a:buAutoNum type="arabicPeriod"/>
              <a:defRPr/>
            </a:pPr>
            <a:r>
              <a:rPr lang="en-US" altLang="en-US" sz="2400" dirty="0"/>
              <a:t>Only the transfer points of cement and cement supplement into the storage silos are point source</a:t>
            </a:r>
          </a:p>
          <a:p>
            <a:pPr marL="1371600" lvl="2" indent="-457200">
              <a:defRPr/>
            </a:pPr>
            <a:r>
              <a:rPr lang="en-US" altLang="en-US" sz="2400" dirty="0"/>
              <a:t>Storage silos  abated by fabric filter, baghouse or </a:t>
            </a:r>
            <a:r>
              <a:rPr lang="en-US" altLang="en-US" sz="2400" dirty="0" err="1"/>
              <a:t>binvent</a:t>
            </a:r>
            <a:r>
              <a:rPr lang="en-US" altLang="en-US" sz="2400" dirty="0"/>
              <a:t> filter</a:t>
            </a:r>
          </a:p>
          <a:p>
            <a:pPr marL="609600" indent="-609600">
              <a:buFont typeface="Wingdings" pitchFamily="2" charset="2"/>
              <a:buNone/>
              <a:defRPr/>
            </a:pPr>
            <a:endParaRPr lang="en-US" altLang="en-US" sz="2800" dirty="0"/>
          </a:p>
        </p:txBody>
      </p:sp>
      <p:sp>
        <p:nvSpPr>
          <p:cNvPr id="5" name="Rectangle 22">
            <a:extLst>
              <a:ext uri="{FF2B5EF4-FFF2-40B4-BE49-F238E27FC236}">
                <a16:creationId xmlns:a16="http://schemas.microsoft.com/office/drawing/2014/main" id="{DFC3217B-6907-409A-9ACB-0BA4DBCC3E19}"/>
              </a:ext>
            </a:extLst>
          </p:cNvPr>
          <p:cNvSpPr>
            <a:spLocks noChangeArrowheads="1"/>
          </p:cNvSpPr>
          <p:nvPr/>
        </p:nvSpPr>
        <p:spPr bwMode="auto">
          <a:xfrm>
            <a:off x="941388" y="192088"/>
            <a:ext cx="8216900"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Emissions Characterization </a:t>
            </a:r>
          </a:p>
        </p:txBody>
      </p:sp>
    </p:spTree>
  </p:cSld>
  <p:clrMapOvr>
    <a:masterClrMapping/>
  </p:clrMapOvr>
  <p:transition advClick="0"/>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2675" name="Rectangle 3">
            <a:extLst>
              <a:ext uri="{FF2B5EF4-FFF2-40B4-BE49-F238E27FC236}">
                <a16:creationId xmlns:a16="http://schemas.microsoft.com/office/drawing/2014/main" id="{CCAADF53-B25B-42AE-A2EE-F65F37284CD8}"/>
              </a:ext>
            </a:extLst>
          </p:cNvPr>
          <p:cNvSpPr>
            <a:spLocks noGrp="1" noChangeArrowheads="1"/>
          </p:cNvSpPr>
          <p:nvPr>
            <p:ph type="body" sz="half" idx="1"/>
          </p:nvPr>
        </p:nvSpPr>
        <p:spPr>
          <a:xfrm>
            <a:off x="0" y="1447800"/>
            <a:ext cx="5572125" cy="4678363"/>
          </a:xfrm>
        </p:spPr>
        <p:txBody>
          <a:bodyPr/>
          <a:lstStyle/>
          <a:p>
            <a:pPr marL="990600" lvl="1" indent="-533400">
              <a:buFont typeface="Wingdings" pitchFamily="2" charset="2"/>
              <a:buNone/>
              <a:defRPr/>
            </a:pPr>
            <a:r>
              <a:rPr lang="en-US" altLang="en-US" sz="2400" dirty="0"/>
              <a:t>2.	Transfer of  sand &amp; aggregate, truck loading, mixer loading, vehicle traffic, and wind erosion from sand and aggregate storage piles </a:t>
            </a:r>
          </a:p>
          <a:p>
            <a:pPr marL="1371600" lvl="2" indent="-457200">
              <a:defRPr/>
            </a:pPr>
            <a:r>
              <a:rPr lang="en-US" altLang="en-US" sz="2400" dirty="0"/>
              <a:t>Water sprays, enclosures, and baghouse devices and good housekeeping, maintenance and wetting of unpaved surfaces</a:t>
            </a:r>
          </a:p>
          <a:p>
            <a:pPr marL="609600" indent="-609600">
              <a:defRPr/>
            </a:pPr>
            <a:endParaRPr lang="en-US" altLang="en-US" sz="2800" dirty="0"/>
          </a:p>
        </p:txBody>
      </p:sp>
      <p:pic>
        <p:nvPicPr>
          <p:cNvPr id="256003" name="Picture 5" descr="A picture of several aggregate and sand storage piles&#10;&#10;The below should be deleted:&#10;chandler 012" title="Engineering Evaluation: Emissions Characterization">
            <a:extLst>
              <a:ext uri="{FF2B5EF4-FFF2-40B4-BE49-F238E27FC236}">
                <a16:creationId xmlns:a16="http://schemas.microsoft.com/office/drawing/2014/main" id="{7A82EE83-DC23-4E3E-BF2E-5F6EFD420D5E}"/>
              </a:ext>
            </a:extLst>
          </p:cNvPr>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611089" y="1600200"/>
            <a:ext cx="3779697"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0476EFBD-C966-43F6-8051-53A5E5F3680D}"/>
              </a:ext>
            </a:extLst>
          </p:cNvPr>
          <p:cNvSpPr>
            <a:spLocks noChangeArrowheads="1"/>
          </p:cNvSpPr>
          <p:nvPr/>
        </p:nvSpPr>
        <p:spPr bwMode="auto">
          <a:xfrm>
            <a:off x="941388" y="192088"/>
            <a:ext cx="8216900"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Emissions Characterization </a:t>
            </a:r>
          </a:p>
        </p:txBody>
      </p:sp>
    </p:spTree>
  </p:cSld>
  <p:clrMapOvr>
    <a:masterClrMapping/>
  </p:clrMapOvr>
  <p:transition advClick="0"/>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8051" name="Picture 5" descr="A picture of visible emissions being released from a baghouse on top of a mixer&#10;&#10;The below should be deleted:&#10;field trips 070" title="Engineering Evaluation: Dust Collection System">
            <a:extLst>
              <a:ext uri="{FF2B5EF4-FFF2-40B4-BE49-F238E27FC236}">
                <a16:creationId xmlns:a16="http://schemas.microsoft.com/office/drawing/2014/main" id="{21C4B8BF-91E3-4C8F-A2FD-27DC581930BD}"/>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0" y="1600200"/>
            <a:ext cx="4886325" cy="5257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24" name="Rectangle 4">
            <a:extLst>
              <a:ext uri="{FF2B5EF4-FFF2-40B4-BE49-F238E27FC236}">
                <a16:creationId xmlns:a16="http://schemas.microsoft.com/office/drawing/2014/main" id="{7426E441-E397-454B-AF40-779756D0D44C}"/>
              </a:ext>
            </a:extLst>
          </p:cNvPr>
          <p:cNvSpPr>
            <a:spLocks noGrp="1" noChangeArrowheads="1"/>
          </p:cNvSpPr>
          <p:nvPr>
            <p:ph type="body" sz="half" idx="3"/>
          </p:nvPr>
        </p:nvSpPr>
        <p:spPr/>
        <p:txBody>
          <a:bodyPr/>
          <a:lstStyle/>
          <a:p>
            <a:pPr marL="533400" indent="-533400">
              <a:buFont typeface="Wingdings" pitchFamily="2" charset="2"/>
              <a:buNone/>
              <a:defRPr/>
            </a:pPr>
            <a:r>
              <a:rPr lang="en-US" altLang="en-US" sz="2400"/>
              <a:t>Baghouses are regulated in terms of </a:t>
            </a:r>
          </a:p>
          <a:p>
            <a:pPr marL="533400" indent="-533400">
              <a:buFontTx/>
              <a:buAutoNum type="arabicPeriod"/>
              <a:defRPr/>
            </a:pPr>
            <a:r>
              <a:rPr lang="en-US" altLang="en-US" sz="2400"/>
              <a:t>Grains/dry standard cubic foot of air emitted or</a:t>
            </a:r>
          </a:p>
          <a:p>
            <a:pPr marL="533400" indent="-533400">
              <a:buFontTx/>
              <a:buAutoNum type="arabicPeriod"/>
              <a:defRPr/>
            </a:pPr>
            <a:r>
              <a:rPr lang="en-US" altLang="en-US" sz="2400"/>
              <a:t>Pounds/ton of aggregate produced</a:t>
            </a:r>
          </a:p>
          <a:p>
            <a:pPr marL="533400" indent="-533400">
              <a:buFontTx/>
              <a:buAutoNum type="arabicPeriod"/>
              <a:defRPr/>
            </a:pPr>
            <a:r>
              <a:rPr lang="en-US" altLang="en-US" sz="2400"/>
              <a:t>Opacity</a:t>
            </a:r>
          </a:p>
          <a:p>
            <a:pPr marL="533400" indent="-533400">
              <a:defRPr/>
            </a:pPr>
            <a:endParaRPr lang="en-US" altLang="en-US" sz="2400"/>
          </a:p>
        </p:txBody>
      </p:sp>
      <p:sp>
        <p:nvSpPr>
          <p:cNvPr id="6" name="Rectangle 22">
            <a:extLst>
              <a:ext uri="{FF2B5EF4-FFF2-40B4-BE49-F238E27FC236}">
                <a16:creationId xmlns:a16="http://schemas.microsoft.com/office/drawing/2014/main" id="{9BFDB055-6D7D-49EF-924D-2DD2B557D914}"/>
              </a:ext>
            </a:extLst>
          </p:cNvPr>
          <p:cNvSpPr>
            <a:spLocks noChangeArrowheads="1"/>
          </p:cNvSpPr>
          <p:nvPr/>
        </p:nvSpPr>
        <p:spPr bwMode="auto">
          <a:xfrm>
            <a:off x="941388" y="192088"/>
            <a:ext cx="8216900"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dirty="0">
                <a:solidFill>
                  <a:srgbClr val="CC0000"/>
                </a:solidFill>
                <a:effectLst>
                  <a:outerShdw blurRad="38100" dist="38100" dir="2700000" algn="tl">
                    <a:srgbClr val="000000"/>
                  </a:outerShdw>
                </a:effectLst>
              </a:rPr>
              <a:t>Engineering Evaluation:</a:t>
            </a:r>
            <a:br>
              <a:rPr lang="en-US" altLang="en-US" sz="3200" b="1" dirty="0">
                <a:solidFill>
                  <a:srgbClr val="CC0000"/>
                </a:solidFill>
                <a:effectLst>
                  <a:outerShdw blurRad="38100" dist="38100" dir="2700000" algn="tl">
                    <a:srgbClr val="000000"/>
                  </a:outerShdw>
                </a:effectLst>
              </a:rPr>
            </a:br>
            <a:r>
              <a:rPr lang="en-US" altLang="en-US" sz="3200" b="1" dirty="0">
                <a:solidFill>
                  <a:srgbClr val="CC0000"/>
                </a:solidFill>
                <a:effectLst>
                  <a:outerShdw blurRad="38100" dist="38100" dir="2700000" algn="tl">
                    <a:srgbClr val="000000"/>
                  </a:outerShdw>
                </a:effectLst>
              </a:rPr>
              <a:t>Dust Collection and Control Systems </a:t>
            </a:r>
          </a:p>
        </p:txBody>
      </p:sp>
    </p:spTree>
  </p:cSld>
  <p:clrMapOvr>
    <a:masterClrMapping/>
  </p:clrMapOvr>
  <p:transition advClick="0"/>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7683" name="Rectangle 3">
            <a:extLst>
              <a:ext uri="{FF2B5EF4-FFF2-40B4-BE49-F238E27FC236}">
                <a16:creationId xmlns:a16="http://schemas.microsoft.com/office/drawing/2014/main" id="{A18FAFFF-3C75-46F4-AF01-900C155E946F}"/>
              </a:ext>
            </a:extLst>
          </p:cNvPr>
          <p:cNvSpPr>
            <a:spLocks noGrp="1" noChangeArrowheads="1"/>
          </p:cNvSpPr>
          <p:nvPr>
            <p:ph idx="1"/>
          </p:nvPr>
        </p:nvSpPr>
        <p:spPr>
          <a:xfrm>
            <a:off x="514350" y="1566402"/>
            <a:ext cx="9258300" cy="6129798"/>
          </a:xfrm>
        </p:spPr>
        <p:txBody>
          <a:bodyPr/>
          <a:lstStyle/>
          <a:p>
            <a:pPr>
              <a:defRPr/>
            </a:pPr>
            <a:r>
              <a:rPr lang="en-US" altLang="en-US" sz="4000" dirty="0">
                <a:solidFill>
                  <a:srgbClr val="FF0000"/>
                </a:solidFill>
                <a:effectLst>
                  <a:outerShdw blurRad="38100" dist="38100" dir="2700000" algn="tl">
                    <a:srgbClr val="C0C0C0"/>
                  </a:outerShdw>
                </a:effectLst>
              </a:rPr>
              <a:t>(IDL-ODL)/IDL x 100 = CE</a:t>
            </a:r>
          </a:p>
          <a:p>
            <a:pPr>
              <a:buFont typeface="Wingdings" pitchFamily="2" charset="2"/>
              <a:buNone/>
              <a:defRPr/>
            </a:pPr>
            <a:r>
              <a:rPr lang="en-US" altLang="en-US" dirty="0"/>
              <a:t>	</a:t>
            </a:r>
            <a:r>
              <a:rPr lang="en-US" altLang="en-US" u="sng" dirty="0"/>
              <a:t>Where:</a:t>
            </a:r>
          </a:p>
          <a:p>
            <a:pPr lvl="1">
              <a:defRPr/>
            </a:pPr>
            <a:r>
              <a:rPr lang="en-US" altLang="en-US" dirty="0"/>
              <a:t>IDL = inlet dust loading</a:t>
            </a:r>
          </a:p>
          <a:p>
            <a:pPr lvl="1">
              <a:defRPr/>
            </a:pPr>
            <a:r>
              <a:rPr lang="en-US" altLang="en-US" dirty="0"/>
              <a:t>ODL = outlet dust loading</a:t>
            </a:r>
          </a:p>
          <a:p>
            <a:pPr lvl="1">
              <a:defRPr/>
            </a:pPr>
            <a:r>
              <a:rPr lang="en-US" altLang="en-US" dirty="0"/>
              <a:t>CE = control efficiency</a:t>
            </a:r>
          </a:p>
          <a:p>
            <a:pPr>
              <a:defRPr/>
            </a:pPr>
            <a:r>
              <a:rPr lang="en-US" altLang="en-US" dirty="0"/>
              <a:t>Units = Grains/dry standard cubic foot</a:t>
            </a:r>
          </a:p>
          <a:p>
            <a:pPr lvl="1">
              <a:buFont typeface="Wingdings" pitchFamily="2" charset="2"/>
              <a:buNone/>
              <a:defRPr/>
            </a:pPr>
            <a:endParaRPr lang="en-US" altLang="en-US" dirty="0"/>
          </a:p>
        </p:txBody>
      </p:sp>
      <p:sp>
        <p:nvSpPr>
          <p:cNvPr id="5" name="Rectangle 22">
            <a:extLst>
              <a:ext uri="{FF2B5EF4-FFF2-40B4-BE49-F238E27FC236}">
                <a16:creationId xmlns:a16="http://schemas.microsoft.com/office/drawing/2014/main" id="{CFF268FE-F274-4712-9004-478AC79D5707}"/>
              </a:ext>
            </a:extLst>
          </p:cNvPr>
          <p:cNvSpPr>
            <a:spLocks noChangeArrowheads="1"/>
          </p:cNvSpPr>
          <p:nvPr/>
        </p:nvSpPr>
        <p:spPr bwMode="auto">
          <a:xfrm>
            <a:off x="941388" y="192088"/>
            <a:ext cx="8216900"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dirty="0">
                <a:solidFill>
                  <a:srgbClr val="CC0000"/>
                </a:solidFill>
                <a:effectLst>
                  <a:outerShdw blurRad="38100" dist="38100" dir="2700000" algn="tl">
                    <a:srgbClr val="000000"/>
                  </a:outerShdw>
                </a:effectLst>
              </a:rPr>
              <a:t>Engineering Evaluation:</a:t>
            </a:r>
            <a:br>
              <a:rPr lang="en-US" altLang="en-US" sz="3200" b="1" dirty="0">
                <a:solidFill>
                  <a:srgbClr val="CC0000"/>
                </a:solidFill>
                <a:effectLst>
                  <a:outerShdw blurRad="38100" dist="38100" dir="2700000" algn="tl">
                    <a:srgbClr val="000000"/>
                  </a:outerShdw>
                </a:effectLst>
              </a:rPr>
            </a:br>
            <a:r>
              <a:rPr lang="en-US" altLang="en-US" sz="3200" b="1" dirty="0">
                <a:solidFill>
                  <a:srgbClr val="CC0000"/>
                </a:solidFill>
                <a:effectLst>
                  <a:outerShdw blurRad="38100" dist="38100" dir="2700000" algn="tl">
                    <a:srgbClr val="000000"/>
                  </a:outerShdw>
                </a:effectLst>
              </a:rPr>
              <a:t>Dust Control Efficiency </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2146" name="Picture 2" descr="the top left is a picture of a baghouse hopper&#10;&#10;The below should be deleted:&#10;DSC00081" title="Baghouse">
            <a:extLst>
              <a:ext uri="{FF2B5EF4-FFF2-40B4-BE49-F238E27FC236}">
                <a16:creationId xmlns:a16="http://schemas.microsoft.com/office/drawing/2014/main" id="{801C6206-D394-443C-A11D-AA4F85A57956}"/>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0"/>
            <a:ext cx="5743575" cy="3829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47" name="Picture 3" descr="The bottom left is a picture of an exhaust duct of a baghouse&#10;&#10;The below should be deleted:&#10;DSC00080" title="Baghouse">
            <a:extLst>
              <a:ext uri="{FF2B5EF4-FFF2-40B4-BE49-F238E27FC236}">
                <a16:creationId xmlns:a16="http://schemas.microsoft.com/office/drawing/2014/main" id="{77CA533F-2DB6-429D-BF3A-F837E2C56637}"/>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12700" y="3429000"/>
            <a:ext cx="5156200" cy="3429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0596" name="Text Box 4">
            <a:extLst>
              <a:ext uri="{FF2B5EF4-FFF2-40B4-BE49-F238E27FC236}">
                <a16:creationId xmlns:a16="http://schemas.microsoft.com/office/drawing/2014/main" id="{AFD23A2A-BFF0-4ACD-A5BA-0E0C18FDA8F7}"/>
              </a:ext>
            </a:extLst>
          </p:cNvPr>
          <p:cNvSpPr txBox="1">
            <a:spLocks noChangeArrowheads="1"/>
          </p:cNvSpPr>
          <p:nvPr/>
        </p:nvSpPr>
        <p:spPr bwMode="auto">
          <a:xfrm>
            <a:off x="257175" y="3962400"/>
            <a:ext cx="43465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sz="3600" dirty="0">
                <a:solidFill>
                  <a:srgbClr val="FFFF00"/>
                </a:solidFill>
                <a:effectLst>
                  <a:outerShdw blurRad="38100" dist="38100" dir="2700000" algn="tl">
                    <a:srgbClr val="C0C0C0"/>
                  </a:outerShdw>
                </a:effectLst>
              </a:rPr>
              <a:t>Baghouse</a:t>
            </a:r>
          </a:p>
        </p:txBody>
      </p:sp>
      <p:sp>
        <p:nvSpPr>
          <p:cNvPr id="750597" name="Text Box 5">
            <a:extLst>
              <a:ext uri="{FF2B5EF4-FFF2-40B4-BE49-F238E27FC236}">
                <a16:creationId xmlns:a16="http://schemas.microsoft.com/office/drawing/2014/main" id="{F60AAF5B-7890-47AE-A873-E30B8FE603C0}"/>
              </a:ext>
            </a:extLst>
          </p:cNvPr>
          <p:cNvSpPr txBox="1">
            <a:spLocks noChangeArrowheads="1"/>
          </p:cNvSpPr>
          <p:nvPr/>
        </p:nvSpPr>
        <p:spPr bwMode="auto">
          <a:xfrm>
            <a:off x="6000750" y="1676400"/>
            <a:ext cx="383222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sz="3600">
                <a:solidFill>
                  <a:schemeClr val="bg2"/>
                </a:solidFill>
                <a:effectLst>
                  <a:outerShdw blurRad="38100" dist="38100" dir="2700000" algn="tl">
                    <a:srgbClr val="C0C0C0"/>
                  </a:outerShdw>
                </a:effectLst>
              </a:rPr>
              <a:t>Baghouse Stack</a:t>
            </a:r>
          </a:p>
        </p:txBody>
      </p:sp>
      <p:sp>
        <p:nvSpPr>
          <p:cNvPr id="262150" name="Text Box 6">
            <a:extLst>
              <a:ext uri="{FF2B5EF4-FFF2-40B4-BE49-F238E27FC236}">
                <a16:creationId xmlns:a16="http://schemas.microsoft.com/office/drawing/2014/main" id="{BCDC7C3C-FCE4-4178-B191-95FC95D29897}"/>
              </a:ext>
            </a:extLst>
          </p:cNvPr>
          <p:cNvSpPr txBox="1">
            <a:spLocks noChangeArrowheads="1"/>
          </p:cNvSpPr>
          <p:nvPr/>
        </p:nvSpPr>
        <p:spPr bwMode="auto">
          <a:xfrm>
            <a:off x="6111875" y="0"/>
            <a:ext cx="4175125"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400" b="0">
                <a:solidFill>
                  <a:schemeClr val="tx2"/>
                </a:solidFill>
              </a:rPr>
              <a:t>Engineering Evaluation</a:t>
            </a:r>
          </a:p>
        </p:txBody>
      </p:sp>
      <p:pic>
        <p:nvPicPr>
          <p:cNvPr id="262151" name="Picture 1" descr="The right is a picture of a baghouse" title="Baghouse">
            <a:extLst>
              <a:ext uri="{FF2B5EF4-FFF2-40B4-BE49-F238E27FC236}">
                <a16:creationId xmlns:a16="http://schemas.microsoft.com/office/drawing/2014/main" id="{BC6F8085-B263-4FE2-91AE-295E8EA5D4C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4350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53E53-92AF-4C6B-8169-555580994185}"/>
              </a:ext>
            </a:extLst>
          </p:cNvPr>
          <p:cNvSpPr>
            <a:spLocks noGrp="1"/>
          </p:cNvSpPr>
          <p:nvPr>
            <p:ph type="title"/>
          </p:nvPr>
        </p:nvSpPr>
        <p:spPr>
          <a:xfrm>
            <a:off x="1104900" y="117988"/>
            <a:ext cx="8667750" cy="1981200"/>
          </a:xfrm>
        </p:spPr>
        <p:txBody>
          <a:bodyPr/>
          <a:lstStyle/>
          <a:p>
            <a:r>
              <a:rPr lang="en-US"/>
              <a:t>Inspection Objectives &amp; Safety</a:t>
            </a:r>
          </a:p>
        </p:txBody>
      </p:sp>
      <p:sp>
        <p:nvSpPr>
          <p:cNvPr id="3" name="Content Placeholder 2">
            <a:extLst>
              <a:ext uri="{FF2B5EF4-FFF2-40B4-BE49-F238E27FC236}">
                <a16:creationId xmlns:a16="http://schemas.microsoft.com/office/drawing/2014/main" id="{B7115790-0BF5-4F23-9280-1CE0B8105300}"/>
              </a:ext>
            </a:extLst>
          </p:cNvPr>
          <p:cNvSpPr>
            <a:spLocks noGrp="1"/>
          </p:cNvSpPr>
          <p:nvPr>
            <p:ph idx="1"/>
          </p:nvPr>
        </p:nvSpPr>
        <p:spPr>
          <a:xfrm>
            <a:off x="1104900" y="1769806"/>
            <a:ext cx="6328287" cy="4230010"/>
          </a:xfrm>
        </p:spPr>
        <p:txBody>
          <a:bodyPr>
            <a:normAutofit/>
          </a:bodyPr>
          <a:lstStyle/>
          <a:p>
            <a:r>
              <a:rPr lang="en-US"/>
              <a:t>Determine compliance with District, Federal regulations &amp; permit conditions</a:t>
            </a:r>
          </a:p>
          <a:p>
            <a:r>
              <a:rPr lang="en-US"/>
              <a:t>Fugitive emissions</a:t>
            </a:r>
          </a:p>
          <a:p>
            <a:r>
              <a:rPr lang="en-US"/>
              <a:t>Dust Collector emissions</a:t>
            </a:r>
          </a:p>
          <a:p>
            <a:r>
              <a:rPr lang="en-US"/>
              <a:t>Visible emissions tests</a:t>
            </a:r>
          </a:p>
          <a:p>
            <a:r>
              <a:rPr lang="en-US"/>
              <a:t>General Maintenance</a:t>
            </a:r>
          </a:p>
          <a:p>
            <a:r>
              <a:rPr lang="en-US"/>
              <a:t>Records &amp; logs</a:t>
            </a:r>
          </a:p>
          <a:p>
            <a:r>
              <a:rPr lang="en-US"/>
              <a:t>Corrective actions</a:t>
            </a:r>
          </a:p>
        </p:txBody>
      </p:sp>
      <p:pic>
        <p:nvPicPr>
          <p:cNvPr id="6" name="Picture 5">
            <a:extLst>
              <a:ext uri="{FF2B5EF4-FFF2-40B4-BE49-F238E27FC236}">
                <a16:creationId xmlns:a16="http://schemas.microsoft.com/office/drawing/2014/main" id="{9600EF6E-3709-40F8-9372-1006D133A2E0}"/>
              </a:ext>
            </a:extLst>
          </p:cNvPr>
          <p:cNvPicPr>
            <a:picLocks noChangeAspect="1"/>
          </p:cNvPicPr>
          <p:nvPr/>
        </p:nvPicPr>
        <p:blipFill>
          <a:blip r:embed="rId2"/>
          <a:stretch>
            <a:fillRect/>
          </a:stretch>
        </p:blipFill>
        <p:spPr>
          <a:xfrm>
            <a:off x="5208578" y="2890683"/>
            <a:ext cx="4564072" cy="3423054"/>
          </a:xfrm>
          <a:prstGeom prst="rect">
            <a:avLst/>
          </a:prstGeom>
        </p:spPr>
      </p:pic>
    </p:spTree>
    <p:extLst>
      <p:ext uri="{BB962C8B-B14F-4D97-AF65-F5344CB8AC3E}">
        <p14:creationId xmlns:p14="http://schemas.microsoft.com/office/powerpoint/2010/main" val="130159306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42" name="Picture 6" descr="The bottom right is a picture of feed conveyors with drop curtains showing visible dust released from around the drop curtains" title="Dust Emissions">
            <a:extLst>
              <a:ext uri="{FF2B5EF4-FFF2-40B4-BE49-F238E27FC236}">
                <a16:creationId xmlns:a16="http://schemas.microsoft.com/office/drawing/2014/main" id="{CBC584FA-0D53-4B37-A992-A306664482A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72075" y="3236913"/>
            <a:ext cx="5114925" cy="362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43" name="Picture 3" descr="The top left is a picture of a concrete mix truck driving away from a truck loading area of a concrete batch plant and creating visible dust" title="Dust Emissions">
            <a:extLst>
              <a:ext uri="{FF2B5EF4-FFF2-40B4-BE49-F238E27FC236}">
                <a16:creationId xmlns:a16="http://schemas.microsoft.com/office/drawing/2014/main" id="{5BE552E1-17B6-4EC5-912F-226FF97A4B1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172075" cy="370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44" name="Picture 4" descr="The top right is a picture of a silo in the background and a mixer in the front with visible emissions at the top of the mixer" title="Dust Emissions">
            <a:extLst>
              <a:ext uri="{FF2B5EF4-FFF2-40B4-BE49-F238E27FC236}">
                <a16:creationId xmlns:a16="http://schemas.microsoft.com/office/drawing/2014/main" id="{288A9B95-C606-4749-9E34-DBA7B870E94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72075" y="0"/>
            <a:ext cx="5114925" cy="345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45" name="Picture 5" descr="The bottom left is a picture of conveyors and weigh batching with visible dust released from around the transfer points" title="Dust Emissions">
            <a:extLst>
              <a:ext uri="{FF2B5EF4-FFF2-40B4-BE49-F238E27FC236}">
                <a16:creationId xmlns:a16="http://schemas.microsoft.com/office/drawing/2014/main" id="{3AFA0FAF-5E5B-4591-A663-0A4E85F79C9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5400" y="3452813"/>
            <a:ext cx="5146675" cy="340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a:extLst>
              <a:ext uri="{FF2B5EF4-FFF2-40B4-BE49-F238E27FC236}">
                <a16:creationId xmlns:a16="http://schemas.microsoft.com/office/drawing/2014/main" id="{398A6F0A-5E81-4374-96A0-A0082CA5D6CF}"/>
              </a:ext>
            </a:extLst>
          </p:cNvPr>
          <p:cNvSpPr>
            <a:spLocks noChangeArrowheads="1"/>
          </p:cNvSpPr>
          <p:nvPr/>
        </p:nvSpPr>
        <p:spPr bwMode="auto">
          <a:xfrm>
            <a:off x="3671888" y="3140075"/>
            <a:ext cx="3424237" cy="523875"/>
          </a:xfrm>
          <a:prstGeom prst="rect">
            <a:avLst/>
          </a:prstGeom>
          <a:solidFill>
            <a:srgbClr val="FF9900"/>
          </a:solidFill>
          <a:ln w="57150">
            <a:solidFill>
              <a:srgbClr val="CC0000"/>
            </a:solidFill>
            <a:miter lim="800000"/>
            <a:headEnd/>
            <a:tailEnd/>
          </a:ln>
          <a:effectLst>
            <a:outerShdw dist="81320" dir="3080412" algn="ctr" rotWithShape="0">
              <a:schemeClr val="bg2"/>
            </a:outerShdw>
          </a:effectLst>
        </p:spPr>
        <p:txBody>
          <a:bodyPr>
            <a:spAutoFit/>
          </a:bodyPr>
          <a:lstStyle/>
          <a:p>
            <a:pPr algn="ctr">
              <a:defRPr/>
            </a:pPr>
            <a:r>
              <a:rPr lang="en-US" altLang="en-US" sz="2800" b="1">
                <a:solidFill>
                  <a:srgbClr val="CC0000"/>
                </a:solidFill>
                <a:effectLst>
                  <a:outerShdw blurRad="38100" dist="38100" dir="2700000" algn="tl">
                    <a:srgbClr val="000000"/>
                  </a:outerShdw>
                </a:effectLst>
                <a:latin typeface="Arial" charset="0"/>
              </a:rPr>
              <a:t>Dust Emissions?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CCCEDEE-F862-4619-885D-47357A0F1B7E}"/>
              </a:ext>
            </a:extLst>
          </p:cNvPr>
          <p:cNvSpPr>
            <a:spLocks noGrp="1"/>
          </p:cNvSpPr>
          <p:nvPr>
            <p:ph type="title"/>
          </p:nvPr>
        </p:nvSpPr>
        <p:spPr>
          <a:xfrm>
            <a:off x="2925711" y="229829"/>
            <a:ext cx="4435577" cy="530942"/>
          </a:xfrm>
          <a:noFill/>
        </p:spPr>
        <p:txBody>
          <a:bodyPr>
            <a:noAutofit/>
          </a:bodyPr>
          <a:lstStyle/>
          <a:p>
            <a:r>
              <a:rPr lang="en-US" dirty="0"/>
              <a:t>Constituents</a:t>
            </a:r>
          </a:p>
        </p:txBody>
      </p:sp>
      <p:sp>
        <p:nvSpPr>
          <p:cNvPr id="48131" name="Rectangle 3">
            <a:extLst>
              <a:ext uri="{FF2B5EF4-FFF2-40B4-BE49-F238E27FC236}">
                <a16:creationId xmlns:a16="http://schemas.microsoft.com/office/drawing/2014/main" id="{A79BC45D-C17E-4FDF-A4B1-F5A48367F0FF}"/>
              </a:ext>
            </a:extLst>
          </p:cNvPr>
          <p:cNvSpPr>
            <a:spLocks noGrp="1" noChangeArrowheads="1"/>
          </p:cNvSpPr>
          <p:nvPr>
            <p:ph idx="1"/>
          </p:nvPr>
        </p:nvSpPr>
        <p:spPr/>
        <p:txBody>
          <a:bodyPr/>
          <a:lstStyle/>
          <a:p>
            <a:pPr>
              <a:defRPr/>
            </a:pPr>
            <a:endParaRPr lang="en-US" altLang="en-US"/>
          </a:p>
        </p:txBody>
      </p:sp>
      <p:pic>
        <p:nvPicPr>
          <p:cNvPr id="47107" name="Picture 4" descr="A drawing of five rectangular blocks with the top block having a cloudy blue sky color; below that a gray color block representing Portland Cement; below that a gray and white block representing Aggregate or Course Stone; below that a yellow color block representing Sand; and at the bottom a blue color block representing Water" title="Constituents">
            <a:extLst>
              <a:ext uri="{FF2B5EF4-FFF2-40B4-BE49-F238E27FC236}">
                <a16:creationId xmlns:a16="http://schemas.microsoft.com/office/drawing/2014/main" id="{C194D39F-C212-41BC-BF63-92C2D23B23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19200"/>
            <a:ext cx="10241001"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133" name="Text Box 5">
            <a:extLst>
              <a:ext uri="{FF2B5EF4-FFF2-40B4-BE49-F238E27FC236}">
                <a16:creationId xmlns:a16="http://schemas.microsoft.com/office/drawing/2014/main" id="{2220E7BD-E45B-42D7-BBB0-76B8DF77997C}"/>
              </a:ext>
            </a:extLst>
          </p:cNvPr>
          <p:cNvSpPr txBox="1">
            <a:spLocks noChangeArrowheads="1"/>
          </p:cNvSpPr>
          <p:nvPr/>
        </p:nvSpPr>
        <p:spPr bwMode="auto">
          <a:xfrm>
            <a:off x="5400675" y="1219200"/>
            <a:ext cx="4886325" cy="489426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sz="3200" u="sng">
                <a:effectLst>
                  <a:outerShdw blurRad="38100" dist="38100" dir="2700000" algn="tl">
                    <a:srgbClr val="C0C0C0"/>
                  </a:outerShdw>
                </a:effectLst>
              </a:rPr>
              <a:t>Basic Ingredients</a:t>
            </a:r>
          </a:p>
          <a:p>
            <a:pPr>
              <a:spcBef>
                <a:spcPct val="50000"/>
              </a:spcBef>
              <a:defRPr/>
            </a:pPr>
            <a:r>
              <a:rPr lang="en-US" altLang="en-US" sz="2800">
                <a:effectLst>
                  <a:outerShdw blurRad="38100" dist="38100" dir="2700000" algn="tl">
                    <a:srgbClr val="C0C0C0"/>
                  </a:outerShdw>
                </a:effectLst>
              </a:rPr>
              <a:t>11% Portland Cement</a:t>
            </a:r>
          </a:p>
          <a:p>
            <a:pPr>
              <a:spcBef>
                <a:spcPct val="50000"/>
              </a:spcBef>
              <a:defRPr/>
            </a:pPr>
            <a:r>
              <a:rPr lang="en-US" altLang="en-US" sz="2800">
                <a:effectLst>
                  <a:outerShdw blurRad="38100" dist="38100" dir="2700000" algn="tl">
                    <a:srgbClr val="C0C0C0"/>
                  </a:outerShdw>
                </a:effectLst>
              </a:rPr>
              <a:t>41% Aggregate or Course Stone</a:t>
            </a:r>
          </a:p>
          <a:p>
            <a:pPr>
              <a:spcBef>
                <a:spcPct val="50000"/>
              </a:spcBef>
              <a:defRPr/>
            </a:pPr>
            <a:r>
              <a:rPr lang="en-US" altLang="en-US" sz="2800">
                <a:effectLst>
                  <a:outerShdw blurRad="38100" dist="38100" dir="2700000" algn="tl">
                    <a:srgbClr val="C0C0C0"/>
                  </a:outerShdw>
                </a:effectLst>
              </a:rPr>
              <a:t>26% Sand</a:t>
            </a:r>
          </a:p>
          <a:p>
            <a:pPr>
              <a:spcBef>
                <a:spcPct val="50000"/>
              </a:spcBef>
              <a:defRPr/>
            </a:pPr>
            <a:r>
              <a:rPr lang="en-US" altLang="en-US" sz="2800">
                <a:effectLst>
                  <a:outerShdw blurRad="38100" dist="38100" dir="2700000" algn="tl">
                    <a:srgbClr val="C0C0C0"/>
                  </a:outerShdw>
                </a:effectLst>
              </a:rPr>
              <a:t>16% Water</a:t>
            </a:r>
          </a:p>
          <a:p>
            <a:pPr>
              <a:spcBef>
                <a:spcPct val="50000"/>
              </a:spcBef>
              <a:defRPr/>
            </a:pPr>
            <a:r>
              <a:rPr lang="en-US" altLang="en-US" sz="2800">
                <a:effectLst>
                  <a:outerShdw blurRad="38100" dist="38100" dir="2700000" algn="tl">
                    <a:srgbClr val="C0C0C0"/>
                  </a:outerShdw>
                </a:effectLst>
              </a:rPr>
              <a:t>Balance: Inert Material</a:t>
            </a:r>
          </a:p>
          <a:p>
            <a:pPr>
              <a:spcBef>
                <a:spcPct val="50000"/>
              </a:spcBef>
              <a:defRPr/>
            </a:pPr>
            <a:endParaRPr lang="en-US" altLang="en-US" sz="2800">
              <a:effectLst>
                <a:outerShdw blurRad="38100" dist="38100" dir="2700000" algn="tl">
                  <a:srgbClr val="C0C0C0"/>
                </a:outerShdw>
              </a:effectLst>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290" name="Picture 2" descr="A picture of scenic view of a canyon and a brick tower next to it&#10;&#10;The below should be deleted:&#10;Desert View PPT" title="Thank You">
            <a:extLst>
              <a:ext uri="{FF2B5EF4-FFF2-40B4-BE49-F238E27FC236}">
                <a16:creationId xmlns:a16="http://schemas.microsoft.com/office/drawing/2014/main" id="{386B99E8-5B9F-4479-9DBC-F911D2FAE5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 y="-990600"/>
            <a:ext cx="10590213" cy="794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9587" name="Rectangle 3">
            <a:extLst>
              <a:ext uri="{FF2B5EF4-FFF2-40B4-BE49-F238E27FC236}">
                <a16:creationId xmlns:a16="http://schemas.microsoft.com/office/drawing/2014/main" id="{D72175C9-6110-4D72-80E9-A71741BAB164}"/>
              </a:ext>
            </a:extLst>
          </p:cNvPr>
          <p:cNvSpPr>
            <a:spLocks noChangeArrowheads="1"/>
          </p:cNvSpPr>
          <p:nvPr/>
        </p:nvSpPr>
        <p:spPr bwMode="auto">
          <a:xfrm>
            <a:off x="495300" y="381000"/>
            <a:ext cx="3276600" cy="106680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lgn="ctr">
              <a:defRPr sz="4400" b="1" i="1">
                <a:solidFill>
                  <a:srgbClr val="FAFD00"/>
                </a:solidFill>
                <a:latin typeface="Arial" pitchFamily="34" charset="0"/>
              </a:defRPr>
            </a:lvl1pPr>
            <a:lvl2pPr algn="ctr">
              <a:defRPr sz="4400" b="1" i="1">
                <a:solidFill>
                  <a:srgbClr val="FAFD00"/>
                </a:solidFill>
                <a:latin typeface="Arial" pitchFamily="34" charset="0"/>
              </a:defRPr>
            </a:lvl2pPr>
            <a:lvl3pPr algn="ctr">
              <a:defRPr sz="4400" b="1" i="1">
                <a:solidFill>
                  <a:srgbClr val="FAFD00"/>
                </a:solidFill>
                <a:latin typeface="Arial" pitchFamily="34" charset="0"/>
              </a:defRPr>
            </a:lvl3pPr>
            <a:lvl4pPr algn="ctr">
              <a:defRPr sz="4400" b="1" i="1">
                <a:solidFill>
                  <a:srgbClr val="FAFD00"/>
                </a:solidFill>
                <a:latin typeface="Arial" pitchFamily="34" charset="0"/>
              </a:defRPr>
            </a:lvl4pPr>
            <a:lvl5pPr algn="ctr">
              <a:defRPr sz="4400" b="1" i="1">
                <a:solidFill>
                  <a:srgbClr val="FAFD00"/>
                </a:solidFill>
                <a:latin typeface="Arial" pitchFamily="34" charset="0"/>
              </a:defRPr>
            </a:lvl5pPr>
            <a:lvl6pPr marL="457200" algn="ctr" eaLnBrk="0" fontAlgn="base" hangingPunct="0">
              <a:spcBef>
                <a:spcPct val="0"/>
              </a:spcBef>
              <a:spcAft>
                <a:spcPct val="0"/>
              </a:spcAft>
              <a:defRPr sz="4400" b="1" i="1">
                <a:solidFill>
                  <a:srgbClr val="FAFD00"/>
                </a:solidFill>
                <a:latin typeface="Arial" pitchFamily="34" charset="0"/>
              </a:defRPr>
            </a:lvl6pPr>
            <a:lvl7pPr marL="914400" algn="ctr" eaLnBrk="0" fontAlgn="base" hangingPunct="0">
              <a:spcBef>
                <a:spcPct val="0"/>
              </a:spcBef>
              <a:spcAft>
                <a:spcPct val="0"/>
              </a:spcAft>
              <a:defRPr sz="4400" b="1" i="1">
                <a:solidFill>
                  <a:srgbClr val="FAFD00"/>
                </a:solidFill>
                <a:latin typeface="Arial" pitchFamily="34" charset="0"/>
              </a:defRPr>
            </a:lvl7pPr>
            <a:lvl8pPr marL="1371600" algn="ctr" eaLnBrk="0" fontAlgn="base" hangingPunct="0">
              <a:spcBef>
                <a:spcPct val="0"/>
              </a:spcBef>
              <a:spcAft>
                <a:spcPct val="0"/>
              </a:spcAft>
              <a:defRPr sz="4400" b="1" i="1">
                <a:solidFill>
                  <a:srgbClr val="FAFD00"/>
                </a:solidFill>
                <a:latin typeface="Arial" pitchFamily="34" charset="0"/>
              </a:defRPr>
            </a:lvl8pPr>
            <a:lvl9pPr marL="1828800" algn="ctr" eaLnBrk="0" fontAlgn="base" hangingPunct="0">
              <a:spcBef>
                <a:spcPct val="0"/>
              </a:spcBef>
              <a:spcAft>
                <a:spcPct val="0"/>
              </a:spcAft>
              <a:defRPr sz="4400" b="1" i="1">
                <a:solidFill>
                  <a:srgbClr val="FAFD00"/>
                </a:solidFill>
                <a:latin typeface="Arial" pitchFamily="34" charset="0"/>
              </a:defRPr>
            </a:lvl9pPr>
          </a:lstStyle>
          <a:p>
            <a:pPr>
              <a:defRPr/>
            </a:pPr>
            <a:r>
              <a:rPr lang="en-US" altLang="en-US" sz="4000" i="0">
                <a:solidFill>
                  <a:srgbClr val="CC0000"/>
                </a:solidFill>
                <a:effectLst>
                  <a:outerShdw blurRad="38100" dist="38100" dir="2700000" algn="tl">
                    <a:srgbClr val="000000"/>
                  </a:outerShdw>
                </a:effectLst>
              </a:rPr>
              <a:t>Thank You</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4" fill="hold" grpId="0" nodeType="afterEffect">
                                  <p:stCondLst>
                                    <p:cond delay="0"/>
                                  </p:stCondLst>
                                  <p:childTnLst>
                                    <p:set>
                                      <p:cBhvr>
                                        <p:cTn id="6" dur="1" fill="hold">
                                          <p:stCondLst>
                                            <p:cond delay="0"/>
                                          </p:stCondLst>
                                        </p:cTn>
                                        <p:tgtEl>
                                          <p:spTgt spid="1219587"/>
                                        </p:tgtEl>
                                        <p:attrNameLst>
                                          <p:attrName>style.visibility</p:attrName>
                                        </p:attrNameLst>
                                      </p:cBhvr>
                                      <p:to>
                                        <p:strVal val="visible"/>
                                      </p:to>
                                    </p:set>
                                    <p:anim calcmode="lin" valueType="num">
                                      <p:cBhvr additive="base">
                                        <p:cTn id="7" dur="5000" fill="hold"/>
                                        <p:tgtEl>
                                          <p:spTgt spid="1219587"/>
                                        </p:tgtEl>
                                        <p:attrNameLst>
                                          <p:attrName>ppt_x</p:attrName>
                                        </p:attrNameLst>
                                      </p:cBhvr>
                                      <p:tavLst>
                                        <p:tav tm="0">
                                          <p:val>
                                            <p:strVal val="#ppt_x"/>
                                          </p:val>
                                        </p:tav>
                                        <p:tav tm="100000">
                                          <p:val>
                                            <p:strVal val="#ppt_x"/>
                                          </p:val>
                                        </p:tav>
                                      </p:tavLst>
                                    </p:anim>
                                    <p:anim calcmode="lin" valueType="num">
                                      <p:cBhvr additive="base">
                                        <p:cTn id="8" dur="5000" fill="hold"/>
                                        <p:tgtEl>
                                          <p:spTgt spid="12195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9587"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68A6F7E-F5B2-44C4-A437-8BC34BA1B8AE}"/>
              </a:ext>
            </a:extLst>
          </p:cNvPr>
          <p:cNvSpPr>
            <a:spLocks noGrp="1"/>
          </p:cNvSpPr>
          <p:nvPr>
            <p:ph type="title"/>
          </p:nvPr>
        </p:nvSpPr>
        <p:spPr>
          <a:xfrm>
            <a:off x="2925711" y="229829"/>
            <a:ext cx="4435577" cy="530942"/>
          </a:xfrm>
          <a:noFill/>
        </p:spPr>
        <p:txBody>
          <a:bodyPr>
            <a:noAutofit/>
          </a:bodyPr>
          <a:lstStyle/>
          <a:p>
            <a:r>
              <a:rPr lang="en-US"/>
              <a:t>What is Concrete?</a:t>
            </a:r>
          </a:p>
        </p:txBody>
      </p:sp>
      <p:sp>
        <p:nvSpPr>
          <p:cNvPr id="49155" name="Rectangle 3">
            <a:extLst>
              <a:ext uri="{FF2B5EF4-FFF2-40B4-BE49-F238E27FC236}">
                <a16:creationId xmlns:a16="http://schemas.microsoft.com/office/drawing/2014/main" id="{E0883BEF-1EB1-43B1-9C53-1E1280099D7F}"/>
              </a:ext>
            </a:extLst>
          </p:cNvPr>
          <p:cNvSpPr>
            <a:spLocks noGrp="1" noChangeArrowheads="1"/>
          </p:cNvSpPr>
          <p:nvPr>
            <p:ph type="body" sz="half" idx="1"/>
          </p:nvPr>
        </p:nvSpPr>
        <p:spPr>
          <a:xfrm>
            <a:off x="4886325" y="1905000"/>
            <a:ext cx="5400675" cy="4525963"/>
          </a:xfrm>
        </p:spPr>
        <p:txBody>
          <a:bodyPr/>
          <a:lstStyle/>
          <a:p>
            <a:pPr>
              <a:buFont typeface="Wingdings" panose="05000000000000000000" pitchFamily="2" charset="2"/>
              <a:buNone/>
            </a:pPr>
            <a:r>
              <a:rPr lang="en-US" altLang="en-US">
                <a:effectLst/>
              </a:rPr>
              <a:t>   A combination of water, sand, rock, and</a:t>
            </a:r>
          </a:p>
          <a:p>
            <a:pPr>
              <a:buFont typeface="Wingdings" panose="05000000000000000000" pitchFamily="2" charset="2"/>
              <a:buNone/>
            </a:pPr>
            <a:r>
              <a:rPr lang="en-US" altLang="en-US">
                <a:effectLst/>
              </a:rPr>
              <a:t>   </a:t>
            </a:r>
            <a:r>
              <a:rPr lang="en-US" altLang="en-US" err="1">
                <a:effectLst/>
              </a:rPr>
              <a:t>portland</a:t>
            </a:r>
            <a:r>
              <a:rPr lang="en-US" altLang="en-US">
                <a:effectLst/>
              </a:rPr>
              <a:t> cement mixed together to harden.</a:t>
            </a:r>
          </a:p>
        </p:txBody>
      </p:sp>
      <p:pic>
        <p:nvPicPr>
          <p:cNvPr id="49154" name="Picture 5" descr="A picture of a statue of a polar bear and its two cubs with the polar bear laying on its back on a concrete bench and one cub laying on her stomach and the other cub balancing on her paws in the air&#10;&#10;The below should be deleted:&#10;polarbearsculpture" title="What is Concrete">
            <a:extLst>
              <a:ext uri="{FF2B5EF4-FFF2-40B4-BE49-F238E27FC236}">
                <a16:creationId xmlns:a16="http://schemas.microsoft.com/office/drawing/2014/main" id="{9F016171-159C-490C-9B5A-A790297F7999}"/>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0" y="1676400"/>
            <a:ext cx="5057775"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1202" name="Group 60">
            <a:extLst>
              <a:ext uri="{FF2B5EF4-FFF2-40B4-BE49-F238E27FC236}">
                <a16:creationId xmlns:a16="http://schemas.microsoft.com/office/drawing/2014/main" id="{41A5CB72-E500-47FC-BAC7-B5AD9ADA4B38}"/>
              </a:ext>
            </a:extLst>
          </p:cNvPr>
          <p:cNvGrpSpPr>
            <a:grpSpLocks/>
          </p:cNvGrpSpPr>
          <p:nvPr/>
        </p:nvGrpSpPr>
        <p:grpSpPr bwMode="auto">
          <a:xfrm>
            <a:off x="428625" y="2209800"/>
            <a:ext cx="9547225" cy="3960813"/>
            <a:chOff x="287" y="1488"/>
            <a:chExt cx="5346" cy="2495"/>
          </a:xfrm>
        </p:grpSpPr>
        <p:grpSp>
          <p:nvGrpSpPr>
            <p:cNvPr id="51204" name="Group 5">
              <a:extLst>
                <a:ext uri="{FF2B5EF4-FFF2-40B4-BE49-F238E27FC236}">
                  <a16:creationId xmlns:a16="http://schemas.microsoft.com/office/drawing/2014/main" id="{0BF64510-3053-4796-ACD0-E07A1B4DB5D5}"/>
                </a:ext>
              </a:extLst>
            </p:cNvPr>
            <p:cNvGrpSpPr>
              <a:grpSpLocks/>
            </p:cNvGrpSpPr>
            <p:nvPr/>
          </p:nvGrpSpPr>
          <p:grpSpPr bwMode="auto">
            <a:xfrm>
              <a:off x="287" y="1488"/>
              <a:ext cx="1825" cy="480"/>
              <a:chOff x="0" y="0"/>
              <a:chExt cx="1825" cy="480"/>
            </a:xfrm>
          </p:grpSpPr>
          <p:sp>
            <p:nvSpPr>
              <p:cNvPr id="51256" name="Rectangle 6">
                <a:extLst>
                  <a:ext uri="{FF2B5EF4-FFF2-40B4-BE49-F238E27FC236}">
                    <a16:creationId xmlns:a16="http://schemas.microsoft.com/office/drawing/2014/main" id="{0663EEF6-96AC-40B7-A759-5160D6627409}"/>
                  </a:ext>
                </a:extLst>
              </p:cNvPr>
              <p:cNvSpPr>
                <a:spLocks noChangeArrowheads="1"/>
              </p:cNvSpPr>
              <p:nvPr/>
            </p:nvSpPr>
            <p:spPr bwMode="auto">
              <a:xfrm>
                <a:off x="43" y="0"/>
                <a:ext cx="1739" cy="48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600" b="0">
                    <a:solidFill>
                      <a:schemeClr val="tx2"/>
                    </a:solidFill>
                    <a:latin typeface="Times New Roman" panose="02020603050405020304" pitchFamily="18" charset="0"/>
                    <a:cs typeface="Times New Roman" panose="02020603050405020304" pitchFamily="18" charset="0"/>
                  </a:rPr>
                  <a:t>Cement Compound</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57" name="Rectangle 7">
                <a:extLst>
                  <a:ext uri="{FF2B5EF4-FFF2-40B4-BE49-F238E27FC236}">
                    <a16:creationId xmlns:a16="http://schemas.microsoft.com/office/drawing/2014/main" id="{EB97533B-4063-4BA6-9E43-E8B39AEEA756}"/>
                  </a:ext>
                </a:extLst>
              </p:cNvPr>
              <p:cNvSpPr>
                <a:spLocks noChangeArrowheads="1"/>
              </p:cNvSpPr>
              <p:nvPr/>
            </p:nvSpPr>
            <p:spPr bwMode="auto">
              <a:xfrm>
                <a:off x="0" y="0"/>
                <a:ext cx="1825" cy="480"/>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05" name="Group 8">
              <a:extLst>
                <a:ext uri="{FF2B5EF4-FFF2-40B4-BE49-F238E27FC236}">
                  <a16:creationId xmlns:a16="http://schemas.microsoft.com/office/drawing/2014/main" id="{B66692E3-B93A-4E67-AB7F-20E7B58CAED7}"/>
                </a:ext>
              </a:extLst>
            </p:cNvPr>
            <p:cNvGrpSpPr>
              <a:grpSpLocks/>
            </p:cNvGrpSpPr>
            <p:nvPr/>
          </p:nvGrpSpPr>
          <p:grpSpPr bwMode="auto">
            <a:xfrm>
              <a:off x="2113" y="1488"/>
              <a:ext cx="1765" cy="480"/>
              <a:chOff x="1825" y="0"/>
              <a:chExt cx="1765" cy="480"/>
            </a:xfrm>
          </p:grpSpPr>
          <p:sp>
            <p:nvSpPr>
              <p:cNvPr id="51254" name="Rectangle 9">
                <a:extLst>
                  <a:ext uri="{FF2B5EF4-FFF2-40B4-BE49-F238E27FC236}">
                    <a16:creationId xmlns:a16="http://schemas.microsoft.com/office/drawing/2014/main" id="{CDD988BB-BAAB-4EB4-98CD-237D8E14F973}"/>
                  </a:ext>
                </a:extLst>
              </p:cNvPr>
              <p:cNvSpPr>
                <a:spLocks noChangeArrowheads="1"/>
              </p:cNvSpPr>
              <p:nvPr/>
            </p:nvSpPr>
            <p:spPr bwMode="auto">
              <a:xfrm>
                <a:off x="1868" y="0"/>
                <a:ext cx="1679" cy="48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600" b="0">
                    <a:solidFill>
                      <a:schemeClr val="tx2"/>
                    </a:solidFill>
                    <a:latin typeface="Times New Roman" panose="02020603050405020304" pitchFamily="18" charset="0"/>
                    <a:cs typeface="Times New Roman" panose="02020603050405020304" pitchFamily="18" charset="0"/>
                  </a:rPr>
                  <a:t>Weight Percentage</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55" name="Rectangle 10">
                <a:extLst>
                  <a:ext uri="{FF2B5EF4-FFF2-40B4-BE49-F238E27FC236}">
                    <a16:creationId xmlns:a16="http://schemas.microsoft.com/office/drawing/2014/main" id="{0F92891C-A1B2-42E7-8195-36DECCD50E1F}"/>
                  </a:ext>
                </a:extLst>
              </p:cNvPr>
              <p:cNvSpPr>
                <a:spLocks noChangeArrowheads="1"/>
              </p:cNvSpPr>
              <p:nvPr/>
            </p:nvSpPr>
            <p:spPr bwMode="auto">
              <a:xfrm>
                <a:off x="1825" y="0"/>
                <a:ext cx="1765" cy="480"/>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06" name="Group 11">
              <a:extLst>
                <a:ext uri="{FF2B5EF4-FFF2-40B4-BE49-F238E27FC236}">
                  <a16:creationId xmlns:a16="http://schemas.microsoft.com/office/drawing/2014/main" id="{6A979583-0807-4443-BE26-ACB91DD06E04}"/>
                </a:ext>
              </a:extLst>
            </p:cNvPr>
            <p:cNvGrpSpPr>
              <a:grpSpLocks/>
            </p:cNvGrpSpPr>
            <p:nvPr/>
          </p:nvGrpSpPr>
          <p:grpSpPr bwMode="auto">
            <a:xfrm>
              <a:off x="3878" y="1488"/>
              <a:ext cx="1755" cy="480"/>
              <a:chOff x="3590" y="0"/>
              <a:chExt cx="1755" cy="480"/>
            </a:xfrm>
          </p:grpSpPr>
          <p:sp>
            <p:nvSpPr>
              <p:cNvPr id="51252" name="Rectangle 12">
                <a:extLst>
                  <a:ext uri="{FF2B5EF4-FFF2-40B4-BE49-F238E27FC236}">
                    <a16:creationId xmlns:a16="http://schemas.microsoft.com/office/drawing/2014/main" id="{F0F676D8-FB8A-43E4-A24F-1C7828A05BA8}"/>
                  </a:ext>
                </a:extLst>
              </p:cNvPr>
              <p:cNvSpPr>
                <a:spLocks noChangeArrowheads="1"/>
              </p:cNvSpPr>
              <p:nvPr/>
            </p:nvSpPr>
            <p:spPr bwMode="auto">
              <a:xfrm>
                <a:off x="3633" y="0"/>
                <a:ext cx="1669" cy="48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600" b="0">
                    <a:solidFill>
                      <a:schemeClr val="tx2"/>
                    </a:solidFill>
                    <a:latin typeface="Times New Roman" panose="02020603050405020304" pitchFamily="18" charset="0"/>
                    <a:cs typeface="Times New Roman" panose="02020603050405020304" pitchFamily="18" charset="0"/>
                  </a:rPr>
                  <a:t>Chemical Formula</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53" name="Rectangle 13">
                <a:extLst>
                  <a:ext uri="{FF2B5EF4-FFF2-40B4-BE49-F238E27FC236}">
                    <a16:creationId xmlns:a16="http://schemas.microsoft.com/office/drawing/2014/main" id="{354AFF93-C2D5-4429-876A-52331121CDD0}"/>
                  </a:ext>
                </a:extLst>
              </p:cNvPr>
              <p:cNvSpPr>
                <a:spLocks noChangeArrowheads="1"/>
              </p:cNvSpPr>
              <p:nvPr/>
            </p:nvSpPr>
            <p:spPr bwMode="auto">
              <a:xfrm>
                <a:off x="3590" y="0"/>
                <a:ext cx="1755" cy="480"/>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07" name="Group 14">
              <a:extLst>
                <a:ext uri="{FF2B5EF4-FFF2-40B4-BE49-F238E27FC236}">
                  <a16:creationId xmlns:a16="http://schemas.microsoft.com/office/drawing/2014/main" id="{287D7282-140E-4F7D-A676-219430332E29}"/>
                </a:ext>
              </a:extLst>
            </p:cNvPr>
            <p:cNvGrpSpPr>
              <a:grpSpLocks/>
            </p:cNvGrpSpPr>
            <p:nvPr/>
          </p:nvGrpSpPr>
          <p:grpSpPr bwMode="auto">
            <a:xfrm>
              <a:off x="288" y="1968"/>
              <a:ext cx="1825" cy="403"/>
              <a:chOff x="0" y="480"/>
              <a:chExt cx="1825" cy="403"/>
            </a:xfrm>
          </p:grpSpPr>
          <p:sp>
            <p:nvSpPr>
              <p:cNvPr id="51250" name="Rectangle 15">
                <a:extLst>
                  <a:ext uri="{FF2B5EF4-FFF2-40B4-BE49-F238E27FC236}">
                    <a16:creationId xmlns:a16="http://schemas.microsoft.com/office/drawing/2014/main" id="{67D9D07C-DA2F-4FBF-BE33-E15F3CBCAF87}"/>
                  </a:ext>
                </a:extLst>
              </p:cNvPr>
              <p:cNvSpPr>
                <a:spLocks noChangeArrowheads="1"/>
              </p:cNvSpPr>
              <p:nvPr/>
            </p:nvSpPr>
            <p:spPr bwMode="auto">
              <a:xfrm>
                <a:off x="43" y="480"/>
                <a:ext cx="173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Tricalcium silicate</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51" name="Rectangle 16">
                <a:extLst>
                  <a:ext uri="{FF2B5EF4-FFF2-40B4-BE49-F238E27FC236}">
                    <a16:creationId xmlns:a16="http://schemas.microsoft.com/office/drawing/2014/main" id="{D1C4F7BC-BDA6-4058-88D5-601EFC45451B}"/>
                  </a:ext>
                </a:extLst>
              </p:cNvPr>
              <p:cNvSpPr>
                <a:spLocks noChangeArrowheads="1"/>
              </p:cNvSpPr>
              <p:nvPr/>
            </p:nvSpPr>
            <p:spPr bwMode="auto">
              <a:xfrm>
                <a:off x="0" y="480"/>
                <a:ext cx="182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08" name="Group 17">
              <a:extLst>
                <a:ext uri="{FF2B5EF4-FFF2-40B4-BE49-F238E27FC236}">
                  <a16:creationId xmlns:a16="http://schemas.microsoft.com/office/drawing/2014/main" id="{241523BB-8CC4-4939-ABF7-AB93337B142A}"/>
                </a:ext>
              </a:extLst>
            </p:cNvPr>
            <p:cNvGrpSpPr>
              <a:grpSpLocks/>
            </p:cNvGrpSpPr>
            <p:nvPr/>
          </p:nvGrpSpPr>
          <p:grpSpPr bwMode="auto">
            <a:xfrm>
              <a:off x="2113" y="1968"/>
              <a:ext cx="1765" cy="403"/>
              <a:chOff x="1825" y="480"/>
              <a:chExt cx="1765" cy="403"/>
            </a:xfrm>
          </p:grpSpPr>
          <p:sp>
            <p:nvSpPr>
              <p:cNvPr id="51248" name="Rectangle 18">
                <a:extLst>
                  <a:ext uri="{FF2B5EF4-FFF2-40B4-BE49-F238E27FC236}">
                    <a16:creationId xmlns:a16="http://schemas.microsoft.com/office/drawing/2014/main" id="{630235D2-DD17-4498-A66D-4DCEA8E93C14}"/>
                  </a:ext>
                </a:extLst>
              </p:cNvPr>
              <p:cNvSpPr>
                <a:spLocks noChangeArrowheads="1"/>
              </p:cNvSpPr>
              <p:nvPr/>
            </p:nvSpPr>
            <p:spPr bwMode="auto">
              <a:xfrm>
                <a:off x="1868" y="480"/>
                <a:ext cx="167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50 %</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49" name="Rectangle 19">
                <a:extLst>
                  <a:ext uri="{FF2B5EF4-FFF2-40B4-BE49-F238E27FC236}">
                    <a16:creationId xmlns:a16="http://schemas.microsoft.com/office/drawing/2014/main" id="{F8682872-3272-4126-B43F-BE9CD6CE1641}"/>
                  </a:ext>
                </a:extLst>
              </p:cNvPr>
              <p:cNvSpPr>
                <a:spLocks noChangeArrowheads="1"/>
              </p:cNvSpPr>
              <p:nvPr/>
            </p:nvSpPr>
            <p:spPr bwMode="auto">
              <a:xfrm>
                <a:off x="1825" y="480"/>
                <a:ext cx="176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09" name="Group 20">
              <a:extLst>
                <a:ext uri="{FF2B5EF4-FFF2-40B4-BE49-F238E27FC236}">
                  <a16:creationId xmlns:a16="http://schemas.microsoft.com/office/drawing/2014/main" id="{AC36EAD7-208F-46F5-9576-217C07E7BED1}"/>
                </a:ext>
              </a:extLst>
            </p:cNvPr>
            <p:cNvGrpSpPr>
              <a:grpSpLocks/>
            </p:cNvGrpSpPr>
            <p:nvPr/>
          </p:nvGrpSpPr>
          <p:grpSpPr bwMode="auto">
            <a:xfrm>
              <a:off x="3878" y="1968"/>
              <a:ext cx="1755" cy="403"/>
              <a:chOff x="3590" y="480"/>
              <a:chExt cx="1755" cy="403"/>
            </a:xfrm>
          </p:grpSpPr>
          <p:sp>
            <p:nvSpPr>
              <p:cNvPr id="51246" name="Rectangle 21">
                <a:extLst>
                  <a:ext uri="{FF2B5EF4-FFF2-40B4-BE49-F238E27FC236}">
                    <a16:creationId xmlns:a16="http://schemas.microsoft.com/office/drawing/2014/main" id="{CF228962-9B4C-4B10-B77E-1C55EDE6C5B1}"/>
                  </a:ext>
                </a:extLst>
              </p:cNvPr>
              <p:cNvSpPr>
                <a:spLocks noChangeArrowheads="1"/>
              </p:cNvSpPr>
              <p:nvPr/>
            </p:nvSpPr>
            <p:spPr bwMode="auto">
              <a:xfrm>
                <a:off x="3633" y="480"/>
                <a:ext cx="166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Ca</a:t>
                </a:r>
                <a:r>
                  <a:rPr lang="en-US" altLang="en-US" sz="2000" b="0" baseline="-30000">
                    <a:solidFill>
                      <a:schemeClr val="tx2"/>
                    </a:solidFill>
                    <a:latin typeface="Times New Roman" panose="02020603050405020304" pitchFamily="18" charset="0"/>
                    <a:cs typeface="Times New Roman" panose="02020603050405020304" pitchFamily="18" charset="0"/>
                  </a:rPr>
                  <a:t>3</a:t>
                </a:r>
                <a:r>
                  <a:rPr lang="en-US" altLang="en-US" sz="2000" b="0">
                    <a:solidFill>
                      <a:schemeClr val="tx2"/>
                    </a:solidFill>
                    <a:latin typeface="Times New Roman" panose="02020603050405020304" pitchFamily="18" charset="0"/>
                    <a:cs typeface="Times New Roman" panose="02020603050405020304" pitchFamily="18" charset="0"/>
                  </a:rPr>
                  <a:t>SiO</a:t>
                </a:r>
                <a:r>
                  <a:rPr lang="en-US" altLang="en-US" sz="2000" b="0" baseline="-30000">
                    <a:solidFill>
                      <a:schemeClr val="tx2"/>
                    </a:solidFill>
                    <a:latin typeface="Times New Roman" panose="02020603050405020304" pitchFamily="18" charset="0"/>
                    <a:cs typeface="Times New Roman" panose="02020603050405020304" pitchFamily="18" charset="0"/>
                  </a:rPr>
                  <a:t>5</a:t>
                </a:r>
                <a:r>
                  <a:rPr lang="en-US" altLang="en-US" sz="2000" b="0">
                    <a:solidFill>
                      <a:schemeClr val="tx2"/>
                    </a:solidFill>
                    <a:latin typeface="Times New Roman" panose="02020603050405020304" pitchFamily="18" charset="0"/>
                    <a:cs typeface="Times New Roman" panose="02020603050405020304" pitchFamily="18" charset="0"/>
                  </a:rPr>
                  <a:t> or 3CaO</a:t>
                </a:r>
                <a:r>
                  <a:rPr lang="en-US" altLang="en-US" sz="2000" b="0" baseline="30000">
                    <a:solidFill>
                      <a:schemeClr val="tx2"/>
                    </a:solidFill>
                    <a:latin typeface="Times New Roman" panose="02020603050405020304" pitchFamily="18" charset="0"/>
                    <a:cs typeface="Times New Roman" panose="02020603050405020304" pitchFamily="18" charset="0"/>
                  </a:rPr>
                  <a:t>.</a:t>
                </a:r>
                <a:r>
                  <a:rPr lang="en-US" altLang="en-US" sz="2000" b="0">
                    <a:solidFill>
                      <a:schemeClr val="tx2"/>
                    </a:solidFill>
                    <a:latin typeface="Times New Roman" panose="02020603050405020304" pitchFamily="18" charset="0"/>
                    <a:cs typeface="Times New Roman" panose="02020603050405020304" pitchFamily="18" charset="0"/>
                  </a:rPr>
                  <a:t>SiO</a:t>
                </a:r>
                <a:r>
                  <a:rPr lang="en-US" altLang="en-US" sz="2000" b="0" baseline="-30000">
                    <a:solidFill>
                      <a:schemeClr val="tx2"/>
                    </a:solidFill>
                    <a:latin typeface="Times New Roman" panose="02020603050405020304" pitchFamily="18" charset="0"/>
                    <a:cs typeface="Times New Roman" panose="02020603050405020304" pitchFamily="18" charset="0"/>
                  </a:rPr>
                  <a:t>2</a:t>
                </a:r>
                <a:endParaRPr lang="en-US" altLang="en-US" sz="2000" b="0">
                  <a:solidFill>
                    <a:schemeClr val="tx2"/>
                  </a:solidFill>
                  <a:latin typeface="Times New Roman" panose="02020603050405020304" pitchFamily="18" charset="0"/>
                  <a:cs typeface="Times New Roman" panose="02020603050405020304" pitchFamily="18" charset="0"/>
                </a:endParaRP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47" name="Rectangle 22">
                <a:extLst>
                  <a:ext uri="{FF2B5EF4-FFF2-40B4-BE49-F238E27FC236}">
                    <a16:creationId xmlns:a16="http://schemas.microsoft.com/office/drawing/2014/main" id="{5299199C-A2F0-49D0-99F9-2C81B2B990F6}"/>
                  </a:ext>
                </a:extLst>
              </p:cNvPr>
              <p:cNvSpPr>
                <a:spLocks noChangeArrowheads="1"/>
              </p:cNvSpPr>
              <p:nvPr/>
            </p:nvSpPr>
            <p:spPr bwMode="auto">
              <a:xfrm>
                <a:off x="3590" y="480"/>
                <a:ext cx="175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0" name="Group 23">
              <a:extLst>
                <a:ext uri="{FF2B5EF4-FFF2-40B4-BE49-F238E27FC236}">
                  <a16:creationId xmlns:a16="http://schemas.microsoft.com/office/drawing/2014/main" id="{EA955F9E-77E2-4EC5-9019-FF0C5C3F4755}"/>
                </a:ext>
              </a:extLst>
            </p:cNvPr>
            <p:cNvGrpSpPr>
              <a:grpSpLocks/>
            </p:cNvGrpSpPr>
            <p:nvPr/>
          </p:nvGrpSpPr>
          <p:grpSpPr bwMode="auto">
            <a:xfrm>
              <a:off x="288" y="2371"/>
              <a:ext cx="1825" cy="403"/>
              <a:chOff x="0" y="883"/>
              <a:chExt cx="1825" cy="403"/>
            </a:xfrm>
          </p:grpSpPr>
          <p:sp>
            <p:nvSpPr>
              <p:cNvPr id="51244" name="Rectangle 24">
                <a:extLst>
                  <a:ext uri="{FF2B5EF4-FFF2-40B4-BE49-F238E27FC236}">
                    <a16:creationId xmlns:a16="http://schemas.microsoft.com/office/drawing/2014/main" id="{B84A668D-67F5-49E2-82CC-62BED0AE52C7}"/>
                  </a:ext>
                </a:extLst>
              </p:cNvPr>
              <p:cNvSpPr>
                <a:spLocks noChangeArrowheads="1"/>
              </p:cNvSpPr>
              <p:nvPr/>
            </p:nvSpPr>
            <p:spPr bwMode="auto">
              <a:xfrm>
                <a:off x="43" y="883"/>
                <a:ext cx="173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Dicalcium silicate</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45" name="Rectangle 25">
                <a:extLst>
                  <a:ext uri="{FF2B5EF4-FFF2-40B4-BE49-F238E27FC236}">
                    <a16:creationId xmlns:a16="http://schemas.microsoft.com/office/drawing/2014/main" id="{40EB80C0-467B-4C4A-8B6A-14424B5F4933}"/>
                  </a:ext>
                </a:extLst>
              </p:cNvPr>
              <p:cNvSpPr>
                <a:spLocks noChangeArrowheads="1"/>
              </p:cNvSpPr>
              <p:nvPr/>
            </p:nvSpPr>
            <p:spPr bwMode="auto">
              <a:xfrm>
                <a:off x="0" y="883"/>
                <a:ext cx="182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1" name="Group 26">
              <a:extLst>
                <a:ext uri="{FF2B5EF4-FFF2-40B4-BE49-F238E27FC236}">
                  <a16:creationId xmlns:a16="http://schemas.microsoft.com/office/drawing/2014/main" id="{201C346B-B611-45B9-A128-B9DF0BF2C916}"/>
                </a:ext>
              </a:extLst>
            </p:cNvPr>
            <p:cNvGrpSpPr>
              <a:grpSpLocks/>
            </p:cNvGrpSpPr>
            <p:nvPr/>
          </p:nvGrpSpPr>
          <p:grpSpPr bwMode="auto">
            <a:xfrm>
              <a:off x="2113" y="2371"/>
              <a:ext cx="1765" cy="403"/>
              <a:chOff x="1825" y="883"/>
              <a:chExt cx="1765" cy="403"/>
            </a:xfrm>
          </p:grpSpPr>
          <p:sp>
            <p:nvSpPr>
              <p:cNvPr id="51242" name="Rectangle 27">
                <a:extLst>
                  <a:ext uri="{FF2B5EF4-FFF2-40B4-BE49-F238E27FC236}">
                    <a16:creationId xmlns:a16="http://schemas.microsoft.com/office/drawing/2014/main" id="{1B2A0C81-2FDC-4450-8DF5-8CF917680247}"/>
                  </a:ext>
                </a:extLst>
              </p:cNvPr>
              <p:cNvSpPr>
                <a:spLocks noChangeArrowheads="1"/>
              </p:cNvSpPr>
              <p:nvPr/>
            </p:nvSpPr>
            <p:spPr bwMode="auto">
              <a:xfrm>
                <a:off x="1868" y="883"/>
                <a:ext cx="167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25 %</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43" name="Rectangle 28">
                <a:extLst>
                  <a:ext uri="{FF2B5EF4-FFF2-40B4-BE49-F238E27FC236}">
                    <a16:creationId xmlns:a16="http://schemas.microsoft.com/office/drawing/2014/main" id="{1EEF988A-51D9-48C5-B305-FC0AB14D7D24}"/>
                  </a:ext>
                </a:extLst>
              </p:cNvPr>
              <p:cNvSpPr>
                <a:spLocks noChangeArrowheads="1"/>
              </p:cNvSpPr>
              <p:nvPr/>
            </p:nvSpPr>
            <p:spPr bwMode="auto">
              <a:xfrm>
                <a:off x="1825" y="883"/>
                <a:ext cx="176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2" name="Group 29">
              <a:extLst>
                <a:ext uri="{FF2B5EF4-FFF2-40B4-BE49-F238E27FC236}">
                  <a16:creationId xmlns:a16="http://schemas.microsoft.com/office/drawing/2014/main" id="{497AAE91-BF0C-4821-81D1-CEE54F19EAC5}"/>
                </a:ext>
              </a:extLst>
            </p:cNvPr>
            <p:cNvGrpSpPr>
              <a:grpSpLocks/>
            </p:cNvGrpSpPr>
            <p:nvPr/>
          </p:nvGrpSpPr>
          <p:grpSpPr bwMode="auto">
            <a:xfrm>
              <a:off x="3878" y="2371"/>
              <a:ext cx="1755" cy="403"/>
              <a:chOff x="3590" y="883"/>
              <a:chExt cx="1755" cy="403"/>
            </a:xfrm>
          </p:grpSpPr>
          <p:sp>
            <p:nvSpPr>
              <p:cNvPr id="51240" name="Rectangle 30">
                <a:extLst>
                  <a:ext uri="{FF2B5EF4-FFF2-40B4-BE49-F238E27FC236}">
                    <a16:creationId xmlns:a16="http://schemas.microsoft.com/office/drawing/2014/main" id="{AF971A33-95F4-404E-B688-3C7ED3C24938}"/>
                  </a:ext>
                </a:extLst>
              </p:cNvPr>
              <p:cNvSpPr>
                <a:spLocks noChangeArrowheads="1"/>
              </p:cNvSpPr>
              <p:nvPr/>
            </p:nvSpPr>
            <p:spPr bwMode="auto">
              <a:xfrm>
                <a:off x="3633" y="883"/>
                <a:ext cx="166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Ca</a:t>
                </a:r>
                <a:r>
                  <a:rPr lang="en-US" altLang="en-US" sz="2000" b="0" baseline="-30000">
                    <a:solidFill>
                      <a:schemeClr val="tx2"/>
                    </a:solidFill>
                    <a:latin typeface="Times New Roman" panose="02020603050405020304" pitchFamily="18" charset="0"/>
                    <a:cs typeface="Times New Roman" panose="02020603050405020304" pitchFamily="18" charset="0"/>
                  </a:rPr>
                  <a:t>2</a:t>
                </a:r>
                <a:r>
                  <a:rPr lang="en-US" altLang="en-US" sz="2000" b="0">
                    <a:solidFill>
                      <a:schemeClr val="tx2"/>
                    </a:solidFill>
                    <a:latin typeface="Times New Roman" panose="02020603050405020304" pitchFamily="18" charset="0"/>
                    <a:cs typeface="Times New Roman" panose="02020603050405020304" pitchFamily="18" charset="0"/>
                  </a:rPr>
                  <a:t>SiO</a:t>
                </a:r>
                <a:r>
                  <a:rPr lang="en-US" altLang="en-US" sz="2000" b="0" baseline="-30000">
                    <a:solidFill>
                      <a:schemeClr val="tx2"/>
                    </a:solidFill>
                    <a:latin typeface="Times New Roman" panose="02020603050405020304" pitchFamily="18" charset="0"/>
                    <a:cs typeface="Times New Roman" panose="02020603050405020304" pitchFamily="18" charset="0"/>
                  </a:rPr>
                  <a:t>4</a:t>
                </a:r>
                <a:r>
                  <a:rPr lang="en-US" altLang="en-US" sz="2000" b="0">
                    <a:solidFill>
                      <a:schemeClr val="tx2"/>
                    </a:solidFill>
                    <a:latin typeface="Times New Roman" panose="02020603050405020304" pitchFamily="18" charset="0"/>
                    <a:cs typeface="Times New Roman" panose="02020603050405020304" pitchFamily="18" charset="0"/>
                  </a:rPr>
                  <a:t> or 2CaO</a:t>
                </a:r>
                <a:r>
                  <a:rPr lang="en-US" altLang="en-US" sz="2000" b="0" baseline="30000">
                    <a:solidFill>
                      <a:schemeClr val="tx2"/>
                    </a:solidFill>
                    <a:latin typeface="Times New Roman" panose="02020603050405020304" pitchFamily="18" charset="0"/>
                    <a:cs typeface="Times New Roman" panose="02020603050405020304" pitchFamily="18" charset="0"/>
                  </a:rPr>
                  <a:t>.</a:t>
                </a:r>
                <a:r>
                  <a:rPr lang="en-US" altLang="en-US" sz="2000" b="0">
                    <a:solidFill>
                      <a:schemeClr val="tx2"/>
                    </a:solidFill>
                    <a:latin typeface="Times New Roman" panose="02020603050405020304" pitchFamily="18" charset="0"/>
                    <a:cs typeface="Times New Roman" panose="02020603050405020304" pitchFamily="18" charset="0"/>
                  </a:rPr>
                  <a:t>SiO</a:t>
                </a:r>
                <a:r>
                  <a:rPr lang="en-US" altLang="en-US" sz="2000" b="0" baseline="-30000">
                    <a:solidFill>
                      <a:schemeClr val="tx2"/>
                    </a:solidFill>
                    <a:latin typeface="Times New Roman" panose="02020603050405020304" pitchFamily="18" charset="0"/>
                    <a:cs typeface="Times New Roman" panose="02020603050405020304" pitchFamily="18" charset="0"/>
                  </a:rPr>
                  <a:t>2</a:t>
                </a:r>
                <a:endParaRPr lang="en-US" altLang="en-US" sz="2000" b="0">
                  <a:solidFill>
                    <a:schemeClr val="tx2"/>
                  </a:solidFill>
                  <a:latin typeface="Times New Roman" panose="02020603050405020304" pitchFamily="18" charset="0"/>
                  <a:cs typeface="Times New Roman" panose="02020603050405020304" pitchFamily="18" charset="0"/>
                </a:endParaRP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41" name="Rectangle 31">
                <a:extLst>
                  <a:ext uri="{FF2B5EF4-FFF2-40B4-BE49-F238E27FC236}">
                    <a16:creationId xmlns:a16="http://schemas.microsoft.com/office/drawing/2014/main" id="{A0B38D3F-2C14-4693-8EE8-1CB5981EB76C}"/>
                  </a:ext>
                </a:extLst>
              </p:cNvPr>
              <p:cNvSpPr>
                <a:spLocks noChangeArrowheads="1"/>
              </p:cNvSpPr>
              <p:nvPr/>
            </p:nvSpPr>
            <p:spPr bwMode="auto">
              <a:xfrm>
                <a:off x="3590" y="883"/>
                <a:ext cx="175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3" name="Group 32">
              <a:extLst>
                <a:ext uri="{FF2B5EF4-FFF2-40B4-BE49-F238E27FC236}">
                  <a16:creationId xmlns:a16="http://schemas.microsoft.com/office/drawing/2014/main" id="{DFD42692-130D-4BA7-A2B3-C3E00DF884C4}"/>
                </a:ext>
              </a:extLst>
            </p:cNvPr>
            <p:cNvGrpSpPr>
              <a:grpSpLocks/>
            </p:cNvGrpSpPr>
            <p:nvPr/>
          </p:nvGrpSpPr>
          <p:grpSpPr bwMode="auto">
            <a:xfrm>
              <a:off x="288" y="2774"/>
              <a:ext cx="1825" cy="403"/>
              <a:chOff x="0" y="1286"/>
              <a:chExt cx="1825" cy="403"/>
            </a:xfrm>
          </p:grpSpPr>
          <p:sp>
            <p:nvSpPr>
              <p:cNvPr id="51238" name="Rectangle 33">
                <a:extLst>
                  <a:ext uri="{FF2B5EF4-FFF2-40B4-BE49-F238E27FC236}">
                    <a16:creationId xmlns:a16="http://schemas.microsoft.com/office/drawing/2014/main" id="{146C234B-BF5E-45AC-9CA9-199ACC33140F}"/>
                  </a:ext>
                </a:extLst>
              </p:cNvPr>
              <p:cNvSpPr>
                <a:spLocks noChangeArrowheads="1"/>
              </p:cNvSpPr>
              <p:nvPr/>
            </p:nvSpPr>
            <p:spPr bwMode="auto">
              <a:xfrm>
                <a:off x="43" y="1286"/>
                <a:ext cx="173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Tricalcium aluminate</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39" name="Rectangle 34">
                <a:extLst>
                  <a:ext uri="{FF2B5EF4-FFF2-40B4-BE49-F238E27FC236}">
                    <a16:creationId xmlns:a16="http://schemas.microsoft.com/office/drawing/2014/main" id="{2FAB3F86-1FE3-4C90-A3A8-AE4D5E4DB753}"/>
                  </a:ext>
                </a:extLst>
              </p:cNvPr>
              <p:cNvSpPr>
                <a:spLocks noChangeArrowheads="1"/>
              </p:cNvSpPr>
              <p:nvPr/>
            </p:nvSpPr>
            <p:spPr bwMode="auto">
              <a:xfrm>
                <a:off x="0" y="1286"/>
                <a:ext cx="182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4" name="Group 35">
              <a:extLst>
                <a:ext uri="{FF2B5EF4-FFF2-40B4-BE49-F238E27FC236}">
                  <a16:creationId xmlns:a16="http://schemas.microsoft.com/office/drawing/2014/main" id="{48DB66A5-21A0-4F9F-B258-EBAD6BB93A77}"/>
                </a:ext>
              </a:extLst>
            </p:cNvPr>
            <p:cNvGrpSpPr>
              <a:grpSpLocks/>
            </p:cNvGrpSpPr>
            <p:nvPr/>
          </p:nvGrpSpPr>
          <p:grpSpPr bwMode="auto">
            <a:xfrm>
              <a:off x="2113" y="2774"/>
              <a:ext cx="1765" cy="403"/>
              <a:chOff x="1825" y="1286"/>
              <a:chExt cx="1765" cy="403"/>
            </a:xfrm>
          </p:grpSpPr>
          <p:sp>
            <p:nvSpPr>
              <p:cNvPr id="51236" name="Rectangle 36">
                <a:extLst>
                  <a:ext uri="{FF2B5EF4-FFF2-40B4-BE49-F238E27FC236}">
                    <a16:creationId xmlns:a16="http://schemas.microsoft.com/office/drawing/2014/main" id="{61FF7FBC-A3AD-4ED8-A648-7AB40EE7199E}"/>
                  </a:ext>
                </a:extLst>
              </p:cNvPr>
              <p:cNvSpPr>
                <a:spLocks noChangeArrowheads="1"/>
              </p:cNvSpPr>
              <p:nvPr/>
            </p:nvSpPr>
            <p:spPr bwMode="auto">
              <a:xfrm>
                <a:off x="1868" y="1286"/>
                <a:ext cx="167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10 %</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37" name="Rectangle 37">
                <a:extLst>
                  <a:ext uri="{FF2B5EF4-FFF2-40B4-BE49-F238E27FC236}">
                    <a16:creationId xmlns:a16="http://schemas.microsoft.com/office/drawing/2014/main" id="{941B5C78-C2C8-4A0A-8C83-6BCB3D82722F}"/>
                  </a:ext>
                </a:extLst>
              </p:cNvPr>
              <p:cNvSpPr>
                <a:spLocks noChangeArrowheads="1"/>
              </p:cNvSpPr>
              <p:nvPr/>
            </p:nvSpPr>
            <p:spPr bwMode="auto">
              <a:xfrm>
                <a:off x="1825" y="1286"/>
                <a:ext cx="176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5" name="Group 38">
              <a:extLst>
                <a:ext uri="{FF2B5EF4-FFF2-40B4-BE49-F238E27FC236}">
                  <a16:creationId xmlns:a16="http://schemas.microsoft.com/office/drawing/2014/main" id="{D465E747-5644-4D5C-BE63-D72771CD0179}"/>
                </a:ext>
              </a:extLst>
            </p:cNvPr>
            <p:cNvGrpSpPr>
              <a:grpSpLocks/>
            </p:cNvGrpSpPr>
            <p:nvPr/>
          </p:nvGrpSpPr>
          <p:grpSpPr bwMode="auto">
            <a:xfrm>
              <a:off x="3878" y="2774"/>
              <a:ext cx="1755" cy="403"/>
              <a:chOff x="3590" y="1286"/>
              <a:chExt cx="1755" cy="403"/>
            </a:xfrm>
          </p:grpSpPr>
          <p:sp>
            <p:nvSpPr>
              <p:cNvPr id="51234" name="Rectangle 39">
                <a:extLst>
                  <a:ext uri="{FF2B5EF4-FFF2-40B4-BE49-F238E27FC236}">
                    <a16:creationId xmlns:a16="http://schemas.microsoft.com/office/drawing/2014/main" id="{A28E21E0-6B68-4FAD-A599-CA6A034034C2}"/>
                  </a:ext>
                </a:extLst>
              </p:cNvPr>
              <p:cNvSpPr>
                <a:spLocks noChangeArrowheads="1"/>
              </p:cNvSpPr>
              <p:nvPr/>
            </p:nvSpPr>
            <p:spPr bwMode="auto">
              <a:xfrm>
                <a:off x="3633" y="1286"/>
                <a:ext cx="166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800" b="0">
                    <a:solidFill>
                      <a:schemeClr val="tx2"/>
                    </a:solidFill>
                    <a:latin typeface="Times New Roman" panose="02020603050405020304" pitchFamily="18" charset="0"/>
                    <a:cs typeface="Times New Roman" panose="02020603050405020304" pitchFamily="18" charset="0"/>
                  </a:rPr>
                  <a:t>Ca</a:t>
                </a:r>
                <a:r>
                  <a:rPr lang="en-US" altLang="en-US" sz="1800" b="0" baseline="-30000">
                    <a:solidFill>
                      <a:schemeClr val="tx2"/>
                    </a:solidFill>
                    <a:latin typeface="Times New Roman" panose="02020603050405020304" pitchFamily="18" charset="0"/>
                    <a:cs typeface="Times New Roman" panose="02020603050405020304" pitchFamily="18" charset="0"/>
                  </a:rPr>
                  <a:t>3</a:t>
                </a:r>
                <a:r>
                  <a:rPr lang="en-US" altLang="en-US" sz="1800" b="0">
                    <a:solidFill>
                      <a:schemeClr val="tx2"/>
                    </a:solidFill>
                    <a:latin typeface="Times New Roman" panose="02020603050405020304" pitchFamily="18" charset="0"/>
                    <a:cs typeface="Times New Roman" panose="02020603050405020304" pitchFamily="18" charset="0"/>
                  </a:rPr>
                  <a:t>Al</a:t>
                </a:r>
                <a:r>
                  <a:rPr lang="en-US" altLang="en-US" sz="1800" b="0" baseline="-30000">
                    <a:solidFill>
                      <a:schemeClr val="tx2"/>
                    </a:solidFill>
                    <a:latin typeface="Times New Roman" panose="02020603050405020304" pitchFamily="18" charset="0"/>
                    <a:cs typeface="Times New Roman" panose="02020603050405020304" pitchFamily="18" charset="0"/>
                  </a:rPr>
                  <a:t>2</a:t>
                </a:r>
                <a:r>
                  <a:rPr lang="en-US" altLang="en-US" sz="1800" b="0">
                    <a:solidFill>
                      <a:schemeClr val="tx2"/>
                    </a:solidFill>
                    <a:latin typeface="Times New Roman" panose="02020603050405020304" pitchFamily="18" charset="0"/>
                    <a:cs typeface="Times New Roman" panose="02020603050405020304" pitchFamily="18" charset="0"/>
                  </a:rPr>
                  <a:t>O</a:t>
                </a:r>
                <a:r>
                  <a:rPr lang="en-US" altLang="en-US" sz="1800" b="0" baseline="-30000">
                    <a:solidFill>
                      <a:schemeClr val="tx2"/>
                    </a:solidFill>
                    <a:latin typeface="Times New Roman" panose="02020603050405020304" pitchFamily="18" charset="0"/>
                    <a:cs typeface="Times New Roman" panose="02020603050405020304" pitchFamily="18" charset="0"/>
                  </a:rPr>
                  <a:t>6</a:t>
                </a:r>
                <a:r>
                  <a:rPr lang="en-US" altLang="en-US" sz="1800" b="0">
                    <a:solidFill>
                      <a:schemeClr val="tx2"/>
                    </a:solidFill>
                    <a:latin typeface="Times New Roman" panose="02020603050405020304" pitchFamily="18" charset="0"/>
                    <a:cs typeface="Times New Roman" panose="02020603050405020304" pitchFamily="18" charset="0"/>
                  </a:rPr>
                  <a:t> or 3CaO</a:t>
                </a:r>
                <a:r>
                  <a:rPr lang="en-US" altLang="en-US" sz="1800" b="0" baseline="30000">
                    <a:solidFill>
                      <a:schemeClr val="tx2"/>
                    </a:solidFill>
                    <a:latin typeface="Times New Roman" panose="02020603050405020304" pitchFamily="18" charset="0"/>
                    <a:cs typeface="Times New Roman" panose="02020603050405020304" pitchFamily="18" charset="0"/>
                  </a:rPr>
                  <a:t> .</a:t>
                </a:r>
                <a:r>
                  <a:rPr lang="en-US" altLang="en-US" sz="1800" b="0">
                    <a:solidFill>
                      <a:schemeClr val="tx2"/>
                    </a:solidFill>
                    <a:latin typeface="Times New Roman" panose="02020603050405020304" pitchFamily="18" charset="0"/>
                    <a:cs typeface="Times New Roman" panose="02020603050405020304" pitchFamily="18" charset="0"/>
                  </a:rPr>
                  <a:t>Al</a:t>
                </a:r>
                <a:r>
                  <a:rPr lang="en-US" altLang="en-US" sz="1800" b="0" baseline="-30000">
                    <a:solidFill>
                      <a:schemeClr val="tx2"/>
                    </a:solidFill>
                    <a:latin typeface="Times New Roman" panose="02020603050405020304" pitchFamily="18" charset="0"/>
                    <a:cs typeface="Times New Roman" panose="02020603050405020304" pitchFamily="18" charset="0"/>
                  </a:rPr>
                  <a:t>2</a:t>
                </a:r>
                <a:r>
                  <a:rPr lang="en-US" altLang="en-US" sz="1800" b="0">
                    <a:solidFill>
                      <a:schemeClr val="tx2"/>
                    </a:solidFill>
                    <a:latin typeface="Times New Roman" panose="02020603050405020304" pitchFamily="18" charset="0"/>
                    <a:cs typeface="Times New Roman" panose="02020603050405020304" pitchFamily="18" charset="0"/>
                  </a:rPr>
                  <a:t>O</a:t>
                </a:r>
                <a:r>
                  <a:rPr lang="en-US" altLang="en-US" sz="1800" b="0" baseline="-30000">
                    <a:solidFill>
                      <a:schemeClr val="tx2"/>
                    </a:solidFill>
                    <a:latin typeface="Times New Roman" panose="02020603050405020304" pitchFamily="18" charset="0"/>
                    <a:cs typeface="Times New Roman" panose="02020603050405020304" pitchFamily="18" charset="0"/>
                  </a:rPr>
                  <a:t>3</a:t>
                </a:r>
                <a:endParaRPr lang="en-US" altLang="en-US" sz="1800" b="0">
                  <a:solidFill>
                    <a:schemeClr val="tx2"/>
                  </a:solidFill>
                  <a:latin typeface="Times New Roman" panose="02020603050405020304" pitchFamily="18" charset="0"/>
                  <a:cs typeface="Times New Roman" panose="02020603050405020304" pitchFamily="18" charset="0"/>
                </a:endParaRP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35" name="Rectangle 40">
                <a:extLst>
                  <a:ext uri="{FF2B5EF4-FFF2-40B4-BE49-F238E27FC236}">
                    <a16:creationId xmlns:a16="http://schemas.microsoft.com/office/drawing/2014/main" id="{DE382049-20E4-4272-9A5C-A847084DA634}"/>
                  </a:ext>
                </a:extLst>
              </p:cNvPr>
              <p:cNvSpPr>
                <a:spLocks noChangeArrowheads="1"/>
              </p:cNvSpPr>
              <p:nvPr/>
            </p:nvSpPr>
            <p:spPr bwMode="auto">
              <a:xfrm>
                <a:off x="3590" y="1286"/>
                <a:ext cx="175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6" name="Group 41">
              <a:extLst>
                <a:ext uri="{FF2B5EF4-FFF2-40B4-BE49-F238E27FC236}">
                  <a16:creationId xmlns:a16="http://schemas.microsoft.com/office/drawing/2014/main" id="{B054D04B-AF28-4C50-9A62-CF5AEA401DA0}"/>
                </a:ext>
              </a:extLst>
            </p:cNvPr>
            <p:cNvGrpSpPr>
              <a:grpSpLocks/>
            </p:cNvGrpSpPr>
            <p:nvPr/>
          </p:nvGrpSpPr>
          <p:grpSpPr bwMode="auto">
            <a:xfrm>
              <a:off x="288" y="3177"/>
              <a:ext cx="1825" cy="403"/>
              <a:chOff x="0" y="1689"/>
              <a:chExt cx="1825" cy="403"/>
            </a:xfrm>
          </p:grpSpPr>
          <p:sp>
            <p:nvSpPr>
              <p:cNvPr id="51232" name="Rectangle 42">
                <a:extLst>
                  <a:ext uri="{FF2B5EF4-FFF2-40B4-BE49-F238E27FC236}">
                    <a16:creationId xmlns:a16="http://schemas.microsoft.com/office/drawing/2014/main" id="{B737E6F9-B6D5-4D19-8304-934717FDBA3E}"/>
                  </a:ext>
                </a:extLst>
              </p:cNvPr>
              <p:cNvSpPr>
                <a:spLocks noChangeArrowheads="1"/>
              </p:cNvSpPr>
              <p:nvPr/>
            </p:nvSpPr>
            <p:spPr bwMode="auto">
              <a:xfrm>
                <a:off x="43" y="1689"/>
                <a:ext cx="173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Tetracalcium aluminoferrite</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33" name="Rectangle 43">
                <a:extLst>
                  <a:ext uri="{FF2B5EF4-FFF2-40B4-BE49-F238E27FC236}">
                    <a16:creationId xmlns:a16="http://schemas.microsoft.com/office/drawing/2014/main" id="{FF506033-0925-44AB-B61E-1305F117E801}"/>
                  </a:ext>
                </a:extLst>
              </p:cNvPr>
              <p:cNvSpPr>
                <a:spLocks noChangeArrowheads="1"/>
              </p:cNvSpPr>
              <p:nvPr/>
            </p:nvSpPr>
            <p:spPr bwMode="auto">
              <a:xfrm>
                <a:off x="0" y="1689"/>
                <a:ext cx="182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7" name="Group 44">
              <a:extLst>
                <a:ext uri="{FF2B5EF4-FFF2-40B4-BE49-F238E27FC236}">
                  <a16:creationId xmlns:a16="http://schemas.microsoft.com/office/drawing/2014/main" id="{CDD9A7FC-B0AE-4AC9-B1DB-6BCCADEF8F04}"/>
                </a:ext>
              </a:extLst>
            </p:cNvPr>
            <p:cNvGrpSpPr>
              <a:grpSpLocks/>
            </p:cNvGrpSpPr>
            <p:nvPr/>
          </p:nvGrpSpPr>
          <p:grpSpPr bwMode="auto">
            <a:xfrm>
              <a:off x="2113" y="3177"/>
              <a:ext cx="1765" cy="403"/>
              <a:chOff x="1825" y="1689"/>
              <a:chExt cx="1765" cy="403"/>
            </a:xfrm>
          </p:grpSpPr>
          <p:sp>
            <p:nvSpPr>
              <p:cNvPr id="51230" name="Rectangle 45">
                <a:extLst>
                  <a:ext uri="{FF2B5EF4-FFF2-40B4-BE49-F238E27FC236}">
                    <a16:creationId xmlns:a16="http://schemas.microsoft.com/office/drawing/2014/main" id="{1AC74658-99E9-4232-9AF6-326AFC28327C}"/>
                  </a:ext>
                </a:extLst>
              </p:cNvPr>
              <p:cNvSpPr>
                <a:spLocks noChangeArrowheads="1"/>
              </p:cNvSpPr>
              <p:nvPr/>
            </p:nvSpPr>
            <p:spPr bwMode="auto">
              <a:xfrm>
                <a:off x="1868" y="1689"/>
                <a:ext cx="167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10 %</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31" name="Rectangle 46">
                <a:extLst>
                  <a:ext uri="{FF2B5EF4-FFF2-40B4-BE49-F238E27FC236}">
                    <a16:creationId xmlns:a16="http://schemas.microsoft.com/office/drawing/2014/main" id="{35E94FB3-E78D-479F-9850-C8B40977D20D}"/>
                  </a:ext>
                </a:extLst>
              </p:cNvPr>
              <p:cNvSpPr>
                <a:spLocks noChangeArrowheads="1"/>
              </p:cNvSpPr>
              <p:nvPr/>
            </p:nvSpPr>
            <p:spPr bwMode="auto">
              <a:xfrm>
                <a:off x="1825" y="1689"/>
                <a:ext cx="176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8" name="Group 47">
              <a:extLst>
                <a:ext uri="{FF2B5EF4-FFF2-40B4-BE49-F238E27FC236}">
                  <a16:creationId xmlns:a16="http://schemas.microsoft.com/office/drawing/2014/main" id="{F75A0E1E-2F59-461A-9CA4-8257E9788127}"/>
                </a:ext>
              </a:extLst>
            </p:cNvPr>
            <p:cNvGrpSpPr>
              <a:grpSpLocks/>
            </p:cNvGrpSpPr>
            <p:nvPr/>
          </p:nvGrpSpPr>
          <p:grpSpPr bwMode="auto">
            <a:xfrm>
              <a:off x="3878" y="3177"/>
              <a:ext cx="1755" cy="403"/>
              <a:chOff x="3590" y="1689"/>
              <a:chExt cx="1755" cy="403"/>
            </a:xfrm>
          </p:grpSpPr>
          <p:sp>
            <p:nvSpPr>
              <p:cNvPr id="51228" name="Rectangle 48">
                <a:extLst>
                  <a:ext uri="{FF2B5EF4-FFF2-40B4-BE49-F238E27FC236}">
                    <a16:creationId xmlns:a16="http://schemas.microsoft.com/office/drawing/2014/main" id="{73601D34-E48F-4A3C-849C-920F39304931}"/>
                  </a:ext>
                </a:extLst>
              </p:cNvPr>
              <p:cNvSpPr>
                <a:spLocks noChangeArrowheads="1"/>
              </p:cNvSpPr>
              <p:nvPr/>
            </p:nvSpPr>
            <p:spPr bwMode="auto">
              <a:xfrm>
                <a:off x="3633" y="1689"/>
                <a:ext cx="166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800" b="0">
                    <a:latin typeface="Times New Roman"/>
                    <a:cs typeface="Times New Roman"/>
                  </a:rPr>
                  <a:t>Ca</a:t>
                </a:r>
                <a:r>
                  <a:rPr lang="en-US" altLang="en-US" sz="1800" b="0" baseline="-30000">
                    <a:latin typeface="Times New Roman"/>
                    <a:cs typeface="Times New Roman"/>
                  </a:rPr>
                  <a:t>4</a:t>
                </a:r>
                <a:r>
                  <a:rPr lang="en-US" altLang="en-US" sz="1800" b="0">
                    <a:latin typeface="Times New Roman"/>
                    <a:cs typeface="Times New Roman"/>
                  </a:rPr>
                  <a:t>Al</a:t>
                </a:r>
                <a:r>
                  <a:rPr lang="en-US" altLang="en-US" sz="1800" b="0" baseline="-30000">
                    <a:latin typeface="Times New Roman"/>
                    <a:cs typeface="Times New Roman"/>
                  </a:rPr>
                  <a:t>2</a:t>
                </a:r>
                <a:r>
                  <a:rPr lang="en-US" altLang="en-US" sz="1800" b="0">
                    <a:latin typeface="Times New Roman"/>
                    <a:cs typeface="Times New Roman"/>
                  </a:rPr>
                  <a:t>Fe</a:t>
                </a:r>
                <a:r>
                  <a:rPr lang="en-US" altLang="en-US" sz="1800" b="0" baseline="-30000">
                    <a:latin typeface="Times New Roman"/>
                    <a:cs typeface="Times New Roman"/>
                  </a:rPr>
                  <a:t>2</a:t>
                </a:r>
                <a:r>
                  <a:rPr lang="en-US" altLang="en-US" sz="1800" b="0">
                    <a:solidFill>
                      <a:schemeClr val="tx2"/>
                    </a:solidFill>
                    <a:latin typeface="Times New Roman"/>
                    <a:cs typeface="Times New Roman"/>
                  </a:rPr>
                  <a:t> or 4CaO</a:t>
                </a:r>
                <a:r>
                  <a:rPr lang="en-US" altLang="en-US" sz="1800" b="0" baseline="30000">
                    <a:solidFill>
                      <a:schemeClr val="tx2"/>
                    </a:solidFill>
                    <a:latin typeface="Times New Roman"/>
                    <a:cs typeface="Times New Roman"/>
                  </a:rPr>
                  <a:t>.</a:t>
                </a:r>
                <a:r>
                  <a:rPr lang="en-US" altLang="en-US" sz="1800" b="0">
                    <a:solidFill>
                      <a:schemeClr val="tx2"/>
                    </a:solidFill>
                    <a:latin typeface="Times New Roman"/>
                    <a:cs typeface="Times New Roman"/>
                  </a:rPr>
                  <a:t>Al</a:t>
                </a:r>
                <a:r>
                  <a:rPr lang="en-US" altLang="en-US" sz="1800" b="0" baseline="-30000">
                    <a:solidFill>
                      <a:schemeClr val="tx2"/>
                    </a:solidFill>
                    <a:latin typeface="Times New Roman"/>
                    <a:cs typeface="Times New Roman"/>
                  </a:rPr>
                  <a:t>2</a:t>
                </a:r>
                <a:r>
                  <a:rPr lang="en-US" altLang="en-US" sz="1800" b="0">
                    <a:solidFill>
                      <a:schemeClr val="tx2"/>
                    </a:solidFill>
                    <a:latin typeface="Times New Roman"/>
                    <a:cs typeface="Times New Roman"/>
                  </a:rPr>
                  <a:t>O</a:t>
                </a:r>
                <a:r>
                  <a:rPr lang="en-US" altLang="en-US" sz="1800" b="0" baseline="-30000">
                    <a:solidFill>
                      <a:schemeClr val="tx2"/>
                    </a:solidFill>
                    <a:latin typeface="Times New Roman"/>
                    <a:cs typeface="Times New Roman"/>
                  </a:rPr>
                  <a:t>3</a:t>
                </a:r>
                <a:r>
                  <a:rPr lang="en-US" altLang="en-US" sz="1800" b="0" baseline="30000">
                    <a:solidFill>
                      <a:schemeClr val="tx2"/>
                    </a:solidFill>
                    <a:latin typeface="Times New Roman"/>
                    <a:cs typeface="Times New Roman"/>
                  </a:rPr>
                  <a:t>.</a:t>
                </a:r>
                <a:r>
                  <a:rPr lang="en-US" altLang="en-US" sz="1800" b="0">
                    <a:solidFill>
                      <a:schemeClr val="tx2"/>
                    </a:solidFill>
                    <a:latin typeface="Times New Roman"/>
                    <a:cs typeface="Times New Roman"/>
                  </a:rPr>
                  <a:t>Fe</a:t>
                </a:r>
                <a:r>
                  <a:rPr lang="en-US" altLang="en-US" sz="1800" b="0" baseline="-30000">
                    <a:solidFill>
                      <a:schemeClr val="tx2"/>
                    </a:solidFill>
                    <a:latin typeface="Times New Roman"/>
                    <a:cs typeface="Times New Roman"/>
                  </a:rPr>
                  <a:t>2</a:t>
                </a:r>
                <a:r>
                  <a:rPr lang="en-US" altLang="en-US" sz="1800" b="0">
                    <a:solidFill>
                      <a:schemeClr val="tx2"/>
                    </a:solidFill>
                    <a:latin typeface="Times New Roman"/>
                    <a:cs typeface="Times New Roman"/>
                  </a:rPr>
                  <a:t>O</a:t>
                </a:r>
                <a:r>
                  <a:rPr lang="en-US" altLang="en-US" sz="1800" b="0" baseline="-30000">
                    <a:solidFill>
                      <a:schemeClr val="tx2"/>
                    </a:solidFill>
                    <a:latin typeface="Times New Roman"/>
                    <a:cs typeface="Times New Roman"/>
                  </a:rPr>
                  <a:t>3</a:t>
                </a:r>
                <a:endParaRPr lang="en-US" altLang="en-US" sz="1800" b="0">
                  <a:solidFill>
                    <a:schemeClr val="tx2"/>
                  </a:solidFill>
                  <a:latin typeface="Times New Roman"/>
                  <a:cs typeface="Times New Roman"/>
                </a:endParaRPr>
              </a:p>
              <a:p>
                <a:pPr>
                  <a:spcBef>
                    <a:spcPct val="0"/>
                  </a:spcBef>
                  <a:buClrTx/>
                  <a:buSzTx/>
                  <a:buFontTx/>
                  <a:buNone/>
                </a:pPr>
                <a:endParaRPr lang="en-US" altLang="en-US" sz="1800" b="0">
                  <a:solidFill>
                    <a:schemeClr val="tx2"/>
                  </a:solidFill>
                  <a:latin typeface="Times New Roman" panose="02020603050405020304" pitchFamily="18" charset="0"/>
                </a:endParaRPr>
              </a:p>
            </p:txBody>
          </p:sp>
          <p:sp>
            <p:nvSpPr>
              <p:cNvPr id="51229" name="Rectangle 49">
                <a:extLst>
                  <a:ext uri="{FF2B5EF4-FFF2-40B4-BE49-F238E27FC236}">
                    <a16:creationId xmlns:a16="http://schemas.microsoft.com/office/drawing/2014/main" id="{86C16450-5BEA-4C49-839D-689D2EA50119}"/>
                  </a:ext>
                </a:extLst>
              </p:cNvPr>
              <p:cNvSpPr>
                <a:spLocks noChangeArrowheads="1"/>
              </p:cNvSpPr>
              <p:nvPr/>
            </p:nvSpPr>
            <p:spPr bwMode="auto">
              <a:xfrm>
                <a:off x="3590" y="1689"/>
                <a:ext cx="175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9" name="Group 50">
              <a:extLst>
                <a:ext uri="{FF2B5EF4-FFF2-40B4-BE49-F238E27FC236}">
                  <a16:creationId xmlns:a16="http://schemas.microsoft.com/office/drawing/2014/main" id="{E7B7D2CF-345D-468D-83BB-AF98C241C203}"/>
                </a:ext>
              </a:extLst>
            </p:cNvPr>
            <p:cNvGrpSpPr>
              <a:grpSpLocks/>
            </p:cNvGrpSpPr>
            <p:nvPr/>
          </p:nvGrpSpPr>
          <p:grpSpPr bwMode="auto">
            <a:xfrm>
              <a:off x="288" y="3580"/>
              <a:ext cx="1825" cy="403"/>
              <a:chOff x="0" y="2092"/>
              <a:chExt cx="1825" cy="403"/>
            </a:xfrm>
          </p:grpSpPr>
          <p:sp>
            <p:nvSpPr>
              <p:cNvPr id="51226" name="Rectangle 51">
                <a:extLst>
                  <a:ext uri="{FF2B5EF4-FFF2-40B4-BE49-F238E27FC236}">
                    <a16:creationId xmlns:a16="http://schemas.microsoft.com/office/drawing/2014/main" id="{366296A9-3641-40AD-AB72-F4A4E062D364}"/>
                  </a:ext>
                </a:extLst>
              </p:cNvPr>
              <p:cNvSpPr>
                <a:spLocks noChangeArrowheads="1"/>
              </p:cNvSpPr>
              <p:nvPr/>
            </p:nvSpPr>
            <p:spPr bwMode="auto">
              <a:xfrm>
                <a:off x="43" y="2092"/>
                <a:ext cx="173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Gypsum</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27" name="Rectangle 52">
                <a:extLst>
                  <a:ext uri="{FF2B5EF4-FFF2-40B4-BE49-F238E27FC236}">
                    <a16:creationId xmlns:a16="http://schemas.microsoft.com/office/drawing/2014/main" id="{03BFBD55-D58E-41F9-83B1-68696059D7AB}"/>
                  </a:ext>
                </a:extLst>
              </p:cNvPr>
              <p:cNvSpPr>
                <a:spLocks noChangeArrowheads="1"/>
              </p:cNvSpPr>
              <p:nvPr/>
            </p:nvSpPr>
            <p:spPr bwMode="auto">
              <a:xfrm>
                <a:off x="0" y="2092"/>
                <a:ext cx="182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20" name="Group 53">
              <a:extLst>
                <a:ext uri="{FF2B5EF4-FFF2-40B4-BE49-F238E27FC236}">
                  <a16:creationId xmlns:a16="http://schemas.microsoft.com/office/drawing/2014/main" id="{D703815E-6565-459A-BBFB-699845E3952C}"/>
                </a:ext>
              </a:extLst>
            </p:cNvPr>
            <p:cNvGrpSpPr>
              <a:grpSpLocks/>
            </p:cNvGrpSpPr>
            <p:nvPr/>
          </p:nvGrpSpPr>
          <p:grpSpPr bwMode="auto">
            <a:xfrm>
              <a:off x="2113" y="3580"/>
              <a:ext cx="1765" cy="403"/>
              <a:chOff x="1825" y="2092"/>
              <a:chExt cx="1765" cy="403"/>
            </a:xfrm>
          </p:grpSpPr>
          <p:sp>
            <p:nvSpPr>
              <p:cNvPr id="51224" name="Rectangle 54">
                <a:extLst>
                  <a:ext uri="{FF2B5EF4-FFF2-40B4-BE49-F238E27FC236}">
                    <a16:creationId xmlns:a16="http://schemas.microsoft.com/office/drawing/2014/main" id="{8AADFA95-8333-4611-8895-0FAD2F6461AB}"/>
                  </a:ext>
                </a:extLst>
              </p:cNvPr>
              <p:cNvSpPr>
                <a:spLocks noChangeArrowheads="1"/>
              </p:cNvSpPr>
              <p:nvPr/>
            </p:nvSpPr>
            <p:spPr bwMode="auto">
              <a:xfrm>
                <a:off x="1868" y="2092"/>
                <a:ext cx="167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5 %</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25" name="Rectangle 55">
                <a:extLst>
                  <a:ext uri="{FF2B5EF4-FFF2-40B4-BE49-F238E27FC236}">
                    <a16:creationId xmlns:a16="http://schemas.microsoft.com/office/drawing/2014/main" id="{B4923AD7-F097-4DA7-81CD-3CEE48D31833}"/>
                  </a:ext>
                </a:extLst>
              </p:cNvPr>
              <p:cNvSpPr>
                <a:spLocks noChangeArrowheads="1"/>
              </p:cNvSpPr>
              <p:nvPr/>
            </p:nvSpPr>
            <p:spPr bwMode="auto">
              <a:xfrm>
                <a:off x="1825" y="2092"/>
                <a:ext cx="176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21" name="Group 56">
              <a:extLst>
                <a:ext uri="{FF2B5EF4-FFF2-40B4-BE49-F238E27FC236}">
                  <a16:creationId xmlns:a16="http://schemas.microsoft.com/office/drawing/2014/main" id="{AB997B26-430F-4B29-B034-7F424050585E}"/>
                </a:ext>
              </a:extLst>
            </p:cNvPr>
            <p:cNvGrpSpPr>
              <a:grpSpLocks/>
            </p:cNvGrpSpPr>
            <p:nvPr/>
          </p:nvGrpSpPr>
          <p:grpSpPr bwMode="auto">
            <a:xfrm>
              <a:off x="3878" y="3580"/>
              <a:ext cx="1755" cy="403"/>
              <a:chOff x="3590" y="2092"/>
              <a:chExt cx="1755" cy="403"/>
            </a:xfrm>
          </p:grpSpPr>
          <p:sp>
            <p:nvSpPr>
              <p:cNvPr id="51222" name="Rectangle 57">
                <a:extLst>
                  <a:ext uri="{FF2B5EF4-FFF2-40B4-BE49-F238E27FC236}">
                    <a16:creationId xmlns:a16="http://schemas.microsoft.com/office/drawing/2014/main" id="{D25C0D9E-D9AD-4963-8148-A949232510AE}"/>
                  </a:ext>
                </a:extLst>
              </p:cNvPr>
              <p:cNvSpPr>
                <a:spLocks noChangeArrowheads="1"/>
              </p:cNvSpPr>
              <p:nvPr/>
            </p:nvSpPr>
            <p:spPr bwMode="auto">
              <a:xfrm>
                <a:off x="3633" y="2092"/>
                <a:ext cx="166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CaSO</a:t>
                </a:r>
                <a:r>
                  <a:rPr lang="en-US" altLang="en-US" sz="2000" b="0" baseline="-30000">
                    <a:solidFill>
                      <a:schemeClr val="tx2"/>
                    </a:solidFill>
                    <a:latin typeface="Times New Roman" panose="02020603050405020304" pitchFamily="18" charset="0"/>
                    <a:cs typeface="Times New Roman" panose="02020603050405020304" pitchFamily="18" charset="0"/>
                  </a:rPr>
                  <a:t>4</a:t>
                </a:r>
                <a:r>
                  <a:rPr lang="en-US" altLang="en-US" sz="2000" b="0" baseline="30000">
                    <a:solidFill>
                      <a:schemeClr val="tx2"/>
                    </a:solidFill>
                    <a:latin typeface="Times New Roman" panose="02020603050405020304" pitchFamily="18" charset="0"/>
                    <a:cs typeface="Times New Roman" panose="02020603050405020304" pitchFamily="18" charset="0"/>
                  </a:rPr>
                  <a:t>.</a:t>
                </a:r>
                <a:r>
                  <a:rPr lang="en-US" altLang="en-US" sz="2000" b="0">
                    <a:solidFill>
                      <a:schemeClr val="tx2"/>
                    </a:solidFill>
                    <a:latin typeface="Times New Roman" panose="02020603050405020304" pitchFamily="18" charset="0"/>
                    <a:cs typeface="Times New Roman" panose="02020603050405020304" pitchFamily="18" charset="0"/>
                  </a:rPr>
                  <a:t>2H</a:t>
                </a:r>
                <a:r>
                  <a:rPr lang="en-US" altLang="en-US" sz="2000" b="0" baseline="-30000">
                    <a:solidFill>
                      <a:schemeClr val="tx2"/>
                    </a:solidFill>
                    <a:latin typeface="Times New Roman" panose="02020603050405020304" pitchFamily="18" charset="0"/>
                    <a:cs typeface="Times New Roman" panose="02020603050405020304" pitchFamily="18" charset="0"/>
                  </a:rPr>
                  <a:t>2</a:t>
                </a:r>
                <a:r>
                  <a:rPr lang="en-US" altLang="en-US" sz="2000" b="0">
                    <a:solidFill>
                      <a:schemeClr val="tx2"/>
                    </a:solidFill>
                    <a:latin typeface="Times New Roman" panose="02020603050405020304" pitchFamily="18" charset="0"/>
                    <a:cs typeface="Times New Roman" panose="02020603050405020304" pitchFamily="18" charset="0"/>
                  </a:rPr>
                  <a:t>O</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23" name="Rectangle 58">
                <a:extLst>
                  <a:ext uri="{FF2B5EF4-FFF2-40B4-BE49-F238E27FC236}">
                    <a16:creationId xmlns:a16="http://schemas.microsoft.com/office/drawing/2014/main" id="{925805BB-13A7-4A0B-AFDF-C0F1EEDC49F2}"/>
                  </a:ext>
                </a:extLst>
              </p:cNvPr>
              <p:cNvSpPr>
                <a:spLocks noChangeArrowheads="1"/>
              </p:cNvSpPr>
              <p:nvPr/>
            </p:nvSpPr>
            <p:spPr bwMode="auto">
              <a:xfrm>
                <a:off x="3590" y="2092"/>
                <a:ext cx="175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sp>
        <p:nvSpPr>
          <p:cNvPr id="59" name="Title 1">
            <a:extLst>
              <a:ext uri="{FF2B5EF4-FFF2-40B4-BE49-F238E27FC236}">
                <a16:creationId xmlns:a16="http://schemas.microsoft.com/office/drawing/2014/main" id="{AE8F4EA3-3448-4773-89F8-2F947986313A}"/>
              </a:ext>
            </a:extLst>
          </p:cNvPr>
          <p:cNvSpPr>
            <a:spLocks noGrp="1"/>
          </p:cNvSpPr>
          <p:nvPr>
            <p:ph type="title"/>
          </p:nvPr>
        </p:nvSpPr>
        <p:spPr>
          <a:xfrm>
            <a:off x="1386348" y="412955"/>
            <a:ext cx="7477433" cy="1415845"/>
          </a:xfrm>
          <a:noFill/>
        </p:spPr>
        <p:txBody>
          <a:bodyPr>
            <a:noAutofit/>
          </a:bodyPr>
          <a:lstStyle/>
          <a:p>
            <a:r>
              <a:rPr lang="en-US"/>
              <a:t>Composition of Portland cement with chemical composition and weight percent.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9794" name="Rectangle 2">
            <a:extLst>
              <a:ext uri="{FF2B5EF4-FFF2-40B4-BE49-F238E27FC236}">
                <a16:creationId xmlns:a16="http://schemas.microsoft.com/office/drawing/2014/main" id="{3DB71982-9C7B-4B46-B017-04DB08C72D32}"/>
              </a:ext>
            </a:extLst>
          </p:cNvPr>
          <p:cNvSpPr>
            <a:spLocks noGrp="1" noChangeArrowheads="1"/>
          </p:cNvSpPr>
          <p:nvPr>
            <p:ph type="title"/>
          </p:nvPr>
        </p:nvSpPr>
        <p:spPr>
          <a:xfrm>
            <a:off x="0" y="838200"/>
            <a:ext cx="10287000" cy="5029200"/>
          </a:xfrm>
        </p:spPr>
        <p:txBody>
          <a:bodyPr/>
          <a:lstStyle/>
          <a:p>
            <a:pPr>
              <a:defRPr/>
            </a:pPr>
            <a:r>
              <a:rPr lang="en-US" altLang="en-US" sz="4000" b="0" i="0" err="1">
                <a:latin typeface="+mn-lt"/>
              </a:rPr>
              <a:t>Tricalcium</a:t>
            </a:r>
            <a:r>
              <a:rPr lang="en-US" altLang="en-US" sz="4000" b="0" i="0">
                <a:latin typeface="+mn-lt"/>
              </a:rPr>
              <a:t> silicate + Water </a:t>
            </a:r>
            <a:r>
              <a:rPr lang="en-US" altLang="en-US" sz="4000" b="0" i="0">
                <a:latin typeface="+mn-lt"/>
                <a:sym typeface="Symbol"/>
              </a:rPr>
              <a:t></a:t>
            </a:r>
            <a:br>
              <a:rPr lang="en-US" altLang="en-US" sz="4000" b="0" i="0">
                <a:latin typeface="+mn-lt"/>
              </a:rPr>
            </a:br>
            <a:r>
              <a:rPr lang="en-US" altLang="en-US" sz="4000" b="0" i="0">
                <a:latin typeface="+mn-lt"/>
              </a:rPr>
              <a:t>Calcium silicate hydrate +</a:t>
            </a:r>
            <a:br>
              <a:rPr lang="en-US" altLang="en-US" sz="4000" b="0" i="0">
                <a:latin typeface="+mn-lt"/>
              </a:rPr>
            </a:br>
            <a:r>
              <a:rPr lang="en-US" altLang="en-US" sz="4000" b="0" i="0">
                <a:latin typeface="+mn-lt"/>
              </a:rPr>
              <a:t>Calcium hydroxide + heat</a:t>
            </a:r>
            <a:r>
              <a:rPr lang="en-US" altLang="en-US" i="0">
                <a:latin typeface="+mn-lt"/>
              </a:rPr>
              <a:t> </a:t>
            </a:r>
            <a:br>
              <a:rPr lang="en-US" altLang="en-US" i="0">
                <a:latin typeface="+mn-lt"/>
              </a:rPr>
            </a:br>
            <a:br>
              <a:rPr lang="en-US" altLang="en-US" i="0">
                <a:latin typeface="+mn-lt"/>
              </a:rPr>
            </a:br>
            <a:r>
              <a:rPr lang="en-US" altLang="en-US" sz="4000" b="0" i="0">
                <a:latin typeface="+mn-lt"/>
              </a:rPr>
              <a:t>2 Ca</a:t>
            </a:r>
            <a:r>
              <a:rPr lang="en-US" altLang="en-US" sz="4000" b="0" i="0" baseline="-30000">
                <a:latin typeface="+mn-lt"/>
              </a:rPr>
              <a:t>3</a:t>
            </a:r>
            <a:r>
              <a:rPr lang="en-US" altLang="en-US" sz="4000" b="0" i="0">
                <a:latin typeface="+mn-lt"/>
              </a:rPr>
              <a:t>SiO</a:t>
            </a:r>
            <a:r>
              <a:rPr lang="en-US" altLang="en-US" sz="4000" b="0" i="0" baseline="-30000">
                <a:latin typeface="+mn-lt"/>
              </a:rPr>
              <a:t>5</a:t>
            </a:r>
            <a:r>
              <a:rPr lang="en-US" altLang="en-US" sz="4000" b="0" i="0">
                <a:latin typeface="+mn-lt"/>
              </a:rPr>
              <a:t> + 7 H</a:t>
            </a:r>
            <a:r>
              <a:rPr lang="en-US" altLang="en-US" sz="4000" b="0" i="0" baseline="-30000">
                <a:latin typeface="+mn-lt"/>
              </a:rPr>
              <a:t>2</a:t>
            </a:r>
            <a:r>
              <a:rPr lang="en-US" altLang="en-US" sz="4000" b="0" i="0">
                <a:latin typeface="+mn-lt"/>
              </a:rPr>
              <a:t>O </a:t>
            </a:r>
            <a:r>
              <a:rPr lang="en-US" altLang="en-US" sz="4000" b="0" i="0">
                <a:sym typeface="Symbol"/>
              </a:rPr>
              <a:t></a:t>
            </a:r>
            <a:r>
              <a:rPr lang="en-US" altLang="en-US" sz="4000" b="0" i="0">
                <a:latin typeface="+mn-lt"/>
              </a:rPr>
              <a:t> </a:t>
            </a:r>
            <a:br>
              <a:rPr lang="en-US" altLang="en-US" sz="4000" b="0" i="0">
                <a:latin typeface="+mn-lt"/>
              </a:rPr>
            </a:br>
            <a:r>
              <a:rPr lang="en-US" altLang="en-US" sz="4000" b="0" i="0">
                <a:latin typeface="+mn-lt"/>
              </a:rPr>
              <a:t>3 CaO</a:t>
            </a:r>
            <a:r>
              <a:rPr lang="en-US" altLang="en-US" sz="4000" b="0" i="0" baseline="30000">
                <a:latin typeface="+mn-lt"/>
              </a:rPr>
              <a:t>.</a:t>
            </a:r>
            <a:r>
              <a:rPr lang="en-US" altLang="en-US" sz="4000" b="0" i="0">
                <a:latin typeface="+mn-lt"/>
              </a:rPr>
              <a:t>2SiO</a:t>
            </a:r>
            <a:r>
              <a:rPr lang="en-US" altLang="en-US" sz="4000" b="0" i="0" baseline="-30000">
                <a:latin typeface="+mn-lt"/>
              </a:rPr>
              <a:t>2</a:t>
            </a:r>
            <a:r>
              <a:rPr lang="en-US" altLang="en-US" sz="4000" b="0" i="0" baseline="30000">
                <a:latin typeface="+mn-lt"/>
              </a:rPr>
              <a:t>.</a:t>
            </a:r>
            <a:r>
              <a:rPr lang="en-US" altLang="en-US" sz="4000" b="0" i="0">
                <a:latin typeface="+mn-lt"/>
              </a:rPr>
              <a:t>4H</a:t>
            </a:r>
            <a:r>
              <a:rPr lang="en-US" altLang="en-US" sz="4000" b="0" i="0" baseline="-30000">
                <a:latin typeface="+mn-lt"/>
              </a:rPr>
              <a:t>2</a:t>
            </a:r>
            <a:r>
              <a:rPr lang="en-US" altLang="en-US" sz="4000" b="0" i="0">
                <a:latin typeface="+mn-lt"/>
              </a:rPr>
              <a:t>O + 3 Ca(OH)</a:t>
            </a:r>
            <a:r>
              <a:rPr lang="en-US" altLang="en-US" sz="4000" b="0" i="0" baseline="-30000">
                <a:latin typeface="+mn-lt"/>
              </a:rPr>
              <a:t>2</a:t>
            </a:r>
            <a:r>
              <a:rPr lang="en-US" altLang="en-US" sz="4000" b="0" i="0">
                <a:latin typeface="+mn-lt"/>
              </a:rPr>
              <a:t> + 173.6kJ</a:t>
            </a:r>
            <a:r>
              <a:rPr lang="en-US" altLang="en-US" i="0">
                <a:latin typeface="+mn-lt"/>
              </a:rPr>
              <a:t> </a:t>
            </a:r>
            <a:br>
              <a:rPr lang="en-US" altLang="en-US" i="0">
                <a:latin typeface="+mn-lt"/>
              </a:rPr>
            </a:br>
            <a:endParaRPr lang="en-US" altLang="en-US" i="0">
              <a:latin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0818" name="Rectangle 2">
            <a:extLst>
              <a:ext uri="{FF2B5EF4-FFF2-40B4-BE49-F238E27FC236}">
                <a16:creationId xmlns:a16="http://schemas.microsoft.com/office/drawing/2014/main" id="{BB28A374-063B-4B95-B350-4A01B991BB0B}"/>
              </a:ext>
            </a:extLst>
          </p:cNvPr>
          <p:cNvSpPr>
            <a:spLocks noChangeArrowheads="1"/>
          </p:cNvSpPr>
          <p:nvPr/>
        </p:nvSpPr>
        <p:spPr bwMode="auto">
          <a:xfrm>
            <a:off x="171450" y="609600"/>
            <a:ext cx="10029825" cy="4846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charset="0"/>
              </a:defRPr>
            </a:lvl1pPr>
            <a:lvl2pPr marL="742950" indent="-285750">
              <a:spcBef>
                <a:spcPct val="20000"/>
              </a:spcBef>
              <a:buClr>
                <a:schemeClr val="tx2"/>
              </a:buClr>
              <a:buSzPct val="100000"/>
              <a:buChar char="–"/>
              <a:defRPr sz="2800" b="1">
                <a:solidFill>
                  <a:schemeClr val="tx1"/>
                </a:solidFill>
                <a:latin typeface="Arial" charset="0"/>
              </a:defRPr>
            </a:lvl2pPr>
            <a:lvl3pPr marL="1143000" indent="-228600">
              <a:spcBef>
                <a:spcPct val="20000"/>
              </a:spcBef>
              <a:buClr>
                <a:schemeClr val="tx1"/>
              </a:buClr>
              <a:buSzPct val="100000"/>
              <a:buChar char="•"/>
              <a:defRPr sz="2400" b="1">
                <a:solidFill>
                  <a:schemeClr val="tx1"/>
                </a:solidFill>
                <a:latin typeface="Arial" charset="0"/>
              </a:defRPr>
            </a:lvl3pPr>
            <a:lvl4pPr marL="1600200" indent="-228600">
              <a:spcBef>
                <a:spcPct val="20000"/>
              </a:spcBef>
              <a:buClr>
                <a:schemeClr val="tx1"/>
              </a:buClr>
              <a:buSzPct val="100000"/>
              <a:buChar char="–"/>
              <a:defRPr sz="2000" b="1">
                <a:solidFill>
                  <a:schemeClr val="tx1"/>
                </a:solidFill>
                <a:latin typeface="Arial" charset="0"/>
              </a:defRPr>
            </a:lvl4pPr>
            <a:lvl5pPr marL="2057400" indent="-228600">
              <a:spcBef>
                <a:spcPct val="20000"/>
              </a:spcBef>
              <a:buClr>
                <a:schemeClr val="tx1"/>
              </a:buClr>
              <a:buSzPct val="100000"/>
              <a:buChar char="•"/>
              <a:defRPr sz="2000" b="1">
                <a:solidFill>
                  <a:schemeClr val="tx1"/>
                </a:solidFill>
                <a:latin typeface="Arial"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charset="0"/>
              </a:defRPr>
            </a:lvl9pPr>
          </a:lstStyle>
          <a:p>
            <a:pPr algn="ctr">
              <a:lnSpc>
                <a:spcPct val="120000"/>
              </a:lnSpc>
              <a:spcBef>
                <a:spcPct val="0"/>
              </a:spcBef>
              <a:buClrTx/>
              <a:buSzTx/>
              <a:buFontTx/>
              <a:buNone/>
              <a:defRPr/>
            </a:pPr>
            <a:r>
              <a:rPr lang="en-US" altLang="en-US" sz="4000" b="0" err="1">
                <a:solidFill>
                  <a:schemeClr val="tx2"/>
                </a:solidFill>
                <a:latin typeface="+mn-lt"/>
              </a:rPr>
              <a:t>Dicalcium</a:t>
            </a:r>
            <a:r>
              <a:rPr lang="en-US" altLang="en-US" sz="4000" b="0">
                <a:solidFill>
                  <a:schemeClr val="tx2"/>
                </a:solidFill>
                <a:latin typeface="+mn-lt"/>
              </a:rPr>
              <a:t> silicate + Water </a:t>
            </a:r>
            <a:r>
              <a:rPr lang="en-US" altLang="en-US" sz="4000" b="0">
                <a:sym typeface="Symbol"/>
              </a:rPr>
              <a:t></a:t>
            </a:r>
            <a:endParaRPr lang="en-US" altLang="en-US" sz="4000" b="0">
              <a:solidFill>
                <a:schemeClr val="tx2"/>
              </a:solidFill>
              <a:latin typeface="+mn-lt"/>
            </a:endParaRPr>
          </a:p>
          <a:p>
            <a:pPr algn="ctr">
              <a:lnSpc>
                <a:spcPct val="120000"/>
              </a:lnSpc>
              <a:spcBef>
                <a:spcPct val="0"/>
              </a:spcBef>
              <a:buClrTx/>
              <a:buSzTx/>
              <a:buFontTx/>
              <a:buNone/>
              <a:defRPr/>
            </a:pPr>
            <a:r>
              <a:rPr lang="en-US" altLang="en-US" sz="4000" b="0">
                <a:solidFill>
                  <a:schemeClr val="tx2"/>
                </a:solidFill>
                <a:latin typeface="+mn-lt"/>
              </a:rPr>
              <a:t>Calcium silicate hydrate + </a:t>
            </a:r>
          </a:p>
          <a:p>
            <a:pPr algn="ctr">
              <a:lnSpc>
                <a:spcPct val="120000"/>
              </a:lnSpc>
              <a:spcBef>
                <a:spcPct val="0"/>
              </a:spcBef>
              <a:buClrTx/>
              <a:buSzTx/>
              <a:buFontTx/>
              <a:buNone/>
              <a:defRPr/>
            </a:pPr>
            <a:r>
              <a:rPr lang="en-US" altLang="en-US" sz="4000" b="0">
                <a:solidFill>
                  <a:schemeClr val="tx2"/>
                </a:solidFill>
                <a:latin typeface="+mn-lt"/>
              </a:rPr>
              <a:t>Calcium hydroxide +heat</a:t>
            </a:r>
            <a:r>
              <a:rPr lang="en-US" altLang="en-US" sz="2400" b="0">
                <a:solidFill>
                  <a:schemeClr val="tx2"/>
                </a:solidFill>
                <a:latin typeface="+mn-lt"/>
              </a:rPr>
              <a:t> </a:t>
            </a:r>
          </a:p>
          <a:p>
            <a:pPr>
              <a:spcBef>
                <a:spcPct val="0"/>
              </a:spcBef>
              <a:buClrTx/>
              <a:buSzTx/>
              <a:buFontTx/>
              <a:buNone/>
              <a:defRPr/>
            </a:pPr>
            <a:endParaRPr lang="en-US" altLang="en-US" sz="2400" b="0">
              <a:solidFill>
                <a:schemeClr val="tx2"/>
              </a:solidFill>
              <a:latin typeface="+mn-lt"/>
            </a:endParaRPr>
          </a:p>
          <a:p>
            <a:pPr>
              <a:spcBef>
                <a:spcPct val="0"/>
              </a:spcBef>
              <a:buClrTx/>
              <a:buSzTx/>
              <a:buFontTx/>
              <a:buNone/>
              <a:defRPr/>
            </a:pPr>
            <a:endParaRPr lang="en-US" altLang="en-US" sz="2400" b="0">
              <a:solidFill>
                <a:schemeClr val="tx2"/>
              </a:solidFill>
              <a:latin typeface="+mn-lt"/>
            </a:endParaRPr>
          </a:p>
          <a:p>
            <a:pPr>
              <a:lnSpc>
                <a:spcPct val="120000"/>
              </a:lnSpc>
              <a:spcBef>
                <a:spcPct val="0"/>
              </a:spcBef>
              <a:buClrTx/>
              <a:buSzTx/>
              <a:buFontTx/>
              <a:buNone/>
              <a:defRPr/>
            </a:pPr>
            <a:r>
              <a:rPr lang="en-US" altLang="en-US" sz="4000" b="0">
                <a:solidFill>
                  <a:schemeClr val="tx2"/>
                </a:solidFill>
                <a:latin typeface="+mn-lt"/>
              </a:rPr>
              <a:t>	2 Ca</a:t>
            </a:r>
            <a:r>
              <a:rPr lang="en-US" altLang="en-US" sz="4000" b="0" baseline="-30000">
                <a:solidFill>
                  <a:schemeClr val="tx2"/>
                </a:solidFill>
                <a:latin typeface="+mn-lt"/>
              </a:rPr>
              <a:t>2</a:t>
            </a:r>
            <a:r>
              <a:rPr lang="en-US" altLang="en-US" sz="4000" b="0">
                <a:solidFill>
                  <a:schemeClr val="tx2"/>
                </a:solidFill>
                <a:latin typeface="+mn-lt"/>
              </a:rPr>
              <a:t>SiO</a:t>
            </a:r>
            <a:r>
              <a:rPr lang="en-US" altLang="en-US" sz="4000" b="0" baseline="-30000">
                <a:solidFill>
                  <a:schemeClr val="tx2"/>
                </a:solidFill>
                <a:latin typeface="+mn-lt"/>
              </a:rPr>
              <a:t>4</a:t>
            </a:r>
            <a:r>
              <a:rPr lang="en-US" altLang="en-US" sz="4000" b="0">
                <a:solidFill>
                  <a:schemeClr val="tx2"/>
                </a:solidFill>
                <a:latin typeface="+mn-lt"/>
              </a:rPr>
              <a:t> + 5 H</a:t>
            </a:r>
            <a:r>
              <a:rPr lang="en-US" altLang="en-US" sz="4000" b="0" baseline="-30000">
                <a:solidFill>
                  <a:schemeClr val="tx2"/>
                </a:solidFill>
                <a:latin typeface="+mn-lt"/>
              </a:rPr>
              <a:t>2</a:t>
            </a:r>
            <a:r>
              <a:rPr lang="en-US" altLang="en-US" sz="4000" b="0">
                <a:solidFill>
                  <a:schemeClr val="tx2"/>
                </a:solidFill>
                <a:latin typeface="+mn-lt"/>
              </a:rPr>
              <a:t>O </a:t>
            </a:r>
            <a:r>
              <a:rPr lang="en-US" altLang="en-US" sz="4000" b="0">
                <a:sym typeface="Symbol"/>
              </a:rPr>
              <a:t></a:t>
            </a:r>
            <a:r>
              <a:rPr lang="en-US" altLang="en-US" sz="4000" b="0">
                <a:solidFill>
                  <a:schemeClr val="tx2"/>
                </a:solidFill>
                <a:latin typeface="+mn-lt"/>
              </a:rPr>
              <a:t> </a:t>
            </a:r>
          </a:p>
          <a:p>
            <a:pPr>
              <a:lnSpc>
                <a:spcPct val="120000"/>
              </a:lnSpc>
              <a:spcBef>
                <a:spcPct val="0"/>
              </a:spcBef>
              <a:buClrTx/>
              <a:buSzTx/>
              <a:buFontTx/>
              <a:buNone/>
              <a:defRPr/>
            </a:pPr>
            <a:r>
              <a:rPr lang="en-US" altLang="en-US" sz="4000" b="0">
                <a:solidFill>
                  <a:schemeClr val="tx2"/>
                </a:solidFill>
                <a:latin typeface="+mn-lt"/>
              </a:rPr>
              <a:t>	3 CaO</a:t>
            </a:r>
            <a:r>
              <a:rPr lang="en-US" altLang="en-US" sz="4000" b="0" baseline="30000">
                <a:solidFill>
                  <a:schemeClr val="tx2"/>
                </a:solidFill>
                <a:latin typeface="+mn-lt"/>
              </a:rPr>
              <a:t>.</a:t>
            </a:r>
            <a:r>
              <a:rPr lang="en-US" altLang="en-US" sz="4000" b="0">
                <a:solidFill>
                  <a:schemeClr val="tx2"/>
                </a:solidFill>
                <a:latin typeface="+mn-lt"/>
              </a:rPr>
              <a:t>2SiO</a:t>
            </a:r>
            <a:r>
              <a:rPr lang="en-US" altLang="en-US" sz="4000" b="0" baseline="-30000">
                <a:solidFill>
                  <a:schemeClr val="tx2"/>
                </a:solidFill>
                <a:latin typeface="+mn-lt"/>
              </a:rPr>
              <a:t>2</a:t>
            </a:r>
            <a:r>
              <a:rPr lang="en-US" altLang="en-US" sz="4000" b="0" baseline="30000">
                <a:solidFill>
                  <a:schemeClr val="tx2"/>
                </a:solidFill>
                <a:latin typeface="+mn-lt"/>
              </a:rPr>
              <a:t>.</a:t>
            </a:r>
            <a:r>
              <a:rPr lang="en-US" altLang="en-US" sz="4000" b="0">
                <a:solidFill>
                  <a:schemeClr val="tx2"/>
                </a:solidFill>
                <a:latin typeface="+mn-lt"/>
              </a:rPr>
              <a:t>4H</a:t>
            </a:r>
            <a:r>
              <a:rPr lang="en-US" altLang="en-US" sz="4000" b="0" baseline="-30000">
                <a:solidFill>
                  <a:schemeClr val="tx2"/>
                </a:solidFill>
                <a:latin typeface="+mn-lt"/>
              </a:rPr>
              <a:t>2</a:t>
            </a:r>
            <a:r>
              <a:rPr lang="en-US" altLang="en-US" sz="4000" b="0">
                <a:solidFill>
                  <a:schemeClr val="tx2"/>
                </a:solidFill>
                <a:latin typeface="+mn-lt"/>
              </a:rPr>
              <a:t>O + Ca(OH)</a:t>
            </a:r>
            <a:r>
              <a:rPr lang="en-US" altLang="en-US" sz="4000" b="0" baseline="-30000">
                <a:solidFill>
                  <a:schemeClr val="tx2"/>
                </a:solidFill>
                <a:latin typeface="+mn-lt"/>
              </a:rPr>
              <a:t>2</a:t>
            </a:r>
            <a:r>
              <a:rPr lang="en-US" altLang="en-US" sz="4000" b="0">
                <a:solidFill>
                  <a:schemeClr val="tx2"/>
                </a:solidFill>
                <a:latin typeface="+mn-lt"/>
              </a:rPr>
              <a:t> + 58.6 kJ</a:t>
            </a:r>
            <a:r>
              <a:rPr lang="en-US" altLang="en-US" sz="2400" b="0">
                <a:latin typeface="+mn-lt"/>
              </a:rPr>
              <a:t> </a:t>
            </a:r>
          </a:p>
          <a:p>
            <a:pPr>
              <a:spcBef>
                <a:spcPct val="0"/>
              </a:spcBef>
              <a:buClrTx/>
              <a:buSzTx/>
              <a:buFontTx/>
              <a:buNone/>
              <a:defRPr/>
            </a:pPr>
            <a:endParaRPr lang="en-US" altLang="en-US" sz="2400" b="0">
              <a:latin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009C40F-0B82-4218-B611-87FD1DD6EF6C}"/>
              </a:ext>
            </a:extLst>
          </p:cNvPr>
          <p:cNvSpPr>
            <a:spLocks noGrp="1"/>
          </p:cNvSpPr>
          <p:nvPr>
            <p:ph type="title"/>
          </p:nvPr>
        </p:nvSpPr>
        <p:spPr>
          <a:xfrm>
            <a:off x="5851423" y="5692879"/>
            <a:ext cx="4435577" cy="1165121"/>
          </a:xfrm>
          <a:solidFill>
            <a:schemeClr val="bg2">
              <a:lumMod val="90000"/>
            </a:schemeClr>
          </a:solidFill>
        </p:spPr>
        <p:txBody>
          <a:bodyPr>
            <a:normAutofit/>
          </a:bodyPr>
          <a:lstStyle/>
          <a:p>
            <a:r>
              <a:rPr lang="en-US" sz="2800"/>
              <a:t>Cement from a Cement Manufacturing Process</a:t>
            </a:r>
          </a:p>
        </p:txBody>
      </p:sp>
      <p:pic>
        <p:nvPicPr>
          <p:cNvPr id="57346" name="Picture 10" descr="A picture of several silos and dust collectors and a truck loading area at a Cement Manufacturing Plant&#10;&#10;The below should be deleted:&#10;Cement Plant 059" title="Cement from a Cement Manufacturing Process">
            <a:hlinkClick r:id="rId3" action="ppaction://hlinkfile"/>
            <a:extLst>
              <a:ext uri="{FF2B5EF4-FFF2-40B4-BE49-F238E27FC236}">
                <a16:creationId xmlns:a16="http://schemas.microsoft.com/office/drawing/2014/main" id="{B9759DCD-E7C1-44FA-8CA2-87A7ED81F324}"/>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0" y="0"/>
            <a:ext cx="10544175" cy="70643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24360" y="168250"/>
            <a:ext cx="3555186" cy="1077218"/>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3200" dirty="0"/>
              <a:t>Concrete Batching  Operations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1" descr="A picture of 8 pneumatic cement delivery lines" title="Cement Delivery Pneumatically">
            <a:extLst>
              <a:ext uri="{FF2B5EF4-FFF2-40B4-BE49-F238E27FC236}">
                <a16:creationId xmlns:a16="http://schemas.microsoft.com/office/drawing/2014/main" id="{488E48D4-268D-4DE6-A79C-B6B2D8C5419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9075" y="0"/>
            <a:ext cx="98250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3A68CEAF-FFDE-4CC4-AD43-E9190E54C073}"/>
              </a:ext>
            </a:extLst>
          </p:cNvPr>
          <p:cNvSpPr>
            <a:spLocks noGrp="1"/>
          </p:cNvSpPr>
          <p:nvPr>
            <p:ph type="title"/>
          </p:nvPr>
        </p:nvSpPr>
        <p:spPr>
          <a:xfrm>
            <a:off x="3215149" y="5161936"/>
            <a:ext cx="4435577" cy="1311275"/>
          </a:xfrm>
          <a:solidFill>
            <a:schemeClr val="bg2">
              <a:lumMod val="90000"/>
            </a:schemeClr>
          </a:solidFill>
        </p:spPr>
        <p:txBody>
          <a:bodyPr>
            <a:normAutofit/>
          </a:bodyPr>
          <a:lstStyle/>
          <a:p>
            <a:r>
              <a:rPr lang="en-US" sz="3600"/>
              <a:t>Cement Delivery Pneumatically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3" descr="A picture of 8 pneumatic cement delivery lines rising to different levels/decks at a Cement Plant" title="Cement Delivery Pneumatically">
            <a:extLst>
              <a:ext uri="{FF2B5EF4-FFF2-40B4-BE49-F238E27FC236}">
                <a16:creationId xmlns:a16="http://schemas.microsoft.com/office/drawing/2014/main" id="{E1A608A8-6646-4D8F-A9F0-EC5BED458D7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7338" y="0"/>
            <a:ext cx="96615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2E6F4C48-D9E4-4ADB-9742-AF5C2480915E}"/>
              </a:ext>
            </a:extLst>
          </p:cNvPr>
          <p:cNvSpPr>
            <a:spLocks noGrp="1"/>
          </p:cNvSpPr>
          <p:nvPr>
            <p:ph type="title"/>
          </p:nvPr>
        </p:nvSpPr>
        <p:spPr>
          <a:xfrm>
            <a:off x="3229897" y="5546725"/>
            <a:ext cx="4435577" cy="1311275"/>
          </a:xfrm>
          <a:solidFill>
            <a:schemeClr val="bg2">
              <a:lumMod val="90000"/>
            </a:schemeClr>
          </a:solidFill>
        </p:spPr>
        <p:txBody>
          <a:bodyPr>
            <a:normAutofit/>
          </a:bodyPr>
          <a:lstStyle/>
          <a:p>
            <a:r>
              <a:rPr lang="en-US" sz="3600"/>
              <a:t>Cement Delivery Pneumatically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65C300E5-9E4E-4334-B348-B0AF1C289E40}"/>
              </a:ext>
            </a:extLst>
          </p:cNvPr>
          <p:cNvSpPr>
            <a:spLocks noGrp="1" noChangeArrowheads="1"/>
          </p:cNvSpPr>
          <p:nvPr>
            <p:ph type="ctrTitle"/>
          </p:nvPr>
        </p:nvSpPr>
        <p:spPr>
          <a:xfrm>
            <a:off x="771525" y="2362200"/>
            <a:ext cx="8743950" cy="1470025"/>
          </a:xfrm>
        </p:spPr>
        <p:txBody>
          <a:bodyPr/>
          <a:lstStyle/>
          <a:p>
            <a:r>
              <a:rPr lang="en-US" altLang="en-US" sz="6000">
                <a:solidFill>
                  <a:srgbClr val="000000"/>
                </a:solidFill>
              </a:rPr>
              <a:t>Concrete Batch Plants</a:t>
            </a:r>
          </a:p>
        </p:txBody>
      </p:sp>
      <p:pic>
        <p:nvPicPr>
          <p:cNvPr id="26627" name="Picture 1" descr="A picture of a Concrete Batch Plant showing silos, conveyors, mixers and other equipment" title="Let's Discuss Concrete Batching Operations">
            <a:extLst>
              <a:ext uri="{FF2B5EF4-FFF2-40B4-BE49-F238E27FC236}">
                <a16:creationId xmlns:a16="http://schemas.microsoft.com/office/drawing/2014/main" id="{06AB6EDC-CE81-4698-87A5-AB033E051F1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6063" y="0"/>
            <a:ext cx="97710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5DA2A85E-3244-46FF-B63B-60854C539AB6}"/>
              </a:ext>
            </a:extLst>
          </p:cNvPr>
          <p:cNvSpPr txBox="1">
            <a:spLocks/>
          </p:cNvSpPr>
          <p:nvPr/>
        </p:nvSpPr>
        <p:spPr>
          <a:xfrm>
            <a:off x="3347883" y="5317176"/>
            <a:ext cx="5185902" cy="1363844"/>
          </a:xfrm>
          <a:prstGeom prst="rect">
            <a:avLst/>
          </a:prstGeom>
          <a:solidFill>
            <a:schemeClr val="bg2">
              <a:lumMod val="90000"/>
            </a:schemeClr>
          </a:solidFill>
          <a:effectLst/>
        </p:spPr>
        <p:txBody>
          <a:bodyPr vert="horz" lIns="91440" tIns="45720" rIns="91440" bIns="45720" rtlCol="0" anchor="b">
            <a:normAutofit fontScale="92500" lnSpcReduction="20000"/>
          </a:bodyPr>
          <a:lstStyle>
            <a:lvl1pPr algn="r" defTabSz="457200" rtl="0" eaLnBrk="1" latinLnBrk="0" hangingPunct="1">
              <a:spcBef>
                <a:spcPct val="0"/>
              </a:spcBef>
              <a:buNone/>
              <a:defRPr sz="54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dirty="0"/>
              <a:t>Concrete Batching  Operations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1" descr="A picture of 3 dust collectors sitting on top of silos, serving Cement, Fly Ash and Slag silos" title="Dust Collectors Serving Cement/Fly Ash/Slag Silos">
            <a:extLst>
              <a:ext uri="{FF2B5EF4-FFF2-40B4-BE49-F238E27FC236}">
                <a16:creationId xmlns:a16="http://schemas.microsoft.com/office/drawing/2014/main" id="{F442020B-30C5-4C75-914D-5EA81F7B42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8763" y="0"/>
            <a:ext cx="98139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D72C9F0F-700B-4364-A173-21BE2065090F}"/>
              </a:ext>
            </a:extLst>
          </p:cNvPr>
          <p:cNvSpPr>
            <a:spLocks noGrp="1"/>
          </p:cNvSpPr>
          <p:nvPr>
            <p:ph type="title"/>
          </p:nvPr>
        </p:nvSpPr>
        <p:spPr>
          <a:xfrm>
            <a:off x="2829846" y="5375787"/>
            <a:ext cx="4627307" cy="1311275"/>
          </a:xfrm>
          <a:solidFill>
            <a:schemeClr val="bg2">
              <a:lumMod val="90000"/>
            </a:schemeClr>
          </a:solidFill>
        </p:spPr>
        <p:txBody>
          <a:bodyPr>
            <a:normAutofit fontScale="90000"/>
          </a:bodyPr>
          <a:lstStyle/>
          <a:p>
            <a:r>
              <a:rPr lang="en-US" sz="3600"/>
              <a:t>Dust Collectors Serving Cement/Fly Ash/Slag Silos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1" descr="A picture of a round magnehelic gauge used to measure pressure differential in inches of water typically used to measure pressure differential across the filter bags in a dust collector or baghouse" title="Purpose/Utility??">
            <a:extLst>
              <a:ext uri="{FF2B5EF4-FFF2-40B4-BE49-F238E27FC236}">
                <a16:creationId xmlns:a16="http://schemas.microsoft.com/office/drawing/2014/main" id="{66F7DD21-9911-4A15-844F-5DB34801460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0888" y="0"/>
            <a:ext cx="8883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218DB8F2-4056-4646-AC80-307C71856DAB}"/>
              </a:ext>
            </a:extLst>
          </p:cNvPr>
          <p:cNvSpPr>
            <a:spLocks noGrp="1"/>
          </p:cNvSpPr>
          <p:nvPr>
            <p:ph type="title"/>
          </p:nvPr>
        </p:nvSpPr>
        <p:spPr>
          <a:xfrm>
            <a:off x="191730" y="5766619"/>
            <a:ext cx="3642851" cy="1091381"/>
          </a:xfrm>
          <a:solidFill>
            <a:schemeClr val="bg2">
              <a:lumMod val="90000"/>
            </a:schemeClr>
          </a:solidFill>
        </p:spPr>
        <p:txBody>
          <a:bodyPr>
            <a:normAutofit/>
          </a:bodyPr>
          <a:lstStyle/>
          <a:p>
            <a:r>
              <a:rPr lang="en-US" sz="3600"/>
              <a:t>Purpose/Utility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F84A03A-350C-4644-9596-539578C87836}"/>
              </a:ext>
            </a:extLst>
          </p:cNvPr>
          <p:cNvSpPr>
            <a:spLocks noGrp="1"/>
          </p:cNvSpPr>
          <p:nvPr>
            <p:ph type="title"/>
          </p:nvPr>
        </p:nvSpPr>
        <p:spPr>
          <a:xfrm>
            <a:off x="1696065" y="36665"/>
            <a:ext cx="6447964" cy="691843"/>
          </a:xfrm>
          <a:solidFill>
            <a:schemeClr val="bg2">
              <a:lumMod val="90000"/>
            </a:schemeClr>
          </a:solidFill>
        </p:spPr>
        <p:txBody>
          <a:bodyPr>
            <a:normAutofit/>
          </a:bodyPr>
          <a:lstStyle/>
          <a:p>
            <a:r>
              <a:rPr lang="en-US" sz="3600"/>
              <a:t>Aggregate from a Rock Quarry</a:t>
            </a:r>
          </a:p>
        </p:txBody>
      </p:sp>
      <p:pic>
        <p:nvPicPr>
          <p:cNvPr id="67586" name="Picture 2" descr="The large picture shows two stacking conveyors making stock piles of aggregate&#10;&#10;The below should be deleted:&#10;field trips 077" title="Aggregate from a Rock Quarry">
            <a:extLst>
              <a:ext uri="{FF2B5EF4-FFF2-40B4-BE49-F238E27FC236}">
                <a16:creationId xmlns:a16="http://schemas.microsoft.com/office/drawing/2014/main" id="{1529668F-8EB9-4227-8A9F-2A62E6F70CD8}"/>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235294"/>
            <a:ext cx="10287000" cy="70786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7" name="Picture 2" descr="The smaller picture on the bottom left is a picture of 3 stacking conveyors making stock piles of aggreagate">
            <a:extLst>
              <a:ext uri="{FF2B5EF4-FFF2-40B4-BE49-F238E27FC236}">
                <a16:creationId xmlns:a16="http://schemas.microsoft.com/office/drawing/2014/main" id="{A28867AB-74D6-4DA1-BDBA-FF7C6D196F8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69709" y="-116624"/>
            <a:ext cx="3101975"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339725" y="117044"/>
            <a:ext cx="3555186" cy="584775"/>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3200" dirty="0"/>
              <a:t>Stacking Conveyors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1" descr="A distant view of a Crushing Plant showing multiple conveyors, crushers and stock piles of aggregate with a skip loader and an open top truck in the forefront" title="Aggregate from a Crushing Plant">
            <a:extLst>
              <a:ext uri="{FF2B5EF4-FFF2-40B4-BE49-F238E27FC236}">
                <a16:creationId xmlns:a16="http://schemas.microsoft.com/office/drawing/2014/main" id="{4471170C-8B08-4A1F-86CF-C233AF88C7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6" y="0"/>
            <a:ext cx="1007351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9200F9AA-0190-4E61-B359-99E9759B8A43}"/>
              </a:ext>
            </a:extLst>
          </p:cNvPr>
          <p:cNvSpPr>
            <a:spLocks noGrp="1"/>
          </p:cNvSpPr>
          <p:nvPr>
            <p:ph type="title"/>
          </p:nvPr>
        </p:nvSpPr>
        <p:spPr>
          <a:xfrm>
            <a:off x="3731343" y="0"/>
            <a:ext cx="6447964" cy="691843"/>
          </a:xfrm>
          <a:solidFill>
            <a:schemeClr val="bg2">
              <a:lumMod val="90000"/>
            </a:schemeClr>
          </a:solidFill>
        </p:spPr>
        <p:txBody>
          <a:bodyPr>
            <a:normAutofit/>
          </a:bodyPr>
          <a:lstStyle/>
          <a:p>
            <a:r>
              <a:rPr lang="en-US" sz="3600"/>
              <a:t>Aggregate from a Crushing Plant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1" descr="A distant view of a Wash Plant showing several conveyors, silos and stock piles of aggregate and sand " title="Concrete Sand from a Wash Plant">
            <a:extLst>
              <a:ext uri="{FF2B5EF4-FFF2-40B4-BE49-F238E27FC236}">
                <a16:creationId xmlns:a16="http://schemas.microsoft.com/office/drawing/2014/main" id="{96DCA01A-D792-4740-B9D2-3EB9D00B430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59" y="0"/>
            <a:ext cx="1011393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42E03D02-E8AC-447E-B67A-447CCDF486C0}"/>
              </a:ext>
            </a:extLst>
          </p:cNvPr>
          <p:cNvSpPr>
            <a:spLocks noGrp="1"/>
          </p:cNvSpPr>
          <p:nvPr>
            <p:ph type="title"/>
          </p:nvPr>
        </p:nvSpPr>
        <p:spPr>
          <a:xfrm>
            <a:off x="1913962" y="125154"/>
            <a:ext cx="6447964" cy="691843"/>
          </a:xfrm>
          <a:solidFill>
            <a:schemeClr val="bg2">
              <a:lumMod val="90000"/>
            </a:schemeClr>
          </a:solidFill>
        </p:spPr>
        <p:txBody>
          <a:bodyPr>
            <a:normAutofit fontScale="90000"/>
          </a:bodyPr>
          <a:lstStyle/>
          <a:p>
            <a:r>
              <a:rPr lang="en-US" sz="3600"/>
              <a:t>Concrete Sand From a Wash Plant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1" descr="A view of an aggregate delivery conveyor from the top going down to a storage and loading area with piles of aggregate and sand below on the ground " title="Aggregate Delivery via Conveyors">
            <a:extLst>
              <a:ext uri="{FF2B5EF4-FFF2-40B4-BE49-F238E27FC236}">
                <a16:creationId xmlns:a16="http://schemas.microsoft.com/office/drawing/2014/main" id="{A6E0E6CF-0986-41E0-B20F-71C0738BD5E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22" y="0"/>
            <a:ext cx="1013052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4C6E50F0-1703-490C-9D20-B0CA77D66B7D}"/>
              </a:ext>
            </a:extLst>
          </p:cNvPr>
          <p:cNvSpPr>
            <a:spLocks noGrp="1"/>
          </p:cNvSpPr>
          <p:nvPr>
            <p:ph type="title"/>
          </p:nvPr>
        </p:nvSpPr>
        <p:spPr>
          <a:xfrm>
            <a:off x="1696063" y="144257"/>
            <a:ext cx="7256207" cy="481012"/>
          </a:xfrm>
          <a:solidFill>
            <a:schemeClr val="bg2">
              <a:lumMod val="90000"/>
            </a:schemeClr>
          </a:solidFill>
        </p:spPr>
        <p:txBody>
          <a:bodyPr>
            <a:normAutofit fontScale="90000"/>
          </a:bodyPr>
          <a:lstStyle/>
          <a:p>
            <a:r>
              <a:rPr lang="en-US" sz="3600"/>
              <a:t>Aggregate Delivery via Conveyors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1" descr="A picture of a cat walk with railings on both side along side of an aggregate delivery conveyor" title="Aggregate Delivery via Conveyors: Safety">
            <a:extLst>
              <a:ext uri="{FF2B5EF4-FFF2-40B4-BE49-F238E27FC236}">
                <a16:creationId xmlns:a16="http://schemas.microsoft.com/office/drawing/2014/main" id="{459F8AE6-225F-4204-AD3E-BEC6C805D19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68" y="0"/>
            <a:ext cx="1014788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0A804418-B952-4D60-80BC-055A804B6A38}"/>
              </a:ext>
            </a:extLst>
          </p:cNvPr>
          <p:cNvSpPr>
            <a:spLocks noGrp="1"/>
          </p:cNvSpPr>
          <p:nvPr>
            <p:ph type="title"/>
          </p:nvPr>
        </p:nvSpPr>
        <p:spPr>
          <a:xfrm>
            <a:off x="1490701" y="125155"/>
            <a:ext cx="7305598" cy="691843"/>
          </a:xfrm>
          <a:solidFill>
            <a:schemeClr val="bg2">
              <a:lumMod val="90000"/>
            </a:schemeClr>
          </a:solidFill>
        </p:spPr>
        <p:txBody>
          <a:bodyPr>
            <a:normAutofit fontScale="90000"/>
          </a:bodyPr>
          <a:lstStyle/>
          <a:p>
            <a:r>
              <a:rPr lang="en-US" sz="3600"/>
              <a:t>Aggregate Delivery via Conveyors: Safety</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B9D8C-4D68-4244-AD6E-51E1928B4157}"/>
              </a:ext>
            </a:extLst>
          </p:cNvPr>
          <p:cNvSpPr>
            <a:spLocks noGrp="1"/>
          </p:cNvSpPr>
          <p:nvPr>
            <p:ph type="title"/>
          </p:nvPr>
        </p:nvSpPr>
        <p:spPr/>
        <p:txBody>
          <a:bodyPr/>
          <a:lstStyle/>
          <a:p>
            <a:r>
              <a:rPr lang="en-US"/>
              <a:t>Concrete Batching Process</a:t>
            </a:r>
          </a:p>
        </p:txBody>
      </p:sp>
      <p:sp>
        <p:nvSpPr>
          <p:cNvPr id="8" name="Content Placeholder 7">
            <a:extLst>
              <a:ext uri="{FF2B5EF4-FFF2-40B4-BE49-F238E27FC236}">
                <a16:creationId xmlns:a16="http://schemas.microsoft.com/office/drawing/2014/main" id="{9014E2B6-9602-443A-80B2-D222292A2D81}"/>
              </a:ext>
            </a:extLst>
          </p:cNvPr>
          <p:cNvSpPr>
            <a:spLocks noGrp="1"/>
          </p:cNvSpPr>
          <p:nvPr>
            <p:ph idx="1"/>
          </p:nvPr>
        </p:nvSpPr>
        <p:spPr/>
        <p:txBody>
          <a:bodyPr>
            <a:normAutofit/>
          </a:bodyPr>
          <a:lstStyle/>
          <a:p>
            <a:r>
              <a:rPr lang="en-US" sz="3600"/>
              <a:t>Store, convey, measure, and then discharge the ingredients to make concrete into equipment that mixes, packages, or transports the mixture for use</a:t>
            </a:r>
          </a:p>
        </p:txBody>
      </p:sp>
    </p:spTree>
    <p:extLst>
      <p:ext uri="{BB962C8B-B14F-4D97-AF65-F5344CB8AC3E}">
        <p14:creationId xmlns:p14="http://schemas.microsoft.com/office/powerpoint/2010/main" val="32651909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9874" name="Picture 3" descr="The large picture is a picture of a stacking conveyor dropping aggregate onto different stock piles" title="Dry Ingredients">
            <a:extLst>
              <a:ext uri="{FF2B5EF4-FFF2-40B4-BE49-F238E27FC236}">
                <a16:creationId xmlns:a16="http://schemas.microsoft.com/office/drawing/2014/main" id="{B5034C8F-3218-444F-A3D6-9CDFD0C38E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402"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5" name="Picture 10" descr="The smaller picture is a picture of a cement being dropped onto a pile&#10;&#10;The below should be deleted:&#10;cement_12628" title="Dry Ingredients">
            <a:extLst>
              <a:ext uri="{FF2B5EF4-FFF2-40B4-BE49-F238E27FC236}">
                <a16:creationId xmlns:a16="http://schemas.microsoft.com/office/drawing/2014/main" id="{45A0A841-3675-4303-9CDD-617BE2A7213E}"/>
              </a:ext>
            </a:extLst>
          </p:cNvPr>
          <p:cNvPicPr>
            <a:picLocks noGrp="1" noChangeAspect="1" noChangeArrowheads="1"/>
          </p:cNvPicPr>
          <p:nvPr>
            <p:ph sz="quarter" idx="1"/>
          </p:nvPr>
        </p:nvPicPr>
        <p:blipFill>
          <a:blip r:embed="rId4">
            <a:extLst>
              <a:ext uri="{28A0092B-C50C-407E-A947-70E740481C1C}">
                <a14:useLocalDpi xmlns:a14="http://schemas.microsoft.com/office/drawing/2010/main" val="0"/>
              </a:ext>
            </a:extLst>
          </a:blip>
          <a:srcRect/>
          <a:stretch>
            <a:fillRect/>
          </a:stretch>
        </p:blipFill>
        <p:spPr>
          <a:xfrm>
            <a:off x="5249863" y="1498600"/>
            <a:ext cx="4114800" cy="213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a:extLst>
              <a:ext uri="{FF2B5EF4-FFF2-40B4-BE49-F238E27FC236}">
                <a16:creationId xmlns:a16="http://schemas.microsoft.com/office/drawing/2014/main" id="{55AB9020-3F66-45FB-A41E-9C7633774C01}"/>
              </a:ext>
            </a:extLst>
          </p:cNvPr>
          <p:cNvSpPr>
            <a:spLocks noGrp="1"/>
          </p:cNvSpPr>
          <p:nvPr>
            <p:ph type="title"/>
          </p:nvPr>
        </p:nvSpPr>
        <p:spPr>
          <a:xfrm>
            <a:off x="1490701" y="154141"/>
            <a:ext cx="7305598" cy="691843"/>
          </a:xfrm>
          <a:solidFill>
            <a:schemeClr val="bg2">
              <a:lumMod val="90000"/>
            </a:schemeClr>
          </a:solidFill>
        </p:spPr>
        <p:txBody>
          <a:bodyPr>
            <a:normAutofit/>
          </a:bodyPr>
          <a:lstStyle/>
          <a:p>
            <a:r>
              <a:rPr lang="en-US" sz="3600"/>
              <a:t>Dry Ingredients</a:t>
            </a:r>
          </a:p>
        </p:txBody>
      </p:sp>
      <p:sp>
        <p:nvSpPr>
          <p:cNvPr id="11" name="Title 1">
            <a:extLst>
              <a:ext uri="{FF2B5EF4-FFF2-40B4-BE49-F238E27FC236}">
                <a16:creationId xmlns:a16="http://schemas.microsoft.com/office/drawing/2014/main" id="{EB482508-EC65-4E59-90D1-BB9BDEE003C9}"/>
              </a:ext>
            </a:extLst>
          </p:cNvPr>
          <p:cNvSpPr txBox="1">
            <a:spLocks/>
          </p:cNvSpPr>
          <p:nvPr/>
        </p:nvSpPr>
        <p:spPr>
          <a:xfrm>
            <a:off x="5400675" y="4860105"/>
            <a:ext cx="4639712" cy="1472433"/>
          </a:xfrm>
          <a:prstGeom prst="rect">
            <a:avLst/>
          </a:prstGeom>
          <a:solidFill>
            <a:schemeClr val="bg2">
              <a:lumMod val="90000"/>
            </a:schemeClr>
          </a:solidFill>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a:t>Aggregates, cement and additives</a:t>
            </a:r>
          </a:p>
        </p:txBody>
      </p:sp>
      <p:sp>
        <p:nvSpPr>
          <p:cNvPr id="115724" name="Line 12">
            <a:extLst>
              <a:ext uri="{FF2B5EF4-FFF2-40B4-BE49-F238E27FC236}">
                <a16:creationId xmlns:a16="http://schemas.microsoft.com/office/drawing/2014/main" id="{2C2C398D-B1AB-42B8-8420-66F5641E5A47}"/>
              </a:ext>
            </a:extLst>
          </p:cNvPr>
          <p:cNvSpPr>
            <a:spLocks noChangeShapeType="1"/>
          </p:cNvSpPr>
          <p:nvPr/>
        </p:nvSpPr>
        <p:spPr bwMode="auto">
          <a:xfrm flipH="1" flipV="1">
            <a:off x="4457700" y="3581400"/>
            <a:ext cx="1885950" cy="16002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highlight>
                <a:srgbClr val="FF0000"/>
              </a:highlight>
            </a:endParaRPr>
          </a:p>
        </p:txBody>
      </p:sp>
      <p:sp>
        <p:nvSpPr>
          <p:cNvPr id="115725" name="Line 13">
            <a:extLst>
              <a:ext uri="{FF2B5EF4-FFF2-40B4-BE49-F238E27FC236}">
                <a16:creationId xmlns:a16="http://schemas.microsoft.com/office/drawing/2014/main" id="{E948A318-944F-4984-A894-A7D1722FAF13}"/>
              </a:ext>
            </a:extLst>
          </p:cNvPr>
          <p:cNvSpPr>
            <a:spLocks noChangeShapeType="1"/>
          </p:cNvSpPr>
          <p:nvPr/>
        </p:nvSpPr>
        <p:spPr bwMode="auto">
          <a:xfrm flipH="1" flipV="1">
            <a:off x="7300913" y="2962275"/>
            <a:ext cx="1720850" cy="1906588"/>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nodeType="clickEffect">
                                  <p:stCondLst>
                                    <p:cond delay="0"/>
                                  </p:stCondLst>
                                  <p:childTnLst>
                                    <p:set>
                                      <p:cBhvr>
                                        <p:cTn id="6" dur="1" fill="hold">
                                          <p:stCondLst>
                                            <p:cond delay="0"/>
                                          </p:stCondLst>
                                        </p:cTn>
                                        <p:tgtEl>
                                          <p:spTgt spid="115724"/>
                                        </p:tgtEl>
                                        <p:attrNameLst>
                                          <p:attrName>style.visibility</p:attrName>
                                        </p:attrNameLst>
                                      </p:cBhvr>
                                      <p:to>
                                        <p:strVal val="visible"/>
                                      </p:to>
                                    </p:set>
                                    <p:anim calcmode="lin" valueType="num">
                                      <p:cBhvr additive="base">
                                        <p:cTn id="7" dur="500" fill="hold"/>
                                        <p:tgtEl>
                                          <p:spTgt spid="115724"/>
                                        </p:tgtEl>
                                        <p:attrNameLst>
                                          <p:attrName>ppt_x</p:attrName>
                                        </p:attrNameLst>
                                      </p:cBhvr>
                                      <p:tavLst>
                                        <p:tav tm="0">
                                          <p:val>
                                            <p:strVal val="1+#ppt_w/2"/>
                                          </p:val>
                                        </p:tav>
                                        <p:tav tm="100000">
                                          <p:val>
                                            <p:strVal val="#ppt_x"/>
                                          </p:val>
                                        </p:tav>
                                      </p:tavLst>
                                    </p:anim>
                                    <p:anim calcmode="lin" valueType="num">
                                      <p:cBhvr additive="base">
                                        <p:cTn id="8" dur="500" fill="hold"/>
                                        <p:tgtEl>
                                          <p:spTgt spid="11572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6" fill="hold" nodeType="clickEffect">
                                  <p:stCondLst>
                                    <p:cond delay="0"/>
                                  </p:stCondLst>
                                  <p:childTnLst>
                                    <p:set>
                                      <p:cBhvr>
                                        <p:cTn id="12" dur="1" fill="hold">
                                          <p:stCondLst>
                                            <p:cond delay="0"/>
                                          </p:stCondLst>
                                        </p:cTn>
                                        <p:tgtEl>
                                          <p:spTgt spid="115725"/>
                                        </p:tgtEl>
                                        <p:attrNameLst>
                                          <p:attrName>style.visibility</p:attrName>
                                        </p:attrNameLst>
                                      </p:cBhvr>
                                      <p:to>
                                        <p:strVal val="visible"/>
                                      </p:to>
                                    </p:set>
                                    <p:anim calcmode="lin" valueType="num">
                                      <p:cBhvr additive="base">
                                        <p:cTn id="13" dur="500" fill="hold"/>
                                        <p:tgtEl>
                                          <p:spTgt spid="115725"/>
                                        </p:tgtEl>
                                        <p:attrNameLst>
                                          <p:attrName>ppt_x</p:attrName>
                                        </p:attrNameLst>
                                      </p:cBhvr>
                                      <p:tavLst>
                                        <p:tav tm="0">
                                          <p:val>
                                            <p:strVal val="1+#ppt_w/2"/>
                                          </p:val>
                                        </p:tav>
                                        <p:tav tm="100000">
                                          <p:val>
                                            <p:strVal val="#ppt_x"/>
                                          </p:val>
                                        </p:tav>
                                      </p:tavLst>
                                    </p:anim>
                                    <p:anim calcmode="lin" valueType="num">
                                      <p:cBhvr additive="base">
                                        <p:cTn id="14" dur="500" fill="hold"/>
                                        <p:tgtEl>
                                          <p:spTgt spid="1157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0419" name="Rectangle 3">
            <a:extLst>
              <a:ext uri="{FF2B5EF4-FFF2-40B4-BE49-F238E27FC236}">
                <a16:creationId xmlns:a16="http://schemas.microsoft.com/office/drawing/2014/main" id="{FA8F8733-84A7-4802-8EAA-A8835F850AA3}"/>
              </a:ext>
            </a:extLst>
          </p:cNvPr>
          <p:cNvSpPr>
            <a:spLocks noGrp="1" noChangeArrowheads="1"/>
          </p:cNvSpPr>
          <p:nvPr>
            <p:ph idx="1"/>
          </p:nvPr>
        </p:nvSpPr>
        <p:spPr/>
        <p:txBody>
          <a:bodyPr/>
          <a:lstStyle/>
          <a:p>
            <a:pPr>
              <a:defRPr/>
            </a:pPr>
            <a:endParaRPr lang="en-US" altLang="en-US"/>
          </a:p>
        </p:txBody>
      </p:sp>
      <p:pic>
        <p:nvPicPr>
          <p:cNvPr id="81923" name="Picture 4" descr="A picture of seven plastic storage tanks used for storage and dispensing of additives&#10;&#10;The below should be deleted:&#10;DSC00078" title="Additive Ingredients">
            <a:extLst>
              <a:ext uri="{FF2B5EF4-FFF2-40B4-BE49-F238E27FC236}">
                <a16:creationId xmlns:a16="http://schemas.microsoft.com/office/drawing/2014/main" id="{B29FFB1F-E3DF-4C82-AE4E-06DB1BEDB5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47800"/>
            <a:ext cx="10287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5F427BD5-3DFB-4DA6-B771-A511AB21EEB8}"/>
              </a:ext>
            </a:extLst>
          </p:cNvPr>
          <p:cNvSpPr>
            <a:spLocks noGrp="1"/>
          </p:cNvSpPr>
          <p:nvPr>
            <p:ph type="title"/>
          </p:nvPr>
        </p:nvSpPr>
        <p:spPr>
          <a:xfrm>
            <a:off x="1490701" y="243694"/>
            <a:ext cx="7305598" cy="691843"/>
          </a:xfrm>
          <a:solidFill>
            <a:schemeClr val="bg2">
              <a:lumMod val="90000"/>
            </a:schemeClr>
          </a:solidFill>
        </p:spPr>
        <p:txBody>
          <a:bodyPr>
            <a:normAutofit/>
          </a:bodyPr>
          <a:lstStyle/>
          <a:p>
            <a:r>
              <a:rPr lang="en-US" sz="3600"/>
              <a:t>Additive Ingredients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3EFF3AF-2CF4-490A-89AD-0D70EE5D10A9}"/>
              </a:ext>
            </a:extLst>
          </p:cNvPr>
          <p:cNvSpPr>
            <a:spLocks noGrp="1"/>
          </p:cNvSpPr>
          <p:nvPr>
            <p:ph type="title"/>
          </p:nvPr>
        </p:nvSpPr>
        <p:spPr>
          <a:xfrm>
            <a:off x="6396396" y="383458"/>
            <a:ext cx="3563579" cy="2423653"/>
          </a:xfrm>
          <a:solidFill>
            <a:schemeClr val="bg2">
              <a:lumMod val="90000"/>
            </a:schemeClr>
          </a:solidFill>
        </p:spPr>
        <p:txBody>
          <a:bodyPr>
            <a:normAutofit fontScale="90000"/>
          </a:bodyPr>
          <a:lstStyle/>
          <a:p>
            <a:r>
              <a:rPr lang="en-US"/>
              <a:t>Typical Concrete Batching Operation</a:t>
            </a:r>
          </a:p>
        </p:txBody>
      </p:sp>
      <p:pic>
        <p:nvPicPr>
          <p:cNvPr id="28674" name="Picture 9" descr="A picture of a Concrete Batch Plant showing conveyors, silos, elevators, weigh batchers and mixers&#10;&#10;The below should be deleted:&#10;chandler 005" title="A Typical Concrete Batching Operation">
            <a:extLst>
              <a:ext uri="{FF2B5EF4-FFF2-40B4-BE49-F238E27FC236}">
                <a16:creationId xmlns:a16="http://schemas.microsoft.com/office/drawing/2014/main" id="{F028AF2F-2572-4FFE-B1F7-142BD24D249F}"/>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51206" y="0"/>
            <a:ext cx="10235793"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5969204" y="534010"/>
            <a:ext cx="3555186" cy="1077218"/>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3200" dirty="0"/>
              <a:t>Concrete Batching  Operations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1DE2-4D4A-4694-9097-76153D3EC803}"/>
              </a:ext>
            </a:extLst>
          </p:cNvPr>
          <p:cNvSpPr>
            <a:spLocks noGrp="1"/>
          </p:cNvSpPr>
          <p:nvPr>
            <p:ph type="title"/>
          </p:nvPr>
        </p:nvSpPr>
        <p:spPr/>
        <p:txBody>
          <a:bodyPr/>
          <a:lstStyle/>
          <a:p>
            <a:r>
              <a:rPr lang="en-US"/>
              <a:t>Ingredients </a:t>
            </a:r>
          </a:p>
        </p:txBody>
      </p:sp>
      <p:sp>
        <p:nvSpPr>
          <p:cNvPr id="3" name="Content Placeholder 2">
            <a:extLst>
              <a:ext uri="{FF2B5EF4-FFF2-40B4-BE49-F238E27FC236}">
                <a16:creationId xmlns:a16="http://schemas.microsoft.com/office/drawing/2014/main" id="{B6FCD742-EBDA-411D-80DA-A3A2BA6DF573}"/>
              </a:ext>
            </a:extLst>
          </p:cNvPr>
          <p:cNvSpPr>
            <a:spLocks noGrp="1"/>
          </p:cNvSpPr>
          <p:nvPr>
            <p:ph idx="1"/>
          </p:nvPr>
        </p:nvSpPr>
        <p:spPr/>
        <p:txBody>
          <a:bodyPr/>
          <a:lstStyle/>
          <a:p>
            <a:r>
              <a:rPr lang="en-US"/>
              <a:t>Air retaining Agents      -  Provides resistance </a:t>
            </a:r>
          </a:p>
          <a:p>
            <a:r>
              <a:rPr lang="en-US"/>
              <a:t>Water Reducing 	       - Reduces the amount of water needed</a:t>
            </a:r>
          </a:p>
          <a:p>
            <a:r>
              <a:rPr lang="en-US"/>
              <a:t>Accelerating Agents	- Shortens setting or cure time</a:t>
            </a:r>
          </a:p>
          <a:p>
            <a:r>
              <a:rPr lang="en-US"/>
              <a:t>Retarding Agents 		- Slows the setting/cure time</a:t>
            </a:r>
          </a:p>
          <a:p>
            <a:r>
              <a:rPr lang="en-US"/>
              <a:t>Fungicides				- Prevents fungus or bacterial growth </a:t>
            </a:r>
          </a:p>
          <a:p>
            <a:endParaRPr lang="en-US"/>
          </a:p>
        </p:txBody>
      </p:sp>
    </p:spTree>
    <p:extLst>
      <p:ext uri="{BB962C8B-B14F-4D97-AF65-F5344CB8AC3E}">
        <p14:creationId xmlns:p14="http://schemas.microsoft.com/office/powerpoint/2010/main" val="19272945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6018" name="Picture 2" descr="A picture of two concrete trucks parked next to each other at a concrete batching plant" title="Concrete Batching Process">
            <a:extLst>
              <a:ext uri="{FF2B5EF4-FFF2-40B4-BE49-F238E27FC236}">
                <a16:creationId xmlns:a16="http://schemas.microsoft.com/office/drawing/2014/main" id="{C0A6EB04-A6BB-4A65-B263-37166F8F80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804988"/>
            <a:ext cx="5399088"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26" name="Rectangle 6">
            <a:extLst>
              <a:ext uri="{FF2B5EF4-FFF2-40B4-BE49-F238E27FC236}">
                <a16:creationId xmlns:a16="http://schemas.microsoft.com/office/drawing/2014/main" id="{81922568-29C7-4634-83FF-BFE7240C7C79}"/>
              </a:ext>
            </a:extLst>
          </p:cNvPr>
          <p:cNvSpPr>
            <a:spLocks noGrp="1" noChangeArrowheads="1"/>
          </p:cNvSpPr>
          <p:nvPr>
            <p:ph type="body" sz="half" idx="2"/>
          </p:nvPr>
        </p:nvSpPr>
        <p:spPr>
          <a:xfrm>
            <a:off x="6000750" y="1752600"/>
            <a:ext cx="4543425" cy="4525963"/>
          </a:xfrm>
        </p:spPr>
        <p:txBody>
          <a:bodyPr/>
          <a:lstStyle/>
          <a:p>
            <a:pPr marL="533400" indent="-533400">
              <a:lnSpc>
                <a:spcPct val="80000"/>
              </a:lnSpc>
              <a:buFont typeface="Wingdings" pitchFamily="2" charset="2"/>
              <a:buNone/>
              <a:defRPr/>
            </a:pPr>
            <a:r>
              <a:rPr lang="en-US" altLang="en-US" u="sng"/>
              <a:t>75% of U.S. concrete is produced at plants that </a:t>
            </a:r>
          </a:p>
          <a:p>
            <a:pPr marL="533400" indent="-533400">
              <a:lnSpc>
                <a:spcPct val="80000"/>
              </a:lnSpc>
              <a:buFontTx/>
              <a:buAutoNum type="arabicPeriod"/>
              <a:defRPr/>
            </a:pPr>
            <a:r>
              <a:rPr lang="en-US" altLang="en-US"/>
              <a:t>Store</a:t>
            </a:r>
          </a:p>
          <a:p>
            <a:pPr marL="533400" indent="-533400">
              <a:lnSpc>
                <a:spcPct val="80000"/>
              </a:lnSpc>
              <a:buFontTx/>
              <a:buAutoNum type="arabicPeriod"/>
              <a:defRPr/>
            </a:pPr>
            <a:r>
              <a:rPr lang="en-US" altLang="en-US"/>
              <a:t>Convey</a:t>
            </a:r>
          </a:p>
          <a:p>
            <a:pPr marL="533400" indent="-533400">
              <a:lnSpc>
                <a:spcPct val="80000"/>
              </a:lnSpc>
              <a:buFontTx/>
              <a:buAutoNum type="arabicPeriod"/>
              <a:defRPr/>
            </a:pPr>
            <a:r>
              <a:rPr lang="en-US" altLang="en-US"/>
              <a:t>Measure</a:t>
            </a:r>
          </a:p>
          <a:p>
            <a:pPr marL="533400" indent="-533400">
              <a:lnSpc>
                <a:spcPct val="80000"/>
              </a:lnSpc>
              <a:buFontTx/>
              <a:buAutoNum type="arabicPeriod"/>
              <a:defRPr/>
            </a:pPr>
            <a:r>
              <a:rPr lang="en-US" altLang="en-US"/>
              <a:t>Mix</a:t>
            </a:r>
          </a:p>
          <a:p>
            <a:pPr marL="533400" indent="-533400">
              <a:lnSpc>
                <a:spcPct val="80000"/>
              </a:lnSpc>
              <a:buFontTx/>
              <a:buAutoNum type="arabicPeriod"/>
              <a:defRPr/>
            </a:pPr>
            <a:r>
              <a:rPr lang="en-US" altLang="en-US"/>
              <a:t>Discharge into trucks</a:t>
            </a:r>
          </a:p>
        </p:txBody>
      </p:sp>
      <p:sp>
        <p:nvSpPr>
          <p:cNvPr id="5" name="Rectangle 22">
            <a:extLst>
              <a:ext uri="{FF2B5EF4-FFF2-40B4-BE49-F238E27FC236}">
                <a16:creationId xmlns:a16="http://schemas.microsoft.com/office/drawing/2014/main" id="{5CE98F1A-8E20-4DE4-95D1-BC74850CC903}"/>
              </a:ext>
            </a:extLst>
          </p:cNvPr>
          <p:cNvSpPr>
            <a:spLocks noChangeArrowheads="1"/>
          </p:cNvSpPr>
          <p:nvPr/>
        </p:nvSpPr>
        <p:spPr bwMode="auto">
          <a:xfrm>
            <a:off x="1077913" y="400050"/>
            <a:ext cx="8358187" cy="6477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Process</a:t>
            </a:r>
          </a:p>
        </p:txBody>
      </p:sp>
    </p:spTree>
  </p:cSld>
  <p:clrMapOvr>
    <a:masterClrMapping/>
  </p:clrMapOvr>
  <p:transition advClick="0"/>
</p:sld>
</file>

<file path=ppt/slides/slide3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88066" name="Group 6" descr="The middle picture shows mixers and weigh batching for wet batching operation" title="Types of Concrete Batching Process">
            <a:extLst>
              <a:ext uri="{FF2B5EF4-FFF2-40B4-BE49-F238E27FC236}">
                <a16:creationId xmlns:a16="http://schemas.microsoft.com/office/drawing/2014/main" id="{EECD86DB-EFFC-4ABF-9B39-0DA23F21675F}"/>
              </a:ext>
            </a:extLst>
          </p:cNvPr>
          <p:cNvGrpSpPr>
            <a:grpSpLocks/>
          </p:cNvGrpSpPr>
          <p:nvPr/>
        </p:nvGrpSpPr>
        <p:grpSpPr bwMode="auto">
          <a:xfrm>
            <a:off x="2418463" y="2133600"/>
            <a:ext cx="7868536" cy="3962400"/>
            <a:chOff x="1455" y="960"/>
            <a:chExt cx="3641" cy="2496"/>
          </a:xfrm>
        </p:grpSpPr>
        <p:pic>
          <p:nvPicPr>
            <p:cNvPr id="88073" name="Picture 7" descr="CBP12">
              <a:extLst>
                <a:ext uri="{FF2B5EF4-FFF2-40B4-BE49-F238E27FC236}">
                  <a16:creationId xmlns:a16="http://schemas.microsoft.com/office/drawing/2014/main" id="{8113351E-5274-491F-AF07-64C5B8967B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 y="960"/>
              <a:ext cx="2216"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114" name="Rectangle 8">
              <a:extLst>
                <a:ext uri="{FF2B5EF4-FFF2-40B4-BE49-F238E27FC236}">
                  <a16:creationId xmlns:a16="http://schemas.microsoft.com/office/drawing/2014/main" id="{BB92CD2B-6C0B-438B-9049-04E378E5BF92}"/>
                </a:ext>
              </a:extLst>
            </p:cNvPr>
            <p:cNvSpPr>
              <a:spLocks noChangeArrowheads="1"/>
            </p:cNvSpPr>
            <p:nvPr/>
          </p:nvSpPr>
          <p:spPr bwMode="auto">
            <a:xfrm>
              <a:off x="1455" y="1679"/>
              <a:ext cx="1119" cy="5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lvl1pPr>
                <a:spcBef>
                  <a:spcPct val="20000"/>
                </a:spcBef>
                <a:buClr>
                  <a:schemeClr val="tx2"/>
                </a:buClr>
                <a:buSzPct val="75000"/>
                <a:buFont typeface="Monotype Sorts" pitchFamily="2" charset="2"/>
                <a:buChar char="u"/>
                <a:defRPr sz="3200" b="1">
                  <a:solidFill>
                    <a:schemeClr val="tx1"/>
                  </a:solidFill>
                  <a:latin typeface="Arial" charset="0"/>
                </a:defRPr>
              </a:lvl1pPr>
              <a:lvl2pPr marL="742950" indent="-285750">
                <a:spcBef>
                  <a:spcPct val="20000"/>
                </a:spcBef>
                <a:buClr>
                  <a:schemeClr val="tx2"/>
                </a:buClr>
                <a:buSzPct val="100000"/>
                <a:buChar char="–"/>
                <a:defRPr sz="2800" b="1">
                  <a:solidFill>
                    <a:schemeClr val="tx1"/>
                  </a:solidFill>
                  <a:latin typeface="Arial" charset="0"/>
                </a:defRPr>
              </a:lvl2pPr>
              <a:lvl3pPr marL="1143000" indent="-228600">
                <a:spcBef>
                  <a:spcPct val="20000"/>
                </a:spcBef>
                <a:buClr>
                  <a:schemeClr val="tx1"/>
                </a:buClr>
                <a:buSzPct val="100000"/>
                <a:buChar char="•"/>
                <a:defRPr sz="2400" b="1">
                  <a:solidFill>
                    <a:schemeClr val="tx1"/>
                  </a:solidFill>
                  <a:latin typeface="Arial" charset="0"/>
                </a:defRPr>
              </a:lvl3pPr>
              <a:lvl4pPr marL="1600200" indent="-228600">
                <a:spcBef>
                  <a:spcPct val="20000"/>
                </a:spcBef>
                <a:buClr>
                  <a:schemeClr val="tx1"/>
                </a:buClr>
                <a:buSzPct val="100000"/>
                <a:buChar char="–"/>
                <a:defRPr sz="2000" b="1">
                  <a:solidFill>
                    <a:schemeClr val="tx1"/>
                  </a:solidFill>
                  <a:latin typeface="Arial" charset="0"/>
                </a:defRPr>
              </a:lvl4pPr>
              <a:lvl5pPr marL="2057400" indent="-228600">
                <a:spcBef>
                  <a:spcPct val="20000"/>
                </a:spcBef>
                <a:buClr>
                  <a:schemeClr val="tx1"/>
                </a:buClr>
                <a:buSzPct val="100000"/>
                <a:buChar char="•"/>
                <a:defRPr sz="2000" b="1">
                  <a:solidFill>
                    <a:schemeClr val="tx1"/>
                  </a:solidFill>
                  <a:latin typeface="Arial"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charset="0"/>
                </a:defRPr>
              </a:lvl9pPr>
            </a:lstStyle>
            <a:p>
              <a:pPr>
                <a:spcBef>
                  <a:spcPct val="0"/>
                </a:spcBef>
                <a:buClrTx/>
                <a:buSzTx/>
                <a:buFontTx/>
                <a:buNone/>
                <a:defRPr/>
              </a:pPr>
              <a:r>
                <a:rPr lang="en-US" altLang="en-US" sz="2800" dirty="0">
                  <a:latin typeface="+mn-lt"/>
                </a:rPr>
                <a:t>Central Mix</a:t>
              </a:r>
            </a:p>
          </p:txBody>
        </p:sp>
      </p:grpSp>
      <p:grpSp>
        <p:nvGrpSpPr>
          <p:cNvPr id="88067" name="Group 9" descr="The bottom picture shows part of the top of a silo and down on the ground are some trailers loaded with concrete ready mix bags" title="Types of Concrete Batching Process">
            <a:extLst>
              <a:ext uri="{FF2B5EF4-FFF2-40B4-BE49-F238E27FC236}">
                <a16:creationId xmlns:a16="http://schemas.microsoft.com/office/drawing/2014/main" id="{3F7392E5-0C2C-4251-80F7-7F274E3EF3A5}"/>
              </a:ext>
            </a:extLst>
          </p:cNvPr>
          <p:cNvGrpSpPr>
            <a:grpSpLocks/>
          </p:cNvGrpSpPr>
          <p:nvPr/>
        </p:nvGrpSpPr>
        <p:grpSpPr bwMode="auto">
          <a:xfrm>
            <a:off x="1800225" y="4800600"/>
            <a:ext cx="8486775" cy="2057400"/>
            <a:chOff x="144" y="1872"/>
            <a:chExt cx="5088" cy="2088"/>
          </a:xfrm>
        </p:grpSpPr>
        <p:pic>
          <p:nvPicPr>
            <p:cNvPr id="88071" name="Picture 10" descr="CBP13">
              <a:extLst>
                <a:ext uri="{FF2B5EF4-FFF2-40B4-BE49-F238E27FC236}">
                  <a16:creationId xmlns:a16="http://schemas.microsoft.com/office/drawing/2014/main" id="{EA7226C7-B3B1-494E-A116-B56A393C2D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6" y="1872"/>
              <a:ext cx="3216" cy="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112" name="Rectangle 11">
              <a:extLst>
                <a:ext uri="{FF2B5EF4-FFF2-40B4-BE49-F238E27FC236}">
                  <a16:creationId xmlns:a16="http://schemas.microsoft.com/office/drawing/2014/main" id="{B79D63F7-93BA-4516-AB74-81403B93A903}"/>
                </a:ext>
              </a:extLst>
            </p:cNvPr>
            <p:cNvSpPr>
              <a:spLocks noChangeArrowheads="1"/>
            </p:cNvSpPr>
            <p:nvPr/>
          </p:nvSpPr>
          <p:spPr bwMode="auto">
            <a:xfrm>
              <a:off x="144" y="2881"/>
              <a:ext cx="2016" cy="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lvl1pPr>
                <a:spcBef>
                  <a:spcPct val="20000"/>
                </a:spcBef>
                <a:buClr>
                  <a:schemeClr val="tx2"/>
                </a:buClr>
                <a:buSzPct val="75000"/>
                <a:buFont typeface="Monotype Sorts" pitchFamily="2" charset="2"/>
                <a:buChar char="u"/>
                <a:defRPr sz="3200" b="1">
                  <a:solidFill>
                    <a:schemeClr val="tx1"/>
                  </a:solidFill>
                  <a:latin typeface="Arial" charset="0"/>
                </a:defRPr>
              </a:lvl1pPr>
              <a:lvl2pPr marL="742950" indent="-285750">
                <a:spcBef>
                  <a:spcPct val="20000"/>
                </a:spcBef>
                <a:buClr>
                  <a:schemeClr val="tx2"/>
                </a:buClr>
                <a:buSzPct val="100000"/>
                <a:buChar char="–"/>
                <a:defRPr sz="2800" b="1">
                  <a:solidFill>
                    <a:schemeClr val="tx1"/>
                  </a:solidFill>
                  <a:latin typeface="Arial" charset="0"/>
                </a:defRPr>
              </a:lvl2pPr>
              <a:lvl3pPr marL="1143000" indent="-228600">
                <a:spcBef>
                  <a:spcPct val="20000"/>
                </a:spcBef>
                <a:buClr>
                  <a:schemeClr val="tx1"/>
                </a:buClr>
                <a:buSzPct val="100000"/>
                <a:buChar char="•"/>
                <a:defRPr sz="2400" b="1">
                  <a:solidFill>
                    <a:schemeClr val="tx1"/>
                  </a:solidFill>
                  <a:latin typeface="Arial" charset="0"/>
                </a:defRPr>
              </a:lvl3pPr>
              <a:lvl4pPr marL="1600200" indent="-228600">
                <a:spcBef>
                  <a:spcPct val="20000"/>
                </a:spcBef>
                <a:buClr>
                  <a:schemeClr val="tx1"/>
                </a:buClr>
                <a:buSzPct val="100000"/>
                <a:buChar char="–"/>
                <a:defRPr sz="2000" b="1">
                  <a:solidFill>
                    <a:schemeClr val="tx1"/>
                  </a:solidFill>
                  <a:latin typeface="Arial" charset="0"/>
                </a:defRPr>
              </a:lvl4pPr>
              <a:lvl5pPr marL="2057400" indent="-228600">
                <a:spcBef>
                  <a:spcPct val="20000"/>
                </a:spcBef>
                <a:buClr>
                  <a:schemeClr val="tx1"/>
                </a:buClr>
                <a:buSzPct val="100000"/>
                <a:buChar char="•"/>
                <a:defRPr sz="2000" b="1">
                  <a:solidFill>
                    <a:schemeClr val="tx1"/>
                  </a:solidFill>
                  <a:latin typeface="Arial"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charset="0"/>
                </a:defRPr>
              </a:lvl9pPr>
            </a:lstStyle>
            <a:p>
              <a:pPr>
                <a:spcBef>
                  <a:spcPct val="0"/>
                </a:spcBef>
                <a:buClrTx/>
                <a:buSzTx/>
                <a:buFontTx/>
                <a:buNone/>
                <a:defRPr/>
              </a:pPr>
              <a:r>
                <a:rPr lang="en-US" altLang="en-US" sz="2800">
                  <a:latin typeface="+mn-lt"/>
                </a:rPr>
                <a:t>Ready Mix</a:t>
              </a:r>
            </a:p>
          </p:txBody>
        </p:sp>
      </p:grpSp>
      <p:pic>
        <p:nvPicPr>
          <p:cNvPr id="88068" name="Picture 13" descr="The top picture shows some silos at a Transit Mix (or Dry Batch) Concrete Batching Operation&#10;&#10;The below should be deleted:&#10;batch%20plants%20finalweb" title="Types of Concrete Batching Process">
            <a:extLst>
              <a:ext uri="{FF2B5EF4-FFF2-40B4-BE49-F238E27FC236}">
                <a16:creationId xmlns:a16="http://schemas.microsoft.com/office/drawing/2014/main" id="{0C3F7809-29D1-4100-ADA4-A1C2EA68E80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9300" y="0"/>
            <a:ext cx="44577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Text Box 14">
            <a:extLst>
              <a:ext uri="{FF2B5EF4-FFF2-40B4-BE49-F238E27FC236}">
                <a16:creationId xmlns:a16="http://schemas.microsoft.com/office/drawing/2014/main" id="{6F0ECE04-E498-4F39-9C07-E34D9137B07A}"/>
              </a:ext>
            </a:extLst>
          </p:cNvPr>
          <p:cNvSpPr txBox="1">
            <a:spLocks noChangeArrowheads="1"/>
          </p:cNvSpPr>
          <p:nvPr/>
        </p:nvSpPr>
        <p:spPr bwMode="auto">
          <a:xfrm>
            <a:off x="3759721" y="1514475"/>
            <a:ext cx="2465387"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10000"/>
              </a:spcBef>
              <a:buClrTx/>
              <a:buSzTx/>
              <a:buFontTx/>
              <a:buNone/>
            </a:pPr>
            <a:r>
              <a:rPr lang="en-US" altLang="en-US" sz="2800" dirty="0"/>
              <a:t>Transit Mix</a:t>
            </a:r>
          </a:p>
        </p:txBody>
      </p:sp>
      <p:sp>
        <p:nvSpPr>
          <p:cNvPr id="12" name="Rectangle 22">
            <a:extLst>
              <a:ext uri="{FF2B5EF4-FFF2-40B4-BE49-F238E27FC236}">
                <a16:creationId xmlns:a16="http://schemas.microsoft.com/office/drawing/2014/main" id="{8F811A80-5BDD-4BD3-92FB-07E99532696B}"/>
              </a:ext>
            </a:extLst>
          </p:cNvPr>
          <p:cNvSpPr>
            <a:spLocks noChangeArrowheads="1"/>
          </p:cNvSpPr>
          <p:nvPr/>
        </p:nvSpPr>
        <p:spPr bwMode="auto">
          <a:xfrm>
            <a:off x="177800" y="296863"/>
            <a:ext cx="4481513"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Types of Concrete </a:t>
            </a:r>
          </a:p>
          <a:p>
            <a:pPr algn="ctr">
              <a:lnSpc>
                <a:spcPct val="90000"/>
              </a:lnSpc>
              <a:defRPr/>
            </a:pPr>
            <a:r>
              <a:rPr lang="en-US" altLang="en-US" sz="3600" b="1">
                <a:solidFill>
                  <a:srgbClr val="CC0000"/>
                </a:solidFill>
                <a:effectLst>
                  <a:outerShdw blurRad="38100" dist="38100" dir="2700000" algn="tl">
                    <a:srgbClr val="000000"/>
                  </a:outerShdw>
                </a:effectLst>
              </a:rPr>
              <a:t>Batching Process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0114" name="Rectangle 4">
            <a:extLst>
              <a:ext uri="{FF2B5EF4-FFF2-40B4-BE49-F238E27FC236}">
                <a16:creationId xmlns:a16="http://schemas.microsoft.com/office/drawing/2014/main" id="{8638811B-4321-4388-89E9-6168776E206C}"/>
              </a:ext>
            </a:extLst>
          </p:cNvPr>
          <p:cNvSpPr>
            <a:spLocks noGrp="1" noChangeArrowheads="1"/>
          </p:cNvSpPr>
          <p:nvPr>
            <p:ph type="title"/>
          </p:nvPr>
        </p:nvSpPr>
        <p:spPr/>
        <p:txBody>
          <a:bodyPr/>
          <a:lstStyle/>
          <a:p>
            <a:r>
              <a:rPr lang="en-US" altLang="en-US"/>
              <a:t>Place holder for process</a:t>
            </a:r>
          </a:p>
        </p:txBody>
      </p:sp>
      <p:pic>
        <p:nvPicPr>
          <p:cNvPr id="90115" name="Picture 5" descr="A drawing of a concrete batching process showing conveyors, silos, mixers weigh batching and load out area" title="Concrete Batching Process">
            <a:extLst>
              <a:ext uri="{FF2B5EF4-FFF2-40B4-BE49-F238E27FC236}">
                <a16:creationId xmlns:a16="http://schemas.microsoft.com/office/drawing/2014/main" id="{0512D452-604C-4A9E-A3DC-BD491CA1AF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513"/>
            <a:ext cx="10287000" cy="6821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0116" name="Text Box 6">
            <a:extLst>
              <a:ext uri="{FF2B5EF4-FFF2-40B4-BE49-F238E27FC236}">
                <a16:creationId xmlns:a16="http://schemas.microsoft.com/office/drawing/2014/main" id="{608665DA-1C0B-41FC-909B-BFC2558E4710}"/>
              </a:ext>
            </a:extLst>
          </p:cNvPr>
          <p:cNvSpPr txBox="1">
            <a:spLocks noChangeArrowheads="1"/>
          </p:cNvSpPr>
          <p:nvPr/>
        </p:nvSpPr>
        <p:spPr bwMode="auto">
          <a:xfrm>
            <a:off x="7029450" y="5943600"/>
            <a:ext cx="2803525" cy="400050"/>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000">
                <a:solidFill>
                  <a:schemeClr val="bg2"/>
                </a:solidFill>
              </a:rPr>
              <a:t>Twin Shaft Mixtures</a:t>
            </a:r>
          </a:p>
        </p:txBody>
      </p:sp>
      <p:sp>
        <p:nvSpPr>
          <p:cNvPr id="90117" name="Text Box 7">
            <a:extLst>
              <a:ext uri="{FF2B5EF4-FFF2-40B4-BE49-F238E27FC236}">
                <a16:creationId xmlns:a16="http://schemas.microsoft.com/office/drawing/2014/main" id="{C519BB75-0DDC-42E3-9D8A-25945E1BEF74}"/>
              </a:ext>
            </a:extLst>
          </p:cNvPr>
          <p:cNvSpPr txBox="1">
            <a:spLocks noChangeArrowheads="1"/>
          </p:cNvSpPr>
          <p:nvPr/>
        </p:nvSpPr>
        <p:spPr bwMode="auto">
          <a:xfrm>
            <a:off x="7800975" y="4402138"/>
            <a:ext cx="2486025" cy="39687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a:solidFill>
                  <a:schemeClr val="bg2"/>
                </a:solidFill>
              </a:rPr>
              <a:t>Load Out</a:t>
            </a:r>
          </a:p>
        </p:txBody>
      </p:sp>
      <p:sp>
        <p:nvSpPr>
          <p:cNvPr id="90118" name="Text Box 8">
            <a:extLst>
              <a:ext uri="{FF2B5EF4-FFF2-40B4-BE49-F238E27FC236}">
                <a16:creationId xmlns:a16="http://schemas.microsoft.com/office/drawing/2014/main" id="{3B8A36C5-2C73-4F19-8A8E-46AD08C60722}"/>
              </a:ext>
            </a:extLst>
          </p:cNvPr>
          <p:cNvSpPr txBox="1">
            <a:spLocks noChangeArrowheads="1"/>
          </p:cNvSpPr>
          <p:nvPr/>
        </p:nvSpPr>
        <p:spPr bwMode="auto">
          <a:xfrm>
            <a:off x="8315325" y="3505200"/>
            <a:ext cx="1714500" cy="70167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000">
                <a:solidFill>
                  <a:schemeClr val="bg2"/>
                </a:solidFill>
              </a:rPr>
              <a:t>Batching Controls</a:t>
            </a:r>
          </a:p>
        </p:txBody>
      </p:sp>
      <p:sp>
        <p:nvSpPr>
          <p:cNvPr id="90119" name="Text Box 10">
            <a:extLst>
              <a:ext uri="{FF2B5EF4-FFF2-40B4-BE49-F238E27FC236}">
                <a16:creationId xmlns:a16="http://schemas.microsoft.com/office/drawing/2014/main" id="{87687D3A-1F20-4E01-912C-04B2E0924818}"/>
              </a:ext>
            </a:extLst>
          </p:cNvPr>
          <p:cNvSpPr txBox="1">
            <a:spLocks noChangeArrowheads="1"/>
          </p:cNvSpPr>
          <p:nvPr/>
        </p:nvSpPr>
        <p:spPr bwMode="auto">
          <a:xfrm>
            <a:off x="0" y="1524000"/>
            <a:ext cx="2581275" cy="70802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a:solidFill>
                  <a:schemeClr val="bg2"/>
                </a:solidFill>
              </a:rPr>
              <a:t>Moisture Sensors</a:t>
            </a:r>
          </a:p>
          <a:p>
            <a:pPr>
              <a:spcBef>
                <a:spcPct val="0"/>
              </a:spcBef>
              <a:buClrTx/>
              <a:buSzTx/>
              <a:buFontTx/>
              <a:buNone/>
            </a:pPr>
            <a:endParaRPr lang="en-US" altLang="en-US" sz="2000">
              <a:solidFill>
                <a:schemeClr val="bg2"/>
              </a:solidFill>
            </a:endParaRPr>
          </a:p>
        </p:txBody>
      </p:sp>
      <p:sp>
        <p:nvSpPr>
          <p:cNvPr id="90120" name="Text Box 11">
            <a:extLst>
              <a:ext uri="{FF2B5EF4-FFF2-40B4-BE49-F238E27FC236}">
                <a16:creationId xmlns:a16="http://schemas.microsoft.com/office/drawing/2014/main" id="{3595CA86-CAB1-4680-8052-F4028A173430}"/>
              </a:ext>
            </a:extLst>
          </p:cNvPr>
          <p:cNvSpPr txBox="1">
            <a:spLocks noChangeArrowheads="1"/>
          </p:cNvSpPr>
          <p:nvPr/>
        </p:nvSpPr>
        <p:spPr bwMode="auto">
          <a:xfrm>
            <a:off x="-42863" y="5027613"/>
            <a:ext cx="1350963" cy="70802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a:solidFill>
                  <a:schemeClr val="bg2"/>
                </a:solidFill>
              </a:rPr>
              <a:t>Scales, </a:t>
            </a:r>
          </a:p>
          <a:p>
            <a:pPr>
              <a:spcBef>
                <a:spcPct val="0"/>
              </a:spcBef>
              <a:buClrTx/>
              <a:buSzTx/>
              <a:buFontTx/>
              <a:buNone/>
            </a:pPr>
            <a:r>
              <a:rPr lang="en-US" altLang="en-US" sz="2000">
                <a:solidFill>
                  <a:schemeClr val="bg2"/>
                </a:solidFill>
              </a:rPr>
              <a:t>load cells</a:t>
            </a:r>
          </a:p>
        </p:txBody>
      </p:sp>
      <p:sp>
        <p:nvSpPr>
          <p:cNvPr id="90121" name="Text Box 12">
            <a:extLst>
              <a:ext uri="{FF2B5EF4-FFF2-40B4-BE49-F238E27FC236}">
                <a16:creationId xmlns:a16="http://schemas.microsoft.com/office/drawing/2014/main" id="{FA14E54B-8067-4574-9370-1F181EDFE503}"/>
              </a:ext>
            </a:extLst>
          </p:cNvPr>
          <p:cNvSpPr txBox="1">
            <a:spLocks noChangeArrowheads="1"/>
          </p:cNvSpPr>
          <p:nvPr/>
        </p:nvSpPr>
        <p:spPr bwMode="auto">
          <a:xfrm>
            <a:off x="269875" y="5843588"/>
            <a:ext cx="1944688" cy="70802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a:solidFill>
                  <a:schemeClr val="bg2"/>
                </a:solidFill>
              </a:rPr>
              <a:t>Silo Weighing </a:t>
            </a:r>
          </a:p>
          <a:p>
            <a:pPr>
              <a:spcBef>
                <a:spcPct val="0"/>
              </a:spcBef>
              <a:buClrTx/>
              <a:buSzTx/>
              <a:buFontTx/>
              <a:buNone/>
            </a:pPr>
            <a:r>
              <a:rPr lang="en-US" altLang="en-US" sz="2000">
                <a:solidFill>
                  <a:schemeClr val="bg2"/>
                </a:solidFill>
              </a:rPr>
              <a:t>and Inventory</a:t>
            </a:r>
          </a:p>
        </p:txBody>
      </p:sp>
      <p:sp>
        <p:nvSpPr>
          <p:cNvPr id="90122" name="Text Box 13">
            <a:extLst>
              <a:ext uri="{FF2B5EF4-FFF2-40B4-BE49-F238E27FC236}">
                <a16:creationId xmlns:a16="http://schemas.microsoft.com/office/drawing/2014/main" id="{40D21526-9EBC-4740-8CC3-6A09BE5E38E9}"/>
              </a:ext>
            </a:extLst>
          </p:cNvPr>
          <p:cNvSpPr txBox="1">
            <a:spLocks noChangeArrowheads="1"/>
          </p:cNvSpPr>
          <p:nvPr/>
        </p:nvSpPr>
        <p:spPr bwMode="auto">
          <a:xfrm>
            <a:off x="2828925" y="6096000"/>
            <a:ext cx="852488" cy="400050"/>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dirty="0">
                <a:solidFill>
                  <a:schemeClr val="bg2"/>
                </a:solidFill>
              </a:rPr>
              <a:t>Mixer</a:t>
            </a:r>
          </a:p>
        </p:txBody>
      </p:sp>
      <p:sp>
        <p:nvSpPr>
          <p:cNvPr id="90123" name="Text Box 14">
            <a:extLst>
              <a:ext uri="{FF2B5EF4-FFF2-40B4-BE49-F238E27FC236}">
                <a16:creationId xmlns:a16="http://schemas.microsoft.com/office/drawing/2014/main" id="{3F61D3B1-52E7-4116-8D90-949DE981CAB4}"/>
              </a:ext>
            </a:extLst>
          </p:cNvPr>
          <p:cNvSpPr txBox="1">
            <a:spLocks noChangeArrowheads="1"/>
          </p:cNvSpPr>
          <p:nvPr/>
        </p:nvSpPr>
        <p:spPr bwMode="auto">
          <a:xfrm>
            <a:off x="4203700" y="6154738"/>
            <a:ext cx="2378075" cy="70802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a:solidFill>
                  <a:schemeClr val="bg2"/>
                </a:solidFill>
              </a:rPr>
              <a:t>Mixer</a:t>
            </a:r>
          </a:p>
          <a:p>
            <a:pPr>
              <a:spcBef>
                <a:spcPct val="0"/>
              </a:spcBef>
              <a:buClrTx/>
              <a:buSzTx/>
              <a:buFontTx/>
              <a:buNone/>
            </a:pPr>
            <a:r>
              <a:rPr lang="en-US" altLang="en-US" sz="2000">
                <a:solidFill>
                  <a:schemeClr val="bg2"/>
                </a:solidFill>
              </a:rPr>
              <a:t>Moisture Controls</a:t>
            </a:r>
          </a:p>
        </p:txBody>
      </p:sp>
      <p:sp>
        <p:nvSpPr>
          <p:cNvPr id="13" name="Rectangle 22">
            <a:extLst>
              <a:ext uri="{FF2B5EF4-FFF2-40B4-BE49-F238E27FC236}">
                <a16:creationId xmlns:a16="http://schemas.microsoft.com/office/drawing/2014/main" id="{2018A366-FD0C-4A11-A03A-F384153476AF}"/>
              </a:ext>
            </a:extLst>
          </p:cNvPr>
          <p:cNvSpPr>
            <a:spLocks noChangeArrowheads="1"/>
          </p:cNvSpPr>
          <p:nvPr/>
        </p:nvSpPr>
        <p:spPr bwMode="auto">
          <a:xfrm>
            <a:off x="676275" y="500063"/>
            <a:ext cx="8356600"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Process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9507" name="Rectangle 3">
            <a:extLst>
              <a:ext uri="{FF2B5EF4-FFF2-40B4-BE49-F238E27FC236}">
                <a16:creationId xmlns:a16="http://schemas.microsoft.com/office/drawing/2014/main" id="{D9694CC0-BBE6-46CE-BEEC-8BD771B5D181}"/>
              </a:ext>
            </a:extLst>
          </p:cNvPr>
          <p:cNvSpPr>
            <a:spLocks noGrp="1" noChangeArrowheads="1"/>
          </p:cNvSpPr>
          <p:nvPr>
            <p:ph idx="1"/>
          </p:nvPr>
        </p:nvSpPr>
        <p:spPr>
          <a:xfrm>
            <a:off x="514350" y="2895600"/>
            <a:ext cx="9258300" cy="4525963"/>
          </a:xfrm>
        </p:spPr>
        <p:txBody>
          <a:bodyPr/>
          <a:lstStyle/>
          <a:p>
            <a:pPr>
              <a:defRPr/>
            </a:pPr>
            <a:r>
              <a:rPr lang="en-US" altLang="en-US" sz="4400"/>
              <a:t>Particulate Matter</a:t>
            </a:r>
          </a:p>
          <a:p>
            <a:pPr>
              <a:defRPr/>
            </a:pPr>
            <a:r>
              <a:rPr lang="en-US" altLang="en-US" sz="4400"/>
              <a:t>Combustion Emissions</a:t>
            </a:r>
          </a:p>
          <a:p>
            <a:pPr>
              <a:defRPr/>
            </a:pPr>
            <a:endParaRPr lang="en-US" altLang="en-US" sz="4400"/>
          </a:p>
        </p:txBody>
      </p:sp>
      <p:sp>
        <p:nvSpPr>
          <p:cNvPr id="149509" name="Text Box 5">
            <a:extLst>
              <a:ext uri="{FF2B5EF4-FFF2-40B4-BE49-F238E27FC236}">
                <a16:creationId xmlns:a16="http://schemas.microsoft.com/office/drawing/2014/main" id="{B5EFA637-C0B3-4C12-873B-C378F9F62C9A}"/>
              </a:ext>
            </a:extLst>
          </p:cNvPr>
          <p:cNvSpPr txBox="1">
            <a:spLocks noChangeArrowheads="1"/>
          </p:cNvSpPr>
          <p:nvPr/>
        </p:nvSpPr>
        <p:spPr bwMode="auto">
          <a:xfrm>
            <a:off x="668338" y="1614488"/>
            <a:ext cx="4646612"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endParaRPr lang="en-US" altLang="en-US">
              <a:effectLst>
                <a:outerShdw blurRad="38100" dist="38100" dir="2700000" algn="tl">
                  <a:srgbClr val="C0C0C0"/>
                </a:outerShdw>
              </a:effectLst>
            </a:endParaRPr>
          </a:p>
        </p:txBody>
      </p:sp>
      <p:sp>
        <p:nvSpPr>
          <p:cNvPr id="7" name="Rectangle 22">
            <a:extLst>
              <a:ext uri="{FF2B5EF4-FFF2-40B4-BE49-F238E27FC236}">
                <a16:creationId xmlns:a16="http://schemas.microsoft.com/office/drawing/2014/main" id="{6897BAC1-D27B-4C31-8B15-B2CE4C4F06B1}"/>
              </a:ext>
            </a:extLst>
          </p:cNvPr>
          <p:cNvSpPr>
            <a:spLocks noChangeArrowheads="1"/>
          </p:cNvSpPr>
          <p:nvPr/>
        </p:nvSpPr>
        <p:spPr bwMode="auto">
          <a:xfrm>
            <a:off x="857250" y="496888"/>
            <a:ext cx="8356600"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Process: Types of Emissions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1443" name="Rectangle 3">
            <a:extLst>
              <a:ext uri="{FF2B5EF4-FFF2-40B4-BE49-F238E27FC236}">
                <a16:creationId xmlns:a16="http://schemas.microsoft.com/office/drawing/2014/main" id="{A8C620D1-8E6C-4526-9B9F-66C176D1A8A6}"/>
              </a:ext>
            </a:extLst>
          </p:cNvPr>
          <p:cNvSpPr>
            <a:spLocks noGrp="1" noChangeArrowheads="1"/>
          </p:cNvSpPr>
          <p:nvPr>
            <p:ph idx="1"/>
          </p:nvPr>
        </p:nvSpPr>
        <p:spPr/>
        <p:txBody>
          <a:bodyPr/>
          <a:lstStyle/>
          <a:p>
            <a:pPr>
              <a:defRPr/>
            </a:pPr>
            <a:endParaRPr lang="en-US" altLang="en-US"/>
          </a:p>
        </p:txBody>
      </p:sp>
      <p:pic>
        <p:nvPicPr>
          <p:cNvPr id="94211" name="Picture 4" descr="A picture of several concrete weigh batching and a concrete truck and arrows pointing to sprinkler and load out grizzly&#10;&#10;The below should be deleted:&#10;DSC00071" title="Concrete Batching Process">
            <a:extLst>
              <a:ext uri="{FF2B5EF4-FFF2-40B4-BE49-F238E27FC236}">
                <a16:creationId xmlns:a16="http://schemas.microsoft.com/office/drawing/2014/main" id="{B86BA8C2-E6B7-4361-8E1C-D2634CD226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24000"/>
            <a:ext cx="10287000" cy="533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4212" name="Line 5">
            <a:extLst>
              <a:ext uri="{FF2B5EF4-FFF2-40B4-BE49-F238E27FC236}">
                <a16:creationId xmlns:a16="http://schemas.microsoft.com/office/drawing/2014/main" id="{E7453BC0-56E3-4804-B90E-4A84E7D428B9}"/>
              </a:ext>
            </a:extLst>
          </p:cNvPr>
          <p:cNvSpPr>
            <a:spLocks noChangeShapeType="1"/>
          </p:cNvSpPr>
          <p:nvPr/>
        </p:nvSpPr>
        <p:spPr bwMode="auto">
          <a:xfrm flipV="1">
            <a:off x="6515100" y="3505200"/>
            <a:ext cx="600075" cy="13716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01446" name="Text Box 6">
            <a:extLst>
              <a:ext uri="{FF2B5EF4-FFF2-40B4-BE49-F238E27FC236}">
                <a16:creationId xmlns:a16="http://schemas.microsoft.com/office/drawing/2014/main" id="{A3BB67BD-6AC4-4344-A670-7929563159B6}"/>
              </a:ext>
            </a:extLst>
          </p:cNvPr>
          <p:cNvSpPr txBox="1">
            <a:spLocks noChangeArrowheads="1"/>
          </p:cNvSpPr>
          <p:nvPr/>
        </p:nvSpPr>
        <p:spPr bwMode="auto">
          <a:xfrm>
            <a:off x="4397375" y="4945063"/>
            <a:ext cx="52895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sz="3200">
                <a:solidFill>
                  <a:srgbClr val="FF0000"/>
                </a:solidFill>
                <a:effectLst>
                  <a:outerShdw blurRad="38100" dist="38100" dir="2700000" algn="tl">
                    <a:srgbClr val="C0C0C0"/>
                  </a:outerShdw>
                </a:effectLst>
              </a:rPr>
              <a:t>Sprinkler and </a:t>
            </a:r>
          </a:p>
          <a:p>
            <a:pPr>
              <a:spcBef>
                <a:spcPct val="50000"/>
              </a:spcBef>
              <a:defRPr/>
            </a:pPr>
            <a:r>
              <a:rPr lang="en-US" altLang="en-US" sz="3200">
                <a:solidFill>
                  <a:schemeClr val="accent2"/>
                </a:solidFill>
                <a:effectLst>
                  <a:outerShdw blurRad="38100" dist="38100" dir="2700000" algn="tl">
                    <a:srgbClr val="C0C0C0"/>
                  </a:outerShdw>
                </a:effectLst>
              </a:rPr>
              <a:t>Load Out Grizzly</a:t>
            </a:r>
          </a:p>
        </p:txBody>
      </p:sp>
      <p:sp>
        <p:nvSpPr>
          <p:cNvPr id="94214" name="Line 7">
            <a:extLst>
              <a:ext uri="{FF2B5EF4-FFF2-40B4-BE49-F238E27FC236}">
                <a16:creationId xmlns:a16="http://schemas.microsoft.com/office/drawing/2014/main" id="{CD96235E-CDB8-4A57-B0DB-259240A7452B}"/>
              </a:ext>
            </a:extLst>
          </p:cNvPr>
          <p:cNvSpPr>
            <a:spLocks noChangeShapeType="1"/>
          </p:cNvSpPr>
          <p:nvPr/>
        </p:nvSpPr>
        <p:spPr bwMode="auto">
          <a:xfrm flipV="1">
            <a:off x="8743950" y="4267200"/>
            <a:ext cx="600075" cy="1371600"/>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1" name="Rectangle 22">
            <a:extLst>
              <a:ext uri="{FF2B5EF4-FFF2-40B4-BE49-F238E27FC236}">
                <a16:creationId xmlns:a16="http://schemas.microsoft.com/office/drawing/2014/main" id="{1AF126C0-6BA9-4157-91E9-A6D36E89D2A1}"/>
              </a:ext>
            </a:extLst>
          </p:cNvPr>
          <p:cNvSpPr>
            <a:spLocks noChangeArrowheads="1"/>
          </p:cNvSpPr>
          <p:nvPr/>
        </p:nvSpPr>
        <p:spPr bwMode="auto">
          <a:xfrm>
            <a:off x="857250" y="496888"/>
            <a:ext cx="8356600"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Process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3491" name="Rectangle 3">
            <a:extLst>
              <a:ext uri="{FF2B5EF4-FFF2-40B4-BE49-F238E27FC236}">
                <a16:creationId xmlns:a16="http://schemas.microsoft.com/office/drawing/2014/main" id="{B4B7AB0E-CC6D-435A-B32B-FE98A02B1DD1}"/>
              </a:ext>
            </a:extLst>
          </p:cNvPr>
          <p:cNvSpPr>
            <a:spLocks noGrp="1" noChangeArrowheads="1"/>
          </p:cNvSpPr>
          <p:nvPr>
            <p:ph idx="1"/>
          </p:nvPr>
        </p:nvSpPr>
        <p:spPr/>
        <p:txBody>
          <a:bodyPr/>
          <a:lstStyle/>
          <a:p>
            <a:pPr>
              <a:defRPr/>
            </a:pPr>
            <a:endParaRPr lang="en-US" altLang="en-US"/>
          </a:p>
        </p:txBody>
      </p:sp>
      <p:pic>
        <p:nvPicPr>
          <p:cNvPr id="96259" name="Picture 4" descr="A picture of several stacking conveyors with stock piles of aggregate and sand below the conveyors with wet ground and a concrete batching plant in the background&#10;&#10;The below should be deleted:&#10;DSC00072" title="Concrete Batching: Stockpiles">
            <a:extLst>
              <a:ext uri="{FF2B5EF4-FFF2-40B4-BE49-F238E27FC236}">
                <a16:creationId xmlns:a16="http://schemas.microsoft.com/office/drawing/2014/main" id="{2030A0D4-A4D4-453D-A403-F373A730D1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9030"/>
          <a:stretch>
            <a:fillRect/>
          </a:stretch>
        </p:blipFill>
        <p:spPr bwMode="auto">
          <a:xfrm>
            <a:off x="0" y="1143000"/>
            <a:ext cx="10287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BF36FA0B-FE3E-4EB1-A1EF-3BEC5DC99BFC}"/>
              </a:ext>
            </a:extLst>
          </p:cNvPr>
          <p:cNvSpPr>
            <a:spLocks noChangeArrowheads="1"/>
          </p:cNvSpPr>
          <p:nvPr/>
        </p:nvSpPr>
        <p:spPr bwMode="auto">
          <a:xfrm>
            <a:off x="857250" y="496888"/>
            <a:ext cx="8356600"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Stockpiles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id="{B76A510E-2F07-4488-8139-1EE45191D1EF}"/>
              </a:ext>
            </a:extLst>
          </p:cNvPr>
          <p:cNvSpPr>
            <a:spLocks noGrp="1" noChangeArrowheads="1"/>
          </p:cNvSpPr>
          <p:nvPr>
            <p:ph type="title"/>
          </p:nvPr>
        </p:nvSpPr>
        <p:spPr/>
        <p:txBody>
          <a:bodyPr/>
          <a:lstStyle/>
          <a:p>
            <a:endParaRPr lang="en-US" altLang="en-US"/>
          </a:p>
        </p:txBody>
      </p:sp>
      <p:sp>
        <p:nvSpPr>
          <p:cNvPr id="702467" name="Rectangle 3">
            <a:extLst>
              <a:ext uri="{FF2B5EF4-FFF2-40B4-BE49-F238E27FC236}">
                <a16:creationId xmlns:a16="http://schemas.microsoft.com/office/drawing/2014/main" id="{6FA0AD63-3006-4BC0-BE7A-AFF8EEB8ED4F}"/>
              </a:ext>
            </a:extLst>
          </p:cNvPr>
          <p:cNvSpPr>
            <a:spLocks noGrp="1" noChangeArrowheads="1"/>
          </p:cNvSpPr>
          <p:nvPr>
            <p:ph idx="1"/>
          </p:nvPr>
        </p:nvSpPr>
        <p:spPr/>
        <p:txBody>
          <a:bodyPr/>
          <a:lstStyle/>
          <a:p>
            <a:pPr>
              <a:defRPr/>
            </a:pPr>
            <a:endParaRPr lang="en-US" altLang="en-US"/>
          </a:p>
        </p:txBody>
      </p:sp>
      <p:pic>
        <p:nvPicPr>
          <p:cNvPr id="98308" name="Picture 4" descr="A picture of some aggregate conveyors and concrete weigh batching operation&#10;&#10;The below should be deleted:&#10;DSC00073" title="Concrete Batching: Aggregate Conveyors">
            <a:extLst>
              <a:ext uri="{FF2B5EF4-FFF2-40B4-BE49-F238E27FC236}">
                <a16:creationId xmlns:a16="http://schemas.microsoft.com/office/drawing/2014/main" id="{CD1FF4FE-D74D-4F02-99AF-1A5393872B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544175" cy="710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EC16E7C0-7532-4338-921F-8659A049F368}"/>
              </a:ext>
            </a:extLst>
          </p:cNvPr>
          <p:cNvSpPr>
            <a:spLocks noChangeArrowheads="1"/>
          </p:cNvSpPr>
          <p:nvPr/>
        </p:nvSpPr>
        <p:spPr bwMode="auto">
          <a:xfrm>
            <a:off x="1552575" y="5410200"/>
            <a:ext cx="8358188"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Aggregate Conveyors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0354" name="Picture 7" descr="The top left is a picture of a sand and aggregate storage piles&#10;&#10;The below should be deleted:&#10;field trips 003" title="Concrete Batching: Storage of Dry Ingredients">
            <a:extLst>
              <a:ext uri="{FF2B5EF4-FFF2-40B4-BE49-F238E27FC236}">
                <a16:creationId xmlns:a16="http://schemas.microsoft.com/office/drawing/2014/main" id="{0346EA35-7B6C-4EF9-BE3F-96AFBBB7F39C}"/>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700088" y="1795463"/>
            <a:ext cx="4114800" cy="2414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6" name="Picture 14" descr="The bottom left is a picture of several stacking conveyors with stock piles of aggregate and sand below them and a wet ground in the forefront&#10;&#10;The below should be deleted:&#10;DSC00072" title="Concrete Batching: Storage of Dry Ingredients">
            <a:extLst>
              <a:ext uri="{FF2B5EF4-FFF2-40B4-BE49-F238E27FC236}">
                <a16:creationId xmlns:a16="http://schemas.microsoft.com/office/drawing/2014/main" id="{0339A2F9-23B9-42DA-A55B-1BD2D43D791C}"/>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tretch>
            <a:fillRect/>
          </a:stretch>
        </p:blipFill>
        <p:spPr>
          <a:xfrm>
            <a:off x="700088" y="4210049"/>
            <a:ext cx="4114799" cy="257114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5" name="Picture 9" descr="The right picture shows several storage bins or silos equipped with load cells&#10;&#10;The below should be deleted:&#10;P3270007" title="Concrete Batching: Storage of Dry Ingredients">
            <a:extLst>
              <a:ext uri="{FF2B5EF4-FFF2-40B4-BE49-F238E27FC236}">
                <a16:creationId xmlns:a16="http://schemas.microsoft.com/office/drawing/2014/main" id="{EE5750A9-9629-4A15-8611-45D640178737}"/>
              </a:ext>
            </a:extLst>
          </p:cNvPr>
          <p:cNvPicPr>
            <a:picLocks noGrp="1" noChangeAspect="1" noChangeArrowheads="1"/>
          </p:cNvPicPr>
          <p:nvPr>
            <p:ph sz="half" idx="3"/>
          </p:nvPr>
        </p:nvPicPr>
        <p:blipFill>
          <a:blip r:embed="rId5">
            <a:extLst>
              <a:ext uri="{28A0092B-C50C-407E-A947-70E740481C1C}">
                <a14:useLocalDpi xmlns:a14="http://schemas.microsoft.com/office/drawing/2010/main" val="0"/>
              </a:ext>
            </a:extLst>
          </a:blip>
          <a:stretch>
            <a:fillRect/>
          </a:stretch>
        </p:blipFill>
        <p:spPr>
          <a:xfrm>
            <a:off x="5229225" y="2353552"/>
            <a:ext cx="4543425" cy="301925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2">
            <a:extLst>
              <a:ext uri="{FF2B5EF4-FFF2-40B4-BE49-F238E27FC236}">
                <a16:creationId xmlns:a16="http://schemas.microsoft.com/office/drawing/2014/main" id="{88FD838C-D793-49CB-994D-F618666C6AF2}"/>
              </a:ext>
            </a:extLst>
          </p:cNvPr>
          <p:cNvSpPr>
            <a:spLocks noChangeArrowheads="1"/>
          </p:cNvSpPr>
          <p:nvPr/>
        </p:nvSpPr>
        <p:spPr bwMode="auto">
          <a:xfrm>
            <a:off x="952500" y="223838"/>
            <a:ext cx="8358188"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lIns="91440" tIns="45720" rIns="91440" bIns="45720" anchor="t">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Storage of</a:t>
            </a:r>
            <a:r>
              <a:rPr lang="en-US" altLang="en-US" sz="4000" b="1" dirty="0">
                <a:solidFill>
                  <a:srgbClr val="CC0000"/>
                </a:solidFill>
                <a:effectLst>
                  <a:outerShdw blurRad="38100" dist="38100" dir="2700000" algn="tl">
                    <a:srgbClr val="000000"/>
                  </a:outerShdw>
                </a:effectLst>
              </a:rPr>
              <a:t> Dry Ingredients</a:t>
            </a:r>
          </a:p>
        </p:txBody>
      </p:sp>
    </p:spTree>
  </p:cSld>
  <p:clrMapOvr>
    <a:masterClrMapping/>
  </p:clrMapOvr>
  <p:transition advClick="0"/>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4515" name="Rectangle 3">
            <a:extLst>
              <a:ext uri="{FF2B5EF4-FFF2-40B4-BE49-F238E27FC236}">
                <a16:creationId xmlns:a16="http://schemas.microsoft.com/office/drawing/2014/main" id="{AC97F8A1-8767-4381-8F3D-F802D5C9D6FD}"/>
              </a:ext>
            </a:extLst>
          </p:cNvPr>
          <p:cNvSpPr>
            <a:spLocks noGrp="1" noChangeArrowheads="1"/>
          </p:cNvSpPr>
          <p:nvPr>
            <p:ph idx="1"/>
          </p:nvPr>
        </p:nvSpPr>
        <p:spPr/>
        <p:txBody>
          <a:bodyPr/>
          <a:lstStyle/>
          <a:p>
            <a:pPr>
              <a:defRPr/>
            </a:pPr>
            <a:endParaRPr lang="en-US" altLang="en-US"/>
          </a:p>
        </p:txBody>
      </p:sp>
      <p:pic>
        <p:nvPicPr>
          <p:cNvPr id="102403" name="Picture 4" descr="A picture of two open top storage bins filled to the top with solid raw material&#10;&#10;The below should be deleted:&#10;DSC00083" title="Concrete Batching: Raw Material Receiving &amp; Storage">
            <a:extLst>
              <a:ext uri="{FF2B5EF4-FFF2-40B4-BE49-F238E27FC236}">
                <a16:creationId xmlns:a16="http://schemas.microsoft.com/office/drawing/2014/main" id="{8011F22D-557F-42DC-9F53-9D405EC0EC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00200"/>
            <a:ext cx="10339388"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CAA47A0B-5E3A-4A00-A5E2-2FA9A5567670}"/>
              </a:ext>
            </a:extLst>
          </p:cNvPr>
          <p:cNvSpPr>
            <a:spLocks noChangeArrowheads="1"/>
          </p:cNvSpPr>
          <p:nvPr/>
        </p:nvSpPr>
        <p:spPr bwMode="auto">
          <a:xfrm>
            <a:off x="1320800" y="141288"/>
            <a:ext cx="8358188"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Raw Material Receiving &amp; Storage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 descr="The picture on the left shows a silo and a weigh batcher at a truck loading area of a Wet Mix Batching Operation" title="Wet Mix Batching Operation">
            <a:extLst>
              <a:ext uri="{FF2B5EF4-FFF2-40B4-BE49-F238E27FC236}">
                <a16:creationId xmlns:a16="http://schemas.microsoft.com/office/drawing/2014/main" id="{C6C7782A-5F4D-41C0-8C76-5FD8CF1AFFE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2" descr="Picture on the right shows a silo and weigh batcher and a truck loading area of a Dry Mix Batching Operation" title="Dry Mix Batching Operation">
            <a:extLst>
              <a:ext uri="{FF2B5EF4-FFF2-40B4-BE49-F238E27FC236}">
                <a16:creationId xmlns:a16="http://schemas.microsoft.com/office/drawing/2014/main" id="{3A425470-2B05-41F2-AFAC-9E351C2FF3F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4350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6CA3B57A-B7D5-4F9F-BC86-E4D2E076EE9A}"/>
              </a:ext>
            </a:extLst>
          </p:cNvPr>
          <p:cNvSpPr>
            <a:spLocks noGrp="1"/>
          </p:cNvSpPr>
          <p:nvPr>
            <p:ph type="title"/>
          </p:nvPr>
        </p:nvSpPr>
        <p:spPr>
          <a:xfrm>
            <a:off x="707923" y="663679"/>
            <a:ext cx="4435577" cy="530942"/>
          </a:xfrm>
          <a:solidFill>
            <a:schemeClr val="bg2">
              <a:lumMod val="90000"/>
            </a:schemeClr>
          </a:solidFill>
        </p:spPr>
        <p:txBody>
          <a:bodyPr>
            <a:normAutofit/>
          </a:bodyPr>
          <a:lstStyle/>
          <a:p>
            <a:r>
              <a:rPr lang="en-US" sz="2800"/>
              <a:t>Wet Mix Batching Operation</a:t>
            </a:r>
          </a:p>
        </p:txBody>
      </p:sp>
      <p:sp>
        <p:nvSpPr>
          <p:cNvPr id="7" name="Title 1">
            <a:extLst>
              <a:ext uri="{FF2B5EF4-FFF2-40B4-BE49-F238E27FC236}">
                <a16:creationId xmlns:a16="http://schemas.microsoft.com/office/drawing/2014/main" id="{067F86BE-61FF-4E84-B89D-BC7B75FB82B3}"/>
              </a:ext>
            </a:extLst>
          </p:cNvPr>
          <p:cNvSpPr txBox="1">
            <a:spLocks/>
          </p:cNvSpPr>
          <p:nvPr/>
        </p:nvSpPr>
        <p:spPr>
          <a:xfrm>
            <a:off x="5497461" y="6327058"/>
            <a:ext cx="4435577" cy="530942"/>
          </a:xfrm>
          <a:prstGeom prst="rect">
            <a:avLst/>
          </a:prstGeom>
          <a:solidFill>
            <a:schemeClr val="bg2">
              <a:lumMod val="90000"/>
            </a:schemeClr>
          </a:solidFill>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800"/>
              <a:t>Dry Mix Batching Operations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4450" name="Picture 12" descr="A picture of an aggregate screen and a surge bin used for receiving and storage of raw material" title="Concrete Batching: Raw Material Receiving &amp; Storage">
            <a:extLst>
              <a:ext uri="{FF2B5EF4-FFF2-40B4-BE49-F238E27FC236}">
                <a16:creationId xmlns:a16="http://schemas.microsoft.com/office/drawing/2014/main" id="{406010B9-FA77-483F-B9F8-32E0E24E82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0" y="2362200"/>
            <a:ext cx="367665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1301" name="Line 6">
            <a:extLst>
              <a:ext uri="{FF2B5EF4-FFF2-40B4-BE49-F238E27FC236}">
                <a16:creationId xmlns:a16="http://schemas.microsoft.com/office/drawing/2014/main" id="{D72196A1-8A92-4283-994E-DACC150C35D7}"/>
              </a:ext>
            </a:extLst>
          </p:cNvPr>
          <p:cNvSpPr>
            <a:spLocks noChangeShapeType="1"/>
          </p:cNvSpPr>
          <p:nvPr/>
        </p:nvSpPr>
        <p:spPr bwMode="auto">
          <a:xfrm>
            <a:off x="4457700" y="3733800"/>
            <a:ext cx="1714500" cy="1779588"/>
          </a:xfrm>
          <a:prstGeom prst="line">
            <a:avLst/>
          </a:prstGeom>
          <a:noFill/>
          <a:ln w="57150">
            <a:solidFill>
              <a:srgbClr val="FF00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6" name="Rectangle 22">
            <a:extLst>
              <a:ext uri="{FF2B5EF4-FFF2-40B4-BE49-F238E27FC236}">
                <a16:creationId xmlns:a16="http://schemas.microsoft.com/office/drawing/2014/main" id="{3761C525-EEDD-41BC-882F-6E62021F8B50}"/>
              </a:ext>
            </a:extLst>
          </p:cNvPr>
          <p:cNvSpPr>
            <a:spLocks noChangeArrowheads="1"/>
          </p:cNvSpPr>
          <p:nvPr/>
        </p:nvSpPr>
        <p:spPr bwMode="auto">
          <a:xfrm>
            <a:off x="1020763" y="3730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Raw Material Receiving &amp; Storage</a:t>
            </a:r>
          </a:p>
        </p:txBody>
      </p:sp>
      <p:sp>
        <p:nvSpPr>
          <p:cNvPr id="7" name="Rectangle 22">
            <a:extLst>
              <a:ext uri="{FF2B5EF4-FFF2-40B4-BE49-F238E27FC236}">
                <a16:creationId xmlns:a16="http://schemas.microsoft.com/office/drawing/2014/main" id="{1E653431-3A3B-437E-BEFE-CDC10AA89A3B}"/>
              </a:ext>
            </a:extLst>
          </p:cNvPr>
          <p:cNvSpPr>
            <a:spLocks noChangeArrowheads="1"/>
          </p:cNvSpPr>
          <p:nvPr/>
        </p:nvSpPr>
        <p:spPr bwMode="auto">
          <a:xfrm>
            <a:off x="4352925" y="5746750"/>
            <a:ext cx="5800725" cy="4794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2800" b="1">
                <a:solidFill>
                  <a:srgbClr val="CC0000"/>
                </a:solidFill>
                <a:effectLst>
                  <a:outerShdw blurRad="38100" dist="38100" dir="2700000" algn="tl">
                    <a:srgbClr val="000000"/>
                  </a:outerShdw>
                </a:effectLst>
              </a:rPr>
              <a:t>Aggregate Screen &amp; Surge Bin</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11301"/>
                                        </p:tgtEl>
                                        <p:attrNameLst>
                                          <p:attrName>style.visibility</p:attrName>
                                        </p:attrNameLst>
                                      </p:cBhvr>
                                      <p:to>
                                        <p:strVal val="visible"/>
                                      </p:to>
                                    </p:set>
                                    <p:anim calcmode="lin" valueType="num">
                                      <p:cBhvr additive="base">
                                        <p:cTn id="7" dur="500" fill="hold"/>
                                        <p:tgtEl>
                                          <p:spTgt spid="311301"/>
                                        </p:tgtEl>
                                        <p:attrNameLst>
                                          <p:attrName>ppt_x</p:attrName>
                                        </p:attrNameLst>
                                      </p:cBhvr>
                                      <p:tavLst>
                                        <p:tav tm="0">
                                          <p:val>
                                            <p:strVal val="#ppt_x"/>
                                          </p:val>
                                        </p:tav>
                                        <p:tav tm="100000">
                                          <p:val>
                                            <p:strVal val="#ppt_x"/>
                                          </p:val>
                                        </p:tav>
                                      </p:tavLst>
                                    </p:anim>
                                    <p:anim calcmode="lin" valueType="num">
                                      <p:cBhvr additive="base">
                                        <p:cTn id="8" dur="500" fill="hold"/>
                                        <p:tgtEl>
                                          <p:spTgt spid="3113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6498" name="Picture 5" descr="The top left is a picture of a drop opening of a hopper equipped with a moisture sensor " title="Concrete Batching: Moisture Sensor">
            <a:extLst>
              <a:ext uri="{FF2B5EF4-FFF2-40B4-BE49-F238E27FC236}">
                <a16:creationId xmlns:a16="http://schemas.microsoft.com/office/drawing/2014/main" id="{E39A5370-780E-4D88-8640-71A6018B3857}"/>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tretch>
            <a:fillRect/>
          </a:stretch>
        </p:blipFill>
        <p:spPr>
          <a:xfrm>
            <a:off x="2284386" y="2121664"/>
            <a:ext cx="1003352" cy="1143059"/>
          </a:xfrm>
        </p:spPr>
      </p:pic>
      <p:pic>
        <p:nvPicPr>
          <p:cNvPr id="106499" name="Picture 6" descr="The bottom left is a picture of a moisture sensor" title="Concrete Batching: Moisture Sensor">
            <a:extLst>
              <a:ext uri="{FF2B5EF4-FFF2-40B4-BE49-F238E27FC236}">
                <a16:creationId xmlns:a16="http://schemas.microsoft.com/office/drawing/2014/main" id="{53752623-2361-44D7-A1ED-829125BFCBAB}"/>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428625" y="4670425"/>
            <a:ext cx="4543425" cy="2187575"/>
          </a:xfrm>
        </p:spPr>
      </p:pic>
      <p:pic>
        <p:nvPicPr>
          <p:cNvPr id="106500" name="Picture 7" descr="The right picture is a picture of a hopper equipped with a moisture sensor" title="Concrete Batching: Moisture Sensor">
            <a:extLst>
              <a:ext uri="{FF2B5EF4-FFF2-40B4-BE49-F238E27FC236}">
                <a16:creationId xmlns:a16="http://schemas.microsoft.com/office/drawing/2014/main" id="{FAF09470-12E5-48D3-B0EA-2FF1909FA396}"/>
              </a:ext>
            </a:extLst>
          </p:cNvPr>
          <p:cNvPicPr>
            <a:picLocks noGrp="1" noChangeAspect="1" noChangeArrowheads="1"/>
          </p:cNvPicPr>
          <p:nvPr>
            <p:ph sz="half" idx="3"/>
          </p:nvPr>
        </p:nvPicPr>
        <p:blipFill>
          <a:blip r:embed="rId5">
            <a:extLst>
              <a:ext uri="{28A0092B-C50C-407E-A947-70E740481C1C}">
                <a14:useLocalDpi xmlns:a14="http://schemas.microsoft.com/office/drawing/2010/main" val="0"/>
              </a:ext>
            </a:extLst>
          </a:blip>
          <a:stretch>
            <a:fillRect/>
          </a:stretch>
        </p:blipFill>
        <p:spPr>
          <a:xfrm>
            <a:off x="5233808" y="1600200"/>
            <a:ext cx="4534259" cy="4525963"/>
          </a:xfrm>
        </p:spPr>
      </p:pic>
      <p:sp>
        <p:nvSpPr>
          <p:cNvPr id="7" name="Rectangle 22">
            <a:extLst>
              <a:ext uri="{FF2B5EF4-FFF2-40B4-BE49-F238E27FC236}">
                <a16:creationId xmlns:a16="http://schemas.microsoft.com/office/drawing/2014/main" id="{51236910-4E26-4C36-8F86-B44F72578E35}"/>
              </a:ext>
            </a:extLst>
          </p:cNvPr>
          <p:cNvSpPr>
            <a:spLocks noChangeArrowheads="1"/>
          </p:cNvSpPr>
          <p:nvPr/>
        </p:nvSpPr>
        <p:spPr bwMode="auto">
          <a:xfrm>
            <a:off x="519113" y="373063"/>
            <a:ext cx="9197975"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Moisture Sensor</a:t>
            </a:r>
          </a:p>
        </p:txBody>
      </p:sp>
    </p:spTree>
  </p:cSld>
  <p:clrMapOvr>
    <a:masterClrMapping/>
  </p:clrMapOvr>
  <p:transition advClick="0"/>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8546" name="Picture 9" descr="The left picture shows a concrete truck loading area with two truck loading feed chutes hanging from the top&#10;&#10;The below should be deleted:&#10;Cement Plant 061" title="Concrete Batching: Cement Receiving &amp; Storage">
            <a:extLst>
              <a:ext uri="{FF2B5EF4-FFF2-40B4-BE49-F238E27FC236}">
                <a16:creationId xmlns:a16="http://schemas.microsoft.com/office/drawing/2014/main" id="{CA320086-551C-4A16-A6DC-FFBE709983CA}"/>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2057400"/>
            <a:ext cx="48006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47" name="Picture 10" descr="The right picture shows a close up of the feed chute at a concrete truck loading area&#10;&#10;The below should be deleted:&#10;Cement Plant 062" title="Concrete Batching: Cement Receiving &amp; Storage">
            <a:extLst>
              <a:ext uri="{FF2B5EF4-FFF2-40B4-BE49-F238E27FC236}">
                <a16:creationId xmlns:a16="http://schemas.microsoft.com/office/drawing/2014/main" id="{F1CDFE1E-B3BF-430F-AC04-1FCF3108E19D}"/>
              </a:ext>
            </a:extLst>
          </p:cNvPr>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565775" y="2762647"/>
            <a:ext cx="4206875" cy="31551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A6F67E1F-0798-48A9-A727-0BE476C8D6C0}"/>
              </a:ext>
            </a:extLst>
          </p:cNvPr>
          <p:cNvSpPr>
            <a:spLocks noChangeArrowheads="1"/>
          </p:cNvSpPr>
          <p:nvPr/>
        </p:nvSpPr>
        <p:spPr bwMode="auto">
          <a:xfrm>
            <a:off x="1020763" y="3730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&amp; Storage</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0594" name="Picture 9" descr="A picture of a cement truck being loaded with a feed flexible line&#10;&#10;The below should be deleted:&#10;CBP51" title="Concrete Batching: Cement Receiving &amp; Storage">
            <a:extLst>
              <a:ext uri="{FF2B5EF4-FFF2-40B4-BE49-F238E27FC236}">
                <a16:creationId xmlns:a16="http://schemas.microsoft.com/office/drawing/2014/main" id="{BF1E5ADE-0B1B-4374-A04B-B14196624640}"/>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857250" y="1905000"/>
            <a:ext cx="8229600" cy="495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EA19D095-0C4A-4609-885C-29E6C7BC682B}"/>
              </a:ext>
            </a:extLst>
          </p:cNvPr>
          <p:cNvSpPr>
            <a:spLocks noChangeArrowheads="1"/>
          </p:cNvSpPr>
          <p:nvPr/>
        </p:nvSpPr>
        <p:spPr bwMode="auto">
          <a:xfrm>
            <a:off x="1020763" y="3730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&amp; Storage</a:t>
            </a:r>
          </a:p>
        </p:txBody>
      </p:sp>
    </p:spTree>
  </p:cSld>
  <p:clrMapOvr>
    <a:masterClrMapping/>
  </p:clrMapOvr>
  <p:transition advClick="0"/>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42" name="Picture 7" descr="A picture of a cement truck being pneumatically loaded with the pneumatic pumps on the side of a silo&#10;&#10;The below should be deleted:&#10;PNUEMATIC LOADOUT II" title="Concrete Batching: Cement Receiving Pneumatic Pumps">
            <a:extLst>
              <a:ext uri="{FF2B5EF4-FFF2-40B4-BE49-F238E27FC236}">
                <a16:creationId xmlns:a16="http://schemas.microsoft.com/office/drawing/2014/main" id="{49E40A48-71AF-43A8-B47E-C408496B1D15}"/>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2929852" y="2667000"/>
            <a:ext cx="5017845" cy="3332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9CFDE6FA-629A-42B7-8BBC-1139AF0F9CD0}"/>
              </a:ext>
            </a:extLst>
          </p:cNvPr>
          <p:cNvSpPr>
            <a:spLocks noChangeArrowheads="1"/>
          </p:cNvSpPr>
          <p:nvPr/>
        </p:nvSpPr>
        <p:spPr bwMode="auto">
          <a:xfrm>
            <a:off x="1020763" y="3730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Pneumatic Pumps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3891" name="Rectangle 3">
            <a:extLst>
              <a:ext uri="{FF2B5EF4-FFF2-40B4-BE49-F238E27FC236}">
                <a16:creationId xmlns:a16="http://schemas.microsoft.com/office/drawing/2014/main" id="{7F08BC6B-F428-40BE-86D6-7D93E93A5CD7}"/>
              </a:ext>
            </a:extLst>
          </p:cNvPr>
          <p:cNvSpPr>
            <a:spLocks noGrp="1" noChangeArrowheads="1"/>
          </p:cNvSpPr>
          <p:nvPr>
            <p:ph idx="1"/>
          </p:nvPr>
        </p:nvSpPr>
        <p:spPr>
          <a:xfrm>
            <a:off x="1104900" y="2026310"/>
            <a:ext cx="8667750" cy="3973506"/>
          </a:xfrm>
        </p:spPr>
        <p:txBody>
          <a:bodyPr/>
          <a:lstStyle/>
          <a:p>
            <a:pPr>
              <a:defRPr/>
            </a:pPr>
            <a:r>
              <a:rPr lang="en-US" altLang="en-US" dirty="0"/>
              <a:t>Dense-phase Pneumatic Conveying</a:t>
            </a:r>
          </a:p>
          <a:p>
            <a:pPr lvl="1">
              <a:defRPr/>
            </a:pPr>
            <a:r>
              <a:rPr lang="en-US" altLang="en-US" dirty="0"/>
              <a:t>Moves material at low velocity to prevent material degradation and equipment wear</a:t>
            </a:r>
          </a:p>
          <a:p>
            <a:pPr lvl="1">
              <a:defRPr/>
            </a:pPr>
            <a:r>
              <a:rPr lang="en-US" altLang="en-US" dirty="0"/>
              <a:t>Reduces segregation and promotes flow</a:t>
            </a:r>
          </a:p>
          <a:p>
            <a:pPr lvl="1">
              <a:defRPr/>
            </a:pPr>
            <a:r>
              <a:rPr lang="en-US" altLang="en-US" dirty="0"/>
              <a:t>Dry bulk material is typically loaded into a vessel called a </a:t>
            </a:r>
            <a:r>
              <a:rPr lang="en-US" altLang="en-US" i="1" dirty="0"/>
              <a:t>transporter</a:t>
            </a:r>
          </a:p>
          <a:p>
            <a:pPr lvl="2">
              <a:defRPr/>
            </a:pPr>
            <a:r>
              <a:rPr lang="en-US" altLang="en-US" dirty="0"/>
              <a:t>Pressurized from 15 to 60 psi</a:t>
            </a:r>
          </a:p>
        </p:txBody>
      </p:sp>
      <p:sp>
        <p:nvSpPr>
          <p:cNvPr id="5" name="Rectangle 22">
            <a:extLst>
              <a:ext uri="{FF2B5EF4-FFF2-40B4-BE49-F238E27FC236}">
                <a16:creationId xmlns:a16="http://schemas.microsoft.com/office/drawing/2014/main" id="{4694C6EF-D714-4CDE-A817-CEFC77C9452C}"/>
              </a:ext>
            </a:extLst>
          </p:cNvPr>
          <p:cNvSpPr>
            <a:spLocks noChangeArrowheads="1"/>
          </p:cNvSpPr>
          <p:nvPr/>
        </p:nvSpPr>
        <p:spPr bwMode="auto">
          <a:xfrm>
            <a:off x="1020763" y="387350"/>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Pneumatic Pumps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6738" name="Picture 10" descr="A picture of a pneumatic pump at the bottom of a cement storage bin&#10;&#10;The below should be deleted:&#10;field trips 014" title="Concrete Batching: Cement Receiving Pneumatic Pump">
            <a:extLst>
              <a:ext uri="{FF2B5EF4-FFF2-40B4-BE49-F238E27FC236}">
                <a16:creationId xmlns:a16="http://schemas.microsoft.com/office/drawing/2014/main" id="{FB13A81D-47C7-4FEC-8D31-DB03547950D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10287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00AA51FC-4706-4BAE-93A2-9C2AA8C97CFF}"/>
              </a:ext>
            </a:extLst>
          </p:cNvPr>
          <p:cNvSpPr>
            <a:spLocks noChangeArrowheads="1"/>
          </p:cNvSpPr>
          <p:nvPr/>
        </p:nvSpPr>
        <p:spPr bwMode="auto">
          <a:xfrm>
            <a:off x="1020763" y="539591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Pneumatic Pump</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8786" name="Picture 5" descr="A picture of a cement storage tank with 3 discharge hopper areas below the tank&#10;&#10;The below should be deleted:&#10;chandler 011" title="Concrete Batching: Cement Receiving Silo">
            <a:extLst>
              <a:ext uri="{FF2B5EF4-FFF2-40B4-BE49-F238E27FC236}">
                <a16:creationId xmlns:a16="http://schemas.microsoft.com/office/drawing/2014/main" id="{38247AF8-1528-457C-9AC3-D8BFC69E943C}"/>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2175154" y="2667000"/>
            <a:ext cx="6527242" cy="3332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77AB04B1-E0E5-4EA1-9E79-6B158411BCE1}"/>
              </a:ext>
            </a:extLst>
          </p:cNvPr>
          <p:cNvSpPr>
            <a:spLocks noChangeArrowheads="1"/>
          </p:cNvSpPr>
          <p:nvPr/>
        </p:nvSpPr>
        <p:spPr bwMode="auto">
          <a:xfrm>
            <a:off x="1020763" y="1825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Silo</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descr="A picture of two feed chutes for loading cement into cement trucks" title="Concrete Batching: Cement Loadout">
            <a:extLst>
              <a:ext uri="{FF2B5EF4-FFF2-40B4-BE49-F238E27FC236}">
                <a16:creationId xmlns:a16="http://schemas.microsoft.com/office/drawing/2014/main" id="{AFA04CFD-C4FE-47D5-B140-1B8AB2F47F1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F1D4C738-F706-4567-859D-9314CF3DF660}"/>
              </a:ext>
            </a:extLst>
          </p:cNvPr>
          <p:cNvSpPr>
            <a:spLocks noChangeArrowheads="1"/>
          </p:cNvSpPr>
          <p:nvPr/>
        </p:nvSpPr>
        <p:spPr bwMode="auto">
          <a:xfrm>
            <a:off x="1020763" y="1825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a:t>
            </a:r>
          </a:p>
          <a:p>
            <a:pPr algn="ctr">
              <a:lnSpc>
                <a:spcPct val="90000"/>
              </a:lnSpc>
              <a:defRPr/>
            </a:pPr>
            <a:r>
              <a:rPr lang="en-US" altLang="en-US" sz="4000" b="1">
                <a:solidFill>
                  <a:srgbClr val="CC0000"/>
                </a:solidFill>
                <a:effectLst>
                  <a:outerShdw blurRad="38100" dist="38100" dir="2700000" algn="tl">
                    <a:srgbClr val="000000"/>
                  </a:outerShdw>
                </a:effectLst>
              </a:rPr>
              <a:t>Cement  </a:t>
            </a:r>
            <a:r>
              <a:rPr lang="en-US" altLang="en-US" sz="4000" b="1" err="1">
                <a:solidFill>
                  <a:srgbClr val="CC0000"/>
                </a:solidFill>
                <a:effectLst>
                  <a:outerShdw blurRad="38100" dist="38100" dir="2700000" algn="tl">
                    <a:srgbClr val="000000"/>
                  </a:outerShdw>
                </a:effectLst>
              </a:rPr>
              <a:t>Loadout</a:t>
            </a:r>
            <a:endParaRPr lang="en-US" altLang="en-US" sz="4000" b="1">
              <a:solidFill>
                <a:srgbClr val="CC0000"/>
              </a:solidFill>
              <a:effectLst>
                <a:outerShdw blurRad="38100" dist="38100" dir="2700000" algn="tl">
                  <a:srgbClr val="000000"/>
                </a:outerShdw>
              </a:effectLst>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882" name="Picture 3" descr="The right picture shows two weigh hoppers used to measure dry ingredients before added into mixers" title="Concrete Batching: Weigh Hopper">
            <a:extLst>
              <a:ext uri="{FF2B5EF4-FFF2-40B4-BE49-F238E27FC236}">
                <a16:creationId xmlns:a16="http://schemas.microsoft.com/office/drawing/2014/main" id="{492670A2-8DCF-456C-AA45-7A5D2A51549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83188" y="3030538"/>
            <a:ext cx="5103812" cy="382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3" name="Picture 2" descr="The left picture shows the bottom of two weigh hoppers used for measuring dry ingredients before they are dropped into mixers" title="Concrete Batching: Weigh Hopper">
            <a:extLst>
              <a:ext uri="{FF2B5EF4-FFF2-40B4-BE49-F238E27FC236}">
                <a16:creationId xmlns:a16="http://schemas.microsoft.com/office/drawing/2014/main" id="{C7276A36-AC09-46AB-A985-584C89A2100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030538"/>
            <a:ext cx="5103813" cy="382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086" name="Text Box 6">
            <a:extLst>
              <a:ext uri="{FF2B5EF4-FFF2-40B4-BE49-F238E27FC236}">
                <a16:creationId xmlns:a16="http://schemas.microsoft.com/office/drawing/2014/main" id="{E2DAFA46-2D16-4D29-A591-6C311FB15463}"/>
              </a:ext>
            </a:extLst>
          </p:cNvPr>
          <p:cNvSpPr txBox="1">
            <a:spLocks noChangeArrowheads="1"/>
          </p:cNvSpPr>
          <p:nvPr/>
        </p:nvSpPr>
        <p:spPr bwMode="auto">
          <a:xfrm>
            <a:off x="3479800" y="1552575"/>
            <a:ext cx="281146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altLang="en-US">
                <a:solidFill>
                  <a:srgbClr val="FF0000"/>
                </a:solidFill>
                <a:effectLst>
                  <a:outerShdw blurRad="38100" dist="38100" dir="2700000" algn="tl">
                    <a:srgbClr val="C0C0C0"/>
                  </a:outerShdw>
                </a:effectLst>
              </a:rPr>
              <a:t>Weigh Hopper</a:t>
            </a:r>
          </a:p>
        </p:txBody>
      </p:sp>
      <p:sp>
        <p:nvSpPr>
          <p:cNvPr id="352260" name="Line 11">
            <a:extLst>
              <a:ext uri="{FF2B5EF4-FFF2-40B4-BE49-F238E27FC236}">
                <a16:creationId xmlns:a16="http://schemas.microsoft.com/office/drawing/2014/main" id="{9476A02F-D5F3-48AE-BAE9-1B23C42C1883}"/>
              </a:ext>
            </a:extLst>
          </p:cNvPr>
          <p:cNvSpPr>
            <a:spLocks noChangeShapeType="1"/>
          </p:cNvSpPr>
          <p:nvPr/>
        </p:nvSpPr>
        <p:spPr bwMode="auto">
          <a:xfrm flipH="1">
            <a:off x="2879725" y="2039938"/>
            <a:ext cx="2006600" cy="2682875"/>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9AB750F0-4EDA-4A6D-B8AC-F5AF8C332F79}"/>
              </a:ext>
            </a:extLst>
          </p:cNvPr>
          <p:cNvSpPr>
            <a:spLocks noChangeArrowheads="1"/>
          </p:cNvSpPr>
          <p:nvPr/>
        </p:nvSpPr>
        <p:spPr bwMode="auto">
          <a:xfrm>
            <a:off x="1020763" y="387350"/>
            <a:ext cx="883285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Weigh Hopper</a:t>
            </a:r>
          </a:p>
        </p:txBody>
      </p:sp>
      <p:sp>
        <p:nvSpPr>
          <p:cNvPr id="9" name="Line 11">
            <a:extLst>
              <a:ext uri="{FF2B5EF4-FFF2-40B4-BE49-F238E27FC236}">
                <a16:creationId xmlns:a16="http://schemas.microsoft.com/office/drawing/2014/main" id="{20648147-EAD6-448E-A4B6-3AC9AB855C0B}"/>
              </a:ext>
            </a:extLst>
          </p:cNvPr>
          <p:cNvSpPr>
            <a:spLocks noChangeShapeType="1"/>
          </p:cNvSpPr>
          <p:nvPr/>
        </p:nvSpPr>
        <p:spPr bwMode="auto">
          <a:xfrm>
            <a:off x="4886325" y="2039938"/>
            <a:ext cx="3725863" cy="2903537"/>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3" fill="hold" nodeType="clickEffect">
                                  <p:stCondLst>
                                    <p:cond delay="0"/>
                                  </p:stCondLst>
                                  <p:childTnLst>
                                    <p:set>
                                      <p:cBhvr>
                                        <p:cTn id="6" dur="1" fill="hold">
                                          <p:stCondLst>
                                            <p:cond delay="0"/>
                                          </p:stCondLst>
                                        </p:cTn>
                                        <p:tgtEl>
                                          <p:spTgt spid="352260"/>
                                        </p:tgtEl>
                                        <p:attrNameLst>
                                          <p:attrName>style.visibility</p:attrName>
                                        </p:attrNameLst>
                                      </p:cBhvr>
                                      <p:to>
                                        <p:strVal val="visible"/>
                                      </p:to>
                                    </p:set>
                                    <p:anim calcmode="lin" valueType="num">
                                      <p:cBhvr additive="base">
                                        <p:cTn id="7" dur="10" fill="hold"/>
                                        <p:tgtEl>
                                          <p:spTgt spid="352260"/>
                                        </p:tgtEl>
                                        <p:attrNameLst>
                                          <p:attrName>ppt_x</p:attrName>
                                        </p:attrNameLst>
                                      </p:cBhvr>
                                      <p:tavLst>
                                        <p:tav tm="0">
                                          <p:val>
                                            <p:strVal val="1+#ppt_w/2"/>
                                          </p:val>
                                        </p:tav>
                                        <p:tav tm="100000">
                                          <p:val>
                                            <p:strVal val="#ppt_x"/>
                                          </p:val>
                                        </p:tav>
                                      </p:tavLst>
                                    </p:anim>
                                    <p:anim calcmode="lin" valueType="num">
                                      <p:cBhvr additive="base">
                                        <p:cTn id="8" dur="10" fill="hold"/>
                                        <p:tgtEl>
                                          <p:spTgt spid="352260"/>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9"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 fill="hold"/>
                                        <p:tgtEl>
                                          <p:spTgt spid="9"/>
                                        </p:tgtEl>
                                        <p:attrNameLst>
                                          <p:attrName>ppt_x</p:attrName>
                                        </p:attrNameLst>
                                      </p:cBhvr>
                                      <p:tavLst>
                                        <p:tav tm="0">
                                          <p:val>
                                            <p:strVal val="0-#ppt_w/2"/>
                                          </p:val>
                                        </p:tav>
                                        <p:tav tm="100000">
                                          <p:val>
                                            <p:strVal val="#ppt_x"/>
                                          </p:val>
                                        </p:tav>
                                      </p:tavLst>
                                    </p:anim>
                                    <p:anim calcmode="lin" valueType="num">
                                      <p:cBhvr additive="base">
                                        <p:cTn id="14" dur="1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 descr="A picture of a concrete mix truck being loaded at a Dry Mix Batching Operation" title="Dry Mix Batching Operation">
            <a:extLst>
              <a:ext uri="{FF2B5EF4-FFF2-40B4-BE49-F238E27FC236}">
                <a16:creationId xmlns:a16="http://schemas.microsoft.com/office/drawing/2014/main" id="{2B4917DE-A316-48C0-A03F-C2304B8E63B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8948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FA1A1DC0-49B9-4F25-83B6-789E19CF5DCD}"/>
              </a:ext>
            </a:extLst>
          </p:cNvPr>
          <p:cNvSpPr>
            <a:spLocks noGrp="1"/>
          </p:cNvSpPr>
          <p:nvPr>
            <p:ph type="title"/>
          </p:nvPr>
        </p:nvSpPr>
        <p:spPr>
          <a:xfrm>
            <a:off x="539673" y="324466"/>
            <a:ext cx="4435577" cy="530942"/>
          </a:xfrm>
          <a:solidFill>
            <a:schemeClr val="bg2">
              <a:lumMod val="90000"/>
            </a:schemeClr>
          </a:solidFill>
        </p:spPr>
        <p:txBody>
          <a:bodyPr>
            <a:normAutofit/>
          </a:bodyPr>
          <a:lstStyle/>
          <a:p>
            <a:r>
              <a:rPr lang="en-US" sz="2800"/>
              <a:t>Dry Mix Batching Operation</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3411" name="Rectangle 3">
            <a:extLst>
              <a:ext uri="{FF2B5EF4-FFF2-40B4-BE49-F238E27FC236}">
                <a16:creationId xmlns:a16="http://schemas.microsoft.com/office/drawing/2014/main" id="{EF95D218-90EA-4B47-B839-F127D8FBF14D}"/>
              </a:ext>
            </a:extLst>
          </p:cNvPr>
          <p:cNvSpPr>
            <a:spLocks noGrp="1" noChangeArrowheads="1"/>
          </p:cNvSpPr>
          <p:nvPr>
            <p:ph idx="1"/>
          </p:nvPr>
        </p:nvSpPr>
        <p:spPr>
          <a:xfrm>
            <a:off x="428625" y="1287475"/>
            <a:ext cx="9258300" cy="5570525"/>
          </a:xfrm>
        </p:spPr>
        <p:txBody>
          <a:bodyPr/>
          <a:lstStyle/>
          <a:p>
            <a:pPr>
              <a:buFont typeface="Wingdings" pitchFamily="2" charset="2"/>
              <a:buNone/>
              <a:defRPr/>
            </a:pPr>
            <a:endParaRPr lang="en-US" altLang="en-US" dirty="0"/>
          </a:p>
        </p:txBody>
      </p:sp>
      <p:pic>
        <p:nvPicPr>
          <p:cNvPr id="124931" name="Picture 5" descr="A drawing of a bulk weighing scale showing upper garner, weigh hopper with load cells and lower garner&#10;&#10;The below should be deleted:&#10;scalea40" title="Bule-Weighting Scale">
            <a:extLst>
              <a:ext uri="{FF2B5EF4-FFF2-40B4-BE49-F238E27FC236}">
                <a16:creationId xmlns:a16="http://schemas.microsoft.com/office/drawing/2014/main" id="{B98F98A8-E801-4969-ADCC-42F1F5951B5C}"/>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655417" y="1641195"/>
            <a:ext cx="5632704" cy="461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3414" name="Rectangle 6">
            <a:extLst>
              <a:ext uri="{FF2B5EF4-FFF2-40B4-BE49-F238E27FC236}">
                <a16:creationId xmlns:a16="http://schemas.microsoft.com/office/drawing/2014/main" id="{72F577EC-071B-4E57-B0DD-6CD180D9BA36}"/>
              </a:ext>
            </a:extLst>
          </p:cNvPr>
          <p:cNvSpPr>
            <a:spLocks noChangeArrowheads="1"/>
          </p:cNvSpPr>
          <p:nvPr/>
        </p:nvSpPr>
        <p:spPr bwMode="auto">
          <a:xfrm>
            <a:off x="2733827" y="5427878"/>
            <a:ext cx="1800225" cy="685800"/>
          </a:xfrm>
          <a:prstGeom prst="rect">
            <a:avLst/>
          </a:prstGeom>
          <a:noFill/>
          <a:ln w="9525" algn="ctr">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tLang="en-US">
              <a:solidFill>
                <a:schemeClr val="hlink"/>
              </a:solidFill>
              <a:effectLst>
                <a:outerShdw blurRad="38100" dist="38100" dir="2700000" algn="tl">
                  <a:srgbClr val="C0C0C0"/>
                </a:outerShdw>
              </a:effectLst>
            </a:endParaRPr>
          </a:p>
        </p:txBody>
      </p:sp>
      <p:sp>
        <p:nvSpPr>
          <p:cNvPr id="6" name="Rectangle 22">
            <a:extLst>
              <a:ext uri="{FF2B5EF4-FFF2-40B4-BE49-F238E27FC236}">
                <a16:creationId xmlns:a16="http://schemas.microsoft.com/office/drawing/2014/main" id="{FFF7EE4A-74C2-4B40-8161-5D2A926D4F13}"/>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dirty="0">
                <a:solidFill>
                  <a:srgbClr val="CC0000"/>
                </a:solidFill>
                <a:effectLst>
                  <a:outerShdw blurRad="38100" dist="38100" dir="2700000" algn="tl">
                    <a:srgbClr val="000000"/>
                  </a:outerShdw>
                </a:effectLst>
              </a:rPr>
              <a:t>Bulk-Weighing Scale</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6978" name="Picture 2" descr="A picture of a silo, mixer and a truck loading area" title="Load OUt Area">
            <a:extLst>
              <a:ext uri="{FF2B5EF4-FFF2-40B4-BE49-F238E27FC236}">
                <a16:creationId xmlns:a16="http://schemas.microsoft.com/office/drawing/2014/main" id="{C890A224-4A31-448B-8226-5A1F33C7FC6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908" y="-31102"/>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20E1334A-DE63-4C36-829D-D90D3981E6A3}"/>
              </a:ext>
            </a:extLst>
          </p:cNvPr>
          <p:cNvSpPr>
            <a:spLocks noChangeArrowheads="1"/>
          </p:cNvSpPr>
          <p:nvPr/>
        </p:nvSpPr>
        <p:spPr bwMode="auto">
          <a:xfrm>
            <a:off x="350838" y="533400"/>
            <a:ext cx="30749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Load Out </a:t>
            </a:r>
          </a:p>
          <a:p>
            <a:pPr algn="ctr">
              <a:lnSpc>
                <a:spcPct val="90000"/>
              </a:lnSpc>
              <a:defRPr/>
            </a:pPr>
            <a:r>
              <a:rPr lang="en-US" altLang="en-US" sz="4000" b="1">
                <a:solidFill>
                  <a:srgbClr val="CC0000"/>
                </a:solidFill>
                <a:effectLst>
                  <a:outerShdw blurRad="38100" dist="38100" dir="2700000" algn="tl">
                    <a:srgbClr val="000000"/>
                  </a:outerShdw>
                </a:effectLst>
              </a:rPr>
              <a:t>Area</a:t>
            </a:r>
          </a:p>
        </p:txBody>
      </p:sp>
      <p:sp>
        <p:nvSpPr>
          <p:cNvPr id="126980" name="Date Placeholder 1">
            <a:extLst>
              <a:ext uri="{FF2B5EF4-FFF2-40B4-BE49-F238E27FC236}">
                <a16:creationId xmlns:a16="http://schemas.microsoft.com/office/drawing/2014/main" id="{BEB5BC92-5704-4F08-B96C-EB7EF6DA8332}"/>
              </a:ext>
            </a:extLst>
          </p:cNvPr>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fld id="{01BCE8E3-17DE-4504-9F3D-E1EF9C99260C}" type="datetime1">
              <a:rPr lang="en-US" altLang="en-US" sz="2400" b="0" smtClean="0"/>
              <a:pPr>
                <a:spcBef>
                  <a:spcPct val="0"/>
                </a:spcBef>
                <a:buClrTx/>
                <a:buSzTx/>
                <a:buFontTx/>
                <a:buNone/>
              </a:pPr>
              <a:t>2/2/2026</a:t>
            </a:fld>
            <a:endParaRPr lang="en-US" altLang="en-US" sz="2400" b="0"/>
          </a:p>
        </p:txBody>
      </p:sp>
      <p:sp>
        <p:nvSpPr>
          <p:cNvPr id="126981" name="Slide Number Placeholder 2">
            <a:extLst>
              <a:ext uri="{FF2B5EF4-FFF2-40B4-BE49-F238E27FC236}">
                <a16:creationId xmlns:a16="http://schemas.microsoft.com/office/drawing/2014/main" id="{665B5ADD-396F-4FDF-932C-7E66D4D9A7C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fld id="{EA808992-8559-4CA5-843B-DC4C78B9BEC5}" type="slidenum">
              <a:rPr lang="en-US" altLang="en-US" sz="2400" b="0" smtClean="0"/>
              <a:pPr>
                <a:spcBef>
                  <a:spcPct val="0"/>
                </a:spcBef>
                <a:buClrTx/>
                <a:buSzTx/>
                <a:buFontTx/>
                <a:buNone/>
              </a:pPr>
              <a:t>51</a:t>
            </a:fld>
            <a:endParaRPr lang="en-US" altLang="en-US" sz="2400" b="0"/>
          </a:p>
        </p:txBody>
      </p:sp>
    </p:spTree>
  </p:cSld>
  <p:clrMapOvr>
    <a:masterClrMapping/>
  </p:clrMapOvr>
  <p:transition advClick="0"/>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9026" name="Picture 6" descr="A picture of a couple of conveyors, silos and a truck loading area with the arrow pointing to a vent filter on top of the loading area circled in red&#10;&#10;The below should be deleted:&#10;chandler 007" title="Bin Vent Filters Serving Loadout">
            <a:extLst>
              <a:ext uri="{FF2B5EF4-FFF2-40B4-BE49-F238E27FC236}">
                <a16:creationId xmlns:a16="http://schemas.microsoft.com/office/drawing/2014/main" id="{2CB6B260-0729-4440-B568-D053CA63B442}"/>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2175154" y="1916337"/>
            <a:ext cx="6942804" cy="408282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7" name="Oval 7">
            <a:extLst>
              <a:ext uri="{FF2B5EF4-FFF2-40B4-BE49-F238E27FC236}">
                <a16:creationId xmlns:a16="http://schemas.microsoft.com/office/drawing/2014/main" id="{A7B46030-246D-4AED-977E-07CBA800DFB0}"/>
              </a:ext>
            </a:extLst>
          </p:cNvPr>
          <p:cNvSpPr>
            <a:spLocks noChangeArrowheads="1"/>
          </p:cNvSpPr>
          <p:nvPr/>
        </p:nvSpPr>
        <p:spPr bwMode="auto">
          <a:xfrm flipH="1">
            <a:off x="6257925" y="2743200"/>
            <a:ext cx="1371600" cy="838200"/>
          </a:xfrm>
          <a:prstGeom prst="ellipse">
            <a:avLst/>
          </a:prstGeom>
          <a:noFill/>
          <a:ln w="2857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324613" name="Line 8">
            <a:extLst>
              <a:ext uri="{FF2B5EF4-FFF2-40B4-BE49-F238E27FC236}">
                <a16:creationId xmlns:a16="http://schemas.microsoft.com/office/drawing/2014/main" id="{8CE2CE12-E8F3-45E5-B35F-438390C1584E}"/>
              </a:ext>
            </a:extLst>
          </p:cNvPr>
          <p:cNvSpPr>
            <a:spLocks noChangeShapeType="1"/>
          </p:cNvSpPr>
          <p:nvPr/>
        </p:nvSpPr>
        <p:spPr bwMode="auto">
          <a:xfrm>
            <a:off x="6510338" y="1065213"/>
            <a:ext cx="258762" cy="2097087"/>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80D8976F-0039-4F3C-AEBD-06E58BEA56F3}"/>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 Serving </a:t>
            </a:r>
            <a:r>
              <a:rPr lang="en-US" altLang="en-US" sz="4000" b="1" err="1">
                <a:solidFill>
                  <a:srgbClr val="CC0000"/>
                </a:solidFill>
                <a:effectLst>
                  <a:outerShdw blurRad="38100" dist="38100" dir="2700000" algn="tl">
                    <a:srgbClr val="000000"/>
                  </a:outerShdw>
                </a:effectLst>
              </a:rPr>
              <a:t>Loadout</a:t>
            </a:r>
            <a:endParaRPr lang="en-US" altLang="en-US" sz="4000" b="1">
              <a:solidFill>
                <a:srgbClr val="CC0000"/>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324613"/>
                                        </p:tgtEl>
                                        <p:attrNameLst>
                                          <p:attrName>style.visibility</p:attrName>
                                        </p:attrNameLst>
                                      </p:cBhvr>
                                      <p:to>
                                        <p:strVal val="visible"/>
                                      </p:to>
                                    </p:set>
                                    <p:anim calcmode="lin" valueType="num">
                                      <p:cBhvr additive="base">
                                        <p:cTn id="7" dur="10" fill="hold"/>
                                        <p:tgtEl>
                                          <p:spTgt spid="324613"/>
                                        </p:tgtEl>
                                        <p:attrNameLst>
                                          <p:attrName>ppt_x</p:attrName>
                                        </p:attrNameLst>
                                      </p:cBhvr>
                                      <p:tavLst>
                                        <p:tav tm="0">
                                          <p:val>
                                            <p:strVal val="#ppt_x"/>
                                          </p:val>
                                        </p:tav>
                                        <p:tav tm="100000">
                                          <p:val>
                                            <p:strVal val="#ppt_x"/>
                                          </p:val>
                                        </p:tav>
                                      </p:tavLst>
                                    </p:anim>
                                    <p:anim calcmode="lin" valueType="num">
                                      <p:cBhvr additive="base">
                                        <p:cTn id="8" dur="10" fill="hold"/>
                                        <p:tgtEl>
                                          <p:spTgt spid="3246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descr="A picture of three silos with a vent filter on top of each and the arrow pointing to one vent filter with visible dust emissions from the filter circled in red" title="Bin Vent Filter Serving Silos">
            <a:extLst>
              <a:ext uri="{FF2B5EF4-FFF2-40B4-BE49-F238E27FC236}">
                <a16:creationId xmlns:a16="http://schemas.microsoft.com/office/drawing/2014/main" id="{3E91E86B-857E-4A7E-8F50-C7142E02590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02414"/>
            <a:ext cx="9715500" cy="696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075" name="Oval 7">
            <a:extLst>
              <a:ext uri="{FF2B5EF4-FFF2-40B4-BE49-F238E27FC236}">
                <a16:creationId xmlns:a16="http://schemas.microsoft.com/office/drawing/2014/main" id="{163C8F81-DD23-4631-8C14-82D2F5290FF8}"/>
              </a:ext>
            </a:extLst>
          </p:cNvPr>
          <p:cNvSpPr>
            <a:spLocks noChangeArrowheads="1"/>
          </p:cNvSpPr>
          <p:nvPr/>
        </p:nvSpPr>
        <p:spPr bwMode="auto">
          <a:xfrm flipH="1">
            <a:off x="3548063" y="2006600"/>
            <a:ext cx="2962275" cy="2074863"/>
          </a:xfrm>
          <a:prstGeom prst="ellipse">
            <a:avLst/>
          </a:prstGeom>
          <a:noFill/>
          <a:ln w="2857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324613" name="Line 8">
            <a:extLst>
              <a:ext uri="{FF2B5EF4-FFF2-40B4-BE49-F238E27FC236}">
                <a16:creationId xmlns:a16="http://schemas.microsoft.com/office/drawing/2014/main" id="{66DA914D-9B05-4C3D-A363-9D518BFB3223}"/>
              </a:ext>
            </a:extLst>
          </p:cNvPr>
          <p:cNvSpPr>
            <a:spLocks noChangeShapeType="1"/>
          </p:cNvSpPr>
          <p:nvPr/>
        </p:nvSpPr>
        <p:spPr bwMode="auto">
          <a:xfrm>
            <a:off x="4627563" y="1282700"/>
            <a:ext cx="258762" cy="1711325"/>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C4228591-12D7-43D4-B53C-5E16EE9564F5}"/>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 Serving Silos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324613"/>
                                        </p:tgtEl>
                                        <p:attrNameLst>
                                          <p:attrName>style.visibility</p:attrName>
                                        </p:attrNameLst>
                                      </p:cBhvr>
                                      <p:to>
                                        <p:strVal val="visible"/>
                                      </p:to>
                                    </p:set>
                                    <p:anim calcmode="lin" valueType="num">
                                      <p:cBhvr additive="base">
                                        <p:cTn id="7" dur="500" fill="hold"/>
                                        <p:tgtEl>
                                          <p:spTgt spid="324613"/>
                                        </p:tgtEl>
                                        <p:attrNameLst>
                                          <p:attrName>ppt_x</p:attrName>
                                        </p:attrNameLst>
                                      </p:cBhvr>
                                      <p:tavLst>
                                        <p:tav tm="0">
                                          <p:val>
                                            <p:strVal val="#ppt_x"/>
                                          </p:val>
                                        </p:tav>
                                        <p:tav tm="100000">
                                          <p:val>
                                            <p:strVal val="#ppt_x"/>
                                          </p:val>
                                        </p:tav>
                                      </p:tavLst>
                                    </p:anim>
                                    <p:anim calcmode="lin" valueType="num">
                                      <p:cBhvr additive="base">
                                        <p:cTn id="8" dur="500" fill="hold"/>
                                        <p:tgtEl>
                                          <p:spTgt spid="3246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3" descr="A picture of a storage silo in the back and a vent filter on top of a weigh bin serving a truck loading area with the arrow pointing to visible dust being released from the filter circled in red" title="Bin Vent Filter Serving Loadout">
            <a:extLst>
              <a:ext uri="{FF2B5EF4-FFF2-40B4-BE49-F238E27FC236}">
                <a16:creationId xmlns:a16="http://schemas.microsoft.com/office/drawing/2014/main" id="{8E36123E-8D1F-4EE4-A331-C85318DD56B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34088"/>
            <a:ext cx="9715500" cy="70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23" name="Oval 7">
            <a:extLst>
              <a:ext uri="{FF2B5EF4-FFF2-40B4-BE49-F238E27FC236}">
                <a16:creationId xmlns:a16="http://schemas.microsoft.com/office/drawing/2014/main" id="{3FE82CE8-C6CE-40A5-A057-9C6F72BBE5ED}"/>
              </a:ext>
            </a:extLst>
          </p:cNvPr>
          <p:cNvSpPr>
            <a:spLocks noChangeArrowheads="1"/>
          </p:cNvSpPr>
          <p:nvPr/>
        </p:nvSpPr>
        <p:spPr bwMode="auto">
          <a:xfrm flipH="1">
            <a:off x="3562350" y="3043238"/>
            <a:ext cx="2401888" cy="1406525"/>
          </a:xfrm>
          <a:prstGeom prst="ellipse">
            <a:avLst/>
          </a:prstGeom>
          <a:noFill/>
          <a:ln w="2857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324613" name="Line 8">
            <a:extLst>
              <a:ext uri="{FF2B5EF4-FFF2-40B4-BE49-F238E27FC236}">
                <a16:creationId xmlns:a16="http://schemas.microsoft.com/office/drawing/2014/main" id="{2A8C9845-455F-45DD-9DB5-A7443A0592DD}"/>
              </a:ext>
            </a:extLst>
          </p:cNvPr>
          <p:cNvSpPr>
            <a:spLocks noChangeShapeType="1"/>
          </p:cNvSpPr>
          <p:nvPr/>
        </p:nvSpPr>
        <p:spPr bwMode="auto">
          <a:xfrm>
            <a:off x="3773488" y="1816100"/>
            <a:ext cx="1795462" cy="2097088"/>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F6FDC946-531B-413C-B167-343FB65581D8}"/>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 Serving </a:t>
            </a:r>
            <a:r>
              <a:rPr lang="en-US" altLang="en-US" sz="4000" b="1" err="1">
                <a:solidFill>
                  <a:srgbClr val="CC0000"/>
                </a:solidFill>
                <a:effectLst>
                  <a:outerShdw blurRad="38100" dist="38100" dir="2700000" algn="tl">
                    <a:srgbClr val="000000"/>
                  </a:outerShdw>
                </a:effectLst>
              </a:rPr>
              <a:t>Loadout</a:t>
            </a:r>
            <a:endParaRPr lang="en-US" altLang="en-US" sz="4000" b="1">
              <a:solidFill>
                <a:srgbClr val="CC0000"/>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nodeType="afterEffect">
                                  <p:stCondLst>
                                    <p:cond delay="0"/>
                                  </p:stCondLst>
                                  <p:childTnLst>
                                    <p:set>
                                      <p:cBhvr>
                                        <p:cTn id="6" dur="1" fill="hold">
                                          <p:stCondLst>
                                            <p:cond delay="0"/>
                                          </p:stCondLst>
                                        </p:cTn>
                                        <p:tgtEl>
                                          <p:spTgt spid="324613"/>
                                        </p:tgtEl>
                                        <p:attrNameLst>
                                          <p:attrName>style.visibility</p:attrName>
                                        </p:attrNameLst>
                                      </p:cBhvr>
                                      <p:to>
                                        <p:strVal val="visible"/>
                                      </p:to>
                                    </p:set>
                                    <p:anim calcmode="lin" valueType="num">
                                      <p:cBhvr additive="base">
                                        <p:cTn id="7" dur="10" fill="hold"/>
                                        <p:tgtEl>
                                          <p:spTgt spid="324613"/>
                                        </p:tgtEl>
                                        <p:attrNameLst>
                                          <p:attrName>ppt_x</p:attrName>
                                        </p:attrNameLst>
                                      </p:cBhvr>
                                      <p:tavLst>
                                        <p:tav tm="0">
                                          <p:val>
                                            <p:strVal val="0-#ppt_w/2"/>
                                          </p:val>
                                        </p:tav>
                                        <p:tav tm="100000">
                                          <p:val>
                                            <p:strVal val="#ppt_x"/>
                                          </p:val>
                                        </p:tav>
                                      </p:tavLst>
                                    </p:anim>
                                    <p:anim calcmode="lin" valueType="num">
                                      <p:cBhvr additive="base">
                                        <p:cTn id="8" dur="10" fill="hold"/>
                                        <p:tgtEl>
                                          <p:spTgt spid="3246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1" descr="A picture of a C&amp;#38;W Dust System filter vent and its blower on top of a bin " title="Bin Vent Filters">
            <a:extLst>
              <a:ext uri="{FF2B5EF4-FFF2-40B4-BE49-F238E27FC236}">
                <a16:creationId xmlns:a16="http://schemas.microsoft.com/office/drawing/2014/main" id="{C336074B-859E-4BE1-9D02-587592C2CF9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34088"/>
            <a:ext cx="10031413" cy="70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2">
            <a:extLst>
              <a:ext uri="{FF2B5EF4-FFF2-40B4-BE49-F238E27FC236}">
                <a16:creationId xmlns:a16="http://schemas.microsoft.com/office/drawing/2014/main" id="{CD67B4C2-C841-4DA1-9E1E-A0AA11FB884F}"/>
              </a:ext>
            </a:extLst>
          </p:cNvPr>
          <p:cNvSpPr>
            <a:spLocks noChangeArrowheads="1"/>
          </p:cNvSpPr>
          <p:nvPr/>
        </p:nvSpPr>
        <p:spPr bwMode="auto">
          <a:xfrm>
            <a:off x="965200" y="5805488"/>
            <a:ext cx="8356600"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Filters</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7218" name="Picture 9" descr="The far left picture is of a vent filter cartridge numbered &quot;1&quot;; the middle picture is of an enclosure that goes around the vent filter cartridge where air enters from the bottom, numbered &quot;2&quot;; and the far right picture is of a bin vent enclosure around the vent filter cartridge where air enters from the bottom hopper, numbered &quot;3&quot;&#10;&#10;bin_d" title="Bin Vent Filters">
            <a:extLst>
              <a:ext uri="{FF2B5EF4-FFF2-40B4-BE49-F238E27FC236}">
                <a16:creationId xmlns:a16="http://schemas.microsoft.com/office/drawing/2014/main" id="{FD0C9C26-5CF7-4830-AAF1-E8E9D91A44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25" y="1600200"/>
            <a:ext cx="5992813"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FBF4C28F-437D-4D8D-B052-C8597C214FAC}"/>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5" descr="The picture on the right is of a Bin Vent with the doors open showing the filter bags inside the Bin Vent" title="Bin Vent Filters">
            <a:extLst>
              <a:ext uri="{FF2B5EF4-FFF2-40B4-BE49-F238E27FC236}">
                <a16:creationId xmlns:a16="http://schemas.microsoft.com/office/drawing/2014/main" id="{32ACFC26-05EE-45E3-80A6-E4A534378EB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4350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67" name="Picture 1" descr="The left picture is of a Bin Vent with a hopper at the bottom" title="Bin Vent Filters">
            <a:extLst>
              <a:ext uri="{FF2B5EF4-FFF2-40B4-BE49-F238E27FC236}">
                <a16:creationId xmlns:a16="http://schemas.microsoft.com/office/drawing/2014/main" id="{A75D8F89-634A-4AC4-A70A-F35ECE7AE9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4B40366B-965A-471B-84E4-E4975E5F80EC}"/>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2" descr="A picture of a Bin Vent with the side doors open showing the filters inside" title="Bin Vent Filters">
            <a:extLst>
              <a:ext uri="{FF2B5EF4-FFF2-40B4-BE49-F238E27FC236}">
                <a16:creationId xmlns:a16="http://schemas.microsoft.com/office/drawing/2014/main" id="{DD85084A-3560-48E2-B3E0-DB60A60B335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7315"/>
            <a:ext cx="99742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9E79E22E-F2F5-47D7-B65F-C75746BC0849}"/>
              </a:ext>
            </a:extLst>
          </p:cNvPr>
          <p:cNvSpPr>
            <a:spLocks noChangeArrowheads="1"/>
          </p:cNvSpPr>
          <p:nvPr/>
        </p:nvSpPr>
        <p:spPr bwMode="auto">
          <a:xfrm>
            <a:off x="1223963" y="5983288"/>
            <a:ext cx="8356600"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62" name="Picture 5" descr="The left picture shows a drawing and a picture of air headers equipped with solenoid valves and diaphragm valves used to pulsate compressed air in a reverse direction into bags to create a shock wave to clean the bags&#10;&#10;The below should be delted:&#10;bin_a" title="Bin Vent Filters">
            <a:extLst>
              <a:ext uri="{FF2B5EF4-FFF2-40B4-BE49-F238E27FC236}">
                <a16:creationId xmlns:a16="http://schemas.microsoft.com/office/drawing/2014/main" id="{BA1F2DF7-5500-41B5-AA9F-504C0F550E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00200"/>
            <a:ext cx="4586288"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3" name="Picture 7" descr="The right picture shows filter bags replacement.  The top picture shows bag replacement from above the tube sheet and the bottom picture shows bag replacement from beneath the tube sheet.&#10;&#10;The below should be deleted:&#10;bin_b" title="Bin Vent Filters">
            <a:extLst>
              <a:ext uri="{FF2B5EF4-FFF2-40B4-BE49-F238E27FC236}">
                <a16:creationId xmlns:a16="http://schemas.microsoft.com/office/drawing/2014/main" id="{F1B42218-5BAB-4BA2-8136-951A7B3D78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0363" y="1905000"/>
            <a:ext cx="4894262"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984A1725-C988-4C23-9FD6-273B008B420F}"/>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1" descr="A picture of a concrete mix truck being rinsed off with a spray hose" title="Dry Mix Batcching Operation">
            <a:extLst>
              <a:ext uri="{FF2B5EF4-FFF2-40B4-BE49-F238E27FC236}">
                <a16:creationId xmlns:a16="http://schemas.microsoft.com/office/drawing/2014/main" id="{6C07A415-7DE2-4A24-8477-8353AD1E2F7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9218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A8A06A68-625F-4FB7-81FA-9A61118A6960}"/>
              </a:ext>
            </a:extLst>
          </p:cNvPr>
          <p:cNvSpPr>
            <a:spLocks noGrp="1"/>
          </p:cNvSpPr>
          <p:nvPr>
            <p:ph type="title"/>
          </p:nvPr>
        </p:nvSpPr>
        <p:spPr>
          <a:xfrm>
            <a:off x="339214" y="280221"/>
            <a:ext cx="4435577" cy="530942"/>
          </a:xfrm>
          <a:solidFill>
            <a:schemeClr val="bg2">
              <a:lumMod val="90000"/>
            </a:schemeClr>
          </a:solidFill>
        </p:spPr>
        <p:txBody>
          <a:bodyPr>
            <a:normAutofit/>
          </a:bodyPr>
          <a:lstStyle/>
          <a:p>
            <a:r>
              <a:rPr lang="en-US" sz="2800"/>
              <a:t>Wet Mix Batching Operation</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5410" name="Rectangle 2">
            <a:extLst>
              <a:ext uri="{FF2B5EF4-FFF2-40B4-BE49-F238E27FC236}">
                <a16:creationId xmlns:a16="http://schemas.microsoft.com/office/drawing/2014/main" id="{19580268-D7A5-43C1-8820-3D277F2EFC35}"/>
              </a:ext>
            </a:extLst>
          </p:cNvPr>
          <p:cNvSpPr>
            <a:spLocks noGrp="1" noChangeArrowheads="1"/>
          </p:cNvSpPr>
          <p:nvPr>
            <p:ph type="title"/>
          </p:nvPr>
        </p:nvSpPr>
        <p:spPr/>
        <p:txBody>
          <a:bodyPr/>
          <a:lstStyle/>
          <a:p>
            <a:endParaRPr lang="en-US" altLang="en-US"/>
          </a:p>
        </p:txBody>
      </p:sp>
      <p:sp>
        <p:nvSpPr>
          <p:cNvPr id="705539" name="Rectangle 3">
            <a:extLst>
              <a:ext uri="{FF2B5EF4-FFF2-40B4-BE49-F238E27FC236}">
                <a16:creationId xmlns:a16="http://schemas.microsoft.com/office/drawing/2014/main" id="{222C99A5-9D3E-428C-ACC9-E67DF8F43D09}"/>
              </a:ext>
            </a:extLst>
          </p:cNvPr>
          <p:cNvSpPr>
            <a:spLocks noGrp="1" noChangeArrowheads="1"/>
          </p:cNvSpPr>
          <p:nvPr>
            <p:ph idx="1"/>
          </p:nvPr>
        </p:nvSpPr>
        <p:spPr/>
        <p:txBody>
          <a:bodyPr/>
          <a:lstStyle/>
          <a:p>
            <a:pPr>
              <a:defRPr/>
            </a:pPr>
            <a:endParaRPr lang="en-US" altLang="en-US"/>
          </a:p>
        </p:txBody>
      </p:sp>
      <p:pic>
        <p:nvPicPr>
          <p:cNvPr id="145412" name="Picture 4" descr="A picture of a Central Mix Concrete Batching Operation showing silos, mixing and weighing hoppers, truck loading area and several concrete trucks.&#10;&#10;The below should be deleted:&#10;DSC00068" title="Concrete Batching Process: Central Mix">
            <a:extLst>
              <a:ext uri="{FF2B5EF4-FFF2-40B4-BE49-F238E27FC236}">
                <a16:creationId xmlns:a16="http://schemas.microsoft.com/office/drawing/2014/main" id="{57308DB1-7E11-4A6A-BA1E-7FE69B9543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225"/>
            <a:ext cx="10544175" cy="688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2">
            <a:extLst>
              <a:ext uri="{FF2B5EF4-FFF2-40B4-BE49-F238E27FC236}">
                <a16:creationId xmlns:a16="http://schemas.microsoft.com/office/drawing/2014/main" id="{678A4B93-3B76-44C0-A2C6-751D18548F43}"/>
              </a:ext>
            </a:extLst>
          </p:cNvPr>
          <p:cNvSpPr>
            <a:spLocks noChangeArrowheads="1"/>
          </p:cNvSpPr>
          <p:nvPr/>
        </p:nvSpPr>
        <p:spPr bwMode="auto">
          <a:xfrm>
            <a:off x="847725" y="5584825"/>
            <a:ext cx="7791450"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Process: Central Mix</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1" descr="A picture of a truck loading area at a Ready Mix Concrete Batching Plant showing drop curtains and flexible vent duct leading to a baghouse" title="Concrete Batching Process: Ready Mix">
            <a:extLst>
              <a:ext uri="{FF2B5EF4-FFF2-40B4-BE49-F238E27FC236}">
                <a16:creationId xmlns:a16="http://schemas.microsoft.com/office/drawing/2014/main" id="{6FA91DA6-336A-44BE-8E42-61A63CF458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02414"/>
            <a:ext cx="10044113" cy="696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2">
            <a:extLst>
              <a:ext uri="{FF2B5EF4-FFF2-40B4-BE49-F238E27FC236}">
                <a16:creationId xmlns:a16="http://schemas.microsoft.com/office/drawing/2014/main" id="{06FBDB10-6E0C-4F42-A08E-C0219813288F}"/>
              </a:ext>
            </a:extLst>
          </p:cNvPr>
          <p:cNvSpPr>
            <a:spLocks noChangeArrowheads="1"/>
          </p:cNvSpPr>
          <p:nvPr/>
        </p:nvSpPr>
        <p:spPr bwMode="auto">
          <a:xfrm>
            <a:off x="1249363" y="5572125"/>
            <a:ext cx="7791450"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Process: Ready Mix</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3" descr="A picture of a truck loading operation and a concrete truck at a Ready Mix Concrete Plant showing the drop curtain and flexible vent duct leading to a baghouse at the truck loading area" title="Concrete Batching Process: Ready Mix">
            <a:extLst>
              <a:ext uri="{FF2B5EF4-FFF2-40B4-BE49-F238E27FC236}">
                <a16:creationId xmlns:a16="http://schemas.microsoft.com/office/drawing/2014/main" id="{9582BF18-D726-43B3-95FA-682E8A83866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02413"/>
            <a:ext cx="9975850" cy="7022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2">
            <a:extLst>
              <a:ext uri="{FF2B5EF4-FFF2-40B4-BE49-F238E27FC236}">
                <a16:creationId xmlns:a16="http://schemas.microsoft.com/office/drawing/2014/main" id="{81E20D86-F864-41C1-A65F-A38F19CAB07B}"/>
              </a:ext>
            </a:extLst>
          </p:cNvPr>
          <p:cNvSpPr>
            <a:spLocks noChangeArrowheads="1"/>
          </p:cNvSpPr>
          <p:nvPr/>
        </p:nvSpPr>
        <p:spPr bwMode="auto">
          <a:xfrm>
            <a:off x="2300288" y="5572125"/>
            <a:ext cx="7791450"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Process: Ready Mix</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1" descr="A picture of a drop curtain and flexible vent duct leading to a baghouse at a truck loading area with a tear in the vent duct and other openings around the drop curtain" title="Wait a minute before you loadout!">
            <a:extLst>
              <a:ext uri="{FF2B5EF4-FFF2-40B4-BE49-F238E27FC236}">
                <a16:creationId xmlns:a16="http://schemas.microsoft.com/office/drawing/2014/main" id="{FF6864B6-48A5-4C6B-93E5-8BDF51A8B3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7316"/>
            <a:ext cx="100853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2">
            <a:extLst>
              <a:ext uri="{FF2B5EF4-FFF2-40B4-BE49-F238E27FC236}">
                <a16:creationId xmlns:a16="http://schemas.microsoft.com/office/drawing/2014/main" id="{07204E61-05A9-49C1-AEDF-36A3D9690E44}"/>
              </a:ext>
            </a:extLst>
          </p:cNvPr>
          <p:cNvSpPr>
            <a:spLocks noChangeArrowheads="1"/>
          </p:cNvSpPr>
          <p:nvPr/>
        </p:nvSpPr>
        <p:spPr bwMode="auto">
          <a:xfrm>
            <a:off x="1249363" y="5572125"/>
            <a:ext cx="4456112"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Wait a minute before you </a:t>
            </a:r>
            <a:r>
              <a:rPr lang="en-US" altLang="en-US" sz="3600" b="1" err="1">
                <a:solidFill>
                  <a:srgbClr val="CC0000"/>
                </a:solidFill>
                <a:effectLst>
                  <a:outerShdw blurRad="38100" dist="38100" dir="2700000" algn="tl">
                    <a:srgbClr val="000000"/>
                  </a:outerShdw>
                </a:effectLst>
              </a:rPr>
              <a:t>loadout</a:t>
            </a:r>
            <a:r>
              <a:rPr lang="en-US" altLang="en-US" sz="3600" b="1">
                <a:solidFill>
                  <a:srgbClr val="CC0000"/>
                </a:solidFill>
                <a:effectLst>
                  <a:outerShdw blurRad="38100" dist="38100" dir="2700000" algn="tl">
                    <a:srgbClr val="000000"/>
                  </a:outerShdw>
                </a:effectLst>
              </a:rPr>
              <a:t>!</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1" descr="A close up picture of a tear in a flexible vent duct from a truck loading area leading to a baghouse" title="Not acceptable!!">
            <a:extLst>
              <a:ext uri="{FF2B5EF4-FFF2-40B4-BE49-F238E27FC236}">
                <a16:creationId xmlns:a16="http://schemas.microsoft.com/office/drawing/2014/main" id="{8101ABEF-D298-4655-827F-A014A42C10C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02414"/>
            <a:ext cx="10044113" cy="7066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2">
            <a:extLst>
              <a:ext uri="{FF2B5EF4-FFF2-40B4-BE49-F238E27FC236}">
                <a16:creationId xmlns:a16="http://schemas.microsoft.com/office/drawing/2014/main" id="{11733AEB-1BE7-4BF8-8CB9-C4F3ED9B3222}"/>
              </a:ext>
            </a:extLst>
          </p:cNvPr>
          <p:cNvSpPr>
            <a:spLocks noChangeArrowheads="1"/>
          </p:cNvSpPr>
          <p:nvPr/>
        </p:nvSpPr>
        <p:spPr bwMode="auto">
          <a:xfrm>
            <a:off x="1249363" y="5572125"/>
            <a:ext cx="4605337"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Not acceptable!!</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5650" name="Picture 8" descr="A picture of a truck loading area at a Concrete Batch Plant with different areas for Central Mix (which includes water to the mix) and Batch Mix&#10;&#10;The below should be deleted:&#10;CBP26" title="Concrete Batching Process">
            <a:extLst>
              <a:ext uri="{FF2B5EF4-FFF2-40B4-BE49-F238E27FC236}">
                <a16:creationId xmlns:a16="http://schemas.microsoft.com/office/drawing/2014/main" id="{CCB1DE4C-2302-4FA2-BA73-B56D43912D42}"/>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tretch>
            <a:fillRect/>
          </a:stretch>
        </p:blipFill>
        <p:spPr>
          <a:xfrm>
            <a:off x="1962150" y="1066800"/>
            <a:ext cx="6362700" cy="426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1" name="Line 9">
            <a:extLst>
              <a:ext uri="{FF2B5EF4-FFF2-40B4-BE49-F238E27FC236}">
                <a16:creationId xmlns:a16="http://schemas.microsoft.com/office/drawing/2014/main" id="{F80DF06B-20D4-40CF-967D-0B02868ED58B}"/>
              </a:ext>
            </a:extLst>
          </p:cNvPr>
          <p:cNvSpPr>
            <a:spLocks noChangeShapeType="1"/>
          </p:cNvSpPr>
          <p:nvPr/>
        </p:nvSpPr>
        <p:spPr bwMode="auto">
          <a:xfrm flipV="1">
            <a:off x="4543425" y="2057400"/>
            <a:ext cx="2143125" cy="1295400"/>
          </a:xfrm>
          <a:prstGeom prst="line">
            <a:avLst/>
          </a:prstGeom>
          <a:noFill/>
          <a:ln w="5715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78186" name="Text Box 10">
            <a:extLst>
              <a:ext uri="{FF2B5EF4-FFF2-40B4-BE49-F238E27FC236}">
                <a16:creationId xmlns:a16="http://schemas.microsoft.com/office/drawing/2014/main" id="{EA92D9FA-F214-471C-9D61-9BA99378A607}"/>
              </a:ext>
            </a:extLst>
          </p:cNvPr>
          <p:cNvSpPr txBox="1">
            <a:spLocks noChangeArrowheads="1"/>
          </p:cNvSpPr>
          <p:nvPr/>
        </p:nvSpPr>
        <p:spPr bwMode="auto">
          <a:xfrm>
            <a:off x="6686549" y="1428179"/>
            <a:ext cx="33432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en-US" sz="3200" dirty="0">
                <a:effectLst>
                  <a:outerShdw blurRad="38100" dist="38100" dir="2700000" algn="tl">
                    <a:srgbClr val="C0C0C0"/>
                  </a:outerShdw>
                </a:effectLst>
              </a:rPr>
              <a:t>Central Mix</a:t>
            </a:r>
          </a:p>
        </p:txBody>
      </p:sp>
      <p:sp>
        <p:nvSpPr>
          <p:cNvPr id="178188" name="Text Box 12">
            <a:extLst>
              <a:ext uri="{FF2B5EF4-FFF2-40B4-BE49-F238E27FC236}">
                <a16:creationId xmlns:a16="http://schemas.microsoft.com/office/drawing/2014/main" id="{D44EFFEF-CF25-42E7-A53B-FAA0D6357D05}"/>
              </a:ext>
            </a:extLst>
          </p:cNvPr>
          <p:cNvSpPr txBox="1">
            <a:spLocks noChangeArrowheads="1"/>
          </p:cNvSpPr>
          <p:nvPr/>
        </p:nvSpPr>
        <p:spPr bwMode="auto">
          <a:xfrm>
            <a:off x="7815263" y="2438400"/>
            <a:ext cx="1984375"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3200">
                <a:solidFill>
                  <a:srgbClr val="000066"/>
                </a:solidFill>
                <a:effectLst>
                  <a:outerShdw blurRad="38100" dist="38100" dir="2700000" algn="tl">
                    <a:srgbClr val="C0C0C0"/>
                  </a:outerShdw>
                </a:effectLst>
              </a:rPr>
              <a:t>Batch Mix</a:t>
            </a:r>
          </a:p>
        </p:txBody>
      </p:sp>
      <p:sp>
        <p:nvSpPr>
          <p:cNvPr id="155654" name="Line 13">
            <a:extLst>
              <a:ext uri="{FF2B5EF4-FFF2-40B4-BE49-F238E27FC236}">
                <a16:creationId xmlns:a16="http://schemas.microsoft.com/office/drawing/2014/main" id="{4178CC81-EA25-4397-814E-61E3F14143AA}"/>
              </a:ext>
            </a:extLst>
          </p:cNvPr>
          <p:cNvSpPr>
            <a:spLocks noChangeShapeType="1"/>
          </p:cNvSpPr>
          <p:nvPr/>
        </p:nvSpPr>
        <p:spPr bwMode="auto">
          <a:xfrm flipH="1">
            <a:off x="6686549" y="3072383"/>
            <a:ext cx="1404061" cy="825233"/>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8" name="Rectangle 22">
            <a:extLst>
              <a:ext uri="{FF2B5EF4-FFF2-40B4-BE49-F238E27FC236}">
                <a16:creationId xmlns:a16="http://schemas.microsoft.com/office/drawing/2014/main" id="{08372AF1-3740-4131-BFBA-B3BA57F7D14D}"/>
              </a:ext>
            </a:extLst>
          </p:cNvPr>
          <p:cNvSpPr>
            <a:spLocks noChangeArrowheads="1"/>
          </p:cNvSpPr>
          <p:nvPr/>
        </p:nvSpPr>
        <p:spPr bwMode="auto">
          <a:xfrm>
            <a:off x="1209675" y="263525"/>
            <a:ext cx="7791450" cy="592138"/>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Process</a:t>
            </a:r>
          </a:p>
        </p:txBody>
      </p:sp>
    </p:spTree>
  </p:cSld>
  <p:clrMapOvr>
    <a:masterClrMapping/>
  </p:clrMapOvr>
  <p:transition advClick="0"/>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7698" name="Picture 7" descr="A picture of a dry batch mixing hopper at a Concrete Batch Plant&#10;&#10;The below should be deleted:&#10;CBP27" title="Concrete Batching Process: Batch Mix">
            <a:extLst>
              <a:ext uri="{FF2B5EF4-FFF2-40B4-BE49-F238E27FC236}">
                <a16:creationId xmlns:a16="http://schemas.microsoft.com/office/drawing/2014/main" id="{0CC09031-B429-45A2-B744-0DE012200C61}"/>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tretch>
            <a:fillRect/>
          </a:stretch>
        </p:blipFill>
        <p:spPr>
          <a:xfrm>
            <a:off x="921715" y="1693862"/>
            <a:ext cx="7958938" cy="483861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2944891F-2264-4325-8E04-FE5CBF1E6C4B}"/>
              </a:ext>
            </a:extLst>
          </p:cNvPr>
          <p:cNvSpPr>
            <a:spLocks noChangeArrowheads="1"/>
          </p:cNvSpPr>
          <p:nvPr/>
        </p:nvSpPr>
        <p:spPr bwMode="auto">
          <a:xfrm>
            <a:off x="1324051" y="313106"/>
            <a:ext cx="7027863"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dirty="0">
                <a:solidFill>
                  <a:srgbClr val="CC0000"/>
                </a:solidFill>
                <a:effectLst>
                  <a:outerShdw blurRad="38100" dist="38100" dir="2700000" algn="tl">
                    <a:srgbClr val="000000"/>
                  </a:outerShdw>
                </a:effectLst>
              </a:rPr>
              <a:t>Concrete Batching Process: </a:t>
            </a:r>
          </a:p>
          <a:p>
            <a:pPr algn="ctr">
              <a:lnSpc>
                <a:spcPct val="90000"/>
              </a:lnSpc>
              <a:defRPr/>
            </a:pPr>
            <a:r>
              <a:rPr lang="en-US" altLang="en-US" sz="3600" b="1" dirty="0">
                <a:solidFill>
                  <a:srgbClr val="CC0000"/>
                </a:solidFill>
                <a:effectLst>
                  <a:outerShdw blurRad="38100" dist="38100" dir="2700000" algn="tl">
                    <a:srgbClr val="000000"/>
                  </a:outerShdw>
                </a:effectLst>
              </a:rPr>
              <a:t>Batch Mix</a:t>
            </a:r>
          </a:p>
        </p:txBody>
      </p:sp>
    </p:spTree>
  </p:cSld>
  <p:clrMapOvr>
    <a:masterClrMapping/>
  </p:clrMapOvr>
  <p:transition advClick="0"/>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9746" name="Picture 5" descr="A picture of a central mixer and truck loading area with a truck being loaded&#10;&#10;The below should be deleted:&#10;CBP29" title="Concrete Batching Process: Central Mix">
            <a:extLst>
              <a:ext uri="{FF2B5EF4-FFF2-40B4-BE49-F238E27FC236}">
                <a16:creationId xmlns:a16="http://schemas.microsoft.com/office/drawing/2014/main" id="{E2E940E8-7F63-474D-9819-1FA13556AE7E}"/>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tretch>
            <a:fillRect/>
          </a:stretch>
        </p:blipFill>
        <p:spPr>
          <a:xfrm>
            <a:off x="1806854" y="1590141"/>
            <a:ext cx="6671463"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D44B1683-07FB-4044-A914-39C082629638}"/>
              </a:ext>
            </a:extLst>
          </p:cNvPr>
          <p:cNvSpPr>
            <a:spLocks noChangeArrowheads="1"/>
          </p:cNvSpPr>
          <p:nvPr/>
        </p:nvSpPr>
        <p:spPr bwMode="auto">
          <a:xfrm>
            <a:off x="1597025" y="330200"/>
            <a:ext cx="7027863"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Process: </a:t>
            </a:r>
          </a:p>
          <a:p>
            <a:pPr algn="ctr">
              <a:lnSpc>
                <a:spcPct val="90000"/>
              </a:lnSpc>
              <a:defRPr/>
            </a:pPr>
            <a:r>
              <a:rPr lang="en-US" altLang="en-US" sz="3600" b="1">
                <a:solidFill>
                  <a:srgbClr val="CC0000"/>
                </a:solidFill>
                <a:effectLst>
                  <a:outerShdw blurRad="38100" dist="38100" dir="2700000" algn="tl">
                    <a:srgbClr val="000000"/>
                  </a:outerShdw>
                </a:effectLst>
              </a:rPr>
              <a:t>Central Mix</a:t>
            </a:r>
          </a:p>
        </p:txBody>
      </p:sp>
    </p:spTree>
  </p:cSld>
  <p:clrMapOvr>
    <a:masterClrMapping/>
  </p:clrMapOvr>
  <p:transition advClick="0"/>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1794" name="Picture 18" descr="A picture of a Central Mix Concrete Plant with an arrow pointing to a water tank and measuring device to measure (by volume or weight) the amount of water added to the mix.&#10;&#10;The below should be deleted:&#10;DSC00076" title="Central Mix">
            <a:extLst>
              <a:ext uri="{FF2B5EF4-FFF2-40B4-BE49-F238E27FC236}">
                <a16:creationId xmlns:a16="http://schemas.microsoft.com/office/drawing/2014/main" id="{E6ACB0C5-845F-4E59-9E8D-348ACF8F51A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1266"/>
          <a:stretch>
            <a:fillRect/>
          </a:stretch>
        </p:blipFill>
        <p:spPr>
          <a:xfrm>
            <a:off x="-342900" y="0"/>
            <a:ext cx="106299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1795" name="Oval 10">
            <a:extLst>
              <a:ext uri="{FF2B5EF4-FFF2-40B4-BE49-F238E27FC236}">
                <a16:creationId xmlns:a16="http://schemas.microsoft.com/office/drawing/2014/main" id="{4FB228C5-E56D-48F7-9CE4-800FC7545D2B}"/>
              </a:ext>
            </a:extLst>
          </p:cNvPr>
          <p:cNvSpPr>
            <a:spLocks noChangeArrowheads="1"/>
          </p:cNvSpPr>
          <p:nvPr/>
        </p:nvSpPr>
        <p:spPr bwMode="auto">
          <a:xfrm>
            <a:off x="1371600" y="914400"/>
            <a:ext cx="2228850" cy="12192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161796" name="Oval 11">
            <a:extLst>
              <a:ext uri="{FF2B5EF4-FFF2-40B4-BE49-F238E27FC236}">
                <a16:creationId xmlns:a16="http://schemas.microsoft.com/office/drawing/2014/main" id="{9F93950F-C072-4551-B83D-9968569F2EAB}"/>
              </a:ext>
            </a:extLst>
          </p:cNvPr>
          <p:cNvSpPr>
            <a:spLocks noChangeArrowheads="1"/>
          </p:cNvSpPr>
          <p:nvPr/>
        </p:nvSpPr>
        <p:spPr bwMode="auto">
          <a:xfrm>
            <a:off x="2400300" y="1447800"/>
            <a:ext cx="85725" cy="12192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920589" name="Oval 13">
            <a:extLst>
              <a:ext uri="{FF2B5EF4-FFF2-40B4-BE49-F238E27FC236}">
                <a16:creationId xmlns:a16="http://schemas.microsoft.com/office/drawing/2014/main" id="{6C884D78-5CAB-4782-830E-73C46EDC4562}"/>
              </a:ext>
            </a:extLst>
          </p:cNvPr>
          <p:cNvSpPr>
            <a:spLocks noChangeArrowheads="1"/>
          </p:cNvSpPr>
          <p:nvPr/>
        </p:nvSpPr>
        <p:spPr bwMode="auto">
          <a:xfrm>
            <a:off x="1971675" y="2209800"/>
            <a:ext cx="2143125" cy="2514600"/>
          </a:xfrm>
          <a:prstGeom prst="ellipse">
            <a:avLst/>
          </a:prstGeom>
          <a:noFill/>
          <a:ln w="952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tLang="en-US">
              <a:solidFill>
                <a:srgbClr val="FF0000"/>
              </a:solidFill>
              <a:effectLst>
                <a:outerShdw blurRad="38100" dist="38100" dir="2700000" algn="tl">
                  <a:srgbClr val="C0C0C0"/>
                </a:outerShdw>
              </a:effectLst>
            </a:endParaRPr>
          </a:p>
        </p:txBody>
      </p:sp>
      <p:sp>
        <p:nvSpPr>
          <p:cNvPr id="920590" name="Text Box 14">
            <a:extLst>
              <a:ext uri="{FF2B5EF4-FFF2-40B4-BE49-F238E27FC236}">
                <a16:creationId xmlns:a16="http://schemas.microsoft.com/office/drawing/2014/main" id="{600212C2-AB2A-41C8-B724-C48B970DCC17}"/>
              </a:ext>
            </a:extLst>
          </p:cNvPr>
          <p:cNvSpPr txBox="1">
            <a:spLocks noChangeArrowheads="1"/>
          </p:cNvSpPr>
          <p:nvPr/>
        </p:nvSpPr>
        <p:spPr bwMode="auto">
          <a:xfrm>
            <a:off x="6172200" y="2819400"/>
            <a:ext cx="93821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a:solidFill>
                  <a:srgbClr val="FF0000"/>
                </a:solidFill>
                <a:effectLst>
                  <a:outerShdw blurRad="38100" dist="38100" dir="2700000" algn="tl">
                    <a:srgbClr val="C0C0C0"/>
                  </a:outerShdw>
                </a:effectLst>
              </a:rPr>
              <a:t>water</a:t>
            </a:r>
          </a:p>
        </p:txBody>
      </p:sp>
      <p:sp>
        <p:nvSpPr>
          <p:cNvPr id="161799" name="Line 19">
            <a:extLst>
              <a:ext uri="{FF2B5EF4-FFF2-40B4-BE49-F238E27FC236}">
                <a16:creationId xmlns:a16="http://schemas.microsoft.com/office/drawing/2014/main" id="{2B8D9233-7541-4281-B025-BE5CAD9CCF21}"/>
              </a:ext>
            </a:extLst>
          </p:cNvPr>
          <p:cNvSpPr>
            <a:spLocks noChangeShapeType="1"/>
          </p:cNvSpPr>
          <p:nvPr/>
        </p:nvSpPr>
        <p:spPr bwMode="auto">
          <a:xfrm flipH="1">
            <a:off x="4200525" y="3276600"/>
            <a:ext cx="2057400" cy="6096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0" name="Rectangle 22">
            <a:extLst>
              <a:ext uri="{FF2B5EF4-FFF2-40B4-BE49-F238E27FC236}">
                <a16:creationId xmlns:a16="http://schemas.microsoft.com/office/drawing/2014/main" id="{DDBD3673-50E3-4FDA-A1CE-53E6CC0D9245}"/>
              </a:ext>
            </a:extLst>
          </p:cNvPr>
          <p:cNvSpPr>
            <a:spLocks noChangeArrowheads="1"/>
          </p:cNvSpPr>
          <p:nvPr/>
        </p:nvSpPr>
        <p:spPr bwMode="auto">
          <a:xfrm>
            <a:off x="5229225" y="762000"/>
            <a:ext cx="4200525"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Central Mix</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42" name="Picture 2" descr="A picture of a concrete truck being rinsed off with a water hose to remove track out " title="Concrete Batching Process: Rinsing">
            <a:extLst>
              <a:ext uri="{FF2B5EF4-FFF2-40B4-BE49-F238E27FC236}">
                <a16:creationId xmlns:a16="http://schemas.microsoft.com/office/drawing/2014/main" id="{A88E9A64-ABB3-45B5-BC5A-86749B0EB40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3050" y="0"/>
            <a:ext cx="9785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7F09441B-6E9A-4683-8054-EFE2A4CE0408}"/>
              </a:ext>
            </a:extLst>
          </p:cNvPr>
          <p:cNvSpPr>
            <a:spLocks noChangeArrowheads="1"/>
          </p:cNvSpPr>
          <p:nvPr/>
        </p:nvSpPr>
        <p:spPr bwMode="auto">
          <a:xfrm>
            <a:off x="273050" y="6130925"/>
            <a:ext cx="7027863" cy="4810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2800" b="1">
                <a:solidFill>
                  <a:srgbClr val="CC0000"/>
                </a:solidFill>
                <a:effectLst>
                  <a:outerShdw blurRad="38100" dist="38100" dir="2700000" algn="tl">
                    <a:srgbClr val="000000"/>
                  </a:outerShdw>
                </a:effectLst>
              </a:rPr>
              <a:t>Concrete Batching Process: Rinsing</a:t>
            </a:r>
          </a:p>
        </p:txBody>
      </p:sp>
      <p:sp>
        <p:nvSpPr>
          <p:cNvPr id="163844" name="Date Placeholder 1">
            <a:extLst>
              <a:ext uri="{FF2B5EF4-FFF2-40B4-BE49-F238E27FC236}">
                <a16:creationId xmlns:a16="http://schemas.microsoft.com/office/drawing/2014/main" id="{F09D1ECD-265A-469C-AC52-3616B59191A4}"/>
              </a:ext>
            </a:extLst>
          </p:cNvPr>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fld id="{0EA77458-D63D-4D55-94DC-BFB59356B8D5}" type="datetime1">
              <a:rPr lang="en-US" altLang="en-US" sz="2400" b="0" smtClean="0"/>
              <a:pPr>
                <a:spcBef>
                  <a:spcPct val="0"/>
                </a:spcBef>
                <a:buClrTx/>
                <a:buSzTx/>
                <a:buFontTx/>
                <a:buNone/>
              </a:pPr>
              <a:t>2/2/2026</a:t>
            </a:fld>
            <a:endParaRPr lang="en-US" altLang="en-US" sz="2400" b="0"/>
          </a:p>
        </p:txBody>
      </p:sp>
      <p:sp>
        <p:nvSpPr>
          <p:cNvPr id="163845" name="Slide Number Placeholder 2">
            <a:extLst>
              <a:ext uri="{FF2B5EF4-FFF2-40B4-BE49-F238E27FC236}">
                <a16:creationId xmlns:a16="http://schemas.microsoft.com/office/drawing/2014/main" id="{EAE7012D-AAEA-4FCF-A354-6CF59B4EC07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fld id="{059BA36A-640F-4EEA-AD77-CE40942A621D}" type="slidenum">
              <a:rPr lang="en-US" altLang="en-US" sz="2400" b="0" smtClean="0"/>
              <a:pPr>
                <a:spcBef>
                  <a:spcPct val="0"/>
                </a:spcBef>
                <a:buClrTx/>
                <a:buSzTx/>
                <a:buFontTx/>
                <a:buNone/>
              </a:pPr>
              <a:t>69</a:t>
            </a:fld>
            <a:endParaRPr lang="en-US" altLang="en-US" sz="2400" b="0"/>
          </a:p>
        </p:txBody>
      </p:sp>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A picture of a mixer at a Wet Mix Batching Operation" title="Wet Mix Batching Operation">
            <a:extLst>
              <a:ext uri="{FF2B5EF4-FFF2-40B4-BE49-F238E27FC236}">
                <a16:creationId xmlns:a16="http://schemas.microsoft.com/office/drawing/2014/main" id="{30A74131-5B6D-4271-9BBB-2308371E7C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893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595F6A7D-05F2-4DE0-9897-646EBE4B3221}"/>
              </a:ext>
            </a:extLst>
          </p:cNvPr>
          <p:cNvSpPr>
            <a:spLocks noGrp="1"/>
          </p:cNvSpPr>
          <p:nvPr>
            <p:ph type="title"/>
          </p:nvPr>
        </p:nvSpPr>
        <p:spPr>
          <a:xfrm>
            <a:off x="707923" y="663679"/>
            <a:ext cx="4435577" cy="530942"/>
          </a:xfrm>
          <a:solidFill>
            <a:schemeClr val="bg2">
              <a:lumMod val="90000"/>
            </a:schemeClr>
          </a:solidFill>
        </p:spPr>
        <p:txBody>
          <a:bodyPr>
            <a:normAutofit/>
          </a:bodyPr>
          <a:lstStyle/>
          <a:p>
            <a:r>
              <a:rPr lang="en-US" sz="2800"/>
              <a:t>Wet Mix Batching Operation</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5890" name="Picture 9" descr="A picture of a concrete bagging operation at a Concrete Ready Mix Plant&#10;&#10;The below should be deleted:&#10;CBP115" title="Concrete Ready Mix: Bagging Operation">
            <a:extLst>
              <a:ext uri="{FF2B5EF4-FFF2-40B4-BE49-F238E27FC236}">
                <a16:creationId xmlns:a16="http://schemas.microsoft.com/office/drawing/2014/main" id="{DF24E99A-6862-483C-B61F-4A5E832842D6}"/>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a:xfrm>
            <a:off x="1924050" y="1824831"/>
            <a:ext cx="6890766" cy="4076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A21F8E6F-2F52-44E4-9CED-387AAA7B95D7}"/>
              </a:ext>
            </a:extLst>
          </p:cNvPr>
          <p:cNvSpPr>
            <a:spLocks noChangeArrowheads="1"/>
          </p:cNvSpPr>
          <p:nvPr/>
        </p:nvSpPr>
        <p:spPr bwMode="auto">
          <a:xfrm>
            <a:off x="1786953" y="369087"/>
            <a:ext cx="7027863"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dirty="0">
                <a:solidFill>
                  <a:srgbClr val="CC0000"/>
                </a:solidFill>
                <a:effectLst>
                  <a:outerShdw blurRad="38100" dist="38100" dir="2700000" algn="tl">
                    <a:srgbClr val="000000"/>
                  </a:outerShdw>
                </a:effectLst>
              </a:rPr>
              <a:t>Concrete Ready Mix: Bagging Operation</a:t>
            </a:r>
          </a:p>
        </p:txBody>
      </p:sp>
    </p:spTree>
  </p:cSld>
  <p:clrMapOvr>
    <a:masterClrMapping/>
  </p:clrMapOvr>
  <p:transition advClick="0"/>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7938" name="Picture 9" descr="The left picture shows a feed hopper at a Concrete Ready Mix Bagging Operation&#10;&#10;The below should be deleted:&#10;Cement Plant 067" title="Concrete Ready Mix: Bagging Operation">
            <a:extLst>
              <a:ext uri="{FF2B5EF4-FFF2-40B4-BE49-F238E27FC236}">
                <a16:creationId xmlns:a16="http://schemas.microsoft.com/office/drawing/2014/main" id="{DCE2E317-35D1-42BF-AB6A-47CEA6F733E6}"/>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256032" y="1828801"/>
            <a:ext cx="5179162"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7939" name="Picture 10" descr="The right picture shows a bagging system at a Concrete Ready Mix Bagging Operation&#10;&#10;The below should be deleted:&#10;Cement Plant 070" title="Concrete Ready Mix: Bagging Operation">
            <a:extLst>
              <a:ext uri="{FF2B5EF4-FFF2-40B4-BE49-F238E27FC236}">
                <a16:creationId xmlns:a16="http://schemas.microsoft.com/office/drawing/2014/main" id="{7B96B932-FA0B-4E7F-AF4F-CFB75C91F5C7}"/>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a:xfrm>
            <a:off x="5565775" y="1828800"/>
            <a:ext cx="4595038"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2">
            <a:extLst>
              <a:ext uri="{FF2B5EF4-FFF2-40B4-BE49-F238E27FC236}">
                <a16:creationId xmlns:a16="http://schemas.microsoft.com/office/drawing/2014/main" id="{80DA2848-D312-416F-B367-4CE16B006570}"/>
              </a:ext>
            </a:extLst>
          </p:cNvPr>
          <p:cNvSpPr>
            <a:spLocks noChangeArrowheads="1"/>
          </p:cNvSpPr>
          <p:nvPr/>
        </p:nvSpPr>
        <p:spPr bwMode="auto">
          <a:xfrm>
            <a:off x="1924050" y="288925"/>
            <a:ext cx="7027863" cy="10906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Ready Mix: Bagging Operation</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9986" name="Picture 11" descr="A picture of a Portable Concrete Batching Plant showing conveyors, weigh mixers, truck loading area and baghouse&#10;&#10;The below should be deleted:&#10;DSC02874" title="Concrete Batching Operation">
            <a:extLst>
              <a:ext uri="{FF2B5EF4-FFF2-40B4-BE49-F238E27FC236}">
                <a16:creationId xmlns:a16="http://schemas.microsoft.com/office/drawing/2014/main" id="{6CCFB16C-10C9-4801-86D6-28D6DEE8E8E3}"/>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1404518" y="1236270"/>
            <a:ext cx="7710221" cy="476289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A96BECAB-1929-4604-A1E2-594C4606EC90}"/>
              </a:ext>
            </a:extLst>
          </p:cNvPr>
          <p:cNvSpPr>
            <a:spLocks noChangeArrowheads="1"/>
          </p:cNvSpPr>
          <p:nvPr/>
        </p:nvSpPr>
        <p:spPr bwMode="auto">
          <a:xfrm>
            <a:off x="1719263" y="207963"/>
            <a:ext cx="7027862"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Operation</a:t>
            </a:r>
          </a:p>
        </p:txBody>
      </p:sp>
      <p:sp>
        <p:nvSpPr>
          <p:cNvPr id="7" name="Rectangle 22">
            <a:extLst>
              <a:ext uri="{FF2B5EF4-FFF2-40B4-BE49-F238E27FC236}">
                <a16:creationId xmlns:a16="http://schemas.microsoft.com/office/drawing/2014/main" id="{A341963C-12DA-4A30-859C-88FD399DBA0B}"/>
              </a:ext>
            </a:extLst>
          </p:cNvPr>
          <p:cNvSpPr>
            <a:spLocks noChangeArrowheads="1"/>
          </p:cNvSpPr>
          <p:nvPr/>
        </p:nvSpPr>
        <p:spPr bwMode="auto">
          <a:xfrm>
            <a:off x="3525279" y="6113831"/>
            <a:ext cx="3736975" cy="4794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2800" b="1" dirty="0">
                <a:solidFill>
                  <a:srgbClr val="CC0000"/>
                </a:solidFill>
                <a:effectLst>
                  <a:outerShdw blurRad="38100" dist="38100" dir="2700000" algn="tl">
                    <a:srgbClr val="000000"/>
                  </a:outerShdw>
                </a:effectLst>
              </a:rPr>
              <a:t>Portable Plant</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9139" name="Rectangle 3">
            <a:extLst>
              <a:ext uri="{FF2B5EF4-FFF2-40B4-BE49-F238E27FC236}">
                <a16:creationId xmlns:a16="http://schemas.microsoft.com/office/drawing/2014/main" id="{4CE21F1C-270B-436F-9142-F0321BC922F8}"/>
              </a:ext>
            </a:extLst>
          </p:cNvPr>
          <p:cNvSpPr>
            <a:spLocks noGrp="1" noChangeArrowheads="1"/>
          </p:cNvSpPr>
          <p:nvPr>
            <p:ph idx="1"/>
          </p:nvPr>
        </p:nvSpPr>
        <p:spPr>
          <a:xfrm>
            <a:off x="804069" y="1898904"/>
            <a:ext cx="8667750" cy="3332816"/>
          </a:xfrm>
        </p:spPr>
        <p:txBody>
          <a:bodyPr>
            <a:normAutofit lnSpcReduction="10000"/>
          </a:bodyPr>
          <a:lstStyle/>
          <a:p>
            <a:pPr>
              <a:lnSpc>
                <a:spcPct val="90000"/>
              </a:lnSpc>
              <a:buFont typeface="Wingdings" pitchFamily="2" charset="2"/>
              <a:buNone/>
              <a:defRPr/>
            </a:pPr>
            <a:r>
              <a:rPr lang="en-US" altLang="en-US" sz="2800" u="sng" dirty="0"/>
              <a:t>Not Portable Equipment</a:t>
            </a:r>
            <a:r>
              <a:rPr lang="en-US" altLang="en-US" sz="2800" dirty="0"/>
              <a:t> </a:t>
            </a:r>
          </a:p>
          <a:p>
            <a:pPr>
              <a:lnSpc>
                <a:spcPct val="90000"/>
              </a:lnSpc>
              <a:defRPr/>
            </a:pPr>
            <a:r>
              <a:rPr lang="en-US" altLang="en-US" sz="2800" dirty="0"/>
              <a:t>Remains in same location more than 12 consecutive month</a:t>
            </a:r>
          </a:p>
          <a:p>
            <a:pPr>
              <a:lnSpc>
                <a:spcPct val="90000"/>
              </a:lnSpc>
              <a:defRPr/>
            </a:pPr>
            <a:r>
              <a:rPr lang="en-US" altLang="en-US" sz="2800" dirty="0"/>
              <a:t>Remains in same location less than 12 consecutive months, but production is equal to annual source operations (seasonal sources)</a:t>
            </a:r>
          </a:p>
          <a:p>
            <a:pPr>
              <a:lnSpc>
                <a:spcPct val="90000"/>
              </a:lnSpc>
              <a:defRPr/>
            </a:pPr>
            <a:r>
              <a:rPr lang="en-US" altLang="en-US" sz="2800" dirty="0"/>
              <a:t>Unit is moved and returned to the same location</a:t>
            </a:r>
          </a:p>
          <a:p>
            <a:pPr>
              <a:lnSpc>
                <a:spcPct val="90000"/>
              </a:lnSpc>
              <a:defRPr/>
            </a:pPr>
            <a:endParaRPr lang="en-US" altLang="en-US" dirty="0"/>
          </a:p>
        </p:txBody>
      </p:sp>
      <p:sp>
        <p:nvSpPr>
          <p:cNvPr id="5" name="Rectangle 22">
            <a:extLst>
              <a:ext uri="{FF2B5EF4-FFF2-40B4-BE49-F238E27FC236}">
                <a16:creationId xmlns:a16="http://schemas.microsoft.com/office/drawing/2014/main" id="{B0740E40-3F58-40FD-A717-1EEAD6F0C066}"/>
              </a:ext>
            </a:extLst>
          </p:cNvPr>
          <p:cNvSpPr>
            <a:spLocks noChangeArrowheads="1"/>
          </p:cNvSpPr>
          <p:nvPr/>
        </p:nvSpPr>
        <p:spPr bwMode="auto">
          <a:xfrm>
            <a:off x="1624013" y="496888"/>
            <a:ext cx="7027862"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PERP vs Non-PERP</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1430" name="Rectangle 6">
            <a:extLst>
              <a:ext uri="{FF2B5EF4-FFF2-40B4-BE49-F238E27FC236}">
                <a16:creationId xmlns:a16="http://schemas.microsoft.com/office/drawing/2014/main" id="{C16EA8E8-81C7-4E04-B7BB-35C55A0EB283}"/>
              </a:ext>
            </a:extLst>
          </p:cNvPr>
          <p:cNvSpPr>
            <a:spLocks noGrp="1" noChangeArrowheads="1"/>
          </p:cNvSpPr>
          <p:nvPr>
            <p:ph type="title"/>
          </p:nvPr>
        </p:nvSpPr>
        <p:spPr>
          <a:xfrm>
            <a:off x="1257300" y="254000"/>
            <a:ext cx="7772400" cy="1143000"/>
          </a:xfrm>
        </p:spPr>
        <p:txBody>
          <a:bodyPr>
            <a:normAutofit fontScale="90000"/>
          </a:bodyPr>
          <a:lstStyle/>
          <a:p>
            <a:pPr>
              <a:defRPr/>
            </a:pPr>
            <a:r>
              <a:rPr lang="en-US" altLang="en-US" sz="4000">
                <a:effectLst>
                  <a:outerShdw blurRad="38100" dist="38100" dir="2700000" algn="tl">
                    <a:srgbClr val="C0C0C0"/>
                  </a:outerShdw>
                </a:effectLst>
              </a:rPr>
              <a:t>Industry Description</a:t>
            </a:r>
            <a:r>
              <a:rPr lang="en-US" altLang="en-US" sz="4000"/>
              <a:t> </a:t>
            </a:r>
            <a:br>
              <a:rPr lang="en-US" altLang="en-US" sz="4000"/>
            </a:br>
            <a:r>
              <a:rPr lang="en-US" altLang="en-US" sz="4000"/>
              <a:t>Concrete Recycling</a:t>
            </a:r>
          </a:p>
        </p:txBody>
      </p:sp>
      <p:sp>
        <p:nvSpPr>
          <p:cNvPr id="231431" name="Rectangle 7">
            <a:extLst>
              <a:ext uri="{FF2B5EF4-FFF2-40B4-BE49-F238E27FC236}">
                <a16:creationId xmlns:a16="http://schemas.microsoft.com/office/drawing/2014/main" id="{1432E6AF-6972-4B29-A32E-F30E878BF3FB}"/>
              </a:ext>
            </a:extLst>
          </p:cNvPr>
          <p:cNvSpPr>
            <a:spLocks noGrp="1" noChangeArrowheads="1"/>
          </p:cNvSpPr>
          <p:nvPr>
            <p:ph idx="1"/>
          </p:nvPr>
        </p:nvSpPr>
        <p:spPr/>
        <p:txBody>
          <a:bodyPr/>
          <a:lstStyle/>
          <a:p>
            <a:pPr>
              <a:defRPr/>
            </a:pPr>
            <a:endParaRPr lang="en-US" altLang="en-US"/>
          </a:p>
        </p:txBody>
      </p:sp>
      <p:pic>
        <p:nvPicPr>
          <p:cNvPr id="174084" name="Picture 5" descr="A picture of concrete blocks and crusher, conveyor and hopper at a Concrete Recycling Operation&#10;&#10;The below should be deleted:&#10;Picture 011" title="Industry Description Concrete Recycling">
            <a:extLst>
              <a:ext uri="{FF2B5EF4-FFF2-40B4-BE49-F238E27FC236}">
                <a16:creationId xmlns:a16="http://schemas.microsoft.com/office/drawing/2014/main" id="{F53EBCC0-B17D-4019-B512-34539DCC6B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24000"/>
            <a:ext cx="10287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6130" name="Picture 9" descr="A picture of back hoe in front of a recycled concrete stockpile moving recycled concrete&#10;&#10;The below should be deleted:&#10;Picture 017" title="Concrete Recycling">
            <a:extLst>
              <a:ext uri="{FF2B5EF4-FFF2-40B4-BE49-F238E27FC236}">
                <a16:creationId xmlns:a16="http://schemas.microsoft.com/office/drawing/2014/main" id="{4B28A2A3-2558-40E0-BD30-7BF403E9C7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19200"/>
            <a:ext cx="102870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ACC2E37D-A264-40CC-AFDA-ED603ABD7749}"/>
              </a:ext>
            </a:extLst>
          </p:cNvPr>
          <p:cNvSpPr>
            <a:spLocks noChangeArrowheads="1"/>
          </p:cNvSpPr>
          <p:nvPr/>
        </p:nvSpPr>
        <p:spPr bwMode="auto">
          <a:xfrm>
            <a:off x="2333625" y="5410200"/>
            <a:ext cx="7027863"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Recycling</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8178" name="Picture 16" descr="A picture of a pile of metal parts separated from recycled concrete by a crusher&#10;&#10;The below should be deleted:&#10;Picture 014" title="Crusher separates metal from Concrete">
            <a:extLst>
              <a:ext uri="{FF2B5EF4-FFF2-40B4-BE49-F238E27FC236}">
                <a16:creationId xmlns:a16="http://schemas.microsoft.com/office/drawing/2014/main" id="{7D695027-8CE1-4454-AD2E-A4252C3A933D}"/>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38989" y="665683"/>
            <a:ext cx="5829300" cy="553760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92D74962-8A67-45CC-B70E-2008B42B7976}"/>
              </a:ext>
            </a:extLst>
          </p:cNvPr>
          <p:cNvSpPr>
            <a:spLocks noChangeArrowheads="1"/>
          </p:cNvSpPr>
          <p:nvPr/>
        </p:nvSpPr>
        <p:spPr bwMode="auto">
          <a:xfrm>
            <a:off x="6027535" y="2080602"/>
            <a:ext cx="3971925" cy="208597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dirty="0">
                <a:solidFill>
                  <a:srgbClr val="CC0000"/>
                </a:solidFill>
                <a:effectLst>
                  <a:outerShdw blurRad="38100" dist="38100" dir="2700000" algn="tl">
                    <a:srgbClr val="000000"/>
                  </a:outerShdw>
                </a:effectLst>
              </a:rPr>
              <a:t>Crusher separates </a:t>
            </a:r>
          </a:p>
          <a:p>
            <a:pPr algn="ctr">
              <a:lnSpc>
                <a:spcPct val="90000"/>
              </a:lnSpc>
              <a:defRPr/>
            </a:pPr>
            <a:r>
              <a:rPr lang="en-US" altLang="en-US" sz="3600" b="1" dirty="0">
                <a:solidFill>
                  <a:srgbClr val="CC0000"/>
                </a:solidFill>
                <a:effectLst>
                  <a:outerShdw blurRad="38100" dist="38100" dir="2700000" algn="tl">
                    <a:srgbClr val="000000"/>
                  </a:outerShdw>
                </a:effectLst>
              </a:rPr>
              <a:t>metal from </a:t>
            </a:r>
          </a:p>
          <a:p>
            <a:pPr algn="ctr">
              <a:lnSpc>
                <a:spcPct val="90000"/>
              </a:lnSpc>
              <a:defRPr/>
            </a:pPr>
            <a:r>
              <a:rPr lang="en-US" altLang="en-US" sz="3600" b="1" dirty="0">
                <a:solidFill>
                  <a:srgbClr val="CC0000"/>
                </a:solidFill>
                <a:effectLst>
                  <a:outerShdw blurRad="38100" dist="38100" dir="2700000" algn="tl">
                    <a:srgbClr val="000000"/>
                  </a:outerShdw>
                </a:effectLst>
              </a:rPr>
              <a:t>Concrete</a:t>
            </a:r>
          </a:p>
        </p:txBody>
      </p:sp>
    </p:spTree>
  </p:cSld>
  <p:clrMapOvr>
    <a:masterClrMapping/>
  </p:clrMapOvr>
  <p:transition advClick="0"/>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1664F5A-992E-4CF4-AAC8-3E56F570AEEB}"/>
              </a:ext>
            </a:extLst>
          </p:cNvPr>
          <p:cNvSpPr>
            <a:spLocks noGrp="1"/>
          </p:cNvSpPr>
          <p:nvPr>
            <p:ph type="title"/>
          </p:nvPr>
        </p:nvSpPr>
        <p:spPr>
          <a:xfrm>
            <a:off x="314554" y="51207"/>
            <a:ext cx="9458096" cy="51206"/>
          </a:xfrm>
        </p:spPr>
        <p:txBody>
          <a:bodyPr>
            <a:normAutofit fontScale="90000"/>
          </a:bodyPr>
          <a:lstStyle/>
          <a:p>
            <a:endParaRPr lang="en-US" dirty="0"/>
          </a:p>
        </p:txBody>
      </p:sp>
      <p:sp>
        <p:nvSpPr>
          <p:cNvPr id="231431" name="Rectangle 7">
            <a:extLst>
              <a:ext uri="{FF2B5EF4-FFF2-40B4-BE49-F238E27FC236}">
                <a16:creationId xmlns:a16="http://schemas.microsoft.com/office/drawing/2014/main" id="{036EADEA-B22E-465A-8EC3-B78C1C14941C}"/>
              </a:ext>
            </a:extLst>
          </p:cNvPr>
          <p:cNvSpPr>
            <a:spLocks noGrp="1" noChangeArrowheads="1"/>
          </p:cNvSpPr>
          <p:nvPr>
            <p:ph idx="1"/>
          </p:nvPr>
        </p:nvSpPr>
        <p:spPr/>
        <p:txBody>
          <a:bodyPr/>
          <a:lstStyle/>
          <a:p>
            <a:pPr>
              <a:defRPr/>
            </a:pPr>
            <a:endParaRPr lang="en-US" altLang="en-US"/>
          </a:p>
        </p:txBody>
      </p:sp>
      <p:pic>
        <p:nvPicPr>
          <p:cNvPr id="180227" name="Picture 5" descr="A picture of concrete blocks, crusher, conveyor and hopper at a Concrete Recycling Operation&#10;&#10;The below should be removed:&#10;Picture 011" title="Concrete Recycling">
            <a:extLst>
              <a:ext uri="{FF2B5EF4-FFF2-40B4-BE49-F238E27FC236}">
                <a16:creationId xmlns:a16="http://schemas.microsoft.com/office/drawing/2014/main" id="{B5D37AE6-733F-4B85-A6A5-12CD1E3EDE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6304"/>
            <a:ext cx="10287000" cy="7004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flipH="1">
            <a:off x="636421" y="51207"/>
            <a:ext cx="3701493" cy="584775"/>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sz="3200" b="1" dirty="0"/>
              <a:t>Concrete Recycling</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C81AED6-66BF-45CD-9038-15E0B2763D92}"/>
              </a:ext>
            </a:extLst>
          </p:cNvPr>
          <p:cNvSpPr>
            <a:spLocks noGrp="1"/>
          </p:cNvSpPr>
          <p:nvPr>
            <p:ph type="title"/>
          </p:nvPr>
        </p:nvSpPr>
        <p:spPr>
          <a:xfrm>
            <a:off x="5515896" y="5324167"/>
            <a:ext cx="4271502" cy="1052053"/>
          </a:xfrm>
          <a:solidFill>
            <a:schemeClr val="bg2">
              <a:lumMod val="90000"/>
            </a:schemeClr>
          </a:solidFill>
        </p:spPr>
        <p:txBody>
          <a:bodyPr/>
          <a:lstStyle/>
          <a:p>
            <a:r>
              <a:rPr lang="en-US"/>
              <a:t>Dust Control</a:t>
            </a:r>
          </a:p>
        </p:txBody>
      </p:sp>
      <p:pic>
        <p:nvPicPr>
          <p:cNvPr id="182274" name="Picture 5" descr="A picture of a stockpile and a watering truck spraying water on the stockpile for dust control&#10;&#10;The below should be deleted:&#10;Picture 024" title="Dust Control">
            <a:extLst>
              <a:ext uri="{FF2B5EF4-FFF2-40B4-BE49-F238E27FC236}">
                <a16:creationId xmlns:a16="http://schemas.microsoft.com/office/drawing/2014/main" id="{0EEAF557-4D04-4ACB-AAAC-BEABC51F213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73151" y="98669"/>
            <a:ext cx="10290607"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425696" y="5588813"/>
            <a:ext cx="184731" cy="369332"/>
          </a:xfrm>
          <a:prstGeom prst="rect">
            <a:avLst/>
          </a:prstGeom>
          <a:noFill/>
        </p:spPr>
        <p:txBody>
          <a:bodyPr wrap="none" rtlCol="0">
            <a:spAutoFit/>
          </a:bodyPr>
          <a:lstStyle/>
          <a:p>
            <a:endParaRPr lang="en-US" dirty="0"/>
          </a:p>
        </p:txBody>
      </p:sp>
      <p:sp>
        <p:nvSpPr>
          <p:cNvPr id="3" name="TextBox 2"/>
          <p:cNvSpPr txBox="1"/>
          <p:nvPr/>
        </p:nvSpPr>
        <p:spPr>
          <a:xfrm>
            <a:off x="4842662" y="5398618"/>
            <a:ext cx="45719" cy="369332"/>
          </a:xfrm>
          <a:prstGeom prst="rect">
            <a:avLst/>
          </a:prstGeom>
          <a:noFill/>
        </p:spPr>
        <p:txBody>
          <a:bodyPr wrap="square" rtlCol="0">
            <a:spAutoFit/>
          </a:bodyPr>
          <a:lstStyle/>
          <a:p>
            <a:endParaRPr lang="en-US" dirty="0"/>
          </a:p>
        </p:txBody>
      </p:sp>
      <p:sp>
        <p:nvSpPr>
          <p:cNvPr id="7" name="TextBox 6"/>
          <p:cNvSpPr txBox="1"/>
          <p:nvPr/>
        </p:nvSpPr>
        <p:spPr>
          <a:xfrm>
            <a:off x="3793856" y="5213952"/>
            <a:ext cx="4084614" cy="830997"/>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r>
              <a:rPr lang="en-US" sz="4800" dirty="0"/>
              <a:t>Water Spray</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96DD23F-5EAF-47DB-A4D2-B84A2C917267}"/>
              </a:ext>
            </a:extLst>
          </p:cNvPr>
          <p:cNvSpPr>
            <a:spLocks noGrp="1"/>
          </p:cNvSpPr>
          <p:nvPr>
            <p:ph type="title"/>
          </p:nvPr>
        </p:nvSpPr>
        <p:spPr>
          <a:xfrm>
            <a:off x="6356554" y="2094272"/>
            <a:ext cx="3430844" cy="3760838"/>
          </a:xfrm>
        </p:spPr>
        <p:txBody>
          <a:bodyPr/>
          <a:lstStyle/>
          <a:p>
            <a:r>
              <a:rPr lang="en-US" dirty="0"/>
              <a:t>Magnet Used to remove material</a:t>
            </a:r>
          </a:p>
        </p:txBody>
      </p:sp>
      <p:pic>
        <p:nvPicPr>
          <p:cNvPr id="184322" name="Picture 5" descr="A picture of a magnet located above a conveyor belt to remove metals from the material being recycled&#10;&#10;The below should be deleted:&#10;Picture 021" title="Magnet used to remove metal">
            <a:extLst>
              <a:ext uri="{FF2B5EF4-FFF2-40B4-BE49-F238E27FC236}">
                <a16:creationId xmlns:a16="http://schemas.microsoft.com/office/drawing/2014/main" id="{E98A80F5-8766-4C53-BDEC-999E903B7B3E}"/>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102413"/>
            <a:ext cx="6152668"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23" name="Line 8">
            <a:extLst>
              <a:ext uri="{FF2B5EF4-FFF2-40B4-BE49-F238E27FC236}">
                <a16:creationId xmlns:a16="http://schemas.microsoft.com/office/drawing/2014/main" id="{07039D21-D863-4DB4-A9D6-A4D550A20060}"/>
              </a:ext>
            </a:extLst>
          </p:cNvPr>
          <p:cNvSpPr>
            <a:spLocks noChangeShapeType="1"/>
          </p:cNvSpPr>
          <p:nvPr/>
        </p:nvSpPr>
        <p:spPr bwMode="auto">
          <a:xfrm flipH="1" flipV="1">
            <a:off x="4793226" y="923836"/>
            <a:ext cx="1717112" cy="2265362"/>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6" descr="The bottom right is a picture of feed conveyors with drop curtains showing visible dust released from around the drop curtains" title="Violation?">
            <a:extLst>
              <a:ext uri="{FF2B5EF4-FFF2-40B4-BE49-F238E27FC236}">
                <a16:creationId xmlns:a16="http://schemas.microsoft.com/office/drawing/2014/main" id="{33E25774-33D0-49DE-809C-ECB1E033A6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72075" y="3236913"/>
            <a:ext cx="5114925" cy="362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Picture 3" descr="The top left is a picture of a concrete mix truck driving away from a loading area of a concrete batch plant and creating visible dust " title="Violation?">
            <a:extLst>
              <a:ext uri="{FF2B5EF4-FFF2-40B4-BE49-F238E27FC236}">
                <a16:creationId xmlns:a16="http://schemas.microsoft.com/office/drawing/2014/main" id="{B13FDB10-B7B7-4F43-A20E-824B2D72F50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172075" cy="370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Picture 4" descr="Top right is a picture of a silo in the background and a mixer in the front with visible emissions at the top of the mixer" title="Violation?">
            <a:extLst>
              <a:ext uri="{FF2B5EF4-FFF2-40B4-BE49-F238E27FC236}">
                <a16:creationId xmlns:a16="http://schemas.microsoft.com/office/drawing/2014/main" id="{EBEC06AD-CA50-4613-A648-8175F4EA13E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72075" y="0"/>
            <a:ext cx="5114925" cy="345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5" descr="The bottom left is a picture of conveyors and weigh batching with visible dust released from around the transfer points" title="Violation?">
            <a:extLst>
              <a:ext uri="{FF2B5EF4-FFF2-40B4-BE49-F238E27FC236}">
                <a16:creationId xmlns:a16="http://schemas.microsoft.com/office/drawing/2014/main" id="{909E7A39-88C2-4CB9-93D9-38939DC64CA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5400" y="3452813"/>
            <a:ext cx="5146675" cy="340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D96CCF93-026F-4343-B716-8C2A2FCA2013}"/>
              </a:ext>
            </a:extLst>
          </p:cNvPr>
          <p:cNvSpPr>
            <a:spLocks noGrp="1"/>
          </p:cNvSpPr>
          <p:nvPr>
            <p:ph type="title"/>
          </p:nvPr>
        </p:nvSpPr>
        <p:spPr>
          <a:xfrm>
            <a:off x="4118487" y="3137771"/>
            <a:ext cx="2050025" cy="530942"/>
          </a:xfrm>
          <a:solidFill>
            <a:schemeClr val="bg2">
              <a:lumMod val="90000"/>
            </a:schemeClr>
          </a:solidFill>
        </p:spPr>
        <p:txBody>
          <a:bodyPr>
            <a:normAutofit/>
          </a:bodyPr>
          <a:lstStyle/>
          <a:p>
            <a:r>
              <a:rPr lang="en-US" sz="2800"/>
              <a:t>Violations?</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37900FF-5FDE-40ED-91E5-1F4DD0344D5E}"/>
              </a:ext>
            </a:extLst>
          </p:cNvPr>
          <p:cNvSpPr>
            <a:spLocks noGrp="1"/>
          </p:cNvSpPr>
          <p:nvPr>
            <p:ph type="title"/>
          </p:nvPr>
        </p:nvSpPr>
        <p:spPr>
          <a:xfrm>
            <a:off x="809625" y="0"/>
            <a:ext cx="8667750" cy="1981200"/>
          </a:xfrm>
        </p:spPr>
        <p:txBody>
          <a:bodyPr/>
          <a:lstStyle/>
          <a:p>
            <a:r>
              <a:rPr lang="en-US"/>
              <a:t>Screens</a:t>
            </a:r>
          </a:p>
        </p:txBody>
      </p:sp>
      <p:sp>
        <p:nvSpPr>
          <p:cNvPr id="222215" name="Rectangle 7">
            <a:extLst>
              <a:ext uri="{FF2B5EF4-FFF2-40B4-BE49-F238E27FC236}">
                <a16:creationId xmlns:a16="http://schemas.microsoft.com/office/drawing/2014/main" id="{19EDA303-51E3-4137-9584-D5FEDB3C90BA}"/>
              </a:ext>
            </a:extLst>
          </p:cNvPr>
          <p:cNvSpPr>
            <a:spLocks noGrp="1" noChangeArrowheads="1"/>
          </p:cNvSpPr>
          <p:nvPr>
            <p:ph idx="1"/>
          </p:nvPr>
        </p:nvSpPr>
        <p:spPr/>
        <p:txBody>
          <a:bodyPr/>
          <a:lstStyle/>
          <a:p>
            <a:pPr>
              <a:defRPr/>
            </a:pPr>
            <a:endParaRPr lang="en-US" altLang="en-US"/>
          </a:p>
        </p:txBody>
      </p:sp>
      <p:pic>
        <p:nvPicPr>
          <p:cNvPr id="186371" name="Picture 5" descr="A picture of a power screen with metal bars used to separate larger items from the recycled material&#10;&#10;The below should be deleted:&#10;Picture 010" title="Screens">
            <a:extLst>
              <a:ext uri="{FF2B5EF4-FFF2-40B4-BE49-F238E27FC236}">
                <a16:creationId xmlns:a16="http://schemas.microsoft.com/office/drawing/2014/main" id="{55E9027E-C055-4354-A1CD-3127B96664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47800"/>
            <a:ext cx="10287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1" descr="A picture of a screening operation where a conveyor drops material into a screen plate for size separation" title="Screening Operations">
            <a:extLst>
              <a:ext uri="{FF2B5EF4-FFF2-40B4-BE49-F238E27FC236}">
                <a16:creationId xmlns:a16="http://schemas.microsoft.com/office/drawing/2014/main" id="{2327AAB8-2A8B-4AD4-9AAD-94DE63EA6BE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6063" y="0"/>
            <a:ext cx="97980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9C6C6EA5-8C8F-483B-B2BC-36AD3DA377B2}"/>
              </a:ext>
            </a:extLst>
          </p:cNvPr>
          <p:cNvSpPr>
            <a:spLocks noGrp="1"/>
          </p:cNvSpPr>
          <p:nvPr>
            <p:ph type="title"/>
          </p:nvPr>
        </p:nvSpPr>
        <p:spPr>
          <a:xfrm>
            <a:off x="4277032" y="5810864"/>
            <a:ext cx="5185902" cy="860324"/>
          </a:xfrm>
          <a:solidFill>
            <a:schemeClr val="bg2">
              <a:lumMod val="90000"/>
            </a:schemeClr>
          </a:solidFill>
        </p:spPr>
        <p:txBody>
          <a:bodyPr/>
          <a:lstStyle/>
          <a:p>
            <a:r>
              <a:rPr lang="en-US"/>
              <a:t>Screening Operations</a:t>
            </a:r>
          </a:p>
        </p:txBody>
      </p:sp>
      <p:sp>
        <p:nvSpPr>
          <p:cNvPr id="7" name="Title 1">
            <a:extLst>
              <a:ext uri="{FF2B5EF4-FFF2-40B4-BE49-F238E27FC236}">
                <a16:creationId xmlns:a16="http://schemas.microsoft.com/office/drawing/2014/main" id="{84078746-3F92-4E98-9A44-A6FE9F6654C7}"/>
              </a:ext>
            </a:extLst>
          </p:cNvPr>
          <p:cNvSpPr txBox="1">
            <a:spLocks/>
          </p:cNvSpPr>
          <p:nvPr/>
        </p:nvSpPr>
        <p:spPr>
          <a:xfrm>
            <a:off x="4429432" y="5963264"/>
            <a:ext cx="5185902" cy="860324"/>
          </a:xfrm>
          <a:prstGeom prst="rect">
            <a:avLst/>
          </a:prstGeom>
          <a:solidFill>
            <a:schemeClr val="bg2">
              <a:lumMod val="90000"/>
            </a:schemeClr>
          </a:solidFill>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t>Screening Operations</a:t>
            </a:r>
          </a:p>
        </p:txBody>
      </p:sp>
    </p:spTree>
  </p:cSld>
  <p:clrMapOvr>
    <a:masterClrMapping/>
  </p:clrMapOvr>
  <p:transition advClick="0"/>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1" descr="The top left is a picture of a metal screen plate" title="Screens">
            <a:extLst>
              <a:ext uri="{FF2B5EF4-FFF2-40B4-BE49-F238E27FC236}">
                <a16:creationId xmlns:a16="http://schemas.microsoft.com/office/drawing/2014/main" id="{AB77530D-6F1C-4D99-859F-36F7AB19FA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192713" cy="376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0467" name="Picture 2" descr="The top right is a picture of a metal screen plate" title="Screens">
            <a:extLst>
              <a:ext uri="{FF2B5EF4-FFF2-40B4-BE49-F238E27FC236}">
                <a16:creationId xmlns:a16="http://schemas.microsoft.com/office/drawing/2014/main" id="{2A08829A-3D08-4892-876D-5750A340C85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92713" y="0"/>
            <a:ext cx="5022850" cy="376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0468" name="Picture 3" descr="The bottom right is a picture of a metal screen " title="Screens">
            <a:extLst>
              <a:ext uri="{FF2B5EF4-FFF2-40B4-BE49-F238E27FC236}">
                <a16:creationId xmlns:a16="http://schemas.microsoft.com/office/drawing/2014/main" id="{C6C39159-23E4-4355-B8E5-52FBF3CF9DB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45088" y="3162300"/>
            <a:ext cx="5141912"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0469" name="Picture 4" descr="The bottom left is a picture of a metal screen with a coarse size screen plate on top of a fine size screen plate below it" title="Screens ">
            <a:extLst>
              <a:ext uri="{FF2B5EF4-FFF2-40B4-BE49-F238E27FC236}">
                <a16:creationId xmlns:a16="http://schemas.microsoft.com/office/drawing/2014/main" id="{BB0FFCBA-144B-4731-BA14-FC687212629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3162300"/>
            <a:ext cx="5145088"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32A1A11E-9063-4E99-92ED-7D002714C051}"/>
              </a:ext>
            </a:extLst>
          </p:cNvPr>
          <p:cNvSpPr>
            <a:spLocks noGrp="1"/>
          </p:cNvSpPr>
          <p:nvPr>
            <p:ph type="title"/>
          </p:nvPr>
        </p:nvSpPr>
        <p:spPr>
          <a:xfrm>
            <a:off x="4016376" y="2906814"/>
            <a:ext cx="2400300" cy="860324"/>
          </a:xfrm>
          <a:solidFill>
            <a:schemeClr val="bg2">
              <a:lumMod val="90000"/>
            </a:schemeClr>
          </a:solidFill>
        </p:spPr>
        <p:txBody>
          <a:bodyPr/>
          <a:lstStyle/>
          <a:p>
            <a:r>
              <a:rPr lang="en-US"/>
              <a:t>Screens</a:t>
            </a:r>
          </a:p>
        </p:txBody>
      </p:sp>
    </p:spTree>
  </p:cSld>
  <p:clrMapOvr>
    <a:masterClrMapping/>
  </p:clrMapOvr>
  <p:transition advClick="0"/>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2514" name="Picture 8" descr="A picture of a stacking conveyor and a stockpile of aggregate below it&#10;&#10;The below should be deleted:&#10;Picture 013" title="Aggregate Storage Piles">
            <a:extLst>
              <a:ext uri="{FF2B5EF4-FFF2-40B4-BE49-F238E27FC236}">
                <a16:creationId xmlns:a16="http://schemas.microsoft.com/office/drawing/2014/main" id="{6422AC3F-7E78-48DC-A166-C5FB40C86FC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800225" y="1600200"/>
            <a:ext cx="68580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E4612175-3246-4DD9-B947-A0DF97389BE1}"/>
              </a:ext>
            </a:extLst>
          </p:cNvPr>
          <p:cNvSpPr>
            <a:spLocks noChangeArrowheads="1"/>
          </p:cNvSpPr>
          <p:nvPr/>
        </p:nvSpPr>
        <p:spPr bwMode="auto">
          <a:xfrm>
            <a:off x="1570038" y="441325"/>
            <a:ext cx="7027862"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Aggregate Storage Piles</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Picture 6" descr="The bottom right is a picture of a stacking conveyor dropping aggregate onto a stockpile" title="Aggregate Storage Piles">
            <a:extLst>
              <a:ext uri="{FF2B5EF4-FFF2-40B4-BE49-F238E27FC236}">
                <a16:creationId xmlns:a16="http://schemas.microsoft.com/office/drawing/2014/main" id="{91D7932A-2E40-456D-AE22-399BB0F3D2C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18100" y="3684588"/>
            <a:ext cx="5168900" cy="317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63" name="Picture 5" descr="The bottom left is a picture of a stacking conveyor dropping aggregate onto a stockpile" title="Aggregate Storage Piles">
            <a:extLst>
              <a:ext uri="{FF2B5EF4-FFF2-40B4-BE49-F238E27FC236}">
                <a16:creationId xmlns:a16="http://schemas.microsoft.com/office/drawing/2014/main" id="{B4C2E31F-F4E2-4C71-983A-88454C6ED94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336925"/>
            <a:ext cx="5118100" cy="352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64" name="Picture 2" descr="The top left is a picture of two stacking conveyors dropping aggregate onto different stockpiles " title="Aggregate Storage Piles">
            <a:extLst>
              <a:ext uri="{FF2B5EF4-FFF2-40B4-BE49-F238E27FC236}">
                <a16:creationId xmlns:a16="http://schemas.microsoft.com/office/drawing/2014/main" id="{5D77C125-3D93-4E6F-B620-F0F0712EF85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5118100" cy="368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65" name="Picture 3" descr="The top right is a picture of an stacking conveyor dropping aggregate onto a stockpile" title="Aggregate Storage Piles">
            <a:extLst>
              <a:ext uri="{FF2B5EF4-FFF2-40B4-BE49-F238E27FC236}">
                <a16:creationId xmlns:a16="http://schemas.microsoft.com/office/drawing/2014/main" id="{871D2CAC-7C70-4CE7-AD7B-34DC82D8E22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118100" y="0"/>
            <a:ext cx="5168900" cy="368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2">
            <a:extLst>
              <a:ext uri="{FF2B5EF4-FFF2-40B4-BE49-F238E27FC236}">
                <a16:creationId xmlns:a16="http://schemas.microsoft.com/office/drawing/2014/main" id="{7FAC3804-F8B6-49F6-B065-6A785424BB98}"/>
              </a:ext>
            </a:extLst>
          </p:cNvPr>
          <p:cNvSpPr>
            <a:spLocks noChangeArrowheads="1"/>
          </p:cNvSpPr>
          <p:nvPr/>
        </p:nvSpPr>
        <p:spPr bwMode="auto">
          <a:xfrm>
            <a:off x="1603375" y="3389313"/>
            <a:ext cx="7027863"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Aggregate Storage Piles</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5" name="Rectangle 3">
            <a:extLst>
              <a:ext uri="{FF2B5EF4-FFF2-40B4-BE49-F238E27FC236}">
                <a16:creationId xmlns:a16="http://schemas.microsoft.com/office/drawing/2014/main" id="{9E415929-E0FA-4222-8219-78BE532E580B}"/>
              </a:ext>
            </a:extLst>
          </p:cNvPr>
          <p:cNvSpPr>
            <a:spLocks noGrp="1" noChangeArrowheads="1"/>
          </p:cNvSpPr>
          <p:nvPr>
            <p:ph type="body" sz="half" idx="1"/>
          </p:nvPr>
        </p:nvSpPr>
        <p:spPr/>
        <p:txBody>
          <a:bodyPr/>
          <a:lstStyle/>
          <a:p>
            <a:pPr>
              <a:defRPr/>
            </a:pPr>
            <a:r>
              <a:rPr lang="en-US" altLang="en-US" sz="2400" dirty="0"/>
              <a:t>PM from cement dust &amp; concrete batching process</a:t>
            </a:r>
          </a:p>
          <a:p>
            <a:pPr>
              <a:defRPr/>
            </a:pPr>
            <a:r>
              <a:rPr lang="en-US" altLang="en-US" sz="2400" dirty="0"/>
              <a:t>10% to 20% are smaller than 5 microns in diameter</a:t>
            </a:r>
          </a:p>
          <a:p>
            <a:pPr>
              <a:defRPr/>
            </a:pPr>
            <a:endParaRPr lang="en-US" altLang="en-US" sz="2400"/>
          </a:p>
          <a:p>
            <a:pPr>
              <a:defRPr/>
            </a:pPr>
            <a:r>
              <a:rPr lang="en-US" altLang="en-US" sz="2400" dirty="0"/>
              <a:t>PM10 &amp; PM2.5 have health impacts</a:t>
            </a:r>
            <a:r>
              <a:rPr lang="en-US" altLang="en-US" dirty="0"/>
              <a:t> </a:t>
            </a:r>
            <a:endParaRPr lang="en-US" altLang="en-US" sz="2400" dirty="0"/>
          </a:p>
        </p:txBody>
      </p:sp>
      <p:pic>
        <p:nvPicPr>
          <p:cNvPr id="196611" name="Picture 7" descr="A picture of three silos and a white visible dust being released from the baghouse on top of one of the silos&#10;&#10;The below should be deleted:&#10;CBP54" title="Air Quality Concerns">
            <a:extLst>
              <a:ext uri="{FF2B5EF4-FFF2-40B4-BE49-F238E27FC236}">
                <a16:creationId xmlns:a16="http://schemas.microsoft.com/office/drawing/2014/main" id="{902B71DD-9A09-4603-8C29-288D8E8184BE}"/>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a:xfrm>
            <a:off x="5489398" y="1600200"/>
            <a:ext cx="4023078" cy="4525963"/>
          </a:xfrm>
          <a:noFill/>
          <a:ln w="28575">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22">
            <a:extLst>
              <a:ext uri="{FF2B5EF4-FFF2-40B4-BE49-F238E27FC236}">
                <a16:creationId xmlns:a16="http://schemas.microsoft.com/office/drawing/2014/main" id="{E729F7BC-F49C-4F39-8BE5-525A485DED4A}"/>
              </a:ext>
            </a:extLst>
          </p:cNvPr>
          <p:cNvSpPr>
            <a:spLocks noChangeArrowheads="1"/>
          </p:cNvSpPr>
          <p:nvPr/>
        </p:nvSpPr>
        <p:spPr bwMode="auto">
          <a:xfrm>
            <a:off x="1501775" y="523875"/>
            <a:ext cx="7027863"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Air Quality Concerns</a:t>
            </a:r>
          </a:p>
        </p:txBody>
      </p:sp>
    </p:spTree>
  </p:cSld>
  <p:clrMapOvr>
    <a:masterClrMapping/>
  </p:clrMapOvr>
  <p:transition advClick="0"/>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8658" name="Picture 3" descr="A picture of several plant operators and inspectors examining new filter bags for use in baghouses&#10;&#10;The below should be deleted:&#10;DSC00070" title="Inspection Procedures: Bags">
            <a:extLst>
              <a:ext uri="{FF2B5EF4-FFF2-40B4-BE49-F238E27FC236}">
                <a16:creationId xmlns:a16="http://schemas.microsoft.com/office/drawing/2014/main" id="{D9FAF788-D173-4992-B383-4712F07A7929}"/>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2133314" y="2286610"/>
            <a:ext cx="5645315" cy="3332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E3F0FCD7-B419-4BCD-A1F0-F07727F1CB43}"/>
              </a:ext>
            </a:extLst>
          </p:cNvPr>
          <p:cNvSpPr>
            <a:spLocks noChangeArrowheads="1"/>
          </p:cNvSpPr>
          <p:nvPr/>
        </p:nvSpPr>
        <p:spPr bwMode="auto">
          <a:xfrm>
            <a:off x="1501775" y="523875"/>
            <a:ext cx="7027863"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Inspection Procedures: Bags</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0706" name="Picture 3" descr="A picture of a baghouse on top of a storage silo with a faint white color visible emissions released from the baghouse&#10;&#10;The below should be deleted:&#10;104_0493" title="Inspection Procedures: Puffing due to Improper Maintenance">
            <a:extLst>
              <a:ext uri="{FF2B5EF4-FFF2-40B4-BE49-F238E27FC236}">
                <a16:creationId xmlns:a16="http://schemas.microsoft.com/office/drawing/2014/main" id="{FA4A41CD-221E-44D6-8FBF-21EBF4BDA9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33600"/>
            <a:ext cx="102870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9972" name="Oval 4">
            <a:extLst>
              <a:ext uri="{FF2B5EF4-FFF2-40B4-BE49-F238E27FC236}">
                <a16:creationId xmlns:a16="http://schemas.microsoft.com/office/drawing/2014/main" id="{7F0EF3E8-2883-484E-851B-CF21DBAD8761}"/>
              </a:ext>
            </a:extLst>
          </p:cNvPr>
          <p:cNvSpPr>
            <a:spLocks noChangeArrowheads="1"/>
          </p:cNvSpPr>
          <p:nvPr/>
        </p:nvSpPr>
        <p:spPr bwMode="auto">
          <a:xfrm>
            <a:off x="2657475" y="2971800"/>
            <a:ext cx="3686175" cy="19050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tLang="en-US">
              <a:effectLst>
                <a:outerShdw blurRad="38100" dist="38100" dir="2700000" algn="tl">
                  <a:srgbClr val="C0C0C0"/>
                </a:outerShdw>
              </a:effectLst>
            </a:endParaRPr>
          </a:p>
        </p:txBody>
      </p:sp>
      <p:sp>
        <p:nvSpPr>
          <p:cNvPr id="200708" name="Oval 5">
            <a:extLst>
              <a:ext uri="{FF2B5EF4-FFF2-40B4-BE49-F238E27FC236}">
                <a16:creationId xmlns:a16="http://schemas.microsoft.com/office/drawing/2014/main" id="{8F5F1015-0AB2-448D-ADD6-A3F8E034DC5D}"/>
              </a:ext>
            </a:extLst>
          </p:cNvPr>
          <p:cNvSpPr>
            <a:spLocks noChangeArrowheads="1"/>
          </p:cNvSpPr>
          <p:nvPr/>
        </p:nvSpPr>
        <p:spPr bwMode="auto">
          <a:xfrm>
            <a:off x="3171825" y="3352800"/>
            <a:ext cx="3257550" cy="1676400"/>
          </a:xfrm>
          <a:prstGeom prst="ellipse">
            <a:avLst/>
          </a:prstGeom>
          <a:noFill/>
          <a:ln w="952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6" name="Rectangle 22">
            <a:extLst>
              <a:ext uri="{FF2B5EF4-FFF2-40B4-BE49-F238E27FC236}">
                <a16:creationId xmlns:a16="http://schemas.microsoft.com/office/drawing/2014/main" id="{056D87BF-0C31-4737-BE5B-D55960E1543E}"/>
              </a:ext>
            </a:extLst>
          </p:cNvPr>
          <p:cNvSpPr>
            <a:spLocks noChangeArrowheads="1"/>
          </p:cNvSpPr>
          <p:nvPr/>
        </p:nvSpPr>
        <p:spPr bwMode="auto">
          <a:xfrm>
            <a:off x="1241425" y="223838"/>
            <a:ext cx="8216900" cy="15875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Inspection Procedures:</a:t>
            </a:r>
            <a:br>
              <a:rPr lang="en-US" altLang="en-US" sz="3600" b="1">
                <a:solidFill>
                  <a:srgbClr val="CC0000"/>
                </a:solidFill>
                <a:effectLst>
                  <a:outerShdw blurRad="38100" dist="38100" dir="2700000" algn="tl">
                    <a:srgbClr val="000000"/>
                  </a:outerShdw>
                </a:effectLst>
              </a:rPr>
            </a:br>
            <a:r>
              <a:rPr lang="en-US" altLang="en-US" sz="3600" b="1">
                <a:solidFill>
                  <a:srgbClr val="CC0000"/>
                </a:solidFill>
                <a:effectLst>
                  <a:outerShdw blurRad="38100" dist="38100" dir="2700000" algn="tl">
                    <a:srgbClr val="000000"/>
                  </a:outerShdw>
                </a:effectLst>
              </a:rPr>
              <a:t>Puffing Due to Improper Maintenance</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2754" name="Picture 3" descr="A picture of several filter bags on the ground that are clogged with solid material collected inside the filter bags and dust all around them on the ground&#10;&#10;The below should be deleted:&#10;105_0503" title="Inspection Procedures: Clogged Bags">
            <a:extLst>
              <a:ext uri="{FF2B5EF4-FFF2-40B4-BE49-F238E27FC236}">
                <a16:creationId xmlns:a16="http://schemas.microsoft.com/office/drawing/2014/main" id="{4EBE32B0-5864-4095-9107-FFC659BD2CE2}"/>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2150925" y="2479826"/>
            <a:ext cx="6211172" cy="372837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8CFA0453-B93E-4C5D-BE13-2A8BEA69ABC3}"/>
              </a:ext>
            </a:extLst>
          </p:cNvPr>
          <p:cNvSpPr>
            <a:spLocks noChangeArrowheads="1"/>
          </p:cNvSpPr>
          <p:nvPr/>
        </p:nvSpPr>
        <p:spPr bwMode="auto">
          <a:xfrm>
            <a:off x="1241425" y="223838"/>
            <a:ext cx="8216900"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Inspection Procedures:</a:t>
            </a:r>
            <a:br>
              <a:rPr lang="en-US" altLang="en-US" sz="3600" b="1">
                <a:solidFill>
                  <a:srgbClr val="CC0000"/>
                </a:solidFill>
                <a:effectLst>
                  <a:outerShdw blurRad="38100" dist="38100" dir="2700000" algn="tl">
                    <a:srgbClr val="000000"/>
                  </a:outerShdw>
                </a:effectLst>
              </a:rPr>
            </a:br>
            <a:r>
              <a:rPr lang="en-US" altLang="en-US" sz="3600" b="1">
                <a:solidFill>
                  <a:srgbClr val="CC0000"/>
                </a:solidFill>
                <a:effectLst>
                  <a:outerShdw blurRad="38100" dist="38100" dir="2700000" algn="tl">
                    <a:srgbClr val="000000"/>
                  </a:outerShdw>
                </a:effectLst>
              </a:rPr>
              <a:t>Clogged Bags</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4802" name="Picture 13" descr="A picture of several open top storage hoppers with aggregate and sand stockpiles around it and some aggregate and sand on the ground&#10;&#10;The below should be deleted:&#10;field trips 029" title="Inspection Procedures: Storage Hoppers">
            <a:extLst>
              <a:ext uri="{FF2B5EF4-FFF2-40B4-BE49-F238E27FC236}">
                <a16:creationId xmlns:a16="http://schemas.microsoft.com/office/drawing/2014/main" id="{7684CE49-B3FA-489D-A4EE-86D09E6FF464}"/>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1812353" y="1858034"/>
            <a:ext cx="7077870" cy="44180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859008D2-B408-42A9-9F9B-483EF95B0C7C}"/>
              </a:ext>
            </a:extLst>
          </p:cNvPr>
          <p:cNvSpPr>
            <a:spLocks noChangeArrowheads="1"/>
          </p:cNvSpPr>
          <p:nvPr/>
        </p:nvSpPr>
        <p:spPr bwMode="auto">
          <a:xfrm>
            <a:off x="531813" y="514350"/>
            <a:ext cx="9553575"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Inspection Procedures: Storage Hoppers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0611" name="Rectangle 3">
            <a:extLst>
              <a:ext uri="{FF2B5EF4-FFF2-40B4-BE49-F238E27FC236}">
                <a16:creationId xmlns:a16="http://schemas.microsoft.com/office/drawing/2014/main" id="{F0C244A5-DC20-4095-A350-B6DAAB4CAE34}"/>
              </a:ext>
            </a:extLst>
          </p:cNvPr>
          <p:cNvSpPr>
            <a:spLocks noGrp="1" noChangeArrowheads="1"/>
          </p:cNvSpPr>
          <p:nvPr>
            <p:ph idx="1"/>
          </p:nvPr>
        </p:nvSpPr>
        <p:spPr/>
        <p:txBody>
          <a:bodyPr>
            <a:normAutofit fontScale="85000" lnSpcReduction="20000"/>
          </a:bodyPr>
          <a:lstStyle/>
          <a:p>
            <a:pPr>
              <a:defRPr/>
            </a:pPr>
            <a:r>
              <a:rPr lang="en-US" altLang="en-US" sz="3600"/>
              <a:t>Introduction</a:t>
            </a:r>
          </a:p>
          <a:p>
            <a:pPr>
              <a:defRPr/>
            </a:pPr>
            <a:r>
              <a:rPr lang="en-US" altLang="en-US" sz="3600"/>
              <a:t>Industry History</a:t>
            </a:r>
          </a:p>
          <a:p>
            <a:pPr>
              <a:defRPr/>
            </a:pPr>
            <a:r>
              <a:rPr lang="en-US" altLang="en-US" sz="3600"/>
              <a:t>Emissions and Health Impacts </a:t>
            </a:r>
          </a:p>
          <a:p>
            <a:pPr>
              <a:defRPr/>
            </a:pPr>
            <a:r>
              <a:rPr lang="en-US" altLang="en-US" sz="3600"/>
              <a:t>Concrete Industry Description</a:t>
            </a:r>
          </a:p>
          <a:p>
            <a:pPr>
              <a:defRPr/>
            </a:pPr>
            <a:r>
              <a:rPr lang="en-US" altLang="en-US" sz="3600"/>
              <a:t>Inspection Procedures</a:t>
            </a:r>
          </a:p>
          <a:p>
            <a:pPr>
              <a:defRPr/>
            </a:pPr>
            <a:r>
              <a:rPr lang="en-US" altLang="en-US" sz="3600"/>
              <a:t>Engineering Evaluation/Permit Process</a:t>
            </a:r>
          </a:p>
          <a:p>
            <a:pPr>
              <a:defRPr/>
            </a:pPr>
            <a:endParaRPr lang="en-US" altLang="en-US" sz="3600"/>
          </a:p>
          <a:p>
            <a:pPr>
              <a:defRPr/>
            </a:pPr>
            <a:endParaRPr lang="en-US" altLang="en-US" sz="3600"/>
          </a:p>
          <a:p>
            <a:pPr>
              <a:defRPr/>
            </a:pPr>
            <a:endParaRPr lang="en-US" altLang="en-US" sz="2800">
              <a:solidFill>
                <a:srgbClr val="DDDDDD"/>
              </a:solidFill>
            </a:endParaRPr>
          </a:p>
        </p:txBody>
      </p:sp>
      <p:sp>
        <p:nvSpPr>
          <p:cNvPr id="2" name="TextBox 1">
            <a:extLst>
              <a:ext uri="{FF2B5EF4-FFF2-40B4-BE49-F238E27FC236}">
                <a16:creationId xmlns:a16="http://schemas.microsoft.com/office/drawing/2014/main" id="{F495CBC8-EB3F-4348-85AB-508D4152931D}"/>
              </a:ext>
            </a:extLst>
          </p:cNvPr>
          <p:cNvSpPr txBox="1"/>
          <p:nvPr/>
        </p:nvSpPr>
        <p:spPr>
          <a:xfrm>
            <a:off x="1755058" y="560439"/>
            <a:ext cx="7108723" cy="769441"/>
          </a:xfrm>
          <a:prstGeom prst="rect">
            <a:avLst/>
          </a:prstGeom>
          <a:noFill/>
        </p:spPr>
        <p:txBody>
          <a:bodyPr wrap="square" rtlCol="0">
            <a:spAutoFit/>
          </a:bodyPr>
          <a:lstStyle/>
          <a:p>
            <a:pPr algn="ctr"/>
            <a:r>
              <a:rPr lang="en-US" sz="4400" b="1"/>
              <a:t>Overview</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6850" name="Picture 6" descr="A picture of a concrete truck and several solid materials stockpiles with fugitive dust being visible on top of the stockpiles&#10;&#10;The below should be deleted:&#10;chandler 012" title="Inspection Procedures: Fugitive Dust">
            <a:extLst>
              <a:ext uri="{FF2B5EF4-FFF2-40B4-BE49-F238E27FC236}">
                <a16:creationId xmlns:a16="http://schemas.microsoft.com/office/drawing/2014/main" id="{AF573AAE-BF3E-4C60-A83D-3E07333B974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10287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5F2B3CD4-E03E-4D07-8C84-94F9CB5B8CA7}"/>
              </a:ext>
            </a:extLst>
          </p:cNvPr>
          <p:cNvSpPr>
            <a:spLocks noChangeArrowheads="1"/>
          </p:cNvSpPr>
          <p:nvPr/>
        </p:nvSpPr>
        <p:spPr bwMode="auto">
          <a:xfrm>
            <a:off x="831850" y="5395913"/>
            <a:ext cx="8216900"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Inspection Procedures:</a:t>
            </a:r>
            <a:br>
              <a:rPr lang="en-US" altLang="en-US" sz="3600" b="1">
                <a:solidFill>
                  <a:srgbClr val="CC0000"/>
                </a:solidFill>
                <a:effectLst>
                  <a:outerShdw blurRad="38100" dist="38100" dir="2700000" algn="tl">
                    <a:srgbClr val="000000"/>
                  </a:outerShdw>
                </a:effectLst>
              </a:rPr>
            </a:br>
            <a:r>
              <a:rPr lang="en-US" altLang="en-US" sz="3600" b="1">
                <a:solidFill>
                  <a:srgbClr val="CC0000"/>
                </a:solidFill>
                <a:effectLst>
                  <a:outerShdw blurRad="38100" dist="38100" dir="2700000" algn="tl">
                    <a:srgbClr val="000000"/>
                  </a:outerShdw>
                </a:effectLst>
              </a:rPr>
              <a:t>Fugitive Dust</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0339" name="Rectangle 3">
            <a:extLst>
              <a:ext uri="{FF2B5EF4-FFF2-40B4-BE49-F238E27FC236}">
                <a16:creationId xmlns:a16="http://schemas.microsoft.com/office/drawing/2014/main" id="{4EB559D9-BA78-4C91-8574-BBE3BFB0EF19}"/>
              </a:ext>
            </a:extLst>
          </p:cNvPr>
          <p:cNvSpPr>
            <a:spLocks noGrp="1" noChangeArrowheads="1"/>
          </p:cNvSpPr>
          <p:nvPr>
            <p:ph type="body" sz="half" idx="1"/>
          </p:nvPr>
        </p:nvSpPr>
        <p:spPr>
          <a:xfrm>
            <a:off x="771525" y="1219200"/>
            <a:ext cx="8915400" cy="2057400"/>
          </a:xfrm>
        </p:spPr>
        <p:txBody>
          <a:bodyPr>
            <a:normAutofit fontScale="92500" lnSpcReduction="10000"/>
          </a:bodyPr>
          <a:lstStyle/>
          <a:p>
            <a:pPr>
              <a:defRPr/>
            </a:pPr>
            <a:r>
              <a:rPr lang="en-US" altLang="en-US" sz="2800" dirty="0"/>
              <a:t>Passive enclosures	</a:t>
            </a:r>
          </a:p>
          <a:p>
            <a:pPr>
              <a:defRPr/>
            </a:pPr>
            <a:r>
              <a:rPr lang="en-US" altLang="en-US" sz="2800" dirty="0"/>
              <a:t>Wet suppression &amp; baghouse maintenance</a:t>
            </a:r>
          </a:p>
          <a:p>
            <a:pPr>
              <a:defRPr/>
            </a:pPr>
            <a:r>
              <a:rPr lang="en-US" altLang="en-US" sz="2800" dirty="0"/>
              <a:t>Paved surfaces </a:t>
            </a:r>
            <a:r>
              <a:rPr lang="en-US" altLang="en-US" sz="2800" dirty="0">
                <a:solidFill>
                  <a:schemeClr val="bg1"/>
                </a:solidFill>
              </a:rPr>
              <a:t>Work practices</a:t>
            </a:r>
          </a:p>
          <a:p>
            <a:pPr>
              <a:defRPr/>
            </a:pPr>
            <a:r>
              <a:rPr lang="en-US" altLang="en-US" sz="2800" dirty="0"/>
              <a:t>Housekeeping</a:t>
            </a:r>
          </a:p>
        </p:txBody>
      </p:sp>
      <p:pic>
        <p:nvPicPr>
          <p:cNvPr id="208898" name="Picture 5" descr="A picture of a watering truck spraying water on solid material stockpiles and the ground for dust control &#10;&#10;The below should be deleted:&#10;Picture 022" title="Inspection Procedures: Preventative Measures">
            <a:extLst>
              <a:ext uri="{FF2B5EF4-FFF2-40B4-BE49-F238E27FC236}">
                <a16:creationId xmlns:a16="http://schemas.microsoft.com/office/drawing/2014/main" id="{5EBFFE2B-32D3-446E-BA33-4F32FAFF2AC7}"/>
              </a:ext>
            </a:extLst>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0" y="3493009"/>
            <a:ext cx="10287000" cy="3657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938C45F6-B816-4F4B-AC33-5321F2FCCB5D}"/>
              </a:ext>
            </a:extLst>
          </p:cNvPr>
          <p:cNvSpPr>
            <a:spLocks noChangeArrowheads="1"/>
          </p:cNvSpPr>
          <p:nvPr/>
        </p:nvSpPr>
        <p:spPr bwMode="auto">
          <a:xfrm>
            <a:off x="1365250" y="155575"/>
            <a:ext cx="8215313"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Tree>
  </p:cSld>
  <p:clrMapOvr>
    <a:masterClrMapping/>
  </p:clrMapOvr>
  <p:transition advClick="0"/>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9315" name="Rectangle 3">
            <a:extLst>
              <a:ext uri="{FF2B5EF4-FFF2-40B4-BE49-F238E27FC236}">
                <a16:creationId xmlns:a16="http://schemas.microsoft.com/office/drawing/2014/main" id="{24C94C2B-5F1B-45C5-8AE9-8341955B4755}"/>
              </a:ext>
            </a:extLst>
          </p:cNvPr>
          <p:cNvSpPr>
            <a:spLocks noGrp="1" noChangeArrowheads="1"/>
          </p:cNvSpPr>
          <p:nvPr>
            <p:ph sz="half" idx="1"/>
          </p:nvPr>
        </p:nvSpPr>
        <p:spPr>
          <a:xfrm>
            <a:off x="685800" y="1798638"/>
            <a:ext cx="4543425" cy="4525962"/>
          </a:xfrm>
        </p:spPr>
        <p:txBody>
          <a:bodyPr/>
          <a:lstStyle/>
          <a:p>
            <a:pPr>
              <a:defRPr/>
            </a:pPr>
            <a:r>
              <a:rPr lang="en-US" altLang="en-US" sz="3200" dirty="0"/>
              <a:t>Water sprays</a:t>
            </a:r>
          </a:p>
          <a:p>
            <a:pPr>
              <a:buFont typeface="Wingdings" pitchFamily="2" charset="2"/>
              <a:buNone/>
              <a:defRPr/>
            </a:pPr>
            <a:endParaRPr lang="en-US" altLang="en-US" sz="3200" dirty="0"/>
          </a:p>
          <a:p>
            <a:pPr>
              <a:defRPr/>
            </a:pPr>
            <a:r>
              <a:rPr lang="en-US" altLang="en-US" sz="3200" dirty="0"/>
              <a:t>Maintaining good housekeeping</a:t>
            </a:r>
          </a:p>
          <a:p>
            <a:pPr>
              <a:defRPr/>
            </a:pPr>
            <a:endParaRPr lang="en-US" altLang="en-US" sz="3200" dirty="0"/>
          </a:p>
          <a:p>
            <a:pPr>
              <a:defRPr/>
            </a:pPr>
            <a:r>
              <a:rPr lang="en-US" altLang="en-US" sz="3200" dirty="0"/>
              <a:t>Covers &amp; wind barriers</a:t>
            </a:r>
          </a:p>
        </p:txBody>
      </p:sp>
      <p:sp>
        <p:nvSpPr>
          <p:cNvPr id="269316" name="Rectangle 4">
            <a:extLst>
              <a:ext uri="{FF2B5EF4-FFF2-40B4-BE49-F238E27FC236}">
                <a16:creationId xmlns:a16="http://schemas.microsoft.com/office/drawing/2014/main" id="{0EA45E73-2D0D-4E66-8A44-665B7094A7E4}"/>
              </a:ext>
            </a:extLst>
          </p:cNvPr>
          <p:cNvSpPr>
            <a:spLocks noGrp="1" noChangeArrowheads="1"/>
          </p:cNvSpPr>
          <p:nvPr>
            <p:ph sz="half" idx="2"/>
          </p:nvPr>
        </p:nvSpPr>
        <p:spPr>
          <a:xfrm>
            <a:off x="5400675" y="1798638"/>
            <a:ext cx="4543425" cy="4525962"/>
          </a:xfrm>
        </p:spPr>
        <p:txBody>
          <a:bodyPr>
            <a:normAutofit/>
          </a:bodyPr>
          <a:lstStyle/>
          <a:p>
            <a:pPr>
              <a:defRPr/>
            </a:pPr>
            <a:r>
              <a:rPr lang="en-US" altLang="en-US" sz="3200" dirty="0"/>
              <a:t>Enclosures or hooding transfer points and screening operations</a:t>
            </a:r>
          </a:p>
          <a:p>
            <a:pPr>
              <a:defRPr/>
            </a:pPr>
            <a:endParaRPr lang="en-US" altLang="en-US" sz="3200" dirty="0"/>
          </a:p>
          <a:p>
            <a:pPr>
              <a:defRPr/>
            </a:pPr>
            <a:r>
              <a:rPr lang="en-US" altLang="en-US" sz="3200" dirty="0"/>
              <a:t>Air pollution control systems in order</a:t>
            </a:r>
          </a:p>
        </p:txBody>
      </p:sp>
      <p:sp>
        <p:nvSpPr>
          <p:cNvPr id="6" name="Rectangle 22">
            <a:extLst>
              <a:ext uri="{FF2B5EF4-FFF2-40B4-BE49-F238E27FC236}">
                <a16:creationId xmlns:a16="http://schemas.microsoft.com/office/drawing/2014/main" id="{2843E741-35B4-4F79-9944-A68E057BE84D}"/>
              </a:ext>
            </a:extLst>
          </p:cNvPr>
          <p:cNvSpPr>
            <a:spLocks noChangeArrowheads="1"/>
          </p:cNvSpPr>
          <p:nvPr/>
        </p:nvSpPr>
        <p:spPr bwMode="auto">
          <a:xfrm>
            <a:off x="1146175" y="455613"/>
            <a:ext cx="8216900"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descr="A picture of fine dust deposited on the ground below conveyors" title="Inspection Procedures: Preventative Measures">
            <a:extLst>
              <a:ext uri="{FF2B5EF4-FFF2-40B4-BE49-F238E27FC236}">
                <a16:creationId xmlns:a16="http://schemas.microsoft.com/office/drawing/2014/main" id="{83E7C4D4-18EF-43A9-94CF-96C9F0347D0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5091" name="Line 8">
            <a:extLst>
              <a:ext uri="{FF2B5EF4-FFF2-40B4-BE49-F238E27FC236}">
                <a16:creationId xmlns:a16="http://schemas.microsoft.com/office/drawing/2014/main" id="{9EB9E9AB-BEF0-4B86-B776-E64F9CBAA672}"/>
              </a:ext>
            </a:extLst>
          </p:cNvPr>
          <p:cNvSpPr>
            <a:spLocks noChangeShapeType="1"/>
          </p:cNvSpPr>
          <p:nvPr/>
        </p:nvSpPr>
        <p:spPr bwMode="auto">
          <a:xfrm flipV="1">
            <a:off x="3429000" y="3200400"/>
            <a:ext cx="3086100" cy="2209800"/>
          </a:xfrm>
          <a:prstGeom prst="line">
            <a:avLst/>
          </a:prstGeom>
          <a:noFill/>
          <a:ln w="5715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12996" name="Text Box 9">
            <a:extLst>
              <a:ext uri="{FF2B5EF4-FFF2-40B4-BE49-F238E27FC236}">
                <a16:creationId xmlns:a16="http://schemas.microsoft.com/office/drawing/2014/main" id="{DD530463-CD66-48D5-90C0-4EA179E54A33}"/>
              </a:ext>
            </a:extLst>
          </p:cNvPr>
          <p:cNvSpPr txBox="1">
            <a:spLocks noChangeArrowheads="1"/>
          </p:cNvSpPr>
          <p:nvPr/>
        </p:nvSpPr>
        <p:spPr bwMode="auto">
          <a:xfrm>
            <a:off x="5400675" y="2420938"/>
            <a:ext cx="4389438" cy="46196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Discharge from Conveyor </a:t>
            </a:r>
          </a:p>
        </p:txBody>
      </p:sp>
      <p:sp>
        <p:nvSpPr>
          <p:cNvPr id="6" name="Rectangle 22">
            <a:extLst>
              <a:ext uri="{FF2B5EF4-FFF2-40B4-BE49-F238E27FC236}">
                <a16:creationId xmlns:a16="http://schemas.microsoft.com/office/drawing/2014/main" id="{C2E5A285-C822-452E-9C8F-72BD7F689407}"/>
              </a:ext>
            </a:extLst>
          </p:cNvPr>
          <p:cNvSpPr>
            <a:spLocks noChangeArrowheads="1"/>
          </p:cNvSpPr>
          <p:nvPr/>
        </p:nvSpPr>
        <p:spPr bwMode="auto">
          <a:xfrm>
            <a:off x="1036638" y="250825"/>
            <a:ext cx="8216900"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afterEffect">
                                  <p:stCondLst>
                                    <p:cond delay="0"/>
                                  </p:stCondLst>
                                  <p:childTnLst>
                                    <p:set>
                                      <p:cBhvr>
                                        <p:cTn id="6" dur="1" fill="hold">
                                          <p:stCondLst>
                                            <p:cond delay="0"/>
                                          </p:stCondLst>
                                        </p:cTn>
                                        <p:tgtEl>
                                          <p:spTgt spid="345091"/>
                                        </p:tgtEl>
                                        <p:attrNameLst>
                                          <p:attrName>style.visibility</p:attrName>
                                        </p:attrNameLst>
                                      </p:cBhvr>
                                      <p:to>
                                        <p:strVal val="visible"/>
                                      </p:to>
                                    </p:set>
                                    <p:anim calcmode="lin" valueType="num">
                                      <p:cBhvr additive="base">
                                        <p:cTn id="7" dur="10" fill="hold"/>
                                        <p:tgtEl>
                                          <p:spTgt spid="345091"/>
                                        </p:tgtEl>
                                        <p:attrNameLst>
                                          <p:attrName>ppt_x</p:attrName>
                                        </p:attrNameLst>
                                      </p:cBhvr>
                                      <p:tavLst>
                                        <p:tav tm="0">
                                          <p:val>
                                            <p:strVal val="1+#ppt_w/2"/>
                                          </p:val>
                                        </p:tav>
                                        <p:tav tm="100000">
                                          <p:val>
                                            <p:strVal val="#ppt_x"/>
                                          </p:val>
                                        </p:tav>
                                      </p:tavLst>
                                    </p:anim>
                                    <p:anim calcmode="lin" valueType="num">
                                      <p:cBhvr additive="base">
                                        <p:cTn id="8" dur="10" fill="hold"/>
                                        <p:tgtEl>
                                          <p:spTgt spid="34509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42" name="Picture 7" descr="A picture of overflow dust discharged from piping near the inspection door of a pipe&#10;&#10;The below should be deleted:&#10;field trips 035" title="Inspection Procedures: Preventative Measures">
            <a:extLst>
              <a:ext uri="{FF2B5EF4-FFF2-40B4-BE49-F238E27FC236}">
                <a16:creationId xmlns:a16="http://schemas.microsoft.com/office/drawing/2014/main" id="{2A6ED8CA-E006-469C-868A-7B0810CA41C0}"/>
              </a:ext>
            </a:extLst>
          </p:cNvPr>
          <p:cNvPicPr>
            <a:picLocks noGrp="1" noChangeAspect="1" noChangeArrowheads="1"/>
          </p:cNvPicPr>
          <p:nvPr>
            <p:ph/>
          </p:nvPr>
        </p:nvPicPr>
        <p:blipFill>
          <a:blip r:embed="rId3" cstate="print">
            <a:extLst>
              <a:ext uri="{28A0092B-C50C-407E-A947-70E740481C1C}">
                <a14:useLocalDpi xmlns:a14="http://schemas.microsoft.com/office/drawing/2010/main" val="0"/>
              </a:ext>
            </a:extLst>
          </a:blip>
          <a:stretch>
            <a:fillRect/>
          </a:stretch>
        </p:blipFill>
        <p:spPr>
          <a:xfrm>
            <a:off x="1145586" y="1101255"/>
            <a:ext cx="7820262" cy="5851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43" name="Line 8">
            <a:extLst>
              <a:ext uri="{FF2B5EF4-FFF2-40B4-BE49-F238E27FC236}">
                <a16:creationId xmlns:a16="http://schemas.microsoft.com/office/drawing/2014/main" id="{EA0B4431-C24A-4DA1-ACB2-7A0AE1A0D485}"/>
              </a:ext>
            </a:extLst>
          </p:cNvPr>
          <p:cNvSpPr>
            <a:spLocks noChangeShapeType="1"/>
          </p:cNvSpPr>
          <p:nvPr/>
        </p:nvSpPr>
        <p:spPr bwMode="auto">
          <a:xfrm flipV="1">
            <a:off x="3429000" y="3200400"/>
            <a:ext cx="3086100" cy="2209800"/>
          </a:xfrm>
          <a:prstGeom prst="line">
            <a:avLst/>
          </a:prstGeom>
          <a:noFill/>
          <a:ln w="5715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15044" name="Text Box 9">
            <a:extLst>
              <a:ext uri="{FF2B5EF4-FFF2-40B4-BE49-F238E27FC236}">
                <a16:creationId xmlns:a16="http://schemas.microsoft.com/office/drawing/2014/main" id="{E0BEFBE3-AA55-422E-AD6E-477B707C3B4E}"/>
              </a:ext>
            </a:extLst>
          </p:cNvPr>
          <p:cNvSpPr txBox="1">
            <a:spLocks noChangeArrowheads="1"/>
          </p:cNvSpPr>
          <p:nvPr/>
        </p:nvSpPr>
        <p:spPr bwMode="auto">
          <a:xfrm>
            <a:off x="5400675" y="2420938"/>
            <a:ext cx="4389438" cy="46196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Discharge from Piping</a:t>
            </a:r>
          </a:p>
        </p:txBody>
      </p:sp>
      <p:sp>
        <p:nvSpPr>
          <p:cNvPr id="6" name="Rectangle 22">
            <a:extLst>
              <a:ext uri="{FF2B5EF4-FFF2-40B4-BE49-F238E27FC236}">
                <a16:creationId xmlns:a16="http://schemas.microsoft.com/office/drawing/2014/main" id="{9D738B68-9B5F-4E53-A972-298E89FB057D}"/>
              </a:ext>
            </a:extLst>
          </p:cNvPr>
          <p:cNvSpPr>
            <a:spLocks noChangeArrowheads="1"/>
          </p:cNvSpPr>
          <p:nvPr/>
        </p:nvSpPr>
        <p:spPr bwMode="auto">
          <a:xfrm>
            <a:off x="1036638" y="250825"/>
            <a:ext cx="8216900"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Tree>
  </p:cSld>
  <p:clrMapOvr>
    <a:masterClrMapping/>
  </p:clrMapOvr>
  <p:transition advClick="0"/>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7090" name="Picture 5" descr="A picture of a concrete packaging area where an operator is filling bags of concrete and visible fugitive dust is released from the bagging operation&#10;&#10;The below should be deleted:&#10;CBP62" title="Inspection Procedures: Preventative Measures">
            <a:extLst>
              <a:ext uri="{FF2B5EF4-FFF2-40B4-BE49-F238E27FC236}">
                <a16:creationId xmlns:a16="http://schemas.microsoft.com/office/drawing/2014/main" id="{8A4C0279-7834-4C16-944D-7C09A904B9D6}"/>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0" y="1371600"/>
            <a:ext cx="7000875" cy="7010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7094" name="Date Placeholder 1">
            <a:extLst>
              <a:ext uri="{FF2B5EF4-FFF2-40B4-BE49-F238E27FC236}">
                <a16:creationId xmlns:a16="http://schemas.microsoft.com/office/drawing/2014/main" id="{6BC4BEE6-7710-48AC-8212-A49AE8790829}"/>
              </a:ext>
            </a:extLst>
          </p:cNvPr>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fld id="{4F34FD29-1651-46BB-B58A-30471F8005E1}" type="datetime1">
              <a:rPr lang="en-US" altLang="en-US" sz="2400" b="0" smtClean="0"/>
              <a:pPr>
                <a:spcBef>
                  <a:spcPct val="0"/>
                </a:spcBef>
                <a:buClrTx/>
                <a:buSzTx/>
                <a:buFontTx/>
                <a:buNone/>
              </a:pPr>
              <a:t>2/2/2026</a:t>
            </a:fld>
            <a:endParaRPr lang="en-US" altLang="en-US" sz="2400" b="0"/>
          </a:p>
        </p:txBody>
      </p:sp>
      <p:sp>
        <p:nvSpPr>
          <p:cNvPr id="217095" name="Slide Number Placeholder 2">
            <a:extLst>
              <a:ext uri="{FF2B5EF4-FFF2-40B4-BE49-F238E27FC236}">
                <a16:creationId xmlns:a16="http://schemas.microsoft.com/office/drawing/2014/main" id="{3DA75946-17B9-481A-ACC1-5CA05ADF643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fld id="{C0AF15E9-55FC-495C-A9CF-9965C16FB732}" type="slidenum">
              <a:rPr lang="en-US" altLang="en-US" sz="2400" b="0" smtClean="0"/>
              <a:pPr>
                <a:spcBef>
                  <a:spcPct val="0"/>
                </a:spcBef>
                <a:buClrTx/>
                <a:buSzTx/>
                <a:buFontTx/>
                <a:buNone/>
              </a:pPr>
              <a:t>95</a:t>
            </a:fld>
            <a:endParaRPr lang="en-US" altLang="en-US" sz="2400" b="0"/>
          </a:p>
        </p:txBody>
      </p:sp>
      <p:sp>
        <p:nvSpPr>
          <p:cNvPr id="217091" name="Line 6">
            <a:extLst>
              <a:ext uri="{FF2B5EF4-FFF2-40B4-BE49-F238E27FC236}">
                <a16:creationId xmlns:a16="http://schemas.microsoft.com/office/drawing/2014/main" id="{AA93B539-11FB-4A6B-905A-39305AFE8F24}"/>
              </a:ext>
            </a:extLst>
          </p:cNvPr>
          <p:cNvSpPr>
            <a:spLocks noChangeShapeType="1"/>
          </p:cNvSpPr>
          <p:nvPr/>
        </p:nvSpPr>
        <p:spPr bwMode="auto">
          <a:xfrm flipV="1">
            <a:off x="4200525" y="3370263"/>
            <a:ext cx="3236913" cy="2192337"/>
          </a:xfrm>
          <a:prstGeom prst="line">
            <a:avLst/>
          </a:prstGeom>
          <a:noFill/>
          <a:ln w="57150">
            <a:solidFill>
              <a:srgbClr val="C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6" name="Rectangle 22">
            <a:extLst>
              <a:ext uri="{FF2B5EF4-FFF2-40B4-BE49-F238E27FC236}">
                <a16:creationId xmlns:a16="http://schemas.microsoft.com/office/drawing/2014/main" id="{7D31F738-3C5C-401B-971B-0C2B5FA18079}"/>
              </a:ext>
            </a:extLst>
          </p:cNvPr>
          <p:cNvSpPr>
            <a:spLocks noChangeArrowheads="1"/>
          </p:cNvSpPr>
          <p:nvPr/>
        </p:nvSpPr>
        <p:spPr bwMode="auto">
          <a:xfrm>
            <a:off x="955675" y="209550"/>
            <a:ext cx="8215313" cy="979488"/>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
        <p:nvSpPr>
          <p:cNvPr id="217093" name="Text Box 9">
            <a:extLst>
              <a:ext uri="{FF2B5EF4-FFF2-40B4-BE49-F238E27FC236}">
                <a16:creationId xmlns:a16="http://schemas.microsoft.com/office/drawing/2014/main" id="{F705D533-F0A4-4C3A-8420-42EF78758886}"/>
              </a:ext>
            </a:extLst>
          </p:cNvPr>
          <p:cNvSpPr txBox="1">
            <a:spLocks noChangeArrowheads="1"/>
          </p:cNvSpPr>
          <p:nvPr/>
        </p:nvSpPr>
        <p:spPr bwMode="auto">
          <a:xfrm>
            <a:off x="6483350" y="2762250"/>
            <a:ext cx="2897188"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Packaging</a:t>
            </a:r>
          </a:p>
        </p:txBody>
      </p:sp>
    </p:spTree>
  </p:cSld>
  <p:clrMapOvr>
    <a:masterClrMapping/>
  </p:clrMapOvr>
  <p:transition advClick="0"/>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9138" name="Picture 5" descr="A picture of a concrete truck at a truck loading area of a Concrete Batch Plant with visible fugitive dust from the loading area&#10;&#10;The below should be deleted:&#10;CBP61" title="Inspection Procedures: Preventative Measures">
            <a:extLst>
              <a:ext uri="{FF2B5EF4-FFF2-40B4-BE49-F238E27FC236}">
                <a16:creationId xmlns:a16="http://schemas.microsoft.com/office/drawing/2014/main" id="{C536B632-53B3-40AF-96AB-EE43137960FF}"/>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tretch>
            <a:fillRect/>
          </a:stretch>
        </p:blipFill>
        <p:spPr>
          <a:xfrm>
            <a:off x="2948781" y="1729130"/>
            <a:ext cx="42291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9139" name="Line 6">
            <a:extLst>
              <a:ext uri="{FF2B5EF4-FFF2-40B4-BE49-F238E27FC236}">
                <a16:creationId xmlns:a16="http://schemas.microsoft.com/office/drawing/2014/main" id="{97E8BF88-D1FE-4D88-988D-D28D6652ED87}"/>
              </a:ext>
            </a:extLst>
          </p:cNvPr>
          <p:cNvSpPr>
            <a:spLocks noChangeShapeType="1"/>
          </p:cNvSpPr>
          <p:nvPr/>
        </p:nvSpPr>
        <p:spPr bwMode="auto">
          <a:xfrm>
            <a:off x="1719263" y="2470150"/>
            <a:ext cx="3098800" cy="215265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3C470E2D-66E7-412B-AAD4-E000CC6640D4}"/>
              </a:ext>
            </a:extLst>
          </p:cNvPr>
          <p:cNvSpPr>
            <a:spLocks noChangeArrowheads="1"/>
          </p:cNvSpPr>
          <p:nvPr/>
        </p:nvSpPr>
        <p:spPr bwMode="auto">
          <a:xfrm>
            <a:off x="955675" y="209550"/>
            <a:ext cx="8215313" cy="979488"/>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
        <p:nvSpPr>
          <p:cNvPr id="219141" name="Text Box 9">
            <a:extLst>
              <a:ext uri="{FF2B5EF4-FFF2-40B4-BE49-F238E27FC236}">
                <a16:creationId xmlns:a16="http://schemas.microsoft.com/office/drawing/2014/main" id="{C87C1C0C-313A-47FE-A442-9BD401A3015F}"/>
              </a:ext>
            </a:extLst>
          </p:cNvPr>
          <p:cNvSpPr txBox="1">
            <a:spLocks noChangeArrowheads="1"/>
          </p:cNvSpPr>
          <p:nvPr/>
        </p:nvSpPr>
        <p:spPr bwMode="auto">
          <a:xfrm>
            <a:off x="122238" y="1520825"/>
            <a:ext cx="2898775" cy="8302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Lack of Dust Control</a:t>
            </a:r>
          </a:p>
        </p:txBody>
      </p:sp>
    </p:spTree>
  </p:cSld>
  <p:clrMapOvr>
    <a:masterClrMapping/>
  </p:clrMapOvr>
  <p:transition advClick="0"/>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6" name="Picture 2" descr="A picture of a concrete truck driving away from a truck loading area at a Concrete Batch Plant with visible fugitive dust released from behind the truck and loading area" title="Inspection Procedures: Preventative Measures">
            <a:extLst>
              <a:ext uri="{FF2B5EF4-FFF2-40B4-BE49-F238E27FC236}">
                <a16:creationId xmlns:a16="http://schemas.microsoft.com/office/drawing/2014/main" id="{EF47D113-E5D1-40B6-9FAE-A79D908ADA6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102413"/>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1187" name="Line 6">
            <a:extLst>
              <a:ext uri="{FF2B5EF4-FFF2-40B4-BE49-F238E27FC236}">
                <a16:creationId xmlns:a16="http://schemas.microsoft.com/office/drawing/2014/main" id="{024834D3-EF56-4B4E-887B-4B4F6E5FDB7E}"/>
              </a:ext>
            </a:extLst>
          </p:cNvPr>
          <p:cNvSpPr>
            <a:spLocks noChangeShapeType="1"/>
          </p:cNvSpPr>
          <p:nvPr/>
        </p:nvSpPr>
        <p:spPr bwMode="auto">
          <a:xfrm>
            <a:off x="3167063" y="2470150"/>
            <a:ext cx="2278062" cy="1254125"/>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0A57C19C-A87A-433B-8966-7FA1FEFBEA38}"/>
              </a:ext>
            </a:extLst>
          </p:cNvPr>
          <p:cNvSpPr>
            <a:spLocks noChangeArrowheads="1"/>
          </p:cNvSpPr>
          <p:nvPr/>
        </p:nvSpPr>
        <p:spPr bwMode="auto">
          <a:xfrm>
            <a:off x="955675" y="5464175"/>
            <a:ext cx="8215313" cy="979488"/>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dirty="0">
                <a:solidFill>
                  <a:srgbClr val="CC0000"/>
                </a:solidFill>
                <a:effectLst>
                  <a:outerShdw blurRad="38100" dist="38100" dir="2700000" algn="tl">
                    <a:srgbClr val="000000"/>
                  </a:outerShdw>
                </a:effectLst>
              </a:rPr>
              <a:t>Inspection Procedures:</a:t>
            </a:r>
            <a:br>
              <a:rPr lang="en-US" altLang="en-US" sz="3200" b="1" dirty="0">
                <a:solidFill>
                  <a:srgbClr val="CC0000"/>
                </a:solidFill>
                <a:effectLst>
                  <a:outerShdw blurRad="38100" dist="38100" dir="2700000" algn="tl">
                    <a:srgbClr val="000000"/>
                  </a:outerShdw>
                </a:effectLst>
              </a:rPr>
            </a:br>
            <a:r>
              <a:rPr lang="en-US" altLang="en-US" sz="3200" b="1" dirty="0">
                <a:solidFill>
                  <a:srgbClr val="CC0000"/>
                </a:solidFill>
                <a:effectLst>
                  <a:outerShdw blurRad="38100" dist="38100" dir="2700000" algn="tl">
                    <a:srgbClr val="000000"/>
                  </a:outerShdw>
                </a:effectLst>
              </a:rPr>
              <a:t>Preventative Measures</a:t>
            </a:r>
          </a:p>
        </p:txBody>
      </p:sp>
      <p:sp>
        <p:nvSpPr>
          <p:cNvPr id="221189" name="Text Box 9">
            <a:extLst>
              <a:ext uri="{FF2B5EF4-FFF2-40B4-BE49-F238E27FC236}">
                <a16:creationId xmlns:a16="http://schemas.microsoft.com/office/drawing/2014/main" id="{08A15A4F-449F-4CA8-8554-910C9496A0E1}"/>
              </a:ext>
            </a:extLst>
          </p:cNvPr>
          <p:cNvSpPr txBox="1">
            <a:spLocks noChangeArrowheads="1"/>
          </p:cNvSpPr>
          <p:nvPr/>
        </p:nvSpPr>
        <p:spPr bwMode="auto">
          <a:xfrm>
            <a:off x="122238" y="1520825"/>
            <a:ext cx="2898775" cy="8302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Lack of Dust Control</a:t>
            </a:r>
          </a:p>
        </p:txBody>
      </p:sp>
    </p:spTree>
  </p:cSld>
  <p:clrMapOvr>
    <a:masterClrMapping/>
  </p:clrMapOvr>
  <p:transition advClick="0"/>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234" name="Picture 1" descr="A picture of a concrete truck at a truck loading area with good dust control measures to prevent fugitive dust" title="Inspection Procedures: Preventative Measures">
            <a:extLst>
              <a:ext uri="{FF2B5EF4-FFF2-40B4-BE49-F238E27FC236}">
                <a16:creationId xmlns:a16="http://schemas.microsoft.com/office/drawing/2014/main" id="{BD202EC4-7331-4723-B7F6-FCFC371104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9360" y="-22381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3235" name="Line 6">
            <a:extLst>
              <a:ext uri="{FF2B5EF4-FFF2-40B4-BE49-F238E27FC236}">
                <a16:creationId xmlns:a16="http://schemas.microsoft.com/office/drawing/2014/main" id="{88C17518-F1A1-4519-8E3A-6A33A1B43AFB}"/>
              </a:ext>
            </a:extLst>
          </p:cNvPr>
          <p:cNvSpPr>
            <a:spLocks noChangeShapeType="1"/>
          </p:cNvSpPr>
          <p:nvPr/>
        </p:nvSpPr>
        <p:spPr bwMode="auto">
          <a:xfrm>
            <a:off x="3111500" y="2160588"/>
            <a:ext cx="2279650" cy="814387"/>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9E535413-89AB-46DA-B37A-83F75D2EC79E}"/>
              </a:ext>
            </a:extLst>
          </p:cNvPr>
          <p:cNvSpPr>
            <a:spLocks noChangeArrowheads="1"/>
          </p:cNvSpPr>
          <p:nvPr/>
        </p:nvSpPr>
        <p:spPr bwMode="auto">
          <a:xfrm>
            <a:off x="4649788" y="5776913"/>
            <a:ext cx="5330825" cy="86836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2800" b="1" dirty="0">
                <a:solidFill>
                  <a:srgbClr val="CC0000"/>
                </a:solidFill>
                <a:effectLst>
                  <a:outerShdw blurRad="38100" dist="38100" dir="2700000" algn="tl">
                    <a:srgbClr val="000000"/>
                  </a:outerShdw>
                </a:effectLst>
              </a:rPr>
              <a:t>Inspection Procedures:</a:t>
            </a:r>
            <a:br>
              <a:rPr lang="en-US" altLang="en-US" sz="2800" b="1" dirty="0">
                <a:solidFill>
                  <a:srgbClr val="CC0000"/>
                </a:solidFill>
                <a:effectLst>
                  <a:outerShdw blurRad="38100" dist="38100" dir="2700000" algn="tl">
                    <a:srgbClr val="000000"/>
                  </a:outerShdw>
                </a:effectLst>
              </a:rPr>
            </a:br>
            <a:r>
              <a:rPr lang="en-US" altLang="en-US" sz="2800" b="1" dirty="0">
                <a:solidFill>
                  <a:srgbClr val="CC0000"/>
                </a:solidFill>
                <a:effectLst>
                  <a:outerShdw blurRad="38100" dist="38100" dir="2700000" algn="tl">
                    <a:srgbClr val="000000"/>
                  </a:outerShdw>
                </a:effectLst>
              </a:rPr>
              <a:t>Preventative Measures</a:t>
            </a:r>
          </a:p>
        </p:txBody>
      </p:sp>
      <p:sp>
        <p:nvSpPr>
          <p:cNvPr id="223237" name="Text Box 9">
            <a:extLst>
              <a:ext uri="{FF2B5EF4-FFF2-40B4-BE49-F238E27FC236}">
                <a16:creationId xmlns:a16="http://schemas.microsoft.com/office/drawing/2014/main" id="{AB43D587-FA72-4314-8A85-59B8AD0D0FED}"/>
              </a:ext>
            </a:extLst>
          </p:cNvPr>
          <p:cNvSpPr txBox="1">
            <a:spLocks noChangeArrowheads="1"/>
          </p:cNvSpPr>
          <p:nvPr/>
        </p:nvSpPr>
        <p:spPr bwMode="auto">
          <a:xfrm>
            <a:off x="122238" y="1520825"/>
            <a:ext cx="2898775"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Dust Control</a:t>
            </a:r>
          </a:p>
        </p:txBody>
      </p:sp>
    </p:spTree>
  </p:cSld>
  <p:clrMapOvr>
    <a:masterClrMapping/>
  </p:clrMapOvr>
  <p:transition advClick="0"/>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282" name="Picture 1" descr="A picture of a set of spray nozzles at a transfer point of a conveyor" title="Inspection Procedures: Water Spray System">
            <a:extLst>
              <a:ext uri="{FF2B5EF4-FFF2-40B4-BE49-F238E27FC236}">
                <a16:creationId xmlns:a16="http://schemas.microsoft.com/office/drawing/2014/main" id="{80F9F271-C98C-4D58-91C0-D4E83C0AD90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4185" y="13898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62" name="Line 7">
            <a:extLst>
              <a:ext uri="{FF2B5EF4-FFF2-40B4-BE49-F238E27FC236}">
                <a16:creationId xmlns:a16="http://schemas.microsoft.com/office/drawing/2014/main" id="{38FEAD36-0111-4843-B7E8-2694C2315C91}"/>
              </a:ext>
            </a:extLst>
          </p:cNvPr>
          <p:cNvSpPr>
            <a:spLocks noChangeShapeType="1"/>
          </p:cNvSpPr>
          <p:nvPr/>
        </p:nvSpPr>
        <p:spPr bwMode="auto">
          <a:xfrm flipH="1" flipV="1">
            <a:off x="4230688" y="3233738"/>
            <a:ext cx="88900" cy="173355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6" name="Rectangle 22">
            <a:extLst>
              <a:ext uri="{FF2B5EF4-FFF2-40B4-BE49-F238E27FC236}">
                <a16:creationId xmlns:a16="http://schemas.microsoft.com/office/drawing/2014/main" id="{0B61595E-1E75-4923-BF2A-B1A01C0B3EF3}"/>
              </a:ext>
            </a:extLst>
          </p:cNvPr>
          <p:cNvSpPr>
            <a:spLocks noChangeArrowheads="1"/>
          </p:cNvSpPr>
          <p:nvPr/>
        </p:nvSpPr>
        <p:spPr bwMode="auto">
          <a:xfrm>
            <a:off x="1214438" y="5302250"/>
            <a:ext cx="8215312"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dirty="0">
                <a:solidFill>
                  <a:srgbClr val="CC0000"/>
                </a:solidFill>
                <a:effectLst>
                  <a:outerShdw blurRad="38100" dist="38100" dir="2700000" algn="tl">
                    <a:srgbClr val="000000"/>
                  </a:outerShdw>
                </a:effectLst>
              </a:rPr>
              <a:t>Inspection Procedures:</a:t>
            </a:r>
            <a:br>
              <a:rPr lang="en-US" altLang="en-US" sz="3200" b="1" dirty="0">
                <a:solidFill>
                  <a:srgbClr val="CC0000"/>
                </a:solidFill>
                <a:effectLst>
                  <a:outerShdw blurRad="38100" dist="38100" dir="2700000" algn="tl">
                    <a:srgbClr val="000000"/>
                  </a:outerShdw>
                </a:effectLst>
              </a:rPr>
            </a:br>
            <a:r>
              <a:rPr lang="en-US" altLang="en-US" sz="3200" b="1" dirty="0">
                <a:solidFill>
                  <a:srgbClr val="CC0000"/>
                </a:solidFill>
                <a:effectLst>
                  <a:outerShdw blurRad="38100" dist="38100" dir="2700000" algn="tl">
                    <a:srgbClr val="000000"/>
                  </a:outerShdw>
                </a:effectLst>
              </a:rPr>
              <a:t>Water Spray System</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348162"/>
                                        </p:tgtEl>
                                        <p:attrNameLst>
                                          <p:attrName>style.visibility</p:attrName>
                                        </p:attrNameLst>
                                      </p:cBhvr>
                                      <p:to>
                                        <p:strVal val="visible"/>
                                      </p:to>
                                    </p:set>
                                    <p:anim calcmode="lin" valueType="num">
                                      <p:cBhvr additive="base">
                                        <p:cTn id="7" dur="500" fill="hold"/>
                                        <p:tgtEl>
                                          <p:spTgt spid="348162"/>
                                        </p:tgtEl>
                                        <p:attrNameLst>
                                          <p:attrName>ppt_x</p:attrName>
                                        </p:attrNameLst>
                                      </p:cBhvr>
                                      <p:tavLst>
                                        <p:tav tm="0">
                                          <p:val>
                                            <p:strVal val="#ppt_x"/>
                                          </p:val>
                                        </p:tav>
                                        <p:tav tm="100000">
                                          <p:val>
                                            <p:strVal val="#ppt_x"/>
                                          </p:val>
                                        </p:tav>
                                      </p:tavLst>
                                    </p:anim>
                                    <p:anim calcmode="lin" valueType="num">
                                      <p:cBhvr additive="base">
                                        <p:cTn id="8" dur="500" fill="hold"/>
                                        <p:tgtEl>
                                          <p:spTgt spid="3481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EBEBEB"/>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LongProperties xmlns="http://schemas.microsoft.com/office/2006/metadata/longProperties"/>
</file>

<file path=customXml/itemProps1.xml><?xml version="1.0" encoding="utf-8"?>
<ds:datastoreItem xmlns:ds="http://schemas.openxmlformats.org/officeDocument/2006/customXml" ds:itemID="{50B784B7-8E73-4146-B697-BA7403924D2A}">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Parallax</Template>
  <TotalTime>0</TotalTime>
  <Words>2771</Words>
  <Application>Microsoft Office PowerPoint</Application>
  <PresentationFormat>35mm Slides</PresentationFormat>
  <Paragraphs>576</Paragraphs>
  <Slides>120</Slides>
  <Notes>117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120</vt:i4>
      </vt:variant>
    </vt:vector>
  </HeadingPairs>
  <TitlesOfParts>
    <vt:vector size="129" baseType="lpstr">
      <vt:lpstr>Arial</vt:lpstr>
      <vt:lpstr>Lucida Sans</vt:lpstr>
      <vt:lpstr>Calibri</vt:lpstr>
      <vt:lpstr>Wingdings</vt:lpstr>
      <vt:lpstr>Times New Roman</vt:lpstr>
      <vt:lpstr>Cambria Math</vt:lpstr>
      <vt:lpstr>Symbol</vt:lpstr>
      <vt:lpstr>Corbel</vt:lpstr>
      <vt:lpstr>Parallax</vt:lpstr>
      <vt:lpstr>PowerPoint Presentation</vt:lpstr>
      <vt:lpstr>Concrete Batch Plants</vt:lpstr>
      <vt:lpstr>Typical Concrete Batching Operation</vt:lpstr>
      <vt:lpstr>Wet Mix Batching Operation</vt:lpstr>
      <vt:lpstr>Dry Mix Batching Operation</vt:lpstr>
      <vt:lpstr>Wet Mix Batching Operation</vt:lpstr>
      <vt:lpstr>Wet Mix Batching Operation</vt:lpstr>
      <vt:lpstr>Violations?</vt:lpstr>
      <vt:lpstr>PowerPoint Presentation</vt:lpstr>
      <vt:lpstr>PowerPoint Presentation</vt:lpstr>
      <vt:lpstr>Concrete Batch Plant Dry Mix</vt:lpstr>
      <vt:lpstr>Constituents</vt:lpstr>
      <vt:lpstr>What is Concrete?</vt:lpstr>
      <vt:lpstr>Composition of Portland cement with chemical composition and weight percent.</vt:lpstr>
      <vt:lpstr>Tricalcium silicate + Water  Calcium silicate hydrate + Calcium hydroxide + heat   2 Ca3SiO5 + 7 H2O   3 CaO.2SiO2.4H2O + 3 Ca(OH)2 + 173.6kJ  </vt:lpstr>
      <vt:lpstr>PowerPoint Presentation</vt:lpstr>
      <vt:lpstr>Cement from a Cement Manufacturing Process</vt:lpstr>
      <vt:lpstr>Cement Delivery Pneumatically</vt:lpstr>
      <vt:lpstr>Cement Delivery Pneumatically</vt:lpstr>
      <vt:lpstr>Dust Collectors Serving Cement/Fly Ash/Slag Silos</vt:lpstr>
      <vt:lpstr>Purpose/Utility</vt:lpstr>
      <vt:lpstr>Aggregate from a Rock Quarry</vt:lpstr>
      <vt:lpstr>Aggregate from a Crushing Plant</vt:lpstr>
      <vt:lpstr>Concrete Sand From a Wash Plant</vt:lpstr>
      <vt:lpstr>Aggregate Delivery via Conveyors</vt:lpstr>
      <vt:lpstr>Aggregate Delivery via Conveyors: Safety</vt:lpstr>
      <vt:lpstr>Concrete Batching Process</vt:lpstr>
      <vt:lpstr>Dry Ingredients</vt:lpstr>
      <vt:lpstr>Additive Ingredients</vt:lpstr>
      <vt:lpstr>Ingredients </vt:lpstr>
      <vt:lpstr>PowerPoint Presentation</vt:lpstr>
      <vt:lpstr>PowerPoint Presentation</vt:lpstr>
      <vt:lpstr>Place holder for process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Industry Description  Concrete Recycling</vt:lpstr>
      <vt:lpstr>PowerPoint Presentation</vt:lpstr>
      <vt:lpstr>PowerPoint Presentation</vt:lpstr>
      <vt:lpstr>PowerPoint Presentation</vt:lpstr>
      <vt:lpstr>Dust Control</vt:lpstr>
      <vt:lpstr>Magnet Used to remove material</vt:lpstr>
      <vt:lpstr>Screens</vt:lpstr>
      <vt:lpstr>Screening Operations</vt:lpstr>
      <vt:lpstr>Screens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Inspection Objectives &amp; Safety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Jeffrey Gabler</cp:lastModifiedBy>
  <cp:revision>1</cp:revision>
  <dcterms:created xsi:type="dcterms:W3CDTF">2026-02-02T23:56:33Z</dcterms:created>
  <dcterms:modified xsi:type="dcterms:W3CDTF">2026-02-03T00:04:58Z</dcterms:modified>
</cp:coreProperties>
</file>