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0" r:id="rId5"/>
  </p:sldMasterIdLst>
  <p:notesMasterIdLst>
    <p:notesMasterId r:id="rId26"/>
  </p:notesMasterIdLst>
  <p:handoutMasterIdLst>
    <p:handoutMasterId r:id="rId27"/>
  </p:handoutMasterIdLst>
  <p:sldIdLst>
    <p:sldId id="397" r:id="rId6"/>
    <p:sldId id="355" r:id="rId7"/>
    <p:sldId id="362" r:id="rId8"/>
    <p:sldId id="371" r:id="rId9"/>
    <p:sldId id="373" r:id="rId10"/>
    <p:sldId id="372" r:id="rId11"/>
    <p:sldId id="383" r:id="rId12"/>
    <p:sldId id="384" r:id="rId13"/>
    <p:sldId id="387" r:id="rId14"/>
    <p:sldId id="388" r:id="rId15"/>
    <p:sldId id="358" r:id="rId16"/>
    <p:sldId id="378" r:id="rId17"/>
    <p:sldId id="390" r:id="rId18"/>
    <p:sldId id="389" r:id="rId19"/>
    <p:sldId id="382" r:id="rId20"/>
    <p:sldId id="393" r:id="rId21"/>
    <p:sldId id="394" r:id="rId22"/>
    <p:sldId id="395" r:id="rId23"/>
    <p:sldId id="396" r:id="rId24"/>
    <p:sldId id="3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D01703-91B0-E0FC-C78E-BB13B809F663}" name="Farkas, Caroline" initials="CF" userId="S::farkas.caroline@epa.gov::799b63c5-998c-4f0f-b147-7d18345ff3d4" providerId="AD"/>
  <p188:author id="{79280306-B23F-32D1-1D30-23FE15C252DB}" name="Seltzer, Karl" initials="KS" userId="S::Seltzer.Karl@epa.gov::edd99a79-8cbe-43ea-a0d5-19cae1f00f23" providerId="AD"/>
  <p188:author id="{AC8AFB5E-0C4E-714B-7920-BA2D7C5CFAD2}" name="Jay Baker" initials="JB" userId="S::jbaker@westar.org::48468f52-d142-4244-b042-4cd03eb1e983" providerId="AD"/>
  <p188:author id="{B7857981-7DB4-C678-6FD4-F3CEA161651D}" name="Houyoux, Marc" initials="MH" userId="S::Houyoux.Marc@epa.gov::7b97e3eb-ed0d-4f4b-8758-9642e8b1c4b2" providerId="AD"/>
  <p188:author id="{41D7BBA6-0AF2-E396-778D-7606740B1F79}" name="Seltzer, Karl" initials="SK" userId="S::seltzer.karl@epa.gov::edd99a79-8cbe-43ea-a0d5-19cae1f00f23" providerId="AD"/>
  <p188:author id="{9CA923B5-FB39-B2B3-C06B-E923774DE217}" name="Duvall, Rachelle" initials="RD" userId="S::Duvall.Rachelle@epa.gov::57ca88a3-9192-43b5-9fa2-21c9408b7056" providerId="AD"/>
  <p188:author id="{C954AAFB-5AFB-51C7-014B-589B97ED45A5}" name="Rhonda Payne" initials="RP" userId="S::rpayne@westar.org::51eb2985-4331-4afe-881f-def1be9c0c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9DD"/>
    <a:srgbClr val="1F3559"/>
    <a:srgbClr val="95B0DB"/>
    <a:srgbClr val="5D85C7"/>
    <a:srgbClr val="2E73D0"/>
    <a:srgbClr val="3D69B1"/>
    <a:srgbClr val="3B66AB"/>
    <a:srgbClr val="31558F"/>
    <a:srgbClr val="89B1E7"/>
    <a:srgbClr val="648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2" y="61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68F4A-4FE7-4FDA-95D8-BD70618712FE}" type="doc">
      <dgm:prSet loTypeId="urn:microsoft.com/office/officeart/2005/8/layout/hProcess7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329660F-E7D3-4DA6-84A8-F337E587D285}">
      <dgm:prSet phldrT="[Text]" custT="1"/>
      <dgm:spPr/>
      <dgm:t>
        <a:bodyPr/>
        <a:lstStyle/>
        <a:p>
          <a:r>
            <a:rPr lang="en-US" sz="1200" b="1"/>
            <a:t>2017</a:t>
          </a:r>
        </a:p>
      </dgm:t>
    </dgm:pt>
    <dgm:pt modelId="{088945F3-4B54-446A-B3F3-581FCB9A8E36}" type="parTrans" cxnId="{8E4C1FDF-0370-49AA-B0AB-1515F81E5E5B}">
      <dgm:prSet/>
      <dgm:spPr/>
      <dgm:t>
        <a:bodyPr/>
        <a:lstStyle/>
        <a:p>
          <a:endParaRPr lang="en-US"/>
        </a:p>
      </dgm:t>
    </dgm:pt>
    <dgm:pt modelId="{D351F298-6CD0-45E0-9160-1F7DB29E3DA9}" type="sibTrans" cxnId="{8E4C1FDF-0370-49AA-B0AB-1515F81E5E5B}">
      <dgm:prSet/>
      <dgm:spPr/>
      <dgm:t>
        <a:bodyPr/>
        <a:lstStyle/>
        <a:p>
          <a:endParaRPr lang="en-US"/>
        </a:p>
      </dgm:t>
    </dgm:pt>
    <dgm:pt modelId="{A802374E-49BC-48B9-A0E2-39705B6406F5}">
      <dgm:prSet phldrT="[Text]" custT="1"/>
      <dgm:spPr/>
      <dgm:t>
        <a:bodyPr/>
        <a:lstStyle/>
        <a:p>
          <a:r>
            <a:rPr lang="en-US" sz="2800" b="1"/>
            <a:t>2017 NEI</a:t>
          </a:r>
        </a:p>
      </dgm:t>
    </dgm:pt>
    <dgm:pt modelId="{B7055829-5636-47CC-807C-9D611B44C287}" type="parTrans" cxnId="{B03BA42F-CA13-4D43-A7C9-B0D79570FFDF}">
      <dgm:prSet/>
      <dgm:spPr/>
      <dgm:t>
        <a:bodyPr/>
        <a:lstStyle/>
        <a:p>
          <a:endParaRPr lang="en-US"/>
        </a:p>
      </dgm:t>
    </dgm:pt>
    <dgm:pt modelId="{E883C3F4-4AA3-426C-AFF9-FAE3E3F88993}" type="sibTrans" cxnId="{B03BA42F-CA13-4D43-A7C9-B0D79570FFDF}">
      <dgm:prSet/>
      <dgm:spPr/>
      <dgm:t>
        <a:bodyPr/>
        <a:lstStyle/>
        <a:p>
          <a:endParaRPr lang="en-US"/>
        </a:p>
      </dgm:t>
    </dgm:pt>
    <dgm:pt modelId="{1498F11A-7BDC-4A52-A7A5-A297A10B96D8}">
      <dgm:prSet phldrT="[Text]" custT="1"/>
      <dgm:spPr/>
      <dgm:t>
        <a:bodyPr/>
        <a:lstStyle/>
        <a:p>
          <a:r>
            <a:rPr lang="en-US" sz="1200" b="1"/>
            <a:t>2020</a:t>
          </a:r>
        </a:p>
      </dgm:t>
    </dgm:pt>
    <dgm:pt modelId="{5A5E1470-D67D-44D1-AC6E-F07862DD3CCB}" type="parTrans" cxnId="{BBBAAAF7-F654-4269-96C7-4ACC3C03363C}">
      <dgm:prSet/>
      <dgm:spPr/>
      <dgm:t>
        <a:bodyPr/>
        <a:lstStyle/>
        <a:p>
          <a:endParaRPr lang="en-US"/>
        </a:p>
      </dgm:t>
    </dgm:pt>
    <dgm:pt modelId="{B8772EF5-F38C-4461-94AE-AC5118367A13}" type="sibTrans" cxnId="{BBBAAAF7-F654-4269-96C7-4ACC3C03363C}">
      <dgm:prSet/>
      <dgm:spPr/>
      <dgm:t>
        <a:bodyPr/>
        <a:lstStyle/>
        <a:p>
          <a:endParaRPr lang="en-US"/>
        </a:p>
      </dgm:t>
    </dgm:pt>
    <dgm:pt modelId="{530483DD-0885-442D-A21B-4DC92D1504D2}">
      <dgm:prSet phldrT="[Text]" custT="1"/>
      <dgm:spPr/>
      <dgm:t>
        <a:bodyPr/>
        <a:lstStyle/>
        <a:p>
          <a:r>
            <a:rPr lang="en-US" sz="2800" b="1"/>
            <a:t>2020 NEI</a:t>
          </a:r>
        </a:p>
      </dgm:t>
    </dgm:pt>
    <dgm:pt modelId="{06279623-6220-407C-A19D-D9E69630C15E}" type="parTrans" cxnId="{5D7C09B3-D4F8-4164-88E1-6AA436401823}">
      <dgm:prSet/>
      <dgm:spPr/>
      <dgm:t>
        <a:bodyPr/>
        <a:lstStyle/>
        <a:p>
          <a:endParaRPr lang="en-US"/>
        </a:p>
      </dgm:t>
    </dgm:pt>
    <dgm:pt modelId="{BCFA526E-E7C8-4F77-8E72-FC0481CF2F94}" type="sibTrans" cxnId="{5D7C09B3-D4F8-4164-88E1-6AA436401823}">
      <dgm:prSet/>
      <dgm:spPr/>
      <dgm:t>
        <a:bodyPr/>
        <a:lstStyle/>
        <a:p>
          <a:endParaRPr lang="en-US"/>
        </a:p>
      </dgm:t>
    </dgm:pt>
    <dgm:pt modelId="{602343EF-939D-4C4E-AB79-165089622B70}">
      <dgm:prSet phldrT="[Text]" custT="1"/>
      <dgm:spPr/>
      <dgm:t>
        <a:bodyPr/>
        <a:lstStyle/>
        <a:p>
          <a:r>
            <a:rPr lang="en-US" sz="1200" b="1"/>
            <a:t>2023</a:t>
          </a:r>
        </a:p>
      </dgm:t>
    </dgm:pt>
    <dgm:pt modelId="{C7A7F357-F3CF-47C8-BBBE-760D4EB90C18}" type="parTrans" cxnId="{A5868DF8-86F9-48A6-9A44-2F8986DD7BB0}">
      <dgm:prSet/>
      <dgm:spPr/>
      <dgm:t>
        <a:bodyPr/>
        <a:lstStyle/>
        <a:p>
          <a:endParaRPr lang="en-US"/>
        </a:p>
      </dgm:t>
    </dgm:pt>
    <dgm:pt modelId="{84099549-BC2F-4455-B44B-160E77F0861D}" type="sibTrans" cxnId="{A5868DF8-86F9-48A6-9A44-2F8986DD7BB0}">
      <dgm:prSet/>
      <dgm:spPr/>
      <dgm:t>
        <a:bodyPr/>
        <a:lstStyle/>
        <a:p>
          <a:endParaRPr lang="en-US"/>
        </a:p>
      </dgm:t>
    </dgm:pt>
    <dgm:pt modelId="{DCA5C404-14C3-4B2B-8EB7-3A0A692E6C5A}">
      <dgm:prSet phldrT="[Text]" custT="1"/>
      <dgm:spPr/>
      <dgm:t>
        <a:bodyPr/>
        <a:lstStyle/>
        <a:p>
          <a:r>
            <a:rPr lang="en-US" sz="2800" b="1"/>
            <a:t>2023 NEI</a:t>
          </a:r>
        </a:p>
      </dgm:t>
    </dgm:pt>
    <dgm:pt modelId="{145024C4-B1D1-4024-802D-C2FB33AB6B07}" type="parTrans" cxnId="{31D36A49-9FDE-471C-B030-ED1394020C6C}">
      <dgm:prSet/>
      <dgm:spPr/>
      <dgm:t>
        <a:bodyPr/>
        <a:lstStyle/>
        <a:p>
          <a:endParaRPr lang="en-US"/>
        </a:p>
      </dgm:t>
    </dgm:pt>
    <dgm:pt modelId="{9B91F875-B372-4B2F-85EC-064DF321F669}" type="sibTrans" cxnId="{31D36A49-9FDE-471C-B030-ED1394020C6C}">
      <dgm:prSet/>
      <dgm:spPr/>
      <dgm:t>
        <a:bodyPr/>
        <a:lstStyle/>
        <a:p>
          <a:endParaRPr lang="en-US"/>
        </a:p>
      </dgm:t>
    </dgm:pt>
    <dgm:pt modelId="{4570E1C2-AEDC-4D05-A2AC-2C18A3059B3B}" type="pres">
      <dgm:prSet presAssocID="{53068F4A-4FE7-4FDA-95D8-BD70618712FE}" presName="Name0" presStyleCnt="0">
        <dgm:presLayoutVars>
          <dgm:dir/>
          <dgm:animLvl val="lvl"/>
          <dgm:resizeHandles val="exact"/>
        </dgm:presLayoutVars>
      </dgm:prSet>
      <dgm:spPr/>
    </dgm:pt>
    <dgm:pt modelId="{05895715-A445-42DB-9B94-AB16AFD8AD33}" type="pres">
      <dgm:prSet presAssocID="{2329660F-E7D3-4DA6-84A8-F337E587D285}" presName="compositeNode" presStyleCnt="0">
        <dgm:presLayoutVars>
          <dgm:bulletEnabled val="1"/>
        </dgm:presLayoutVars>
      </dgm:prSet>
      <dgm:spPr/>
    </dgm:pt>
    <dgm:pt modelId="{ECD555C7-01C9-4976-8515-8BE386E4A8C6}" type="pres">
      <dgm:prSet presAssocID="{2329660F-E7D3-4DA6-84A8-F337E587D285}" presName="bgRect" presStyleLbl="node1" presStyleIdx="0" presStyleCnt="3"/>
      <dgm:spPr/>
    </dgm:pt>
    <dgm:pt modelId="{1E9660E3-5B23-4E88-B468-586FCDCCD576}" type="pres">
      <dgm:prSet presAssocID="{2329660F-E7D3-4DA6-84A8-F337E587D28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D18F665-321D-4135-BE4F-978082C4D6D4}" type="pres">
      <dgm:prSet presAssocID="{2329660F-E7D3-4DA6-84A8-F337E587D285}" presName="childNode" presStyleLbl="node1" presStyleIdx="0" presStyleCnt="3">
        <dgm:presLayoutVars>
          <dgm:bulletEnabled val="1"/>
        </dgm:presLayoutVars>
      </dgm:prSet>
      <dgm:spPr/>
    </dgm:pt>
    <dgm:pt modelId="{89431432-6F7B-465B-9EC6-8F6B4F43038A}" type="pres">
      <dgm:prSet presAssocID="{D351F298-6CD0-45E0-9160-1F7DB29E3DA9}" presName="hSp" presStyleCnt="0"/>
      <dgm:spPr/>
    </dgm:pt>
    <dgm:pt modelId="{3EAE3332-AA40-4A11-B5E0-30974F59263D}" type="pres">
      <dgm:prSet presAssocID="{D351F298-6CD0-45E0-9160-1F7DB29E3DA9}" presName="vProcSp" presStyleCnt="0"/>
      <dgm:spPr/>
    </dgm:pt>
    <dgm:pt modelId="{DE78E62D-8B42-4FED-BC21-7C6C1429CBD7}" type="pres">
      <dgm:prSet presAssocID="{D351F298-6CD0-45E0-9160-1F7DB29E3DA9}" presName="vSp1" presStyleCnt="0"/>
      <dgm:spPr/>
    </dgm:pt>
    <dgm:pt modelId="{83304A5D-0FCD-4062-9F3C-01B4C7F2FCBB}" type="pres">
      <dgm:prSet presAssocID="{D351F298-6CD0-45E0-9160-1F7DB29E3DA9}" presName="simulatedConn" presStyleLbl="solidFgAcc1" presStyleIdx="0" presStyleCnt="2"/>
      <dgm:spPr/>
    </dgm:pt>
    <dgm:pt modelId="{62473C22-4D55-46C5-BE2D-030B0E4C9306}" type="pres">
      <dgm:prSet presAssocID="{D351F298-6CD0-45E0-9160-1F7DB29E3DA9}" presName="vSp2" presStyleCnt="0"/>
      <dgm:spPr/>
    </dgm:pt>
    <dgm:pt modelId="{ADD59EDC-36F9-4F89-AB6B-3B31501B39F5}" type="pres">
      <dgm:prSet presAssocID="{D351F298-6CD0-45E0-9160-1F7DB29E3DA9}" presName="sibTrans" presStyleCnt="0"/>
      <dgm:spPr/>
    </dgm:pt>
    <dgm:pt modelId="{BBCE6CAD-61FC-4F63-9C63-6C9DB685321B}" type="pres">
      <dgm:prSet presAssocID="{1498F11A-7BDC-4A52-A7A5-A297A10B96D8}" presName="compositeNode" presStyleCnt="0">
        <dgm:presLayoutVars>
          <dgm:bulletEnabled val="1"/>
        </dgm:presLayoutVars>
      </dgm:prSet>
      <dgm:spPr/>
    </dgm:pt>
    <dgm:pt modelId="{794A926F-15F8-4303-93FB-D6323AABC645}" type="pres">
      <dgm:prSet presAssocID="{1498F11A-7BDC-4A52-A7A5-A297A10B96D8}" presName="bgRect" presStyleLbl="node1" presStyleIdx="1" presStyleCnt="3"/>
      <dgm:spPr/>
    </dgm:pt>
    <dgm:pt modelId="{4E075F8C-FA8D-4AB0-AF29-19BA55C2A4D3}" type="pres">
      <dgm:prSet presAssocID="{1498F11A-7BDC-4A52-A7A5-A297A10B96D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5B964A6-B199-4B31-895E-4BFAC164200D}" type="pres">
      <dgm:prSet presAssocID="{1498F11A-7BDC-4A52-A7A5-A297A10B96D8}" presName="childNode" presStyleLbl="node1" presStyleIdx="1" presStyleCnt="3">
        <dgm:presLayoutVars>
          <dgm:bulletEnabled val="1"/>
        </dgm:presLayoutVars>
      </dgm:prSet>
      <dgm:spPr/>
    </dgm:pt>
    <dgm:pt modelId="{34DD6F33-B628-4F38-915F-0323BF82183A}" type="pres">
      <dgm:prSet presAssocID="{B8772EF5-F38C-4461-94AE-AC5118367A13}" presName="hSp" presStyleCnt="0"/>
      <dgm:spPr/>
    </dgm:pt>
    <dgm:pt modelId="{FA5C7081-3848-482B-9E4C-EF91DEE25A06}" type="pres">
      <dgm:prSet presAssocID="{B8772EF5-F38C-4461-94AE-AC5118367A13}" presName="vProcSp" presStyleCnt="0"/>
      <dgm:spPr/>
    </dgm:pt>
    <dgm:pt modelId="{5AED8F06-AA95-4DE1-8B9C-614BC75AC3F2}" type="pres">
      <dgm:prSet presAssocID="{B8772EF5-F38C-4461-94AE-AC5118367A13}" presName="vSp1" presStyleCnt="0"/>
      <dgm:spPr/>
    </dgm:pt>
    <dgm:pt modelId="{3392D531-7B1E-4BD4-89F7-04BCC4C3E28C}" type="pres">
      <dgm:prSet presAssocID="{B8772EF5-F38C-4461-94AE-AC5118367A13}" presName="simulatedConn" presStyleLbl="solidFgAcc1" presStyleIdx="1" presStyleCnt="2"/>
      <dgm:spPr/>
    </dgm:pt>
    <dgm:pt modelId="{506ED91A-E356-4817-A7D8-8E361BFA4020}" type="pres">
      <dgm:prSet presAssocID="{B8772EF5-F38C-4461-94AE-AC5118367A13}" presName="vSp2" presStyleCnt="0"/>
      <dgm:spPr/>
    </dgm:pt>
    <dgm:pt modelId="{8251A2B6-04C6-4FE3-8CE4-F68720484BE7}" type="pres">
      <dgm:prSet presAssocID="{B8772EF5-F38C-4461-94AE-AC5118367A13}" presName="sibTrans" presStyleCnt="0"/>
      <dgm:spPr/>
    </dgm:pt>
    <dgm:pt modelId="{A79F43E1-5267-49CB-A037-66A912F64FA1}" type="pres">
      <dgm:prSet presAssocID="{602343EF-939D-4C4E-AB79-165089622B70}" presName="compositeNode" presStyleCnt="0">
        <dgm:presLayoutVars>
          <dgm:bulletEnabled val="1"/>
        </dgm:presLayoutVars>
      </dgm:prSet>
      <dgm:spPr/>
    </dgm:pt>
    <dgm:pt modelId="{9219D6F9-4F0E-4596-871E-8B95B9F683D2}" type="pres">
      <dgm:prSet presAssocID="{602343EF-939D-4C4E-AB79-165089622B70}" presName="bgRect" presStyleLbl="node1" presStyleIdx="2" presStyleCnt="3"/>
      <dgm:spPr/>
    </dgm:pt>
    <dgm:pt modelId="{60F1CBE9-E335-49F2-BEF5-15B612E8D21B}" type="pres">
      <dgm:prSet presAssocID="{602343EF-939D-4C4E-AB79-165089622B7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7D6D9C9-558F-48FA-8F4C-757658C03E52}" type="pres">
      <dgm:prSet presAssocID="{602343EF-939D-4C4E-AB79-165089622B7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BC0DA02-BAB0-47BF-986D-FBB3677A5278}" type="presOf" srcId="{1498F11A-7BDC-4A52-A7A5-A297A10B96D8}" destId="{794A926F-15F8-4303-93FB-D6323AABC645}" srcOrd="0" destOrd="0" presId="urn:microsoft.com/office/officeart/2005/8/layout/hProcess7"/>
    <dgm:cxn modelId="{733CEF23-B134-4ADB-9782-E2350ABC10E7}" type="presOf" srcId="{602343EF-939D-4C4E-AB79-165089622B70}" destId="{9219D6F9-4F0E-4596-871E-8B95B9F683D2}" srcOrd="0" destOrd="0" presId="urn:microsoft.com/office/officeart/2005/8/layout/hProcess7"/>
    <dgm:cxn modelId="{BD28FA26-450C-4BA4-A9E0-2EA237F6CD5B}" type="presOf" srcId="{DCA5C404-14C3-4B2B-8EB7-3A0A692E6C5A}" destId="{F7D6D9C9-558F-48FA-8F4C-757658C03E52}" srcOrd="0" destOrd="0" presId="urn:microsoft.com/office/officeart/2005/8/layout/hProcess7"/>
    <dgm:cxn modelId="{820AA82A-933A-4E04-8E37-0B709E86DB39}" type="presOf" srcId="{1498F11A-7BDC-4A52-A7A5-A297A10B96D8}" destId="{4E075F8C-FA8D-4AB0-AF29-19BA55C2A4D3}" srcOrd="1" destOrd="0" presId="urn:microsoft.com/office/officeart/2005/8/layout/hProcess7"/>
    <dgm:cxn modelId="{B03BA42F-CA13-4D43-A7C9-B0D79570FFDF}" srcId="{2329660F-E7D3-4DA6-84A8-F337E587D285}" destId="{A802374E-49BC-48B9-A0E2-39705B6406F5}" srcOrd="0" destOrd="0" parTransId="{B7055829-5636-47CC-807C-9D611B44C287}" sibTransId="{E883C3F4-4AA3-426C-AFF9-FAE3E3F88993}"/>
    <dgm:cxn modelId="{EFAED45C-27F9-405B-8175-02D3D6B8CEE4}" type="presOf" srcId="{A802374E-49BC-48B9-A0E2-39705B6406F5}" destId="{4D18F665-321D-4135-BE4F-978082C4D6D4}" srcOrd="0" destOrd="0" presId="urn:microsoft.com/office/officeart/2005/8/layout/hProcess7"/>
    <dgm:cxn modelId="{7A22DA46-F2F7-4309-A012-124C4CA7AAEC}" type="presOf" srcId="{530483DD-0885-442D-A21B-4DC92D1504D2}" destId="{A5B964A6-B199-4B31-895E-4BFAC164200D}" srcOrd="0" destOrd="0" presId="urn:microsoft.com/office/officeart/2005/8/layout/hProcess7"/>
    <dgm:cxn modelId="{31D36A49-9FDE-471C-B030-ED1394020C6C}" srcId="{602343EF-939D-4C4E-AB79-165089622B70}" destId="{DCA5C404-14C3-4B2B-8EB7-3A0A692E6C5A}" srcOrd="0" destOrd="0" parTransId="{145024C4-B1D1-4024-802D-C2FB33AB6B07}" sibTransId="{9B91F875-B372-4B2F-85EC-064DF321F669}"/>
    <dgm:cxn modelId="{E355C38B-301F-416F-BB8C-3834F64B8DD2}" type="presOf" srcId="{602343EF-939D-4C4E-AB79-165089622B70}" destId="{60F1CBE9-E335-49F2-BEF5-15B612E8D21B}" srcOrd="1" destOrd="0" presId="urn:microsoft.com/office/officeart/2005/8/layout/hProcess7"/>
    <dgm:cxn modelId="{9AA971B0-074B-4B14-A8F5-79B2480F22D4}" type="presOf" srcId="{2329660F-E7D3-4DA6-84A8-F337E587D285}" destId="{1E9660E3-5B23-4E88-B468-586FCDCCD576}" srcOrd="1" destOrd="0" presId="urn:microsoft.com/office/officeart/2005/8/layout/hProcess7"/>
    <dgm:cxn modelId="{5D7C09B3-D4F8-4164-88E1-6AA436401823}" srcId="{1498F11A-7BDC-4A52-A7A5-A297A10B96D8}" destId="{530483DD-0885-442D-A21B-4DC92D1504D2}" srcOrd="0" destOrd="0" parTransId="{06279623-6220-407C-A19D-D9E69630C15E}" sibTransId="{BCFA526E-E7C8-4F77-8E72-FC0481CF2F94}"/>
    <dgm:cxn modelId="{C758F8BD-DD70-4450-A7F1-6193C290FBA9}" type="presOf" srcId="{53068F4A-4FE7-4FDA-95D8-BD70618712FE}" destId="{4570E1C2-AEDC-4D05-A2AC-2C18A3059B3B}" srcOrd="0" destOrd="0" presId="urn:microsoft.com/office/officeart/2005/8/layout/hProcess7"/>
    <dgm:cxn modelId="{536843CF-8C4E-494C-A02E-D108BB444F0D}" type="presOf" srcId="{2329660F-E7D3-4DA6-84A8-F337E587D285}" destId="{ECD555C7-01C9-4976-8515-8BE386E4A8C6}" srcOrd="0" destOrd="0" presId="urn:microsoft.com/office/officeart/2005/8/layout/hProcess7"/>
    <dgm:cxn modelId="{8E4C1FDF-0370-49AA-B0AB-1515F81E5E5B}" srcId="{53068F4A-4FE7-4FDA-95D8-BD70618712FE}" destId="{2329660F-E7D3-4DA6-84A8-F337E587D285}" srcOrd="0" destOrd="0" parTransId="{088945F3-4B54-446A-B3F3-581FCB9A8E36}" sibTransId="{D351F298-6CD0-45E0-9160-1F7DB29E3DA9}"/>
    <dgm:cxn modelId="{BBBAAAF7-F654-4269-96C7-4ACC3C03363C}" srcId="{53068F4A-4FE7-4FDA-95D8-BD70618712FE}" destId="{1498F11A-7BDC-4A52-A7A5-A297A10B96D8}" srcOrd="1" destOrd="0" parTransId="{5A5E1470-D67D-44D1-AC6E-F07862DD3CCB}" sibTransId="{B8772EF5-F38C-4461-94AE-AC5118367A13}"/>
    <dgm:cxn modelId="{A5868DF8-86F9-48A6-9A44-2F8986DD7BB0}" srcId="{53068F4A-4FE7-4FDA-95D8-BD70618712FE}" destId="{602343EF-939D-4C4E-AB79-165089622B70}" srcOrd="2" destOrd="0" parTransId="{C7A7F357-F3CF-47C8-BBBE-760D4EB90C18}" sibTransId="{84099549-BC2F-4455-B44B-160E77F0861D}"/>
    <dgm:cxn modelId="{30D22786-6A5B-4713-9A24-1DF1E7088BA8}" type="presParOf" srcId="{4570E1C2-AEDC-4D05-A2AC-2C18A3059B3B}" destId="{05895715-A445-42DB-9B94-AB16AFD8AD33}" srcOrd="0" destOrd="0" presId="urn:microsoft.com/office/officeart/2005/8/layout/hProcess7"/>
    <dgm:cxn modelId="{38E0CFE6-4FAF-40CC-B89B-CFB1692D9FA7}" type="presParOf" srcId="{05895715-A445-42DB-9B94-AB16AFD8AD33}" destId="{ECD555C7-01C9-4976-8515-8BE386E4A8C6}" srcOrd="0" destOrd="0" presId="urn:microsoft.com/office/officeart/2005/8/layout/hProcess7"/>
    <dgm:cxn modelId="{0246B20E-CBB3-42CF-873D-BC6C77391AE8}" type="presParOf" srcId="{05895715-A445-42DB-9B94-AB16AFD8AD33}" destId="{1E9660E3-5B23-4E88-B468-586FCDCCD576}" srcOrd="1" destOrd="0" presId="urn:microsoft.com/office/officeart/2005/8/layout/hProcess7"/>
    <dgm:cxn modelId="{E3813A78-D4F7-4712-A7D8-2B71AA8133BE}" type="presParOf" srcId="{05895715-A445-42DB-9B94-AB16AFD8AD33}" destId="{4D18F665-321D-4135-BE4F-978082C4D6D4}" srcOrd="2" destOrd="0" presId="urn:microsoft.com/office/officeart/2005/8/layout/hProcess7"/>
    <dgm:cxn modelId="{738E6C76-654A-4A39-8744-40867890CD28}" type="presParOf" srcId="{4570E1C2-AEDC-4D05-A2AC-2C18A3059B3B}" destId="{89431432-6F7B-465B-9EC6-8F6B4F43038A}" srcOrd="1" destOrd="0" presId="urn:microsoft.com/office/officeart/2005/8/layout/hProcess7"/>
    <dgm:cxn modelId="{3E62F1FC-DBE1-4AB7-8E76-D98D72662F63}" type="presParOf" srcId="{4570E1C2-AEDC-4D05-A2AC-2C18A3059B3B}" destId="{3EAE3332-AA40-4A11-B5E0-30974F59263D}" srcOrd="2" destOrd="0" presId="urn:microsoft.com/office/officeart/2005/8/layout/hProcess7"/>
    <dgm:cxn modelId="{054C8196-5E4F-4376-83C4-1725C9263167}" type="presParOf" srcId="{3EAE3332-AA40-4A11-B5E0-30974F59263D}" destId="{DE78E62D-8B42-4FED-BC21-7C6C1429CBD7}" srcOrd="0" destOrd="0" presId="urn:microsoft.com/office/officeart/2005/8/layout/hProcess7"/>
    <dgm:cxn modelId="{A3C22F6A-DB21-486D-8213-B981264BF6B9}" type="presParOf" srcId="{3EAE3332-AA40-4A11-B5E0-30974F59263D}" destId="{83304A5D-0FCD-4062-9F3C-01B4C7F2FCBB}" srcOrd="1" destOrd="0" presId="urn:microsoft.com/office/officeart/2005/8/layout/hProcess7"/>
    <dgm:cxn modelId="{BFB2946A-73B8-4E9D-864B-9844882BF9D3}" type="presParOf" srcId="{3EAE3332-AA40-4A11-B5E0-30974F59263D}" destId="{62473C22-4D55-46C5-BE2D-030B0E4C9306}" srcOrd="2" destOrd="0" presId="urn:microsoft.com/office/officeart/2005/8/layout/hProcess7"/>
    <dgm:cxn modelId="{4296CF25-D5A6-4FE2-9AD2-E11449F43BA0}" type="presParOf" srcId="{4570E1C2-AEDC-4D05-A2AC-2C18A3059B3B}" destId="{ADD59EDC-36F9-4F89-AB6B-3B31501B39F5}" srcOrd="3" destOrd="0" presId="urn:microsoft.com/office/officeart/2005/8/layout/hProcess7"/>
    <dgm:cxn modelId="{843D8683-F7B1-407C-A62A-1A951EA27D2D}" type="presParOf" srcId="{4570E1C2-AEDC-4D05-A2AC-2C18A3059B3B}" destId="{BBCE6CAD-61FC-4F63-9C63-6C9DB685321B}" srcOrd="4" destOrd="0" presId="urn:microsoft.com/office/officeart/2005/8/layout/hProcess7"/>
    <dgm:cxn modelId="{A6506EFE-4AE4-4BD8-A365-155460FC2CD9}" type="presParOf" srcId="{BBCE6CAD-61FC-4F63-9C63-6C9DB685321B}" destId="{794A926F-15F8-4303-93FB-D6323AABC645}" srcOrd="0" destOrd="0" presId="urn:microsoft.com/office/officeart/2005/8/layout/hProcess7"/>
    <dgm:cxn modelId="{75CF52A2-D68A-4382-ABFA-B1DF3217FA9D}" type="presParOf" srcId="{BBCE6CAD-61FC-4F63-9C63-6C9DB685321B}" destId="{4E075F8C-FA8D-4AB0-AF29-19BA55C2A4D3}" srcOrd="1" destOrd="0" presId="urn:microsoft.com/office/officeart/2005/8/layout/hProcess7"/>
    <dgm:cxn modelId="{5B3522DD-00F2-4144-9D36-279201D2861A}" type="presParOf" srcId="{BBCE6CAD-61FC-4F63-9C63-6C9DB685321B}" destId="{A5B964A6-B199-4B31-895E-4BFAC164200D}" srcOrd="2" destOrd="0" presId="urn:microsoft.com/office/officeart/2005/8/layout/hProcess7"/>
    <dgm:cxn modelId="{E86CFCB3-A678-4BC4-AB16-290EBD4878E8}" type="presParOf" srcId="{4570E1C2-AEDC-4D05-A2AC-2C18A3059B3B}" destId="{34DD6F33-B628-4F38-915F-0323BF82183A}" srcOrd="5" destOrd="0" presId="urn:microsoft.com/office/officeart/2005/8/layout/hProcess7"/>
    <dgm:cxn modelId="{4BBFFB21-9AAB-406D-9BBA-4631209C4A0C}" type="presParOf" srcId="{4570E1C2-AEDC-4D05-A2AC-2C18A3059B3B}" destId="{FA5C7081-3848-482B-9E4C-EF91DEE25A06}" srcOrd="6" destOrd="0" presId="urn:microsoft.com/office/officeart/2005/8/layout/hProcess7"/>
    <dgm:cxn modelId="{78338C44-BE0D-4FD7-95B7-2369FF5816EB}" type="presParOf" srcId="{FA5C7081-3848-482B-9E4C-EF91DEE25A06}" destId="{5AED8F06-AA95-4DE1-8B9C-614BC75AC3F2}" srcOrd="0" destOrd="0" presId="urn:microsoft.com/office/officeart/2005/8/layout/hProcess7"/>
    <dgm:cxn modelId="{6CB3D311-B0D0-4945-B4F9-3536A6D2A405}" type="presParOf" srcId="{FA5C7081-3848-482B-9E4C-EF91DEE25A06}" destId="{3392D531-7B1E-4BD4-89F7-04BCC4C3E28C}" srcOrd="1" destOrd="0" presId="urn:microsoft.com/office/officeart/2005/8/layout/hProcess7"/>
    <dgm:cxn modelId="{C74BCE9A-4DB1-421C-91FA-CD5B48CE15A0}" type="presParOf" srcId="{FA5C7081-3848-482B-9E4C-EF91DEE25A06}" destId="{506ED91A-E356-4817-A7D8-8E361BFA4020}" srcOrd="2" destOrd="0" presId="urn:microsoft.com/office/officeart/2005/8/layout/hProcess7"/>
    <dgm:cxn modelId="{3FE34E82-4B8B-4E8E-AEAB-1B1D173D2EB7}" type="presParOf" srcId="{4570E1C2-AEDC-4D05-A2AC-2C18A3059B3B}" destId="{8251A2B6-04C6-4FE3-8CE4-F68720484BE7}" srcOrd="7" destOrd="0" presId="urn:microsoft.com/office/officeart/2005/8/layout/hProcess7"/>
    <dgm:cxn modelId="{1D4EE03A-719D-4C37-AF67-F5D9948A3CAA}" type="presParOf" srcId="{4570E1C2-AEDC-4D05-A2AC-2C18A3059B3B}" destId="{A79F43E1-5267-49CB-A037-66A912F64FA1}" srcOrd="8" destOrd="0" presId="urn:microsoft.com/office/officeart/2005/8/layout/hProcess7"/>
    <dgm:cxn modelId="{F0E974BC-D7BF-446F-B279-727417CD5D2B}" type="presParOf" srcId="{A79F43E1-5267-49CB-A037-66A912F64FA1}" destId="{9219D6F9-4F0E-4596-871E-8B95B9F683D2}" srcOrd="0" destOrd="0" presId="urn:microsoft.com/office/officeart/2005/8/layout/hProcess7"/>
    <dgm:cxn modelId="{9BFAD401-A002-4EAB-9561-62D6C221A51D}" type="presParOf" srcId="{A79F43E1-5267-49CB-A037-66A912F64FA1}" destId="{60F1CBE9-E335-49F2-BEF5-15B612E8D21B}" srcOrd="1" destOrd="0" presId="urn:microsoft.com/office/officeart/2005/8/layout/hProcess7"/>
    <dgm:cxn modelId="{65F3204E-9F9B-4E36-9007-D49B16CFBD7D}" type="presParOf" srcId="{A79F43E1-5267-49CB-A037-66A912F64FA1}" destId="{F7D6D9C9-558F-48FA-8F4C-757658C03E5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68F4A-4FE7-4FDA-95D8-BD70618712FE}" type="doc">
      <dgm:prSet loTypeId="urn:microsoft.com/office/officeart/2005/8/layout/hProcess7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329660F-E7D3-4DA6-84A8-F337E587D285}">
      <dgm:prSet phldrT="[Text]" custT="1"/>
      <dgm:spPr>
        <a:solidFill>
          <a:srgbClr val="31558F"/>
        </a:solidFill>
      </dgm:spPr>
      <dgm:t>
        <a:bodyPr bIns="0" anchor="t" anchorCtr="0"/>
        <a:lstStyle/>
        <a:p>
          <a:r>
            <a:rPr lang="en-US" sz="2000" b="1"/>
            <a:t>2023</a:t>
          </a:r>
        </a:p>
      </dgm:t>
    </dgm:pt>
    <dgm:pt modelId="{088945F3-4B54-446A-B3F3-581FCB9A8E36}" type="parTrans" cxnId="{8E4C1FDF-0370-49AA-B0AB-1515F81E5E5B}">
      <dgm:prSet/>
      <dgm:spPr/>
      <dgm:t>
        <a:bodyPr/>
        <a:lstStyle/>
        <a:p>
          <a:endParaRPr lang="en-US"/>
        </a:p>
      </dgm:t>
    </dgm:pt>
    <dgm:pt modelId="{D351F298-6CD0-45E0-9160-1F7DB29E3DA9}" type="sibTrans" cxnId="{8E4C1FDF-0370-49AA-B0AB-1515F81E5E5B}">
      <dgm:prSet/>
      <dgm:spPr/>
      <dgm:t>
        <a:bodyPr/>
        <a:lstStyle/>
        <a:p>
          <a:endParaRPr lang="en-US"/>
        </a:p>
      </dgm:t>
    </dgm:pt>
    <dgm:pt modelId="{A802374E-49BC-48B9-A0E2-39705B6406F5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 b="0" dirty="0"/>
            <a:t>Year of emissions</a:t>
          </a:r>
        </a:p>
      </dgm:t>
    </dgm:pt>
    <dgm:pt modelId="{B7055829-5636-47CC-807C-9D611B44C287}" type="parTrans" cxnId="{B03BA42F-CA13-4D43-A7C9-B0D79570FFDF}">
      <dgm:prSet/>
      <dgm:spPr/>
      <dgm:t>
        <a:bodyPr/>
        <a:lstStyle/>
        <a:p>
          <a:endParaRPr lang="en-US"/>
        </a:p>
      </dgm:t>
    </dgm:pt>
    <dgm:pt modelId="{E883C3F4-4AA3-426C-AFF9-FAE3E3F88993}" type="sibTrans" cxnId="{B03BA42F-CA13-4D43-A7C9-B0D79570FFDF}">
      <dgm:prSet/>
      <dgm:spPr/>
      <dgm:t>
        <a:bodyPr/>
        <a:lstStyle/>
        <a:p>
          <a:endParaRPr lang="en-US"/>
        </a:p>
      </dgm:t>
    </dgm:pt>
    <dgm:pt modelId="{1498F11A-7BDC-4A52-A7A5-A297A10B96D8}">
      <dgm:prSet phldrT="[Text]" custT="1"/>
      <dgm:spPr>
        <a:solidFill>
          <a:srgbClr val="3D69B1"/>
        </a:solidFill>
      </dgm:spPr>
      <dgm:t>
        <a:bodyPr/>
        <a:lstStyle/>
        <a:p>
          <a:r>
            <a:rPr lang="en-US" sz="2000" b="1"/>
            <a:t>2024</a:t>
          </a:r>
        </a:p>
      </dgm:t>
    </dgm:pt>
    <dgm:pt modelId="{5A5E1470-D67D-44D1-AC6E-F07862DD3CCB}" type="parTrans" cxnId="{BBBAAAF7-F654-4269-96C7-4ACC3C03363C}">
      <dgm:prSet/>
      <dgm:spPr/>
      <dgm:t>
        <a:bodyPr/>
        <a:lstStyle/>
        <a:p>
          <a:endParaRPr lang="en-US"/>
        </a:p>
      </dgm:t>
    </dgm:pt>
    <dgm:pt modelId="{B8772EF5-F38C-4461-94AE-AC5118367A13}" type="sibTrans" cxnId="{BBBAAAF7-F654-4269-96C7-4ACC3C03363C}">
      <dgm:prSet/>
      <dgm:spPr/>
      <dgm:t>
        <a:bodyPr/>
        <a:lstStyle/>
        <a:p>
          <a:endParaRPr lang="en-US"/>
        </a:p>
      </dgm:t>
    </dgm:pt>
    <dgm:pt modelId="{530483DD-0885-442D-A21B-4DC92D1504D2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 b="0"/>
            <a:t>EPA gathers data and SLTs estimate emissions</a:t>
          </a:r>
        </a:p>
      </dgm:t>
    </dgm:pt>
    <dgm:pt modelId="{06279623-6220-407C-A19D-D9E69630C15E}" type="parTrans" cxnId="{5D7C09B3-D4F8-4164-88E1-6AA436401823}">
      <dgm:prSet/>
      <dgm:spPr/>
      <dgm:t>
        <a:bodyPr/>
        <a:lstStyle/>
        <a:p>
          <a:endParaRPr lang="en-US"/>
        </a:p>
      </dgm:t>
    </dgm:pt>
    <dgm:pt modelId="{BCFA526E-E7C8-4F77-8E72-FC0481CF2F94}" type="sibTrans" cxnId="{5D7C09B3-D4F8-4164-88E1-6AA436401823}">
      <dgm:prSet/>
      <dgm:spPr/>
      <dgm:t>
        <a:bodyPr/>
        <a:lstStyle/>
        <a:p>
          <a:endParaRPr lang="en-US"/>
        </a:p>
      </dgm:t>
    </dgm:pt>
    <dgm:pt modelId="{602343EF-939D-4C4E-AB79-165089622B70}">
      <dgm:prSet phldrT="[Text]" custT="1"/>
      <dgm:spPr>
        <a:solidFill>
          <a:srgbClr val="5D85C7"/>
        </a:solidFill>
      </dgm:spPr>
      <dgm:t>
        <a:bodyPr/>
        <a:lstStyle/>
        <a:p>
          <a:r>
            <a:rPr lang="en-US" sz="2000" b="1"/>
            <a:t>2025</a:t>
          </a:r>
        </a:p>
      </dgm:t>
    </dgm:pt>
    <dgm:pt modelId="{C7A7F357-F3CF-47C8-BBBE-760D4EB90C18}" type="parTrans" cxnId="{A5868DF8-86F9-48A6-9A44-2F8986DD7BB0}">
      <dgm:prSet/>
      <dgm:spPr/>
      <dgm:t>
        <a:bodyPr/>
        <a:lstStyle/>
        <a:p>
          <a:endParaRPr lang="en-US"/>
        </a:p>
      </dgm:t>
    </dgm:pt>
    <dgm:pt modelId="{84099549-BC2F-4455-B44B-160E77F0861D}" type="sibTrans" cxnId="{A5868DF8-86F9-48A6-9A44-2F8986DD7BB0}">
      <dgm:prSet/>
      <dgm:spPr/>
      <dgm:t>
        <a:bodyPr/>
        <a:lstStyle/>
        <a:p>
          <a:endParaRPr lang="en-US"/>
        </a:p>
      </dgm:t>
    </dgm:pt>
    <dgm:pt modelId="{DCA5C404-14C3-4B2B-8EB7-3A0A692E6C5A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 b="0"/>
            <a:t>EPA compiles data</a:t>
          </a:r>
        </a:p>
      </dgm:t>
    </dgm:pt>
    <dgm:pt modelId="{145024C4-B1D1-4024-802D-C2FB33AB6B07}" type="parTrans" cxnId="{31D36A49-9FDE-471C-B030-ED1394020C6C}">
      <dgm:prSet/>
      <dgm:spPr/>
      <dgm:t>
        <a:bodyPr/>
        <a:lstStyle/>
        <a:p>
          <a:endParaRPr lang="en-US"/>
        </a:p>
      </dgm:t>
    </dgm:pt>
    <dgm:pt modelId="{9B91F875-B372-4B2F-85EC-064DF321F669}" type="sibTrans" cxnId="{31D36A49-9FDE-471C-B030-ED1394020C6C}">
      <dgm:prSet/>
      <dgm:spPr/>
      <dgm:t>
        <a:bodyPr/>
        <a:lstStyle/>
        <a:p>
          <a:endParaRPr lang="en-US"/>
        </a:p>
      </dgm:t>
    </dgm:pt>
    <dgm:pt modelId="{C6C56B61-8C95-430C-AE87-DF67932C6C6A}">
      <dgm:prSet custT="1"/>
      <dgm:spPr>
        <a:solidFill>
          <a:srgbClr val="95B0DB"/>
        </a:solidFill>
      </dgm:spPr>
      <dgm:t>
        <a:bodyPr/>
        <a:lstStyle/>
        <a:p>
          <a:r>
            <a:rPr lang="en-US" sz="2000" b="1"/>
            <a:t>2026</a:t>
          </a:r>
        </a:p>
      </dgm:t>
    </dgm:pt>
    <dgm:pt modelId="{FC0FE8D5-F683-4869-AF0F-DF3816B5FA87}" type="parTrans" cxnId="{BB1039C7-2007-40F2-A52E-3B41C6FB02F6}">
      <dgm:prSet/>
      <dgm:spPr/>
      <dgm:t>
        <a:bodyPr/>
        <a:lstStyle/>
        <a:p>
          <a:endParaRPr lang="en-US"/>
        </a:p>
      </dgm:t>
    </dgm:pt>
    <dgm:pt modelId="{4F78EFBB-531E-4709-9E38-69C5B796FA67}" type="sibTrans" cxnId="{BB1039C7-2007-40F2-A52E-3B41C6FB02F6}">
      <dgm:prSet/>
      <dgm:spPr/>
      <dgm:t>
        <a:bodyPr/>
        <a:lstStyle/>
        <a:p>
          <a:endParaRPr lang="en-US"/>
        </a:p>
      </dgm:t>
    </dgm:pt>
    <dgm:pt modelId="{903A3D41-FEC1-461F-912B-27DE16AB5AED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/>
            <a:t>EPA publishes the 2023 NEI</a:t>
          </a:r>
        </a:p>
      </dgm:t>
    </dgm:pt>
    <dgm:pt modelId="{B43C6F0E-495C-4C7C-AD01-7C8C332EAA3F}" type="parTrans" cxnId="{8FCAB4CC-E4D7-4647-BD1B-12679F993BC0}">
      <dgm:prSet/>
      <dgm:spPr/>
      <dgm:t>
        <a:bodyPr/>
        <a:lstStyle/>
        <a:p>
          <a:endParaRPr lang="en-US"/>
        </a:p>
      </dgm:t>
    </dgm:pt>
    <dgm:pt modelId="{066E8644-2971-4AAA-9CB1-C9BCEA14646D}" type="sibTrans" cxnId="{8FCAB4CC-E4D7-4647-BD1B-12679F993BC0}">
      <dgm:prSet/>
      <dgm:spPr/>
      <dgm:t>
        <a:bodyPr/>
        <a:lstStyle/>
        <a:p>
          <a:endParaRPr lang="en-US"/>
        </a:p>
      </dgm:t>
    </dgm:pt>
    <dgm:pt modelId="{D42944B4-D165-4588-9C39-CAD23CEA5CCE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/>
            <a:t>EPA restarts process for 2026 NEI</a:t>
          </a:r>
        </a:p>
      </dgm:t>
    </dgm:pt>
    <dgm:pt modelId="{70F3E6A6-1DC3-4796-99E7-3DD479EF1901}" type="parTrans" cxnId="{FE55A3CD-31C6-40AE-94FE-05035165FA80}">
      <dgm:prSet/>
      <dgm:spPr/>
      <dgm:t>
        <a:bodyPr/>
        <a:lstStyle/>
        <a:p>
          <a:endParaRPr lang="en-US"/>
        </a:p>
      </dgm:t>
    </dgm:pt>
    <dgm:pt modelId="{0FFB3D16-DB7F-4F3F-B8CE-E34E82328DF9}" type="sibTrans" cxnId="{FE55A3CD-31C6-40AE-94FE-05035165FA80}">
      <dgm:prSet/>
      <dgm:spPr/>
      <dgm:t>
        <a:bodyPr/>
        <a:lstStyle/>
        <a:p>
          <a:endParaRPr lang="en-US"/>
        </a:p>
      </dgm:t>
    </dgm:pt>
    <dgm:pt modelId="{4B63D755-9B1B-4114-BE7D-D92D7C251A48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 b="0" dirty="0"/>
            <a:t>EPA releases 2023 NEI Plan</a:t>
          </a:r>
        </a:p>
      </dgm:t>
    </dgm:pt>
    <dgm:pt modelId="{9F0A7F44-1C0A-477D-BC66-E00424FD5B53}" type="parTrans" cxnId="{AA3C797A-BACC-4B0D-8EA4-CBDAC1F5A9DD}">
      <dgm:prSet/>
      <dgm:spPr/>
      <dgm:t>
        <a:bodyPr/>
        <a:lstStyle/>
        <a:p>
          <a:endParaRPr lang="en-US"/>
        </a:p>
      </dgm:t>
    </dgm:pt>
    <dgm:pt modelId="{DE3B3AFD-4238-4734-9574-E6B50A5B37BB}" type="sibTrans" cxnId="{AA3C797A-BACC-4B0D-8EA4-CBDAC1F5A9DD}">
      <dgm:prSet/>
      <dgm:spPr/>
      <dgm:t>
        <a:bodyPr/>
        <a:lstStyle/>
        <a:p>
          <a:endParaRPr lang="en-US"/>
        </a:p>
      </dgm:t>
    </dgm:pt>
    <dgm:pt modelId="{135E4AE5-F15B-4946-AB0E-63C2910D03CD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 b="0"/>
            <a:t>EPA estimates emissions</a:t>
          </a:r>
        </a:p>
      </dgm:t>
    </dgm:pt>
    <dgm:pt modelId="{86DAC17D-8445-4FE8-97C3-642EE7018D6F}" type="parTrans" cxnId="{399B8DAB-4E87-442C-80B4-43B040E7CF7E}">
      <dgm:prSet/>
      <dgm:spPr/>
      <dgm:t>
        <a:bodyPr/>
        <a:lstStyle/>
        <a:p>
          <a:endParaRPr lang="en-US"/>
        </a:p>
      </dgm:t>
    </dgm:pt>
    <dgm:pt modelId="{0C96D2F0-E3F4-4C65-81FF-17C4F6D20E67}" type="sibTrans" cxnId="{399B8DAB-4E87-442C-80B4-43B040E7CF7E}">
      <dgm:prSet/>
      <dgm:spPr/>
      <dgm:t>
        <a:bodyPr/>
        <a:lstStyle/>
        <a:p>
          <a:endParaRPr lang="en-US"/>
        </a:p>
      </dgm:t>
    </dgm:pt>
    <dgm:pt modelId="{E5B553FE-1CB5-4360-BEF0-9DC0D0E70828}">
      <dgm:prSet phldrT="[Text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800" b="0"/>
            <a:t>EPA conducts QA/QC</a:t>
          </a:r>
          <a:r>
            <a:rPr lang="en-US" sz="1800" b="0" baseline="30000">
              <a:solidFill>
                <a:schemeClr val="bg1"/>
              </a:solidFill>
            </a:rPr>
            <a:t>*</a:t>
          </a:r>
          <a:r>
            <a:rPr lang="en-US" sz="1800" b="0"/>
            <a:t> of data</a:t>
          </a:r>
          <a:endParaRPr lang="en-US" sz="1800" b="0">
            <a:solidFill>
              <a:schemeClr val="bg1"/>
            </a:solidFill>
          </a:endParaRPr>
        </a:p>
      </dgm:t>
    </dgm:pt>
    <dgm:pt modelId="{120468A1-58F0-467E-85C2-D69955D38EC3}" type="parTrans" cxnId="{D7F543EE-52A1-404A-80A2-59BD146D2973}">
      <dgm:prSet/>
      <dgm:spPr/>
      <dgm:t>
        <a:bodyPr/>
        <a:lstStyle/>
        <a:p>
          <a:endParaRPr lang="en-US"/>
        </a:p>
      </dgm:t>
    </dgm:pt>
    <dgm:pt modelId="{03AACA57-F158-4715-9C01-A7A197B7F493}" type="sibTrans" cxnId="{D7F543EE-52A1-404A-80A2-59BD146D2973}">
      <dgm:prSet/>
      <dgm:spPr/>
      <dgm:t>
        <a:bodyPr/>
        <a:lstStyle/>
        <a:p>
          <a:endParaRPr lang="en-US"/>
        </a:p>
      </dgm:t>
    </dgm:pt>
    <dgm:pt modelId="{4570E1C2-AEDC-4D05-A2AC-2C18A3059B3B}" type="pres">
      <dgm:prSet presAssocID="{53068F4A-4FE7-4FDA-95D8-BD70618712FE}" presName="Name0" presStyleCnt="0">
        <dgm:presLayoutVars>
          <dgm:dir/>
          <dgm:animLvl val="lvl"/>
          <dgm:resizeHandles val="exact"/>
        </dgm:presLayoutVars>
      </dgm:prSet>
      <dgm:spPr/>
    </dgm:pt>
    <dgm:pt modelId="{05895715-A445-42DB-9B94-AB16AFD8AD33}" type="pres">
      <dgm:prSet presAssocID="{2329660F-E7D3-4DA6-84A8-F337E587D285}" presName="compositeNode" presStyleCnt="0">
        <dgm:presLayoutVars>
          <dgm:bulletEnabled val="1"/>
        </dgm:presLayoutVars>
      </dgm:prSet>
      <dgm:spPr/>
    </dgm:pt>
    <dgm:pt modelId="{ECD555C7-01C9-4976-8515-8BE386E4A8C6}" type="pres">
      <dgm:prSet presAssocID="{2329660F-E7D3-4DA6-84A8-F337E587D285}" presName="bgRect" presStyleLbl="node1" presStyleIdx="0" presStyleCnt="4"/>
      <dgm:spPr/>
    </dgm:pt>
    <dgm:pt modelId="{1E9660E3-5B23-4E88-B468-586FCDCCD576}" type="pres">
      <dgm:prSet presAssocID="{2329660F-E7D3-4DA6-84A8-F337E587D28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4D18F665-321D-4135-BE4F-978082C4D6D4}" type="pres">
      <dgm:prSet presAssocID="{2329660F-E7D3-4DA6-84A8-F337E587D285}" presName="childNode" presStyleLbl="node1" presStyleIdx="0" presStyleCnt="4">
        <dgm:presLayoutVars>
          <dgm:bulletEnabled val="1"/>
        </dgm:presLayoutVars>
      </dgm:prSet>
      <dgm:spPr/>
    </dgm:pt>
    <dgm:pt modelId="{89431432-6F7B-465B-9EC6-8F6B4F43038A}" type="pres">
      <dgm:prSet presAssocID="{D351F298-6CD0-45E0-9160-1F7DB29E3DA9}" presName="hSp" presStyleCnt="0"/>
      <dgm:spPr/>
    </dgm:pt>
    <dgm:pt modelId="{3EAE3332-AA40-4A11-B5E0-30974F59263D}" type="pres">
      <dgm:prSet presAssocID="{D351F298-6CD0-45E0-9160-1F7DB29E3DA9}" presName="vProcSp" presStyleCnt="0"/>
      <dgm:spPr/>
    </dgm:pt>
    <dgm:pt modelId="{DE78E62D-8B42-4FED-BC21-7C6C1429CBD7}" type="pres">
      <dgm:prSet presAssocID="{D351F298-6CD0-45E0-9160-1F7DB29E3DA9}" presName="vSp1" presStyleCnt="0"/>
      <dgm:spPr/>
    </dgm:pt>
    <dgm:pt modelId="{83304A5D-0FCD-4062-9F3C-01B4C7F2FCBB}" type="pres">
      <dgm:prSet presAssocID="{D351F298-6CD0-45E0-9160-1F7DB29E3DA9}" presName="simulatedConn" presStyleLbl="solidFgAcc1" presStyleIdx="0" presStyleCnt="3"/>
      <dgm:spPr/>
    </dgm:pt>
    <dgm:pt modelId="{62473C22-4D55-46C5-BE2D-030B0E4C9306}" type="pres">
      <dgm:prSet presAssocID="{D351F298-6CD0-45E0-9160-1F7DB29E3DA9}" presName="vSp2" presStyleCnt="0"/>
      <dgm:spPr/>
    </dgm:pt>
    <dgm:pt modelId="{ADD59EDC-36F9-4F89-AB6B-3B31501B39F5}" type="pres">
      <dgm:prSet presAssocID="{D351F298-6CD0-45E0-9160-1F7DB29E3DA9}" presName="sibTrans" presStyleCnt="0"/>
      <dgm:spPr/>
    </dgm:pt>
    <dgm:pt modelId="{BBCE6CAD-61FC-4F63-9C63-6C9DB685321B}" type="pres">
      <dgm:prSet presAssocID="{1498F11A-7BDC-4A52-A7A5-A297A10B96D8}" presName="compositeNode" presStyleCnt="0">
        <dgm:presLayoutVars>
          <dgm:bulletEnabled val="1"/>
        </dgm:presLayoutVars>
      </dgm:prSet>
      <dgm:spPr/>
    </dgm:pt>
    <dgm:pt modelId="{794A926F-15F8-4303-93FB-D6323AABC645}" type="pres">
      <dgm:prSet presAssocID="{1498F11A-7BDC-4A52-A7A5-A297A10B96D8}" presName="bgRect" presStyleLbl="node1" presStyleIdx="1" presStyleCnt="4"/>
      <dgm:spPr/>
    </dgm:pt>
    <dgm:pt modelId="{4E075F8C-FA8D-4AB0-AF29-19BA55C2A4D3}" type="pres">
      <dgm:prSet presAssocID="{1498F11A-7BDC-4A52-A7A5-A297A10B96D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A5B964A6-B199-4B31-895E-4BFAC164200D}" type="pres">
      <dgm:prSet presAssocID="{1498F11A-7BDC-4A52-A7A5-A297A10B96D8}" presName="childNode" presStyleLbl="node1" presStyleIdx="1" presStyleCnt="4">
        <dgm:presLayoutVars>
          <dgm:bulletEnabled val="1"/>
        </dgm:presLayoutVars>
      </dgm:prSet>
      <dgm:spPr/>
    </dgm:pt>
    <dgm:pt modelId="{34DD6F33-B628-4F38-915F-0323BF82183A}" type="pres">
      <dgm:prSet presAssocID="{B8772EF5-F38C-4461-94AE-AC5118367A13}" presName="hSp" presStyleCnt="0"/>
      <dgm:spPr/>
    </dgm:pt>
    <dgm:pt modelId="{FA5C7081-3848-482B-9E4C-EF91DEE25A06}" type="pres">
      <dgm:prSet presAssocID="{B8772EF5-F38C-4461-94AE-AC5118367A13}" presName="vProcSp" presStyleCnt="0"/>
      <dgm:spPr/>
    </dgm:pt>
    <dgm:pt modelId="{5AED8F06-AA95-4DE1-8B9C-614BC75AC3F2}" type="pres">
      <dgm:prSet presAssocID="{B8772EF5-F38C-4461-94AE-AC5118367A13}" presName="vSp1" presStyleCnt="0"/>
      <dgm:spPr/>
    </dgm:pt>
    <dgm:pt modelId="{3392D531-7B1E-4BD4-89F7-04BCC4C3E28C}" type="pres">
      <dgm:prSet presAssocID="{B8772EF5-F38C-4461-94AE-AC5118367A13}" presName="simulatedConn" presStyleLbl="solidFgAcc1" presStyleIdx="1" presStyleCnt="3"/>
      <dgm:spPr/>
    </dgm:pt>
    <dgm:pt modelId="{506ED91A-E356-4817-A7D8-8E361BFA4020}" type="pres">
      <dgm:prSet presAssocID="{B8772EF5-F38C-4461-94AE-AC5118367A13}" presName="vSp2" presStyleCnt="0"/>
      <dgm:spPr/>
    </dgm:pt>
    <dgm:pt modelId="{8251A2B6-04C6-4FE3-8CE4-F68720484BE7}" type="pres">
      <dgm:prSet presAssocID="{B8772EF5-F38C-4461-94AE-AC5118367A13}" presName="sibTrans" presStyleCnt="0"/>
      <dgm:spPr/>
    </dgm:pt>
    <dgm:pt modelId="{A79F43E1-5267-49CB-A037-66A912F64FA1}" type="pres">
      <dgm:prSet presAssocID="{602343EF-939D-4C4E-AB79-165089622B70}" presName="compositeNode" presStyleCnt="0">
        <dgm:presLayoutVars>
          <dgm:bulletEnabled val="1"/>
        </dgm:presLayoutVars>
      </dgm:prSet>
      <dgm:spPr/>
    </dgm:pt>
    <dgm:pt modelId="{9219D6F9-4F0E-4596-871E-8B95B9F683D2}" type="pres">
      <dgm:prSet presAssocID="{602343EF-939D-4C4E-AB79-165089622B70}" presName="bgRect" presStyleLbl="node1" presStyleIdx="2" presStyleCnt="4"/>
      <dgm:spPr/>
    </dgm:pt>
    <dgm:pt modelId="{60F1CBE9-E335-49F2-BEF5-15B612E8D21B}" type="pres">
      <dgm:prSet presAssocID="{602343EF-939D-4C4E-AB79-165089622B7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F7D6D9C9-558F-48FA-8F4C-757658C03E52}" type="pres">
      <dgm:prSet presAssocID="{602343EF-939D-4C4E-AB79-165089622B70}" presName="childNode" presStyleLbl="node1" presStyleIdx="2" presStyleCnt="4">
        <dgm:presLayoutVars>
          <dgm:bulletEnabled val="1"/>
        </dgm:presLayoutVars>
      </dgm:prSet>
      <dgm:spPr/>
    </dgm:pt>
    <dgm:pt modelId="{B0E97A72-262F-438F-BBC7-B6084726376C}" type="pres">
      <dgm:prSet presAssocID="{84099549-BC2F-4455-B44B-160E77F0861D}" presName="hSp" presStyleCnt="0"/>
      <dgm:spPr/>
    </dgm:pt>
    <dgm:pt modelId="{01CFBAFC-82E3-4F75-AD2C-DCBCED90060B}" type="pres">
      <dgm:prSet presAssocID="{84099549-BC2F-4455-B44B-160E77F0861D}" presName="vProcSp" presStyleCnt="0"/>
      <dgm:spPr/>
    </dgm:pt>
    <dgm:pt modelId="{A5A00D21-71BA-4C4A-9176-B1BCCDAC86A7}" type="pres">
      <dgm:prSet presAssocID="{84099549-BC2F-4455-B44B-160E77F0861D}" presName="vSp1" presStyleCnt="0"/>
      <dgm:spPr/>
    </dgm:pt>
    <dgm:pt modelId="{4C46752A-6CE5-4C1D-80F3-5941469C2D44}" type="pres">
      <dgm:prSet presAssocID="{84099549-BC2F-4455-B44B-160E77F0861D}" presName="simulatedConn" presStyleLbl="solidFgAcc1" presStyleIdx="2" presStyleCnt="3"/>
      <dgm:spPr/>
    </dgm:pt>
    <dgm:pt modelId="{DEEE9ED9-297B-4DC7-9D59-56FE5D8A8D76}" type="pres">
      <dgm:prSet presAssocID="{84099549-BC2F-4455-B44B-160E77F0861D}" presName="vSp2" presStyleCnt="0"/>
      <dgm:spPr/>
    </dgm:pt>
    <dgm:pt modelId="{EAB7FC8E-527F-4726-A481-D654062DCC16}" type="pres">
      <dgm:prSet presAssocID="{84099549-BC2F-4455-B44B-160E77F0861D}" presName="sibTrans" presStyleCnt="0"/>
      <dgm:spPr/>
    </dgm:pt>
    <dgm:pt modelId="{B9979828-26C8-4EB6-896A-7C6D5DB8A825}" type="pres">
      <dgm:prSet presAssocID="{C6C56B61-8C95-430C-AE87-DF67932C6C6A}" presName="compositeNode" presStyleCnt="0">
        <dgm:presLayoutVars>
          <dgm:bulletEnabled val="1"/>
        </dgm:presLayoutVars>
      </dgm:prSet>
      <dgm:spPr/>
    </dgm:pt>
    <dgm:pt modelId="{888D7BE9-AB63-494D-975F-F38D7AEEEB93}" type="pres">
      <dgm:prSet presAssocID="{C6C56B61-8C95-430C-AE87-DF67932C6C6A}" presName="bgRect" presStyleLbl="node1" presStyleIdx="3" presStyleCnt="4"/>
      <dgm:spPr/>
    </dgm:pt>
    <dgm:pt modelId="{7E5C9F2A-D8EA-4985-9D5B-75CEFF057D61}" type="pres">
      <dgm:prSet presAssocID="{C6C56B61-8C95-430C-AE87-DF67932C6C6A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28CCCCDA-82CE-47D6-91CA-E6A6D1F14906}" type="pres">
      <dgm:prSet presAssocID="{C6C56B61-8C95-430C-AE87-DF67932C6C6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BC0DA02-BAB0-47BF-986D-FBB3677A5278}" type="presOf" srcId="{1498F11A-7BDC-4A52-A7A5-A297A10B96D8}" destId="{794A926F-15F8-4303-93FB-D6323AABC645}" srcOrd="0" destOrd="0" presId="urn:microsoft.com/office/officeart/2005/8/layout/hProcess7"/>
    <dgm:cxn modelId="{733CEF23-B134-4ADB-9782-E2350ABC10E7}" type="presOf" srcId="{602343EF-939D-4C4E-AB79-165089622B70}" destId="{9219D6F9-4F0E-4596-871E-8B95B9F683D2}" srcOrd="0" destOrd="0" presId="urn:microsoft.com/office/officeart/2005/8/layout/hProcess7"/>
    <dgm:cxn modelId="{BD28FA26-450C-4BA4-A9E0-2EA237F6CD5B}" type="presOf" srcId="{DCA5C404-14C3-4B2B-8EB7-3A0A692E6C5A}" destId="{F7D6D9C9-558F-48FA-8F4C-757658C03E52}" srcOrd="0" destOrd="0" presId="urn:microsoft.com/office/officeart/2005/8/layout/hProcess7"/>
    <dgm:cxn modelId="{820AA82A-933A-4E04-8E37-0B709E86DB39}" type="presOf" srcId="{1498F11A-7BDC-4A52-A7A5-A297A10B96D8}" destId="{4E075F8C-FA8D-4AB0-AF29-19BA55C2A4D3}" srcOrd="1" destOrd="0" presId="urn:microsoft.com/office/officeart/2005/8/layout/hProcess7"/>
    <dgm:cxn modelId="{B03BA42F-CA13-4D43-A7C9-B0D79570FFDF}" srcId="{2329660F-E7D3-4DA6-84A8-F337E587D285}" destId="{A802374E-49BC-48B9-A0E2-39705B6406F5}" srcOrd="0" destOrd="0" parTransId="{B7055829-5636-47CC-807C-9D611B44C287}" sibTransId="{E883C3F4-4AA3-426C-AFF9-FAE3E3F88993}"/>
    <dgm:cxn modelId="{7DA09E40-2C17-4FCB-B727-FF4AC6A853F9}" type="presOf" srcId="{C6C56B61-8C95-430C-AE87-DF67932C6C6A}" destId="{888D7BE9-AB63-494D-975F-F38D7AEEEB93}" srcOrd="0" destOrd="0" presId="urn:microsoft.com/office/officeart/2005/8/layout/hProcess7"/>
    <dgm:cxn modelId="{EFAED45C-27F9-405B-8175-02D3D6B8CEE4}" type="presOf" srcId="{A802374E-49BC-48B9-A0E2-39705B6406F5}" destId="{4D18F665-321D-4135-BE4F-978082C4D6D4}" srcOrd="0" destOrd="0" presId="urn:microsoft.com/office/officeart/2005/8/layout/hProcess7"/>
    <dgm:cxn modelId="{7A22DA46-F2F7-4309-A012-124C4CA7AAEC}" type="presOf" srcId="{530483DD-0885-442D-A21B-4DC92D1504D2}" destId="{A5B964A6-B199-4B31-895E-4BFAC164200D}" srcOrd="0" destOrd="0" presId="urn:microsoft.com/office/officeart/2005/8/layout/hProcess7"/>
    <dgm:cxn modelId="{2E83FC66-DD98-4690-86B3-A26A362018C6}" type="presOf" srcId="{D42944B4-D165-4588-9C39-CAD23CEA5CCE}" destId="{28CCCCDA-82CE-47D6-91CA-E6A6D1F14906}" srcOrd="0" destOrd="1" presId="urn:microsoft.com/office/officeart/2005/8/layout/hProcess7"/>
    <dgm:cxn modelId="{31D36A49-9FDE-471C-B030-ED1394020C6C}" srcId="{602343EF-939D-4C4E-AB79-165089622B70}" destId="{DCA5C404-14C3-4B2B-8EB7-3A0A692E6C5A}" srcOrd="0" destOrd="0" parTransId="{145024C4-B1D1-4024-802D-C2FB33AB6B07}" sibTransId="{9B91F875-B372-4B2F-85EC-064DF321F669}"/>
    <dgm:cxn modelId="{AA3C797A-BACC-4B0D-8EA4-CBDAC1F5A9DD}" srcId="{2329660F-E7D3-4DA6-84A8-F337E587D285}" destId="{4B63D755-9B1B-4114-BE7D-D92D7C251A48}" srcOrd="1" destOrd="0" parTransId="{9F0A7F44-1C0A-477D-BC66-E00424FD5B53}" sibTransId="{DE3B3AFD-4238-4734-9574-E6B50A5B37BB}"/>
    <dgm:cxn modelId="{BB58DD85-ABB1-4358-947B-1F9D8F89A2F5}" type="presOf" srcId="{C6C56B61-8C95-430C-AE87-DF67932C6C6A}" destId="{7E5C9F2A-D8EA-4985-9D5B-75CEFF057D61}" srcOrd="1" destOrd="0" presId="urn:microsoft.com/office/officeart/2005/8/layout/hProcess7"/>
    <dgm:cxn modelId="{E355C38B-301F-416F-BB8C-3834F64B8DD2}" type="presOf" srcId="{602343EF-939D-4C4E-AB79-165089622B70}" destId="{60F1CBE9-E335-49F2-BEF5-15B612E8D21B}" srcOrd="1" destOrd="0" presId="urn:microsoft.com/office/officeart/2005/8/layout/hProcess7"/>
    <dgm:cxn modelId="{0BA89896-5055-42D4-9CDD-2BC6A7A5D7E4}" type="presOf" srcId="{903A3D41-FEC1-461F-912B-27DE16AB5AED}" destId="{28CCCCDA-82CE-47D6-91CA-E6A6D1F14906}" srcOrd="0" destOrd="0" presId="urn:microsoft.com/office/officeart/2005/8/layout/hProcess7"/>
    <dgm:cxn modelId="{397F60AA-BEC7-40D2-8618-423E0A11B52A}" type="presOf" srcId="{135E4AE5-F15B-4946-AB0E-63C2910D03CD}" destId="{F7D6D9C9-558F-48FA-8F4C-757658C03E52}" srcOrd="0" destOrd="1" presId="urn:microsoft.com/office/officeart/2005/8/layout/hProcess7"/>
    <dgm:cxn modelId="{399B8DAB-4E87-442C-80B4-43B040E7CF7E}" srcId="{602343EF-939D-4C4E-AB79-165089622B70}" destId="{135E4AE5-F15B-4946-AB0E-63C2910D03CD}" srcOrd="1" destOrd="0" parTransId="{86DAC17D-8445-4FE8-97C3-642EE7018D6F}" sibTransId="{0C96D2F0-E3F4-4C65-81FF-17C4F6D20E67}"/>
    <dgm:cxn modelId="{9AA971B0-074B-4B14-A8F5-79B2480F22D4}" type="presOf" srcId="{2329660F-E7D3-4DA6-84A8-F337E587D285}" destId="{1E9660E3-5B23-4E88-B468-586FCDCCD576}" srcOrd="1" destOrd="0" presId="urn:microsoft.com/office/officeart/2005/8/layout/hProcess7"/>
    <dgm:cxn modelId="{5D7C09B3-D4F8-4164-88E1-6AA436401823}" srcId="{1498F11A-7BDC-4A52-A7A5-A297A10B96D8}" destId="{530483DD-0885-442D-A21B-4DC92D1504D2}" srcOrd="0" destOrd="0" parTransId="{06279623-6220-407C-A19D-D9E69630C15E}" sibTransId="{BCFA526E-E7C8-4F77-8E72-FC0481CF2F94}"/>
    <dgm:cxn modelId="{C57A5DBD-1D50-4B4C-B2FC-43F3753DE1F3}" type="presOf" srcId="{4B63D755-9B1B-4114-BE7D-D92D7C251A48}" destId="{4D18F665-321D-4135-BE4F-978082C4D6D4}" srcOrd="0" destOrd="1" presId="urn:microsoft.com/office/officeart/2005/8/layout/hProcess7"/>
    <dgm:cxn modelId="{C758F8BD-DD70-4450-A7F1-6193C290FBA9}" type="presOf" srcId="{53068F4A-4FE7-4FDA-95D8-BD70618712FE}" destId="{4570E1C2-AEDC-4D05-A2AC-2C18A3059B3B}" srcOrd="0" destOrd="0" presId="urn:microsoft.com/office/officeart/2005/8/layout/hProcess7"/>
    <dgm:cxn modelId="{0797BCC0-2703-44F0-AD41-C4E36F6BFFF9}" type="presOf" srcId="{E5B553FE-1CB5-4360-BEF0-9DC0D0E70828}" destId="{F7D6D9C9-558F-48FA-8F4C-757658C03E52}" srcOrd="0" destOrd="2" presId="urn:microsoft.com/office/officeart/2005/8/layout/hProcess7"/>
    <dgm:cxn modelId="{BB1039C7-2007-40F2-A52E-3B41C6FB02F6}" srcId="{53068F4A-4FE7-4FDA-95D8-BD70618712FE}" destId="{C6C56B61-8C95-430C-AE87-DF67932C6C6A}" srcOrd="3" destOrd="0" parTransId="{FC0FE8D5-F683-4869-AF0F-DF3816B5FA87}" sibTransId="{4F78EFBB-531E-4709-9E38-69C5B796FA67}"/>
    <dgm:cxn modelId="{8FCAB4CC-E4D7-4647-BD1B-12679F993BC0}" srcId="{C6C56B61-8C95-430C-AE87-DF67932C6C6A}" destId="{903A3D41-FEC1-461F-912B-27DE16AB5AED}" srcOrd="0" destOrd="0" parTransId="{B43C6F0E-495C-4C7C-AD01-7C8C332EAA3F}" sibTransId="{066E8644-2971-4AAA-9CB1-C9BCEA14646D}"/>
    <dgm:cxn modelId="{FE55A3CD-31C6-40AE-94FE-05035165FA80}" srcId="{C6C56B61-8C95-430C-AE87-DF67932C6C6A}" destId="{D42944B4-D165-4588-9C39-CAD23CEA5CCE}" srcOrd="1" destOrd="0" parTransId="{70F3E6A6-1DC3-4796-99E7-3DD479EF1901}" sibTransId="{0FFB3D16-DB7F-4F3F-B8CE-E34E82328DF9}"/>
    <dgm:cxn modelId="{536843CF-8C4E-494C-A02E-D108BB444F0D}" type="presOf" srcId="{2329660F-E7D3-4DA6-84A8-F337E587D285}" destId="{ECD555C7-01C9-4976-8515-8BE386E4A8C6}" srcOrd="0" destOrd="0" presId="urn:microsoft.com/office/officeart/2005/8/layout/hProcess7"/>
    <dgm:cxn modelId="{8E4C1FDF-0370-49AA-B0AB-1515F81E5E5B}" srcId="{53068F4A-4FE7-4FDA-95D8-BD70618712FE}" destId="{2329660F-E7D3-4DA6-84A8-F337E587D285}" srcOrd="0" destOrd="0" parTransId="{088945F3-4B54-446A-B3F3-581FCB9A8E36}" sibTransId="{D351F298-6CD0-45E0-9160-1F7DB29E3DA9}"/>
    <dgm:cxn modelId="{D7F543EE-52A1-404A-80A2-59BD146D2973}" srcId="{602343EF-939D-4C4E-AB79-165089622B70}" destId="{E5B553FE-1CB5-4360-BEF0-9DC0D0E70828}" srcOrd="2" destOrd="0" parTransId="{120468A1-58F0-467E-85C2-D69955D38EC3}" sibTransId="{03AACA57-F158-4715-9C01-A7A197B7F493}"/>
    <dgm:cxn modelId="{BBBAAAF7-F654-4269-96C7-4ACC3C03363C}" srcId="{53068F4A-4FE7-4FDA-95D8-BD70618712FE}" destId="{1498F11A-7BDC-4A52-A7A5-A297A10B96D8}" srcOrd="1" destOrd="0" parTransId="{5A5E1470-D67D-44D1-AC6E-F07862DD3CCB}" sibTransId="{B8772EF5-F38C-4461-94AE-AC5118367A13}"/>
    <dgm:cxn modelId="{A5868DF8-86F9-48A6-9A44-2F8986DD7BB0}" srcId="{53068F4A-4FE7-4FDA-95D8-BD70618712FE}" destId="{602343EF-939D-4C4E-AB79-165089622B70}" srcOrd="2" destOrd="0" parTransId="{C7A7F357-F3CF-47C8-BBBE-760D4EB90C18}" sibTransId="{84099549-BC2F-4455-B44B-160E77F0861D}"/>
    <dgm:cxn modelId="{30D22786-6A5B-4713-9A24-1DF1E7088BA8}" type="presParOf" srcId="{4570E1C2-AEDC-4D05-A2AC-2C18A3059B3B}" destId="{05895715-A445-42DB-9B94-AB16AFD8AD33}" srcOrd="0" destOrd="0" presId="urn:microsoft.com/office/officeart/2005/8/layout/hProcess7"/>
    <dgm:cxn modelId="{38E0CFE6-4FAF-40CC-B89B-CFB1692D9FA7}" type="presParOf" srcId="{05895715-A445-42DB-9B94-AB16AFD8AD33}" destId="{ECD555C7-01C9-4976-8515-8BE386E4A8C6}" srcOrd="0" destOrd="0" presId="urn:microsoft.com/office/officeart/2005/8/layout/hProcess7"/>
    <dgm:cxn modelId="{0246B20E-CBB3-42CF-873D-BC6C77391AE8}" type="presParOf" srcId="{05895715-A445-42DB-9B94-AB16AFD8AD33}" destId="{1E9660E3-5B23-4E88-B468-586FCDCCD576}" srcOrd="1" destOrd="0" presId="urn:microsoft.com/office/officeart/2005/8/layout/hProcess7"/>
    <dgm:cxn modelId="{E3813A78-D4F7-4712-A7D8-2B71AA8133BE}" type="presParOf" srcId="{05895715-A445-42DB-9B94-AB16AFD8AD33}" destId="{4D18F665-321D-4135-BE4F-978082C4D6D4}" srcOrd="2" destOrd="0" presId="urn:microsoft.com/office/officeart/2005/8/layout/hProcess7"/>
    <dgm:cxn modelId="{738E6C76-654A-4A39-8744-40867890CD28}" type="presParOf" srcId="{4570E1C2-AEDC-4D05-A2AC-2C18A3059B3B}" destId="{89431432-6F7B-465B-9EC6-8F6B4F43038A}" srcOrd="1" destOrd="0" presId="urn:microsoft.com/office/officeart/2005/8/layout/hProcess7"/>
    <dgm:cxn modelId="{3E62F1FC-DBE1-4AB7-8E76-D98D72662F63}" type="presParOf" srcId="{4570E1C2-AEDC-4D05-A2AC-2C18A3059B3B}" destId="{3EAE3332-AA40-4A11-B5E0-30974F59263D}" srcOrd="2" destOrd="0" presId="urn:microsoft.com/office/officeart/2005/8/layout/hProcess7"/>
    <dgm:cxn modelId="{054C8196-5E4F-4376-83C4-1725C9263167}" type="presParOf" srcId="{3EAE3332-AA40-4A11-B5E0-30974F59263D}" destId="{DE78E62D-8B42-4FED-BC21-7C6C1429CBD7}" srcOrd="0" destOrd="0" presId="urn:microsoft.com/office/officeart/2005/8/layout/hProcess7"/>
    <dgm:cxn modelId="{A3C22F6A-DB21-486D-8213-B981264BF6B9}" type="presParOf" srcId="{3EAE3332-AA40-4A11-B5E0-30974F59263D}" destId="{83304A5D-0FCD-4062-9F3C-01B4C7F2FCBB}" srcOrd="1" destOrd="0" presId="urn:microsoft.com/office/officeart/2005/8/layout/hProcess7"/>
    <dgm:cxn modelId="{BFB2946A-73B8-4E9D-864B-9844882BF9D3}" type="presParOf" srcId="{3EAE3332-AA40-4A11-B5E0-30974F59263D}" destId="{62473C22-4D55-46C5-BE2D-030B0E4C9306}" srcOrd="2" destOrd="0" presId="urn:microsoft.com/office/officeart/2005/8/layout/hProcess7"/>
    <dgm:cxn modelId="{4296CF25-D5A6-4FE2-9AD2-E11449F43BA0}" type="presParOf" srcId="{4570E1C2-AEDC-4D05-A2AC-2C18A3059B3B}" destId="{ADD59EDC-36F9-4F89-AB6B-3B31501B39F5}" srcOrd="3" destOrd="0" presId="urn:microsoft.com/office/officeart/2005/8/layout/hProcess7"/>
    <dgm:cxn modelId="{843D8683-F7B1-407C-A62A-1A951EA27D2D}" type="presParOf" srcId="{4570E1C2-AEDC-4D05-A2AC-2C18A3059B3B}" destId="{BBCE6CAD-61FC-4F63-9C63-6C9DB685321B}" srcOrd="4" destOrd="0" presId="urn:microsoft.com/office/officeart/2005/8/layout/hProcess7"/>
    <dgm:cxn modelId="{A6506EFE-4AE4-4BD8-A365-155460FC2CD9}" type="presParOf" srcId="{BBCE6CAD-61FC-4F63-9C63-6C9DB685321B}" destId="{794A926F-15F8-4303-93FB-D6323AABC645}" srcOrd="0" destOrd="0" presId="urn:microsoft.com/office/officeart/2005/8/layout/hProcess7"/>
    <dgm:cxn modelId="{75CF52A2-D68A-4382-ABFA-B1DF3217FA9D}" type="presParOf" srcId="{BBCE6CAD-61FC-4F63-9C63-6C9DB685321B}" destId="{4E075F8C-FA8D-4AB0-AF29-19BA55C2A4D3}" srcOrd="1" destOrd="0" presId="urn:microsoft.com/office/officeart/2005/8/layout/hProcess7"/>
    <dgm:cxn modelId="{5B3522DD-00F2-4144-9D36-279201D2861A}" type="presParOf" srcId="{BBCE6CAD-61FC-4F63-9C63-6C9DB685321B}" destId="{A5B964A6-B199-4B31-895E-4BFAC164200D}" srcOrd="2" destOrd="0" presId="urn:microsoft.com/office/officeart/2005/8/layout/hProcess7"/>
    <dgm:cxn modelId="{E86CFCB3-A678-4BC4-AB16-290EBD4878E8}" type="presParOf" srcId="{4570E1C2-AEDC-4D05-A2AC-2C18A3059B3B}" destId="{34DD6F33-B628-4F38-915F-0323BF82183A}" srcOrd="5" destOrd="0" presId="urn:microsoft.com/office/officeart/2005/8/layout/hProcess7"/>
    <dgm:cxn modelId="{4BBFFB21-9AAB-406D-9BBA-4631209C4A0C}" type="presParOf" srcId="{4570E1C2-AEDC-4D05-A2AC-2C18A3059B3B}" destId="{FA5C7081-3848-482B-9E4C-EF91DEE25A06}" srcOrd="6" destOrd="0" presId="urn:microsoft.com/office/officeart/2005/8/layout/hProcess7"/>
    <dgm:cxn modelId="{78338C44-BE0D-4FD7-95B7-2369FF5816EB}" type="presParOf" srcId="{FA5C7081-3848-482B-9E4C-EF91DEE25A06}" destId="{5AED8F06-AA95-4DE1-8B9C-614BC75AC3F2}" srcOrd="0" destOrd="0" presId="urn:microsoft.com/office/officeart/2005/8/layout/hProcess7"/>
    <dgm:cxn modelId="{6CB3D311-B0D0-4945-B4F9-3536A6D2A405}" type="presParOf" srcId="{FA5C7081-3848-482B-9E4C-EF91DEE25A06}" destId="{3392D531-7B1E-4BD4-89F7-04BCC4C3E28C}" srcOrd="1" destOrd="0" presId="urn:microsoft.com/office/officeart/2005/8/layout/hProcess7"/>
    <dgm:cxn modelId="{C74BCE9A-4DB1-421C-91FA-CD5B48CE15A0}" type="presParOf" srcId="{FA5C7081-3848-482B-9E4C-EF91DEE25A06}" destId="{506ED91A-E356-4817-A7D8-8E361BFA4020}" srcOrd="2" destOrd="0" presId="urn:microsoft.com/office/officeart/2005/8/layout/hProcess7"/>
    <dgm:cxn modelId="{3FE34E82-4B8B-4E8E-AEAB-1B1D173D2EB7}" type="presParOf" srcId="{4570E1C2-AEDC-4D05-A2AC-2C18A3059B3B}" destId="{8251A2B6-04C6-4FE3-8CE4-F68720484BE7}" srcOrd="7" destOrd="0" presId="urn:microsoft.com/office/officeart/2005/8/layout/hProcess7"/>
    <dgm:cxn modelId="{1D4EE03A-719D-4C37-AF67-F5D9948A3CAA}" type="presParOf" srcId="{4570E1C2-AEDC-4D05-A2AC-2C18A3059B3B}" destId="{A79F43E1-5267-49CB-A037-66A912F64FA1}" srcOrd="8" destOrd="0" presId="urn:microsoft.com/office/officeart/2005/8/layout/hProcess7"/>
    <dgm:cxn modelId="{F0E974BC-D7BF-446F-B279-727417CD5D2B}" type="presParOf" srcId="{A79F43E1-5267-49CB-A037-66A912F64FA1}" destId="{9219D6F9-4F0E-4596-871E-8B95B9F683D2}" srcOrd="0" destOrd="0" presId="urn:microsoft.com/office/officeart/2005/8/layout/hProcess7"/>
    <dgm:cxn modelId="{9BFAD401-A002-4EAB-9561-62D6C221A51D}" type="presParOf" srcId="{A79F43E1-5267-49CB-A037-66A912F64FA1}" destId="{60F1CBE9-E335-49F2-BEF5-15B612E8D21B}" srcOrd="1" destOrd="0" presId="urn:microsoft.com/office/officeart/2005/8/layout/hProcess7"/>
    <dgm:cxn modelId="{65F3204E-9F9B-4E36-9007-D49B16CFBD7D}" type="presParOf" srcId="{A79F43E1-5267-49CB-A037-66A912F64FA1}" destId="{F7D6D9C9-558F-48FA-8F4C-757658C03E52}" srcOrd="2" destOrd="0" presId="urn:microsoft.com/office/officeart/2005/8/layout/hProcess7"/>
    <dgm:cxn modelId="{6C12ECE6-B49A-4CC7-9E4B-17BD7558F382}" type="presParOf" srcId="{4570E1C2-AEDC-4D05-A2AC-2C18A3059B3B}" destId="{B0E97A72-262F-438F-BBC7-B6084726376C}" srcOrd="9" destOrd="0" presId="urn:microsoft.com/office/officeart/2005/8/layout/hProcess7"/>
    <dgm:cxn modelId="{E619942B-483F-43A8-AD54-4BADCFE6DA03}" type="presParOf" srcId="{4570E1C2-AEDC-4D05-A2AC-2C18A3059B3B}" destId="{01CFBAFC-82E3-4F75-AD2C-DCBCED90060B}" srcOrd="10" destOrd="0" presId="urn:microsoft.com/office/officeart/2005/8/layout/hProcess7"/>
    <dgm:cxn modelId="{7B758F05-5423-4BF9-B5C5-853A87DF4EC2}" type="presParOf" srcId="{01CFBAFC-82E3-4F75-AD2C-DCBCED90060B}" destId="{A5A00D21-71BA-4C4A-9176-B1BCCDAC86A7}" srcOrd="0" destOrd="0" presId="urn:microsoft.com/office/officeart/2005/8/layout/hProcess7"/>
    <dgm:cxn modelId="{1EC28A59-9FAF-43D4-8DF6-CDAFEAD22516}" type="presParOf" srcId="{01CFBAFC-82E3-4F75-AD2C-DCBCED90060B}" destId="{4C46752A-6CE5-4C1D-80F3-5941469C2D44}" srcOrd="1" destOrd="0" presId="urn:microsoft.com/office/officeart/2005/8/layout/hProcess7"/>
    <dgm:cxn modelId="{7AB15F2B-6488-4C89-9D71-4253E4C8D160}" type="presParOf" srcId="{01CFBAFC-82E3-4F75-AD2C-DCBCED90060B}" destId="{DEEE9ED9-297B-4DC7-9D59-56FE5D8A8D76}" srcOrd="2" destOrd="0" presId="urn:microsoft.com/office/officeart/2005/8/layout/hProcess7"/>
    <dgm:cxn modelId="{EA791515-0DF4-440A-87CD-30D4EB03F597}" type="presParOf" srcId="{4570E1C2-AEDC-4D05-A2AC-2C18A3059B3B}" destId="{EAB7FC8E-527F-4726-A481-D654062DCC16}" srcOrd="11" destOrd="0" presId="urn:microsoft.com/office/officeart/2005/8/layout/hProcess7"/>
    <dgm:cxn modelId="{042253A3-F270-413D-8F66-598F452565E7}" type="presParOf" srcId="{4570E1C2-AEDC-4D05-A2AC-2C18A3059B3B}" destId="{B9979828-26C8-4EB6-896A-7C6D5DB8A825}" srcOrd="12" destOrd="0" presId="urn:microsoft.com/office/officeart/2005/8/layout/hProcess7"/>
    <dgm:cxn modelId="{DA459939-FE2D-4132-8FBB-EF6B0EFE0B02}" type="presParOf" srcId="{B9979828-26C8-4EB6-896A-7C6D5DB8A825}" destId="{888D7BE9-AB63-494D-975F-F38D7AEEEB93}" srcOrd="0" destOrd="0" presId="urn:microsoft.com/office/officeart/2005/8/layout/hProcess7"/>
    <dgm:cxn modelId="{F2F11AAD-B7C2-4094-AA39-982A73C76CC4}" type="presParOf" srcId="{B9979828-26C8-4EB6-896A-7C6D5DB8A825}" destId="{7E5C9F2A-D8EA-4985-9D5B-75CEFF057D61}" srcOrd="1" destOrd="0" presId="urn:microsoft.com/office/officeart/2005/8/layout/hProcess7"/>
    <dgm:cxn modelId="{D686EC83-11DE-4A8C-B7B4-D30DC1AA4884}" type="presParOf" srcId="{B9979828-26C8-4EB6-896A-7C6D5DB8A825}" destId="{28CCCCDA-82CE-47D6-91CA-E6A6D1F1490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63155-001F-49A1-AA70-FA79FE23091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0BCA6-E763-4746-868A-4DD1BC89CDC9}">
      <dgm:prSet phldrT="[Text]" phldr="0"/>
      <dgm:spPr>
        <a:ln>
          <a:solidFill>
            <a:srgbClr val="BDC5DA"/>
          </a:solidFill>
        </a:ln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Demonstration of the NAAQS</a:t>
          </a:r>
        </a:p>
      </dgm:t>
    </dgm:pt>
    <dgm:pt modelId="{901F9780-5BE1-4C86-A221-8B191E512395}" type="parTrans" cxnId="{7CC3B3CC-1ACE-4800-9594-FFB2D1C39254}">
      <dgm:prSet/>
      <dgm:spPr/>
      <dgm:t>
        <a:bodyPr/>
        <a:lstStyle/>
        <a:p>
          <a:endParaRPr lang="en-US"/>
        </a:p>
      </dgm:t>
    </dgm:pt>
    <dgm:pt modelId="{35D27948-0933-4C00-98D6-36581C3601C2}" type="sibTrans" cxnId="{7CC3B3CC-1ACE-4800-9594-FFB2D1C39254}">
      <dgm:prSet/>
      <dgm:spPr/>
      <dgm:t>
        <a:bodyPr/>
        <a:lstStyle/>
        <a:p>
          <a:endParaRPr lang="en-US"/>
        </a:p>
      </dgm:t>
    </dgm:pt>
    <dgm:pt modelId="{A0B3AE5D-0BBA-40F0-BD71-515FCB1C0D8A}">
      <dgm:prSet phldrT="[Text]" phldr="0"/>
      <dgm:spPr>
        <a:ln>
          <a:solidFill>
            <a:srgbClr val="BDC5DA"/>
          </a:solidFill>
        </a:ln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Control Strategy Evaluation</a:t>
          </a:r>
        </a:p>
      </dgm:t>
    </dgm:pt>
    <dgm:pt modelId="{3447C244-6088-45D4-AADC-4E2FBF7AF485}" type="parTrans" cxnId="{5C517446-FE31-4DAB-BEB9-C7DCA6E58428}">
      <dgm:prSet/>
      <dgm:spPr/>
      <dgm:t>
        <a:bodyPr/>
        <a:lstStyle/>
        <a:p>
          <a:endParaRPr lang="en-US"/>
        </a:p>
      </dgm:t>
    </dgm:pt>
    <dgm:pt modelId="{7A13D095-8CA0-4A59-8715-FC0EFB37F66D}" type="sibTrans" cxnId="{5C517446-FE31-4DAB-BEB9-C7DCA6E58428}">
      <dgm:prSet/>
      <dgm:spPr/>
      <dgm:t>
        <a:bodyPr/>
        <a:lstStyle/>
        <a:p>
          <a:endParaRPr lang="en-US"/>
        </a:p>
      </dgm:t>
    </dgm:pt>
    <dgm:pt modelId="{45AE89F8-0712-4D1E-A16D-A7492501B345}">
      <dgm:prSet phldrT="[Text]" phldr="0"/>
      <dgm:spPr>
        <a:ln>
          <a:solidFill>
            <a:srgbClr val="BDC5DA"/>
          </a:solidFill>
        </a:ln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Interstate Transport Analyses</a:t>
          </a:r>
        </a:p>
      </dgm:t>
    </dgm:pt>
    <dgm:pt modelId="{29914083-434B-4DD4-B089-F2052D4BDD89}" type="parTrans" cxnId="{4D1CDDA1-BA8A-4DD4-98E4-A80B0230A2A7}">
      <dgm:prSet/>
      <dgm:spPr/>
      <dgm:t>
        <a:bodyPr/>
        <a:lstStyle/>
        <a:p>
          <a:endParaRPr lang="en-US"/>
        </a:p>
      </dgm:t>
    </dgm:pt>
    <dgm:pt modelId="{C9E01916-3AF3-409C-893F-08C2BADA9DB9}" type="sibTrans" cxnId="{4D1CDDA1-BA8A-4DD4-98E4-A80B0230A2A7}">
      <dgm:prSet/>
      <dgm:spPr/>
      <dgm:t>
        <a:bodyPr/>
        <a:lstStyle/>
        <a:p>
          <a:endParaRPr lang="en-US"/>
        </a:p>
      </dgm:t>
    </dgm:pt>
    <dgm:pt modelId="{6DFB7FAB-5098-4C98-8D65-6235B73CB614}">
      <dgm:prSet/>
      <dgm:spPr>
        <a:ln>
          <a:solidFill>
            <a:srgbClr val="BDC5DA"/>
          </a:solidFill>
        </a:ln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Regional Haze Planning</a:t>
          </a:r>
        </a:p>
      </dgm:t>
    </dgm:pt>
    <dgm:pt modelId="{3106345A-9202-41C0-8618-01C112CD92F5}" type="parTrans" cxnId="{0E449440-0973-4B23-81EC-C28013C69CE7}">
      <dgm:prSet/>
      <dgm:spPr/>
      <dgm:t>
        <a:bodyPr/>
        <a:lstStyle/>
        <a:p>
          <a:endParaRPr lang="en-US"/>
        </a:p>
      </dgm:t>
    </dgm:pt>
    <dgm:pt modelId="{F06E6337-6AA1-4BB8-B180-A9A827FAA9EE}" type="sibTrans" cxnId="{0E449440-0973-4B23-81EC-C28013C69CE7}">
      <dgm:prSet/>
      <dgm:spPr/>
      <dgm:t>
        <a:bodyPr/>
        <a:lstStyle/>
        <a:p>
          <a:endParaRPr lang="en-US"/>
        </a:p>
      </dgm:t>
    </dgm:pt>
    <dgm:pt modelId="{8A8C7CE8-8D96-4CD4-A54A-79DDF1DEB590}" type="pres">
      <dgm:prSet presAssocID="{12063155-001F-49A1-AA70-FA79FE23091E}" presName="Name0" presStyleCnt="0">
        <dgm:presLayoutVars>
          <dgm:dir/>
          <dgm:resizeHandles val="exact"/>
        </dgm:presLayoutVars>
      </dgm:prSet>
      <dgm:spPr/>
    </dgm:pt>
    <dgm:pt modelId="{9221B2B1-276C-4BE1-87FD-D73BEB550FB6}" type="pres">
      <dgm:prSet presAssocID="{9480BCA6-E763-4746-868A-4DD1BC89CDC9}" presName="composite" presStyleCnt="0"/>
      <dgm:spPr/>
    </dgm:pt>
    <dgm:pt modelId="{E20153AA-C728-4FBB-916B-5DABB5CBE4E7}" type="pres">
      <dgm:prSet presAssocID="{9480BCA6-E763-4746-868A-4DD1BC89CDC9}" presName="rect1" presStyleLbl="trAlignAcc1" presStyleIdx="0" presStyleCnt="4">
        <dgm:presLayoutVars>
          <dgm:bulletEnabled val="1"/>
        </dgm:presLayoutVars>
      </dgm:prSet>
      <dgm:spPr/>
    </dgm:pt>
    <dgm:pt modelId="{94A0BE1C-7F76-4D5E-8DCF-77BA04D62CD5}" type="pres">
      <dgm:prSet presAssocID="{9480BCA6-E763-4746-868A-4DD1BC89CDC9}" presName="rect2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dge 1 outline"/>
        </a:ext>
      </dgm:extLst>
    </dgm:pt>
    <dgm:pt modelId="{B2B8C38F-0FF2-4CB9-AC50-B0CCFDB60A6E}" type="pres">
      <dgm:prSet presAssocID="{35D27948-0933-4C00-98D6-36581C3601C2}" presName="sibTrans" presStyleCnt="0"/>
      <dgm:spPr/>
    </dgm:pt>
    <dgm:pt modelId="{49F51613-3CDB-4FC7-8A72-8B670A72C21B}" type="pres">
      <dgm:prSet presAssocID="{A0B3AE5D-0BBA-40F0-BD71-515FCB1C0D8A}" presName="composite" presStyleCnt="0"/>
      <dgm:spPr/>
    </dgm:pt>
    <dgm:pt modelId="{C06A656A-ECEF-4EB0-84C4-5B1DAD6CAE65}" type="pres">
      <dgm:prSet presAssocID="{A0B3AE5D-0BBA-40F0-BD71-515FCB1C0D8A}" presName="rect1" presStyleLbl="trAlignAcc1" presStyleIdx="1" presStyleCnt="4">
        <dgm:presLayoutVars>
          <dgm:bulletEnabled val="1"/>
        </dgm:presLayoutVars>
      </dgm:prSet>
      <dgm:spPr/>
    </dgm:pt>
    <dgm:pt modelId="{C6F18DA2-E20B-427D-901E-5E041B36C426}" type="pres">
      <dgm:prSet presAssocID="{A0B3AE5D-0BBA-40F0-BD71-515FCB1C0D8A}" presName="rect2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dge outline"/>
        </a:ext>
      </dgm:extLst>
    </dgm:pt>
    <dgm:pt modelId="{6D147786-5412-497C-855C-3518123A7C7A}" type="pres">
      <dgm:prSet presAssocID="{7A13D095-8CA0-4A59-8715-FC0EFB37F66D}" presName="sibTrans" presStyleCnt="0"/>
      <dgm:spPr/>
    </dgm:pt>
    <dgm:pt modelId="{9D950021-91D6-4CE0-9572-7A808C00D00A}" type="pres">
      <dgm:prSet presAssocID="{45AE89F8-0712-4D1E-A16D-A7492501B345}" presName="composite" presStyleCnt="0"/>
      <dgm:spPr/>
    </dgm:pt>
    <dgm:pt modelId="{B89A9A04-2460-4A59-AEF3-265D01255F36}" type="pres">
      <dgm:prSet presAssocID="{45AE89F8-0712-4D1E-A16D-A7492501B345}" presName="rect1" presStyleLbl="trAlignAcc1" presStyleIdx="2" presStyleCnt="4">
        <dgm:presLayoutVars>
          <dgm:bulletEnabled val="1"/>
        </dgm:presLayoutVars>
      </dgm:prSet>
      <dgm:spPr/>
    </dgm:pt>
    <dgm:pt modelId="{10CE2470-EA9D-4000-8162-708B393A7D68}" type="pres">
      <dgm:prSet presAssocID="{45AE89F8-0712-4D1E-A16D-A7492501B345}" presName="rect2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dge 3 outline"/>
        </a:ext>
      </dgm:extLst>
    </dgm:pt>
    <dgm:pt modelId="{BB4DD770-DDDD-4FE5-8159-06195C375EF7}" type="pres">
      <dgm:prSet presAssocID="{C9E01916-3AF3-409C-893F-08C2BADA9DB9}" presName="sibTrans" presStyleCnt="0"/>
      <dgm:spPr/>
    </dgm:pt>
    <dgm:pt modelId="{FB57077B-8449-4C94-93A7-4104A1F3F71B}" type="pres">
      <dgm:prSet presAssocID="{6DFB7FAB-5098-4C98-8D65-6235B73CB614}" presName="composite" presStyleCnt="0"/>
      <dgm:spPr/>
    </dgm:pt>
    <dgm:pt modelId="{4C58CFCC-2FEC-4E0A-8A91-135CA7C73F5E}" type="pres">
      <dgm:prSet presAssocID="{6DFB7FAB-5098-4C98-8D65-6235B73CB614}" presName="rect1" presStyleLbl="trAlignAcc1" presStyleIdx="3" presStyleCnt="4">
        <dgm:presLayoutVars>
          <dgm:bulletEnabled val="1"/>
        </dgm:presLayoutVars>
      </dgm:prSet>
      <dgm:spPr/>
    </dgm:pt>
    <dgm:pt modelId="{09F68F07-EC8B-4D89-A473-2BC49F96DFF0}" type="pres">
      <dgm:prSet presAssocID="{6DFB7FAB-5098-4C98-8D65-6235B73CB614}" presName="rect2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dge 4 outline"/>
        </a:ext>
      </dgm:extLst>
    </dgm:pt>
  </dgm:ptLst>
  <dgm:cxnLst>
    <dgm:cxn modelId="{0E449440-0973-4B23-81EC-C28013C69CE7}" srcId="{12063155-001F-49A1-AA70-FA79FE23091E}" destId="{6DFB7FAB-5098-4C98-8D65-6235B73CB614}" srcOrd="3" destOrd="0" parTransId="{3106345A-9202-41C0-8618-01C112CD92F5}" sibTransId="{F06E6337-6AA1-4BB8-B180-A9A827FAA9EE}"/>
    <dgm:cxn modelId="{5C517446-FE31-4DAB-BEB9-C7DCA6E58428}" srcId="{12063155-001F-49A1-AA70-FA79FE23091E}" destId="{A0B3AE5D-0BBA-40F0-BD71-515FCB1C0D8A}" srcOrd="1" destOrd="0" parTransId="{3447C244-6088-45D4-AADC-4E2FBF7AF485}" sibTransId="{7A13D095-8CA0-4A59-8715-FC0EFB37F66D}"/>
    <dgm:cxn modelId="{ACE16A98-6AD2-48A7-BDC8-CAB6DFB6A3A4}" type="presOf" srcId="{45AE89F8-0712-4D1E-A16D-A7492501B345}" destId="{B89A9A04-2460-4A59-AEF3-265D01255F36}" srcOrd="0" destOrd="0" presId="urn:microsoft.com/office/officeart/2008/layout/PictureStrips"/>
    <dgm:cxn modelId="{4D1CDDA1-BA8A-4DD4-98E4-A80B0230A2A7}" srcId="{12063155-001F-49A1-AA70-FA79FE23091E}" destId="{45AE89F8-0712-4D1E-A16D-A7492501B345}" srcOrd="2" destOrd="0" parTransId="{29914083-434B-4DD4-B089-F2052D4BDD89}" sibTransId="{C9E01916-3AF3-409C-893F-08C2BADA9DB9}"/>
    <dgm:cxn modelId="{7C1B82B0-655B-4BDE-9C66-31A452E2D758}" type="presOf" srcId="{12063155-001F-49A1-AA70-FA79FE23091E}" destId="{8A8C7CE8-8D96-4CD4-A54A-79DDF1DEB590}" srcOrd="0" destOrd="0" presId="urn:microsoft.com/office/officeart/2008/layout/PictureStrips"/>
    <dgm:cxn modelId="{CD0417CB-810C-4A6E-828A-44C78A30FA75}" type="presOf" srcId="{6DFB7FAB-5098-4C98-8D65-6235B73CB614}" destId="{4C58CFCC-2FEC-4E0A-8A91-135CA7C73F5E}" srcOrd="0" destOrd="0" presId="urn:microsoft.com/office/officeart/2008/layout/PictureStrips"/>
    <dgm:cxn modelId="{7CC3B3CC-1ACE-4800-9594-FFB2D1C39254}" srcId="{12063155-001F-49A1-AA70-FA79FE23091E}" destId="{9480BCA6-E763-4746-868A-4DD1BC89CDC9}" srcOrd="0" destOrd="0" parTransId="{901F9780-5BE1-4C86-A221-8B191E512395}" sibTransId="{35D27948-0933-4C00-98D6-36581C3601C2}"/>
    <dgm:cxn modelId="{73510AE9-7C7B-47BA-AED0-ED1EFDDD2C53}" type="presOf" srcId="{9480BCA6-E763-4746-868A-4DD1BC89CDC9}" destId="{E20153AA-C728-4FBB-916B-5DABB5CBE4E7}" srcOrd="0" destOrd="0" presId="urn:microsoft.com/office/officeart/2008/layout/PictureStrips"/>
    <dgm:cxn modelId="{780D45F9-DFDE-4C6A-8562-B07FB92E3450}" type="presOf" srcId="{A0B3AE5D-0BBA-40F0-BD71-515FCB1C0D8A}" destId="{C06A656A-ECEF-4EB0-84C4-5B1DAD6CAE65}" srcOrd="0" destOrd="0" presId="urn:microsoft.com/office/officeart/2008/layout/PictureStrips"/>
    <dgm:cxn modelId="{0C4BF6FA-D1F4-41AA-9E40-59013DDFC0BA}" type="presParOf" srcId="{8A8C7CE8-8D96-4CD4-A54A-79DDF1DEB590}" destId="{9221B2B1-276C-4BE1-87FD-D73BEB550FB6}" srcOrd="0" destOrd="0" presId="urn:microsoft.com/office/officeart/2008/layout/PictureStrips"/>
    <dgm:cxn modelId="{E7503BD7-E73D-46D5-A50A-9D419B9E0483}" type="presParOf" srcId="{9221B2B1-276C-4BE1-87FD-D73BEB550FB6}" destId="{E20153AA-C728-4FBB-916B-5DABB5CBE4E7}" srcOrd="0" destOrd="0" presId="urn:microsoft.com/office/officeart/2008/layout/PictureStrips"/>
    <dgm:cxn modelId="{AB5AFF8B-623B-466F-A666-4EAEDFCE76B5}" type="presParOf" srcId="{9221B2B1-276C-4BE1-87FD-D73BEB550FB6}" destId="{94A0BE1C-7F76-4D5E-8DCF-77BA04D62CD5}" srcOrd="1" destOrd="0" presId="urn:microsoft.com/office/officeart/2008/layout/PictureStrips"/>
    <dgm:cxn modelId="{F9BEA8FE-7465-43B3-A952-F14F2B42C383}" type="presParOf" srcId="{8A8C7CE8-8D96-4CD4-A54A-79DDF1DEB590}" destId="{B2B8C38F-0FF2-4CB9-AC50-B0CCFDB60A6E}" srcOrd="1" destOrd="0" presId="urn:microsoft.com/office/officeart/2008/layout/PictureStrips"/>
    <dgm:cxn modelId="{A9EEB542-404A-4299-B7B8-9178B41ABB59}" type="presParOf" srcId="{8A8C7CE8-8D96-4CD4-A54A-79DDF1DEB590}" destId="{49F51613-3CDB-4FC7-8A72-8B670A72C21B}" srcOrd="2" destOrd="0" presId="urn:microsoft.com/office/officeart/2008/layout/PictureStrips"/>
    <dgm:cxn modelId="{6E3E4BAD-AF07-419E-B325-0018C1A618F0}" type="presParOf" srcId="{49F51613-3CDB-4FC7-8A72-8B670A72C21B}" destId="{C06A656A-ECEF-4EB0-84C4-5B1DAD6CAE65}" srcOrd="0" destOrd="0" presId="urn:microsoft.com/office/officeart/2008/layout/PictureStrips"/>
    <dgm:cxn modelId="{3D94AA2D-0B1B-43C5-A91E-A593E27EF306}" type="presParOf" srcId="{49F51613-3CDB-4FC7-8A72-8B670A72C21B}" destId="{C6F18DA2-E20B-427D-901E-5E041B36C426}" srcOrd="1" destOrd="0" presId="urn:microsoft.com/office/officeart/2008/layout/PictureStrips"/>
    <dgm:cxn modelId="{A6F76904-3ECA-427B-8D1A-B672E3C59CD4}" type="presParOf" srcId="{8A8C7CE8-8D96-4CD4-A54A-79DDF1DEB590}" destId="{6D147786-5412-497C-855C-3518123A7C7A}" srcOrd="3" destOrd="0" presId="urn:microsoft.com/office/officeart/2008/layout/PictureStrips"/>
    <dgm:cxn modelId="{E5E03D7F-BDA8-47E3-9F64-2509114E5508}" type="presParOf" srcId="{8A8C7CE8-8D96-4CD4-A54A-79DDF1DEB590}" destId="{9D950021-91D6-4CE0-9572-7A808C00D00A}" srcOrd="4" destOrd="0" presId="urn:microsoft.com/office/officeart/2008/layout/PictureStrips"/>
    <dgm:cxn modelId="{C3AD3F04-0020-4A1C-AABD-06EA49B05192}" type="presParOf" srcId="{9D950021-91D6-4CE0-9572-7A808C00D00A}" destId="{B89A9A04-2460-4A59-AEF3-265D01255F36}" srcOrd="0" destOrd="0" presId="urn:microsoft.com/office/officeart/2008/layout/PictureStrips"/>
    <dgm:cxn modelId="{79789BD6-FFAF-426C-AE0A-27AF4ECBADBF}" type="presParOf" srcId="{9D950021-91D6-4CE0-9572-7A808C00D00A}" destId="{10CE2470-EA9D-4000-8162-708B393A7D68}" srcOrd="1" destOrd="0" presId="urn:microsoft.com/office/officeart/2008/layout/PictureStrips"/>
    <dgm:cxn modelId="{13AB0156-9405-4B8C-9BC7-246070B19432}" type="presParOf" srcId="{8A8C7CE8-8D96-4CD4-A54A-79DDF1DEB590}" destId="{BB4DD770-DDDD-4FE5-8159-06195C375EF7}" srcOrd="5" destOrd="0" presId="urn:microsoft.com/office/officeart/2008/layout/PictureStrips"/>
    <dgm:cxn modelId="{98B1B1BE-F414-4FFC-AA55-CEEB1179C71F}" type="presParOf" srcId="{8A8C7CE8-8D96-4CD4-A54A-79DDF1DEB590}" destId="{FB57077B-8449-4C94-93A7-4104A1F3F71B}" srcOrd="6" destOrd="0" presId="urn:microsoft.com/office/officeart/2008/layout/PictureStrips"/>
    <dgm:cxn modelId="{1A95475E-5955-4E5A-A145-A884F340FBB6}" type="presParOf" srcId="{FB57077B-8449-4C94-93A7-4104A1F3F71B}" destId="{4C58CFCC-2FEC-4E0A-8A91-135CA7C73F5E}" srcOrd="0" destOrd="0" presId="urn:microsoft.com/office/officeart/2008/layout/PictureStrips"/>
    <dgm:cxn modelId="{2ACD6867-8923-46F5-AEE9-E94EE6CCBAB6}" type="presParOf" srcId="{FB57077B-8449-4C94-93A7-4104A1F3F71B}" destId="{09F68F07-EC8B-4D89-A473-2BC49F96DF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68F4A-4FE7-4FDA-95D8-BD70618712FE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29660F-E7D3-4DA6-84A8-F337E587D285}">
      <dgm:prSet phldrT="[Text]"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2016</a:t>
          </a:r>
        </a:p>
      </dgm:t>
    </dgm:pt>
    <dgm:pt modelId="{088945F3-4B54-446A-B3F3-581FCB9A8E36}" type="parTrans" cxnId="{8E4C1FDF-0370-49AA-B0AB-1515F81E5E5B}">
      <dgm:prSet/>
      <dgm:spPr/>
      <dgm:t>
        <a:bodyPr/>
        <a:lstStyle/>
        <a:p>
          <a:endParaRPr lang="en-US"/>
        </a:p>
      </dgm:t>
    </dgm:pt>
    <dgm:pt modelId="{D351F298-6CD0-45E0-9160-1F7DB29E3DA9}" type="sibTrans" cxnId="{8E4C1FDF-0370-49AA-B0AB-1515F81E5E5B}">
      <dgm:prSet/>
      <dgm:spPr/>
      <dgm:t>
        <a:bodyPr/>
        <a:lstStyle/>
        <a:p>
          <a:endParaRPr lang="en-US"/>
        </a:p>
      </dgm:t>
    </dgm:pt>
    <dgm:pt modelId="{A802374E-49BC-48B9-A0E2-39705B6406F5}">
      <dgm:prSet phldrT="[Text]"/>
      <dgm:spPr/>
      <dgm:t>
        <a:bodyPr/>
        <a:lstStyle/>
        <a:p>
          <a:endParaRPr lang="en-US" b="1">
            <a:solidFill>
              <a:schemeClr val="tx1"/>
            </a:solidFill>
          </a:endParaRPr>
        </a:p>
        <a:p>
          <a:r>
            <a:rPr lang="en-US" b="1">
              <a:solidFill>
                <a:schemeClr val="tx1"/>
              </a:solidFill>
            </a:rPr>
            <a:t>Modeling Platforms: 2016fh, 2016fj, 2016gf</a:t>
          </a:r>
        </a:p>
      </dgm:t>
    </dgm:pt>
    <dgm:pt modelId="{B7055829-5636-47CC-807C-9D611B44C287}" type="parTrans" cxnId="{B03BA42F-CA13-4D43-A7C9-B0D79570FFDF}">
      <dgm:prSet/>
      <dgm:spPr/>
      <dgm:t>
        <a:bodyPr/>
        <a:lstStyle/>
        <a:p>
          <a:endParaRPr lang="en-US"/>
        </a:p>
      </dgm:t>
    </dgm:pt>
    <dgm:pt modelId="{E883C3F4-4AA3-426C-AFF9-FAE3E3F88993}" type="sibTrans" cxnId="{B03BA42F-CA13-4D43-A7C9-B0D79570FFDF}">
      <dgm:prSet/>
      <dgm:spPr/>
      <dgm:t>
        <a:bodyPr/>
        <a:lstStyle/>
        <a:p>
          <a:endParaRPr lang="en-US"/>
        </a:p>
      </dgm:t>
    </dgm:pt>
    <dgm:pt modelId="{1498F11A-7BDC-4A52-A7A5-A297A10B96D8}">
      <dgm:prSet phldrT="[Text]"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2017</a:t>
          </a:r>
        </a:p>
      </dgm:t>
    </dgm:pt>
    <dgm:pt modelId="{5A5E1470-D67D-44D1-AC6E-F07862DD3CCB}" type="parTrans" cxnId="{BBBAAAF7-F654-4269-96C7-4ACC3C03363C}">
      <dgm:prSet/>
      <dgm:spPr/>
      <dgm:t>
        <a:bodyPr/>
        <a:lstStyle/>
        <a:p>
          <a:endParaRPr lang="en-US"/>
        </a:p>
      </dgm:t>
    </dgm:pt>
    <dgm:pt modelId="{B8772EF5-F38C-4461-94AE-AC5118367A13}" type="sibTrans" cxnId="{BBBAAAF7-F654-4269-96C7-4ACC3C03363C}">
      <dgm:prSet/>
      <dgm:spPr/>
      <dgm:t>
        <a:bodyPr/>
        <a:lstStyle/>
        <a:p>
          <a:endParaRPr lang="en-US"/>
        </a:p>
      </dgm:t>
    </dgm:pt>
    <dgm:pt modelId="{530483DD-0885-442D-A21B-4DC92D1504D2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2017 NEI</a:t>
          </a:r>
        </a:p>
      </dgm:t>
    </dgm:pt>
    <dgm:pt modelId="{06279623-6220-407C-A19D-D9E69630C15E}" type="parTrans" cxnId="{5D7C09B3-D4F8-4164-88E1-6AA436401823}">
      <dgm:prSet/>
      <dgm:spPr/>
      <dgm:t>
        <a:bodyPr/>
        <a:lstStyle/>
        <a:p>
          <a:endParaRPr lang="en-US"/>
        </a:p>
      </dgm:t>
    </dgm:pt>
    <dgm:pt modelId="{BCFA526E-E7C8-4F77-8E72-FC0481CF2F94}" type="sibTrans" cxnId="{5D7C09B3-D4F8-4164-88E1-6AA436401823}">
      <dgm:prSet/>
      <dgm:spPr/>
      <dgm:t>
        <a:bodyPr/>
        <a:lstStyle/>
        <a:p>
          <a:endParaRPr lang="en-US"/>
        </a:p>
      </dgm:t>
    </dgm:pt>
    <dgm:pt modelId="{602343EF-939D-4C4E-AB79-165089622B70}">
      <dgm:prSet phldrT="[Text]"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2018</a:t>
          </a:r>
        </a:p>
      </dgm:t>
    </dgm:pt>
    <dgm:pt modelId="{C7A7F357-F3CF-47C8-BBBE-760D4EB90C18}" type="parTrans" cxnId="{A5868DF8-86F9-48A6-9A44-2F8986DD7BB0}">
      <dgm:prSet/>
      <dgm:spPr/>
      <dgm:t>
        <a:bodyPr/>
        <a:lstStyle/>
        <a:p>
          <a:endParaRPr lang="en-US"/>
        </a:p>
      </dgm:t>
    </dgm:pt>
    <dgm:pt modelId="{84099549-BC2F-4455-B44B-160E77F0861D}" type="sibTrans" cxnId="{A5868DF8-86F9-48A6-9A44-2F8986DD7BB0}">
      <dgm:prSet/>
      <dgm:spPr/>
      <dgm:t>
        <a:bodyPr/>
        <a:lstStyle/>
        <a:p>
          <a:endParaRPr lang="en-US"/>
        </a:p>
      </dgm:t>
    </dgm:pt>
    <dgm:pt modelId="{DCA5C404-14C3-4B2B-8EB7-3A0A692E6C5A}">
      <dgm:prSet phldrT="[Text]"/>
      <dgm:spPr/>
      <dgm:t>
        <a:bodyPr/>
        <a:lstStyle/>
        <a:p>
          <a:endParaRPr lang="en-US" b="1">
            <a:solidFill>
              <a:schemeClr val="tx1"/>
            </a:solidFill>
          </a:endParaRPr>
        </a:p>
        <a:p>
          <a:r>
            <a:rPr lang="en-US" b="1">
              <a:solidFill>
                <a:schemeClr val="tx1"/>
              </a:solidFill>
            </a:rPr>
            <a:t>Modeling Platforms: 2018gc, 2018gg</a:t>
          </a:r>
        </a:p>
      </dgm:t>
    </dgm:pt>
    <dgm:pt modelId="{145024C4-B1D1-4024-802D-C2FB33AB6B07}" type="parTrans" cxnId="{31D36A49-9FDE-471C-B030-ED1394020C6C}">
      <dgm:prSet/>
      <dgm:spPr/>
      <dgm:t>
        <a:bodyPr/>
        <a:lstStyle/>
        <a:p>
          <a:endParaRPr lang="en-US"/>
        </a:p>
      </dgm:t>
    </dgm:pt>
    <dgm:pt modelId="{9B91F875-B372-4B2F-85EC-064DF321F669}" type="sibTrans" cxnId="{31D36A49-9FDE-471C-B030-ED1394020C6C}">
      <dgm:prSet/>
      <dgm:spPr/>
      <dgm:t>
        <a:bodyPr/>
        <a:lstStyle/>
        <a:p>
          <a:endParaRPr lang="en-US"/>
        </a:p>
      </dgm:t>
    </dgm:pt>
    <dgm:pt modelId="{2D3C8682-724D-41A6-925A-E74A3B41A605}">
      <dgm:prSet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2019</a:t>
          </a:r>
        </a:p>
      </dgm:t>
    </dgm:pt>
    <dgm:pt modelId="{5AD94BF3-F1AB-4FEF-8E52-33AFEA83AE58}" type="parTrans" cxnId="{1FB1AD57-E94E-4F81-9BDB-C32253A6F59A}">
      <dgm:prSet/>
      <dgm:spPr/>
      <dgm:t>
        <a:bodyPr/>
        <a:lstStyle/>
        <a:p>
          <a:endParaRPr lang="en-US"/>
        </a:p>
      </dgm:t>
    </dgm:pt>
    <dgm:pt modelId="{635177F0-C2AA-41BF-8F58-BCAE8B24B2B6}" type="sibTrans" cxnId="{1FB1AD57-E94E-4F81-9BDB-C32253A6F59A}">
      <dgm:prSet/>
      <dgm:spPr/>
      <dgm:t>
        <a:bodyPr/>
        <a:lstStyle/>
        <a:p>
          <a:endParaRPr lang="en-US"/>
        </a:p>
      </dgm:t>
    </dgm:pt>
    <dgm:pt modelId="{B1CBBF4A-754A-43E0-8EF5-F4F9619DF024}">
      <dgm:prSet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2020</a:t>
          </a:r>
        </a:p>
      </dgm:t>
    </dgm:pt>
    <dgm:pt modelId="{A7919C7E-1A64-4A77-9CDF-995AB7D74882}" type="parTrans" cxnId="{343E94F0-A416-4D93-9C64-2F82F01F8A52}">
      <dgm:prSet/>
      <dgm:spPr/>
      <dgm:t>
        <a:bodyPr/>
        <a:lstStyle/>
        <a:p>
          <a:endParaRPr lang="en-US"/>
        </a:p>
      </dgm:t>
    </dgm:pt>
    <dgm:pt modelId="{F10163F0-C319-41DD-B3E9-8E5AAE8B6F7C}" type="sibTrans" cxnId="{343E94F0-A416-4D93-9C64-2F82F01F8A52}">
      <dgm:prSet/>
      <dgm:spPr/>
      <dgm:t>
        <a:bodyPr/>
        <a:lstStyle/>
        <a:p>
          <a:endParaRPr lang="en-US"/>
        </a:p>
      </dgm:t>
    </dgm:pt>
    <dgm:pt modelId="{9936A300-159D-41ED-8714-B90224A80B57}">
      <dgm:prSet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2021</a:t>
          </a:r>
        </a:p>
      </dgm:t>
    </dgm:pt>
    <dgm:pt modelId="{0D199416-9355-464A-8A55-918ACFD97022}" type="parTrans" cxnId="{50FE7E6B-FD08-4D36-BE5D-B9464F986543}">
      <dgm:prSet/>
      <dgm:spPr/>
      <dgm:t>
        <a:bodyPr/>
        <a:lstStyle/>
        <a:p>
          <a:endParaRPr lang="en-US"/>
        </a:p>
      </dgm:t>
    </dgm:pt>
    <dgm:pt modelId="{E2CB7AE4-A2A5-48A8-AE38-D386FF16C19E}" type="sibTrans" cxnId="{50FE7E6B-FD08-4D36-BE5D-B9464F986543}">
      <dgm:prSet/>
      <dgm:spPr/>
      <dgm:t>
        <a:bodyPr/>
        <a:lstStyle/>
        <a:p>
          <a:endParaRPr lang="en-US"/>
        </a:p>
      </dgm:t>
    </dgm:pt>
    <dgm:pt modelId="{27BD8841-5CBE-42DC-82DD-1A96DB4E2427}">
      <dgm:prSet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2022</a:t>
          </a:r>
        </a:p>
      </dgm:t>
    </dgm:pt>
    <dgm:pt modelId="{0EC492F9-1C9E-4DFF-919F-64CBD14668FE}" type="parTrans" cxnId="{855E0F9F-F51F-44F4-A89B-173C0B87012E}">
      <dgm:prSet/>
      <dgm:spPr/>
      <dgm:t>
        <a:bodyPr/>
        <a:lstStyle/>
        <a:p>
          <a:endParaRPr lang="en-US"/>
        </a:p>
      </dgm:t>
    </dgm:pt>
    <dgm:pt modelId="{E1314F80-91C5-4FFD-ABBA-E3D8B2B1A6D6}" type="sibTrans" cxnId="{855E0F9F-F51F-44F4-A89B-173C0B87012E}">
      <dgm:prSet/>
      <dgm:spPr/>
      <dgm:t>
        <a:bodyPr/>
        <a:lstStyle/>
        <a:p>
          <a:endParaRPr lang="en-US"/>
        </a:p>
      </dgm:t>
    </dgm:pt>
    <dgm:pt modelId="{6D7A9B28-7361-4A50-A678-1AB4E333A527}">
      <dgm:prSet custT="1"/>
      <dgm:spPr/>
      <dgm:t>
        <a:bodyPr/>
        <a:lstStyle/>
        <a:p>
          <a:r>
            <a:rPr lang="en-US" sz="1200" b="1">
              <a:solidFill>
                <a:schemeClr val="tx1"/>
              </a:solidFill>
            </a:rPr>
            <a:t>2023</a:t>
          </a:r>
        </a:p>
      </dgm:t>
    </dgm:pt>
    <dgm:pt modelId="{2C237AA7-8949-46CD-BDFB-6568CADB3656}" type="parTrans" cxnId="{1607EC4E-E3C1-4187-8AB0-6148F9C63799}">
      <dgm:prSet/>
      <dgm:spPr/>
      <dgm:t>
        <a:bodyPr/>
        <a:lstStyle/>
        <a:p>
          <a:endParaRPr lang="en-US"/>
        </a:p>
      </dgm:t>
    </dgm:pt>
    <dgm:pt modelId="{D4940977-0800-4F3A-ACA4-5483ACDCBA4F}" type="sibTrans" cxnId="{1607EC4E-E3C1-4187-8AB0-6148F9C63799}">
      <dgm:prSet/>
      <dgm:spPr/>
      <dgm:t>
        <a:bodyPr/>
        <a:lstStyle/>
        <a:p>
          <a:endParaRPr lang="en-US"/>
        </a:p>
      </dgm:t>
    </dgm:pt>
    <dgm:pt modelId="{352D0EE9-D219-41CD-AFF4-3E0A47A99785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2020 NEI</a:t>
          </a:r>
        </a:p>
      </dgm:t>
    </dgm:pt>
    <dgm:pt modelId="{4EB1DDE4-1CAE-4281-954C-9BBC2798F329}" type="parTrans" cxnId="{9B585123-61DD-4CC3-AED7-C24EAB6E6FFF}">
      <dgm:prSet/>
      <dgm:spPr/>
      <dgm:t>
        <a:bodyPr/>
        <a:lstStyle/>
        <a:p>
          <a:endParaRPr lang="en-US"/>
        </a:p>
      </dgm:t>
    </dgm:pt>
    <dgm:pt modelId="{14BDB3C3-9D30-4541-8A8A-096BC3D6AF83}" type="sibTrans" cxnId="{9B585123-61DD-4CC3-AED7-C24EAB6E6FFF}">
      <dgm:prSet/>
      <dgm:spPr/>
      <dgm:t>
        <a:bodyPr/>
        <a:lstStyle/>
        <a:p>
          <a:endParaRPr lang="en-US"/>
        </a:p>
      </dgm:t>
    </dgm:pt>
    <dgm:pt modelId="{4F46DE64-C6E0-4033-ABD3-E38D6F037CF0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2023 NEI</a:t>
          </a:r>
        </a:p>
      </dgm:t>
    </dgm:pt>
    <dgm:pt modelId="{681961A5-4734-4E4C-BF0B-E6C93F4314FD}" type="parTrans" cxnId="{71AA4061-FAAD-4304-9F8D-9EF6898F0846}">
      <dgm:prSet/>
      <dgm:spPr/>
      <dgm:t>
        <a:bodyPr/>
        <a:lstStyle/>
        <a:p>
          <a:endParaRPr lang="en-US"/>
        </a:p>
      </dgm:t>
    </dgm:pt>
    <dgm:pt modelId="{B443665D-CEF7-4EDB-8A6E-8B1A6FBF079A}" type="sibTrans" cxnId="{71AA4061-FAAD-4304-9F8D-9EF6898F0846}">
      <dgm:prSet/>
      <dgm:spPr/>
      <dgm:t>
        <a:bodyPr/>
        <a:lstStyle/>
        <a:p>
          <a:endParaRPr lang="en-US"/>
        </a:p>
      </dgm:t>
    </dgm:pt>
    <dgm:pt modelId="{F5172077-D2AD-4C33-B54E-4DF1149D2F5F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Modeling Platform: 2017gb</a:t>
          </a:r>
        </a:p>
      </dgm:t>
    </dgm:pt>
    <dgm:pt modelId="{42AA7CEC-69D6-4634-BD52-490893093618}" type="parTrans" cxnId="{D86E0287-C9F3-4854-AA8F-0BE3CC7E3BC2}">
      <dgm:prSet/>
      <dgm:spPr/>
      <dgm:t>
        <a:bodyPr/>
        <a:lstStyle/>
        <a:p>
          <a:endParaRPr lang="en-US"/>
        </a:p>
      </dgm:t>
    </dgm:pt>
    <dgm:pt modelId="{23030F39-60C2-43B4-84B3-7E2EEFA08705}" type="sibTrans" cxnId="{D86E0287-C9F3-4854-AA8F-0BE3CC7E3BC2}">
      <dgm:prSet/>
      <dgm:spPr/>
      <dgm:t>
        <a:bodyPr/>
        <a:lstStyle/>
        <a:p>
          <a:endParaRPr lang="en-US"/>
        </a:p>
      </dgm:t>
    </dgm:pt>
    <dgm:pt modelId="{3CB9E6E1-3C70-4BDE-9B40-753AF1E6160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  <a:p>
          <a:r>
            <a:rPr lang="en-US" b="1">
              <a:solidFill>
                <a:schemeClr val="tx1"/>
              </a:solidFill>
            </a:rPr>
            <a:t>Modeling Platform: 2019ge</a:t>
          </a:r>
        </a:p>
      </dgm:t>
    </dgm:pt>
    <dgm:pt modelId="{B0127376-D369-4BBC-B248-D4BDE52ECC55}" type="parTrans" cxnId="{A1DE350D-4407-4169-9919-52B0C52D9013}">
      <dgm:prSet/>
      <dgm:spPr/>
      <dgm:t>
        <a:bodyPr/>
        <a:lstStyle/>
        <a:p>
          <a:endParaRPr lang="en-US"/>
        </a:p>
      </dgm:t>
    </dgm:pt>
    <dgm:pt modelId="{D565E56D-C295-4B56-BFB4-6298D43425EF}" type="sibTrans" cxnId="{A1DE350D-4407-4169-9919-52B0C52D9013}">
      <dgm:prSet/>
      <dgm:spPr/>
      <dgm:t>
        <a:bodyPr/>
        <a:lstStyle/>
        <a:p>
          <a:endParaRPr lang="en-US"/>
        </a:p>
      </dgm:t>
    </dgm:pt>
    <dgm:pt modelId="{9BD9A7AB-F6E6-4B8E-A573-D13734BE6B52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Modeling Platforms: 2020ha2 </a:t>
          </a:r>
        </a:p>
      </dgm:t>
    </dgm:pt>
    <dgm:pt modelId="{D6FDD1BA-3ABF-4707-99F4-3DB6B1953447}" type="parTrans" cxnId="{B31523FD-14C6-4091-AE66-8B5B3533AEBA}">
      <dgm:prSet/>
      <dgm:spPr/>
      <dgm:t>
        <a:bodyPr/>
        <a:lstStyle/>
        <a:p>
          <a:endParaRPr lang="en-US"/>
        </a:p>
      </dgm:t>
    </dgm:pt>
    <dgm:pt modelId="{20F2E73E-27E1-41F2-8BED-18E4E3932BE1}" type="sibTrans" cxnId="{B31523FD-14C6-4091-AE66-8B5B3533AEBA}">
      <dgm:prSet/>
      <dgm:spPr/>
      <dgm:t>
        <a:bodyPr/>
        <a:lstStyle/>
        <a:p>
          <a:endParaRPr lang="en-US"/>
        </a:p>
      </dgm:t>
    </dgm:pt>
    <dgm:pt modelId="{AE2045FC-5CF6-4388-8A14-A1256CB4C74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  <a:p>
          <a:r>
            <a:rPr lang="en-US" b="1">
              <a:solidFill>
                <a:schemeClr val="tx1"/>
              </a:solidFill>
            </a:rPr>
            <a:t>Modeling Platform: 2021hb</a:t>
          </a:r>
        </a:p>
      </dgm:t>
    </dgm:pt>
    <dgm:pt modelId="{B1CE763F-6753-4C3C-9A21-588D8B08BF5B}" type="parTrans" cxnId="{E2C36D34-50C2-437D-9F06-283C1868C962}">
      <dgm:prSet/>
      <dgm:spPr/>
      <dgm:t>
        <a:bodyPr/>
        <a:lstStyle/>
        <a:p>
          <a:endParaRPr lang="en-US"/>
        </a:p>
      </dgm:t>
    </dgm:pt>
    <dgm:pt modelId="{8566AC89-C7B1-48B8-A2AA-595D40B2F946}" type="sibTrans" cxnId="{E2C36D34-50C2-437D-9F06-283C1868C962}">
      <dgm:prSet/>
      <dgm:spPr/>
      <dgm:t>
        <a:bodyPr/>
        <a:lstStyle/>
        <a:p>
          <a:endParaRPr lang="en-US"/>
        </a:p>
      </dgm:t>
    </dgm:pt>
    <dgm:pt modelId="{B5CFC47D-98D2-4A68-BCD2-350EE8F6180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  <a:p>
          <a:r>
            <a:rPr lang="en-US" b="1">
              <a:solidFill>
                <a:schemeClr val="tx1"/>
              </a:solidFill>
            </a:rPr>
            <a:t>Modeling Platforms: 2022hc, 2022hd, 2022he</a:t>
          </a:r>
        </a:p>
      </dgm:t>
    </dgm:pt>
    <dgm:pt modelId="{FCBB3428-2D87-4C0A-BB14-44246BDAC6EE}" type="parTrans" cxnId="{8E47285A-730B-41DC-A037-D76D35D1BE38}">
      <dgm:prSet/>
      <dgm:spPr/>
      <dgm:t>
        <a:bodyPr/>
        <a:lstStyle/>
        <a:p>
          <a:endParaRPr lang="en-US"/>
        </a:p>
      </dgm:t>
    </dgm:pt>
    <dgm:pt modelId="{2360E9FE-BE71-4046-9740-745F0320313A}" type="sibTrans" cxnId="{8E47285A-730B-41DC-A037-D76D35D1BE38}">
      <dgm:prSet/>
      <dgm:spPr/>
      <dgm:t>
        <a:bodyPr/>
        <a:lstStyle/>
        <a:p>
          <a:endParaRPr lang="en-US"/>
        </a:p>
      </dgm:t>
    </dgm:pt>
    <dgm:pt modelId="{8A235B44-94E0-45E3-B3A4-0A6DA11BF6B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AC35B0-BA62-43FF-9928-EDA91407CEAB}" type="parTrans" cxnId="{155E4141-002D-45F5-A0FF-47F7DB2D89CF}">
      <dgm:prSet/>
      <dgm:spPr/>
      <dgm:t>
        <a:bodyPr/>
        <a:lstStyle/>
        <a:p>
          <a:endParaRPr lang="en-US"/>
        </a:p>
      </dgm:t>
    </dgm:pt>
    <dgm:pt modelId="{DD04AA75-A171-41F4-9595-F3B6B1CD8A9A}" type="sibTrans" cxnId="{155E4141-002D-45F5-A0FF-47F7DB2D89CF}">
      <dgm:prSet/>
      <dgm:spPr/>
      <dgm:t>
        <a:bodyPr/>
        <a:lstStyle/>
        <a:p>
          <a:endParaRPr lang="en-US"/>
        </a:p>
      </dgm:t>
    </dgm:pt>
    <dgm:pt modelId="{4570E1C2-AEDC-4D05-A2AC-2C18A3059B3B}" type="pres">
      <dgm:prSet presAssocID="{53068F4A-4FE7-4FDA-95D8-BD70618712FE}" presName="Name0" presStyleCnt="0">
        <dgm:presLayoutVars>
          <dgm:dir/>
          <dgm:animLvl val="lvl"/>
          <dgm:resizeHandles val="exact"/>
        </dgm:presLayoutVars>
      </dgm:prSet>
      <dgm:spPr/>
    </dgm:pt>
    <dgm:pt modelId="{05895715-A445-42DB-9B94-AB16AFD8AD33}" type="pres">
      <dgm:prSet presAssocID="{2329660F-E7D3-4DA6-84A8-F337E587D285}" presName="compositeNode" presStyleCnt="0">
        <dgm:presLayoutVars>
          <dgm:bulletEnabled val="1"/>
        </dgm:presLayoutVars>
      </dgm:prSet>
      <dgm:spPr/>
    </dgm:pt>
    <dgm:pt modelId="{ECD555C7-01C9-4976-8515-8BE386E4A8C6}" type="pres">
      <dgm:prSet presAssocID="{2329660F-E7D3-4DA6-84A8-F337E587D285}" presName="bgRect" presStyleLbl="node1" presStyleIdx="0" presStyleCnt="8"/>
      <dgm:spPr/>
    </dgm:pt>
    <dgm:pt modelId="{1E9660E3-5B23-4E88-B468-586FCDCCD576}" type="pres">
      <dgm:prSet presAssocID="{2329660F-E7D3-4DA6-84A8-F337E587D285}" presName="parentNode" presStyleLbl="node1" presStyleIdx="0" presStyleCnt="8">
        <dgm:presLayoutVars>
          <dgm:chMax val="0"/>
          <dgm:bulletEnabled val="1"/>
        </dgm:presLayoutVars>
      </dgm:prSet>
      <dgm:spPr/>
    </dgm:pt>
    <dgm:pt modelId="{4D18F665-321D-4135-BE4F-978082C4D6D4}" type="pres">
      <dgm:prSet presAssocID="{2329660F-E7D3-4DA6-84A8-F337E587D285}" presName="childNode" presStyleLbl="node1" presStyleIdx="0" presStyleCnt="8">
        <dgm:presLayoutVars>
          <dgm:bulletEnabled val="1"/>
        </dgm:presLayoutVars>
      </dgm:prSet>
      <dgm:spPr/>
    </dgm:pt>
    <dgm:pt modelId="{89431432-6F7B-465B-9EC6-8F6B4F43038A}" type="pres">
      <dgm:prSet presAssocID="{D351F298-6CD0-45E0-9160-1F7DB29E3DA9}" presName="hSp" presStyleCnt="0"/>
      <dgm:spPr/>
    </dgm:pt>
    <dgm:pt modelId="{3EAE3332-AA40-4A11-B5E0-30974F59263D}" type="pres">
      <dgm:prSet presAssocID="{D351F298-6CD0-45E0-9160-1F7DB29E3DA9}" presName="vProcSp" presStyleCnt="0"/>
      <dgm:spPr/>
    </dgm:pt>
    <dgm:pt modelId="{DE78E62D-8B42-4FED-BC21-7C6C1429CBD7}" type="pres">
      <dgm:prSet presAssocID="{D351F298-6CD0-45E0-9160-1F7DB29E3DA9}" presName="vSp1" presStyleCnt="0"/>
      <dgm:spPr/>
    </dgm:pt>
    <dgm:pt modelId="{83304A5D-0FCD-4062-9F3C-01B4C7F2FCBB}" type="pres">
      <dgm:prSet presAssocID="{D351F298-6CD0-45E0-9160-1F7DB29E3DA9}" presName="simulatedConn" presStyleLbl="solidFgAcc1" presStyleIdx="0" presStyleCnt="7"/>
      <dgm:spPr/>
    </dgm:pt>
    <dgm:pt modelId="{62473C22-4D55-46C5-BE2D-030B0E4C9306}" type="pres">
      <dgm:prSet presAssocID="{D351F298-6CD0-45E0-9160-1F7DB29E3DA9}" presName="vSp2" presStyleCnt="0"/>
      <dgm:spPr/>
    </dgm:pt>
    <dgm:pt modelId="{ADD59EDC-36F9-4F89-AB6B-3B31501B39F5}" type="pres">
      <dgm:prSet presAssocID="{D351F298-6CD0-45E0-9160-1F7DB29E3DA9}" presName="sibTrans" presStyleCnt="0"/>
      <dgm:spPr/>
    </dgm:pt>
    <dgm:pt modelId="{BBCE6CAD-61FC-4F63-9C63-6C9DB685321B}" type="pres">
      <dgm:prSet presAssocID="{1498F11A-7BDC-4A52-A7A5-A297A10B96D8}" presName="compositeNode" presStyleCnt="0">
        <dgm:presLayoutVars>
          <dgm:bulletEnabled val="1"/>
        </dgm:presLayoutVars>
      </dgm:prSet>
      <dgm:spPr/>
    </dgm:pt>
    <dgm:pt modelId="{794A926F-15F8-4303-93FB-D6323AABC645}" type="pres">
      <dgm:prSet presAssocID="{1498F11A-7BDC-4A52-A7A5-A297A10B96D8}" presName="bgRect" presStyleLbl="node1" presStyleIdx="1" presStyleCnt="8"/>
      <dgm:spPr/>
    </dgm:pt>
    <dgm:pt modelId="{4E075F8C-FA8D-4AB0-AF29-19BA55C2A4D3}" type="pres">
      <dgm:prSet presAssocID="{1498F11A-7BDC-4A52-A7A5-A297A10B96D8}" presName="parentNode" presStyleLbl="node1" presStyleIdx="1" presStyleCnt="8">
        <dgm:presLayoutVars>
          <dgm:chMax val="0"/>
          <dgm:bulletEnabled val="1"/>
        </dgm:presLayoutVars>
      </dgm:prSet>
      <dgm:spPr/>
    </dgm:pt>
    <dgm:pt modelId="{A5B964A6-B199-4B31-895E-4BFAC164200D}" type="pres">
      <dgm:prSet presAssocID="{1498F11A-7BDC-4A52-A7A5-A297A10B96D8}" presName="childNode" presStyleLbl="node1" presStyleIdx="1" presStyleCnt="8">
        <dgm:presLayoutVars>
          <dgm:bulletEnabled val="1"/>
        </dgm:presLayoutVars>
      </dgm:prSet>
      <dgm:spPr/>
    </dgm:pt>
    <dgm:pt modelId="{34DD6F33-B628-4F38-915F-0323BF82183A}" type="pres">
      <dgm:prSet presAssocID="{B8772EF5-F38C-4461-94AE-AC5118367A13}" presName="hSp" presStyleCnt="0"/>
      <dgm:spPr/>
    </dgm:pt>
    <dgm:pt modelId="{FA5C7081-3848-482B-9E4C-EF91DEE25A06}" type="pres">
      <dgm:prSet presAssocID="{B8772EF5-F38C-4461-94AE-AC5118367A13}" presName="vProcSp" presStyleCnt="0"/>
      <dgm:spPr/>
    </dgm:pt>
    <dgm:pt modelId="{5AED8F06-AA95-4DE1-8B9C-614BC75AC3F2}" type="pres">
      <dgm:prSet presAssocID="{B8772EF5-F38C-4461-94AE-AC5118367A13}" presName="vSp1" presStyleCnt="0"/>
      <dgm:spPr/>
    </dgm:pt>
    <dgm:pt modelId="{3392D531-7B1E-4BD4-89F7-04BCC4C3E28C}" type="pres">
      <dgm:prSet presAssocID="{B8772EF5-F38C-4461-94AE-AC5118367A13}" presName="simulatedConn" presStyleLbl="solidFgAcc1" presStyleIdx="1" presStyleCnt="7"/>
      <dgm:spPr/>
    </dgm:pt>
    <dgm:pt modelId="{506ED91A-E356-4817-A7D8-8E361BFA4020}" type="pres">
      <dgm:prSet presAssocID="{B8772EF5-F38C-4461-94AE-AC5118367A13}" presName="vSp2" presStyleCnt="0"/>
      <dgm:spPr/>
    </dgm:pt>
    <dgm:pt modelId="{8251A2B6-04C6-4FE3-8CE4-F68720484BE7}" type="pres">
      <dgm:prSet presAssocID="{B8772EF5-F38C-4461-94AE-AC5118367A13}" presName="sibTrans" presStyleCnt="0"/>
      <dgm:spPr/>
    </dgm:pt>
    <dgm:pt modelId="{A79F43E1-5267-49CB-A037-66A912F64FA1}" type="pres">
      <dgm:prSet presAssocID="{602343EF-939D-4C4E-AB79-165089622B70}" presName="compositeNode" presStyleCnt="0">
        <dgm:presLayoutVars>
          <dgm:bulletEnabled val="1"/>
        </dgm:presLayoutVars>
      </dgm:prSet>
      <dgm:spPr/>
    </dgm:pt>
    <dgm:pt modelId="{9219D6F9-4F0E-4596-871E-8B95B9F683D2}" type="pres">
      <dgm:prSet presAssocID="{602343EF-939D-4C4E-AB79-165089622B70}" presName="bgRect" presStyleLbl="node1" presStyleIdx="2" presStyleCnt="8"/>
      <dgm:spPr/>
    </dgm:pt>
    <dgm:pt modelId="{60F1CBE9-E335-49F2-BEF5-15B612E8D21B}" type="pres">
      <dgm:prSet presAssocID="{602343EF-939D-4C4E-AB79-165089622B70}" presName="parentNode" presStyleLbl="node1" presStyleIdx="2" presStyleCnt="8">
        <dgm:presLayoutVars>
          <dgm:chMax val="0"/>
          <dgm:bulletEnabled val="1"/>
        </dgm:presLayoutVars>
      </dgm:prSet>
      <dgm:spPr/>
    </dgm:pt>
    <dgm:pt modelId="{F7D6D9C9-558F-48FA-8F4C-757658C03E52}" type="pres">
      <dgm:prSet presAssocID="{602343EF-939D-4C4E-AB79-165089622B70}" presName="childNode" presStyleLbl="node1" presStyleIdx="2" presStyleCnt="8">
        <dgm:presLayoutVars>
          <dgm:bulletEnabled val="1"/>
        </dgm:presLayoutVars>
      </dgm:prSet>
      <dgm:spPr/>
    </dgm:pt>
    <dgm:pt modelId="{BD64C85D-E5B2-4B20-81DC-BBDD4D99C3F8}" type="pres">
      <dgm:prSet presAssocID="{84099549-BC2F-4455-B44B-160E77F0861D}" presName="hSp" presStyleCnt="0"/>
      <dgm:spPr/>
    </dgm:pt>
    <dgm:pt modelId="{4A6323EA-52DD-4BCC-A0E0-CB3FC5C9C396}" type="pres">
      <dgm:prSet presAssocID="{84099549-BC2F-4455-B44B-160E77F0861D}" presName="vProcSp" presStyleCnt="0"/>
      <dgm:spPr/>
    </dgm:pt>
    <dgm:pt modelId="{F8D2453A-F827-45C4-B83B-A2A9298E8E7A}" type="pres">
      <dgm:prSet presAssocID="{84099549-BC2F-4455-B44B-160E77F0861D}" presName="vSp1" presStyleCnt="0"/>
      <dgm:spPr/>
    </dgm:pt>
    <dgm:pt modelId="{053637CF-928C-41A5-94AA-B1D7660D534D}" type="pres">
      <dgm:prSet presAssocID="{84099549-BC2F-4455-B44B-160E77F0861D}" presName="simulatedConn" presStyleLbl="solidFgAcc1" presStyleIdx="2" presStyleCnt="7"/>
      <dgm:spPr/>
    </dgm:pt>
    <dgm:pt modelId="{2F576AFF-6B44-4C54-9AB0-4001F7E11666}" type="pres">
      <dgm:prSet presAssocID="{84099549-BC2F-4455-B44B-160E77F0861D}" presName="vSp2" presStyleCnt="0"/>
      <dgm:spPr/>
    </dgm:pt>
    <dgm:pt modelId="{12450E28-6EAC-4097-BBD1-B6D0839D5FEF}" type="pres">
      <dgm:prSet presAssocID="{84099549-BC2F-4455-B44B-160E77F0861D}" presName="sibTrans" presStyleCnt="0"/>
      <dgm:spPr/>
    </dgm:pt>
    <dgm:pt modelId="{E9751395-F07A-46CC-9D8E-3D7F15A04AFF}" type="pres">
      <dgm:prSet presAssocID="{2D3C8682-724D-41A6-925A-E74A3B41A605}" presName="compositeNode" presStyleCnt="0">
        <dgm:presLayoutVars>
          <dgm:bulletEnabled val="1"/>
        </dgm:presLayoutVars>
      </dgm:prSet>
      <dgm:spPr/>
    </dgm:pt>
    <dgm:pt modelId="{3E1E1337-21A5-4BDB-B0A8-14DC0E656B5C}" type="pres">
      <dgm:prSet presAssocID="{2D3C8682-724D-41A6-925A-E74A3B41A605}" presName="bgRect" presStyleLbl="node1" presStyleIdx="3" presStyleCnt="8"/>
      <dgm:spPr/>
    </dgm:pt>
    <dgm:pt modelId="{39CEF86F-3DBA-4580-9BCD-32BE50D0C63D}" type="pres">
      <dgm:prSet presAssocID="{2D3C8682-724D-41A6-925A-E74A3B41A605}" presName="parentNode" presStyleLbl="node1" presStyleIdx="3" presStyleCnt="8">
        <dgm:presLayoutVars>
          <dgm:chMax val="0"/>
          <dgm:bulletEnabled val="1"/>
        </dgm:presLayoutVars>
      </dgm:prSet>
      <dgm:spPr/>
    </dgm:pt>
    <dgm:pt modelId="{6B29D1CD-25AB-4A45-8A3C-06B3BD608BE0}" type="pres">
      <dgm:prSet presAssocID="{2D3C8682-724D-41A6-925A-E74A3B41A605}" presName="childNode" presStyleLbl="node1" presStyleIdx="3" presStyleCnt="8">
        <dgm:presLayoutVars>
          <dgm:bulletEnabled val="1"/>
        </dgm:presLayoutVars>
      </dgm:prSet>
      <dgm:spPr/>
    </dgm:pt>
    <dgm:pt modelId="{3EE67CC2-E0E6-4FB9-B5C9-2E146AE4B15D}" type="pres">
      <dgm:prSet presAssocID="{635177F0-C2AA-41BF-8F58-BCAE8B24B2B6}" presName="hSp" presStyleCnt="0"/>
      <dgm:spPr/>
    </dgm:pt>
    <dgm:pt modelId="{888264B4-2891-402B-9A14-63C790526352}" type="pres">
      <dgm:prSet presAssocID="{635177F0-C2AA-41BF-8F58-BCAE8B24B2B6}" presName="vProcSp" presStyleCnt="0"/>
      <dgm:spPr/>
    </dgm:pt>
    <dgm:pt modelId="{834C40A1-69AD-49E9-82D2-C45BF57956B8}" type="pres">
      <dgm:prSet presAssocID="{635177F0-C2AA-41BF-8F58-BCAE8B24B2B6}" presName="vSp1" presStyleCnt="0"/>
      <dgm:spPr/>
    </dgm:pt>
    <dgm:pt modelId="{9A9C7FFC-A78B-46FD-BB3B-6B658305A372}" type="pres">
      <dgm:prSet presAssocID="{635177F0-C2AA-41BF-8F58-BCAE8B24B2B6}" presName="simulatedConn" presStyleLbl="solidFgAcc1" presStyleIdx="3" presStyleCnt="7"/>
      <dgm:spPr/>
    </dgm:pt>
    <dgm:pt modelId="{144714DB-A87A-4E43-BAFF-3BDA8DBDF8EF}" type="pres">
      <dgm:prSet presAssocID="{635177F0-C2AA-41BF-8F58-BCAE8B24B2B6}" presName="vSp2" presStyleCnt="0"/>
      <dgm:spPr/>
    </dgm:pt>
    <dgm:pt modelId="{319DA191-B9E8-4380-B0AB-9925D095B1DF}" type="pres">
      <dgm:prSet presAssocID="{635177F0-C2AA-41BF-8F58-BCAE8B24B2B6}" presName="sibTrans" presStyleCnt="0"/>
      <dgm:spPr/>
    </dgm:pt>
    <dgm:pt modelId="{361F6B71-3B9E-40BA-AD62-8CABED239087}" type="pres">
      <dgm:prSet presAssocID="{B1CBBF4A-754A-43E0-8EF5-F4F9619DF024}" presName="compositeNode" presStyleCnt="0">
        <dgm:presLayoutVars>
          <dgm:bulletEnabled val="1"/>
        </dgm:presLayoutVars>
      </dgm:prSet>
      <dgm:spPr/>
    </dgm:pt>
    <dgm:pt modelId="{590A341E-2378-476A-94CF-143DAA1BBEF6}" type="pres">
      <dgm:prSet presAssocID="{B1CBBF4A-754A-43E0-8EF5-F4F9619DF024}" presName="bgRect" presStyleLbl="node1" presStyleIdx="4" presStyleCnt="8"/>
      <dgm:spPr/>
    </dgm:pt>
    <dgm:pt modelId="{21FB902B-8207-4F82-AE82-1E70CD37BBCC}" type="pres">
      <dgm:prSet presAssocID="{B1CBBF4A-754A-43E0-8EF5-F4F9619DF024}" presName="parentNode" presStyleLbl="node1" presStyleIdx="4" presStyleCnt="8">
        <dgm:presLayoutVars>
          <dgm:chMax val="0"/>
          <dgm:bulletEnabled val="1"/>
        </dgm:presLayoutVars>
      </dgm:prSet>
      <dgm:spPr/>
    </dgm:pt>
    <dgm:pt modelId="{CC4C9F42-2AE0-465C-BC70-B8F4A4F422E3}" type="pres">
      <dgm:prSet presAssocID="{B1CBBF4A-754A-43E0-8EF5-F4F9619DF024}" presName="childNode" presStyleLbl="node1" presStyleIdx="4" presStyleCnt="8">
        <dgm:presLayoutVars>
          <dgm:bulletEnabled val="1"/>
        </dgm:presLayoutVars>
      </dgm:prSet>
      <dgm:spPr/>
    </dgm:pt>
    <dgm:pt modelId="{C8AB00BE-DA10-4FBC-A384-7EA40787BFD9}" type="pres">
      <dgm:prSet presAssocID="{F10163F0-C319-41DD-B3E9-8E5AAE8B6F7C}" presName="hSp" presStyleCnt="0"/>
      <dgm:spPr/>
    </dgm:pt>
    <dgm:pt modelId="{AF04F33E-A668-440E-9657-987E0B1AD4B4}" type="pres">
      <dgm:prSet presAssocID="{F10163F0-C319-41DD-B3E9-8E5AAE8B6F7C}" presName="vProcSp" presStyleCnt="0"/>
      <dgm:spPr/>
    </dgm:pt>
    <dgm:pt modelId="{0D124741-C310-494B-9E0A-CFA33F6F4F6F}" type="pres">
      <dgm:prSet presAssocID="{F10163F0-C319-41DD-B3E9-8E5AAE8B6F7C}" presName="vSp1" presStyleCnt="0"/>
      <dgm:spPr/>
    </dgm:pt>
    <dgm:pt modelId="{E961F114-356A-4AA8-B580-B22AE020B402}" type="pres">
      <dgm:prSet presAssocID="{F10163F0-C319-41DD-B3E9-8E5AAE8B6F7C}" presName="simulatedConn" presStyleLbl="solidFgAcc1" presStyleIdx="4" presStyleCnt="7"/>
      <dgm:spPr/>
    </dgm:pt>
    <dgm:pt modelId="{8B376CF2-BBD1-4D90-9C60-64D6D2C6DF2F}" type="pres">
      <dgm:prSet presAssocID="{F10163F0-C319-41DD-B3E9-8E5AAE8B6F7C}" presName="vSp2" presStyleCnt="0"/>
      <dgm:spPr/>
    </dgm:pt>
    <dgm:pt modelId="{CAA680CF-F80E-45F0-804C-C9A0510A9411}" type="pres">
      <dgm:prSet presAssocID="{F10163F0-C319-41DD-B3E9-8E5AAE8B6F7C}" presName="sibTrans" presStyleCnt="0"/>
      <dgm:spPr/>
    </dgm:pt>
    <dgm:pt modelId="{F69DBC66-4A6B-4F53-B4B7-0E3DE37B30A9}" type="pres">
      <dgm:prSet presAssocID="{9936A300-159D-41ED-8714-B90224A80B57}" presName="compositeNode" presStyleCnt="0">
        <dgm:presLayoutVars>
          <dgm:bulletEnabled val="1"/>
        </dgm:presLayoutVars>
      </dgm:prSet>
      <dgm:spPr/>
    </dgm:pt>
    <dgm:pt modelId="{C8F261CF-C549-4D65-9E6B-D20B9DBDC5F6}" type="pres">
      <dgm:prSet presAssocID="{9936A300-159D-41ED-8714-B90224A80B57}" presName="bgRect" presStyleLbl="node1" presStyleIdx="5" presStyleCnt="8"/>
      <dgm:spPr/>
    </dgm:pt>
    <dgm:pt modelId="{6BF363E0-18F1-40EA-8CED-CBA286D72E30}" type="pres">
      <dgm:prSet presAssocID="{9936A300-159D-41ED-8714-B90224A80B57}" presName="parentNode" presStyleLbl="node1" presStyleIdx="5" presStyleCnt="8">
        <dgm:presLayoutVars>
          <dgm:chMax val="0"/>
          <dgm:bulletEnabled val="1"/>
        </dgm:presLayoutVars>
      </dgm:prSet>
      <dgm:spPr/>
    </dgm:pt>
    <dgm:pt modelId="{72FFDB85-420C-448B-BBA2-EC0EB34D0F33}" type="pres">
      <dgm:prSet presAssocID="{9936A300-159D-41ED-8714-B90224A80B57}" presName="childNode" presStyleLbl="node1" presStyleIdx="5" presStyleCnt="8">
        <dgm:presLayoutVars>
          <dgm:bulletEnabled val="1"/>
        </dgm:presLayoutVars>
      </dgm:prSet>
      <dgm:spPr/>
    </dgm:pt>
    <dgm:pt modelId="{A94721B4-57F3-4F08-A11B-184669638E0A}" type="pres">
      <dgm:prSet presAssocID="{E2CB7AE4-A2A5-48A8-AE38-D386FF16C19E}" presName="hSp" presStyleCnt="0"/>
      <dgm:spPr/>
    </dgm:pt>
    <dgm:pt modelId="{BAB862A8-8FD6-46DF-A710-5D3EA7EC396C}" type="pres">
      <dgm:prSet presAssocID="{E2CB7AE4-A2A5-48A8-AE38-D386FF16C19E}" presName="vProcSp" presStyleCnt="0"/>
      <dgm:spPr/>
    </dgm:pt>
    <dgm:pt modelId="{0A7C3542-38BE-4CA8-8ED2-FD4C3E9C999B}" type="pres">
      <dgm:prSet presAssocID="{E2CB7AE4-A2A5-48A8-AE38-D386FF16C19E}" presName="vSp1" presStyleCnt="0"/>
      <dgm:spPr/>
    </dgm:pt>
    <dgm:pt modelId="{B1D09609-1572-44AE-A377-74AA21D91499}" type="pres">
      <dgm:prSet presAssocID="{E2CB7AE4-A2A5-48A8-AE38-D386FF16C19E}" presName="simulatedConn" presStyleLbl="solidFgAcc1" presStyleIdx="5" presStyleCnt="7"/>
      <dgm:spPr/>
    </dgm:pt>
    <dgm:pt modelId="{64E12F0A-31AF-4330-8793-4DA0ACCEA7E0}" type="pres">
      <dgm:prSet presAssocID="{E2CB7AE4-A2A5-48A8-AE38-D386FF16C19E}" presName="vSp2" presStyleCnt="0"/>
      <dgm:spPr/>
    </dgm:pt>
    <dgm:pt modelId="{4D8061B3-8354-4DE0-BBCC-3E7E567646DB}" type="pres">
      <dgm:prSet presAssocID="{E2CB7AE4-A2A5-48A8-AE38-D386FF16C19E}" presName="sibTrans" presStyleCnt="0"/>
      <dgm:spPr/>
    </dgm:pt>
    <dgm:pt modelId="{9344D794-8278-4098-A602-CF05BE31696E}" type="pres">
      <dgm:prSet presAssocID="{27BD8841-5CBE-42DC-82DD-1A96DB4E2427}" presName="compositeNode" presStyleCnt="0">
        <dgm:presLayoutVars>
          <dgm:bulletEnabled val="1"/>
        </dgm:presLayoutVars>
      </dgm:prSet>
      <dgm:spPr/>
    </dgm:pt>
    <dgm:pt modelId="{F944C0E1-8190-425C-AAAB-7B79D2BDC756}" type="pres">
      <dgm:prSet presAssocID="{27BD8841-5CBE-42DC-82DD-1A96DB4E2427}" presName="bgRect" presStyleLbl="node1" presStyleIdx="6" presStyleCnt="8"/>
      <dgm:spPr/>
    </dgm:pt>
    <dgm:pt modelId="{DBF5C5C6-C1A6-422F-BCBB-56A002FB7481}" type="pres">
      <dgm:prSet presAssocID="{27BD8841-5CBE-42DC-82DD-1A96DB4E2427}" presName="parentNode" presStyleLbl="node1" presStyleIdx="6" presStyleCnt="8">
        <dgm:presLayoutVars>
          <dgm:chMax val="0"/>
          <dgm:bulletEnabled val="1"/>
        </dgm:presLayoutVars>
      </dgm:prSet>
      <dgm:spPr/>
    </dgm:pt>
    <dgm:pt modelId="{76B0D656-7AE1-44A1-A018-58BD911D945B}" type="pres">
      <dgm:prSet presAssocID="{27BD8841-5CBE-42DC-82DD-1A96DB4E2427}" presName="childNode" presStyleLbl="node1" presStyleIdx="6" presStyleCnt="8">
        <dgm:presLayoutVars>
          <dgm:bulletEnabled val="1"/>
        </dgm:presLayoutVars>
      </dgm:prSet>
      <dgm:spPr/>
    </dgm:pt>
    <dgm:pt modelId="{A6A1377D-BFA1-4BFD-83BF-0500E2A36D16}" type="pres">
      <dgm:prSet presAssocID="{E1314F80-91C5-4FFD-ABBA-E3D8B2B1A6D6}" presName="hSp" presStyleCnt="0"/>
      <dgm:spPr/>
    </dgm:pt>
    <dgm:pt modelId="{88F111B5-993C-4E18-AFDD-9FBEF13FCEA6}" type="pres">
      <dgm:prSet presAssocID="{E1314F80-91C5-4FFD-ABBA-E3D8B2B1A6D6}" presName="vProcSp" presStyleCnt="0"/>
      <dgm:spPr/>
    </dgm:pt>
    <dgm:pt modelId="{79EE27E4-669D-4B08-B12C-39A2A1B0ECD6}" type="pres">
      <dgm:prSet presAssocID="{E1314F80-91C5-4FFD-ABBA-E3D8B2B1A6D6}" presName="vSp1" presStyleCnt="0"/>
      <dgm:spPr/>
    </dgm:pt>
    <dgm:pt modelId="{D071EE65-1038-4930-A1CA-FE92E58DA2AD}" type="pres">
      <dgm:prSet presAssocID="{E1314F80-91C5-4FFD-ABBA-E3D8B2B1A6D6}" presName="simulatedConn" presStyleLbl="solidFgAcc1" presStyleIdx="6" presStyleCnt="7"/>
      <dgm:spPr/>
    </dgm:pt>
    <dgm:pt modelId="{060AFD2D-16B4-4B6C-BD2F-721E7636186B}" type="pres">
      <dgm:prSet presAssocID="{E1314F80-91C5-4FFD-ABBA-E3D8B2B1A6D6}" presName="vSp2" presStyleCnt="0"/>
      <dgm:spPr/>
    </dgm:pt>
    <dgm:pt modelId="{FBB61D16-C625-45B7-839A-1E92EA10823B}" type="pres">
      <dgm:prSet presAssocID="{E1314F80-91C5-4FFD-ABBA-E3D8B2B1A6D6}" presName="sibTrans" presStyleCnt="0"/>
      <dgm:spPr/>
    </dgm:pt>
    <dgm:pt modelId="{9205C0AA-2DB2-4AB5-A02A-3A4FBA0E1FF6}" type="pres">
      <dgm:prSet presAssocID="{6D7A9B28-7361-4A50-A678-1AB4E333A527}" presName="compositeNode" presStyleCnt="0">
        <dgm:presLayoutVars>
          <dgm:bulletEnabled val="1"/>
        </dgm:presLayoutVars>
      </dgm:prSet>
      <dgm:spPr/>
    </dgm:pt>
    <dgm:pt modelId="{E6A7FCF0-8C22-4EB7-888B-E30CF7F2F71F}" type="pres">
      <dgm:prSet presAssocID="{6D7A9B28-7361-4A50-A678-1AB4E333A527}" presName="bgRect" presStyleLbl="node1" presStyleIdx="7" presStyleCnt="8"/>
      <dgm:spPr/>
    </dgm:pt>
    <dgm:pt modelId="{24D44E7C-6620-4024-8CD6-2247D2ED27C1}" type="pres">
      <dgm:prSet presAssocID="{6D7A9B28-7361-4A50-A678-1AB4E333A527}" presName="parentNode" presStyleLbl="node1" presStyleIdx="7" presStyleCnt="8">
        <dgm:presLayoutVars>
          <dgm:chMax val="0"/>
          <dgm:bulletEnabled val="1"/>
        </dgm:presLayoutVars>
      </dgm:prSet>
      <dgm:spPr/>
    </dgm:pt>
    <dgm:pt modelId="{A76A1697-51FC-4983-B8EE-EA944A9B5F3D}" type="pres">
      <dgm:prSet presAssocID="{6D7A9B28-7361-4A50-A678-1AB4E333A5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BC0DA02-BAB0-47BF-986D-FBB3677A5278}" type="presOf" srcId="{1498F11A-7BDC-4A52-A7A5-A297A10B96D8}" destId="{794A926F-15F8-4303-93FB-D6323AABC645}" srcOrd="0" destOrd="0" presId="urn:microsoft.com/office/officeart/2005/8/layout/hProcess7"/>
    <dgm:cxn modelId="{36D6E90B-5861-4944-97E1-85F2A98F5006}" type="presOf" srcId="{9936A300-159D-41ED-8714-B90224A80B57}" destId="{6BF363E0-18F1-40EA-8CED-CBA286D72E30}" srcOrd="1" destOrd="0" presId="urn:microsoft.com/office/officeart/2005/8/layout/hProcess7"/>
    <dgm:cxn modelId="{A1DE350D-4407-4169-9919-52B0C52D9013}" srcId="{2D3C8682-724D-41A6-925A-E74A3B41A605}" destId="{3CB9E6E1-3C70-4BDE-9B40-753AF1E61600}" srcOrd="0" destOrd="0" parTransId="{B0127376-D369-4BBC-B248-D4BDE52ECC55}" sibTransId="{D565E56D-C295-4B56-BFB4-6298D43425EF}"/>
    <dgm:cxn modelId="{93D0761D-AEF7-4DC8-8D86-85384B604249}" type="presOf" srcId="{6D7A9B28-7361-4A50-A678-1AB4E333A527}" destId="{E6A7FCF0-8C22-4EB7-888B-E30CF7F2F71F}" srcOrd="0" destOrd="0" presId="urn:microsoft.com/office/officeart/2005/8/layout/hProcess7"/>
    <dgm:cxn modelId="{9B585123-61DD-4CC3-AED7-C24EAB6E6FFF}" srcId="{B1CBBF4A-754A-43E0-8EF5-F4F9619DF024}" destId="{352D0EE9-D219-41CD-AFF4-3E0A47A99785}" srcOrd="0" destOrd="0" parTransId="{4EB1DDE4-1CAE-4281-954C-9BBC2798F329}" sibTransId="{14BDB3C3-9D30-4541-8A8A-096BC3D6AF83}"/>
    <dgm:cxn modelId="{733CEF23-B134-4ADB-9782-E2350ABC10E7}" type="presOf" srcId="{602343EF-939D-4C4E-AB79-165089622B70}" destId="{9219D6F9-4F0E-4596-871E-8B95B9F683D2}" srcOrd="0" destOrd="0" presId="urn:microsoft.com/office/officeart/2005/8/layout/hProcess7"/>
    <dgm:cxn modelId="{BD28FA26-450C-4BA4-A9E0-2EA237F6CD5B}" type="presOf" srcId="{DCA5C404-14C3-4B2B-8EB7-3A0A692E6C5A}" destId="{F7D6D9C9-558F-48FA-8F4C-757658C03E52}" srcOrd="0" destOrd="0" presId="urn:microsoft.com/office/officeart/2005/8/layout/hProcess7"/>
    <dgm:cxn modelId="{5E8F3127-4E55-4B35-81C3-C37F20E71598}" type="presOf" srcId="{3CB9E6E1-3C70-4BDE-9B40-753AF1E61600}" destId="{6B29D1CD-25AB-4A45-8A3C-06B3BD608BE0}" srcOrd="0" destOrd="0" presId="urn:microsoft.com/office/officeart/2005/8/layout/hProcess7"/>
    <dgm:cxn modelId="{820AA82A-933A-4E04-8E37-0B709E86DB39}" type="presOf" srcId="{1498F11A-7BDC-4A52-A7A5-A297A10B96D8}" destId="{4E075F8C-FA8D-4AB0-AF29-19BA55C2A4D3}" srcOrd="1" destOrd="0" presId="urn:microsoft.com/office/officeart/2005/8/layout/hProcess7"/>
    <dgm:cxn modelId="{B03BA42F-CA13-4D43-A7C9-B0D79570FFDF}" srcId="{2329660F-E7D3-4DA6-84A8-F337E587D285}" destId="{A802374E-49BC-48B9-A0E2-39705B6406F5}" srcOrd="0" destOrd="0" parTransId="{B7055829-5636-47CC-807C-9D611B44C287}" sibTransId="{E883C3F4-4AA3-426C-AFF9-FAE3E3F88993}"/>
    <dgm:cxn modelId="{E2C36D34-50C2-437D-9F06-283C1868C962}" srcId="{9936A300-159D-41ED-8714-B90224A80B57}" destId="{AE2045FC-5CF6-4388-8A14-A1256CB4C740}" srcOrd="0" destOrd="0" parTransId="{B1CE763F-6753-4C3C-9A21-588D8B08BF5B}" sibTransId="{8566AC89-C7B1-48B8-A2AA-595D40B2F946}"/>
    <dgm:cxn modelId="{74B95437-614C-426C-AC05-DF79C89C2E41}" type="presOf" srcId="{4F46DE64-C6E0-4033-ABD3-E38D6F037CF0}" destId="{A76A1697-51FC-4983-B8EE-EA944A9B5F3D}" srcOrd="0" destOrd="0" presId="urn:microsoft.com/office/officeart/2005/8/layout/hProcess7"/>
    <dgm:cxn modelId="{BC4B3539-433B-4052-9C21-57557E6AF3F4}" type="presOf" srcId="{27BD8841-5CBE-42DC-82DD-1A96DB4E2427}" destId="{DBF5C5C6-C1A6-422F-BCBB-56A002FB7481}" srcOrd="1" destOrd="0" presId="urn:microsoft.com/office/officeart/2005/8/layout/hProcess7"/>
    <dgm:cxn modelId="{EFAED45C-27F9-405B-8175-02D3D6B8CEE4}" type="presOf" srcId="{A802374E-49BC-48B9-A0E2-39705B6406F5}" destId="{4D18F665-321D-4135-BE4F-978082C4D6D4}" srcOrd="0" destOrd="0" presId="urn:microsoft.com/office/officeart/2005/8/layout/hProcess7"/>
    <dgm:cxn modelId="{71AA4061-FAAD-4304-9F8D-9EF6898F0846}" srcId="{6D7A9B28-7361-4A50-A678-1AB4E333A527}" destId="{4F46DE64-C6E0-4033-ABD3-E38D6F037CF0}" srcOrd="0" destOrd="0" parTransId="{681961A5-4734-4E4C-BF0B-E6C93F4314FD}" sibTransId="{B443665D-CEF7-4EDB-8A6E-8B1A6FBF079A}"/>
    <dgm:cxn modelId="{155E4141-002D-45F5-A0FF-47F7DB2D89CF}" srcId="{6D7A9B28-7361-4A50-A678-1AB4E333A527}" destId="{8A235B44-94E0-45E3-B3A4-0A6DA11BF6B1}" srcOrd="1" destOrd="0" parTransId="{11AC35B0-BA62-43FF-9928-EDA91407CEAB}" sibTransId="{DD04AA75-A171-41F4-9595-F3B6B1CD8A9A}"/>
    <dgm:cxn modelId="{19A49A41-596A-4A99-AA50-1567A2AB04B3}" type="presOf" srcId="{2D3C8682-724D-41A6-925A-E74A3B41A605}" destId="{3E1E1337-21A5-4BDB-B0A8-14DC0E656B5C}" srcOrd="0" destOrd="0" presId="urn:microsoft.com/office/officeart/2005/8/layout/hProcess7"/>
    <dgm:cxn modelId="{7A22DA46-F2F7-4309-A012-124C4CA7AAEC}" type="presOf" srcId="{530483DD-0885-442D-A21B-4DC92D1504D2}" destId="{A5B964A6-B199-4B31-895E-4BFAC164200D}" srcOrd="0" destOrd="0" presId="urn:microsoft.com/office/officeart/2005/8/layout/hProcess7"/>
    <dgm:cxn modelId="{31D36A49-9FDE-471C-B030-ED1394020C6C}" srcId="{602343EF-939D-4C4E-AB79-165089622B70}" destId="{DCA5C404-14C3-4B2B-8EB7-3A0A692E6C5A}" srcOrd="0" destOrd="0" parTransId="{145024C4-B1D1-4024-802D-C2FB33AB6B07}" sibTransId="{9B91F875-B372-4B2F-85EC-064DF321F669}"/>
    <dgm:cxn modelId="{50FE7E6B-FD08-4D36-BE5D-B9464F986543}" srcId="{53068F4A-4FE7-4FDA-95D8-BD70618712FE}" destId="{9936A300-159D-41ED-8714-B90224A80B57}" srcOrd="5" destOrd="0" parTransId="{0D199416-9355-464A-8A55-918ACFD97022}" sibTransId="{E2CB7AE4-A2A5-48A8-AE38-D386FF16C19E}"/>
    <dgm:cxn modelId="{7FE8054E-572A-4F16-8C8E-F18AD72606B1}" type="presOf" srcId="{B1CBBF4A-754A-43E0-8EF5-F4F9619DF024}" destId="{590A341E-2378-476A-94CF-143DAA1BBEF6}" srcOrd="0" destOrd="0" presId="urn:microsoft.com/office/officeart/2005/8/layout/hProcess7"/>
    <dgm:cxn modelId="{1607EC4E-E3C1-4187-8AB0-6148F9C63799}" srcId="{53068F4A-4FE7-4FDA-95D8-BD70618712FE}" destId="{6D7A9B28-7361-4A50-A678-1AB4E333A527}" srcOrd="7" destOrd="0" parTransId="{2C237AA7-8949-46CD-BDFB-6568CADB3656}" sibTransId="{D4940977-0800-4F3A-ACA4-5483ACDCBA4F}"/>
    <dgm:cxn modelId="{BAC7096F-C87C-40F8-ABCF-B2F37C8A13CE}" type="presOf" srcId="{9BD9A7AB-F6E6-4B8E-A573-D13734BE6B52}" destId="{CC4C9F42-2AE0-465C-BC70-B8F4A4F422E3}" srcOrd="0" destOrd="1" presId="urn:microsoft.com/office/officeart/2005/8/layout/hProcess7"/>
    <dgm:cxn modelId="{1FB1AD57-E94E-4F81-9BDB-C32253A6F59A}" srcId="{53068F4A-4FE7-4FDA-95D8-BD70618712FE}" destId="{2D3C8682-724D-41A6-925A-E74A3B41A605}" srcOrd="3" destOrd="0" parTransId="{5AD94BF3-F1AB-4FEF-8E52-33AFEA83AE58}" sibTransId="{635177F0-C2AA-41BF-8F58-BCAE8B24B2B6}"/>
    <dgm:cxn modelId="{8E47285A-730B-41DC-A037-D76D35D1BE38}" srcId="{27BD8841-5CBE-42DC-82DD-1A96DB4E2427}" destId="{B5CFC47D-98D2-4A68-BCD2-350EE8F61807}" srcOrd="0" destOrd="0" parTransId="{FCBB3428-2D87-4C0A-BB14-44246BDAC6EE}" sibTransId="{2360E9FE-BE71-4046-9740-745F0320313A}"/>
    <dgm:cxn modelId="{D86E0287-C9F3-4854-AA8F-0BE3CC7E3BC2}" srcId="{1498F11A-7BDC-4A52-A7A5-A297A10B96D8}" destId="{F5172077-D2AD-4C33-B54E-4DF1149D2F5F}" srcOrd="1" destOrd="0" parTransId="{42AA7CEC-69D6-4634-BD52-490893093618}" sibTransId="{23030F39-60C2-43B4-84B3-7E2EEFA08705}"/>
    <dgm:cxn modelId="{E355C38B-301F-416F-BB8C-3834F64B8DD2}" type="presOf" srcId="{602343EF-939D-4C4E-AB79-165089622B70}" destId="{60F1CBE9-E335-49F2-BEF5-15B612E8D21B}" srcOrd="1" destOrd="0" presId="urn:microsoft.com/office/officeart/2005/8/layout/hProcess7"/>
    <dgm:cxn modelId="{69A38E97-A77A-49FC-AAF3-65E5F46FBDAF}" type="presOf" srcId="{8A235B44-94E0-45E3-B3A4-0A6DA11BF6B1}" destId="{A76A1697-51FC-4983-B8EE-EA944A9B5F3D}" srcOrd="0" destOrd="1" presId="urn:microsoft.com/office/officeart/2005/8/layout/hProcess7"/>
    <dgm:cxn modelId="{855E0F9F-F51F-44F4-A89B-173C0B87012E}" srcId="{53068F4A-4FE7-4FDA-95D8-BD70618712FE}" destId="{27BD8841-5CBE-42DC-82DD-1A96DB4E2427}" srcOrd="6" destOrd="0" parTransId="{0EC492F9-1C9E-4DFF-919F-64CBD14668FE}" sibTransId="{E1314F80-91C5-4FFD-ABBA-E3D8B2B1A6D6}"/>
    <dgm:cxn modelId="{42F55CA0-E090-4A58-ACE0-B62CB20387FE}" type="presOf" srcId="{27BD8841-5CBE-42DC-82DD-1A96DB4E2427}" destId="{F944C0E1-8190-425C-AAAB-7B79D2BDC756}" srcOrd="0" destOrd="0" presId="urn:microsoft.com/office/officeart/2005/8/layout/hProcess7"/>
    <dgm:cxn modelId="{1CBDE6A5-C817-49B7-98E7-EACED824C36F}" type="presOf" srcId="{6D7A9B28-7361-4A50-A678-1AB4E333A527}" destId="{24D44E7C-6620-4024-8CD6-2247D2ED27C1}" srcOrd="1" destOrd="0" presId="urn:microsoft.com/office/officeart/2005/8/layout/hProcess7"/>
    <dgm:cxn modelId="{2A8704AB-270F-4DFD-851D-DA88FA519BA1}" type="presOf" srcId="{AE2045FC-5CF6-4388-8A14-A1256CB4C740}" destId="{72FFDB85-420C-448B-BBA2-EC0EB34D0F33}" srcOrd="0" destOrd="0" presId="urn:microsoft.com/office/officeart/2005/8/layout/hProcess7"/>
    <dgm:cxn modelId="{9AA971B0-074B-4B14-A8F5-79B2480F22D4}" type="presOf" srcId="{2329660F-E7D3-4DA6-84A8-F337E587D285}" destId="{1E9660E3-5B23-4E88-B468-586FCDCCD576}" srcOrd="1" destOrd="0" presId="urn:microsoft.com/office/officeart/2005/8/layout/hProcess7"/>
    <dgm:cxn modelId="{5D7C09B3-D4F8-4164-88E1-6AA436401823}" srcId="{1498F11A-7BDC-4A52-A7A5-A297A10B96D8}" destId="{530483DD-0885-442D-A21B-4DC92D1504D2}" srcOrd="0" destOrd="0" parTransId="{06279623-6220-407C-A19D-D9E69630C15E}" sibTransId="{BCFA526E-E7C8-4F77-8E72-FC0481CF2F94}"/>
    <dgm:cxn modelId="{C88FFAB4-7FE1-4A9B-93B9-5825A1868B89}" type="presOf" srcId="{352D0EE9-D219-41CD-AFF4-3E0A47A99785}" destId="{CC4C9F42-2AE0-465C-BC70-B8F4A4F422E3}" srcOrd="0" destOrd="0" presId="urn:microsoft.com/office/officeart/2005/8/layout/hProcess7"/>
    <dgm:cxn modelId="{07AA5ABD-D1AD-407A-9338-7B02F0D651FA}" type="presOf" srcId="{B1CBBF4A-754A-43E0-8EF5-F4F9619DF024}" destId="{21FB902B-8207-4F82-AE82-1E70CD37BBCC}" srcOrd="1" destOrd="0" presId="urn:microsoft.com/office/officeart/2005/8/layout/hProcess7"/>
    <dgm:cxn modelId="{C758F8BD-DD70-4450-A7F1-6193C290FBA9}" type="presOf" srcId="{53068F4A-4FE7-4FDA-95D8-BD70618712FE}" destId="{4570E1C2-AEDC-4D05-A2AC-2C18A3059B3B}" srcOrd="0" destOrd="0" presId="urn:microsoft.com/office/officeart/2005/8/layout/hProcess7"/>
    <dgm:cxn modelId="{536843CF-8C4E-494C-A02E-D108BB444F0D}" type="presOf" srcId="{2329660F-E7D3-4DA6-84A8-F337E587D285}" destId="{ECD555C7-01C9-4976-8515-8BE386E4A8C6}" srcOrd="0" destOrd="0" presId="urn:microsoft.com/office/officeart/2005/8/layout/hProcess7"/>
    <dgm:cxn modelId="{656B5DD1-F3F5-4656-A30E-82FA1E5E2D60}" type="presOf" srcId="{2D3C8682-724D-41A6-925A-E74A3B41A605}" destId="{39CEF86F-3DBA-4580-9BCD-32BE50D0C63D}" srcOrd="1" destOrd="0" presId="urn:microsoft.com/office/officeart/2005/8/layout/hProcess7"/>
    <dgm:cxn modelId="{4076FCD3-BCA6-4130-8873-27AE65321E46}" type="presOf" srcId="{9936A300-159D-41ED-8714-B90224A80B57}" destId="{C8F261CF-C549-4D65-9E6B-D20B9DBDC5F6}" srcOrd="0" destOrd="0" presId="urn:microsoft.com/office/officeart/2005/8/layout/hProcess7"/>
    <dgm:cxn modelId="{8E4C1FDF-0370-49AA-B0AB-1515F81E5E5B}" srcId="{53068F4A-4FE7-4FDA-95D8-BD70618712FE}" destId="{2329660F-E7D3-4DA6-84A8-F337E587D285}" srcOrd="0" destOrd="0" parTransId="{088945F3-4B54-446A-B3F3-581FCB9A8E36}" sibTransId="{D351F298-6CD0-45E0-9160-1F7DB29E3DA9}"/>
    <dgm:cxn modelId="{125C7CE9-426F-4821-A52C-901E8539B094}" type="presOf" srcId="{F5172077-D2AD-4C33-B54E-4DF1149D2F5F}" destId="{A5B964A6-B199-4B31-895E-4BFAC164200D}" srcOrd="0" destOrd="1" presId="urn:microsoft.com/office/officeart/2005/8/layout/hProcess7"/>
    <dgm:cxn modelId="{343E94F0-A416-4D93-9C64-2F82F01F8A52}" srcId="{53068F4A-4FE7-4FDA-95D8-BD70618712FE}" destId="{B1CBBF4A-754A-43E0-8EF5-F4F9619DF024}" srcOrd="4" destOrd="0" parTransId="{A7919C7E-1A64-4A77-9CDF-995AB7D74882}" sibTransId="{F10163F0-C319-41DD-B3E9-8E5AAE8B6F7C}"/>
    <dgm:cxn modelId="{BBBAAAF7-F654-4269-96C7-4ACC3C03363C}" srcId="{53068F4A-4FE7-4FDA-95D8-BD70618712FE}" destId="{1498F11A-7BDC-4A52-A7A5-A297A10B96D8}" srcOrd="1" destOrd="0" parTransId="{5A5E1470-D67D-44D1-AC6E-F07862DD3CCB}" sibTransId="{B8772EF5-F38C-4461-94AE-AC5118367A13}"/>
    <dgm:cxn modelId="{A5868DF8-86F9-48A6-9A44-2F8986DD7BB0}" srcId="{53068F4A-4FE7-4FDA-95D8-BD70618712FE}" destId="{602343EF-939D-4C4E-AB79-165089622B70}" srcOrd="2" destOrd="0" parTransId="{C7A7F357-F3CF-47C8-BBBE-760D4EB90C18}" sibTransId="{84099549-BC2F-4455-B44B-160E77F0861D}"/>
    <dgm:cxn modelId="{B31523FD-14C6-4091-AE66-8B5B3533AEBA}" srcId="{B1CBBF4A-754A-43E0-8EF5-F4F9619DF024}" destId="{9BD9A7AB-F6E6-4B8E-A573-D13734BE6B52}" srcOrd="1" destOrd="0" parTransId="{D6FDD1BA-3ABF-4707-99F4-3DB6B1953447}" sibTransId="{20F2E73E-27E1-41F2-8BED-18E4E3932BE1}"/>
    <dgm:cxn modelId="{5C48E4FE-7FF0-4374-93EC-8C07AA26F735}" type="presOf" srcId="{B5CFC47D-98D2-4A68-BCD2-350EE8F61807}" destId="{76B0D656-7AE1-44A1-A018-58BD911D945B}" srcOrd="0" destOrd="0" presId="urn:microsoft.com/office/officeart/2005/8/layout/hProcess7"/>
    <dgm:cxn modelId="{30D22786-6A5B-4713-9A24-1DF1E7088BA8}" type="presParOf" srcId="{4570E1C2-AEDC-4D05-A2AC-2C18A3059B3B}" destId="{05895715-A445-42DB-9B94-AB16AFD8AD33}" srcOrd="0" destOrd="0" presId="urn:microsoft.com/office/officeart/2005/8/layout/hProcess7"/>
    <dgm:cxn modelId="{38E0CFE6-4FAF-40CC-B89B-CFB1692D9FA7}" type="presParOf" srcId="{05895715-A445-42DB-9B94-AB16AFD8AD33}" destId="{ECD555C7-01C9-4976-8515-8BE386E4A8C6}" srcOrd="0" destOrd="0" presId="urn:microsoft.com/office/officeart/2005/8/layout/hProcess7"/>
    <dgm:cxn modelId="{0246B20E-CBB3-42CF-873D-BC6C77391AE8}" type="presParOf" srcId="{05895715-A445-42DB-9B94-AB16AFD8AD33}" destId="{1E9660E3-5B23-4E88-B468-586FCDCCD576}" srcOrd="1" destOrd="0" presId="urn:microsoft.com/office/officeart/2005/8/layout/hProcess7"/>
    <dgm:cxn modelId="{E3813A78-D4F7-4712-A7D8-2B71AA8133BE}" type="presParOf" srcId="{05895715-A445-42DB-9B94-AB16AFD8AD33}" destId="{4D18F665-321D-4135-BE4F-978082C4D6D4}" srcOrd="2" destOrd="0" presId="urn:microsoft.com/office/officeart/2005/8/layout/hProcess7"/>
    <dgm:cxn modelId="{738E6C76-654A-4A39-8744-40867890CD28}" type="presParOf" srcId="{4570E1C2-AEDC-4D05-A2AC-2C18A3059B3B}" destId="{89431432-6F7B-465B-9EC6-8F6B4F43038A}" srcOrd="1" destOrd="0" presId="urn:microsoft.com/office/officeart/2005/8/layout/hProcess7"/>
    <dgm:cxn modelId="{3E62F1FC-DBE1-4AB7-8E76-D98D72662F63}" type="presParOf" srcId="{4570E1C2-AEDC-4D05-A2AC-2C18A3059B3B}" destId="{3EAE3332-AA40-4A11-B5E0-30974F59263D}" srcOrd="2" destOrd="0" presId="urn:microsoft.com/office/officeart/2005/8/layout/hProcess7"/>
    <dgm:cxn modelId="{054C8196-5E4F-4376-83C4-1725C9263167}" type="presParOf" srcId="{3EAE3332-AA40-4A11-B5E0-30974F59263D}" destId="{DE78E62D-8B42-4FED-BC21-7C6C1429CBD7}" srcOrd="0" destOrd="0" presId="urn:microsoft.com/office/officeart/2005/8/layout/hProcess7"/>
    <dgm:cxn modelId="{A3C22F6A-DB21-486D-8213-B981264BF6B9}" type="presParOf" srcId="{3EAE3332-AA40-4A11-B5E0-30974F59263D}" destId="{83304A5D-0FCD-4062-9F3C-01B4C7F2FCBB}" srcOrd="1" destOrd="0" presId="urn:microsoft.com/office/officeart/2005/8/layout/hProcess7"/>
    <dgm:cxn modelId="{BFB2946A-73B8-4E9D-864B-9844882BF9D3}" type="presParOf" srcId="{3EAE3332-AA40-4A11-B5E0-30974F59263D}" destId="{62473C22-4D55-46C5-BE2D-030B0E4C9306}" srcOrd="2" destOrd="0" presId="urn:microsoft.com/office/officeart/2005/8/layout/hProcess7"/>
    <dgm:cxn modelId="{4296CF25-D5A6-4FE2-9AD2-E11449F43BA0}" type="presParOf" srcId="{4570E1C2-AEDC-4D05-A2AC-2C18A3059B3B}" destId="{ADD59EDC-36F9-4F89-AB6B-3B31501B39F5}" srcOrd="3" destOrd="0" presId="urn:microsoft.com/office/officeart/2005/8/layout/hProcess7"/>
    <dgm:cxn modelId="{843D8683-F7B1-407C-A62A-1A951EA27D2D}" type="presParOf" srcId="{4570E1C2-AEDC-4D05-A2AC-2C18A3059B3B}" destId="{BBCE6CAD-61FC-4F63-9C63-6C9DB685321B}" srcOrd="4" destOrd="0" presId="urn:microsoft.com/office/officeart/2005/8/layout/hProcess7"/>
    <dgm:cxn modelId="{A6506EFE-4AE4-4BD8-A365-155460FC2CD9}" type="presParOf" srcId="{BBCE6CAD-61FC-4F63-9C63-6C9DB685321B}" destId="{794A926F-15F8-4303-93FB-D6323AABC645}" srcOrd="0" destOrd="0" presId="urn:microsoft.com/office/officeart/2005/8/layout/hProcess7"/>
    <dgm:cxn modelId="{75CF52A2-D68A-4382-ABFA-B1DF3217FA9D}" type="presParOf" srcId="{BBCE6CAD-61FC-4F63-9C63-6C9DB685321B}" destId="{4E075F8C-FA8D-4AB0-AF29-19BA55C2A4D3}" srcOrd="1" destOrd="0" presId="urn:microsoft.com/office/officeart/2005/8/layout/hProcess7"/>
    <dgm:cxn modelId="{5B3522DD-00F2-4144-9D36-279201D2861A}" type="presParOf" srcId="{BBCE6CAD-61FC-4F63-9C63-6C9DB685321B}" destId="{A5B964A6-B199-4B31-895E-4BFAC164200D}" srcOrd="2" destOrd="0" presId="urn:microsoft.com/office/officeart/2005/8/layout/hProcess7"/>
    <dgm:cxn modelId="{E86CFCB3-A678-4BC4-AB16-290EBD4878E8}" type="presParOf" srcId="{4570E1C2-AEDC-4D05-A2AC-2C18A3059B3B}" destId="{34DD6F33-B628-4F38-915F-0323BF82183A}" srcOrd="5" destOrd="0" presId="urn:microsoft.com/office/officeart/2005/8/layout/hProcess7"/>
    <dgm:cxn modelId="{4BBFFB21-9AAB-406D-9BBA-4631209C4A0C}" type="presParOf" srcId="{4570E1C2-AEDC-4D05-A2AC-2C18A3059B3B}" destId="{FA5C7081-3848-482B-9E4C-EF91DEE25A06}" srcOrd="6" destOrd="0" presId="urn:microsoft.com/office/officeart/2005/8/layout/hProcess7"/>
    <dgm:cxn modelId="{78338C44-BE0D-4FD7-95B7-2369FF5816EB}" type="presParOf" srcId="{FA5C7081-3848-482B-9E4C-EF91DEE25A06}" destId="{5AED8F06-AA95-4DE1-8B9C-614BC75AC3F2}" srcOrd="0" destOrd="0" presId="urn:microsoft.com/office/officeart/2005/8/layout/hProcess7"/>
    <dgm:cxn modelId="{6CB3D311-B0D0-4945-B4F9-3536A6D2A405}" type="presParOf" srcId="{FA5C7081-3848-482B-9E4C-EF91DEE25A06}" destId="{3392D531-7B1E-4BD4-89F7-04BCC4C3E28C}" srcOrd="1" destOrd="0" presId="urn:microsoft.com/office/officeart/2005/8/layout/hProcess7"/>
    <dgm:cxn modelId="{C74BCE9A-4DB1-421C-91FA-CD5B48CE15A0}" type="presParOf" srcId="{FA5C7081-3848-482B-9E4C-EF91DEE25A06}" destId="{506ED91A-E356-4817-A7D8-8E361BFA4020}" srcOrd="2" destOrd="0" presId="urn:microsoft.com/office/officeart/2005/8/layout/hProcess7"/>
    <dgm:cxn modelId="{3FE34E82-4B8B-4E8E-AEAB-1B1D173D2EB7}" type="presParOf" srcId="{4570E1C2-AEDC-4D05-A2AC-2C18A3059B3B}" destId="{8251A2B6-04C6-4FE3-8CE4-F68720484BE7}" srcOrd="7" destOrd="0" presId="urn:microsoft.com/office/officeart/2005/8/layout/hProcess7"/>
    <dgm:cxn modelId="{1D4EE03A-719D-4C37-AF67-F5D9948A3CAA}" type="presParOf" srcId="{4570E1C2-AEDC-4D05-A2AC-2C18A3059B3B}" destId="{A79F43E1-5267-49CB-A037-66A912F64FA1}" srcOrd="8" destOrd="0" presId="urn:microsoft.com/office/officeart/2005/8/layout/hProcess7"/>
    <dgm:cxn modelId="{F0E974BC-D7BF-446F-B279-727417CD5D2B}" type="presParOf" srcId="{A79F43E1-5267-49CB-A037-66A912F64FA1}" destId="{9219D6F9-4F0E-4596-871E-8B95B9F683D2}" srcOrd="0" destOrd="0" presId="urn:microsoft.com/office/officeart/2005/8/layout/hProcess7"/>
    <dgm:cxn modelId="{9BFAD401-A002-4EAB-9561-62D6C221A51D}" type="presParOf" srcId="{A79F43E1-5267-49CB-A037-66A912F64FA1}" destId="{60F1CBE9-E335-49F2-BEF5-15B612E8D21B}" srcOrd="1" destOrd="0" presId="urn:microsoft.com/office/officeart/2005/8/layout/hProcess7"/>
    <dgm:cxn modelId="{65F3204E-9F9B-4E36-9007-D49B16CFBD7D}" type="presParOf" srcId="{A79F43E1-5267-49CB-A037-66A912F64FA1}" destId="{F7D6D9C9-558F-48FA-8F4C-757658C03E52}" srcOrd="2" destOrd="0" presId="urn:microsoft.com/office/officeart/2005/8/layout/hProcess7"/>
    <dgm:cxn modelId="{C9F026FE-6359-4587-B8D7-49AAF0732363}" type="presParOf" srcId="{4570E1C2-AEDC-4D05-A2AC-2C18A3059B3B}" destId="{BD64C85D-E5B2-4B20-81DC-BBDD4D99C3F8}" srcOrd="9" destOrd="0" presId="urn:microsoft.com/office/officeart/2005/8/layout/hProcess7"/>
    <dgm:cxn modelId="{8AE2D9B9-73C6-498F-B85F-4221193D4EE5}" type="presParOf" srcId="{4570E1C2-AEDC-4D05-A2AC-2C18A3059B3B}" destId="{4A6323EA-52DD-4BCC-A0E0-CB3FC5C9C396}" srcOrd="10" destOrd="0" presId="urn:microsoft.com/office/officeart/2005/8/layout/hProcess7"/>
    <dgm:cxn modelId="{DDA5AF33-B4C3-4B79-AF96-C2E689E2FCA5}" type="presParOf" srcId="{4A6323EA-52DD-4BCC-A0E0-CB3FC5C9C396}" destId="{F8D2453A-F827-45C4-B83B-A2A9298E8E7A}" srcOrd="0" destOrd="0" presId="urn:microsoft.com/office/officeart/2005/8/layout/hProcess7"/>
    <dgm:cxn modelId="{F6E72C8A-10E4-43CD-8FB4-B9200AA08573}" type="presParOf" srcId="{4A6323EA-52DD-4BCC-A0E0-CB3FC5C9C396}" destId="{053637CF-928C-41A5-94AA-B1D7660D534D}" srcOrd="1" destOrd="0" presId="urn:microsoft.com/office/officeart/2005/8/layout/hProcess7"/>
    <dgm:cxn modelId="{C55ADC7B-7AB1-4521-89F3-1548A6F0749D}" type="presParOf" srcId="{4A6323EA-52DD-4BCC-A0E0-CB3FC5C9C396}" destId="{2F576AFF-6B44-4C54-9AB0-4001F7E11666}" srcOrd="2" destOrd="0" presId="urn:microsoft.com/office/officeart/2005/8/layout/hProcess7"/>
    <dgm:cxn modelId="{F62D71EA-F891-4DE3-B5A9-70650A8276D9}" type="presParOf" srcId="{4570E1C2-AEDC-4D05-A2AC-2C18A3059B3B}" destId="{12450E28-6EAC-4097-BBD1-B6D0839D5FEF}" srcOrd="11" destOrd="0" presId="urn:microsoft.com/office/officeart/2005/8/layout/hProcess7"/>
    <dgm:cxn modelId="{83D0C758-23C2-4546-9157-A3C568DCED93}" type="presParOf" srcId="{4570E1C2-AEDC-4D05-A2AC-2C18A3059B3B}" destId="{E9751395-F07A-46CC-9D8E-3D7F15A04AFF}" srcOrd="12" destOrd="0" presId="urn:microsoft.com/office/officeart/2005/8/layout/hProcess7"/>
    <dgm:cxn modelId="{EEC44EBF-CE5E-4BBE-AEB7-65E5AF945838}" type="presParOf" srcId="{E9751395-F07A-46CC-9D8E-3D7F15A04AFF}" destId="{3E1E1337-21A5-4BDB-B0A8-14DC0E656B5C}" srcOrd="0" destOrd="0" presId="urn:microsoft.com/office/officeart/2005/8/layout/hProcess7"/>
    <dgm:cxn modelId="{DA3D672F-E44B-4060-BE1B-374C5B8A35DD}" type="presParOf" srcId="{E9751395-F07A-46CC-9D8E-3D7F15A04AFF}" destId="{39CEF86F-3DBA-4580-9BCD-32BE50D0C63D}" srcOrd="1" destOrd="0" presId="urn:microsoft.com/office/officeart/2005/8/layout/hProcess7"/>
    <dgm:cxn modelId="{939548E0-5AF1-4124-908D-7341D6C416BA}" type="presParOf" srcId="{E9751395-F07A-46CC-9D8E-3D7F15A04AFF}" destId="{6B29D1CD-25AB-4A45-8A3C-06B3BD608BE0}" srcOrd="2" destOrd="0" presId="urn:microsoft.com/office/officeart/2005/8/layout/hProcess7"/>
    <dgm:cxn modelId="{5012E9DA-44DC-45F0-9ED3-C5597CB8110D}" type="presParOf" srcId="{4570E1C2-AEDC-4D05-A2AC-2C18A3059B3B}" destId="{3EE67CC2-E0E6-4FB9-B5C9-2E146AE4B15D}" srcOrd="13" destOrd="0" presId="urn:microsoft.com/office/officeart/2005/8/layout/hProcess7"/>
    <dgm:cxn modelId="{8377AE6D-9BA3-4070-917B-4DEE3F649C24}" type="presParOf" srcId="{4570E1C2-AEDC-4D05-A2AC-2C18A3059B3B}" destId="{888264B4-2891-402B-9A14-63C790526352}" srcOrd="14" destOrd="0" presId="urn:microsoft.com/office/officeart/2005/8/layout/hProcess7"/>
    <dgm:cxn modelId="{9F7639EA-E58D-4BE9-B230-AAD01C447BF8}" type="presParOf" srcId="{888264B4-2891-402B-9A14-63C790526352}" destId="{834C40A1-69AD-49E9-82D2-C45BF57956B8}" srcOrd="0" destOrd="0" presId="urn:microsoft.com/office/officeart/2005/8/layout/hProcess7"/>
    <dgm:cxn modelId="{E5F1BDC4-7BCB-49D0-ACEE-A40C3E5A64BA}" type="presParOf" srcId="{888264B4-2891-402B-9A14-63C790526352}" destId="{9A9C7FFC-A78B-46FD-BB3B-6B658305A372}" srcOrd="1" destOrd="0" presId="urn:microsoft.com/office/officeart/2005/8/layout/hProcess7"/>
    <dgm:cxn modelId="{25F36F66-DD61-4D2A-AE31-DAC4690A39A5}" type="presParOf" srcId="{888264B4-2891-402B-9A14-63C790526352}" destId="{144714DB-A87A-4E43-BAFF-3BDA8DBDF8EF}" srcOrd="2" destOrd="0" presId="urn:microsoft.com/office/officeart/2005/8/layout/hProcess7"/>
    <dgm:cxn modelId="{6A6BACC9-46FB-49A9-B7F1-A1E44308F59A}" type="presParOf" srcId="{4570E1C2-AEDC-4D05-A2AC-2C18A3059B3B}" destId="{319DA191-B9E8-4380-B0AB-9925D095B1DF}" srcOrd="15" destOrd="0" presId="urn:microsoft.com/office/officeart/2005/8/layout/hProcess7"/>
    <dgm:cxn modelId="{85C7F678-A260-4E35-807C-7480DE22F6C3}" type="presParOf" srcId="{4570E1C2-AEDC-4D05-A2AC-2C18A3059B3B}" destId="{361F6B71-3B9E-40BA-AD62-8CABED239087}" srcOrd="16" destOrd="0" presId="urn:microsoft.com/office/officeart/2005/8/layout/hProcess7"/>
    <dgm:cxn modelId="{92ED3780-FA05-43E8-AC0D-F5DAD76C72D5}" type="presParOf" srcId="{361F6B71-3B9E-40BA-AD62-8CABED239087}" destId="{590A341E-2378-476A-94CF-143DAA1BBEF6}" srcOrd="0" destOrd="0" presId="urn:microsoft.com/office/officeart/2005/8/layout/hProcess7"/>
    <dgm:cxn modelId="{FB4144B6-3BE7-4586-BF49-D99FE54F3626}" type="presParOf" srcId="{361F6B71-3B9E-40BA-AD62-8CABED239087}" destId="{21FB902B-8207-4F82-AE82-1E70CD37BBCC}" srcOrd="1" destOrd="0" presId="urn:microsoft.com/office/officeart/2005/8/layout/hProcess7"/>
    <dgm:cxn modelId="{09EBD162-B742-4BF0-BC26-547422860350}" type="presParOf" srcId="{361F6B71-3B9E-40BA-AD62-8CABED239087}" destId="{CC4C9F42-2AE0-465C-BC70-B8F4A4F422E3}" srcOrd="2" destOrd="0" presId="urn:microsoft.com/office/officeart/2005/8/layout/hProcess7"/>
    <dgm:cxn modelId="{DDD15320-C443-4B69-94A7-D6D4F59F3A40}" type="presParOf" srcId="{4570E1C2-AEDC-4D05-A2AC-2C18A3059B3B}" destId="{C8AB00BE-DA10-4FBC-A384-7EA40787BFD9}" srcOrd="17" destOrd="0" presId="urn:microsoft.com/office/officeart/2005/8/layout/hProcess7"/>
    <dgm:cxn modelId="{8B0A703B-B7BF-4467-9B2D-F265E9946896}" type="presParOf" srcId="{4570E1C2-AEDC-4D05-A2AC-2C18A3059B3B}" destId="{AF04F33E-A668-440E-9657-987E0B1AD4B4}" srcOrd="18" destOrd="0" presId="urn:microsoft.com/office/officeart/2005/8/layout/hProcess7"/>
    <dgm:cxn modelId="{780CD2AD-0050-4BDB-B553-9B48E67D8B3C}" type="presParOf" srcId="{AF04F33E-A668-440E-9657-987E0B1AD4B4}" destId="{0D124741-C310-494B-9E0A-CFA33F6F4F6F}" srcOrd="0" destOrd="0" presId="urn:microsoft.com/office/officeart/2005/8/layout/hProcess7"/>
    <dgm:cxn modelId="{7F305BFC-5CB2-4599-84EC-53699F93EB4C}" type="presParOf" srcId="{AF04F33E-A668-440E-9657-987E0B1AD4B4}" destId="{E961F114-356A-4AA8-B580-B22AE020B402}" srcOrd="1" destOrd="0" presId="urn:microsoft.com/office/officeart/2005/8/layout/hProcess7"/>
    <dgm:cxn modelId="{3AE99EDD-6054-4753-9A40-0E6C0235F64A}" type="presParOf" srcId="{AF04F33E-A668-440E-9657-987E0B1AD4B4}" destId="{8B376CF2-BBD1-4D90-9C60-64D6D2C6DF2F}" srcOrd="2" destOrd="0" presId="urn:microsoft.com/office/officeart/2005/8/layout/hProcess7"/>
    <dgm:cxn modelId="{35E4E2D4-4345-43ED-958A-35FBD4719EF1}" type="presParOf" srcId="{4570E1C2-AEDC-4D05-A2AC-2C18A3059B3B}" destId="{CAA680CF-F80E-45F0-804C-C9A0510A9411}" srcOrd="19" destOrd="0" presId="urn:microsoft.com/office/officeart/2005/8/layout/hProcess7"/>
    <dgm:cxn modelId="{50BB8FE0-6C5C-42F6-A601-DD2314AD0647}" type="presParOf" srcId="{4570E1C2-AEDC-4D05-A2AC-2C18A3059B3B}" destId="{F69DBC66-4A6B-4F53-B4B7-0E3DE37B30A9}" srcOrd="20" destOrd="0" presId="urn:microsoft.com/office/officeart/2005/8/layout/hProcess7"/>
    <dgm:cxn modelId="{10CAC2B2-A261-45E3-8544-21D838A08F14}" type="presParOf" srcId="{F69DBC66-4A6B-4F53-B4B7-0E3DE37B30A9}" destId="{C8F261CF-C549-4D65-9E6B-D20B9DBDC5F6}" srcOrd="0" destOrd="0" presId="urn:microsoft.com/office/officeart/2005/8/layout/hProcess7"/>
    <dgm:cxn modelId="{8A4BB607-6057-4775-8D92-74C77188C896}" type="presParOf" srcId="{F69DBC66-4A6B-4F53-B4B7-0E3DE37B30A9}" destId="{6BF363E0-18F1-40EA-8CED-CBA286D72E30}" srcOrd="1" destOrd="0" presId="urn:microsoft.com/office/officeart/2005/8/layout/hProcess7"/>
    <dgm:cxn modelId="{AE491B4E-CDC1-4D03-AB2B-3354CDA7010E}" type="presParOf" srcId="{F69DBC66-4A6B-4F53-B4B7-0E3DE37B30A9}" destId="{72FFDB85-420C-448B-BBA2-EC0EB34D0F33}" srcOrd="2" destOrd="0" presId="urn:microsoft.com/office/officeart/2005/8/layout/hProcess7"/>
    <dgm:cxn modelId="{7AA1CDA8-83A4-449A-8922-7D66090C279D}" type="presParOf" srcId="{4570E1C2-AEDC-4D05-A2AC-2C18A3059B3B}" destId="{A94721B4-57F3-4F08-A11B-184669638E0A}" srcOrd="21" destOrd="0" presId="urn:microsoft.com/office/officeart/2005/8/layout/hProcess7"/>
    <dgm:cxn modelId="{F1574B1B-BD9A-4D2F-A1E8-BBFDD5F576B2}" type="presParOf" srcId="{4570E1C2-AEDC-4D05-A2AC-2C18A3059B3B}" destId="{BAB862A8-8FD6-46DF-A710-5D3EA7EC396C}" srcOrd="22" destOrd="0" presId="urn:microsoft.com/office/officeart/2005/8/layout/hProcess7"/>
    <dgm:cxn modelId="{570A9A66-B164-4127-9AC0-45A97EA7527E}" type="presParOf" srcId="{BAB862A8-8FD6-46DF-A710-5D3EA7EC396C}" destId="{0A7C3542-38BE-4CA8-8ED2-FD4C3E9C999B}" srcOrd="0" destOrd="0" presId="urn:microsoft.com/office/officeart/2005/8/layout/hProcess7"/>
    <dgm:cxn modelId="{3E01DE48-73BC-4F50-A807-0816EBF4D3A6}" type="presParOf" srcId="{BAB862A8-8FD6-46DF-A710-5D3EA7EC396C}" destId="{B1D09609-1572-44AE-A377-74AA21D91499}" srcOrd="1" destOrd="0" presId="urn:microsoft.com/office/officeart/2005/8/layout/hProcess7"/>
    <dgm:cxn modelId="{F4DDA2E0-1B48-42A6-86F1-662B857663B0}" type="presParOf" srcId="{BAB862A8-8FD6-46DF-A710-5D3EA7EC396C}" destId="{64E12F0A-31AF-4330-8793-4DA0ACCEA7E0}" srcOrd="2" destOrd="0" presId="urn:microsoft.com/office/officeart/2005/8/layout/hProcess7"/>
    <dgm:cxn modelId="{FB3FF0E2-3B78-43A6-B169-14C78CB45026}" type="presParOf" srcId="{4570E1C2-AEDC-4D05-A2AC-2C18A3059B3B}" destId="{4D8061B3-8354-4DE0-BBCC-3E7E567646DB}" srcOrd="23" destOrd="0" presId="urn:microsoft.com/office/officeart/2005/8/layout/hProcess7"/>
    <dgm:cxn modelId="{5C5F1A01-80B4-4C58-AD51-EBFB248EB8B7}" type="presParOf" srcId="{4570E1C2-AEDC-4D05-A2AC-2C18A3059B3B}" destId="{9344D794-8278-4098-A602-CF05BE31696E}" srcOrd="24" destOrd="0" presId="urn:microsoft.com/office/officeart/2005/8/layout/hProcess7"/>
    <dgm:cxn modelId="{9E3E2AAA-2DF8-476E-8A4A-A54181CEEB44}" type="presParOf" srcId="{9344D794-8278-4098-A602-CF05BE31696E}" destId="{F944C0E1-8190-425C-AAAB-7B79D2BDC756}" srcOrd="0" destOrd="0" presId="urn:microsoft.com/office/officeart/2005/8/layout/hProcess7"/>
    <dgm:cxn modelId="{107668A4-5D58-41A3-B408-87EF57DBC470}" type="presParOf" srcId="{9344D794-8278-4098-A602-CF05BE31696E}" destId="{DBF5C5C6-C1A6-422F-BCBB-56A002FB7481}" srcOrd="1" destOrd="0" presId="urn:microsoft.com/office/officeart/2005/8/layout/hProcess7"/>
    <dgm:cxn modelId="{982E06B7-B563-45A2-A944-55EB009D420D}" type="presParOf" srcId="{9344D794-8278-4098-A602-CF05BE31696E}" destId="{76B0D656-7AE1-44A1-A018-58BD911D945B}" srcOrd="2" destOrd="0" presId="urn:microsoft.com/office/officeart/2005/8/layout/hProcess7"/>
    <dgm:cxn modelId="{29095918-7A2E-4039-A5EA-1E1FFB408C0A}" type="presParOf" srcId="{4570E1C2-AEDC-4D05-A2AC-2C18A3059B3B}" destId="{A6A1377D-BFA1-4BFD-83BF-0500E2A36D16}" srcOrd="25" destOrd="0" presId="urn:microsoft.com/office/officeart/2005/8/layout/hProcess7"/>
    <dgm:cxn modelId="{1D75C242-B4A6-4F70-9452-C3FD21A6121C}" type="presParOf" srcId="{4570E1C2-AEDC-4D05-A2AC-2C18A3059B3B}" destId="{88F111B5-993C-4E18-AFDD-9FBEF13FCEA6}" srcOrd="26" destOrd="0" presId="urn:microsoft.com/office/officeart/2005/8/layout/hProcess7"/>
    <dgm:cxn modelId="{7FC794BB-7456-4A28-ABC7-F4BD183ECCC5}" type="presParOf" srcId="{88F111B5-993C-4E18-AFDD-9FBEF13FCEA6}" destId="{79EE27E4-669D-4B08-B12C-39A2A1B0ECD6}" srcOrd="0" destOrd="0" presId="urn:microsoft.com/office/officeart/2005/8/layout/hProcess7"/>
    <dgm:cxn modelId="{10F1F17C-7F09-47D8-90AD-1272A7DB65E7}" type="presParOf" srcId="{88F111B5-993C-4E18-AFDD-9FBEF13FCEA6}" destId="{D071EE65-1038-4930-A1CA-FE92E58DA2AD}" srcOrd="1" destOrd="0" presId="urn:microsoft.com/office/officeart/2005/8/layout/hProcess7"/>
    <dgm:cxn modelId="{AA03F982-4FCF-4118-BA83-0F6D5D9F41BA}" type="presParOf" srcId="{88F111B5-993C-4E18-AFDD-9FBEF13FCEA6}" destId="{060AFD2D-16B4-4B6C-BD2F-721E7636186B}" srcOrd="2" destOrd="0" presId="urn:microsoft.com/office/officeart/2005/8/layout/hProcess7"/>
    <dgm:cxn modelId="{080AD46F-43FC-41B0-8B49-6B24D842A60D}" type="presParOf" srcId="{4570E1C2-AEDC-4D05-A2AC-2C18A3059B3B}" destId="{FBB61D16-C625-45B7-839A-1E92EA10823B}" srcOrd="27" destOrd="0" presId="urn:microsoft.com/office/officeart/2005/8/layout/hProcess7"/>
    <dgm:cxn modelId="{F1C57C82-FAD9-45B5-B5F1-795411EB3814}" type="presParOf" srcId="{4570E1C2-AEDC-4D05-A2AC-2C18A3059B3B}" destId="{9205C0AA-2DB2-4AB5-A02A-3A4FBA0E1FF6}" srcOrd="28" destOrd="0" presId="urn:microsoft.com/office/officeart/2005/8/layout/hProcess7"/>
    <dgm:cxn modelId="{DC66DD94-C8FE-4C43-81FC-D8A08AF5FCFB}" type="presParOf" srcId="{9205C0AA-2DB2-4AB5-A02A-3A4FBA0E1FF6}" destId="{E6A7FCF0-8C22-4EB7-888B-E30CF7F2F71F}" srcOrd="0" destOrd="0" presId="urn:microsoft.com/office/officeart/2005/8/layout/hProcess7"/>
    <dgm:cxn modelId="{D2C4A22F-1994-4F7A-8D40-8D12F428E44C}" type="presParOf" srcId="{9205C0AA-2DB2-4AB5-A02A-3A4FBA0E1FF6}" destId="{24D44E7C-6620-4024-8CD6-2247D2ED27C1}" srcOrd="1" destOrd="0" presId="urn:microsoft.com/office/officeart/2005/8/layout/hProcess7"/>
    <dgm:cxn modelId="{0489AE80-D143-4FF7-9D43-2BF2C07EB93C}" type="presParOf" srcId="{9205C0AA-2DB2-4AB5-A02A-3A4FBA0E1FF6}" destId="{A76A1697-51FC-4983-B8EE-EA944A9B5F3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55C7-01C9-4976-8515-8BE386E4A8C6}">
      <dsp:nvSpPr>
        <dsp:cNvPr id="0" name=""/>
        <dsp:cNvSpPr/>
      </dsp:nvSpPr>
      <dsp:spPr>
        <a:xfrm>
          <a:off x="341" y="0"/>
          <a:ext cx="1468247" cy="134501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2017</a:t>
          </a:r>
        </a:p>
      </dsp:txBody>
      <dsp:txXfrm rot="16200000">
        <a:off x="-404289" y="404630"/>
        <a:ext cx="1102909" cy="293649"/>
      </dsp:txXfrm>
    </dsp:sp>
    <dsp:sp modelId="{4D18F665-321D-4135-BE4F-978082C4D6D4}">
      <dsp:nvSpPr>
        <dsp:cNvPr id="0" name=""/>
        <dsp:cNvSpPr/>
      </dsp:nvSpPr>
      <dsp:spPr>
        <a:xfrm>
          <a:off x="293990" y="0"/>
          <a:ext cx="1093844" cy="1345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2017 NEI</a:t>
          </a:r>
        </a:p>
      </dsp:txBody>
      <dsp:txXfrm>
        <a:off x="293990" y="0"/>
        <a:ext cx="1093844" cy="1345012"/>
      </dsp:txXfrm>
    </dsp:sp>
    <dsp:sp modelId="{794A926F-15F8-4303-93FB-D6323AABC645}">
      <dsp:nvSpPr>
        <dsp:cNvPr id="0" name=""/>
        <dsp:cNvSpPr/>
      </dsp:nvSpPr>
      <dsp:spPr>
        <a:xfrm>
          <a:off x="1519976" y="0"/>
          <a:ext cx="1468247" cy="134501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2020</a:t>
          </a:r>
        </a:p>
      </dsp:txBody>
      <dsp:txXfrm rot="16200000">
        <a:off x="1115346" y="404630"/>
        <a:ext cx="1102909" cy="293649"/>
      </dsp:txXfrm>
    </dsp:sp>
    <dsp:sp modelId="{83304A5D-0FCD-4062-9F3C-01B4C7F2FCBB}">
      <dsp:nvSpPr>
        <dsp:cNvPr id="0" name=""/>
        <dsp:cNvSpPr/>
      </dsp:nvSpPr>
      <dsp:spPr>
        <a:xfrm rot="5400000">
          <a:off x="1428426" y="1043622"/>
          <a:ext cx="197784" cy="2202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964A6-B199-4B31-895E-4BFAC164200D}">
      <dsp:nvSpPr>
        <dsp:cNvPr id="0" name=""/>
        <dsp:cNvSpPr/>
      </dsp:nvSpPr>
      <dsp:spPr>
        <a:xfrm>
          <a:off x="1813626" y="0"/>
          <a:ext cx="1093844" cy="1345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2020 NEI</a:t>
          </a:r>
        </a:p>
      </dsp:txBody>
      <dsp:txXfrm>
        <a:off x="1813626" y="0"/>
        <a:ext cx="1093844" cy="1345012"/>
      </dsp:txXfrm>
    </dsp:sp>
    <dsp:sp modelId="{9219D6F9-4F0E-4596-871E-8B95B9F683D2}">
      <dsp:nvSpPr>
        <dsp:cNvPr id="0" name=""/>
        <dsp:cNvSpPr/>
      </dsp:nvSpPr>
      <dsp:spPr>
        <a:xfrm>
          <a:off x="3039612" y="0"/>
          <a:ext cx="1468247" cy="134501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2023</a:t>
          </a:r>
        </a:p>
      </dsp:txBody>
      <dsp:txXfrm rot="16200000">
        <a:off x="2634982" y="404630"/>
        <a:ext cx="1102909" cy="293649"/>
      </dsp:txXfrm>
    </dsp:sp>
    <dsp:sp modelId="{3392D531-7B1E-4BD4-89F7-04BCC4C3E28C}">
      <dsp:nvSpPr>
        <dsp:cNvPr id="0" name=""/>
        <dsp:cNvSpPr/>
      </dsp:nvSpPr>
      <dsp:spPr>
        <a:xfrm rot="5400000">
          <a:off x="2948061" y="1043622"/>
          <a:ext cx="197784" cy="2202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6D9C9-558F-48FA-8F4C-757658C03E52}">
      <dsp:nvSpPr>
        <dsp:cNvPr id="0" name=""/>
        <dsp:cNvSpPr/>
      </dsp:nvSpPr>
      <dsp:spPr>
        <a:xfrm>
          <a:off x="3333262" y="0"/>
          <a:ext cx="1093844" cy="1345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2023 NEI</a:t>
          </a:r>
        </a:p>
      </dsp:txBody>
      <dsp:txXfrm>
        <a:off x="3333262" y="0"/>
        <a:ext cx="1093844" cy="1345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55C7-01C9-4976-8515-8BE386E4A8C6}">
      <dsp:nvSpPr>
        <dsp:cNvPr id="0" name=""/>
        <dsp:cNvSpPr/>
      </dsp:nvSpPr>
      <dsp:spPr>
        <a:xfrm>
          <a:off x="4361" y="0"/>
          <a:ext cx="2623216" cy="1659565"/>
        </a:xfrm>
        <a:prstGeom prst="roundRect">
          <a:avLst>
            <a:gd name="adj" fmla="val 5000"/>
          </a:avLst>
        </a:prstGeom>
        <a:solidFill>
          <a:srgbClr val="315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2023</a:t>
          </a:r>
        </a:p>
      </dsp:txBody>
      <dsp:txXfrm rot="16200000">
        <a:off x="-413738" y="418100"/>
        <a:ext cx="1360843" cy="524643"/>
      </dsp:txXfrm>
    </dsp:sp>
    <dsp:sp modelId="{4D18F665-321D-4135-BE4F-978082C4D6D4}">
      <dsp:nvSpPr>
        <dsp:cNvPr id="0" name=""/>
        <dsp:cNvSpPr/>
      </dsp:nvSpPr>
      <dsp:spPr>
        <a:xfrm>
          <a:off x="529004" y="0"/>
          <a:ext cx="1954296" cy="1659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Year of emissions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EPA releases 2023 NEI Plan</a:t>
          </a:r>
        </a:p>
      </dsp:txBody>
      <dsp:txXfrm>
        <a:off x="529004" y="0"/>
        <a:ext cx="1954296" cy="1659565"/>
      </dsp:txXfrm>
    </dsp:sp>
    <dsp:sp modelId="{794A926F-15F8-4303-93FB-D6323AABC645}">
      <dsp:nvSpPr>
        <dsp:cNvPr id="0" name=""/>
        <dsp:cNvSpPr/>
      </dsp:nvSpPr>
      <dsp:spPr>
        <a:xfrm>
          <a:off x="2719389" y="0"/>
          <a:ext cx="2623216" cy="1659565"/>
        </a:xfrm>
        <a:prstGeom prst="roundRect">
          <a:avLst>
            <a:gd name="adj" fmla="val 5000"/>
          </a:avLst>
        </a:prstGeom>
        <a:solidFill>
          <a:srgbClr val="3D6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2024</a:t>
          </a:r>
        </a:p>
      </dsp:txBody>
      <dsp:txXfrm rot="16200000">
        <a:off x="2301289" y="418100"/>
        <a:ext cx="1360843" cy="524643"/>
      </dsp:txXfrm>
    </dsp:sp>
    <dsp:sp modelId="{83304A5D-0FCD-4062-9F3C-01B4C7F2FCBB}">
      <dsp:nvSpPr>
        <dsp:cNvPr id="0" name=""/>
        <dsp:cNvSpPr/>
      </dsp:nvSpPr>
      <dsp:spPr>
        <a:xfrm rot="5400000">
          <a:off x="2610554" y="1226031"/>
          <a:ext cx="243903" cy="3934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964A6-B199-4B31-895E-4BFAC164200D}">
      <dsp:nvSpPr>
        <dsp:cNvPr id="0" name=""/>
        <dsp:cNvSpPr/>
      </dsp:nvSpPr>
      <dsp:spPr>
        <a:xfrm>
          <a:off x="3244033" y="0"/>
          <a:ext cx="1954296" cy="1659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EPA gathers data and SLTs estimate emissions</a:t>
          </a:r>
        </a:p>
      </dsp:txBody>
      <dsp:txXfrm>
        <a:off x="3244033" y="0"/>
        <a:ext cx="1954296" cy="1659565"/>
      </dsp:txXfrm>
    </dsp:sp>
    <dsp:sp modelId="{9219D6F9-4F0E-4596-871E-8B95B9F683D2}">
      <dsp:nvSpPr>
        <dsp:cNvPr id="0" name=""/>
        <dsp:cNvSpPr/>
      </dsp:nvSpPr>
      <dsp:spPr>
        <a:xfrm>
          <a:off x="5434418" y="0"/>
          <a:ext cx="2623216" cy="1659565"/>
        </a:xfrm>
        <a:prstGeom prst="roundRect">
          <a:avLst>
            <a:gd name="adj" fmla="val 5000"/>
          </a:avLst>
        </a:prstGeom>
        <a:solidFill>
          <a:srgbClr val="5D85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2025</a:t>
          </a:r>
        </a:p>
      </dsp:txBody>
      <dsp:txXfrm rot="16200000">
        <a:off x="5016318" y="418100"/>
        <a:ext cx="1360843" cy="524643"/>
      </dsp:txXfrm>
    </dsp:sp>
    <dsp:sp modelId="{3392D531-7B1E-4BD4-89F7-04BCC4C3E28C}">
      <dsp:nvSpPr>
        <dsp:cNvPr id="0" name=""/>
        <dsp:cNvSpPr/>
      </dsp:nvSpPr>
      <dsp:spPr>
        <a:xfrm rot="5400000">
          <a:off x="5325582" y="1226031"/>
          <a:ext cx="243903" cy="3934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11190"/>
              <a:satOff val="7467"/>
              <a:lumOff val="26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6D9C9-558F-48FA-8F4C-757658C03E52}">
      <dsp:nvSpPr>
        <dsp:cNvPr id="0" name=""/>
        <dsp:cNvSpPr/>
      </dsp:nvSpPr>
      <dsp:spPr>
        <a:xfrm>
          <a:off x="5959062" y="0"/>
          <a:ext cx="1954296" cy="1659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EPA compiles data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EPA estimates emissions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EPA conducts QA/QC</a:t>
          </a:r>
          <a:r>
            <a:rPr lang="en-US" sz="1800" b="0" kern="1200" baseline="30000">
              <a:solidFill>
                <a:schemeClr val="bg1"/>
              </a:solidFill>
            </a:rPr>
            <a:t>*</a:t>
          </a:r>
          <a:r>
            <a:rPr lang="en-US" sz="1800" b="0" kern="1200"/>
            <a:t> of data</a:t>
          </a:r>
          <a:endParaRPr lang="en-US" sz="1800" b="0" kern="1200">
            <a:solidFill>
              <a:schemeClr val="bg1"/>
            </a:solidFill>
          </a:endParaRPr>
        </a:p>
      </dsp:txBody>
      <dsp:txXfrm>
        <a:off x="5959062" y="0"/>
        <a:ext cx="1954296" cy="1659565"/>
      </dsp:txXfrm>
    </dsp:sp>
    <dsp:sp modelId="{888D7BE9-AB63-494D-975F-F38D7AEEEB93}">
      <dsp:nvSpPr>
        <dsp:cNvPr id="0" name=""/>
        <dsp:cNvSpPr/>
      </dsp:nvSpPr>
      <dsp:spPr>
        <a:xfrm>
          <a:off x="8149447" y="0"/>
          <a:ext cx="2623216" cy="1659565"/>
        </a:xfrm>
        <a:prstGeom prst="roundRect">
          <a:avLst>
            <a:gd name="adj" fmla="val 5000"/>
          </a:avLst>
        </a:prstGeom>
        <a:solidFill>
          <a:srgbClr val="95B0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2026</a:t>
          </a:r>
        </a:p>
      </dsp:txBody>
      <dsp:txXfrm rot="16200000">
        <a:off x="7731347" y="418100"/>
        <a:ext cx="1360843" cy="524643"/>
      </dsp:txXfrm>
    </dsp:sp>
    <dsp:sp modelId="{4C46752A-6CE5-4C1D-80F3-5941469C2D44}">
      <dsp:nvSpPr>
        <dsp:cNvPr id="0" name=""/>
        <dsp:cNvSpPr/>
      </dsp:nvSpPr>
      <dsp:spPr>
        <a:xfrm rot="5400000">
          <a:off x="8040611" y="1226031"/>
          <a:ext cx="243903" cy="3934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11190"/>
              <a:satOff val="7467"/>
              <a:lumOff val="26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CCCDA-82CE-47D6-91CA-E6A6D1F14906}">
      <dsp:nvSpPr>
        <dsp:cNvPr id="0" name=""/>
        <dsp:cNvSpPr/>
      </dsp:nvSpPr>
      <dsp:spPr>
        <a:xfrm>
          <a:off x="8674090" y="0"/>
          <a:ext cx="1954296" cy="16595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EPA publishes the 2023 NEI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EPA restarts process for 2026 NEI</a:t>
          </a:r>
        </a:p>
      </dsp:txBody>
      <dsp:txXfrm>
        <a:off x="8674090" y="0"/>
        <a:ext cx="1954296" cy="1659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153AA-C728-4FBB-916B-5DABB5CBE4E7}">
      <dsp:nvSpPr>
        <dsp:cNvPr id="0" name=""/>
        <dsp:cNvSpPr/>
      </dsp:nvSpPr>
      <dsp:spPr>
        <a:xfrm>
          <a:off x="1565500" y="313547"/>
          <a:ext cx="2703640" cy="844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DC5D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2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</a:rPr>
            <a:t>Demonstration of the NAAQS</a:t>
          </a:r>
        </a:p>
      </dsp:txBody>
      <dsp:txXfrm>
        <a:off x="1565500" y="313547"/>
        <a:ext cx="2703640" cy="844887"/>
      </dsp:txXfrm>
    </dsp:sp>
    <dsp:sp modelId="{94A0BE1C-7F76-4D5E-8DCF-77BA04D62CD5}">
      <dsp:nvSpPr>
        <dsp:cNvPr id="0" name=""/>
        <dsp:cNvSpPr/>
      </dsp:nvSpPr>
      <dsp:spPr>
        <a:xfrm>
          <a:off x="1452849" y="191508"/>
          <a:ext cx="591421" cy="8871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A656A-ECEF-4EB0-84C4-5B1DAD6CAE65}">
      <dsp:nvSpPr>
        <dsp:cNvPr id="0" name=""/>
        <dsp:cNvSpPr/>
      </dsp:nvSpPr>
      <dsp:spPr>
        <a:xfrm>
          <a:off x="1565500" y="1377167"/>
          <a:ext cx="2703640" cy="844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DC5D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2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</a:rPr>
            <a:t>Control Strategy Evaluation</a:t>
          </a:r>
        </a:p>
      </dsp:txBody>
      <dsp:txXfrm>
        <a:off x="1565500" y="1377167"/>
        <a:ext cx="2703640" cy="844887"/>
      </dsp:txXfrm>
    </dsp:sp>
    <dsp:sp modelId="{C6F18DA2-E20B-427D-901E-5E041B36C426}">
      <dsp:nvSpPr>
        <dsp:cNvPr id="0" name=""/>
        <dsp:cNvSpPr/>
      </dsp:nvSpPr>
      <dsp:spPr>
        <a:xfrm>
          <a:off x="1452849" y="1255128"/>
          <a:ext cx="591421" cy="8871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A9A04-2460-4A59-AEF3-265D01255F36}">
      <dsp:nvSpPr>
        <dsp:cNvPr id="0" name=""/>
        <dsp:cNvSpPr/>
      </dsp:nvSpPr>
      <dsp:spPr>
        <a:xfrm>
          <a:off x="1565500" y="2440787"/>
          <a:ext cx="2703640" cy="844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DC5D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2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</a:rPr>
            <a:t>Interstate Transport Analyses</a:t>
          </a:r>
        </a:p>
      </dsp:txBody>
      <dsp:txXfrm>
        <a:off x="1565500" y="2440787"/>
        <a:ext cx="2703640" cy="844887"/>
      </dsp:txXfrm>
    </dsp:sp>
    <dsp:sp modelId="{10CE2470-EA9D-4000-8162-708B393A7D68}">
      <dsp:nvSpPr>
        <dsp:cNvPr id="0" name=""/>
        <dsp:cNvSpPr/>
      </dsp:nvSpPr>
      <dsp:spPr>
        <a:xfrm>
          <a:off x="1452849" y="2318747"/>
          <a:ext cx="591421" cy="8871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8CFCC-2FEC-4E0A-8A91-135CA7C73F5E}">
      <dsp:nvSpPr>
        <dsp:cNvPr id="0" name=""/>
        <dsp:cNvSpPr/>
      </dsp:nvSpPr>
      <dsp:spPr>
        <a:xfrm>
          <a:off x="1565500" y="3504406"/>
          <a:ext cx="2703640" cy="844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DC5D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2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</a:rPr>
            <a:t>Regional Haze Planning</a:t>
          </a:r>
        </a:p>
      </dsp:txBody>
      <dsp:txXfrm>
        <a:off x="1565500" y="3504406"/>
        <a:ext cx="2703640" cy="844887"/>
      </dsp:txXfrm>
    </dsp:sp>
    <dsp:sp modelId="{09F68F07-EC8B-4D89-A473-2BC49F96DFF0}">
      <dsp:nvSpPr>
        <dsp:cNvPr id="0" name=""/>
        <dsp:cNvSpPr/>
      </dsp:nvSpPr>
      <dsp:spPr>
        <a:xfrm>
          <a:off x="1452849" y="3382367"/>
          <a:ext cx="591421" cy="8871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55C7-01C9-4976-8515-8BE386E4A8C6}">
      <dsp:nvSpPr>
        <dsp:cNvPr id="0" name=""/>
        <dsp:cNvSpPr/>
      </dsp:nvSpPr>
      <dsp:spPr>
        <a:xfrm>
          <a:off x="3448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2016</a:t>
          </a:r>
        </a:p>
      </dsp:txBody>
      <dsp:txXfrm rot="16200000">
        <a:off x="-565991" y="838158"/>
        <a:ext cx="1429410" cy="290530"/>
      </dsp:txXfrm>
    </dsp:sp>
    <dsp:sp modelId="{4D18F665-321D-4135-BE4F-978082C4D6D4}">
      <dsp:nvSpPr>
        <dsp:cNvPr id="0" name=""/>
        <dsp:cNvSpPr/>
      </dsp:nvSpPr>
      <dsp:spPr>
        <a:xfrm>
          <a:off x="293979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Platforms: 2016fh, 2016fj, 2016gf</a:t>
          </a:r>
        </a:p>
      </dsp:txBody>
      <dsp:txXfrm>
        <a:off x="293979" y="268718"/>
        <a:ext cx="1082226" cy="1743183"/>
      </dsp:txXfrm>
    </dsp:sp>
    <dsp:sp modelId="{794A926F-15F8-4303-93FB-D6323AABC645}">
      <dsp:nvSpPr>
        <dsp:cNvPr id="0" name=""/>
        <dsp:cNvSpPr/>
      </dsp:nvSpPr>
      <dsp:spPr>
        <a:xfrm>
          <a:off x="1506944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694603"/>
            <a:satOff val="-1162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2017</a:t>
          </a:r>
        </a:p>
      </dsp:txBody>
      <dsp:txXfrm rot="16200000">
        <a:off x="937504" y="838158"/>
        <a:ext cx="1429410" cy="290530"/>
      </dsp:txXfrm>
    </dsp:sp>
    <dsp:sp modelId="{83304A5D-0FCD-4062-9F3C-01B4C7F2FCBB}">
      <dsp:nvSpPr>
        <dsp:cNvPr id="0" name=""/>
        <dsp:cNvSpPr/>
      </dsp:nvSpPr>
      <dsp:spPr>
        <a:xfrm rot="5400000">
          <a:off x="1386179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964A6-B199-4B31-895E-4BFAC164200D}">
      <dsp:nvSpPr>
        <dsp:cNvPr id="0" name=""/>
        <dsp:cNvSpPr/>
      </dsp:nvSpPr>
      <dsp:spPr>
        <a:xfrm>
          <a:off x="1797474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2017 NEI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Platform: 2017gb</a:t>
          </a:r>
        </a:p>
      </dsp:txBody>
      <dsp:txXfrm>
        <a:off x="1797474" y="268718"/>
        <a:ext cx="1082226" cy="1743183"/>
      </dsp:txXfrm>
    </dsp:sp>
    <dsp:sp modelId="{9219D6F9-4F0E-4596-871E-8B95B9F683D2}">
      <dsp:nvSpPr>
        <dsp:cNvPr id="0" name=""/>
        <dsp:cNvSpPr/>
      </dsp:nvSpPr>
      <dsp:spPr>
        <a:xfrm>
          <a:off x="3010439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1389207"/>
            <a:satOff val="-2323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2018</a:t>
          </a:r>
        </a:p>
      </dsp:txBody>
      <dsp:txXfrm rot="16200000">
        <a:off x="2440999" y="838158"/>
        <a:ext cx="1429410" cy="290530"/>
      </dsp:txXfrm>
    </dsp:sp>
    <dsp:sp modelId="{3392D531-7B1E-4BD4-89F7-04BCC4C3E28C}">
      <dsp:nvSpPr>
        <dsp:cNvPr id="0" name=""/>
        <dsp:cNvSpPr/>
      </dsp:nvSpPr>
      <dsp:spPr>
        <a:xfrm rot="5400000">
          <a:off x="2889675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10371"/>
              <a:satOff val="-1355"/>
              <a:lumOff val="-59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6D9C9-558F-48FA-8F4C-757658C03E52}">
      <dsp:nvSpPr>
        <dsp:cNvPr id="0" name=""/>
        <dsp:cNvSpPr/>
      </dsp:nvSpPr>
      <dsp:spPr>
        <a:xfrm>
          <a:off x="3300970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Platforms: 2018gc, 2018gg</a:t>
          </a:r>
        </a:p>
      </dsp:txBody>
      <dsp:txXfrm>
        <a:off x="3300970" y="268718"/>
        <a:ext cx="1082226" cy="1743183"/>
      </dsp:txXfrm>
    </dsp:sp>
    <dsp:sp modelId="{3E1E1337-21A5-4BDB-B0A8-14DC0E656B5C}">
      <dsp:nvSpPr>
        <dsp:cNvPr id="0" name=""/>
        <dsp:cNvSpPr/>
      </dsp:nvSpPr>
      <dsp:spPr>
        <a:xfrm>
          <a:off x="4513935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2083810"/>
            <a:satOff val="-3485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2019</a:t>
          </a:r>
        </a:p>
      </dsp:txBody>
      <dsp:txXfrm rot="16200000">
        <a:off x="3944495" y="838158"/>
        <a:ext cx="1429410" cy="290530"/>
      </dsp:txXfrm>
    </dsp:sp>
    <dsp:sp modelId="{053637CF-928C-41A5-94AA-B1D7660D534D}">
      <dsp:nvSpPr>
        <dsp:cNvPr id="0" name=""/>
        <dsp:cNvSpPr/>
      </dsp:nvSpPr>
      <dsp:spPr>
        <a:xfrm rot="5400000">
          <a:off x="4393170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620741"/>
              <a:satOff val="-2710"/>
              <a:lumOff val="-11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9D1CD-25AB-4A45-8A3C-06B3BD608BE0}">
      <dsp:nvSpPr>
        <dsp:cNvPr id="0" name=""/>
        <dsp:cNvSpPr/>
      </dsp:nvSpPr>
      <dsp:spPr>
        <a:xfrm>
          <a:off x="4804465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Platform: 2019ge</a:t>
          </a:r>
        </a:p>
      </dsp:txBody>
      <dsp:txXfrm>
        <a:off x="4804465" y="268718"/>
        <a:ext cx="1082226" cy="1743183"/>
      </dsp:txXfrm>
    </dsp:sp>
    <dsp:sp modelId="{590A341E-2378-476A-94CF-143DAA1BBEF6}">
      <dsp:nvSpPr>
        <dsp:cNvPr id="0" name=""/>
        <dsp:cNvSpPr/>
      </dsp:nvSpPr>
      <dsp:spPr>
        <a:xfrm>
          <a:off x="6017430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2778413"/>
            <a:satOff val="-4646"/>
            <a:lumOff val="-2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2020</a:t>
          </a:r>
        </a:p>
      </dsp:txBody>
      <dsp:txXfrm rot="16200000">
        <a:off x="5447991" y="838158"/>
        <a:ext cx="1429410" cy="290530"/>
      </dsp:txXfrm>
    </dsp:sp>
    <dsp:sp modelId="{9A9C7FFC-A78B-46FD-BB3B-6B658305A372}">
      <dsp:nvSpPr>
        <dsp:cNvPr id="0" name=""/>
        <dsp:cNvSpPr/>
      </dsp:nvSpPr>
      <dsp:spPr>
        <a:xfrm rot="5400000">
          <a:off x="5896666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431111"/>
              <a:satOff val="-4065"/>
              <a:lumOff val="-1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C9F42-2AE0-465C-BC70-B8F4A4F422E3}">
      <dsp:nvSpPr>
        <dsp:cNvPr id="0" name=""/>
        <dsp:cNvSpPr/>
      </dsp:nvSpPr>
      <dsp:spPr>
        <a:xfrm>
          <a:off x="6307961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2020 NEI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Platforms: 2020ha2 </a:t>
          </a:r>
        </a:p>
      </dsp:txBody>
      <dsp:txXfrm>
        <a:off x="6307961" y="268718"/>
        <a:ext cx="1082226" cy="1743183"/>
      </dsp:txXfrm>
    </dsp:sp>
    <dsp:sp modelId="{C8F261CF-C549-4D65-9E6B-D20B9DBDC5F6}">
      <dsp:nvSpPr>
        <dsp:cNvPr id="0" name=""/>
        <dsp:cNvSpPr/>
      </dsp:nvSpPr>
      <dsp:spPr>
        <a:xfrm>
          <a:off x="7520926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3473016"/>
            <a:satOff val="-5808"/>
            <a:lumOff val="-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2021</a:t>
          </a:r>
        </a:p>
      </dsp:txBody>
      <dsp:txXfrm rot="16200000">
        <a:off x="6951486" y="838158"/>
        <a:ext cx="1429410" cy="290530"/>
      </dsp:txXfrm>
    </dsp:sp>
    <dsp:sp modelId="{E961F114-356A-4AA8-B580-B22AE020B402}">
      <dsp:nvSpPr>
        <dsp:cNvPr id="0" name=""/>
        <dsp:cNvSpPr/>
      </dsp:nvSpPr>
      <dsp:spPr>
        <a:xfrm rot="5400000">
          <a:off x="7400162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241482"/>
              <a:satOff val="-5421"/>
              <a:lumOff val="-2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FDB85-420C-448B-BBA2-EC0EB34D0F33}">
      <dsp:nvSpPr>
        <dsp:cNvPr id="0" name=""/>
        <dsp:cNvSpPr/>
      </dsp:nvSpPr>
      <dsp:spPr>
        <a:xfrm>
          <a:off x="7811456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Platform: 2021hb</a:t>
          </a:r>
        </a:p>
      </dsp:txBody>
      <dsp:txXfrm>
        <a:off x="7811456" y="268718"/>
        <a:ext cx="1082226" cy="1743183"/>
      </dsp:txXfrm>
    </dsp:sp>
    <dsp:sp modelId="{F944C0E1-8190-425C-AAAB-7B79D2BDC756}">
      <dsp:nvSpPr>
        <dsp:cNvPr id="0" name=""/>
        <dsp:cNvSpPr/>
      </dsp:nvSpPr>
      <dsp:spPr>
        <a:xfrm>
          <a:off x="9024421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4167620"/>
            <a:satOff val="-6969"/>
            <a:lumOff val="-3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2022</a:t>
          </a:r>
        </a:p>
      </dsp:txBody>
      <dsp:txXfrm rot="16200000">
        <a:off x="8454982" y="838158"/>
        <a:ext cx="1429410" cy="290530"/>
      </dsp:txXfrm>
    </dsp:sp>
    <dsp:sp modelId="{B1D09609-1572-44AE-A377-74AA21D91499}">
      <dsp:nvSpPr>
        <dsp:cNvPr id="0" name=""/>
        <dsp:cNvSpPr/>
      </dsp:nvSpPr>
      <dsp:spPr>
        <a:xfrm rot="5400000">
          <a:off x="8903657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051852"/>
              <a:satOff val="-6776"/>
              <a:lumOff val="-2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0D656-7AE1-44A1-A018-58BD911D945B}">
      <dsp:nvSpPr>
        <dsp:cNvPr id="0" name=""/>
        <dsp:cNvSpPr/>
      </dsp:nvSpPr>
      <dsp:spPr>
        <a:xfrm>
          <a:off x="9314952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Modeling Platforms: 2022hc, 2022hd, 2022he</a:t>
          </a:r>
        </a:p>
      </dsp:txBody>
      <dsp:txXfrm>
        <a:off x="9314952" y="268718"/>
        <a:ext cx="1082226" cy="1743183"/>
      </dsp:txXfrm>
    </dsp:sp>
    <dsp:sp modelId="{E6A7FCF0-8C22-4EB7-888B-E30CF7F2F71F}">
      <dsp:nvSpPr>
        <dsp:cNvPr id="0" name=""/>
        <dsp:cNvSpPr/>
      </dsp:nvSpPr>
      <dsp:spPr>
        <a:xfrm>
          <a:off x="10527917" y="268718"/>
          <a:ext cx="1452652" cy="1743183"/>
        </a:xfrm>
        <a:prstGeom prst="roundRect">
          <a:avLst>
            <a:gd name="adj" fmla="val 5000"/>
          </a:avLst>
        </a:prstGeom>
        <a:solidFill>
          <a:schemeClr val="accent5">
            <a:hueOff val="4862223"/>
            <a:satOff val="-8131"/>
            <a:lumOff val="-3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2023</a:t>
          </a:r>
        </a:p>
      </dsp:txBody>
      <dsp:txXfrm rot="16200000">
        <a:off x="9958477" y="838158"/>
        <a:ext cx="1429410" cy="290530"/>
      </dsp:txXfrm>
    </dsp:sp>
    <dsp:sp modelId="{D071EE65-1038-4930-A1CA-FE92E58DA2AD}">
      <dsp:nvSpPr>
        <dsp:cNvPr id="0" name=""/>
        <dsp:cNvSpPr/>
      </dsp:nvSpPr>
      <dsp:spPr>
        <a:xfrm rot="5400000">
          <a:off x="10407153" y="1653426"/>
          <a:ext cx="256055" cy="217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862223"/>
              <a:satOff val="-8131"/>
              <a:lumOff val="-3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A1697-51FC-4983-B8EE-EA944A9B5F3D}">
      <dsp:nvSpPr>
        <dsp:cNvPr id="0" name=""/>
        <dsp:cNvSpPr/>
      </dsp:nvSpPr>
      <dsp:spPr>
        <a:xfrm>
          <a:off x="10818448" y="268718"/>
          <a:ext cx="1082226" cy="17431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2023 NEI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>
        <a:off x="10818448" y="268718"/>
        <a:ext cx="1082226" cy="174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56C8DF-F27B-3647-94B2-005B8F14A4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9D34E-0717-A84A-9FD4-6B81D7B443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0A313-73FD-894B-B902-A9BCBEE7B476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CD957-8B04-DF46-A356-8351B9D30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4A90B-60B1-0A4D-B615-3F0979EC21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CAAB-A889-E44C-AEEE-1CD940F76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B3FF-CF48-4E88-88E9-A9E4A330CFD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658D7-D44A-4461-9608-1C013A58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58D7-D44A-4461-9608-1C013A58F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ACEDF-1776-96C4-26B8-B6A046CA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77A8F-9D39-14B6-940D-89CF533E9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2FC02-7ED8-E693-66BB-B6582529E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E9D87-D0ED-623D-86DE-8F1E315D9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58D7-D44A-4461-9608-1C013A58F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CDDD2-174C-A453-3B7A-0A113D14E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2F0BF-AFE4-05C2-92CF-0F4BC3F1E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2343A-3B26-0834-B3D4-72E630836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/>
              <a:t>Important for Ozone, PM2.5, PM10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/>
              <a:t>Supports SIP control strategies, </a:t>
            </a:r>
            <a:r>
              <a:rPr lang="en-US" err="1"/>
              <a:t>rulemankings</a:t>
            </a:r>
            <a:r>
              <a:rPr lang="en-US"/>
              <a:t>, cost-benefit analyses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/>
              <a:t>The latest example of a regulatory transport analysis is the GNP addressing interstate ozone transport for the 2015 O3 NAAQS. 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Not listed on slide:  national rulemaking and characterizing background (ozone) and transport (international, smoke)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D36C-B577-417E-1870-47267D314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58D7-D44A-4461-9608-1C013A58F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3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4271-6DD4-952E-A685-A72629995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EEB77-126D-B90C-D3CE-7C93BB7AA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6CC11-4C87-0646-D878-5A1CB7836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E0C0-07C6-1398-210A-CE7DDB621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58D7-D44A-4461-9608-1C013A58F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9990-AF65-BCCE-50CD-7F787FE81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7145B-9127-5F8A-D6CF-0AA676C30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61521-2AB4-5574-4AE2-D59E2C02E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5CE19-7CF2-E23F-71F8-A9044711B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58D7-D44A-4461-9608-1C013A58F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DBED2-DD7A-59A3-1B54-75116286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1FF94-0F31-E539-4F34-B17791858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ABE8F-49B1-EFEF-84B4-40F769132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506A-BF04-7ED4-40D2-8C0948B6B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658D7-D44A-4461-9608-1C013A58F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2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F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97A9-4CD0-4585-B584-4FA32B77B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4738"/>
            <a:ext cx="9144000" cy="156596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A79EA-BD89-46BF-97AA-A6299DCD0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7333"/>
            <a:ext cx="9144000" cy="7509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70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7992-B4C2-4A60-8025-AB19B9C9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CAADC-2BED-48A1-AA37-B2B95D437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562CFCB-A7DE-4D39-A68A-196E4CFD8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FE85909-272A-4187-880E-97B79E7B5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8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F8114-D319-4892-9F2A-A78479870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31B0F-3982-4A35-A5C3-5E1819A95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FC8B8A2-4CEE-43A6-9B5C-ACB7EDF83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2F81457-2F02-458D-A34F-7AFE0ACA24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9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57DF-731C-4B70-A995-18815837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E9B0-0B8B-47B3-AD6B-723C91C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8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5827-7026-4FB0-B3DE-EB7E43C7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444"/>
            <a:ext cx="10515600" cy="16290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D3E73-92B1-4EB4-9242-48A2D8F1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2F2424-1E57-48CC-9127-3898C0DC3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E172C5-8A4C-40A8-BF4A-1D3B2C956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7EB5-763E-4877-A20D-D19530AB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C54F-E2C5-4BC3-8FD3-80870B480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5D64F-8C26-43CB-8442-176EDFD2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19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2F4D-49A7-4001-97FE-26BC10C0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A905-671A-497E-9F86-00D06ED5A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417B7-D7C7-49E5-AEAD-627E1BCE1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0555F-E9EB-471D-BF0E-7909A3086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B6EDA-7D56-4284-87F9-B5BB79F8F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1D646EB-1B30-4C58-B969-2A2E2B023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832D93A-FA9A-4C82-BB23-54BAAF9ED6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2DF5-972E-44F8-9A15-A21E03F6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3403F6-76D7-4227-8BC0-6011DB0ED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0AAD7D2-70D6-41C5-826B-482E09AA1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8C2D-76DD-4E7F-973E-BB5C7ADD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E13-61C0-4C79-834F-919AF7635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1906F-F9A2-48E6-B302-5784EC3E7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4565322-E0D5-4530-9C11-B5943E3FB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BBFE10A-2474-4B13-9BCF-F08C6E28A1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8221-0AB6-4E53-8C52-B4C7F84D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CD02-E70A-455F-B772-25A5BA46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88871-B097-43C7-8BF7-DBB987672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C3B77C6-460F-4B84-8D33-835FA8EE7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3AE3835-07D1-471C-9D8F-E1553CB83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5981F-D69F-49D0-8DE5-F04AACE4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C4987-8350-456D-9C86-9A516984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7581"/>
            <a:ext cx="10515600" cy="458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857B2-4778-46FB-9BD2-C2158C94FA91}"/>
              </a:ext>
            </a:extLst>
          </p:cNvPr>
          <p:cNvSpPr txBox="1"/>
          <p:nvPr userDrawn="1"/>
        </p:nvSpPr>
        <p:spPr>
          <a:xfrm>
            <a:off x="5727700" y="6492875"/>
            <a:ext cx="73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F5CA0D-5AAF-47F4-A2CC-A9E80BF05E1D}" type="slidenum">
              <a:rPr lang="en-US" sz="14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D820F27-22FF-C4A4-E0D6-209780D2282B}"/>
              </a:ext>
            </a:extLst>
          </p:cNvPr>
          <p:cNvSpPr txBox="1">
            <a:spLocks/>
          </p:cNvSpPr>
          <p:nvPr/>
        </p:nvSpPr>
        <p:spPr>
          <a:xfrm>
            <a:off x="1524000" y="1994836"/>
            <a:ext cx="9144000" cy="223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Emissions Modeling Basics - Processing Emissions Inventories for Air Quality Modeling Pt. 1</a:t>
            </a:r>
          </a:p>
          <a:p>
            <a:pPr algn="ctr"/>
            <a:r>
              <a:rPr lang="en-US" sz="3200" i="1">
                <a:solidFill>
                  <a:schemeClr val="bg1"/>
                </a:solidFill>
              </a:rPr>
              <a:t>Co-presented by the U.S. EPA Office of State Air Partnerships and WESTAR-WRAP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B865BE-50E7-542C-2E21-E9BC0F405FF2}"/>
              </a:ext>
            </a:extLst>
          </p:cNvPr>
          <p:cNvSpPr txBox="1">
            <a:spLocks/>
          </p:cNvSpPr>
          <p:nvPr/>
        </p:nvSpPr>
        <p:spPr>
          <a:xfrm>
            <a:off x="1524000" y="5816008"/>
            <a:ext cx="9144000" cy="5514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March 25, 2026</a:t>
            </a: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A68A3BF-657D-1561-2587-093C3A743608}"/>
              </a:ext>
            </a:extLst>
          </p:cNvPr>
          <p:cNvSpPr/>
          <p:nvPr/>
        </p:nvSpPr>
        <p:spPr>
          <a:xfrm>
            <a:off x="5881036" y="6545179"/>
            <a:ext cx="404261" cy="240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3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0E831-A8C9-BA23-34C3-ED7986CD9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6C787-7C2F-7627-52C5-521C9A15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Simplified Emissions Modeling Process</a:t>
            </a:r>
          </a:p>
        </p:txBody>
      </p:sp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CF7FAF9C-7BD1-4F81-3A1B-CE0B9D1A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0" y="3479248"/>
            <a:ext cx="4428279" cy="256032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851717-473D-795F-194F-D661EC4D79FC}"/>
              </a:ext>
            </a:extLst>
          </p:cNvPr>
          <p:cNvSpPr txBox="1">
            <a:spLocks/>
          </p:cNvSpPr>
          <p:nvPr/>
        </p:nvSpPr>
        <p:spPr>
          <a:xfrm>
            <a:off x="8055374" y="5991317"/>
            <a:ext cx="3686829" cy="682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bg1"/>
                </a:solidFill>
              </a:rPr>
              <a:t>Hourly, gridded, and speciated for photochemical modeling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81BCD8-97E5-0D4C-0513-CD7C9F1CE4E9}"/>
              </a:ext>
            </a:extLst>
          </p:cNvPr>
          <p:cNvGrpSpPr>
            <a:grpSpLocks noChangeAspect="1"/>
          </p:cNvGrpSpPr>
          <p:nvPr/>
        </p:nvGrpSpPr>
        <p:grpSpPr>
          <a:xfrm>
            <a:off x="139530" y="1516567"/>
            <a:ext cx="5029200" cy="2561804"/>
            <a:chOff x="624631" y="4081258"/>
            <a:chExt cx="5385308" cy="2743200"/>
          </a:xfrm>
        </p:grpSpPr>
        <p:pic>
          <p:nvPicPr>
            <p:cNvPr id="7" name="Picture 6" descr="Map&#10;&#10;AI-generated content may be incorrect.">
              <a:extLst>
                <a:ext uri="{FF2B5EF4-FFF2-40B4-BE49-F238E27FC236}">
                  <a16:creationId xmlns:a16="http://schemas.microsoft.com/office/drawing/2014/main" id="{3974F69E-AAF0-863F-15F6-297E4E80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31" y="4081258"/>
              <a:ext cx="5385308" cy="2743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EBBD79-9487-0449-6CAF-44F7F5F5FADA}"/>
                </a:ext>
              </a:extLst>
            </p:cNvPr>
            <p:cNvSpPr/>
            <p:nvPr/>
          </p:nvSpPr>
          <p:spPr>
            <a:xfrm>
              <a:off x="2497520" y="4104391"/>
              <a:ext cx="985838" cy="107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C79934-47E2-48D2-EB77-6B17A1985F24}"/>
              </a:ext>
            </a:extLst>
          </p:cNvPr>
          <p:cNvSpPr txBox="1">
            <a:spLocks/>
          </p:cNvSpPr>
          <p:nvPr/>
        </p:nvSpPr>
        <p:spPr>
          <a:xfrm>
            <a:off x="612471" y="4037669"/>
            <a:ext cx="3686829" cy="682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bg1"/>
                </a:solidFill>
              </a:rPr>
              <a:t>Annual, aggregated, and bulk components (e.g., VOC)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A35CD-7BEA-3C3B-C37A-7F392E7884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02" b="6951"/>
          <a:stretch>
            <a:fillRect/>
          </a:stretch>
        </p:blipFill>
        <p:spPr>
          <a:xfrm>
            <a:off x="6524368" y="1677352"/>
            <a:ext cx="2753828" cy="1508950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339D882-14AB-7B70-A612-4C2FA5E230BC}"/>
              </a:ext>
            </a:extLst>
          </p:cNvPr>
          <p:cNvCxnSpPr>
            <a:cxnSpLocks/>
          </p:cNvCxnSpPr>
          <p:nvPr/>
        </p:nvCxnSpPr>
        <p:spPr>
          <a:xfrm>
            <a:off x="9278196" y="3048517"/>
            <a:ext cx="1386260" cy="366594"/>
          </a:xfrm>
          <a:prstGeom prst="bentConnector3">
            <a:avLst>
              <a:gd name="adj1" fmla="val 99855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024BDE-FC35-9FD1-45C1-957266359DCE}"/>
              </a:ext>
            </a:extLst>
          </p:cNvPr>
          <p:cNvCxnSpPr/>
          <p:nvPr/>
        </p:nvCxnSpPr>
        <p:spPr>
          <a:xfrm>
            <a:off x="5168730" y="2311400"/>
            <a:ext cx="13556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170046-7107-770D-DB22-E434A05DDADB}"/>
              </a:ext>
            </a:extLst>
          </p:cNvPr>
          <p:cNvSpPr txBox="1">
            <a:spLocks/>
          </p:cNvSpPr>
          <p:nvPr/>
        </p:nvSpPr>
        <p:spPr>
          <a:xfrm>
            <a:off x="9153268" y="2681924"/>
            <a:ext cx="1843414" cy="440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bg1"/>
                </a:solidFill>
              </a:rPr>
              <a:t>Temporalized</a:t>
            </a:r>
          </a:p>
        </p:txBody>
      </p:sp>
      <p:pic>
        <p:nvPicPr>
          <p:cNvPr id="22" name="Picture 21" descr="Map&#10;&#10;AI-generated content may be incorrect.">
            <a:extLst>
              <a:ext uri="{FF2B5EF4-FFF2-40B4-BE49-F238E27FC236}">
                <a16:creationId xmlns:a16="http://schemas.microsoft.com/office/drawing/2014/main" id="{EDAF5CA1-FF6A-87AF-A2DD-6E0052D67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88" y="4925474"/>
            <a:ext cx="3120959" cy="1737360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6EB358D-E515-A1EA-CC5E-2F0352119B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4017" y="4458749"/>
            <a:ext cx="1543905" cy="866996"/>
          </a:xfrm>
          <a:prstGeom prst="bentConnector3">
            <a:avLst>
              <a:gd name="adj1" fmla="val 100178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92D8301-C370-AA4A-7223-7D17A074E8FE}"/>
              </a:ext>
            </a:extLst>
          </p:cNvPr>
          <p:cNvSpPr txBox="1">
            <a:spLocks/>
          </p:cNvSpPr>
          <p:nvPr/>
        </p:nvSpPr>
        <p:spPr>
          <a:xfrm>
            <a:off x="-166369" y="5706123"/>
            <a:ext cx="1843414" cy="440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bg1"/>
                </a:solidFill>
              </a:rPr>
              <a:t>Spatialized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13D21A-AF7D-5F28-EDF4-C52600D3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92"/>
          <a:stretch/>
        </p:blipFill>
        <p:spPr>
          <a:xfrm>
            <a:off x="5115891" y="4265812"/>
            <a:ext cx="2286000" cy="139838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42663C-29FF-B42B-3C97-44BD8BC63EB4}"/>
              </a:ext>
            </a:extLst>
          </p:cNvPr>
          <p:cNvCxnSpPr>
            <a:cxnSpLocks/>
          </p:cNvCxnSpPr>
          <p:nvPr/>
        </p:nvCxnSpPr>
        <p:spPr>
          <a:xfrm>
            <a:off x="7401891" y="4754845"/>
            <a:ext cx="2827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E4201A-C1C0-D124-CBD7-AD1E45C9CC6C}"/>
              </a:ext>
            </a:extLst>
          </p:cNvPr>
          <p:cNvCxnSpPr>
            <a:cxnSpLocks/>
          </p:cNvCxnSpPr>
          <p:nvPr/>
        </p:nvCxnSpPr>
        <p:spPr>
          <a:xfrm>
            <a:off x="4680847" y="5921246"/>
            <a:ext cx="30038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5E848BD9-D19B-6A77-8A08-1E8D987F02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57856" y="3433683"/>
            <a:ext cx="763365" cy="677819"/>
          </a:xfrm>
          <a:prstGeom prst="bentConnector3">
            <a:avLst>
              <a:gd name="adj1" fmla="val -143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53C6815-05C9-465F-CE21-00F46626001D}"/>
              </a:ext>
            </a:extLst>
          </p:cNvPr>
          <p:cNvSpPr txBox="1">
            <a:spLocks/>
          </p:cNvSpPr>
          <p:nvPr/>
        </p:nvSpPr>
        <p:spPr>
          <a:xfrm>
            <a:off x="5752895" y="3505935"/>
            <a:ext cx="1355639" cy="440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bg1"/>
                </a:solidFill>
              </a:rPr>
              <a:t>Speciated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A0FFF9F-6F8C-F707-A121-0F861EE510AB}"/>
              </a:ext>
            </a:extLst>
          </p:cNvPr>
          <p:cNvSpPr txBox="1">
            <a:spLocks/>
          </p:cNvSpPr>
          <p:nvPr/>
        </p:nvSpPr>
        <p:spPr>
          <a:xfrm>
            <a:off x="9486491" y="1789308"/>
            <a:ext cx="2565979" cy="785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>
                <a:solidFill>
                  <a:schemeClr val="bg1"/>
                </a:solidFill>
              </a:rPr>
              <a:t>Note that these processes can (and sometimes do) get assigned at the county and source classification code level!</a:t>
            </a:r>
          </a:p>
        </p:txBody>
      </p:sp>
    </p:spTree>
    <p:extLst>
      <p:ext uri="{BB962C8B-B14F-4D97-AF65-F5344CB8AC3E}">
        <p14:creationId xmlns:p14="http://schemas.microsoft.com/office/powerpoint/2010/main" val="244635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E610-7AC2-A8A4-A596-16970239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B1A7873-F3E1-879F-BA38-34B0CF5B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regulatory needs does a modeling platform meet?​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A46EE4D-1610-632B-8027-673F0336F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95349"/>
              </p:ext>
            </p:extLst>
          </p:nvPr>
        </p:nvGraphicFramePr>
        <p:xfrm>
          <a:off x="-985821" y="1532771"/>
          <a:ext cx="5721990" cy="454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666E1B-FB5F-6A0C-1635-F66F1DF1E6A4}"/>
              </a:ext>
            </a:extLst>
          </p:cNvPr>
          <p:cNvSpPr txBox="1"/>
          <p:nvPr/>
        </p:nvSpPr>
        <p:spPr>
          <a:xfrm>
            <a:off x="3108532" y="1857770"/>
            <a:ext cx="8757887" cy="8448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271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 kern="1200">
                <a:solidFill>
                  <a:srgbClr val="BDC5DA"/>
                </a:solidFill>
              </a:rPr>
              <a:t>States mus</a:t>
            </a:r>
            <a:r>
              <a:rPr lang="en-US" sz="1900">
                <a:solidFill>
                  <a:srgbClr val="BDC5DA"/>
                </a:solidFill>
              </a:rPr>
              <a:t>t show NAAs will reach compliance with the ozone and PM NAAQS. An EMP provides the future-year emissions inputs needed to model whether the area will attain the standards.</a:t>
            </a:r>
            <a:endParaRPr lang="en-US" sz="1900" kern="1200">
              <a:solidFill>
                <a:srgbClr val="BDC5D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8372D-D493-4B33-AF09-DFB47C9800D8}"/>
              </a:ext>
            </a:extLst>
          </p:cNvPr>
          <p:cNvSpPr txBox="1"/>
          <p:nvPr/>
        </p:nvSpPr>
        <p:spPr>
          <a:xfrm>
            <a:off x="3108531" y="2957234"/>
            <a:ext cx="8757887" cy="8448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271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 dirty="0">
                <a:solidFill>
                  <a:srgbClr val="BDC5DA"/>
                </a:solidFill>
              </a:rPr>
              <a:t>Modeling platforms support regulatory analysis of control measures by allowing agencies to test scenarios (e.g., sector-specific reductions, fuel changes, emissions controls, mobile source standards).</a:t>
            </a:r>
            <a:endParaRPr lang="en-US" sz="1900" kern="1200" dirty="0">
              <a:solidFill>
                <a:srgbClr val="BDC5D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65629-2D02-2E50-50DC-7F2EF8269F58}"/>
              </a:ext>
            </a:extLst>
          </p:cNvPr>
          <p:cNvSpPr txBox="1"/>
          <p:nvPr/>
        </p:nvSpPr>
        <p:spPr>
          <a:xfrm>
            <a:off x="3104527" y="4056698"/>
            <a:ext cx="8757887" cy="8448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271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>
                <a:solidFill>
                  <a:srgbClr val="BDC5DA"/>
                </a:solidFill>
              </a:rPr>
              <a:t>Analyze the extent to which upwind states contribute to nonattainment in downwind locations and how emissions reductions affect regional air quality.</a:t>
            </a:r>
            <a:endParaRPr lang="en-US" sz="1900" kern="1200">
              <a:solidFill>
                <a:srgbClr val="BDC5D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C77EA-F262-2643-D90B-7244E53C9CEE}"/>
              </a:ext>
            </a:extLst>
          </p:cNvPr>
          <p:cNvSpPr txBox="1"/>
          <p:nvPr/>
        </p:nvSpPr>
        <p:spPr>
          <a:xfrm>
            <a:off x="3104526" y="4989496"/>
            <a:ext cx="8757887" cy="8448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271" tIns="76200" rIns="76200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>
                <a:solidFill>
                  <a:srgbClr val="BDC5DA"/>
                </a:solidFill>
              </a:rPr>
              <a:t>Historically has been used to evaluate source contributions to visibility impairment in Class I areas as well as quantifying impacts from international sources to adjust estimates of natural conditions.</a:t>
            </a:r>
            <a:endParaRPr lang="en-US" sz="1900" kern="1200">
              <a:solidFill>
                <a:srgbClr val="BDC5D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DB972-5FB3-4D7D-CC12-F3CAC7EBCD52}"/>
              </a:ext>
            </a:extLst>
          </p:cNvPr>
          <p:cNvSpPr txBox="1"/>
          <p:nvPr/>
        </p:nvSpPr>
        <p:spPr>
          <a:xfrm>
            <a:off x="8653316" y="6159382"/>
            <a:ext cx="225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NAA = non-attainment areas</a:t>
            </a:r>
          </a:p>
          <a:p>
            <a:r>
              <a:rPr lang="en-US" sz="1400">
                <a:solidFill>
                  <a:schemeClr val="bg1"/>
                </a:solidFill>
              </a:rPr>
              <a:t>PM = particulate matter</a:t>
            </a:r>
          </a:p>
        </p:txBody>
      </p:sp>
    </p:spTree>
    <p:extLst>
      <p:ext uri="{BB962C8B-B14F-4D97-AF65-F5344CB8AC3E}">
        <p14:creationId xmlns:p14="http://schemas.microsoft.com/office/powerpoint/2010/main" val="365797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6F5C-37CF-55BC-6A48-B9D50B4E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90404-A156-D0F2-2387-EE5C8D4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frequently does the EPA generate an EMP?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C5B4AB-32DA-8145-0417-6BE4E5718E87}"/>
              </a:ext>
            </a:extLst>
          </p:cNvPr>
          <p:cNvSpPr txBox="1">
            <a:spLocks/>
          </p:cNvSpPr>
          <p:nvPr/>
        </p:nvSpPr>
        <p:spPr>
          <a:xfrm>
            <a:off x="621949" y="1648195"/>
            <a:ext cx="10953524" cy="44706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B5695A-94B5-1D46-F4E6-D472AE3E534B}"/>
              </a:ext>
            </a:extLst>
          </p:cNvPr>
          <p:cNvSpPr txBox="1">
            <a:spLocks/>
          </p:cNvSpPr>
          <p:nvPr/>
        </p:nvSpPr>
        <p:spPr>
          <a:xfrm>
            <a:off x="448234" y="3928816"/>
            <a:ext cx="11295530" cy="2332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EPA generates a NEI every three years.</a:t>
            </a:r>
          </a:p>
          <a:p>
            <a:r>
              <a:rPr lang="en-US">
                <a:solidFill>
                  <a:schemeClr val="bg1"/>
                </a:solidFill>
              </a:rPr>
              <a:t>Since 2016, EPA has generated a modeling platform for each calendar year.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Nomenclature for platform names is discussed on next slide.</a:t>
            </a: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1945D9-4950-C17C-0100-20A925220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479090"/>
              </p:ext>
            </p:extLst>
          </p:nvPr>
        </p:nvGraphicFramePr>
        <p:xfrm>
          <a:off x="103990" y="1505435"/>
          <a:ext cx="11984019" cy="228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65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6ACE-BCEC-6E1D-6E4D-D63B6DD4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B6A5796-3839-62B1-2D9B-CD17633E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EPA’s Emissions Modeling Case Abbreviations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06B0BA-C4EE-F0C7-60D2-45E34DCF1289}"/>
              </a:ext>
            </a:extLst>
          </p:cNvPr>
          <p:cNvSpPr txBox="1">
            <a:spLocks/>
          </p:cNvSpPr>
          <p:nvPr/>
        </p:nvSpPr>
        <p:spPr>
          <a:xfrm>
            <a:off x="585050" y="1850385"/>
            <a:ext cx="11021899" cy="4163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EPA’s 2022v2 Emissions Modeling Platform: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			2022he_cb6_22m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07A252CA-5510-D3A4-8284-74676F24CB9F}"/>
              </a:ext>
            </a:extLst>
          </p:cNvPr>
          <p:cNvSpPr/>
          <p:nvPr/>
        </p:nvSpPr>
        <p:spPr>
          <a:xfrm rot="5400000">
            <a:off x="4505325" y="2703821"/>
            <a:ext cx="228600" cy="49530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C65D-7096-0BC5-86D7-8B686D8DEE1E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2372133" cy="584765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</a:rPr>
              <a:t>The year represented in the modeling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EF8857-0737-E5DA-5EAA-BD22CFE99A73}"/>
              </a:ext>
            </a:extLst>
          </p:cNvPr>
          <p:cNvSpPr txBox="1">
            <a:spLocks/>
          </p:cNvSpPr>
          <p:nvPr/>
        </p:nvSpPr>
        <p:spPr>
          <a:xfrm>
            <a:off x="2047875" y="4509757"/>
            <a:ext cx="2219325" cy="1719594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</a:rPr>
              <a:t>A letter representing the NEI base year: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Font typeface="+mj-lt"/>
              <a:buAutoNum type="alphaLcPeriod" startAt="6"/>
            </a:pPr>
            <a:r>
              <a:rPr lang="en-US" sz="1800">
                <a:solidFill>
                  <a:schemeClr val="bg1"/>
                </a:solidFill>
              </a:rPr>
              <a:t>2014 NEI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Font typeface="+mj-lt"/>
              <a:buAutoNum type="alphaLcPeriod" startAt="6"/>
            </a:pPr>
            <a:r>
              <a:rPr lang="en-US" sz="1800">
                <a:solidFill>
                  <a:schemeClr val="bg1"/>
                </a:solidFill>
              </a:rPr>
              <a:t>2017 NEI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Font typeface="+mj-lt"/>
              <a:buAutoNum type="alphaLcPeriod" startAt="6"/>
            </a:pPr>
            <a:r>
              <a:rPr lang="en-US" sz="1800">
                <a:solidFill>
                  <a:schemeClr val="bg1"/>
                </a:solidFill>
              </a:rPr>
              <a:t>2020 NEI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9FA35A-94CC-C043-B4AC-219A65EF0465}"/>
              </a:ext>
            </a:extLst>
          </p:cNvPr>
          <p:cNvSpPr txBox="1">
            <a:spLocks/>
          </p:cNvSpPr>
          <p:nvPr/>
        </p:nvSpPr>
        <p:spPr>
          <a:xfrm>
            <a:off x="5303819" y="4509757"/>
            <a:ext cx="2219325" cy="1719594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</a:rPr>
              <a:t>A letter representing the iteration of the emissions: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800">
                <a:solidFill>
                  <a:schemeClr val="bg1"/>
                </a:solidFill>
              </a:rPr>
              <a:t>1</a:t>
            </a:r>
            <a:r>
              <a:rPr lang="en-US" sz="1800" baseline="30000">
                <a:solidFill>
                  <a:schemeClr val="bg1"/>
                </a:solidFill>
              </a:rPr>
              <a:t>st</a:t>
            </a:r>
            <a:r>
              <a:rPr lang="en-US" sz="1800">
                <a:solidFill>
                  <a:schemeClr val="bg1"/>
                </a:solidFill>
              </a:rPr>
              <a:t> iteration</a:t>
            </a:r>
          </a:p>
          <a:p>
            <a:pPr marL="342900" indent="-342900" algn="ctr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800">
                <a:solidFill>
                  <a:schemeClr val="bg1"/>
                </a:solidFill>
              </a:rPr>
              <a:t>2</a:t>
            </a:r>
            <a:r>
              <a:rPr lang="en-US" sz="1800" baseline="30000">
                <a:solidFill>
                  <a:schemeClr val="bg1"/>
                </a:solidFill>
              </a:rPr>
              <a:t>nd</a:t>
            </a:r>
            <a:r>
              <a:rPr lang="en-US" sz="1800">
                <a:solidFill>
                  <a:schemeClr val="bg1"/>
                </a:solidFill>
              </a:rPr>
              <a:t> iteration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C98B72-4384-489B-DEC8-BF0EDDEAA31A}"/>
              </a:ext>
            </a:extLst>
          </p:cNvPr>
          <p:cNvSpPr txBox="1">
            <a:spLocks/>
          </p:cNvSpPr>
          <p:nvPr/>
        </p:nvSpPr>
        <p:spPr>
          <a:xfrm>
            <a:off x="7924800" y="4548866"/>
            <a:ext cx="2219325" cy="938543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</a:rPr>
              <a:t>Optional: Speciation used (e.g., CB6 chemical mechanism)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760A0-164E-D62D-CC0D-8D37A105990C}"/>
              </a:ext>
            </a:extLst>
          </p:cNvPr>
          <p:cNvSpPr txBox="1">
            <a:spLocks/>
          </p:cNvSpPr>
          <p:nvPr/>
        </p:nvSpPr>
        <p:spPr>
          <a:xfrm>
            <a:off x="8301775" y="3035926"/>
            <a:ext cx="2676524" cy="685456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</a:rPr>
              <a:t>EPA’s meteorological case name (i.e., 22 = 2022)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9297A15-93FA-FBE8-FF9A-D65C87C19A0F}"/>
              </a:ext>
            </a:extLst>
          </p:cNvPr>
          <p:cNvSpPr/>
          <p:nvPr/>
        </p:nvSpPr>
        <p:spPr>
          <a:xfrm rot="5400000">
            <a:off x="5734049" y="2703821"/>
            <a:ext cx="228600" cy="49530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F97CEB3-A8A6-AE5D-2A72-26153A6BB161}"/>
              </a:ext>
            </a:extLst>
          </p:cNvPr>
          <p:cNvSpPr/>
          <p:nvPr/>
        </p:nvSpPr>
        <p:spPr>
          <a:xfrm rot="5400000">
            <a:off x="6419850" y="2693017"/>
            <a:ext cx="228600" cy="495300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E77F6CF-BBC5-EC28-FF53-9E0231BCEC89}"/>
              </a:ext>
            </a:extLst>
          </p:cNvPr>
          <p:cNvCxnSpPr>
            <a:stCxn id="2" idx="1"/>
            <a:endCxn id="3" idx="0"/>
          </p:cNvCxnSpPr>
          <p:nvPr/>
        </p:nvCxnSpPr>
        <p:spPr>
          <a:xfrm rot="16200000" flipH="1" flipV="1">
            <a:off x="3140331" y="1949706"/>
            <a:ext cx="363229" cy="2595358"/>
          </a:xfrm>
          <a:prstGeom prst="bentConnector3">
            <a:avLst>
              <a:gd name="adj1" fmla="val 23601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C9969CA-ADC6-5553-F24B-753BD362F4BA}"/>
              </a:ext>
            </a:extLst>
          </p:cNvPr>
          <p:cNvCxnSpPr>
            <a:cxnSpLocks/>
            <a:stCxn id="11" idx="1"/>
            <a:endCxn id="8" idx="1"/>
          </p:cNvCxnSpPr>
          <p:nvPr/>
        </p:nvCxnSpPr>
        <p:spPr>
          <a:xfrm rot="16200000" flipH="1">
            <a:off x="7256118" y="2332998"/>
            <a:ext cx="323687" cy="1767625"/>
          </a:xfrm>
          <a:prstGeom prst="bentConnector4">
            <a:avLst>
              <a:gd name="adj1" fmla="val 100050"/>
              <a:gd name="adj2" fmla="val 53233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570A453-E1C6-9195-B14E-076CDC8B5B9A}"/>
              </a:ext>
            </a:extLst>
          </p:cNvPr>
          <p:cNvCxnSpPr>
            <a:cxnSpLocks/>
            <a:stCxn id="9" idx="1"/>
            <a:endCxn id="7" idx="0"/>
          </p:cNvCxnSpPr>
          <p:nvPr/>
        </p:nvCxnSpPr>
        <p:spPr>
          <a:xfrm rot="16200000" flipH="1">
            <a:off x="6699858" y="2214261"/>
            <a:ext cx="1483095" cy="3186114"/>
          </a:xfrm>
          <a:prstGeom prst="bentConnector3">
            <a:avLst>
              <a:gd name="adj1" fmla="val 60370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2DE8EAA-E0A1-684A-14AF-AB8EA9D2B3F0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5007444" y="3103719"/>
            <a:ext cx="1683390" cy="1128686"/>
          </a:xfrm>
          <a:prstGeom prst="bentConnector3">
            <a:avLst>
              <a:gd name="adj1" fmla="val 79423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A62FC08-8486-6ADB-14E4-A711D8DE0B43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>
            <a:off x="3392438" y="3618493"/>
            <a:ext cx="2625824" cy="876299"/>
          </a:xfrm>
          <a:prstGeom prst="bentConnector2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8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D23D-03C6-5BEB-6F8D-F89CA28A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3AB3C2-3AEE-F873-C70B-EA43E6B5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Constructing an EMP</a:t>
            </a:r>
            <a:endParaRPr lang="en-US" strike="sngStrike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00B462-2952-5C9D-5382-C1795781F1A5}"/>
              </a:ext>
            </a:extLst>
          </p:cNvPr>
          <p:cNvSpPr txBox="1">
            <a:spLocks/>
          </p:cNvSpPr>
          <p:nvPr/>
        </p:nvSpPr>
        <p:spPr>
          <a:xfrm>
            <a:off x="585050" y="1850385"/>
            <a:ext cx="11021899" cy="4163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The methods used to construct an EMP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depend on the need or intended use of the data.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Many platforms have been developed by EPA with help from contractors.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Start with the most recent NEI: project emission year forward or backwards, keep emissions constant with NEI year, or generate new year-specific emissions estimates using emissions tools or models.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Generally, for EPA modeling platforms, fires, mobile sources, large stationary sources, and some nonpoint sectors are year-specific. </a:t>
            </a:r>
          </a:p>
          <a:p>
            <a:r>
              <a:rPr lang="en-US">
                <a:solidFill>
                  <a:schemeClr val="bg1"/>
                </a:solidFill>
              </a:rPr>
              <a:t>EPA often solicits and/or coordinates with stakeholders to contribute to the platform development effort.</a:t>
            </a:r>
          </a:p>
        </p:txBody>
      </p:sp>
    </p:spTree>
    <p:extLst>
      <p:ext uri="{BB962C8B-B14F-4D97-AF65-F5344CB8AC3E}">
        <p14:creationId xmlns:p14="http://schemas.microsoft.com/office/powerpoint/2010/main" val="411822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053E-8ED9-21F6-BDF1-A48BB15E3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CF5B4B8-0A87-24A1-0B9F-6880C4EA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National Emissions Collaborative (NEC)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FF1812F-491C-134F-32D9-4C1F7795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29" y="1460094"/>
            <a:ext cx="11598441" cy="4935681"/>
          </a:xfrm>
        </p:spPr>
        <p:txBody>
          <a:bodyPr>
            <a:normAutofit lnSpcReduction="10000"/>
          </a:bodyPr>
          <a:lstStyle/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The NEC is a partnership between state inventory staff, multi-jurisdictional organizations, federal land managers, EPA, and others to develop an EMP for use in air quality planning.</a:t>
            </a: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The collaborative enables stakeholders to participate more in the construction of an inventory that will be used for air quality planning. </a:t>
            </a: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Building a platform is resource intensive </a:t>
            </a:r>
            <a:r>
              <a:rPr lang="en-US">
                <a:sym typeface="Wingdings" panose="05000000000000000000" pitchFamily="2" charset="2"/>
              </a:rPr>
              <a:t> working together lessens the burden.</a:t>
            </a:r>
          </a:p>
          <a:p>
            <a:pPr marL="0" indent="0" fontAlgn="base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rPr lang="en-US"/>
              <a:t>The 2022 Emissions Modeling Platform</a:t>
            </a: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The NEC most recently helped construct the 2022 base year inventory, analytic year inventories, ancillary emissions data, and documentation.</a:t>
            </a: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All participants reviewed and refined inventory results and assumptions.</a:t>
            </a:r>
          </a:p>
        </p:txBody>
      </p:sp>
    </p:spTree>
    <p:extLst>
      <p:ext uri="{BB962C8B-B14F-4D97-AF65-F5344CB8AC3E}">
        <p14:creationId xmlns:p14="http://schemas.microsoft.com/office/powerpoint/2010/main" val="192957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6740-0B47-5A61-F57F-67B0A6AC0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B362-C91E-EE51-00B9-9B03AF25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the QA and review procedures​ for an EMP?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5F14-051A-DEEE-5D96-9231C0AD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1343026"/>
          </a:xfrm>
        </p:spPr>
        <p:txBody>
          <a:bodyPr/>
          <a:lstStyle/>
          <a:p>
            <a:r>
              <a:rPr lang="en-US"/>
              <a:t>Examples of QA assessments include</a:t>
            </a:r>
          </a:p>
          <a:p>
            <a:pPr lvl="1"/>
            <a:r>
              <a:rPr lang="en-US"/>
              <a:t>Comparison of an older inventory to the new inventory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ECE9379B-B626-0A39-7B0B-724ECBBC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076"/>
            <a:ext cx="12192000" cy="15231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293B9B-6A11-3B69-CFE1-A781D8E7F463}"/>
              </a:ext>
            </a:extLst>
          </p:cNvPr>
          <p:cNvSpPr txBox="1">
            <a:spLocks/>
          </p:cNvSpPr>
          <p:nvPr/>
        </p:nvSpPr>
        <p:spPr>
          <a:xfrm>
            <a:off x="838200" y="4686300"/>
            <a:ext cx="10515600" cy="120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Why did the estimates change and do they make sense? </a:t>
            </a:r>
          </a:p>
          <a:p>
            <a:pPr lvl="1"/>
            <a:r>
              <a:rPr lang="en-US"/>
              <a:t>In this case, MOVES4 </a:t>
            </a:r>
            <a:r>
              <a:rPr lang="en-US">
                <a:sym typeface="Wingdings" panose="05000000000000000000" pitchFamily="2" charset="2"/>
              </a:rPr>
              <a:t> MOVES5; yes!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2C44B-8F21-FD47-032D-470E23983B71}"/>
              </a:ext>
            </a:extLst>
          </p:cNvPr>
          <p:cNvSpPr txBox="1"/>
          <p:nvPr/>
        </p:nvSpPr>
        <p:spPr>
          <a:xfrm>
            <a:off x="7401968" y="6171560"/>
            <a:ext cx="353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MOVES = </a:t>
            </a:r>
            <a:r>
              <a:rPr lang="en-US" sz="1400" err="1">
                <a:solidFill>
                  <a:schemeClr val="bg1"/>
                </a:solidFill>
              </a:rPr>
              <a:t>MOtor</a:t>
            </a:r>
            <a:r>
              <a:rPr lang="en-US" sz="1400">
                <a:solidFill>
                  <a:schemeClr val="bg1"/>
                </a:solidFill>
              </a:rPr>
              <a:t> Vehicle Emission Simulator</a:t>
            </a:r>
          </a:p>
        </p:txBody>
      </p:sp>
    </p:spTree>
    <p:extLst>
      <p:ext uri="{BB962C8B-B14F-4D97-AF65-F5344CB8AC3E}">
        <p14:creationId xmlns:p14="http://schemas.microsoft.com/office/powerpoint/2010/main" val="216667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CF220-97BA-B066-9785-ED435117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9E05-E050-63ED-9739-7BDB3A68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the QA and review procedures​ for an EMP?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7F16-4F5B-352E-2051-40ADA1BAF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50"/>
            <a:ext cx="10515600" cy="1343026"/>
          </a:xfrm>
        </p:spPr>
        <p:txBody>
          <a:bodyPr/>
          <a:lstStyle/>
          <a:p>
            <a:r>
              <a:rPr lang="en-US" dirty="0"/>
              <a:t>Examples of QA assessments include comparison of trends over time</a:t>
            </a:r>
            <a:endParaRPr lang="en-US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8EB57B-DAA7-8F60-7D81-00D5211CC76C}"/>
              </a:ext>
            </a:extLst>
          </p:cNvPr>
          <p:cNvSpPr txBox="1">
            <a:spLocks/>
          </p:cNvSpPr>
          <p:nvPr/>
        </p:nvSpPr>
        <p:spPr>
          <a:xfrm>
            <a:off x="838200" y="2333625"/>
            <a:ext cx="4267200" cy="226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Decline in onroad mobile emissions over time due to turnover of vehicle fleet</a:t>
            </a:r>
          </a:p>
          <a:p>
            <a:r>
              <a:rPr lang="en-US" dirty="0"/>
              <a:t>Notable drop in 2020 related to COVID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195D1-C731-8A43-7FD3-24DDD24D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335" y="2670657"/>
            <a:ext cx="6171621" cy="35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0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A1DA6-78DE-A8E4-4FF7-489D957F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65E5-F8F9-36A6-5F13-04B93A10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the QA and review procedures​ for an EMP?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DDDF-3307-54E7-BD38-37C1E31F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49"/>
            <a:ext cx="10515600" cy="4389489"/>
          </a:xfrm>
        </p:spPr>
        <p:txBody>
          <a:bodyPr/>
          <a:lstStyle/>
          <a:p>
            <a:r>
              <a:rPr lang="en-US"/>
              <a:t>Examples of QA assessments include comparison of spatial plots</a:t>
            </a:r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C45001CD-975E-E04C-3B9A-2EA216A1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3" y="2932914"/>
            <a:ext cx="5669280" cy="30291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6A8CE0-0045-8E73-DD53-186299B1B3E9}"/>
              </a:ext>
            </a:extLst>
          </p:cNvPr>
          <p:cNvSpPr txBox="1">
            <a:spLocks/>
          </p:cNvSpPr>
          <p:nvPr/>
        </p:nvSpPr>
        <p:spPr>
          <a:xfrm>
            <a:off x="6507480" y="3058351"/>
            <a:ext cx="5243458" cy="203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update from MOVES4 to MOVES5 resulted in near universal increases in onroad nitrogen oxides (NOx)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88A810-1683-3CE6-760A-AF09A62FA539}"/>
              </a:ext>
            </a:extLst>
          </p:cNvPr>
          <p:cNvSpPr txBox="1">
            <a:spLocks/>
          </p:cNvSpPr>
          <p:nvPr/>
        </p:nvSpPr>
        <p:spPr>
          <a:xfrm>
            <a:off x="554559" y="2310555"/>
            <a:ext cx="5442287" cy="429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chemeClr val="bg1"/>
                </a:solidFill>
              </a:rPr>
              <a:t>Onroad mobile NOX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Percent difference plot between 2022v1 and 2022v2</a:t>
            </a:r>
          </a:p>
        </p:txBody>
      </p:sp>
    </p:spTree>
    <p:extLst>
      <p:ext uri="{BB962C8B-B14F-4D97-AF65-F5344CB8AC3E}">
        <p14:creationId xmlns:p14="http://schemas.microsoft.com/office/powerpoint/2010/main" val="150936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A9614-6023-BDCD-06B7-C5E1964D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B1699CCC-E87F-12AE-5E19-DDEB3881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2" y="2880207"/>
            <a:ext cx="5486400" cy="3100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50588-61E4-D571-1CF9-6C98CB3D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the QA and review procedures​ for an EMP?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686DC-18EF-49FC-1502-AC817EEA9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49"/>
            <a:ext cx="10515600" cy="4389489"/>
          </a:xfrm>
        </p:spPr>
        <p:txBody>
          <a:bodyPr/>
          <a:lstStyle/>
          <a:p>
            <a:r>
              <a:rPr lang="en-US"/>
              <a:t>Examples of QA assessments include comparison of spatial plots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EF6C7-965E-2772-CFC5-9AD2322F011E}"/>
              </a:ext>
            </a:extLst>
          </p:cNvPr>
          <p:cNvSpPr txBox="1">
            <a:spLocks/>
          </p:cNvSpPr>
          <p:nvPr/>
        </p:nvSpPr>
        <p:spPr>
          <a:xfrm>
            <a:off x="6446070" y="2595773"/>
            <a:ext cx="5243458" cy="3100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the “</a:t>
            </a:r>
            <a:r>
              <a:rPr lang="en-US" err="1"/>
              <a:t>nonpt</a:t>
            </a:r>
            <a:r>
              <a:rPr lang="en-US"/>
              <a:t>” sector, consisting of all residual nonpoint sources, most states did not feature any changes</a:t>
            </a:r>
          </a:p>
          <a:p>
            <a:r>
              <a:rPr lang="en-US"/>
              <a:t>Based on SLT review, comments and/or updates were included for the select few who did participate in the NEC effort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D8C2CB-7C49-734C-B2DB-98C7195529F2}"/>
              </a:ext>
            </a:extLst>
          </p:cNvPr>
          <p:cNvSpPr txBox="1">
            <a:spLocks/>
          </p:cNvSpPr>
          <p:nvPr/>
        </p:nvSpPr>
        <p:spPr>
          <a:xfrm>
            <a:off x="554559" y="2310555"/>
            <a:ext cx="5442287" cy="429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err="1">
                <a:solidFill>
                  <a:schemeClr val="bg1"/>
                </a:solidFill>
              </a:rPr>
              <a:t>Nonpt</a:t>
            </a:r>
            <a:r>
              <a:rPr lang="en-US" sz="1800" dirty="0">
                <a:solidFill>
                  <a:schemeClr val="bg1"/>
                </a:solidFill>
              </a:rPr>
              <a:t> NOx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Percent difference plot between 2022v1 and 2022v2</a:t>
            </a:r>
          </a:p>
        </p:txBody>
      </p:sp>
    </p:spTree>
    <p:extLst>
      <p:ext uri="{BB962C8B-B14F-4D97-AF65-F5344CB8AC3E}">
        <p14:creationId xmlns:p14="http://schemas.microsoft.com/office/powerpoint/2010/main" val="245201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4FE570-B4CE-C7FF-26AD-A1C6C57A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07103-056C-15DD-3FAD-DAD07775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506681"/>
            <a:ext cx="11204315" cy="4986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spcAft>
                <a:spcPts val="600"/>
              </a:spcAft>
            </a:pPr>
            <a:r>
              <a:rPr lang="en-US" sz="3200" b="1"/>
              <a:t>Foundations of and needs for Emissions Modeling​</a:t>
            </a: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How does a modeling platform differ from the National Emissions Inventory (NEI)?</a:t>
            </a:r>
            <a:endParaRPr lang="en-US" sz="2600">
              <a:cs typeface="Times New Roman"/>
            </a:endParaRP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What are the differences between a planning and modeling inventory?​</a:t>
            </a:r>
            <a:endParaRPr lang="en-US" sz="2600">
              <a:cs typeface="Times New Roman"/>
            </a:endParaRP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What are the basics of an Emissions Modeling Platform (EMP)?</a:t>
            </a:r>
            <a:endParaRPr lang="en-US" sz="2600">
              <a:cs typeface="Times New Roman"/>
            </a:endParaRP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What regulatory needs does a modeling platform meet?​</a:t>
            </a:r>
            <a:endParaRPr lang="en-US" sz="2600">
              <a:cs typeface="Times New Roman"/>
            </a:endParaRP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How frequently does the EPA generate an EMP?</a:t>
            </a:r>
            <a:endParaRPr lang="en-US" sz="2600">
              <a:cs typeface="Times New Roman"/>
            </a:endParaRP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Construction of an EMP</a:t>
            </a:r>
            <a:endParaRPr lang="en-US" sz="2600" strike="sngStrike">
              <a:solidFill>
                <a:srgbClr val="FF0000"/>
              </a:solidFill>
              <a:cs typeface="Times New Roman"/>
            </a:endParaRPr>
          </a:p>
          <a:p>
            <a:pPr marL="971550" lvl="1" indent="-514350" fontAlgn="base">
              <a:spcAft>
                <a:spcPts val="600"/>
              </a:spcAft>
              <a:buFont typeface="+mj-lt"/>
              <a:buAutoNum type="arabicPeriod"/>
            </a:pPr>
            <a:r>
              <a:rPr lang="en-US" sz="2600"/>
              <a:t>What are the quality assurance (QA) and review procedures​ for an EMP?</a:t>
            </a:r>
            <a:endParaRPr lang="en-US" sz="26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38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B1599-0728-A165-C60A-3C172340B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ABB-7A78-5367-0DC8-A5368E48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2465"/>
            <a:ext cx="10515600" cy="913069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7079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B91892-535D-4918-41A4-A3D09752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National Emissions Inventory (NEI)​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C206A1-24A6-B373-0ACC-6A7AD91BE71A}"/>
              </a:ext>
            </a:extLst>
          </p:cNvPr>
          <p:cNvSpPr txBox="1">
            <a:spLocks/>
          </p:cNvSpPr>
          <p:nvPr/>
        </p:nvSpPr>
        <p:spPr>
          <a:xfrm>
            <a:off x="461264" y="1977976"/>
            <a:ext cx="6345428" cy="4163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The NEI is a triennial inventory that aims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 complete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Represent the year of the inventory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up-to-date science and information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 transparent and timely</a:t>
            </a:r>
          </a:p>
          <a:p>
            <a:r>
              <a:rPr lang="en-US" sz="2600" dirty="0">
                <a:solidFill>
                  <a:schemeClr val="bg1"/>
                </a:solidFill>
              </a:rPr>
              <a:t>Spatially allocated at the county-level for most sources. Point sources feature </a:t>
            </a:r>
            <a:r>
              <a:rPr lang="en-US" sz="2600" dirty="0" err="1">
                <a:solidFill>
                  <a:schemeClr val="bg1"/>
                </a:solidFill>
              </a:rPr>
              <a:t>lat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en-US" sz="2600" dirty="0" err="1">
                <a:solidFill>
                  <a:schemeClr val="bg1"/>
                </a:solidFill>
              </a:rPr>
              <a:t>lon</a:t>
            </a:r>
            <a:r>
              <a:rPr lang="en-US" sz="2600" dirty="0">
                <a:solidFill>
                  <a:schemeClr val="bg1"/>
                </a:solidFill>
              </a:rPr>
              <a:t> coordinates.</a:t>
            </a:r>
          </a:p>
          <a:p>
            <a:r>
              <a:rPr lang="en-US" sz="2600" dirty="0">
                <a:solidFill>
                  <a:schemeClr val="bg1"/>
                </a:solidFill>
              </a:rPr>
              <a:t>The NEI inventories all emissions annually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47996A-550F-B188-D3DC-641AE8338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339437"/>
              </p:ext>
            </p:extLst>
          </p:nvPr>
        </p:nvGraphicFramePr>
        <p:xfrm>
          <a:off x="7129098" y="1751480"/>
          <a:ext cx="4508201" cy="13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1BCD8A8-FE28-D03F-8F5F-AE173387CD4A}"/>
              </a:ext>
            </a:extLst>
          </p:cNvPr>
          <p:cNvGrpSpPr/>
          <p:nvPr/>
        </p:nvGrpSpPr>
        <p:grpSpPr>
          <a:xfrm>
            <a:off x="6806692" y="3398360"/>
            <a:ext cx="5385308" cy="2743200"/>
            <a:chOff x="6806692" y="3890471"/>
            <a:chExt cx="5385308" cy="2743200"/>
          </a:xfrm>
        </p:grpSpPr>
        <p:pic>
          <p:nvPicPr>
            <p:cNvPr id="6" name="Picture 5" descr="Map&#10;&#10;AI-generated content may be incorrect.">
              <a:extLst>
                <a:ext uri="{FF2B5EF4-FFF2-40B4-BE49-F238E27FC236}">
                  <a16:creationId xmlns:a16="http://schemas.microsoft.com/office/drawing/2014/main" id="{0D5A6E2B-4CD7-14B7-5316-7FECA7BB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692" y="3890471"/>
              <a:ext cx="5385308" cy="2743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0D2FE1-6459-7678-F282-4BB6B7DABD7E}"/>
                </a:ext>
              </a:extLst>
            </p:cNvPr>
            <p:cNvSpPr/>
            <p:nvPr/>
          </p:nvSpPr>
          <p:spPr>
            <a:xfrm>
              <a:off x="8648700" y="3938588"/>
              <a:ext cx="985838" cy="8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402207-925F-A4D6-ADF9-526BB648764B}"/>
              </a:ext>
            </a:extLst>
          </p:cNvPr>
          <p:cNvSpPr txBox="1"/>
          <p:nvPr/>
        </p:nvSpPr>
        <p:spPr>
          <a:xfrm>
            <a:off x="6806692" y="5843330"/>
            <a:ext cx="3497893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Illustrative example of county-level emissions</a:t>
            </a:r>
          </a:p>
        </p:txBody>
      </p:sp>
    </p:spTree>
    <p:extLst>
      <p:ext uri="{BB962C8B-B14F-4D97-AF65-F5344CB8AC3E}">
        <p14:creationId xmlns:p14="http://schemas.microsoft.com/office/powerpoint/2010/main" val="281488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05D8-E9C9-E77F-348D-79D4DF6EE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1C5B6F-AD24-F4BB-38BA-14220686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2023 NEI Development Timeline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072AF6A-A620-C54C-A9E2-311F935DB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105465"/>
              </p:ext>
            </p:extLst>
          </p:nvPr>
        </p:nvGraphicFramePr>
        <p:xfrm>
          <a:off x="576775" y="1878037"/>
          <a:ext cx="10777025" cy="165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F135FB-6A06-0F50-841D-FAC7E19D0572}"/>
              </a:ext>
            </a:extLst>
          </p:cNvPr>
          <p:cNvSpPr txBox="1">
            <a:spLocks/>
          </p:cNvSpPr>
          <p:nvPr/>
        </p:nvSpPr>
        <p:spPr>
          <a:xfrm>
            <a:off x="649732" y="4137445"/>
            <a:ext cx="10892536" cy="22101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The NEI classifies emissions in various ways: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Four Data Categories</a:t>
            </a:r>
            <a:endParaRPr lang="en-US" sz="2800" dirty="0">
              <a:solidFill>
                <a:schemeClr val="bg1"/>
              </a:solidFill>
              <a:cs typeface="Times New Roman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Point, nonpoint, mobile </a:t>
            </a:r>
            <a:r>
              <a:rPr lang="en-US" dirty="0" err="1">
                <a:solidFill>
                  <a:schemeClr val="bg1"/>
                </a:solidFill>
              </a:rPr>
              <a:t>onroad</a:t>
            </a:r>
            <a:r>
              <a:rPr lang="en-US" dirty="0">
                <a:solidFill>
                  <a:schemeClr val="bg1"/>
                </a:solidFill>
              </a:rPr>
              <a:t>, mobile nonroad</a:t>
            </a:r>
            <a:endParaRPr lang="en-US" dirty="0">
              <a:solidFill>
                <a:schemeClr val="bg1"/>
              </a:solidFill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Over 3000 Source Classification Codes</a:t>
            </a:r>
            <a:endParaRPr lang="en-US" sz="2800" dirty="0">
              <a:solidFill>
                <a:schemeClr val="bg1"/>
              </a:solidFill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60 Emissions Inventory System (EIS)-Sectors</a:t>
            </a:r>
            <a:endParaRPr lang="en-US" sz="28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759DD-F6DF-7220-ABFF-43927DA71E4B}"/>
              </a:ext>
            </a:extLst>
          </p:cNvPr>
          <p:cNvSpPr txBox="1"/>
          <p:nvPr/>
        </p:nvSpPr>
        <p:spPr>
          <a:xfrm>
            <a:off x="6096000" y="3537602"/>
            <a:ext cx="2595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* QA/QC = Quality assurance / quality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F97EA-E321-FD43-31E7-825E47F35A3C}"/>
              </a:ext>
            </a:extLst>
          </p:cNvPr>
          <p:cNvSpPr txBox="1"/>
          <p:nvPr/>
        </p:nvSpPr>
        <p:spPr>
          <a:xfrm>
            <a:off x="3369462" y="3537601"/>
            <a:ext cx="2595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SLT = State, Local, and Tribal</a:t>
            </a:r>
          </a:p>
        </p:txBody>
      </p:sp>
    </p:spTree>
    <p:extLst>
      <p:ext uri="{BB962C8B-B14F-4D97-AF65-F5344CB8AC3E}">
        <p14:creationId xmlns:p14="http://schemas.microsoft.com/office/powerpoint/2010/main" val="315660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4137-45FB-590B-760E-7DCED79D4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94C1A9D-CBB4-A936-E5D4-3175E898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What is an Emissions Modeling Platform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83E956-6481-022F-5CC5-50E98F86A9D9}"/>
              </a:ext>
            </a:extLst>
          </p:cNvPr>
          <p:cNvSpPr txBox="1">
            <a:spLocks/>
          </p:cNvSpPr>
          <p:nvPr/>
        </p:nvSpPr>
        <p:spPr>
          <a:xfrm>
            <a:off x="836612" y="2007735"/>
            <a:ext cx="5157787" cy="60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/>
              <a:t>Air Emissions Modeling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D0DF677-4DF1-5A1C-F130-FDD04A91B427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Prepares emission inventories for air quality models</a:t>
            </a:r>
          </a:p>
          <a:p>
            <a:r>
              <a:rPr lang="en-US"/>
              <a:t>Produces hourly, gridded, pollutant‑specific emissions via:</a:t>
            </a:r>
          </a:p>
          <a:p>
            <a:pPr lvl="1"/>
            <a:r>
              <a:rPr lang="en-US"/>
              <a:t>Temporal allocation (by hour)</a:t>
            </a:r>
          </a:p>
          <a:p>
            <a:pPr lvl="1"/>
            <a:r>
              <a:rPr lang="en-US"/>
              <a:t>Spatial allocation (to grids)</a:t>
            </a:r>
          </a:p>
          <a:p>
            <a:pPr lvl="1"/>
            <a:r>
              <a:rPr lang="en-US"/>
              <a:t>Speciation (pollutant species)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00791CA-492A-99D4-B68F-0AA0ED552B8B}"/>
              </a:ext>
            </a:extLst>
          </p:cNvPr>
          <p:cNvSpPr txBox="1">
            <a:spLocks/>
          </p:cNvSpPr>
          <p:nvPr/>
        </p:nvSpPr>
        <p:spPr>
          <a:xfrm>
            <a:off x="6172200" y="2007735"/>
            <a:ext cx="5183188" cy="497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/>
              <a:t>Emissions Modeling Platform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6F546C03-7901-8122-5D08-45E704361D0E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complete package to make model‑ready emissions:</a:t>
            </a:r>
          </a:p>
          <a:p>
            <a:pPr lvl="1"/>
            <a:r>
              <a:rPr lang="en-US"/>
              <a:t>Inventories and other data files</a:t>
            </a:r>
          </a:p>
          <a:p>
            <a:pPr lvl="1"/>
            <a:r>
              <a:rPr lang="en-US"/>
              <a:t>Software/tools</a:t>
            </a:r>
          </a:p>
          <a:p>
            <a:pPr lvl="1"/>
            <a:r>
              <a:rPr lang="en-US"/>
              <a:t>Processing scripts</a:t>
            </a:r>
          </a:p>
          <a:p>
            <a:r>
              <a:rPr lang="en-US"/>
              <a:t>All data and scripts needed to prepare emissions for air quality modeling</a:t>
            </a:r>
          </a:p>
        </p:txBody>
      </p:sp>
    </p:spTree>
    <p:extLst>
      <p:ext uri="{BB962C8B-B14F-4D97-AF65-F5344CB8AC3E}">
        <p14:creationId xmlns:p14="http://schemas.microsoft.com/office/powerpoint/2010/main" val="22407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55AA1-973C-4A35-1E53-A8954E1E3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A475096-7511-E997-B044-81A6D602B2E3}"/>
              </a:ext>
            </a:extLst>
          </p:cNvPr>
          <p:cNvGrpSpPr/>
          <p:nvPr/>
        </p:nvGrpSpPr>
        <p:grpSpPr>
          <a:xfrm>
            <a:off x="707761" y="2158934"/>
            <a:ext cx="5385308" cy="2743200"/>
            <a:chOff x="624631" y="4081258"/>
            <a:chExt cx="5385308" cy="2743200"/>
          </a:xfrm>
        </p:grpSpPr>
        <p:pic>
          <p:nvPicPr>
            <p:cNvPr id="24" name="Picture 23" descr="Map&#10;&#10;AI-generated content may be incorrect.">
              <a:extLst>
                <a:ext uri="{FF2B5EF4-FFF2-40B4-BE49-F238E27FC236}">
                  <a16:creationId xmlns:a16="http://schemas.microsoft.com/office/drawing/2014/main" id="{28EBE674-6D67-DF9C-730B-6332ACD36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31" y="4081258"/>
              <a:ext cx="5385308" cy="27432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F2CD8A-A9FA-A1FA-B8CE-FF771E5CDBFF}"/>
                </a:ext>
              </a:extLst>
            </p:cNvPr>
            <p:cNvSpPr/>
            <p:nvPr/>
          </p:nvSpPr>
          <p:spPr>
            <a:xfrm>
              <a:off x="2497520" y="4104391"/>
              <a:ext cx="985838" cy="107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23C23A1-7C17-562F-2494-B4B342DB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does a modeling platform differ from the National Emissions Inventory?​</a:t>
            </a:r>
          </a:p>
        </p:txBody>
      </p:sp>
      <p:pic>
        <p:nvPicPr>
          <p:cNvPr id="18" name="Picture 17" descr="Map&#10;&#10;AI-generated content may be incorrect.">
            <a:extLst>
              <a:ext uri="{FF2B5EF4-FFF2-40B4-BE49-F238E27FC236}">
                <a16:creationId xmlns:a16="http://schemas.microsoft.com/office/drawing/2014/main" id="{A99DC726-9FC9-0283-A727-6C231E190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84" y="2158934"/>
            <a:ext cx="4744585" cy="2743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DEE8296-9723-72FC-CF24-27968F8D246E}"/>
              </a:ext>
            </a:extLst>
          </p:cNvPr>
          <p:cNvSpPr txBox="1">
            <a:spLocks/>
          </p:cNvSpPr>
          <p:nvPr/>
        </p:nvSpPr>
        <p:spPr>
          <a:xfrm>
            <a:off x="1250847" y="1680840"/>
            <a:ext cx="3645444" cy="4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</a:rPr>
              <a:t>Inventory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9B78B10-8020-BAA9-5437-96BB9EF75DBB}"/>
              </a:ext>
            </a:extLst>
          </p:cNvPr>
          <p:cNvSpPr txBox="1">
            <a:spLocks/>
          </p:cNvSpPr>
          <p:nvPr/>
        </p:nvSpPr>
        <p:spPr>
          <a:xfrm>
            <a:off x="6726590" y="1680840"/>
            <a:ext cx="3645444" cy="4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</a:rPr>
              <a:t>Modeling Platform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D0E065-726F-272B-33E2-88EAD6E8AE66}"/>
              </a:ext>
            </a:extLst>
          </p:cNvPr>
          <p:cNvSpPr txBox="1">
            <a:spLocks/>
          </p:cNvSpPr>
          <p:nvPr/>
        </p:nvSpPr>
        <p:spPr>
          <a:xfrm>
            <a:off x="707761" y="4904391"/>
            <a:ext cx="4715211" cy="11800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Annual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County-level (typically)</a:t>
            </a:r>
            <a:endParaRPr lang="en-US" sz="2400" dirty="0">
              <a:solidFill>
                <a:schemeClr val="bg1"/>
              </a:solidFill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Criteria Air Pollutants (CAPs) and their precursors</a:t>
            </a:r>
            <a:endParaRPr lang="en-US" sz="2400" strike="sngStrike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2EDBC88-245C-0142-91AB-59A4DCB3D943}"/>
              </a:ext>
            </a:extLst>
          </p:cNvPr>
          <p:cNvSpPr txBox="1">
            <a:spLocks/>
          </p:cNvSpPr>
          <p:nvPr/>
        </p:nvSpPr>
        <p:spPr>
          <a:xfrm>
            <a:off x="6451184" y="4910333"/>
            <a:ext cx="5188798" cy="1180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Hourly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Gridded (typically)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Speciated for photochemical modeling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1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B1C1-5D07-14BA-99F8-E506FA18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857B-7055-4FE1-67A7-3F6B7695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technical differences between a planning and modeling invent</a:t>
            </a:r>
            <a:r>
              <a:rPr lang="en-US" dirty="0">
                <a:solidFill>
                  <a:srgbClr val="CFD9DD"/>
                </a:solidFill>
              </a:rPr>
              <a:t>o</a:t>
            </a:r>
            <a:r>
              <a:rPr lang="en-US" dirty="0"/>
              <a:t>r</a:t>
            </a:r>
            <a:r>
              <a:rPr lang="en-US" dirty="0">
                <a:solidFill>
                  <a:srgbClr val="CFD9DD"/>
                </a:solidFill>
              </a:rPr>
              <a:t>y?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0A3207-4325-546B-3470-F3F158A83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93798"/>
              </p:ext>
            </p:extLst>
          </p:nvPr>
        </p:nvGraphicFramePr>
        <p:xfrm>
          <a:off x="926214" y="1878614"/>
          <a:ext cx="9833934" cy="40608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77978">
                  <a:extLst>
                    <a:ext uri="{9D8B030D-6E8A-4147-A177-3AD203B41FA5}">
                      <a16:colId xmlns:a16="http://schemas.microsoft.com/office/drawing/2014/main" val="638886109"/>
                    </a:ext>
                  </a:extLst>
                </a:gridCol>
                <a:gridCol w="3277978">
                  <a:extLst>
                    <a:ext uri="{9D8B030D-6E8A-4147-A177-3AD203B41FA5}">
                      <a16:colId xmlns:a16="http://schemas.microsoft.com/office/drawing/2014/main" val="1579182331"/>
                    </a:ext>
                  </a:extLst>
                </a:gridCol>
                <a:gridCol w="3277978">
                  <a:extLst>
                    <a:ext uri="{9D8B030D-6E8A-4147-A177-3AD203B41FA5}">
                      <a16:colId xmlns:a16="http://schemas.microsoft.com/office/drawing/2014/main" val="517235698"/>
                    </a:ext>
                  </a:extLst>
                </a:gridCol>
              </a:tblGrid>
              <a:tr h="7959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Comparison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Planning Inventories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Modeling Inventories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464188"/>
                  </a:ext>
                </a:extLst>
              </a:tr>
              <a:tr h="7959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Geographic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Nonattainment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Statewide and/or regional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17813"/>
                  </a:ext>
                </a:extLst>
              </a:tr>
              <a:tr h="7959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Pollutant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AQ standard 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All CAPs + precursors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443276"/>
                  </a:ext>
                </a:extLst>
              </a:tr>
              <a:tr h="7959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Sectoral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Anthropogenic Emissions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Anthropogenic + Natural Emissions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485563"/>
                  </a:ext>
                </a:extLst>
              </a:tr>
              <a:tr h="795985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Temporal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Usually annual or ozone season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Start off as annual, transformed into hourly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59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56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A0637-E37D-68ED-AD7B-11947745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056B-9C37-F2E9-6108-A45BC6B1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are the policy-relevant differences between a Planning and Modeling </a:t>
            </a:r>
            <a:r>
              <a:rPr lang="en-US" sz="3600" dirty="0">
                <a:solidFill>
                  <a:srgbClr val="CFD9DD"/>
                </a:solidFill>
              </a:rPr>
              <a:t>Inventory?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6665E-3732-E9D6-DA05-13537C05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29" y="1562986"/>
            <a:ext cx="11598441" cy="4832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b="1" dirty="0"/>
              <a:t>Planning Inventory</a:t>
            </a: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Supports regulatory planning, State Implementation Plan (SIP) development</a:t>
            </a:r>
            <a:endParaRPr lang="en-US" dirty="0">
              <a:cs typeface="Times New Roman"/>
            </a:endParaRP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Used for attainment baseline emissions, projected inventories to show reasonable further progress demonstrations, control strategy development, transportation conformity</a:t>
            </a:r>
            <a:endParaRPr lang="en-US" dirty="0">
              <a:cs typeface="Times New Roman"/>
            </a:endParaRPr>
          </a:p>
          <a:p>
            <a:pPr marL="457200" lvl="1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b="1" dirty="0"/>
              <a:t>Modeling Inventory</a:t>
            </a:r>
            <a:endParaRPr lang="en-US" sz="2800" b="1" dirty="0">
              <a:cs typeface="Times New Roman"/>
            </a:endParaRP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Serve as input into photochemical models (e.g., CMAQ, </a:t>
            </a:r>
            <a:r>
              <a:rPr lang="en-US" dirty="0" err="1"/>
              <a:t>CAMx</a:t>
            </a:r>
            <a:r>
              <a:rPr lang="en-US" dirty="0"/>
              <a:t>)</a:t>
            </a:r>
            <a:endParaRPr lang="en-US" dirty="0">
              <a:cs typeface="Times New Roman"/>
            </a:endParaRP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Used for attainment demonstrations, Regional Haze and transport modeling, policy scenario analysis</a:t>
            </a:r>
            <a:endParaRPr lang="en-US" dirty="0"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F65F3-5ADC-B8DF-9BE6-C9D9C3E8D624}"/>
              </a:ext>
            </a:extLst>
          </p:cNvPr>
          <p:cNvSpPr txBox="1"/>
          <p:nvPr/>
        </p:nvSpPr>
        <p:spPr>
          <a:xfrm>
            <a:off x="7008175" y="6218902"/>
            <a:ext cx="394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CMAQ = Community Multi-scale Air Quality Model</a:t>
            </a:r>
          </a:p>
          <a:p>
            <a:r>
              <a:rPr lang="en-US" sz="1200" err="1">
                <a:solidFill>
                  <a:schemeClr val="bg1"/>
                </a:solidFill>
              </a:rPr>
              <a:t>CAMx</a:t>
            </a:r>
            <a:r>
              <a:rPr lang="en-US" sz="1200">
                <a:solidFill>
                  <a:schemeClr val="bg1"/>
                </a:solidFill>
              </a:rPr>
              <a:t> = Comprehensive Air Quality Model with Extensions</a:t>
            </a:r>
          </a:p>
        </p:txBody>
      </p:sp>
    </p:spTree>
    <p:extLst>
      <p:ext uri="{BB962C8B-B14F-4D97-AF65-F5344CB8AC3E}">
        <p14:creationId xmlns:p14="http://schemas.microsoft.com/office/powerpoint/2010/main" val="276833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619A1-F81D-9C59-6A4E-D8EC4056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346E9F-8912-2D4C-080D-1539381B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Major components of a modeling platform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EF3F4C1-9CD6-CCA0-001A-E7D49AA3C713}"/>
              </a:ext>
            </a:extLst>
          </p:cNvPr>
          <p:cNvSpPr txBox="1">
            <a:spLocks/>
          </p:cNvSpPr>
          <p:nvPr/>
        </p:nvSpPr>
        <p:spPr>
          <a:xfrm>
            <a:off x="462929" y="1562986"/>
            <a:ext cx="11598441" cy="4832789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/>
              <a:t>Emissions</a:t>
            </a: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Base year and possibly future (“analytic”) year projections, depending on needs.</a:t>
            </a:r>
            <a:endParaRPr lang="en-US">
              <a:cs typeface="Times New Roman"/>
            </a:endParaRP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International emissions for hemispheric modeling to generate boundary conditions.</a:t>
            </a:r>
            <a:endParaRPr lang="en-US">
              <a:cs typeface="Times New Roman"/>
            </a:endParaRPr>
          </a:p>
          <a:p>
            <a:pPr marL="457200" lvl="1" indent="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/>
              <a:t>Meteorological Data</a:t>
            </a:r>
            <a:endParaRPr lang="en-US" sz="2800" b="1">
              <a:cs typeface="Times New Roman"/>
            </a:endParaRP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Meteorological data is a key input into a photochemical model. User may need to generate their own meteorological data if their domain of interest is different than the standard EPA domain.</a:t>
            </a:r>
            <a:endParaRPr lang="en-US">
              <a:cs typeface="Times New Roman"/>
            </a:endParaRPr>
          </a:p>
          <a:p>
            <a:pPr marL="457200" lvl="1" indent="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b="1"/>
              <a:t>Other Ancillary Data</a:t>
            </a:r>
            <a:endParaRPr lang="en-US" sz="2800" b="1">
              <a:cs typeface="Times New Roman"/>
            </a:endParaRPr>
          </a:p>
          <a:p>
            <a:pPr lvl="1" fontAlgn="base">
              <a:lnSpc>
                <a:spcPct val="120000"/>
              </a:lnSpc>
              <a:spcAft>
                <a:spcPts val="600"/>
              </a:spcAft>
            </a:pPr>
            <a:r>
              <a:rPr lang="en-US"/>
              <a:t>Data needed for emissions modeling and associated tools (e.g., SMOKE).</a:t>
            </a:r>
            <a:endParaRPr lang="en-US"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3FEBD-FD59-AF2E-DF1A-13E53519EB05}"/>
              </a:ext>
            </a:extLst>
          </p:cNvPr>
          <p:cNvSpPr txBox="1"/>
          <p:nvPr/>
        </p:nvSpPr>
        <p:spPr>
          <a:xfrm>
            <a:off x="7675621" y="6492875"/>
            <a:ext cx="3470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SMOKE = Sparse Matrix Operator Kernel Emissions</a:t>
            </a:r>
          </a:p>
        </p:txBody>
      </p:sp>
    </p:spTree>
    <p:extLst>
      <p:ext uri="{BB962C8B-B14F-4D97-AF65-F5344CB8AC3E}">
        <p14:creationId xmlns:p14="http://schemas.microsoft.com/office/powerpoint/2010/main" val="4081617345"/>
      </p:ext>
    </p:extLst>
  </p:cSld>
  <p:clrMapOvr>
    <a:masterClrMapping/>
  </p:clrMapOvr>
</p:sld>
</file>

<file path=ppt/theme/theme1.xml><?xml version="1.0" encoding="utf-8"?>
<a:theme xmlns:a="http://schemas.openxmlformats.org/drawingml/2006/main" name="WESTAR_Present">
  <a:themeElements>
    <a:clrScheme name="WESTAR">
      <a:dk1>
        <a:sysClr val="windowText" lastClr="000000"/>
      </a:dk1>
      <a:lt1>
        <a:srgbClr val="FFFFFF"/>
      </a:lt1>
      <a:dk2>
        <a:srgbClr val="3D69B2"/>
      </a:dk2>
      <a:lt2>
        <a:srgbClr val="B7E4F5"/>
      </a:lt2>
      <a:accent1>
        <a:srgbClr val="255EAB"/>
      </a:accent1>
      <a:accent2>
        <a:srgbClr val="58ACDA"/>
      </a:accent2>
      <a:accent3>
        <a:srgbClr val="50BCE7"/>
      </a:accent3>
      <a:accent4>
        <a:srgbClr val="6C829C"/>
      </a:accent4>
      <a:accent5>
        <a:srgbClr val="CFD9DD"/>
      </a:accent5>
      <a:accent6>
        <a:srgbClr val="7E7086"/>
      </a:accent6>
      <a:hlink>
        <a:srgbClr val="7F7900"/>
      </a:hlink>
      <a:folHlink>
        <a:srgbClr val="D7CC00"/>
      </a:folHlink>
    </a:clrScheme>
    <a:fontScheme name="WESTAR">
      <a:majorFont>
        <a:latin typeface="Avenir Next LT Pr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R_Present" id="{F1658AEB-2AE2-42C4-ABBD-FF9172977D0A}" vid="{F1437E86-FE80-4055-B6D4-2F58A41F2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299115974DE4A9F9D2BCFD7E48759" ma:contentTypeVersion="14" ma:contentTypeDescription="Create a new document." ma:contentTypeScope="" ma:versionID="88af419f77d3686cd86f7b4fc74ca991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4a60d1e6-9fb0-49a5-b8a6-8b05d7a50250" xmlns:ns6="c45a38fa-5f4a-4a15-8f16-325b23925f60" targetNamespace="http://schemas.microsoft.com/office/2006/metadata/properties" ma:root="true" ma:fieldsID="61b9f09a0c4a759ca6911b327f83c723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4a60d1e6-9fb0-49a5-b8a6-8b05d7a50250"/>
    <xsd:import namespace="c45a38fa-5f4a-4a15-8f16-325b23925f60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ObjectDetectorVersions" minOccurs="0"/>
                <xsd:element ref="ns5:MediaServiceSearchPropertie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a8ae145e-0eff-4316-bb29-bdcf94f75929}" ma:internalName="TaxCatchAllLabel" ma:readOnly="true" ma:showField="CatchAllDataLabel" ma:web="c45a38fa-5f4a-4a15-8f16-325b23925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a8ae145e-0eff-4316-bb29-bdcf94f75929}" ma:internalName="TaxCatchAll" ma:showField="CatchAllData" ma:web="c45a38fa-5f4a-4a15-8f16-325b23925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0d1e6-9fb0-49a5-b8a6-8b05d7a50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a38fa-5f4a-4a15-8f16-325b23925f60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2026-02-26T15:56:20+00:00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4a60d1e6-9fb0-49a5-b8a6-8b05d7a50250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B55573AA-EACC-4A31-A016-037D0EE3B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4a60d1e6-9fb0-49a5-b8a6-8b05d7a50250"/>
    <ds:schemaRef ds:uri="c45a38fa-5f4a-4a15-8f16-325b23925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5F0AF6-C542-4F7F-B645-AE5D532C1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EA0BC-8F40-4510-AAF7-830202C7761E}">
  <ds:schemaRefs>
    <ds:schemaRef ds:uri="http://schemas.openxmlformats.org/package/2006/metadata/core-properties"/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http://schemas.microsoft.com/sharepoint.v3"/>
    <ds:schemaRef ds:uri="http://schemas.microsoft.com/office/infopath/2007/PartnerControls"/>
    <ds:schemaRef ds:uri="http://purl.org/dc/terms/"/>
    <ds:schemaRef ds:uri="http://schemas.microsoft.com/sharepoint/v3/fields"/>
    <ds:schemaRef ds:uri="http://schemas.microsoft.com/office/2006/documentManagement/types"/>
    <ds:schemaRef ds:uri="a5eb1858-bedb-42e1-afd4-8f64edb069e1"/>
    <ds:schemaRef ds:uri="4ffa91fb-a0ff-4ac5-b2db-65c790d184a4"/>
    <ds:schemaRef ds:uri="http://schemas.microsoft.com/office/2006/metadata/properties"/>
    <ds:schemaRef ds:uri="4a60d1e6-9fb0-49a5-b8a6-8b05d7a50250"/>
  </ds:schemaRefs>
</ds:datastoreItem>
</file>

<file path=customXml/itemProps4.xml><?xml version="1.0" encoding="utf-8"?>
<ds:datastoreItem xmlns:ds="http://schemas.openxmlformats.org/officeDocument/2006/customXml" ds:itemID="{D75877F3-9C04-48A5-8F7B-583A5700237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1522</Words>
  <Application>Microsoft Office PowerPoint</Application>
  <PresentationFormat>Widescreen</PresentationFormat>
  <Paragraphs>205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Calibri</vt:lpstr>
      <vt:lpstr>Times New Roman</vt:lpstr>
      <vt:lpstr>Wingdings</vt:lpstr>
      <vt:lpstr>WESTAR_Present</vt:lpstr>
      <vt:lpstr>PowerPoint Presentation</vt:lpstr>
      <vt:lpstr>Outline</vt:lpstr>
      <vt:lpstr>The National Emissions Inventory (NEI)​</vt:lpstr>
      <vt:lpstr>The 2023 NEI Development Timeline</vt:lpstr>
      <vt:lpstr>What is an Emissions Modeling Platform</vt:lpstr>
      <vt:lpstr>How does a modeling platform differ from the National Emissions Inventory?​</vt:lpstr>
      <vt:lpstr>What are the technical differences between a planning and modeling inventory?</vt:lpstr>
      <vt:lpstr>What are the policy-relevant differences between a Planning and Modeling Inventory?</vt:lpstr>
      <vt:lpstr>Major components of a modeling platform</vt:lpstr>
      <vt:lpstr>Simplified Emissions Modeling Process</vt:lpstr>
      <vt:lpstr>What regulatory needs does a modeling platform meet?​</vt:lpstr>
      <vt:lpstr>How frequently does the EPA generate an EMP?</vt:lpstr>
      <vt:lpstr>EPA’s Emissions Modeling Case Abbreviations</vt:lpstr>
      <vt:lpstr>Constructing an EMP</vt:lpstr>
      <vt:lpstr>The National Emissions Collaborative (NEC)</vt:lpstr>
      <vt:lpstr>What are the QA and review procedures​ for an EMP?</vt:lpstr>
      <vt:lpstr>What are the QA and review procedures​ for an EMP?</vt:lpstr>
      <vt:lpstr>What are the QA and review procedures​ for an EMP?</vt:lpstr>
      <vt:lpstr>What are the QA and review procedures​ for an EMP?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REPORT 2019 FALL BUSINESS MEETING</dc:title>
  <dc:creator>Jeff Gabler</dc:creator>
  <cp:lastModifiedBy>Rhonda Payne</cp:lastModifiedBy>
  <cp:revision>6</cp:revision>
  <cp:lastPrinted>2020-09-17T19:58:00Z</cp:lastPrinted>
  <dcterms:created xsi:type="dcterms:W3CDTF">2019-10-25T16:04:16Z</dcterms:created>
  <dcterms:modified xsi:type="dcterms:W3CDTF">2026-04-02T19:42:53Z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0x010100D33299115974DE4A9F9D2BCFD7E48759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Document Type">
    <vt:lpwstr/>
  </property>
  <property fmtid="{D5CDD505-2E9C-101B-9397-08002B2CF9AE}" pid="6" name="EPA_x0020_Subject">
    <vt:lpwstr/>
  </property>
  <property fmtid="{D5CDD505-2E9C-101B-9397-08002B2CF9AE}" pid="7" name="e3f09c3df709400db2417a7161762d62">
    <vt:lpwstr/>
  </property>
  <property fmtid="{D5CDD505-2E9C-101B-9397-08002B2CF9AE}" pid="8" name="MediaServiceImageTags">
    <vt:lpwstr/>
  </property>
  <property fmtid="{D5CDD505-2E9C-101B-9397-08002B2CF9AE}" pid="9" name="EPA Subject">
    <vt:lpwstr/>
  </property>
  <property fmtid="{D5CDD505-2E9C-101B-9397-08002B2CF9AE}" pid="10" name="_ApprovalStatus">
    <vt:i4>0</vt:i4>
  </property>
</Properties>
</file>