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60" r:id="rId5"/>
  </p:sldMasterIdLst>
  <p:notesMasterIdLst>
    <p:notesMasterId r:id="rId205"/>
  </p:notesMasterIdLst>
  <p:handoutMasterIdLst>
    <p:handoutMasterId r:id="rId206"/>
  </p:handoutMasterIdLst>
  <p:sldIdLst>
    <p:sldId id="387" r:id="rId6"/>
    <p:sldId id="646" r:id="rId7"/>
    <p:sldId id="645" r:id="rId8"/>
    <p:sldId id="390" r:id="rId9"/>
    <p:sldId id="444" r:id="rId10"/>
    <p:sldId id="391" r:id="rId11"/>
    <p:sldId id="392" r:id="rId12"/>
    <p:sldId id="393" r:id="rId13"/>
    <p:sldId id="404" r:id="rId14"/>
    <p:sldId id="400" r:id="rId15"/>
    <p:sldId id="572" r:id="rId16"/>
    <p:sldId id="405" r:id="rId17"/>
    <p:sldId id="406" r:id="rId18"/>
    <p:sldId id="407" r:id="rId19"/>
    <p:sldId id="622" r:id="rId20"/>
    <p:sldId id="411" r:id="rId21"/>
    <p:sldId id="416" r:id="rId22"/>
    <p:sldId id="408" r:id="rId23"/>
    <p:sldId id="417" r:id="rId24"/>
    <p:sldId id="409" r:id="rId25"/>
    <p:sldId id="445" r:id="rId26"/>
    <p:sldId id="412" r:id="rId27"/>
    <p:sldId id="414" r:id="rId28"/>
    <p:sldId id="427" r:id="rId29"/>
    <p:sldId id="431" r:id="rId30"/>
    <p:sldId id="428" r:id="rId31"/>
    <p:sldId id="418" r:id="rId32"/>
    <p:sldId id="432" r:id="rId33"/>
    <p:sldId id="419" r:id="rId34"/>
    <p:sldId id="573" r:id="rId35"/>
    <p:sldId id="453" r:id="rId36"/>
    <p:sldId id="454" r:id="rId37"/>
    <p:sldId id="574" r:id="rId38"/>
    <p:sldId id="420" r:id="rId39"/>
    <p:sldId id="452" r:id="rId40"/>
    <p:sldId id="600" r:id="rId41"/>
    <p:sldId id="601" r:id="rId42"/>
    <p:sldId id="446" r:id="rId43"/>
    <p:sldId id="447" r:id="rId44"/>
    <p:sldId id="451" r:id="rId45"/>
    <p:sldId id="450" r:id="rId46"/>
    <p:sldId id="561" r:id="rId47"/>
    <p:sldId id="449" r:id="rId48"/>
    <p:sldId id="426" r:id="rId49"/>
    <p:sldId id="623" r:id="rId50"/>
    <p:sldId id="448" r:id="rId51"/>
    <p:sldId id="424" r:id="rId52"/>
    <p:sldId id="455" r:id="rId53"/>
    <p:sldId id="487" r:id="rId54"/>
    <p:sldId id="456" r:id="rId55"/>
    <p:sldId id="482" r:id="rId56"/>
    <p:sldId id="576" r:id="rId57"/>
    <p:sldId id="401" r:id="rId58"/>
    <p:sldId id="402" r:id="rId59"/>
    <p:sldId id="403" r:id="rId60"/>
    <p:sldId id="457" r:id="rId61"/>
    <p:sldId id="562" r:id="rId62"/>
    <p:sldId id="485" r:id="rId63"/>
    <p:sldId id="435" r:id="rId64"/>
    <p:sldId id="484" r:id="rId65"/>
    <p:sldId id="458" r:id="rId66"/>
    <p:sldId id="624" r:id="rId67"/>
    <p:sldId id="459" r:id="rId68"/>
    <p:sldId id="621" r:id="rId69"/>
    <p:sldId id="466" r:id="rId70"/>
    <p:sldId id="467" r:id="rId71"/>
    <p:sldId id="589" r:id="rId72"/>
    <p:sldId id="468" r:id="rId73"/>
    <p:sldId id="469" r:id="rId74"/>
    <p:sldId id="460" r:id="rId75"/>
    <p:sldId id="474" r:id="rId76"/>
    <p:sldId id="473" r:id="rId77"/>
    <p:sldId id="472" r:id="rId78"/>
    <p:sldId id="564" r:id="rId79"/>
    <p:sldId id="476" r:id="rId80"/>
    <p:sldId id="478" r:id="rId81"/>
    <p:sldId id="461" r:id="rId82"/>
    <p:sldId id="475" r:id="rId83"/>
    <p:sldId id="470" r:id="rId84"/>
    <p:sldId id="471" r:id="rId85"/>
    <p:sldId id="567" r:id="rId86"/>
    <p:sldId id="479" r:id="rId87"/>
    <p:sldId id="480" r:id="rId88"/>
    <p:sldId id="477" r:id="rId89"/>
    <p:sldId id="481" r:id="rId90"/>
    <p:sldId id="580" r:id="rId91"/>
    <p:sldId id="575" r:id="rId92"/>
    <p:sldId id="462" r:id="rId93"/>
    <p:sldId id="626" r:id="rId94"/>
    <p:sldId id="530" r:id="rId95"/>
    <p:sldId id="531" r:id="rId96"/>
    <p:sldId id="625" r:id="rId97"/>
    <p:sldId id="613" r:id="rId98"/>
    <p:sldId id="504" r:id="rId99"/>
    <p:sldId id="614" r:id="rId100"/>
    <p:sldId id="463" r:id="rId101"/>
    <p:sldId id="635" r:id="rId102"/>
    <p:sldId id="636" r:id="rId103"/>
    <p:sldId id="634" r:id="rId104"/>
    <p:sldId id="627" r:id="rId105"/>
    <p:sldId id="612" r:id="rId106"/>
    <p:sldId id="581" r:id="rId107"/>
    <p:sldId id="264" r:id="rId108"/>
    <p:sldId id="306" r:id="rId109"/>
    <p:sldId id="488" r:id="rId110"/>
    <p:sldId id="628" r:id="rId111"/>
    <p:sldId id="584" r:id="rId112"/>
    <p:sldId id="483" r:id="rId113"/>
    <p:sldId id="534" r:id="rId114"/>
    <p:sldId id="536" r:id="rId115"/>
    <p:sldId id="537" r:id="rId116"/>
    <p:sldId id="538" r:id="rId117"/>
    <p:sldId id="539" r:id="rId118"/>
    <p:sldId id="535" r:id="rId119"/>
    <p:sldId id="541" r:id="rId120"/>
    <p:sldId id="542" r:id="rId121"/>
    <p:sldId id="543" r:id="rId122"/>
    <p:sldId id="544" r:id="rId123"/>
    <p:sldId id="545" r:id="rId124"/>
    <p:sldId id="546" r:id="rId125"/>
    <p:sldId id="603" r:id="rId126"/>
    <p:sldId id="592" r:id="rId127"/>
    <p:sldId id="596" r:id="rId128"/>
    <p:sldId id="604" r:id="rId129"/>
    <p:sldId id="605" r:id="rId130"/>
    <p:sldId id="606" r:id="rId131"/>
    <p:sldId id="608" r:id="rId132"/>
    <p:sldId id="502" r:id="rId133"/>
    <p:sldId id="640" r:id="rId134"/>
    <p:sldId id="307" r:id="rId135"/>
    <p:sldId id="490" r:id="rId136"/>
    <p:sldId id="620" r:id="rId137"/>
    <p:sldId id="381" r:id="rId138"/>
    <p:sldId id="629" r:id="rId139"/>
    <p:sldId id="566" r:id="rId140"/>
    <p:sldId id="350" r:id="rId141"/>
    <p:sldId id="559" r:id="rId142"/>
    <p:sldId id="630" r:id="rId143"/>
    <p:sldId id="609" r:id="rId144"/>
    <p:sldId id="314" r:id="rId145"/>
    <p:sldId id="316" r:id="rId146"/>
    <p:sldId id="318" r:id="rId147"/>
    <p:sldId id="649" r:id="rId148"/>
    <p:sldId id="610" r:id="rId149"/>
    <p:sldId id="325" r:id="rId150"/>
    <p:sldId id="320" r:id="rId151"/>
    <p:sldId id="493" r:id="rId152"/>
    <p:sldId id="494" r:id="rId153"/>
    <p:sldId id="495" r:id="rId154"/>
    <p:sldId id="585" r:id="rId155"/>
    <p:sldId id="352" r:id="rId156"/>
    <p:sldId id="521" r:id="rId157"/>
    <p:sldId id="330" r:id="rId158"/>
    <p:sldId id="497" r:id="rId159"/>
    <p:sldId id="637" r:id="rId160"/>
    <p:sldId id="638" r:id="rId161"/>
    <p:sldId id="345" r:id="rId162"/>
    <p:sldId id="547" r:id="rId163"/>
    <p:sldId id="548" r:id="rId164"/>
    <p:sldId id="586" r:id="rId165"/>
    <p:sldId id="505" r:id="rId166"/>
    <p:sldId id="442" r:id="rId167"/>
    <p:sldId id="501" r:id="rId168"/>
    <p:sldId id="443" r:id="rId169"/>
    <p:sldId id="619" r:id="rId170"/>
    <p:sldId id="500" r:id="rId171"/>
    <p:sldId id="499" r:id="rId172"/>
    <p:sldId id="515" r:id="rId173"/>
    <p:sldId id="631" r:id="rId174"/>
    <p:sldId id="639" r:id="rId175"/>
    <p:sldId id="517" r:id="rId176"/>
    <p:sldId id="648" r:id="rId177"/>
    <p:sldId id="526" r:id="rId178"/>
    <p:sldId id="513" r:id="rId179"/>
    <p:sldId id="514" r:id="rId180"/>
    <p:sldId id="398" r:id="rId181"/>
    <p:sldId id="511" r:id="rId182"/>
    <p:sldId id="375" r:id="rId183"/>
    <p:sldId id="512" r:id="rId184"/>
    <p:sldId id="647" r:id="rId185"/>
    <p:sldId id="522" r:id="rId186"/>
    <p:sldId id="524" r:id="rId187"/>
    <p:sldId id="525" r:id="rId188"/>
    <p:sldId id="643" r:id="rId189"/>
    <p:sldId id="507" r:id="rId190"/>
    <p:sldId id="508" r:id="rId191"/>
    <p:sldId id="509" r:id="rId192"/>
    <p:sldId id="550" r:id="rId193"/>
    <p:sldId id="549" r:id="rId194"/>
    <p:sldId id="551" r:id="rId195"/>
    <p:sldId id="553" r:id="rId196"/>
    <p:sldId id="598" r:id="rId197"/>
    <p:sldId id="510" r:id="rId198"/>
    <p:sldId id="557" r:id="rId199"/>
    <p:sldId id="554" r:id="rId200"/>
    <p:sldId id="555" r:id="rId201"/>
    <p:sldId id="556" r:id="rId202"/>
    <p:sldId id="397" r:id="rId203"/>
    <p:sldId id="642" r:id="rId204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3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FF9900"/>
    <a:srgbClr val="33CCCC"/>
    <a:srgbClr val="0000FF"/>
    <a:srgbClr val="336699"/>
    <a:srgbClr val="CC0000"/>
    <a:srgbClr val="009900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E31B96-597B-43C9-8E39-1F10E985B4A1}" v="612" dt="2025-09-12T17:23:58.9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1594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023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2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openxmlformats.org/officeDocument/2006/relationships/slide" Target="slides/slide133.xml"/><Relationship Id="rId159" Type="http://schemas.openxmlformats.org/officeDocument/2006/relationships/slide" Target="slides/slide154.xml"/><Relationship Id="rId170" Type="http://schemas.openxmlformats.org/officeDocument/2006/relationships/slide" Target="slides/slide165.xml"/><Relationship Id="rId191" Type="http://schemas.openxmlformats.org/officeDocument/2006/relationships/slide" Target="slides/slide186.xml"/><Relationship Id="rId205" Type="http://schemas.openxmlformats.org/officeDocument/2006/relationships/notesMaster" Target="notesMasters/notesMaster1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53" Type="http://schemas.openxmlformats.org/officeDocument/2006/relationships/slide" Target="slides/slide48.xml"/><Relationship Id="rId74" Type="http://schemas.openxmlformats.org/officeDocument/2006/relationships/slide" Target="slides/slide69.xml"/><Relationship Id="rId128" Type="http://schemas.openxmlformats.org/officeDocument/2006/relationships/slide" Target="slides/slide123.xml"/><Relationship Id="rId149" Type="http://schemas.openxmlformats.org/officeDocument/2006/relationships/slide" Target="slides/slide144.xml"/><Relationship Id="rId5" Type="http://schemas.openxmlformats.org/officeDocument/2006/relationships/slideMaster" Target="slideMasters/slideMaster1.xml"/><Relationship Id="rId95" Type="http://schemas.openxmlformats.org/officeDocument/2006/relationships/slide" Target="slides/slide90.xml"/><Relationship Id="rId160" Type="http://schemas.openxmlformats.org/officeDocument/2006/relationships/slide" Target="slides/slide155.xml"/><Relationship Id="rId181" Type="http://schemas.openxmlformats.org/officeDocument/2006/relationships/slide" Target="slides/slide176.xml"/><Relationship Id="rId22" Type="http://schemas.openxmlformats.org/officeDocument/2006/relationships/slide" Target="slides/slide17.xml"/><Relationship Id="rId43" Type="http://schemas.openxmlformats.org/officeDocument/2006/relationships/slide" Target="slides/slide38.xml"/><Relationship Id="rId64" Type="http://schemas.openxmlformats.org/officeDocument/2006/relationships/slide" Target="slides/slide59.xml"/><Relationship Id="rId118" Type="http://schemas.openxmlformats.org/officeDocument/2006/relationships/slide" Target="slides/slide113.xml"/><Relationship Id="rId139" Type="http://schemas.openxmlformats.org/officeDocument/2006/relationships/slide" Target="slides/slide134.xml"/><Relationship Id="rId85" Type="http://schemas.openxmlformats.org/officeDocument/2006/relationships/slide" Target="slides/slide80.xml"/><Relationship Id="rId150" Type="http://schemas.openxmlformats.org/officeDocument/2006/relationships/slide" Target="slides/slide145.xml"/><Relationship Id="rId171" Type="http://schemas.openxmlformats.org/officeDocument/2006/relationships/slide" Target="slides/slide166.xml"/><Relationship Id="rId192" Type="http://schemas.openxmlformats.org/officeDocument/2006/relationships/slide" Target="slides/slide187.xml"/><Relationship Id="rId206" Type="http://schemas.openxmlformats.org/officeDocument/2006/relationships/handoutMaster" Target="handoutMasters/handoutMaster1.xml"/><Relationship Id="rId12" Type="http://schemas.openxmlformats.org/officeDocument/2006/relationships/slide" Target="slides/slide7.xml"/><Relationship Id="rId33" Type="http://schemas.openxmlformats.org/officeDocument/2006/relationships/slide" Target="slides/slide28.xml"/><Relationship Id="rId108" Type="http://schemas.openxmlformats.org/officeDocument/2006/relationships/slide" Target="slides/slide103.xml"/><Relationship Id="rId129" Type="http://schemas.openxmlformats.org/officeDocument/2006/relationships/slide" Target="slides/slide124.xml"/><Relationship Id="rId54" Type="http://schemas.openxmlformats.org/officeDocument/2006/relationships/slide" Target="slides/slide49.xml"/><Relationship Id="rId75" Type="http://schemas.openxmlformats.org/officeDocument/2006/relationships/slide" Target="slides/slide70.xml"/><Relationship Id="rId96" Type="http://schemas.openxmlformats.org/officeDocument/2006/relationships/slide" Target="slides/slide91.xml"/><Relationship Id="rId140" Type="http://schemas.openxmlformats.org/officeDocument/2006/relationships/slide" Target="slides/slide135.xml"/><Relationship Id="rId161" Type="http://schemas.openxmlformats.org/officeDocument/2006/relationships/slide" Target="slides/slide156.xml"/><Relationship Id="rId182" Type="http://schemas.openxmlformats.org/officeDocument/2006/relationships/slide" Target="slides/slide177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119" Type="http://schemas.openxmlformats.org/officeDocument/2006/relationships/slide" Target="slides/slide114.xml"/><Relationship Id="rId44" Type="http://schemas.openxmlformats.org/officeDocument/2006/relationships/slide" Target="slides/slide39.xml"/><Relationship Id="rId65" Type="http://schemas.openxmlformats.org/officeDocument/2006/relationships/slide" Target="slides/slide60.xml"/><Relationship Id="rId86" Type="http://schemas.openxmlformats.org/officeDocument/2006/relationships/slide" Target="slides/slide81.xml"/><Relationship Id="rId130" Type="http://schemas.openxmlformats.org/officeDocument/2006/relationships/slide" Target="slides/slide125.xml"/><Relationship Id="rId151" Type="http://schemas.openxmlformats.org/officeDocument/2006/relationships/slide" Target="slides/slide146.xml"/><Relationship Id="rId172" Type="http://schemas.openxmlformats.org/officeDocument/2006/relationships/slide" Target="slides/slide167.xml"/><Relationship Id="rId193" Type="http://schemas.openxmlformats.org/officeDocument/2006/relationships/slide" Target="slides/slide188.xml"/><Relationship Id="rId207" Type="http://schemas.openxmlformats.org/officeDocument/2006/relationships/presProps" Target="presProps.xml"/><Relationship Id="rId13" Type="http://schemas.openxmlformats.org/officeDocument/2006/relationships/slide" Target="slides/slide8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20" Type="http://schemas.openxmlformats.org/officeDocument/2006/relationships/slide" Target="slides/slide115.xml"/><Relationship Id="rId141" Type="http://schemas.openxmlformats.org/officeDocument/2006/relationships/slide" Target="slides/slide136.xml"/><Relationship Id="rId7" Type="http://schemas.openxmlformats.org/officeDocument/2006/relationships/slide" Target="slides/slide2.xml"/><Relationship Id="rId162" Type="http://schemas.openxmlformats.org/officeDocument/2006/relationships/slide" Target="slides/slide157.xml"/><Relationship Id="rId183" Type="http://schemas.openxmlformats.org/officeDocument/2006/relationships/slide" Target="slides/slide178.xml"/><Relationship Id="rId24" Type="http://schemas.openxmlformats.org/officeDocument/2006/relationships/slide" Target="slides/slide19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31" Type="http://schemas.openxmlformats.org/officeDocument/2006/relationships/slide" Target="slides/slide126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52" Type="http://schemas.openxmlformats.org/officeDocument/2006/relationships/slide" Target="slides/slide147.xml"/><Relationship Id="rId173" Type="http://schemas.openxmlformats.org/officeDocument/2006/relationships/slide" Target="slides/slide168.xml"/><Relationship Id="rId194" Type="http://schemas.openxmlformats.org/officeDocument/2006/relationships/slide" Target="slides/slide189.xml"/><Relationship Id="rId199" Type="http://schemas.openxmlformats.org/officeDocument/2006/relationships/slide" Target="slides/slide194.xml"/><Relationship Id="rId203" Type="http://schemas.openxmlformats.org/officeDocument/2006/relationships/slide" Target="slides/slide198.xml"/><Relationship Id="rId208" Type="http://schemas.openxmlformats.org/officeDocument/2006/relationships/viewProps" Target="view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slide" Target="slides/slide121.xml"/><Relationship Id="rId147" Type="http://schemas.openxmlformats.org/officeDocument/2006/relationships/slide" Target="slides/slide142.xml"/><Relationship Id="rId168" Type="http://schemas.openxmlformats.org/officeDocument/2006/relationships/slide" Target="slides/slide163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142" Type="http://schemas.openxmlformats.org/officeDocument/2006/relationships/slide" Target="slides/slide137.xml"/><Relationship Id="rId163" Type="http://schemas.openxmlformats.org/officeDocument/2006/relationships/slide" Target="slides/slide158.xml"/><Relationship Id="rId184" Type="http://schemas.openxmlformats.org/officeDocument/2006/relationships/slide" Target="slides/slide179.xml"/><Relationship Id="rId189" Type="http://schemas.openxmlformats.org/officeDocument/2006/relationships/slide" Target="slides/slide184.xml"/><Relationship Id="rId3" Type="http://schemas.openxmlformats.org/officeDocument/2006/relationships/customXml" Target="../customXml/item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slide" Target="slides/slide111.xml"/><Relationship Id="rId137" Type="http://schemas.openxmlformats.org/officeDocument/2006/relationships/slide" Target="slides/slide132.xml"/><Relationship Id="rId158" Type="http://schemas.openxmlformats.org/officeDocument/2006/relationships/slide" Target="slides/slide153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32" Type="http://schemas.openxmlformats.org/officeDocument/2006/relationships/slide" Target="slides/slide127.xml"/><Relationship Id="rId153" Type="http://schemas.openxmlformats.org/officeDocument/2006/relationships/slide" Target="slides/slide148.xml"/><Relationship Id="rId174" Type="http://schemas.openxmlformats.org/officeDocument/2006/relationships/slide" Target="slides/slide169.xml"/><Relationship Id="rId179" Type="http://schemas.openxmlformats.org/officeDocument/2006/relationships/slide" Target="slides/slide174.xml"/><Relationship Id="rId195" Type="http://schemas.openxmlformats.org/officeDocument/2006/relationships/slide" Target="slides/slide190.xml"/><Relationship Id="rId209" Type="http://schemas.openxmlformats.org/officeDocument/2006/relationships/theme" Target="theme/theme1.xml"/><Relationship Id="rId190" Type="http://schemas.openxmlformats.org/officeDocument/2006/relationships/slide" Target="slides/slide185.xml"/><Relationship Id="rId204" Type="http://schemas.openxmlformats.org/officeDocument/2006/relationships/slide" Target="slides/slide199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slide" Target="slides/slide12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43" Type="http://schemas.openxmlformats.org/officeDocument/2006/relationships/slide" Target="slides/slide138.xml"/><Relationship Id="rId148" Type="http://schemas.openxmlformats.org/officeDocument/2006/relationships/slide" Target="slides/slide143.xml"/><Relationship Id="rId164" Type="http://schemas.openxmlformats.org/officeDocument/2006/relationships/slide" Target="slides/slide159.xml"/><Relationship Id="rId169" Type="http://schemas.openxmlformats.org/officeDocument/2006/relationships/slide" Target="slides/slide164.xml"/><Relationship Id="rId185" Type="http://schemas.openxmlformats.org/officeDocument/2006/relationships/slide" Target="slides/slide180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80" Type="http://schemas.openxmlformats.org/officeDocument/2006/relationships/slide" Target="slides/slide175.xml"/><Relationship Id="rId210" Type="http://schemas.openxmlformats.org/officeDocument/2006/relationships/tableStyles" Target="tableStyles.xml"/><Relationship Id="rId26" Type="http://schemas.openxmlformats.org/officeDocument/2006/relationships/slide" Target="slides/slide21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slide" Target="slides/slide128.xml"/><Relationship Id="rId154" Type="http://schemas.openxmlformats.org/officeDocument/2006/relationships/slide" Target="slides/slide149.xml"/><Relationship Id="rId175" Type="http://schemas.openxmlformats.org/officeDocument/2006/relationships/slide" Target="slides/slide170.xml"/><Relationship Id="rId196" Type="http://schemas.openxmlformats.org/officeDocument/2006/relationships/slide" Target="slides/slide191.xml"/><Relationship Id="rId200" Type="http://schemas.openxmlformats.org/officeDocument/2006/relationships/slide" Target="slides/slide195.xml"/><Relationship Id="rId16" Type="http://schemas.openxmlformats.org/officeDocument/2006/relationships/slide" Target="slides/slide11.xml"/><Relationship Id="rId37" Type="http://schemas.openxmlformats.org/officeDocument/2006/relationships/slide" Target="slides/slide32.xml"/><Relationship Id="rId58" Type="http://schemas.openxmlformats.org/officeDocument/2006/relationships/slide" Target="slides/slide53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44" Type="http://schemas.openxmlformats.org/officeDocument/2006/relationships/slide" Target="slides/slide139.xml"/><Relationship Id="rId90" Type="http://schemas.openxmlformats.org/officeDocument/2006/relationships/slide" Target="slides/slide85.xml"/><Relationship Id="rId165" Type="http://schemas.openxmlformats.org/officeDocument/2006/relationships/slide" Target="slides/slide160.xml"/><Relationship Id="rId186" Type="http://schemas.openxmlformats.org/officeDocument/2006/relationships/slide" Target="slides/slide181.xml"/><Relationship Id="rId211" Type="http://schemas.microsoft.com/office/2016/11/relationships/changesInfo" Target="changesInfos/changesInfo1.xml"/><Relationship Id="rId27" Type="http://schemas.openxmlformats.org/officeDocument/2006/relationships/slide" Target="slides/slide22.xml"/><Relationship Id="rId48" Type="http://schemas.openxmlformats.org/officeDocument/2006/relationships/slide" Target="slides/slide43.xml"/><Relationship Id="rId69" Type="http://schemas.openxmlformats.org/officeDocument/2006/relationships/slide" Target="slides/slide64.xml"/><Relationship Id="rId113" Type="http://schemas.openxmlformats.org/officeDocument/2006/relationships/slide" Target="slides/slide108.xml"/><Relationship Id="rId134" Type="http://schemas.openxmlformats.org/officeDocument/2006/relationships/slide" Target="slides/slide129.xml"/><Relationship Id="rId80" Type="http://schemas.openxmlformats.org/officeDocument/2006/relationships/slide" Target="slides/slide75.xml"/><Relationship Id="rId155" Type="http://schemas.openxmlformats.org/officeDocument/2006/relationships/slide" Target="slides/slide150.xml"/><Relationship Id="rId176" Type="http://schemas.openxmlformats.org/officeDocument/2006/relationships/slide" Target="slides/slide171.xml"/><Relationship Id="rId197" Type="http://schemas.openxmlformats.org/officeDocument/2006/relationships/slide" Target="slides/slide192.xml"/><Relationship Id="rId201" Type="http://schemas.openxmlformats.org/officeDocument/2006/relationships/slide" Target="slides/slide196.xml"/><Relationship Id="rId17" Type="http://schemas.openxmlformats.org/officeDocument/2006/relationships/slide" Target="slides/slide12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24" Type="http://schemas.openxmlformats.org/officeDocument/2006/relationships/slide" Target="slides/slide119.xml"/><Relationship Id="rId70" Type="http://schemas.openxmlformats.org/officeDocument/2006/relationships/slide" Target="slides/slide65.xml"/><Relationship Id="rId91" Type="http://schemas.openxmlformats.org/officeDocument/2006/relationships/slide" Target="slides/slide86.xml"/><Relationship Id="rId145" Type="http://schemas.openxmlformats.org/officeDocument/2006/relationships/slide" Target="slides/slide140.xml"/><Relationship Id="rId166" Type="http://schemas.openxmlformats.org/officeDocument/2006/relationships/slide" Target="slides/slide161.xml"/><Relationship Id="rId187" Type="http://schemas.openxmlformats.org/officeDocument/2006/relationships/slide" Target="slides/slide182.xml"/><Relationship Id="rId1" Type="http://schemas.openxmlformats.org/officeDocument/2006/relationships/customXml" Target="../customXml/item1.xml"/><Relationship Id="rId212" Type="http://schemas.microsoft.com/office/2015/10/relationships/revisionInfo" Target="revisionInfo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slide" Target="slides/slide109.xml"/><Relationship Id="rId60" Type="http://schemas.openxmlformats.org/officeDocument/2006/relationships/slide" Target="slides/slide55.xml"/><Relationship Id="rId81" Type="http://schemas.openxmlformats.org/officeDocument/2006/relationships/slide" Target="slides/slide76.xml"/><Relationship Id="rId135" Type="http://schemas.openxmlformats.org/officeDocument/2006/relationships/slide" Target="slides/slide130.xml"/><Relationship Id="rId156" Type="http://schemas.openxmlformats.org/officeDocument/2006/relationships/slide" Target="slides/slide151.xml"/><Relationship Id="rId177" Type="http://schemas.openxmlformats.org/officeDocument/2006/relationships/slide" Target="slides/slide172.xml"/><Relationship Id="rId198" Type="http://schemas.openxmlformats.org/officeDocument/2006/relationships/slide" Target="slides/slide193.xml"/><Relationship Id="rId202" Type="http://schemas.openxmlformats.org/officeDocument/2006/relationships/slide" Target="slides/slide197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50" Type="http://schemas.openxmlformats.org/officeDocument/2006/relationships/slide" Target="slides/slide45.xml"/><Relationship Id="rId104" Type="http://schemas.openxmlformats.org/officeDocument/2006/relationships/slide" Target="slides/slide99.xml"/><Relationship Id="rId125" Type="http://schemas.openxmlformats.org/officeDocument/2006/relationships/slide" Target="slides/slide120.xml"/><Relationship Id="rId146" Type="http://schemas.openxmlformats.org/officeDocument/2006/relationships/slide" Target="slides/slide141.xml"/><Relationship Id="rId167" Type="http://schemas.openxmlformats.org/officeDocument/2006/relationships/slide" Target="slides/slide162.xml"/><Relationship Id="rId188" Type="http://schemas.openxmlformats.org/officeDocument/2006/relationships/slide" Target="slides/slide183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40" Type="http://schemas.openxmlformats.org/officeDocument/2006/relationships/slide" Target="slides/slide35.xml"/><Relationship Id="rId115" Type="http://schemas.openxmlformats.org/officeDocument/2006/relationships/slide" Target="slides/slide110.xml"/><Relationship Id="rId136" Type="http://schemas.openxmlformats.org/officeDocument/2006/relationships/slide" Target="slides/slide131.xml"/><Relationship Id="rId157" Type="http://schemas.openxmlformats.org/officeDocument/2006/relationships/slide" Target="slides/slide152.xml"/><Relationship Id="rId178" Type="http://schemas.openxmlformats.org/officeDocument/2006/relationships/slide" Target="slides/slide17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ffrey Gabler" userId="7c01a0c9630b0cee" providerId="LiveId" clId="{B85EF466-81ED-4075-859A-E32185328BF8}"/>
    <pc:docChg chg="undo custSel addSld delSld modSld sldOrd modMainMaster">
      <pc:chgData name="Jeffrey Gabler" userId="7c01a0c9630b0cee" providerId="LiveId" clId="{B85EF466-81ED-4075-859A-E32185328BF8}" dt="2025-09-12T19:02:56.569" v="2738" actId="368"/>
      <pc:docMkLst>
        <pc:docMk/>
      </pc:docMkLst>
      <pc:sldChg chg="addSp delSp modSp mod modTransition modNotes">
        <pc:chgData name="Jeffrey Gabler" userId="7c01a0c9630b0cee" providerId="LiveId" clId="{B85EF466-81ED-4075-859A-E32185328BF8}" dt="2025-09-12T19:02:56.396" v="2644" actId="368"/>
        <pc:sldMkLst>
          <pc:docMk/>
          <pc:sldMk cId="0" sldId="264"/>
        </pc:sldMkLst>
        <pc:spChg chg="add mod">
          <ac:chgData name="Jeffrey Gabler" userId="7c01a0c9630b0cee" providerId="LiveId" clId="{B85EF466-81ED-4075-859A-E32185328BF8}" dt="2025-09-11T17:46:56.048" v="1380" actId="255"/>
          <ac:spMkLst>
            <pc:docMk/>
            <pc:sldMk cId="0" sldId="264"/>
            <ac:spMk id="3" creationId="{3DB054F5-B962-5800-922B-AB5FE46DDE19}"/>
          </ac:spMkLst>
        </pc:spChg>
        <pc:spChg chg="del">
          <ac:chgData name="Jeffrey Gabler" userId="7c01a0c9630b0cee" providerId="LiveId" clId="{B85EF466-81ED-4075-859A-E32185328BF8}" dt="2025-09-11T17:46:47.914" v="1377" actId="478"/>
          <ac:spMkLst>
            <pc:docMk/>
            <pc:sldMk cId="0" sldId="264"/>
            <ac:spMk id="1638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12:55.467" v="2469" actId="6549"/>
          <ac:spMkLst>
            <pc:docMk/>
            <pc:sldMk cId="0" sldId="264"/>
            <ac:spMk id="1638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98" v="2646" actId="368"/>
        <pc:sldMkLst>
          <pc:docMk/>
          <pc:sldMk cId="0" sldId="306"/>
        </pc:sldMkLst>
        <pc:spChg chg="add mod">
          <ac:chgData name="Jeffrey Gabler" userId="7c01a0c9630b0cee" providerId="LiveId" clId="{B85EF466-81ED-4075-859A-E32185328BF8}" dt="2025-09-11T17:47:17.602" v="1385" actId="255"/>
          <ac:spMkLst>
            <pc:docMk/>
            <pc:sldMk cId="0" sldId="306"/>
            <ac:spMk id="3" creationId="{2194DE23-0603-3843-E1B0-FC1826F8BDDB}"/>
          </ac:spMkLst>
        </pc:spChg>
        <pc:spChg chg="del">
          <ac:chgData name="Jeffrey Gabler" userId="7c01a0c9630b0cee" providerId="LiveId" clId="{B85EF466-81ED-4075-859A-E32185328BF8}" dt="2025-09-11T17:47:08.630" v="1382" actId="478"/>
          <ac:spMkLst>
            <pc:docMk/>
            <pc:sldMk cId="0" sldId="306"/>
            <ac:spMk id="115714" creationId="{00000000-0000-0000-0000-000000000000}"/>
          </ac:spMkLst>
        </pc:spChg>
        <pc:spChg chg="mod">
          <ac:chgData name="Jeffrey Gabler" userId="7c01a0c9630b0cee" providerId="LiveId" clId="{B85EF466-81ED-4075-859A-E32185328BF8}" dt="2025-09-12T17:21:08.932" v="2510" actId="14100"/>
          <ac:spMkLst>
            <pc:docMk/>
            <pc:sldMk cId="0" sldId="306"/>
            <ac:spMk id="11571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8:04:25.814" v="1647" actId="1076"/>
        <pc:sldMkLst>
          <pc:docMk/>
          <pc:sldMk cId="0" sldId="307"/>
        </pc:sldMkLst>
        <pc:spChg chg="add mod">
          <ac:chgData name="Jeffrey Gabler" userId="7c01a0c9630b0cee" providerId="LiveId" clId="{B85EF466-81ED-4075-859A-E32185328BF8}" dt="2025-09-11T18:04:23.326" v="1646" actId="207"/>
          <ac:spMkLst>
            <pc:docMk/>
            <pc:sldMk cId="0" sldId="307"/>
            <ac:spMk id="3" creationId="{EC7C23F1-F7AD-5996-B20A-F240309217B1}"/>
          </ac:spMkLst>
        </pc:spChg>
        <pc:spChg chg="del">
          <ac:chgData name="Jeffrey Gabler" userId="7c01a0c9630b0cee" providerId="LiveId" clId="{B85EF466-81ED-4075-859A-E32185328BF8}" dt="2025-09-11T18:04:13.453" v="1643" actId="478"/>
          <ac:spMkLst>
            <pc:docMk/>
            <pc:sldMk cId="0" sldId="307"/>
            <ac:spMk id="117762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8:04:25.814" v="1647" actId="1076"/>
          <ac:picMkLst>
            <pc:docMk/>
            <pc:sldMk cId="0" sldId="307"/>
            <ac:picMk id="161796" creationId="{00000000-0000-0000-0000-000000000000}"/>
          </ac:picMkLst>
        </pc:picChg>
      </pc:sldChg>
      <pc:sldChg chg="del modTransition">
        <pc:chgData name="Jeffrey Gabler" userId="7c01a0c9630b0cee" providerId="LiveId" clId="{B85EF466-81ED-4075-859A-E32185328BF8}" dt="2025-09-12T17:28:22.440" v="2532" actId="2696"/>
        <pc:sldMkLst>
          <pc:docMk/>
          <pc:sldMk cId="0" sldId="313"/>
        </pc:sldMkLst>
      </pc:sldChg>
      <pc:sldChg chg="addSp delSp modSp mod modTransition modNotes">
        <pc:chgData name="Jeffrey Gabler" userId="7c01a0c9630b0cee" providerId="LiveId" clId="{B85EF466-81ED-4075-859A-E32185328BF8}" dt="2025-09-12T19:02:56.444" v="2668" actId="368"/>
        <pc:sldMkLst>
          <pc:docMk/>
          <pc:sldMk cId="0" sldId="314"/>
        </pc:sldMkLst>
        <pc:spChg chg="add mod">
          <ac:chgData name="Jeffrey Gabler" userId="7c01a0c9630b0cee" providerId="LiveId" clId="{B85EF466-81ED-4075-859A-E32185328BF8}" dt="2025-09-11T21:07:00.062" v="1751" actId="255"/>
          <ac:spMkLst>
            <pc:docMk/>
            <pc:sldMk cId="0" sldId="314"/>
            <ac:spMk id="3" creationId="{8A34AA35-8D2A-3977-DF69-94B608B7E6C3}"/>
          </ac:spMkLst>
        </pc:spChg>
        <pc:spChg chg="del">
          <ac:chgData name="Jeffrey Gabler" userId="7c01a0c9630b0cee" providerId="LiveId" clId="{B85EF466-81ED-4075-859A-E32185328BF8}" dt="2025-09-11T21:06:49.287" v="1748" actId="478"/>
          <ac:spMkLst>
            <pc:docMk/>
            <pc:sldMk cId="0" sldId="314"/>
            <ac:spMk id="132098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13:13.154" v="2470" actId="255"/>
          <ac:spMkLst>
            <pc:docMk/>
            <pc:sldMk cId="0" sldId="314"/>
            <ac:spMk id="132099" creationId="{00000000-0000-0000-0000-000000000000}"/>
          </ac:spMkLst>
        </pc:spChg>
      </pc:sldChg>
      <pc:sldChg chg="del modTransition">
        <pc:chgData name="Jeffrey Gabler" userId="7c01a0c9630b0cee" providerId="LiveId" clId="{B85EF466-81ED-4075-859A-E32185328BF8}" dt="2025-09-12T17:28:25.146" v="2533" actId="2696"/>
        <pc:sldMkLst>
          <pc:docMk/>
          <pc:sldMk cId="0" sldId="315"/>
        </pc:sldMkLst>
      </pc:sldChg>
      <pc:sldChg chg="modSp mod modTransition">
        <pc:chgData name="Jeffrey Gabler" userId="7c01a0c9630b0cee" providerId="LiveId" clId="{B85EF466-81ED-4075-859A-E32185328BF8}" dt="2025-09-11T21:08:21.070" v="1763" actId="207"/>
        <pc:sldMkLst>
          <pc:docMk/>
          <pc:sldMk cId="0" sldId="316"/>
        </pc:sldMkLst>
        <pc:spChg chg="mod">
          <ac:chgData name="Jeffrey Gabler" userId="7c01a0c9630b0cee" providerId="LiveId" clId="{B85EF466-81ED-4075-859A-E32185328BF8}" dt="2025-09-11T21:07:44.323" v="1756" actId="207"/>
          <ac:spMkLst>
            <pc:docMk/>
            <pc:sldMk cId="0" sldId="316"/>
            <ac:spMk id="410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07:48.932" v="1757" actId="207"/>
          <ac:spMkLst>
            <pc:docMk/>
            <pc:sldMk cId="0" sldId="316"/>
            <ac:spMk id="4101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08:21.070" v="1763" actId="207"/>
          <ac:spMkLst>
            <pc:docMk/>
            <pc:sldMk cId="0" sldId="316"/>
            <ac:spMk id="410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08:16.503" v="1762" actId="207"/>
          <ac:spMkLst>
            <pc:docMk/>
            <pc:sldMk cId="0" sldId="316"/>
            <ac:spMk id="4103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08:11.671" v="1761" actId="207"/>
          <ac:spMkLst>
            <pc:docMk/>
            <pc:sldMk cId="0" sldId="316"/>
            <ac:spMk id="410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07:58.067" v="1759" actId="207"/>
          <ac:spMkLst>
            <pc:docMk/>
            <pc:sldMk cId="0" sldId="316"/>
            <ac:spMk id="4105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07:52.980" v="1758" actId="207"/>
          <ac:spMkLst>
            <pc:docMk/>
            <pc:sldMk cId="0" sldId="316"/>
            <ac:spMk id="410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5:54:37.276" v="45"/>
          <ac:spMkLst>
            <pc:docMk/>
            <pc:sldMk cId="0" sldId="316"/>
            <ac:spMk id="140290" creationId="{00000000-0000-0000-0000-000000000000}"/>
          </ac:spMkLst>
        </pc:spChg>
        <pc:graphicFrameChg chg="mod">
          <ac:chgData name="Jeffrey Gabler" userId="7c01a0c9630b0cee" providerId="LiveId" clId="{B85EF466-81ED-4075-859A-E32185328BF8}" dt="2025-09-11T21:07:28.660" v="1755" actId="1076"/>
          <ac:graphicFrameMkLst>
            <pc:docMk/>
            <pc:sldMk cId="0" sldId="316"/>
            <ac:graphicFrameMk id="4098" creationId="{00000000-0000-0000-0000-000000000000}"/>
          </ac:graphicFrameMkLst>
        </pc:graphicFrameChg>
      </pc:sldChg>
      <pc:sldChg chg="addSp delSp modSp del mod modTransition modShow">
        <pc:chgData name="Jeffrey Gabler" userId="7c01a0c9630b0cee" providerId="LiveId" clId="{B85EF466-81ED-4075-859A-E32185328BF8}" dt="2025-09-12T17:28:31.037" v="2534" actId="2696"/>
        <pc:sldMkLst>
          <pc:docMk/>
          <pc:sldMk cId="0" sldId="317"/>
        </pc:sldMkLst>
        <pc:spChg chg="add mod">
          <ac:chgData name="Jeffrey Gabler" userId="7c01a0c9630b0cee" providerId="LiveId" clId="{B85EF466-81ED-4075-859A-E32185328BF8}" dt="2025-09-11T21:09:31.769" v="1776" actId="1076"/>
          <ac:spMkLst>
            <pc:docMk/>
            <pc:sldMk cId="0" sldId="317"/>
            <ac:spMk id="3" creationId="{DFB97DE1-E3AF-74DC-B853-FB8D50F0830E}"/>
          </ac:spMkLst>
        </pc:spChg>
        <pc:spChg chg="del">
          <ac:chgData name="Jeffrey Gabler" userId="7c01a0c9630b0cee" providerId="LiveId" clId="{B85EF466-81ED-4075-859A-E32185328BF8}" dt="2025-09-11T21:09:10.169" v="1772" actId="478"/>
          <ac:spMkLst>
            <pc:docMk/>
            <pc:sldMk cId="0" sldId="317"/>
            <ac:spMk id="143362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60" v="2670" actId="368"/>
        <pc:sldMkLst>
          <pc:docMk/>
          <pc:sldMk cId="0" sldId="318"/>
        </pc:sldMkLst>
        <pc:spChg chg="add mod">
          <ac:chgData name="Jeffrey Gabler" userId="7c01a0c9630b0cee" providerId="LiveId" clId="{B85EF466-81ED-4075-859A-E32185328BF8}" dt="2025-09-11T21:08:44.514" v="1767" actId="255"/>
          <ac:spMkLst>
            <pc:docMk/>
            <pc:sldMk cId="0" sldId="318"/>
            <ac:spMk id="3" creationId="{810550CF-8E54-74B7-8E2F-CA88682E4637}"/>
          </ac:spMkLst>
        </pc:spChg>
        <pc:spChg chg="del">
          <ac:chgData name="Jeffrey Gabler" userId="7c01a0c9630b0cee" providerId="LiveId" clId="{B85EF466-81ED-4075-859A-E32185328BF8}" dt="2025-09-11T21:08:34.413" v="1764" actId="478"/>
          <ac:spMkLst>
            <pc:docMk/>
            <pc:sldMk cId="0" sldId="318"/>
            <ac:spMk id="14438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08:54.777" v="1771" actId="27636"/>
          <ac:spMkLst>
            <pc:docMk/>
            <pc:sldMk cId="0" sldId="318"/>
            <ac:spMk id="14438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60" v="2676" actId="368"/>
        <pc:sldMkLst>
          <pc:docMk/>
          <pc:sldMk cId="0" sldId="320"/>
        </pc:sldMkLst>
        <pc:spChg chg="add mod">
          <ac:chgData name="Jeffrey Gabler" userId="7c01a0c9630b0cee" providerId="LiveId" clId="{B85EF466-81ED-4075-859A-E32185328BF8}" dt="2025-09-11T21:17:33.640" v="1802" actId="255"/>
          <ac:spMkLst>
            <pc:docMk/>
            <pc:sldMk cId="0" sldId="320"/>
            <ac:spMk id="3" creationId="{6E6424AD-FAC6-2EF9-1EED-F1E34194413B}"/>
          </ac:spMkLst>
        </pc:spChg>
        <pc:spChg chg="mod">
          <ac:chgData name="Jeffrey Gabler" userId="7c01a0c9630b0cee" providerId="LiveId" clId="{B85EF466-81ED-4075-859A-E32185328BF8}" dt="2025-09-11T21:17:38.341" v="1803" actId="207"/>
          <ac:spMkLst>
            <pc:docMk/>
            <pc:sldMk cId="0" sldId="320"/>
            <ac:spMk id="6148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17:42.349" v="1804" actId="207"/>
          <ac:spMkLst>
            <pc:docMk/>
            <pc:sldMk cId="0" sldId="320"/>
            <ac:spMk id="6149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17:51.818" v="1806" actId="207"/>
          <ac:spMkLst>
            <pc:docMk/>
            <pc:sldMk cId="0" sldId="320"/>
            <ac:spMk id="615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17:46.516" v="1805" actId="207"/>
          <ac:spMkLst>
            <pc:docMk/>
            <pc:sldMk cId="0" sldId="320"/>
            <ac:spMk id="6151" creationId="{00000000-0000-0000-0000-000000000000}"/>
          </ac:spMkLst>
        </pc:spChg>
        <pc:spChg chg="del">
          <ac:chgData name="Jeffrey Gabler" userId="7c01a0c9630b0cee" providerId="LiveId" clId="{B85EF466-81ED-4075-859A-E32185328BF8}" dt="2025-09-11T21:17:25.065" v="1799" actId="478"/>
          <ac:spMkLst>
            <pc:docMk/>
            <pc:sldMk cId="0" sldId="320"/>
            <ac:spMk id="148482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60" v="2674" actId="368"/>
        <pc:sldMkLst>
          <pc:docMk/>
          <pc:sldMk cId="0" sldId="325"/>
        </pc:sldMkLst>
        <pc:spChg chg="add mod">
          <ac:chgData name="Jeffrey Gabler" userId="7c01a0c9630b0cee" providerId="LiveId" clId="{B85EF466-81ED-4075-859A-E32185328BF8}" dt="2025-09-11T21:17:10.142" v="1797" actId="255"/>
          <ac:spMkLst>
            <pc:docMk/>
            <pc:sldMk cId="0" sldId="325"/>
            <ac:spMk id="3" creationId="{BF790202-87E4-266B-FDA4-1F99BF54B042}"/>
          </ac:spMkLst>
        </pc:spChg>
        <pc:spChg chg="del">
          <ac:chgData name="Jeffrey Gabler" userId="7c01a0c9630b0cee" providerId="LiveId" clId="{B85EF466-81ED-4075-859A-E32185328BF8}" dt="2025-09-11T21:17:01.101" v="1794" actId="478"/>
          <ac:spMkLst>
            <pc:docMk/>
            <pc:sldMk cId="0" sldId="325"/>
            <ac:spMk id="15667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14:59.899" v="2486" actId="255"/>
          <ac:spMkLst>
            <pc:docMk/>
            <pc:sldMk cId="0" sldId="325"/>
            <ac:spMk id="156675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75" v="2686" actId="368"/>
        <pc:sldMkLst>
          <pc:docMk/>
          <pc:sldMk cId="0" sldId="330"/>
        </pc:sldMkLst>
        <pc:spChg chg="add mod">
          <ac:chgData name="Jeffrey Gabler" userId="7c01a0c9630b0cee" providerId="LiveId" clId="{B85EF466-81ED-4075-859A-E32185328BF8}" dt="2025-09-11T21:19:48.055" v="1828" actId="255"/>
          <ac:spMkLst>
            <pc:docMk/>
            <pc:sldMk cId="0" sldId="330"/>
            <ac:spMk id="3" creationId="{CCC47B36-B837-CCBE-96EA-20B7666CAD67}"/>
          </ac:spMkLst>
        </pc:spChg>
        <pc:spChg chg="del">
          <ac:chgData name="Jeffrey Gabler" userId="7c01a0c9630b0cee" providerId="LiveId" clId="{B85EF466-81ED-4075-859A-E32185328BF8}" dt="2025-09-11T21:19:38.845" v="1825" actId="478"/>
          <ac:spMkLst>
            <pc:docMk/>
            <pc:sldMk cId="0" sldId="330"/>
            <ac:spMk id="16589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20:06.980" v="1830" actId="14861"/>
          <ac:spMkLst>
            <pc:docMk/>
            <pc:sldMk cId="0" sldId="330"/>
            <ac:spMk id="165891" creationId="{00000000-0000-0000-0000-000000000000}"/>
          </ac:spMkLst>
        </pc:spChg>
      </pc:sldChg>
      <pc:sldChg chg="addSp delSp modSp del mod modTransition">
        <pc:chgData name="Jeffrey Gabler" userId="7c01a0c9630b0cee" providerId="LiveId" clId="{B85EF466-81ED-4075-859A-E32185328BF8}" dt="2025-09-12T17:27:31.598" v="2524" actId="2696"/>
        <pc:sldMkLst>
          <pc:docMk/>
          <pc:sldMk cId="0" sldId="335"/>
        </pc:sldMkLst>
        <pc:spChg chg="add mod">
          <ac:chgData name="Jeffrey Gabler" userId="7c01a0c9630b0cee" providerId="LiveId" clId="{B85EF466-81ED-4075-859A-E32185328BF8}" dt="2025-09-11T17:26:22.958" v="1365" actId="255"/>
          <ac:spMkLst>
            <pc:docMk/>
            <pc:sldMk cId="0" sldId="335"/>
            <ac:spMk id="3" creationId="{DEE3C4B7-F179-CF72-952E-835F0421085F}"/>
          </ac:spMkLst>
        </pc:spChg>
        <pc:spChg chg="del">
          <ac:chgData name="Jeffrey Gabler" userId="7c01a0c9630b0cee" providerId="LiveId" clId="{B85EF466-81ED-4075-859A-E32185328BF8}" dt="2025-09-11T17:26:10.842" v="1362" actId="478"/>
          <ac:spMkLst>
            <pc:docMk/>
            <pc:sldMk cId="0" sldId="335"/>
            <ac:spMk id="17203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08:17.987" v="2454" actId="20577"/>
          <ac:spMkLst>
            <pc:docMk/>
            <pc:sldMk cId="0" sldId="335"/>
            <ac:spMk id="172035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91" v="2690" actId="368"/>
        <pc:sldMkLst>
          <pc:docMk/>
          <pc:sldMk cId="0" sldId="345"/>
        </pc:sldMkLst>
        <pc:spChg chg="add mod">
          <ac:chgData name="Jeffrey Gabler" userId="7c01a0c9630b0cee" providerId="LiveId" clId="{B85EF466-81ED-4075-859A-E32185328BF8}" dt="2025-09-11T21:21:22.937" v="1849" actId="255"/>
          <ac:spMkLst>
            <pc:docMk/>
            <pc:sldMk cId="0" sldId="345"/>
            <ac:spMk id="3" creationId="{8DEC4219-40CF-9DB9-0366-A33A458ED4C0}"/>
          </ac:spMkLst>
        </pc:spChg>
        <pc:spChg chg="del">
          <ac:chgData name="Jeffrey Gabler" userId="7c01a0c9630b0cee" providerId="LiveId" clId="{B85EF466-81ED-4075-859A-E32185328BF8}" dt="2025-09-11T21:21:15" v="1846" actId="478"/>
          <ac:spMkLst>
            <pc:docMk/>
            <pc:sldMk cId="0" sldId="345"/>
            <ac:spMk id="19456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21:32.093" v="1851" actId="14861"/>
          <ac:spMkLst>
            <pc:docMk/>
            <pc:sldMk cId="0" sldId="345"/>
            <ac:spMk id="19456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44" v="2662" actId="368"/>
        <pc:sldMkLst>
          <pc:docMk/>
          <pc:sldMk cId="0" sldId="350"/>
        </pc:sldMkLst>
        <pc:spChg chg="add mod">
          <ac:chgData name="Jeffrey Gabler" userId="7c01a0c9630b0cee" providerId="LiveId" clId="{B85EF466-81ED-4075-859A-E32185328BF8}" dt="2025-09-11T21:04:43.132" v="1719" actId="255"/>
          <ac:spMkLst>
            <pc:docMk/>
            <pc:sldMk cId="0" sldId="350"/>
            <ac:spMk id="3" creationId="{75EB5788-DF11-51BD-2419-B3E1C56C525E}"/>
          </ac:spMkLst>
        </pc:spChg>
        <pc:spChg chg="del">
          <ac:chgData name="Jeffrey Gabler" userId="7c01a0c9630b0cee" providerId="LiveId" clId="{B85EF466-81ED-4075-859A-E32185328BF8}" dt="2025-09-11T21:04:29.323" v="1715" actId="478"/>
          <ac:spMkLst>
            <pc:docMk/>
            <pc:sldMk cId="0" sldId="350"/>
            <ac:spMk id="203778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04:49.749" v="1720" actId="14861"/>
          <ac:spMkLst>
            <pc:docMk/>
            <pc:sldMk cId="0" sldId="350"/>
            <ac:spMk id="203779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75" v="2684" actId="368"/>
        <pc:sldMkLst>
          <pc:docMk/>
          <pc:sldMk cId="0" sldId="352"/>
        </pc:sldMkLst>
        <pc:spChg chg="add mod">
          <ac:chgData name="Jeffrey Gabler" userId="7c01a0c9630b0cee" providerId="LiveId" clId="{B85EF466-81ED-4075-859A-E32185328BF8}" dt="2025-09-11T21:19:08.264" v="1820" actId="255"/>
          <ac:spMkLst>
            <pc:docMk/>
            <pc:sldMk cId="0" sldId="352"/>
            <ac:spMk id="3" creationId="{CCA26CA6-97B6-47C9-AECD-37E58A622B9A}"/>
          </ac:spMkLst>
        </pc:spChg>
        <pc:spChg chg="del">
          <ac:chgData name="Jeffrey Gabler" userId="7c01a0c9630b0cee" providerId="LiveId" clId="{B85EF466-81ED-4075-859A-E32185328BF8}" dt="2025-09-11T21:18:57.658" v="1817" actId="478"/>
          <ac:spMkLst>
            <pc:docMk/>
            <pc:sldMk cId="0" sldId="352"/>
            <ac:spMk id="20787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19:15.945" v="1821" actId="14861"/>
          <ac:spMkLst>
            <pc:docMk/>
            <pc:sldMk cId="0" sldId="352"/>
            <ac:spMk id="207875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538" v="2722" actId="368"/>
        <pc:sldMkLst>
          <pc:docMk/>
          <pc:sldMk cId="0" sldId="375"/>
        </pc:sldMkLst>
        <pc:spChg chg="add mod">
          <ac:chgData name="Jeffrey Gabler" userId="7c01a0c9630b0cee" providerId="LiveId" clId="{B85EF466-81ED-4075-859A-E32185328BF8}" dt="2025-09-11T21:31:57.196" v="1980" actId="255"/>
          <ac:spMkLst>
            <pc:docMk/>
            <pc:sldMk cId="0" sldId="375"/>
            <ac:spMk id="3" creationId="{193E36DD-99A8-0B28-D6AB-EE1BD3993529}"/>
          </ac:spMkLst>
        </pc:spChg>
        <pc:spChg chg="del">
          <ac:chgData name="Jeffrey Gabler" userId="7c01a0c9630b0cee" providerId="LiveId" clId="{B85EF466-81ED-4075-859A-E32185328BF8}" dt="2025-09-11T21:31:50.482" v="1977" actId="478"/>
          <ac:spMkLst>
            <pc:docMk/>
            <pc:sldMk cId="0" sldId="375"/>
            <ac:spMk id="25600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32:03.544" v="1981" actId="14861"/>
          <ac:spMkLst>
            <pc:docMk/>
            <pc:sldMk cId="0" sldId="375"/>
            <ac:spMk id="256003" creationId="{00000000-0000-0000-0000-000000000000}"/>
          </ac:spMkLst>
        </pc:spChg>
      </pc:sldChg>
      <pc:sldChg chg="modSp mod modTransition">
        <pc:chgData name="Jeffrey Gabler" userId="7c01a0c9630b0cee" providerId="LiveId" clId="{B85EF466-81ED-4075-859A-E32185328BF8}" dt="2025-09-11T21:02:36.867" v="1696" actId="14861"/>
        <pc:sldMkLst>
          <pc:docMk/>
          <pc:sldMk cId="0" sldId="381"/>
        </pc:sldMkLst>
        <pc:spChg chg="mod">
          <ac:chgData name="Jeffrey Gabler" userId="7c01a0c9630b0cee" providerId="LiveId" clId="{B85EF466-81ED-4075-859A-E32185328BF8}" dt="2025-09-11T21:02:36.867" v="1696" actId="14861"/>
          <ac:spMkLst>
            <pc:docMk/>
            <pc:sldMk cId="0" sldId="381"/>
            <ac:spMk id="29389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02:25.146" v="1694" actId="207"/>
          <ac:spMkLst>
            <pc:docMk/>
            <pc:sldMk cId="0" sldId="381"/>
            <ac:spMk id="293893" creationId="{00000000-0000-0000-0000-000000000000}"/>
          </ac:spMkLst>
        </pc:spChg>
      </pc:sldChg>
      <pc:sldChg chg="del">
        <pc:chgData name="Jeffrey Gabler" userId="7c01a0c9630b0cee" providerId="LiveId" clId="{B85EF466-81ED-4075-859A-E32185328BF8}" dt="2025-09-11T15:46:44.205" v="0" actId="2696"/>
        <pc:sldMkLst>
          <pc:docMk/>
          <pc:sldMk cId="0" sldId="386"/>
        </pc:sldMkLst>
      </pc:sldChg>
      <pc:sldChg chg="modSp mod modTransition modNotes">
        <pc:chgData name="Jeffrey Gabler" userId="7c01a0c9630b0cee" providerId="LiveId" clId="{B85EF466-81ED-4075-859A-E32185328BF8}" dt="2025-09-12T19:02:56.192" v="2540" actId="368"/>
        <pc:sldMkLst>
          <pc:docMk/>
          <pc:sldMk cId="0" sldId="387"/>
        </pc:sldMkLst>
        <pc:spChg chg="mod">
          <ac:chgData name="Jeffrey Gabler" userId="7c01a0c9630b0cee" providerId="LiveId" clId="{B85EF466-81ED-4075-859A-E32185328BF8}" dt="2025-09-11T15:52:27.493" v="31" actId="14861"/>
          <ac:spMkLst>
            <pc:docMk/>
            <pc:sldMk cId="0" sldId="387"/>
            <ac:spMk id="300035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6:12:12.241" v="207" actId="14100"/>
          <ac:picMkLst>
            <pc:docMk/>
            <pc:sldMk cId="0" sldId="387"/>
            <ac:picMk id="21506" creationId="{00000000-0000-0000-0000-000000000000}"/>
          </ac:picMkLst>
        </pc:picChg>
      </pc:sldChg>
      <pc:sldChg chg="addSp delSp modSp mod modTransition">
        <pc:chgData name="Jeffrey Gabler" userId="7c01a0c9630b0cee" providerId="LiveId" clId="{B85EF466-81ED-4075-859A-E32185328BF8}" dt="2025-09-11T16:01:58.946" v="95"/>
        <pc:sldMkLst>
          <pc:docMk/>
          <pc:sldMk cId="0" sldId="390"/>
        </pc:sldMkLst>
        <pc:spChg chg="add mod">
          <ac:chgData name="Jeffrey Gabler" userId="7c01a0c9630b0cee" providerId="LiveId" clId="{B85EF466-81ED-4075-859A-E32185328BF8}" dt="2025-09-11T15:55:17.518" v="54" actId="207"/>
          <ac:spMkLst>
            <pc:docMk/>
            <pc:sldMk cId="0" sldId="390"/>
            <ac:spMk id="3" creationId="{F7FA4327-F3CB-D46F-4B2D-2067F2B0733C}"/>
          </ac:spMkLst>
        </pc:spChg>
        <pc:spChg chg="del">
          <ac:chgData name="Jeffrey Gabler" userId="7c01a0c9630b0cee" providerId="LiveId" clId="{B85EF466-81ED-4075-859A-E32185328BF8}" dt="2025-09-11T15:55:11.662" v="52" actId="478"/>
          <ac:spMkLst>
            <pc:docMk/>
            <pc:sldMk cId="0" sldId="390"/>
            <ac:spMk id="30413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5:55:25.782" v="55" actId="14861"/>
          <ac:spMkLst>
            <pc:docMk/>
            <pc:sldMk cId="0" sldId="390"/>
            <ac:spMk id="304131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08" v="2548" actId="368"/>
        <pc:sldMkLst>
          <pc:docMk/>
          <pc:sldMk cId="0" sldId="391"/>
        </pc:sldMkLst>
        <pc:spChg chg="add mod">
          <ac:chgData name="Jeffrey Gabler" userId="7c01a0c9630b0cee" providerId="LiveId" clId="{B85EF466-81ED-4075-859A-E32185328BF8}" dt="2025-09-11T15:56:46.250" v="74" actId="1076"/>
          <ac:spMkLst>
            <pc:docMk/>
            <pc:sldMk cId="0" sldId="391"/>
            <ac:spMk id="2" creationId="{9C3B661B-F83E-9422-6737-6FC59B301CC8}"/>
          </ac:spMkLst>
        </pc:spChg>
        <pc:spChg chg="del mod">
          <ac:chgData name="Jeffrey Gabler" userId="7c01a0c9630b0cee" providerId="LiveId" clId="{B85EF466-81ED-4075-859A-E32185328BF8}" dt="2025-09-11T15:56:29.133" v="69" actId="478"/>
          <ac:spMkLst>
            <pc:docMk/>
            <pc:sldMk cId="0" sldId="391"/>
            <ac:spMk id="306178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5:56:56.778" v="76" actId="1076"/>
          <ac:spMkLst>
            <pc:docMk/>
            <pc:sldMk cId="0" sldId="391"/>
            <ac:spMk id="306179" creationId="{00000000-0000-0000-0000-000000000000}"/>
          </ac:spMkLst>
        </pc:spChg>
        <pc:grpChg chg="del">
          <ac:chgData name="Jeffrey Gabler" userId="7c01a0c9630b0cee" providerId="LiveId" clId="{B85EF466-81ED-4075-859A-E32185328BF8}" dt="2025-09-11T15:56:58.415" v="77" actId="478"/>
          <ac:grpSpMkLst>
            <pc:docMk/>
            <pc:sldMk cId="0" sldId="391"/>
            <ac:grpSpMk id="25604" creationId="{00000000-0000-0000-0000-000000000000}"/>
          </ac:grpSpMkLst>
        </pc:grpChg>
      </pc:sldChg>
      <pc:sldChg chg="addSp delSp modSp mod modTransition">
        <pc:chgData name="Jeffrey Gabler" userId="7c01a0c9630b0cee" providerId="LiveId" clId="{B85EF466-81ED-4075-859A-E32185328BF8}" dt="2025-09-11T16:01:58.946" v="95"/>
        <pc:sldMkLst>
          <pc:docMk/>
          <pc:sldMk cId="0" sldId="392"/>
        </pc:sldMkLst>
        <pc:spChg chg="add mod">
          <ac:chgData name="Jeffrey Gabler" userId="7c01a0c9630b0cee" providerId="LiveId" clId="{B85EF466-81ED-4075-859A-E32185328BF8}" dt="2025-09-11T15:57:18.909" v="81" actId="255"/>
          <ac:spMkLst>
            <pc:docMk/>
            <pc:sldMk cId="0" sldId="392"/>
            <ac:spMk id="3" creationId="{16C07A5F-485B-D769-5107-63BD80D03A20}"/>
          </ac:spMkLst>
        </pc:spChg>
        <pc:spChg chg="del">
          <ac:chgData name="Jeffrey Gabler" userId="7c01a0c9630b0cee" providerId="LiveId" clId="{B85EF466-81ED-4075-859A-E32185328BF8}" dt="2025-09-11T15:57:09.673" v="78" actId="478"/>
          <ac:spMkLst>
            <pc:docMk/>
            <pc:sldMk cId="0" sldId="392"/>
            <ac:spMk id="30822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5:57:29.199" v="84" actId="1076"/>
          <ac:spMkLst>
            <pc:docMk/>
            <pc:sldMk cId="0" sldId="392"/>
            <ac:spMk id="308227" creationId="{00000000-0000-0000-0000-000000000000}"/>
          </ac:spMkLst>
        </pc:spChg>
        <pc:grpChg chg="del">
          <ac:chgData name="Jeffrey Gabler" userId="7c01a0c9630b0cee" providerId="LiveId" clId="{B85EF466-81ED-4075-859A-E32185328BF8}" dt="2025-09-11T15:57:26.078" v="83" actId="478"/>
          <ac:grpSpMkLst>
            <pc:docMk/>
            <pc:sldMk cId="0" sldId="392"/>
            <ac:grpSpMk id="26628" creationId="{00000000-0000-0000-0000-000000000000}"/>
          </ac:grpSpMkLst>
        </pc:grpChg>
      </pc:sldChg>
      <pc:sldChg chg="addSp delSp modSp mod modTransition modNotes">
        <pc:chgData name="Jeffrey Gabler" userId="7c01a0c9630b0cee" providerId="LiveId" clId="{B85EF466-81ED-4075-859A-E32185328BF8}" dt="2025-09-12T19:02:56.208" v="2550" actId="368"/>
        <pc:sldMkLst>
          <pc:docMk/>
          <pc:sldMk cId="0" sldId="393"/>
        </pc:sldMkLst>
        <pc:spChg chg="add mod">
          <ac:chgData name="Jeffrey Gabler" userId="7c01a0c9630b0cee" providerId="LiveId" clId="{B85EF466-81ED-4075-859A-E32185328BF8}" dt="2025-09-11T15:57:44.972" v="87" actId="207"/>
          <ac:spMkLst>
            <pc:docMk/>
            <pc:sldMk cId="0" sldId="393"/>
            <ac:spMk id="3" creationId="{FB12D756-1C26-4FC2-EC1C-65F42B496EF9}"/>
          </ac:spMkLst>
        </pc:spChg>
        <pc:spChg chg="del">
          <ac:chgData name="Jeffrey Gabler" userId="7c01a0c9630b0cee" providerId="LiveId" clId="{B85EF466-81ED-4075-859A-E32185328BF8}" dt="2025-09-11T15:57:38.060" v="85" actId="478"/>
          <ac:spMkLst>
            <pc:docMk/>
            <pc:sldMk cId="0" sldId="393"/>
            <ac:spMk id="31027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48:14.303" v="2242" actId="255"/>
          <ac:spMkLst>
            <pc:docMk/>
            <pc:sldMk cId="0" sldId="393"/>
            <ac:spMk id="310275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5:58:00.158" v="91" actId="1076"/>
          <ac:spMkLst>
            <pc:docMk/>
            <pc:sldMk cId="0" sldId="393"/>
            <ac:spMk id="310276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2T17:26:01.095" v="2520" actId="12"/>
        <pc:sldMkLst>
          <pc:docMk/>
          <pc:sldMk cId="0" sldId="397"/>
        </pc:sldMkLst>
        <pc:spChg chg="add mod">
          <ac:chgData name="Jeffrey Gabler" userId="7c01a0c9630b0cee" providerId="LiveId" clId="{B85EF466-81ED-4075-859A-E32185328BF8}" dt="2025-09-11T21:46:09.792" v="2220" actId="207"/>
          <ac:spMkLst>
            <pc:docMk/>
            <pc:sldMk cId="0" sldId="397"/>
            <ac:spMk id="2" creationId="{CC1D1DF7-CCB7-B3E7-43C5-E6879D8E0D19}"/>
          </ac:spMkLst>
        </pc:spChg>
        <pc:spChg chg="add mod">
          <ac:chgData name="Jeffrey Gabler" userId="7c01a0c9630b0cee" providerId="LiveId" clId="{B85EF466-81ED-4075-859A-E32185328BF8}" dt="2025-09-12T17:26:01.095" v="2520" actId="12"/>
          <ac:spMkLst>
            <pc:docMk/>
            <pc:sldMk cId="0" sldId="397"/>
            <ac:spMk id="3" creationId="{4B0CDC30-5D8E-9D90-92EC-6A2A77CB715E}"/>
          </ac:spMkLst>
        </pc:spChg>
        <pc:spChg chg="del">
          <ac:chgData name="Jeffrey Gabler" userId="7c01a0c9630b0cee" providerId="LiveId" clId="{B85EF466-81ED-4075-859A-E32185328BF8}" dt="2025-09-11T21:44:59.903" v="2196" actId="478"/>
          <ac:spMkLst>
            <pc:docMk/>
            <pc:sldMk cId="0" sldId="397"/>
            <ac:spMk id="317445" creationId="{00000000-0000-0000-0000-000000000000}"/>
          </ac:spMkLst>
        </pc:spChg>
        <pc:spChg chg="del mod">
          <ac:chgData name="Jeffrey Gabler" userId="7c01a0c9630b0cee" providerId="LiveId" clId="{B85EF466-81ED-4075-859A-E32185328BF8}" dt="2025-09-11T21:45:29.462" v="2207" actId="478"/>
          <ac:spMkLst>
            <pc:docMk/>
            <pc:sldMk cId="0" sldId="397"/>
            <ac:spMk id="317446" creationId="{00000000-0000-0000-0000-000000000000}"/>
          </ac:spMkLst>
        </pc:spChg>
        <pc:picChg chg="del">
          <ac:chgData name="Jeffrey Gabler" userId="7c01a0c9630b0cee" providerId="LiveId" clId="{B85EF466-81ED-4075-859A-E32185328BF8}" dt="2025-09-11T21:45:59.938" v="2217" actId="478"/>
          <ac:picMkLst>
            <pc:docMk/>
            <pc:sldMk cId="0" sldId="397"/>
            <ac:picMk id="222210" creationId="{00000000-0000-0000-0000-000000000000}"/>
          </ac:picMkLst>
        </pc:picChg>
      </pc:sldChg>
      <pc:sldChg chg="modSp mod modTransition modNotes">
        <pc:chgData name="Jeffrey Gabler" userId="7c01a0c9630b0cee" providerId="LiveId" clId="{B85EF466-81ED-4075-859A-E32185328BF8}" dt="2025-09-12T19:02:56.538" v="2718" actId="368"/>
        <pc:sldMkLst>
          <pc:docMk/>
          <pc:sldMk cId="0" sldId="398"/>
        </pc:sldMkLst>
        <pc:spChg chg="mod">
          <ac:chgData name="Jeffrey Gabler" userId="7c01a0c9630b0cee" providerId="LiveId" clId="{B85EF466-81ED-4075-859A-E32185328BF8}" dt="2025-09-11T21:31:15.663" v="1970" actId="1076"/>
          <ac:spMkLst>
            <pc:docMk/>
            <pc:sldMk cId="0" sldId="398"/>
            <ac:spMk id="318467" creationId="{00000000-0000-0000-0000-000000000000}"/>
          </ac:spMkLst>
        </pc:spChg>
      </pc:sldChg>
      <pc:sldChg chg="addSp delSp modSp mod modTransition modAnim modNotes">
        <pc:chgData name="Jeffrey Gabler" userId="7c01a0c9630b0cee" providerId="LiveId" clId="{B85EF466-81ED-4075-859A-E32185328BF8}" dt="2025-09-12T19:02:56.208" v="2554" actId="368"/>
        <pc:sldMkLst>
          <pc:docMk/>
          <pc:sldMk cId="0" sldId="400"/>
        </pc:sldMkLst>
        <pc:spChg chg="add mod">
          <ac:chgData name="Jeffrey Gabler" userId="7c01a0c9630b0cee" providerId="LiveId" clId="{B85EF466-81ED-4075-859A-E32185328BF8}" dt="2025-09-11T16:07:09.378" v="137" actId="1076"/>
          <ac:spMkLst>
            <pc:docMk/>
            <pc:sldMk cId="0" sldId="400"/>
            <ac:spMk id="2" creationId="{C38A6F15-52FD-9F75-079E-266A9DA11223}"/>
          </ac:spMkLst>
        </pc:spChg>
        <pc:spChg chg="del mod">
          <ac:chgData name="Jeffrey Gabler" userId="7c01a0c9630b0cee" providerId="LiveId" clId="{B85EF466-81ED-4075-859A-E32185328BF8}" dt="2025-09-11T16:06:56.223" v="132" actId="478"/>
          <ac:spMkLst>
            <pc:docMk/>
            <pc:sldMk cId="0" sldId="400"/>
            <ac:spMk id="32051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49:32.704" v="2248" actId="20577"/>
          <ac:spMkLst>
            <pc:docMk/>
            <pc:sldMk cId="0" sldId="400"/>
            <ac:spMk id="320515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02" v="2594" actId="368"/>
        <pc:sldMkLst>
          <pc:docMk/>
          <pc:sldMk cId="0" sldId="401"/>
        </pc:sldMkLst>
        <pc:spChg chg="add mod">
          <ac:chgData name="Jeffrey Gabler" userId="7c01a0c9630b0cee" providerId="LiveId" clId="{B85EF466-81ED-4075-859A-E32185328BF8}" dt="2025-09-11T16:52:17.077" v="724" actId="255"/>
          <ac:spMkLst>
            <pc:docMk/>
            <pc:sldMk cId="0" sldId="401"/>
            <ac:spMk id="3" creationId="{2A0EB28D-AAB5-AD09-2E26-78B8A81D35F1}"/>
          </ac:spMkLst>
        </pc:spChg>
        <pc:spChg chg="del">
          <ac:chgData name="Jeffrey Gabler" userId="7c01a0c9630b0cee" providerId="LiveId" clId="{B85EF466-81ED-4075-859A-E32185328BF8}" dt="2025-09-11T16:52:02.193" v="721" actId="478"/>
          <ac:spMkLst>
            <pc:docMk/>
            <pc:sldMk cId="0" sldId="401"/>
            <ac:spMk id="32256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54:10.270" v="2262" actId="20577"/>
          <ac:spMkLst>
            <pc:docMk/>
            <pc:sldMk cId="0" sldId="401"/>
            <ac:spMk id="322563" creationId="{00000000-0000-0000-0000-000000000000}"/>
          </ac:spMkLst>
        </pc:spChg>
      </pc:sldChg>
      <pc:sldChg chg="addSp delSp modSp mod modTransition modAnim modNotes">
        <pc:chgData name="Jeffrey Gabler" userId="7c01a0c9630b0cee" providerId="LiveId" clId="{B85EF466-81ED-4075-859A-E32185328BF8}" dt="2025-09-12T19:02:56.302" v="2596" actId="368"/>
        <pc:sldMkLst>
          <pc:docMk/>
          <pc:sldMk cId="0" sldId="402"/>
        </pc:sldMkLst>
        <pc:spChg chg="add mod">
          <ac:chgData name="Jeffrey Gabler" userId="7c01a0c9630b0cee" providerId="LiveId" clId="{B85EF466-81ED-4075-859A-E32185328BF8}" dt="2025-09-11T16:53:18.175" v="734" actId="255"/>
          <ac:spMkLst>
            <pc:docMk/>
            <pc:sldMk cId="0" sldId="402"/>
            <ac:spMk id="3" creationId="{F4B4E9D2-2D63-7795-2FB5-34709AF08CA1}"/>
          </ac:spMkLst>
        </pc:spChg>
        <pc:spChg chg="del">
          <ac:chgData name="Jeffrey Gabler" userId="7c01a0c9630b0cee" providerId="LiveId" clId="{B85EF466-81ED-4075-859A-E32185328BF8}" dt="2025-09-11T16:53:11.461" v="731" actId="478"/>
          <ac:spMkLst>
            <pc:docMk/>
            <pc:sldMk cId="0" sldId="402"/>
            <ac:spMk id="32461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59:10.101" v="2278" actId="20577"/>
          <ac:spMkLst>
            <pc:docMk/>
            <pc:sldMk cId="0" sldId="402"/>
            <ac:spMk id="324611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59:46.022" v="2307" actId="6549"/>
        <pc:sldMkLst>
          <pc:docMk/>
          <pc:sldMk cId="0" sldId="403"/>
        </pc:sldMkLst>
        <pc:spChg chg="add mod">
          <ac:chgData name="Jeffrey Gabler" userId="7c01a0c9630b0cee" providerId="LiveId" clId="{B85EF466-81ED-4075-859A-E32185328BF8}" dt="2025-09-11T16:54:25.248" v="745" actId="255"/>
          <ac:spMkLst>
            <pc:docMk/>
            <pc:sldMk cId="0" sldId="403"/>
            <ac:spMk id="3" creationId="{CC49928D-9E9B-316E-16AA-930D3A3411EA}"/>
          </ac:spMkLst>
        </pc:spChg>
        <pc:spChg chg="mod">
          <ac:chgData name="Jeffrey Gabler" userId="7c01a0c9630b0cee" providerId="LiveId" clId="{B85EF466-81ED-4075-859A-E32185328BF8}" dt="2025-09-11T16:54:43.349" v="748" actId="692"/>
          <ac:spMkLst>
            <pc:docMk/>
            <pc:sldMk cId="0" sldId="403"/>
            <ac:spMk id="77827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54:54.119" v="749" actId="692"/>
          <ac:spMkLst>
            <pc:docMk/>
            <pc:sldMk cId="0" sldId="403"/>
            <ac:spMk id="77828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55:03.597" v="750" actId="692"/>
          <ac:spMkLst>
            <pc:docMk/>
            <pc:sldMk cId="0" sldId="403"/>
            <ac:spMk id="77829" creationId="{00000000-0000-0000-0000-000000000000}"/>
          </ac:spMkLst>
        </pc:spChg>
        <pc:spChg chg="del">
          <ac:chgData name="Jeffrey Gabler" userId="7c01a0c9630b0cee" providerId="LiveId" clId="{B85EF466-81ED-4075-859A-E32185328BF8}" dt="2025-09-11T16:54:16.017" v="742" actId="478"/>
          <ac:spMkLst>
            <pc:docMk/>
            <pc:sldMk cId="0" sldId="403"/>
            <ac:spMk id="326658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59:46.022" v="2307" actId="6549"/>
          <ac:spMkLst>
            <pc:docMk/>
            <pc:sldMk cId="0" sldId="403"/>
            <ac:spMk id="326662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08" v="2552" actId="368"/>
        <pc:sldMkLst>
          <pc:docMk/>
          <pc:sldMk cId="0" sldId="404"/>
        </pc:sldMkLst>
        <pc:spChg chg="add mod">
          <ac:chgData name="Jeffrey Gabler" userId="7c01a0c9630b0cee" providerId="LiveId" clId="{B85EF466-81ED-4075-859A-E32185328BF8}" dt="2025-09-11T16:06:35.450" v="128" actId="1076"/>
          <ac:spMkLst>
            <pc:docMk/>
            <pc:sldMk cId="0" sldId="404"/>
            <ac:spMk id="2" creationId="{475CC5CA-11A1-6969-DB2B-E3B3B7ADC1CA}"/>
          </ac:spMkLst>
        </pc:spChg>
        <pc:spChg chg="del mod">
          <ac:chgData name="Jeffrey Gabler" userId="7c01a0c9630b0cee" providerId="LiveId" clId="{B85EF466-81ED-4075-859A-E32185328BF8}" dt="2025-09-11T16:06:15.557" v="122" actId="478"/>
          <ac:spMkLst>
            <pc:docMk/>
            <pc:sldMk cId="0" sldId="404"/>
            <ac:spMk id="32870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06:43.104" v="130" actId="207"/>
          <ac:spMkLst>
            <pc:docMk/>
            <pc:sldMk cId="0" sldId="404"/>
            <ac:spMk id="32870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23" v="2556" actId="368"/>
        <pc:sldMkLst>
          <pc:docMk/>
          <pc:sldMk cId="0" sldId="405"/>
        </pc:sldMkLst>
        <pc:spChg chg="add mod">
          <ac:chgData name="Jeffrey Gabler" userId="7c01a0c9630b0cee" providerId="LiveId" clId="{B85EF466-81ED-4075-859A-E32185328BF8}" dt="2025-09-11T16:09:24.768" v="166" actId="1076"/>
          <ac:spMkLst>
            <pc:docMk/>
            <pc:sldMk cId="0" sldId="405"/>
            <ac:spMk id="2" creationId="{85214E3D-A5C3-7554-16FB-0E04BE9180E3}"/>
          </ac:spMkLst>
        </pc:spChg>
        <pc:spChg chg="del mod">
          <ac:chgData name="Jeffrey Gabler" userId="7c01a0c9630b0cee" providerId="LiveId" clId="{B85EF466-81ED-4075-859A-E32185328BF8}" dt="2025-09-11T16:09:06.495" v="160" actId="478"/>
          <ac:spMkLst>
            <pc:docMk/>
            <pc:sldMk cId="0" sldId="405"/>
            <ac:spMk id="33075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09:30.843" v="167" actId="14861"/>
          <ac:spMkLst>
            <pc:docMk/>
            <pc:sldMk cId="0" sldId="405"/>
            <ac:spMk id="33075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10:09.740" v="178" actId="6549"/>
        <pc:sldMkLst>
          <pc:docMk/>
          <pc:sldMk cId="0" sldId="406"/>
        </pc:sldMkLst>
        <pc:spChg chg="add mod">
          <ac:chgData name="Jeffrey Gabler" userId="7c01a0c9630b0cee" providerId="LiveId" clId="{B85EF466-81ED-4075-859A-E32185328BF8}" dt="2025-09-11T16:09:58.704" v="175" actId="1076"/>
          <ac:spMkLst>
            <pc:docMk/>
            <pc:sldMk cId="0" sldId="406"/>
            <ac:spMk id="2" creationId="{EDC75C0D-5DCF-834B-D3D0-EC98803B61EF}"/>
          </ac:spMkLst>
        </pc:spChg>
        <pc:spChg chg="del mod">
          <ac:chgData name="Jeffrey Gabler" userId="7c01a0c9630b0cee" providerId="LiveId" clId="{B85EF466-81ED-4075-859A-E32185328BF8}" dt="2025-09-11T16:09:40.617" v="169" actId="478"/>
          <ac:spMkLst>
            <pc:docMk/>
            <pc:sldMk cId="0" sldId="406"/>
            <ac:spMk id="33280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10:09.740" v="178" actId="6549"/>
          <ac:spMkLst>
            <pc:docMk/>
            <pc:sldMk cId="0" sldId="406"/>
            <ac:spMk id="33280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23" v="2558" actId="368"/>
        <pc:sldMkLst>
          <pc:docMk/>
          <pc:sldMk cId="0" sldId="407"/>
        </pc:sldMkLst>
        <pc:spChg chg="add mod">
          <ac:chgData name="Jeffrey Gabler" userId="7c01a0c9630b0cee" providerId="LiveId" clId="{B85EF466-81ED-4075-859A-E32185328BF8}" dt="2025-09-11T16:10:38.462" v="186" actId="1076"/>
          <ac:spMkLst>
            <pc:docMk/>
            <pc:sldMk cId="0" sldId="407"/>
            <ac:spMk id="2" creationId="{53EEA3D5-9F72-16A8-3024-1271BB0FCA2B}"/>
          </ac:spMkLst>
        </pc:spChg>
        <pc:spChg chg="del mod">
          <ac:chgData name="Jeffrey Gabler" userId="7c01a0c9630b0cee" providerId="LiveId" clId="{B85EF466-81ED-4075-859A-E32185328BF8}" dt="2025-09-11T16:10:20.619" v="180" actId="478"/>
          <ac:spMkLst>
            <pc:docMk/>
            <pc:sldMk cId="0" sldId="407"/>
            <ac:spMk id="33485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10:46.262" v="189" actId="27636"/>
          <ac:spMkLst>
            <pc:docMk/>
            <pc:sldMk cId="0" sldId="407"/>
            <ac:spMk id="334851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23" v="2564" actId="368"/>
        <pc:sldMkLst>
          <pc:docMk/>
          <pc:sldMk cId="0" sldId="408"/>
        </pc:sldMkLst>
        <pc:spChg chg="add mod">
          <ac:chgData name="Jeffrey Gabler" userId="7c01a0c9630b0cee" providerId="LiveId" clId="{B85EF466-81ED-4075-859A-E32185328BF8}" dt="2025-09-11T16:13:56.417" v="232" actId="255"/>
          <ac:spMkLst>
            <pc:docMk/>
            <pc:sldMk cId="0" sldId="408"/>
            <ac:spMk id="3" creationId="{475A2C09-F5DE-77FE-FEBB-0958200F8700}"/>
          </ac:spMkLst>
        </pc:spChg>
        <pc:spChg chg="del">
          <ac:chgData name="Jeffrey Gabler" userId="7c01a0c9630b0cee" providerId="LiveId" clId="{B85EF466-81ED-4075-859A-E32185328BF8}" dt="2025-09-11T16:13:44.346" v="229" actId="478"/>
          <ac:spMkLst>
            <pc:docMk/>
            <pc:sldMk cId="0" sldId="408"/>
            <ac:spMk id="336898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14:03.021" v="234" actId="6549"/>
          <ac:spMkLst>
            <pc:docMk/>
            <pc:sldMk cId="0" sldId="408"/>
            <ac:spMk id="336899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39" v="2566" actId="368"/>
        <pc:sldMkLst>
          <pc:docMk/>
          <pc:sldMk cId="0" sldId="409"/>
        </pc:sldMkLst>
        <pc:spChg chg="add mod">
          <ac:chgData name="Jeffrey Gabler" userId="7c01a0c9630b0cee" providerId="LiveId" clId="{B85EF466-81ED-4075-859A-E32185328BF8}" dt="2025-09-11T16:14:51.965" v="248" actId="255"/>
          <ac:spMkLst>
            <pc:docMk/>
            <pc:sldMk cId="0" sldId="409"/>
            <ac:spMk id="3" creationId="{98A3D26E-B14B-8AA8-F830-BEC5DE69FEC8}"/>
          </ac:spMkLst>
        </pc:spChg>
        <pc:spChg chg="del">
          <ac:chgData name="Jeffrey Gabler" userId="7c01a0c9630b0cee" providerId="LiveId" clId="{B85EF466-81ED-4075-859A-E32185328BF8}" dt="2025-09-11T16:14:43.630" v="245" actId="478"/>
          <ac:spMkLst>
            <pc:docMk/>
            <pc:sldMk cId="0" sldId="409"/>
            <ac:spMk id="33894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14:59.333" v="250" actId="6549"/>
          <ac:spMkLst>
            <pc:docMk/>
            <pc:sldMk cId="0" sldId="409"/>
            <ac:spMk id="33894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23" v="2562" actId="368"/>
        <pc:sldMkLst>
          <pc:docMk/>
          <pc:sldMk cId="0" sldId="411"/>
        </pc:sldMkLst>
        <pc:spChg chg="add mod">
          <ac:chgData name="Jeffrey Gabler" userId="7c01a0c9630b0cee" providerId="LiveId" clId="{B85EF466-81ED-4075-859A-E32185328BF8}" dt="2025-09-11T16:12:45.562" v="216" actId="1076"/>
          <ac:spMkLst>
            <pc:docMk/>
            <pc:sldMk cId="0" sldId="411"/>
            <ac:spMk id="2" creationId="{F64A541F-5200-3A3D-E743-453256CBD972}"/>
          </ac:spMkLst>
        </pc:spChg>
        <pc:spChg chg="del">
          <ac:chgData name="Jeffrey Gabler" userId="7c01a0c9630b0cee" providerId="LiveId" clId="{B85EF466-81ED-4075-859A-E32185328BF8}" dt="2025-09-11T16:12:26.630" v="208" actId="478"/>
          <ac:spMkLst>
            <pc:docMk/>
            <pc:sldMk cId="0" sldId="411"/>
            <ac:spMk id="342019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16:05.061" v="266" actId="6549"/>
        <pc:sldMkLst>
          <pc:docMk/>
          <pc:sldMk cId="0" sldId="412"/>
        </pc:sldMkLst>
        <pc:spChg chg="add mod">
          <ac:chgData name="Jeffrey Gabler" userId="7c01a0c9630b0cee" providerId="LiveId" clId="{B85EF466-81ED-4075-859A-E32185328BF8}" dt="2025-09-11T16:15:53.246" v="264" actId="255"/>
          <ac:spMkLst>
            <pc:docMk/>
            <pc:sldMk cId="0" sldId="412"/>
            <ac:spMk id="3" creationId="{DE5A2354-9F4D-A0DF-4E86-5C8C627CD8D9}"/>
          </ac:spMkLst>
        </pc:spChg>
        <pc:spChg chg="del">
          <ac:chgData name="Jeffrey Gabler" userId="7c01a0c9630b0cee" providerId="LiveId" clId="{B85EF466-81ED-4075-859A-E32185328BF8}" dt="2025-09-11T16:15:44.295" v="261" actId="478"/>
          <ac:spMkLst>
            <pc:docMk/>
            <pc:sldMk cId="0" sldId="412"/>
            <ac:spMk id="34304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16:05.061" v="266" actId="6549"/>
          <ac:spMkLst>
            <pc:docMk/>
            <pc:sldMk cId="0" sldId="412"/>
            <ac:spMk id="343043" creationId="{00000000-0000-0000-0000-000000000000}"/>
          </ac:spMkLst>
        </pc:spChg>
      </pc:sldChg>
      <pc:sldChg chg="del modTransition">
        <pc:chgData name="Jeffrey Gabler" userId="7c01a0c9630b0cee" providerId="LiveId" clId="{B85EF466-81ED-4075-859A-E32185328BF8}" dt="2025-09-12T17:26:37.361" v="2521" actId="2696"/>
        <pc:sldMkLst>
          <pc:docMk/>
          <pc:sldMk cId="0" sldId="413"/>
        </pc:sldMkLst>
      </pc:sldChg>
      <pc:sldChg chg="addSp delSp modSp mod modTransition modNotes">
        <pc:chgData name="Jeffrey Gabler" userId="7c01a0c9630b0cee" providerId="LiveId" clId="{B85EF466-81ED-4075-859A-E32185328BF8}" dt="2025-09-12T19:02:56.239" v="2570" actId="368"/>
        <pc:sldMkLst>
          <pc:docMk/>
          <pc:sldMk cId="0" sldId="414"/>
        </pc:sldMkLst>
        <pc:spChg chg="add del mod">
          <ac:chgData name="Jeffrey Gabler" userId="7c01a0c9630b0cee" providerId="LiveId" clId="{B85EF466-81ED-4075-859A-E32185328BF8}" dt="2025-09-11T16:17:06.350" v="281"/>
          <ac:spMkLst>
            <pc:docMk/>
            <pc:sldMk cId="0" sldId="414"/>
            <ac:spMk id="2" creationId="{92B89B45-1A3A-EBF8-F015-5DFBB9137F5D}"/>
          </ac:spMkLst>
        </pc:spChg>
        <pc:spChg chg="add mod">
          <ac:chgData name="Jeffrey Gabler" userId="7c01a0c9630b0cee" providerId="LiveId" clId="{B85EF466-81ED-4075-859A-E32185328BF8}" dt="2025-09-11T16:16:44.272" v="274" actId="1076"/>
          <ac:spMkLst>
            <pc:docMk/>
            <pc:sldMk cId="0" sldId="414"/>
            <ac:spMk id="3" creationId="{D03DDA4E-76E5-840E-5270-EC4A24101530}"/>
          </ac:spMkLst>
        </pc:spChg>
        <pc:spChg chg="del mod">
          <ac:chgData name="Jeffrey Gabler" userId="7c01a0c9630b0cee" providerId="LiveId" clId="{B85EF466-81ED-4075-859A-E32185328BF8}" dt="2025-09-11T16:16:27.116" v="268" actId="478"/>
          <ac:spMkLst>
            <pc:docMk/>
            <pc:sldMk cId="0" sldId="414"/>
            <ac:spMk id="34611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17:05.194" v="279" actId="14100"/>
          <ac:spMkLst>
            <pc:docMk/>
            <pc:sldMk cId="0" sldId="414"/>
            <ac:spMk id="34611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13:35.015" v="228" actId="1076"/>
        <pc:sldMkLst>
          <pc:docMk/>
          <pc:sldMk cId="0" sldId="416"/>
        </pc:sldMkLst>
        <pc:spChg chg="add mod">
          <ac:chgData name="Jeffrey Gabler" userId="7c01a0c9630b0cee" providerId="LiveId" clId="{B85EF466-81ED-4075-859A-E32185328BF8}" dt="2025-09-11T16:13:35.015" v="228" actId="1076"/>
          <ac:spMkLst>
            <pc:docMk/>
            <pc:sldMk cId="0" sldId="416"/>
            <ac:spMk id="2" creationId="{95A62ADC-6B9A-0F95-E6D6-7EEBAEBD638F}"/>
          </ac:spMkLst>
        </pc:spChg>
        <pc:spChg chg="del">
          <ac:chgData name="Jeffrey Gabler" userId="7c01a0c9630b0cee" providerId="LiveId" clId="{B85EF466-81ED-4075-859A-E32185328BF8}" dt="2025-09-11T16:12:55.682" v="217" actId="478"/>
          <ac:spMkLst>
            <pc:docMk/>
            <pc:sldMk cId="0" sldId="416"/>
            <ac:spMk id="349187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14:35.627" v="244" actId="1076"/>
        <pc:sldMkLst>
          <pc:docMk/>
          <pc:sldMk cId="0" sldId="417"/>
        </pc:sldMkLst>
        <pc:spChg chg="add mod">
          <ac:chgData name="Jeffrey Gabler" userId="7c01a0c9630b0cee" providerId="LiveId" clId="{B85EF466-81ED-4075-859A-E32185328BF8}" dt="2025-09-11T16:14:35.627" v="244" actId="1076"/>
          <ac:spMkLst>
            <pc:docMk/>
            <pc:sldMk cId="0" sldId="417"/>
            <ac:spMk id="2" creationId="{1EDF0C72-D23C-9AC5-9355-B9C193E83B09}"/>
          </ac:spMkLst>
        </pc:spChg>
        <pc:spChg chg="del mod">
          <ac:chgData name="Jeffrey Gabler" userId="7c01a0c9630b0cee" providerId="LiveId" clId="{B85EF466-81ED-4075-859A-E32185328BF8}" dt="2025-09-11T16:14:15.329" v="236" actId="478"/>
          <ac:spMkLst>
            <pc:docMk/>
            <pc:sldMk cId="0" sldId="417"/>
            <ac:spMk id="350211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39" v="2572" actId="368"/>
        <pc:sldMkLst>
          <pc:docMk/>
          <pc:sldMk cId="0" sldId="418"/>
        </pc:sldMkLst>
        <pc:spChg chg="add mod">
          <ac:chgData name="Jeffrey Gabler" userId="7c01a0c9630b0cee" providerId="LiveId" clId="{B85EF466-81ED-4075-859A-E32185328BF8}" dt="2025-09-11T16:20:40.376" v="329" actId="14100"/>
          <ac:spMkLst>
            <pc:docMk/>
            <pc:sldMk cId="0" sldId="418"/>
            <ac:spMk id="2" creationId="{C1C570E7-C665-FB1D-F729-AE0FAB453E0A}"/>
          </ac:spMkLst>
        </pc:spChg>
        <pc:spChg chg="del mod">
          <ac:chgData name="Jeffrey Gabler" userId="7c01a0c9630b0cee" providerId="LiveId" clId="{B85EF466-81ED-4075-859A-E32185328BF8}" dt="2025-09-11T16:20:21.458" v="323" actId="478"/>
          <ac:spMkLst>
            <pc:docMk/>
            <pc:sldMk cId="0" sldId="418"/>
            <ac:spMk id="35123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20:48.090" v="331" actId="20577"/>
          <ac:spMkLst>
            <pc:docMk/>
            <pc:sldMk cId="0" sldId="418"/>
            <ac:spMk id="35123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21:58.747" v="348" actId="20577"/>
        <pc:sldMkLst>
          <pc:docMk/>
          <pc:sldMk cId="0" sldId="419"/>
        </pc:sldMkLst>
        <pc:spChg chg="add mod">
          <ac:chgData name="Jeffrey Gabler" userId="7c01a0c9630b0cee" providerId="LiveId" clId="{B85EF466-81ED-4075-859A-E32185328BF8}" dt="2025-09-11T16:21:50.285" v="345" actId="255"/>
          <ac:spMkLst>
            <pc:docMk/>
            <pc:sldMk cId="0" sldId="419"/>
            <ac:spMk id="3" creationId="{6E82A716-2230-F2DA-AD98-24586CC409A1}"/>
          </ac:spMkLst>
        </pc:spChg>
        <pc:spChg chg="del">
          <ac:chgData name="Jeffrey Gabler" userId="7c01a0c9630b0cee" providerId="LiveId" clId="{B85EF466-81ED-4075-859A-E32185328BF8}" dt="2025-09-11T16:21:42.133" v="342" actId="478"/>
          <ac:spMkLst>
            <pc:docMk/>
            <pc:sldMk cId="0" sldId="419"/>
            <ac:spMk id="35328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21:58.747" v="348" actId="20577"/>
          <ac:spMkLst>
            <pc:docMk/>
            <pc:sldMk cId="0" sldId="419"/>
            <ac:spMk id="35328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55" v="2576" actId="368"/>
        <pc:sldMkLst>
          <pc:docMk/>
          <pc:sldMk cId="0" sldId="420"/>
        </pc:sldMkLst>
        <pc:spChg chg="add mod">
          <ac:chgData name="Jeffrey Gabler" userId="7c01a0c9630b0cee" providerId="LiveId" clId="{B85EF466-81ED-4075-859A-E32185328BF8}" dt="2025-09-11T16:29:33.928" v="525" actId="255"/>
          <ac:spMkLst>
            <pc:docMk/>
            <pc:sldMk cId="0" sldId="420"/>
            <ac:spMk id="3" creationId="{3A9FD332-61D6-02BF-8E7C-FF842A341C58}"/>
          </ac:spMkLst>
        </pc:spChg>
        <pc:spChg chg="del">
          <ac:chgData name="Jeffrey Gabler" userId="7c01a0c9630b0cee" providerId="LiveId" clId="{B85EF466-81ED-4075-859A-E32185328BF8}" dt="2025-09-11T16:29:24.513" v="522" actId="478"/>
          <ac:spMkLst>
            <pc:docMk/>
            <pc:sldMk cId="0" sldId="420"/>
            <ac:spMk id="35533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29:46.025" v="529" actId="14861"/>
          <ac:spMkLst>
            <pc:docMk/>
            <pc:sldMk cId="0" sldId="420"/>
            <ac:spMk id="355331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86" v="2586" actId="368"/>
        <pc:sldMkLst>
          <pc:docMk/>
          <pc:sldMk cId="0" sldId="424"/>
        </pc:sldMkLst>
        <pc:spChg chg="add mod">
          <ac:chgData name="Jeffrey Gabler" userId="7c01a0c9630b0cee" providerId="LiveId" clId="{B85EF466-81ED-4075-859A-E32185328BF8}" dt="2025-09-11T16:38:19.595" v="659" actId="255"/>
          <ac:spMkLst>
            <pc:docMk/>
            <pc:sldMk cId="0" sldId="424"/>
            <ac:spMk id="3" creationId="{26FAAE5A-E870-B8EB-FEF6-00E70BA788D7}"/>
          </ac:spMkLst>
        </pc:spChg>
        <pc:spChg chg="del">
          <ac:chgData name="Jeffrey Gabler" userId="7c01a0c9630b0cee" providerId="LiveId" clId="{B85EF466-81ED-4075-859A-E32185328BF8}" dt="2025-09-11T16:38:08.549" v="656" actId="478"/>
          <ac:spMkLst>
            <pc:docMk/>
            <pc:sldMk cId="0" sldId="424"/>
            <ac:spMk id="36147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38:28.904" v="663" actId="20577"/>
          <ac:spMkLst>
            <pc:docMk/>
            <pc:sldMk cId="0" sldId="424"/>
            <ac:spMk id="361475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70" v="2582" actId="368"/>
        <pc:sldMkLst>
          <pc:docMk/>
          <pc:sldMk cId="0" sldId="426"/>
        </pc:sldMkLst>
        <pc:spChg chg="add mod">
          <ac:chgData name="Jeffrey Gabler" userId="7c01a0c9630b0cee" providerId="LiveId" clId="{B85EF466-81ED-4075-859A-E32185328BF8}" dt="2025-09-11T16:36:22.195" v="632" actId="255"/>
          <ac:spMkLst>
            <pc:docMk/>
            <pc:sldMk cId="0" sldId="426"/>
            <ac:spMk id="2" creationId="{7C15C066-A9B1-277A-DCCB-63EBF6DCFE89}"/>
          </ac:spMkLst>
        </pc:spChg>
        <pc:spChg chg="del mod">
          <ac:chgData name="Jeffrey Gabler" userId="7c01a0c9630b0cee" providerId="LiveId" clId="{B85EF466-81ED-4075-859A-E32185328BF8}" dt="2025-09-11T16:36:06.307" v="626" actId="478"/>
          <ac:spMkLst>
            <pc:docMk/>
            <pc:sldMk cId="0" sldId="426"/>
            <ac:spMk id="364548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18:19.880" v="296" actId="14100"/>
        <pc:sldMkLst>
          <pc:docMk/>
          <pc:sldMk cId="0" sldId="427"/>
        </pc:sldMkLst>
        <pc:spChg chg="add mod">
          <ac:chgData name="Jeffrey Gabler" userId="7c01a0c9630b0cee" providerId="LiveId" clId="{B85EF466-81ED-4075-859A-E32185328BF8}" dt="2025-09-11T16:17:51.480" v="291" actId="1076"/>
          <ac:spMkLst>
            <pc:docMk/>
            <pc:sldMk cId="0" sldId="427"/>
            <ac:spMk id="2" creationId="{CBA56BFA-6A55-97C5-899B-359FCE7D58BF}"/>
          </ac:spMkLst>
        </pc:spChg>
        <pc:spChg chg="del">
          <ac:chgData name="Jeffrey Gabler" userId="7c01a0c9630b0cee" providerId="LiveId" clId="{B85EF466-81ED-4075-859A-E32185328BF8}" dt="2025-09-11T16:17:21.476" v="282" actId="478"/>
          <ac:spMkLst>
            <pc:docMk/>
            <pc:sldMk cId="0" sldId="427"/>
            <ac:spMk id="365571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18:19.880" v="296" actId="14100"/>
          <ac:spMkLst>
            <pc:docMk/>
            <pc:sldMk cId="0" sldId="427"/>
            <ac:spMk id="36557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20:11.913" v="321" actId="1076"/>
        <pc:sldMkLst>
          <pc:docMk/>
          <pc:sldMk cId="0" sldId="428"/>
        </pc:sldMkLst>
        <pc:spChg chg="add mod">
          <ac:chgData name="Jeffrey Gabler" userId="7c01a0c9630b0cee" providerId="LiveId" clId="{B85EF466-81ED-4075-859A-E32185328BF8}" dt="2025-09-11T16:20:11.913" v="321" actId="1076"/>
          <ac:spMkLst>
            <pc:docMk/>
            <pc:sldMk cId="0" sldId="428"/>
            <ac:spMk id="2" creationId="{09C926CF-9204-AF7E-0F6A-6B960F3EAB24}"/>
          </ac:spMkLst>
        </pc:spChg>
        <pc:spChg chg="del">
          <ac:chgData name="Jeffrey Gabler" userId="7c01a0c9630b0cee" providerId="LiveId" clId="{B85EF466-81ED-4075-859A-E32185328BF8}" dt="2025-09-11T16:19:15.881" v="312" actId="478"/>
          <ac:spMkLst>
            <pc:docMk/>
            <pc:sldMk cId="0" sldId="428"/>
            <ac:spMk id="366595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6:19:33.761" v="319" actId="1076"/>
          <ac:picMkLst>
            <pc:docMk/>
            <pc:sldMk cId="0" sldId="428"/>
            <ac:picMk id="48130" creationId="{00000000-0000-0000-0000-000000000000}"/>
          </ac:picMkLst>
        </pc:picChg>
      </pc:sldChg>
      <pc:sldChg chg="del modTransition">
        <pc:chgData name="Jeffrey Gabler" userId="7c01a0c9630b0cee" providerId="LiveId" clId="{B85EF466-81ED-4075-859A-E32185328BF8}" dt="2025-09-12T17:26:42.335" v="2522" actId="2696"/>
        <pc:sldMkLst>
          <pc:docMk/>
          <pc:sldMk cId="0" sldId="430"/>
        </pc:sldMkLst>
      </pc:sldChg>
      <pc:sldChg chg="addSp delSp modSp mod modTransition delAnim">
        <pc:chgData name="Jeffrey Gabler" userId="7c01a0c9630b0cee" providerId="LiveId" clId="{B85EF466-81ED-4075-859A-E32185328BF8}" dt="2025-09-11T16:19:09.088" v="311" actId="1076"/>
        <pc:sldMkLst>
          <pc:docMk/>
          <pc:sldMk cId="0" sldId="431"/>
        </pc:sldMkLst>
        <pc:spChg chg="add mod">
          <ac:chgData name="Jeffrey Gabler" userId="7c01a0c9630b0cee" providerId="LiveId" clId="{B85EF466-81ED-4075-859A-E32185328BF8}" dt="2025-09-11T16:19:09.088" v="311" actId="1076"/>
          <ac:spMkLst>
            <pc:docMk/>
            <pc:sldMk cId="0" sldId="431"/>
            <ac:spMk id="2" creationId="{DA6557A8-6164-58DE-A857-C1CEAA008D68}"/>
          </ac:spMkLst>
        </pc:spChg>
        <pc:spChg chg="del mod">
          <ac:chgData name="Jeffrey Gabler" userId="7c01a0c9630b0cee" providerId="LiveId" clId="{B85EF466-81ED-4075-859A-E32185328BF8}" dt="2025-09-11T16:18:35.411" v="298" actId="478"/>
          <ac:spMkLst>
            <pc:docMk/>
            <pc:sldMk cId="0" sldId="431"/>
            <ac:spMk id="369668" creationId="{00000000-0000-0000-0000-000000000000}"/>
          </ac:spMkLst>
        </pc:spChg>
        <pc:spChg chg="del">
          <ac:chgData name="Jeffrey Gabler" userId="7c01a0c9630b0cee" providerId="LiveId" clId="{B85EF466-81ED-4075-859A-E32185328BF8}" dt="2025-09-11T16:18:54.012" v="305" actId="478"/>
          <ac:spMkLst>
            <pc:docMk/>
            <pc:sldMk cId="0" sldId="431"/>
            <ac:spMk id="369670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21:31.326" v="341" actId="14100"/>
        <pc:sldMkLst>
          <pc:docMk/>
          <pc:sldMk cId="0" sldId="432"/>
        </pc:sldMkLst>
        <pc:spChg chg="add mod">
          <ac:chgData name="Jeffrey Gabler" userId="7c01a0c9630b0cee" providerId="LiveId" clId="{B85EF466-81ED-4075-859A-E32185328BF8}" dt="2025-09-11T16:21:31.326" v="341" actId="14100"/>
          <ac:spMkLst>
            <pc:docMk/>
            <pc:sldMk cId="0" sldId="432"/>
            <ac:spMk id="2" creationId="{57F84E94-2983-E604-BF84-AF3FD6A257D3}"/>
          </ac:spMkLst>
        </pc:spChg>
        <pc:spChg chg="del">
          <ac:chgData name="Jeffrey Gabler" userId="7c01a0c9630b0cee" providerId="LiveId" clId="{B85EF466-81ED-4075-859A-E32185328BF8}" dt="2025-09-11T16:21:06.309" v="332" actId="478"/>
          <ac:spMkLst>
            <pc:docMk/>
            <pc:sldMk cId="0" sldId="432"/>
            <ac:spMk id="37990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02" v="2602" actId="368"/>
        <pc:sldMkLst>
          <pc:docMk/>
          <pc:sldMk cId="0" sldId="435"/>
        </pc:sldMkLst>
        <pc:spChg chg="add mod">
          <ac:chgData name="Jeffrey Gabler" userId="7c01a0c9630b0cee" providerId="LiveId" clId="{B85EF466-81ED-4075-859A-E32185328BF8}" dt="2025-09-11T17:02:33.091" v="787" actId="255"/>
          <ac:spMkLst>
            <pc:docMk/>
            <pc:sldMk cId="0" sldId="435"/>
            <ac:spMk id="3" creationId="{7A1D007F-38EE-C85F-8519-64832632009E}"/>
          </ac:spMkLst>
        </pc:spChg>
        <pc:spChg chg="del">
          <ac:chgData name="Jeffrey Gabler" userId="7c01a0c9630b0cee" providerId="LiveId" clId="{B85EF466-81ED-4075-859A-E32185328BF8}" dt="2025-09-11T17:02:22.373" v="783" actId="478"/>
          <ac:spMkLst>
            <pc:docMk/>
            <pc:sldMk cId="0" sldId="435"/>
            <ac:spMk id="38400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7:02:47.401" v="789" actId="14861"/>
          <ac:spMkLst>
            <pc:docMk/>
            <pc:sldMk cId="0" sldId="435"/>
            <ac:spMk id="38400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98" v="2694" actId="368"/>
        <pc:sldMkLst>
          <pc:docMk/>
          <pc:sldMk cId="0" sldId="442"/>
        </pc:sldMkLst>
        <pc:spChg chg="add mod">
          <ac:chgData name="Jeffrey Gabler" userId="7c01a0c9630b0cee" providerId="LiveId" clId="{B85EF466-81ED-4075-859A-E32185328BF8}" dt="2025-09-11T21:24:22.676" v="1887" actId="255"/>
          <ac:spMkLst>
            <pc:docMk/>
            <pc:sldMk cId="0" sldId="442"/>
            <ac:spMk id="3" creationId="{EA6FF5D6-70C8-CF64-2115-9255DB1C272A}"/>
          </ac:spMkLst>
        </pc:spChg>
        <pc:spChg chg="del">
          <ac:chgData name="Jeffrey Gabler" userId="7c01a0c9630b0cee" providerId="LiveId" clId="{B85EF466-81ED-4075-859A-E32185328BF8}" dt="2025-09-11T21:24:15.973" v="1884" actId="478"/>
          <ac:spMkLst>
            <pc:docMk/>
            <pc:sldMk cId="0" sldId="442"/>
            <ac:spMk id="396290" creationId="{00000000-0000-0000-0000-000000000000}"/>
          </ac:spMkLst>
        </pc:spChg>
        <pc:spChg chg="mod">
          <ac:chgData name="Jeffrey Gabler" userId="7c01a0c9630b0cee" providerId="LiveId" clId="{B85EF466-81ED-4075-859A-E32185328BF8}" dt="2025-09-12T17:23:27.176" v="2512" actId="14100"/>
          <ac:spMkLst>
            <pc:docMk/>
            <pc:sldMk cId="0" sldId="442"/>
            <ac:spMk id="396291" creationId="{00000000-0000-0000-0000-000000000000}"/>
          </ac:spMkLst>
        </pc:spChg>
      </pc:sldChg>
      <pc:sldChg chg="modSp mod modTransition modNotes">
        <pc:chgData name="Jeffrey Gabler" userId="7c01a0c9630b0cee" providerId="LiveId" clId="{B85EF466-81ED-4075-859A-E32185328BF8}" dt="2025-09-12T19:02:56.498" v="2698" actId="368"/>
        <pc:sldMkLst>
          <pc:docMk/>
          <pc:sldMk cId="0" sldId="443"/>
        </pc:sldMkLst>
        <pc:picChg chg="mod">
          <ac:chgData name="Jeffrey Gabler" userId="7c01a0c9630b0cee" providerId="LiveId" clId="{B85EF466-81ED-4075-859A-E32185328BF8}" dt="2025-09-11T21:25:14.529" v="1898" actId="14100"/>
          <ac:picMkLst>
            <pc:docMk/>
            <pc:sldMk cId="0" sldId="443"/>
            <ac:picMk id="195586" creationId="{00000000-0000-0000-0000-000000000000}"/>
          </ac:picMkLst>
        </pc:picChg>
      </pc:sldChg>
      <pc:sldChg chg="addSp delSp modSp mod modTransition delAnim modNotes">
        <pc:chgData name="Jeffrey Gabler" userId="7c01a0c9630b0cee" providerId="LiveId" clId="{B85EF466-81ED-4075-859A-E32185328BF8}" dt="2025-09-12T19:02:56.198" v="2546" actId="368"/>
        <pc:sldMkLst>
          <pc:docMk/>
          <pc:sldMk cId="0" sldId="444"/>
        </pc:sldMkLst>
        <pc:spChg chg="add mod">
          <ac:chgData name="Jeffrey Gabler" userId="7c01a0c9630b0cee" providerId="LiveId" clId="{B85EF466-81ED-4075-859A-E32185328BF8}" dt="2025-09-11T15:56:22.258" v="67" actId="1076"/>
          <ac:spMkLst>
            <pc:docMk/>
            <pc:sldMk cId="0" sldId="444"/>
            <ac:spMk id="2" creationId="{D1787737-0DD3-7E5E-72DD-504B26E26CC9}"/>
          </ac:spMkLst>
        </pc:spChg>
        <pc:spChg chg="del mod">
          <ac:chgData name="Jeffrey Gabler" userId="7c01a0c9630b0cee" providerId="LiveId" clId="{B85EF466-81ED-4075-859A-E32185328BF8}" dt="2025-09-11T15:55:37.919" v="57" actId="478"/>
          <ac:spMkLst>
            <pc:docMk/>
            <pc:sldMk cId="0" sldId="444"/>
            <ac:spMk id="399363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6:12:06.486" v="206" actId="14100"/>
          <ac:picMkLst>
            <pc:docMk/>
            <pc:sldMk cId="0" sldId="444"/>
            <ac:picMk id="24578" creationId="{00000000-0000-0000-0000-000000000000}"/>
          </ac:picMkLst>
        </pc:picChg>
      </pc:sldChg>
      <pc:sldChg chg="addSp delSp modSp mod modTransition delAnim modNotes">
        <pc:chgData name="Jeffrey Gabler" userId="7c01a0c9630b0cee" providerId="LiveId" clId="{B85EF466-81ED-4075-859A-E32185328BF8}" dt="2025-09-12T19:02:56.239" v="2568" actId="368"/>
        <pc:sldMkLst>
          <pc:docMk/>
          <pc:sldMk cId="0" sldId="445"/>
        </pc:sldMkLst>
        <pc:spChg chg="add mod">
          <ac:chgData name="Jeffrey Gabler" userId="7c01a0c9630b0cee" providerId="LiveId" clId="{B85EF466-81ED-4075-859A-E32185328BF8}" dt="2025-09-11T16:15:26.926" v="259" actId="1076"/>
          <ac:spMkLst>
            <pc:docMk/>
            <pc:sldMk cId="0" sldId="445"/>
            <ac:spMk id="2" creationId="{207DEBE6-2EA1-4FFB-9F38-403EC4648E7E}"/>
          </ac:spMkLst>
        </pc:spChg>
        <pc:spChg chg="del">
          <ac:chgData name="Jeffrey Gabler" userId="7c01a0c9630b0cee" providerId="LiveId" clId="{B85EF466-81ED-4075-859A-E32185328BF8}" dt="2025-09-11T16:15:08.764" v="251" actId="478"/>
          <ac:spMkLst>
            <pc:docMk/>
            <pc:sldMk cId="0" sldId="445"/>
            <ac:spMk id="401412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6:15:35.972" v="260" actId="14100"/>
          <ac:picMkLst>
            <pc:docMk/>
            <pc:sldMk cId="0" sldId="445"/>
            <ac:picMk id="40962" creationId="{00000000-0000-0000-0000-000000000000}"/>
          </ac:picMkLst>
        </pc:picChg>
      </pc:sldChg>
      <pc:sldChg chg="addSp delSp modSp mod modTransition modNotes">
        <pc:chgData name="Jeffrey Gabler" userId="7c01a0c9630b0cee" providerId="LiveId" clId="{B85EF466-81ED-4075-859A-E32185328BF8}" dt="2025-09-12T19:02:56.270" v="2578" actId="368"/>
        <pc:sldMkLst>
          <pc:docMk/>
          <pc:sldMk cId="0" sldId="446"/>
        </pc:sldMkLst>
        <pc:spChg chg="add mod">
          <ac:chgData name="Jeffrey Gabler" userId="7c01a0c9630b0cee" providerId="LiveId" clId="{B85EF466-81ED-4075-859A-E32185328BF8}" dt="2025-09-11T16:32:31.767" v="574" actId="1076"/>
          <ac:spMkLst>
            <pc:docMk/>
            <pc:sldMk cId="0" sldId="446"/>
            <ac:spMk id="2" creationId="{CFD4455B-1503-3923-C023-87899220A5D5}"/>
          </ac:spMkLst>
        </pc:spChg>
        <pc:spChg chg="del mod">
          <ac:chgData name="Jeffrey Gabler" userId="7c01a0c9630b0cee" providerId="LiveId" clId="{B85EF466-81ED-4075-859A-E32185328BF8}" dt="2025-09-11T16:32:13.731" v="568" actId="478"/>
          <ac:spMkLst>
            <pc:docMk/>
            <pc:sldMk cId="0" sldId="446"/>
            <ac:spMk id="40243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32:41.201" v="580" actId="27636"/>
          <ac:spMkLst>
            <pc:docMk/>
            <pc:sldMk cId="0" sldId="446"/>
            <ac:spMk id="40243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33:12.330" v="589" actId="14100"/>
        <pc:sldMkLst>
          <pc:docMk/>
          <pc:sldMk cId="0" sldId="447"/>
        </pc:sldMkLst>
        <pc:spChg chg="add mod">
          <ac:chgData name="Jeffrey Gabler" userId="7c01a0c9630b0cee" providerId="LiveId" clId="{B85EF466-81ED-4075-859A-E32185328BF8}" dt="2025-09-11T16:33:12.330" v="589" actId="14100"/>
          <ac:spMkLst>
            <pc:docMk/>
            <pc:sldMk cId="0" sldId="447"/>
            <ac:spMk id="2" creationId="{18D22989-FD85-67C2-007E-6AEA50969EAF}"/>
          </ac:spMkLst>
        </pc:spChg>
        <pc:spChg chg="del">
          <ac:chgData name="Jeffrey Gabler" userId="7c01a0c9630b0cee" providerId="LiveId" clId="{B85EF466-81ED-4075-859A-E32185328BF8}" dt="2025-09-11T16:32:51.014" v="581" actId="478"/>
          <ac:spMkLst>
            <pc:docMk/>
            <pc:sldMk cId="0" sldId="447"/>
            <ac:spMk id="40448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86" v="2584" actId="368"/>
        <pc:sldMkLst>
          <pc:docMk/>
          <pc:sldMk cId="0" sldId="448"/>
        </pc:sldMkLst>
        <pc:spChg chg="add mod">
          <ac:chgData name="Jeffrey Gabler" userId="7c01a0c9630b0cee" providerId="LiveId" clId="{B85EF466-81ED-4075-859A-E32185328BF8}" dt="2025-09-11T16:37:19.191" v="647" actId="255"/>
          <ac:spMkLst>
            <pc:docMk/>
            <pc:sldMk cId="0" sldId="448"/>
            <ac:spMk id="3" creationId="{203B7271-6597-7719-DF94-95487F9D6A65}"/>
          </ac:spMkLst>
        </pc:spChg>
        <pc:spChg chg="del">
          <ac:chgData name="Jeffrey Gabler" userId="7c01a0c9630b0cee" providerId="LiveId" clId="{B85EF466-81ED-4075-859A-E32185328BF8}" dt="2025-09-11T16:37:07.195" v="644" actId="478"/>
          <ac:spMkLst>
            <pc:docMk/>
            <pc:sldMk cId="0" sldId="448"/>
            <ac:spMk id="40653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37:58.308" v="655" actId="15"/>
          <ac:spMkLst>
            <pc:docMk/>
            <pc:sldMk cId="0" sldId="448"/>
            <ac:spMk id="406531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35:44.784" v="624" actId="14861"/>
        <pc:sldMkLst>
          <pc:docMk/>
          <pc:sldMk cId="0" sldId="449"/>
        </pc:sldMkLst>
        <pc:spChg chg="add mod">
          <ac:chgData name="Jeffrey Gabler" userId="7c01a0c9630b0cee" providerId="LiveId" clId="{B85EF466-81ED-4075-859A-E32185328BF8}" dt="2025-09-11T16:35:37.957" v="623" actId="14100"/>
          <ac:spMkLst>
            <pc:docMk/>
            <pc:sldMk cId="0" sldId="449"/>
            <ac:spMk id="2" creationId="{4F130956-1225-B1CF-0AFD-5D9DEBDCF157}"/>
          </ac:spMkLst>
        </pc:spChg>
        <pc:spChg chg="del mod">
          <ac:chgData name="Jeffrey Gabler" userId="7c01a0c9630b0cee" providerId="LiveId" clId="{B85EF466-81ED-4075-859A-E32185328BF8}" dt="2025-09-11T16:35:15.835" v="617" actId="478"/>
          <ac:spMkLst>
            <pc:docMk/>
            <pc:sldMk cId="0" sldId="449"/>
            <ac:spMk id="40960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35:44.784" v="624" actId="14861"/>
          <ac:spMkLst>
            <pc:docMk/>
            <pc:sldMk cId="0" sldId="449"/>
            <ac:spMk id="40960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34:26.855" v="607" actId="1076"/>
        <pc:sldMkLst>
          <pc:docMk/>
          <pc:sldMk cId="0" sldId="450"/>
        </pc:sldMkLst>
        <pc:spChg chg="add mod">
          <ac:chgData name="Jeffrey Gabler" userId="7c01a0c9630b0cee" providerId="LiveId" clId="{B85EF466-81ED-4075-859A-E32185328BF8}" dt="2025-09-11T16:34:26.855" v="607" actId="1076"/>
          <ac:spMkLst>
            <pc:docMk/>
            <pc:sldMk cId="0" sldId="450"/>
            <ac:spMk id="2" creationId="{E7FBC750-5FAA-67CF-8683-6A9D5DC1A06E}"/>
          </ac:spMkLst>
        </pc:spChg>
        <pc:spChg chg="del mod">
          <ac:chgData name="Jeffrey Gabler" userId="7c01a0c9630b0cee" providerId="LiveId" clId="{B85EF466-81ED-4075-859A-E32185328BF8}" dt="2025-09-11T16:33:55.545" v="597" actId="478"/>
          <ac:spMkLst>
            <pc:docMk/>
            <pc:sldMk cId="0" sldId="450"/>
            <ac:spMk id="411651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70" v="2580" actId="368"/>
        <pc:sldMkLst>
          <pc:docMk/>
          <pc:sldMk cId="0" sldId="451"/>
        </pc:sldMkLst>
        <pc:spChg chg="add mod">
          <ac:chgData name="Jeffrey Gabler" userId="7c01a0c9630b0cee" providerId="LiveId" clId="{B85EF466-81ED-4075-859A-E32185328BF8}" dt="2025-09-11T16:33:33.601" v="593" actId="255"/>
          <ac:spMkLst>
            <pc:docMk/>
            <pc:sldMk cId="0" sldId="451"/>
            <ac:spMk id="3" creationId="{F0669E75-DBF6-8B27-C231-0D3403170E88}"/>
          </ac:spMkLst>
        </pc:spChg>
        <pc:spChg chg="del">
          <ac:chgData name="Jeffrey Gabler" userId="7c01a0c9630b0cee" providerId="LiveId" clId="{B85EF466-81ED-4075-859A-E32185328BF8}" dt="2025-09-11T16:33:23.652" v="590" actId="478"/>
          <ac:spMkLst>
            <pc:docMk/>
            <pc:sldMk cId="0" sldId="451"/>
            <ac:spMk id="41267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33:42.265" v="595" actId="1076"/>
          <ac:spMkLst>
            <pc:docMk/>
            <pc:sldMk cId="0" sldId="451"/>
            <ac:spMk id="41267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30:37.646" v="542" actId="1076"/>
        <pc:sldMkLst>
          <pc:docMk/>
          <pc:sldMk cId="0" sldId="452"/>
        </pc:sldMkLst>
        <pc:spChg chg="add mod">
          <ac:chgData name="Jeffrey Gabler" userId="7c01a0c9630b0cee" providerId="LiveId" clId="{B85EF466-81ED-4075-859A-E32185328BF8}" dt="2025-09-11T16:30:37.646" v="542" actId="1076"/>
          <ac:spMkLst>
            <pc:docMk/>
            <pc:sldMk cId="0" sldId="452"/>
            <ac:spMk id="2" creationId="{8769A3A1-2475-0CF4-87AF-04AC4862A92F}"/>
          </ac:spMkLst>
        </pc:spChg>
        <pc:spChg chg="del mod">
          <ac:chgData name="Jeffrey Gabler" userId="7c01a0c9630b0cee" providerId="LiveId" clId="{B85EF466-81ED-4075-859A-E32185328BF8}" dt="2025-09-11T16:29:58.997" v="531" actId="478"/>
          <ac:spMkLst>
            <pc:docMk/>
            <pc:sldMk cId="0" sldId="452"/>
            <ac:spMk id="418820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55" v="2574" actId="368"/>
        <pc:sldMkLst>
          <pc:docMk/>
          <pc:sldMk cId="0" sldId="453"/>
        </pc:sldMkLst>
        <pc:spChg chg="add mod">
          <ac:chgData name="Jeffrey Gabler" userId="7c01a0c9630b0cee" providerId="LiveId" clId="{B85EF466-81ED-4075-859A-E32185328BF8}" dt="2025-09-11T16:24:47.996" v="485" actId="255"/>
          <ac:spMkLst>
            <pc:docMk/>
            <pc:sldMk cId="0" sldId="453"/>
            <ac:spMk id="3" creationId="{00FA8D05-C564-EDC8-B971-3ED49F231799}"/>
          </ac:spMkLst>
        </pc:spChg>
        <pc:spChg chg="del">
          <ac:chgData name="Jeffrey Gabler" userId="7c01a0c9630b0cee" providerId="LiveId" clId="{B85EF466-81ED-4075-859A-E32185328BF8}" dt="2025-09-11T16:24:34.090" v="482" actId="478"/>
          <ac:spMkLst>
            <pc:docMk/>
            <pc:sldMk cId="0" sldId="453"/>
            <ac:spMk id="41984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26:59.583" v="500" actId="20577"/>
          <ac:spMkLst>
            <pc:docMk/>
            <pc:sldMk cId="0" sldId="453"/>
            <ac:spMk id="41984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27:44.243" v="510" actId="1076"/>
        <pc:sldMkLst>
          <pc:docMk/>
          <pc:sldMk cId="0" sldId="454"/>
        </pc:sldMkLst>
        <pc:spChg chg="add mod">
          <ac:chgData name="Jeffrey Gabler" userId="7c01a0c9630b0cee" providerId="LiveId" clId="{B85EF466-81ED-4075-859A-E32185328BF8}" dt="2025-09-11T16:27:44.243" v="510" actId="1076"/>
          <ac:spMkLst>
            <pc:docMk/>
            <pc:sldMk cId="0" sldId="454"/>
            <ac:spMk id="2" creationId="{F7DBCA74-01BA-5F45-0937-1038ABE7DE72}"/>
          </ac:spMkLst>
        </pc:spChg>
        <pc:spChg chg="del mod">
          <ac:chgData name="Jeffrey Gabler" userId="7c01a0c9630b0cee" providerId="LiveId" clId="{B85EF466-81ED-4075-859A-E32185328BF8}" dt="2025-09-11T16:27:21.652" v="502" actId="478"/>
          <ac:spMkLst>
            <pc:docMk/>
            <pc:sldMk cId="0" sldId="454"/>
            <ac:spMk id="422915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86" v="2588" actId="368"/>
        <pc:sldMkLst>
          <pc:docMk/>
          <pc:sldMk cId="0" sldId="455"/>
        </pc:sldMkLst>
        <pc:spChg chg="add mod">
          <ac:chgData name="Jeffrey Gabler" userId="7c01a0c9630b0cee" providerId="LiveId" clId="{B85EF466-81ED-4075-859A-E32185328BF8}" dt="2025-09-11T16:38:52.661" v="668" actId="255"/>
          <ac:spMkLst>
            <pc:docMk/>
            <pc:sldMk cId="0" sldId="455"/>
            <ac:spMk id="3" creationId="{DAB4D2B5-D982-B622-EDEC-249F36C1083B}"/>
          </ac:spMkLst>
        </pc:spChg>
        <pc:spChg chg="del">
          <ac:chgData name="Jeffrey Gabler" userId="7c01a0c9630b0cee" providerId="LiveId" clId="{B85EF466-81ED-4075-859A-E32185328BF8}" dt="2025-09-11T16:38:38.999" v="664" actId="478"/>
          <ac:spMkLst>
            <pc:docMk/>
            <pc:sldMk cId="0" sldId="455"/>
            <ac:spMk id="423938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39:03.910" v="674" actId="20577"/>
          <ac:spMkLst>
            <pc:docMk/>
            <pc:sldMk cId="0" sldId="455"/>
            <ac:spMk id="423939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40:25.349" v="695" actId="1076"/>
        <pc:sldMkLst>
          <pc:docMk/>
          <pc:sldMk cId="0" sldId="456"/>
        </pc:sldMkLst>
        <pc:spChg chg="add mod">
          <ac:chgData name="Jeffrey Gabler" userId="7c01a0c9630b0cee" providerId="LiveId" clId="{B85EF466-81ED-4075-859A-E32185328BF8}" dt="2025-09-11T16:40:25.349" v="695" actId="1076"/>
          <ac:spMkLst>
            <pc:docMk/>
            <pc:sldMk cId="0" sldId="456"/>
            <ac:spMk id="2" creationId="{C18DDC10-9042-7C7D-5196-9924FC7168A2}"/>
          </ac:spMkLst>
        </pc:spChg>
        <pc:spChg chg="del mod">
          <ac:chgData name="Jeffrey Gabler" userId="7c01a0c9630b0cee" providerId="LiveId" clId="{B85EF466-81ED-4075-859A-E32185328BF8}" dt="2025-09-11T16:39:50.399" v="686" actId="478"/>
          <ac:spMkLst>
            <pc:docMk/>
            <pc:sldMk cId="0" sldId="456"/>
            <ac:spMk id="42598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40:21.914" v="694" actId="14100"/>
          <ac:spMkLst>
            <pc:docMk/>
            <pc:sldMk cId="0" sldId="456"/>
            <ac:spMk id="42598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02" v="2598" actId="368"/>
        <pc:sldMkLst>
          <pc:docMk/>
          <pc:sldMk cId="0" sldId="457"/>
        </pc:sldMkLst>
        <pc:spChg chg="add del mod">
          <ac:chgData name="Jeffrey Gabler" userId="7c01a0c9630b0cee" providerId="LiveId" clId="{B85EF466-81ED-4075-859A-E32185328BF8}" dt="2025-09-11T16:55:37.241" v="757" actId="478"/>
          <ac:spMkLst>
            <pc:docMk/>
            <pc:sldMk cId="0" sldId="457"/>
            <ac:spMk id="3" creationId="{41CCBCC3-D997-34CF-78E9-B4388F67C145}"/>
          </ac:spMkLst>
        </pc:spChg>
        <pc:spChg chg="add mod">
          <ac:chgData name="Jeffrey Gabler" userId="7c01a0c9630b0cee" providerId="LiveId" clId="{B85EF466-81ED-4075-859A-E32185328BF8}" dt="2025-09-11T16:55:41.205" v="758" actId="1076"/>
          <ac:spMkLst>
            <pc:docMk/>
            <pc:sldMk cId="0" sldId="457"/>
            <ac:spMk id="4" creationId="{CF1D6513-7B6A-59F8-AA1A-64D1542A1C04}"/>
          </ac:spMkLst>
        </pc:spChg>
        <pc:spChg chg="del">
          <ac:chgData name="Jeffrey Gabler" userId="7c01a0c9630b0cee" providerId="LiveId" clId="{B85EF466-81ED-4075-859A-E32185328BF8}" dt="2025-09-11T16:55:15.912" v="751" actId="478"/>
          <ac:spMkLst>
            <pc:docMk/>
            <pc:sldMk cId="0" sldId="457"/>
            <ac:spMk id="42803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6:55:54.204" v="762" actId="14861"/>
          <ac:spMkLst>
            <pc:docMk/>
            <pc:sldMk cId="0" sldId="457"/>
            <ac:spMk id="42803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18" v="2606" actId="368"/>
        <pc:sldMkLst>
          <pc:docMk/>
          <pc:sldMk cId="0" sldId="458"/>
        </pc:sldMkLst>
        <pc:spChg chg="add mod">
          <ac:chgData name="Jeffrey Gabler" userId="7c01a0c9630b0cee" providerId="LiveId" clId="{B85EF466-81ED-4075-859A-E32185328BF8}" dt="2025-09-11T17:03:40.761" v="802" actId="255"/>
          <ac:spMkLst>
            <pc:docMk/>
            <pc:sldMk cId="0" sldId="458"/>
            <ac:spMk id="3" creationId="{C65FB3AB-C356-EB78-91E6-F873BE1F0621}"/>
          </ac:spMkLst>
        </pc:spChg>
        <pc:spChg chg="del">
          <ac:chgData name="Jeffrey Gabler" userId="7c01a0c9630b0cee" providerId="LiveId" clId="{B85EF466-81ED-4075-859A-E32185328BF8}" dt="2025-09-11T17:03:33.178" v="799" actId="478"/>
          <ac:spMkLst>
            <pc:docMk/>
            <pc:sldMk cId="0" sldId="458"/>
            <ac:spMk id="43008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02:57.201" v="2357" actId="20577"/>
          <ac:spMkLst>
            <pc:docMk/>
            <pc:sldMk cId="0" sldId="458"/>
            <ac:spMk id="43008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18" v="2608" actId="368"/>
        <pc:sldMkLst>
          <pc:docMk/>
          <pc:sldMk cId="0" sldId="459"/>
        </pc:sldMkLst>
        <pc:spChg chg="add mod">
          <ac:chgData name="Jeffrey Gabler" userId="7c01a0c9630b0cee" providerId="LiveId" clId="{B85EF466-81ED-4075-859A-E32185328BF8}" dt="2025-09-11T17:04:50.956" v="822" actId="255"/>
          <ac:spMkLst>
            <pc:docMk/>
            <pc:sldMk cId="0" sldId="459"/>
            <ac:spMk id="3" creationId="{5B644D93-8BD5-C17A-A4DE-7B5881A9DCD5}"/>
          </ac:spMkLst>
        </pc:spChg>
        <pc:spChg chg="del">
          <ac:chgData name="Jeffrey Gabler" userId="7c01a0c9630b0cee" providerId="LiveId" clId="{B85EF466-81ED-4075-859A-E32185328BF8}" dt="2025-09-11T17:04:41.701" v="819" actId="478"/>
          <ac:spMkLst>
            <pc:docMk/>
            <pc:sldMk cId="0" sldId="459"/>
            <ac:spMk id="43315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03:37.417" v="2388" actId="20577"/>
          <ac:spMkLst>
            <pc:docMk/>
            <pc:sldMk cId="0" sldId="459"/>
            <ac:spMk id="433155" creationId="{00000000-0000-0000-0000-000000000000}"/>
          </ac:spMkLst>
        </pc:spChg>
      </pc:sldChg>
      <pc:sldChg chg="addSp delSp modSp mod modTransition delAnim">
        <pc:chgData name="Jeffrey Gabler" userId="7c01a0c9630b0cee" providerId="LiveId" clId="{B85EF466-81ED-4075-859A-E32185328BF8}" dt="2025-09-11T17:11:16.729" v="1019" actId="14100"/>
        <pc:sldMkLst>
          <pc:docMk/>
          <pc:sldMk cId="0" sldId="460"/>
        </pc:sldMkLst>
        <pc:spChg chg="add mod">
          <ac:chgData name="Jeffrey Gabler" userId="7c01a0c9630b0cee" providerId="LiveId" clId="{B85EF466-81ED-4075-859A-E32185328BF8}" dt="2025-09-11T17:11:16.729" v="1019" actId="14100"/>
          <ac:spMkLst>
            <pc:docMk/>
            <pc:sldMk cId="0" sldId="460"/>
            <ac:spMk id="2" creationId="{1DC4195C-6058-84FE-C774-890A3244E25D}"/>
          </ac:spMkLst>
        </pc:spChg>
        <pc:spChg chg="del">
          <ac:chgData name="Jeffrey Gabler" userId="7c01a0c9630b0cee" providerId="LiveId" clId="{B85EF466-81ED-4075-859A-E32185328BF8}" dt="2025-09-11T17:10:38.408" v="1008" actId="478"/>
          <ac:spMkLst>
            <pc:docMk/>
            <pc:sldMk cId="0" sldId="460"/>
            <ac:spMk id="435203" creationId="{00000000-0000-0000-0000-000000000000}"/>
          </ac:spMkLst>
        </pc:spChg>
      </pc:sldChg>
      <pc:sldChg chg="addSp delSp modSp mod modTransition delAnim modNotes">
        <pc:chgData name="Jeffrey Gabler" userId="7c01a0c9630b0cee" providerId="LiveId" clId="{B85EF466-81ED-4075-859A-E32185328BF8}" dt="2025-09-12T19:02:56.349" v="2628" actId="368"/>
        <pc:sldMkLst>
          <pc:docMk/>
          <pc:sldMk cId="0" sldId="461"/>
        </pc:sldMkLst>
        <pc:spChg chg="add mod">
          <ac:chgData name="Jeffrey Gabler" userId="7c01a0c9630b0cee" providerId="LiveId" clId="{B85EF466-81ED-4075-859A-E32185328BF8}" dt="2025-09-11T22:05:44.222" v="2439" actId="1076"/>
          <ac:spMkLst>
            <pc:docMk/>
            <pc:sldMk cId="0" sldId="461"/>
            <ac:spMk id="2" creationId="{6C5DCDE6-35C2-E076-A252-18FBEC2E3957}"/>
          </ac:spMkLst>
        </pc:spChg>
        <pc:spChg chg="del">
          <ac:chgData name="Jeffrey Gabler" userId="7c01a0c9630b0cee" providerId="LiveId" clId="{B85EF466-81ED-4075-859A-E32185328BF8}" dt="2025-09-11T17:14:23.459" v="1068" actId="478"/>
          <ac:spMkLst>
            <pc:docMk/>
            <pc:sldMk cId="0" sldId="461"/>
            <ac:spMk id="436228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65" v="2636" actId="368"/>
        <pc:sldMkLst>
          <pc:docMk/>
          <pc:sldMk cId="0" sldId="462"/>
        </pc:sldMkLst>
        <pc:spChg chg="add mod">
          <ac:chgData name="Jeffrey Gabler" userId="7c01a0c9630b0cee" providerId="LiveId" clId="{B85EF466-81ED-4075-859A-E32185328BF8}" dt="2025-09-11T17:18:51.342" v="1145" actId="255"/>
          <ac:spMkLst>
            <pc:docMk/>
            <pc:sldMk cId="0" sldId="462"/>
            <ac:spMk id="3" creationId="{39E12A89-349A-2C87-DA40-91E509F32EC7}"/>
          </ac:spMkLst>
        </pc:spChg>
        <pc:spChg chg="del">
          <ac:chgData name="Jeffrey Gabler" userId="7c01a0c9630b0cee" providerId="LiveId" clId="{B85EF466-81ED-4075-859A-E32185328BF8}" dt="2025-09-11T17:18:42.288" v="1142" actId="478"/>
          <ac:spMkLst>
            <pc:docMk/>
            <pc:sldMk cId="0" sldId="462"/>
            <ac:spMk id="43827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06:37.314" v="2448" actId="20577"/>
          <ac:spMkLst>
            <pc:docMk/>
            <pc:sldMk cId="0" sldId="462"/>
            <ac:spMk id="438275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82" v="2642" actId="368"/>
        <pc:sldMkLst>
          <pc:docMk/>
          <pc:sldMk cId="0" sldId="463"/>
        </pc:sldMkLst>
        <pc:spChg chg="add mod">
          <ac:chgData name="Jeffrey Gabler" userId="7c01a0c9630b0cee" providerId="LiveId" clId="{B85EF466-81ED-4075-859A-E32185328BF8}" dt="2025-09-11T22:07:42.358" v="2453" actId="255"/>
          <ac:spMkLst>
            <pc:docMk/>
            <pc:sldMk cId="0" sldId="463"/>
            <ac:spMk id="3" creationId="{B0F4821D-B316-C87B-5734-FC2288979FD7}"/>
          </ac:spMkLst>
        </pc:spChg>
        <pc:spChg chg="del mod">
          <ac:chgData name="Jeffrey Gabler" userId="7c01a0c9630b0cee" providerId="LiveId" clId="{B85EF466-81ED-4075-859A-E32185328BF8}" dt="2025-09-11T17:23:35.719" v="1317" actId="478"/>
          <ac:spMkLst>
            <pc:docMk/>
            <pc:sldMk cId="0" sldId="463"/>
            <ac:spMk id="44032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07:28.004" v="2452" actId="255"/>
          <ac:spMkLst>
            <pc:docMk/>
            <pc:sldMk cId="0" sldId="463"/>
            <ac:spMk id="44032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18" v="2610" actId="368"/>
        <pc:sldMkLst>
          <pc:docMk/>
          <pc:sldMk cId="0" sldId="466"/>
        </pc:sldMkLst>
        <pc:spChg chg="add mod">
          <ac:chgData name="Jeffrey Gabler" userId="7c01a0c9630b0cee" providerId="LiveId" clId="{B85EF466-81ED-4075-859A-E32185328BF8}" dt="2025-09-11T17:07:28.107" v="958" actId="255"/>
          <ac:spMkLst>
            <pc:docMk/>
            <pc:sldMk cId="0" sldId="466"/>
            <ac:spMk id="3" creationId="{291371C7-8715-2EA4-F12F-623B04E77612}"/>
          </ac:spMkLst>
        </pc:spChg>
        <pc:spChg chg="del">
          <ac:chgData name="Jeffrey Gabler" userId="7c01a0c9630b0cee" providerId="LiveId" clId="{B85EF466-81ED-4075-859A-E32185328BF8}" dt="2025-09-11T17:07:18.060" v="955" actId="478"/>
          <ac:spMkLst>
            <pc:docMk/>
            <pc:sldMk cId="0" sldId="466"/>
            <ac:spMk id="44749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04:23.921" v="2425" actId="20577"/>
          <ac:spMkLst>
            <pc:docMk/>
            <pc:sldMk cId="0" sldId="466"/>
            <ac:spMk id="447491" creationId="{00000000-0000-0000-0000-000000000000}"/>
          </ac:spMkLst>
        </pc:spChg>
      </pc:sldChg>
      <pc:sldChg chg="addSp delSp modSp mod modTransition delAnim modNotes">
        <pc:chgData name="Jeffrey Gabler" userId="7c01a0c9630b0cee" providerId="LiveId" clId="{B85EF466-81ED-4075-859A-E32185328BF8}" dt="2025-09-12T19:02:56.318" v="2612" actId="368"/>
        <pc:sldMkLst>
          <pc:docMk/>
          <pc:sldMk cId="0" sldId="467"/>
        </pc:sldMkLst>
        <pc:spChg chg="add mod">
          <ac:chgData name="Jeffrey Gabler" userId="7c01a0c9630b0cee" providerId="LiveId" clId="{B85EF466-81ED-4075-859A-E32185328BF8}" dt="2025-09-11T17:08:23.347" v="971" actId="207"/>
          <ac:spMkLst>
            <pc:docMk/>
            <pc:sldMk cId="0" sldId="467"/>
            <ac:spMk id="2" creationId="{A2361647-F9C0-F43D-E6E8-3BB47D358246}"/>
          </ac:spMkLst>
        </pc:spChg>
        <pc:spChg chg="del">
          <ac:chgData name="Jeffrey Gabler" userId="7c01a0c9630b0cee" providerId="LiveId" clId="{B85EF466-81ED-4075-859A-E32185328BF8}" dt="2025-09-11T17:07:46.483" v="962" actId="478"/>
          <ac:spMkLst>
            <pc:docMk/>
            <pc:sldMk cId="0" sldId="467"/>
            <ac:spMk id="449539" creationId="{00000000-0000-0000-0000-000000000000}"/>
          </ac:spMkLst>
        </pc:spChg>
      </pc:sldChg>
      <pc:sldChg chg="addSp delSp modSp mod modTransition delAnim modNotes">
        <pc:chgData name="Jeffrey Gabler" userId="7c01a0c9630b0cee" providerId="LiveId" clId="{B85EF466-81ED-4075-859A-E32185328BF8}" dt="2025-09-12T19:02:56.333" v="2614" actId="368"/>
        <pc:sldMkLst>
          <pc:docMk/>
          <pc:sldMk cId="0" sldId="468"/>
        </pc:sldMkLst>
        <pc:spChg chg="add mod">
          <ac:chgData name="Jeffrey Gabler" userId="7c01a0c9630b0cee" providerId="LiveId" clId="{B85EF466-81ED-4075-859A-E32185328BF8}" dt="2025-09-11T17:09:44.342" v="993" actId="1076"/>
          <ac:spMkLst>
            <pc:docMk/>
            <pc:sldMk cId="0" sldId="468"/>
            <ac:spMk id="2" creationId="{D70D0010-E9BE-1F60-1949-F596BEBA8D66}"/>
          </ac:spMkLst>
        </pc:spChg>
        <pc:spChg chg="del">
          <ac:chgData name="Jeffrey Gabler" userId="7c01a0c9630b0cee" providerId="LiveId" clId="{B85EF466-81ED-4075-859A-E32185328BF8}" dt="2025-09-11T17:09:22.150" v="985" actId="478"/>
          <ac:spMkLst>
            <pc:docMk/>
            <pc:sldMk cId="0" sldId="468"/>
            <ac:spMk id="450563" creationId="{00000000-0000-0000-0000-000000000000}"/>
          </ac:spMkLst>
        </pc:spChg>
      </pc:sldChg>
      <pc:sldChg chg="addSp delSp modSp mod modTransition delAnim modNotes">
        <pc:chgData name="Jeffrey Gabler" userId="7c01a0c9630b0cee" providerId="LiveId" clId="{B85EF466-81ED-4075-859A-E32185328BF8}" dt="2025-09-12T19:02:56.333" v="2616" actId="368"/>
        <pc:sldMkLst>
          <pc:docMk/>
          <pc:sldMk cId="0" sldId="469"/>
        </pc:sldMkLst>
        <pc:spChg chg="add mod">
          <ac:chgData name="Jeffrey Gabler" userId="7c01a0c9630b0cee" providerId="LiveId" clId="{B85EF466-81ED-4075-859A-E32185328BF8}" dt="2025-09-11T17:10:25.632" v="1007" actId="1076"/>
          <ac:spMkLst>
            <pc:docMk/>
            <pc:sldMk cId="0" sldId="469"/>
            <ac:spMk id="2" creationId="{C8B70B1E-CB11-927F-E228-F3796B0EA076}"/>
          </ac:spMkLst>
        </pc:spChg>
        <pc:spChg chg="del">
          <ac:chgData name="Jeffrey Gabler" userId="7c01a0c9630b0cee" providerId="LiveId" clId="{B85EF466-81ED-4075-859A-E32185328BF8}" dt="2025-09-11T17:09:56.053" v="994" actId="478"/>
          <ac:spMkLst>
            <pc:docMk/>
            <pc:sldMk cId="0" sldId="469"/>
            <ac:spMk id="451588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15:53.883" v="1098" actId="1076"/>
        <pc:sldMkLst>
          <pc:docMk/>
          <pc:sldMk cId="0" sldId="470"/>
        </pc:sldMkLst>
        <pc:spChg chg="add mod">
          <ac:chgData name="Jeffrey Gabler" userId="7c01a0c9630b0cee" providerId="LiveId" clId="{B85EF466-81ED-4075-859A-E32185328BF8}" dt="2025-09-11T17:15:53.883" v="1098" actId="1076"/>
          <ac:spMkLst>
            <pc:docMk/>
            <pc:sldMk cId="0" sldId="470"/>
            <ac:spMk id="2" creationId="{A6E99121-8C1E-5585-2148-2659BA3D4BE7}"/>
          </ac:spMkLst>
        </pc:spChg>
        <pc:spChg chg="del">
          <ac:chgData name="Jeffrey Gabler" userId="7c01a0c9630b0cee" providerId="LiveId" clId="{B85EF466-81ED-4075-859A-E32185328BF8}" dt="2025-09-11T17:15:25.642" v="1086" actId="478"/>
          <ac:spMkLst>
            <pc:docMk/>
            <pc:sldMk cId="0" sldId="470"/>
            <ac:spMk id="452617" creationId="{00000000-0000-0000-0000-000000000000}"/>
          </ac:spMkLst>
        </pc:spChg>
      </pc:sldChg>
      <pc:sldChg chg="modTransition">
        <pc:chgData name="Jeffrey Gabler" userId="7c01a0c9630b0cee" providerId="LiveId" clId="{B85EF466-81ED-4075-859A-E32185328BF8}" dt="2025-09-11T16:01:58.946" v="95"/>
        <pc:sldMkLst>
          <pc:docMk/>
          <pc:sldMk cId="0" sldId="471"/>
        </pc:sldMkLst>
      </pc:sldChg>
      <pc:sldChg chg="addSp delSp modSp mod modTransition delAnim modNotes">
        <pc:chgData name="Jeffrey Gabler" userId="7c01a0c9630b0cee" providerId="LiveId" clId="{B85EF466-81ED-4075-859A-E32185328BF8}" dt="2025-09-12T19:02:56.333" v="2622" actId="368"/>
        <pc:sldMkLst>
          <pc:docMk/>
          <pc:sldMk cId="0" sldId="472"/>
        </pc:sldMkLst>
        <pc:spChg chg="add mod">
          <ac:chgData name="Jeffrey Gabler" userId="7c01a0c9630b0cee" providerId="LiveId" clId="{B85EF466-81ED-4075-859A-E32185328BF8}" dt="2025-09-11T17:12:55.546" v="1044" actId="1076"/>
          <ac:spMkLst>
            <pc:docMk/>
            <pc:sldMk cId="0" sldId="472"/>
            <ac:spMk id="2" creationId="{0F0FE5F5-B5CB-08F5-1AE1-8DAAC1669AF4}"/>
          </ac:spMkLst>
        </pc:spChg>
        <pc:spChg chg="del mod">
          <ac:chgData name="Jeffrey Gabler" userId="7c01a0c9630b0cee" providerId="LiveId" clId="{B85EF466-81ED-4075-859A-E32185328BF8}" dt="2025-09-11T17:12:21.143" v="1034" actId="478"/>
          <ac:spMkLst>
            <pc:docMk/>
            <pc:sldMk cId="0" sldId="472"/>
            <ac:spMk id="454659" creationId="{00000000-0000-0000-0000-000000000000}"/>
          </ac:spMkLst>
        </pc:spChg>
        <pc:picChg chg="add del">
          <ac:chgData name="Jeffrey Gabler" userId="7c01a0c9630b0cee" providerId="LiveId" clId="{B85EF466-81ED-4075-859A-E32185328BF8}" dt="2025-09-11T17:12:17.863" v="1033" actId="478"/>
          <ac:picMkLst>
            <pc:docMk/>
            <pc:sldMk cId="0" sldId="472"/>
            <ac:picMk id="97282" creationId="{00000000-0000-0000-0000-000000000000}"/>
          </ac:picMkLst>
        </pc:picChg>
      </pc:sldChg>
      <pc:sldChg chg="modTransition modNotes">
        <pc:chgData name="Jeffrey Gabler" userId="7c01a0c9630b0cee" providerId="LiveId" clId="{B85EF466-81ED-4075-859A-E32185328BF8}" dt="2025-09-12T19:02:56.333" v="2620" actId="368"/>
        <pc:sldMkLst>
          <pc:docMk/>
          <pc:sldMk cId="0" sldId="473"/>
        </pc:sldMkLst>
      </pc:sldChg>
      <pc:sldChg chg="addSp delSp modSp mod modTransition delAnim modNotes">
        <pc:chgData name="Jeffrey Gabler" userId="7c01a0c9630b0cee" providerId="LiveId" clId="{B85EF466-81ED-4075-859A-E32185328BF8}" dt="2025-09-12T19:02:56.333" v="2618" actId="368"/>
        <pc:sldMkLst>
          <pc:docMk/>
          <pc:sldMk cId="0" sldId="474"/>
        </pc:sldMkLst>
        <pc:spChg chg="add mod">
          <ac:chgData name="Jeffrey Gabler" userId="7c01a0c9630b0cee" providerId="LiveId" clId="{B85EF466-81ED-4075-859A-E32185328BF8}" dt="2025-09-11T17:11:56.980" v="1028" actId="1076"/>
          <ac:spMkLst>
            <pc:docMk/>
            <pc:sldMk cId="0" sldId="474"/>
            <ac:spMk id="2" creationId="{6150EAFC-0882-A6A8-B726-513DC07639BB}"/>
          </ac:spMkLst>
        </pc:spChg>
        <pc:spChg chg="del">
          <ac:chgData name="Jeffrey Gabler" userId="7c01a0c9630b0cee" providerId="LiveId" clId="{B85EF466-81ED-4075-859A-E32185328BF8}" dt="2025-09-11T17:11:27.756" v="1020" actId="478"/>
          <ac:spMkLst>
            <pc:docMk/>
            <pc:sldMk cId="0" sldId="474"/>
            <ac:spMk id="45670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49" v="2630" actId="368"/>
        <pc:sldMkLst>
          <pc:docMk/>
          <pc:sldMk cId="0" sldId="475"/>
        </pc:sldMkLst>
        <pc:spChg chg="add mod">
          <ac:chgData name="Jeffrey Gabler" userId="7c01a0c9630b0cee" providerId="LiveId" clId="{B85EF466-81ED-4075-859A-E32185328BF8}" dt="2025-09-11T17:15:11.605" v="1085" actId="1076"/>
          <ac:spMkLst>
            <pc:docMk/>
            <pc:sldMk cId="0" sldId="475"/>
            <ac:spMk id="2" creationId="{164604BB-4A22-94A2-D20A-C8D9E69660B7}"/>
          </ac:spMkLst>
        </pc:spChg>
        <pc:spChg chg="del">
          <ac:chgData name="Jeffrey Gabler" userId="7c01a0c9630b0cee" providerId="LiveId" clId="{B85EF466-81ED-4075-859A-E32185328BF8}" dt="2025-09-11T17:14:53.442" v="1077" actId="478"/>
          <ac:spMkLst>
            <pc:docMk/>
            <pc:sldMk cId="0" sldId="475"/>
            <ac:spMk id="457731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33" v="2624" actId="368"/>
        <pc:sldMkLst>
          <pc:docMk/>
          <pc:sldMk cId="0" sldId="476"/>
        </pc:sldMkLst>
        <pc:spChg chg="add mod">
          <ac:chgData name="Jeffrey Gabler" userId="7c01a0c9630b0cee" providerId="LiveId" clId="{B85EF466-81ED-4075-859A-E32185328BF8}" dt="2025-09-11T17:13:44.731" v="1058" actId="255"/>
          <ac:spMkLst>
            <pc:docMk/>
            <pc:sldMk cId="0" sldId="476"/>
            <ac:spMk id="2" creationId="{8F5C5C86-4B98-D88A-FA0C-CA49F7FE5F2F}"/>
          </ac:spMkLst>
        </pc:spChg>
        <pc:spChg chg="del">
          <ac:chgData name="Jeffrey Gabler" userId="7c01a0c9630b0cee" providerId="LiveId" clId="{B85EF466-81ED-4075-859A-E32185328BF8}" dt="2025-09-11T17:13:33.564" v="1052" actId="478"/>
          <ac:spMkLst>
            <pc:docMk/>
            <pc:sldMk cId="0" sldId="476"/>
            <ac:spMk id="458755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65" v="2634" actId="368"/>
        <pc:sldMkLst>
          <pc:docMk/>
          <pc:sldMk cId="0" sldId="477"/>
        </pc:sldMkLst>
        <pc:spChg chg="add mod">
          <ac:chgData name="Jeffrey Gabler" userId="7c01a0c9630b0cee" providerId="LiveId" clId="{B85EF466-81ED-4075-859A-E32185328BF8}" dt="2025-09-11T17:16:38.072" v="1109" actId="1076"/>
          <ac:spMkLst>
            <pc:docMk/>
            <pc:sldMk cId="0" sldId="477"/>
            <ac:spMk id="2" creationId="{B2638762-7573-E2FE-4DFD-83721AF78CAB}"/>
          </ac:spMkLst>
        </pc:spChg>
        <pc:spChg chg="del">
          <ac:chgData name="Jeffrey Gabler" userId="7c01a0c9630b0cee" providerId="LiveId" clId="{B85EF466-81ED-4075-859A-E32185328BF8}" dt="2025-09-11T17:16:10.149" v="1099" actId="478"/>
          <ac:spMkLst>
            <pc:docMk/>
            <pc:sldMk cId="0" sldId="477"/>
            <ac:spMk id="459779" creationId="{00000000-0000-0000-0000-000000000000}"/>
          </ac:spMkLst>
        </pc:spChg>
      </pc:sldChg>
      <pc:sldChg chg="addSp delSp modSp mod modTransition delAnim modNotes">
        <pc:chgData name="Jeffrey Gabler" userId="7c01a0c9630b0cee" providerId="LiveId" clId="{B85EF466-81ED-4075-859A-E32185328BF8}" dt="2025-09-12T19:02:56.349" v="2626" actId="368"/>
        <pc:sldMkLst>
          <pc:docMk/>
          <pc:sldMk cId="0" sldId="478"/>
        </pc:sldMkLst>
        <pc:spChg chg="add mod">
          <ac:chgData name="Jeffrey Gabler" userId="7c01a0c9630b0cee" providerId="LiveId" clId="{B85EF466-81ED-4075-859A-E32185328BF8}" dt="2025-09-11T17:14:14.902" v="1067" actId="1076"/>
          <ac:spMkLst>
            <pc:docMk/>
            <pc:sldMk cId="0" sldId="478"/>
            <ac:spMk id="2" creationId="{0BCCAF55-E505-1414-9DBB-F4C7AF0D03D1}"/>
          </ac:spMkLst>
        </pc:spChg>
        <pc:spChg chg="del">
          <ac:chgData name="Jeffrey Gabler" userId="7c01a0c9630b0cee" providerId="LiveId" clId="{B85EF466-81ED-4075-859A-E32185328BF8}" dt="2025-09-11T17:13:55.569" v="1059" actId="478"/>
          <ac:spMkLst>
            <pc:docMk/>
            <pc:sldMk cId="0" sldId="478"/>
            <ac:spMk id="460803" creationId="{00000000-0000-0000-0000-000000000000}"/>
          </ac:spMkLst>
        </pc:spChg>
      </pc:sldChg>
      <pc:sldChg chg="modTransition">
        <pc:chgData name="Jeffrey Gabler" userId="7c01a0c9630b0cee" providerId="LiveId" clId="{B85EF466-81ED-4075-859A-E32185328BF8}" dt="2025-09-11T16:01:58.946" v="95"/>
        <pc:sldMkLst>
          <pc:docMk/>
          <pc:sldMk cId="0" sldId="479"/>
        </pc:sldMkLst>
      </pc:sldChg>
      <pc:sldChg chg="modTransition modNotes">
        <pc:chgData name="Jeffrey Gabler" userId="7c01a0c9630b0cee" providerId="LiveId" clId="{B85EF466-81ED-4075-859A-E32185328BF8}" dt="2025-09-12T19:02:56.349" v="2632" actId="368"/>
        <pc:sldMkLst>
          <pc:docMk/>
          <pc:sldMk cId="0" sldId="480"/>
        </pc:sldMkLst>
      </pc:sldChg>
      <pc:sldChg chg="addSp delSp modSp mod modTransition">
        <pc:chgData name="Jeffrey Gabler" userId="7c01a0c9630b0cee" providerId="LiveId" clId="{B85EF466-81ED-4075-859A-E32185328BF8}" dt="2025-09-11T17:17:06.379" v="1120" actId="1076"/>
        <pc:sldMkLst>
          <pc:docMk/>
          <pc:sldMk cId="0" sldId="481"/>
        </pc:sldMkLst>
        <pc:spChg chg="add mod">
          <ac:chgData name="Jeffrey Gabler" userId="7c01a0c9630b0cee" providerId="LiveId" clId="{B85EF466-81ED-4075-859A-E32185328BF8}" dt="2025-09-11T17:17:06.379" v="1120" actId="1076"/>
          <ac:spMkLst>
            <pc:docMk/>
            <pc:sldMk cId="0" sldId="481"/>
            <ac:spMk id="2" creationId="{A150E18A-C64E-82B8-A88B-0A9FEE96B279}"/>
          </ac:spMkLst>
        </pc:spChg>
        <pc:spChg chg="del">
          <ac:chgData name="Jeffrey Gabler" userId="7c01a0c9630b0cee" providerId="LiveId" clId="{B85EF466-81ED-4075-859A-E32185328BF8}" dt="2025-09-11T17:16:49.697" v="1112" actId="478"/>
          <ac:spMkLst>
            <pc:docMk/>
            <pc:sldMk cId="0" sldId="481"/>
            <ac:spMk id="464899" creationId="{00000000-0000-0000-0000-000000000000}"/>
          </ac:spMkLst>
        </pc:spChg>
        <pc:picChg chg="add del">
          <ac:chgData name="Jeffrey Gabler" userId="7c01a0c9630b0cee" providerId="LiveId" clId="{B85EF466-81ED-4075-859A-E32185328BF8}" dt="2025-09-11T17:16:47.792" v="1111" actId="478"/>
          <ac:picMkLst>
            <pc:docMk/>
            <pc:sldMk cId="0" sldId="481"/>
            <ac:picMk id="109570" creationId="{00000000-0000-0000-0000-000000000000}"/>
          </ac:picMkLst>
        </pc:picChg>
      </pc:sldChg>
      <pc:sldChg chg="addSp delSp modSp mod modTransition modNotes">
        <pc:chgData name="Jeffrey Gabler" userId="7c01a0c9630b0cee" providerId="LiveId" clId="{B85EF466-81ED-4075-859A-E32185328BF8}" dt="2025-09-12T19:02:56.286" v="2592" actId="368"/>
        <pc:sldMkLst>
          <pc:docMk/>
          <pc:sldMk cId="0" sldId="482"/>
        </pc:sldMkLst>
        <pc:spChg chg="add mod">
          <ac:chgData name="Jeffrey Gabler" userId="7c01a0c9630b0cee" providerId="LiveId" clId="{B85EF466-81ED-4075-859A-E32185328BF8}" dt="2025-09-11T16:41:11.108" v="706" actId="1076"/>
          <ac:spMkLst>
            <pc:docMk/>
            <pc:sldMk cId="0" sldId="482"/>
            <ac:spMk id="2" creationId="{4BAE055C-136E-8581-22A2-5C277A1503C8}"/>
          </ac:spMkLst>
        </pc:spChg>
        <pc:spChg chg="del">
          <ac:chgData name="Jeffrey Gabler" userId="7c01a0c9630b0cee" providerId="LiveId" clId="{B85EF466-81ED-4075-859A-E32185328BF8}" dt="2025-09-11T16:40:41.635" v="696" actId="478"/>
          <ac:spMkLst>
            <pc:docMk/>
            <pc:sldMk cId="0" sldId="482"/>
            <ac:spMk id="466948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98" v="2650" actId="368"/>
        <pc:sldMkLst>
          <pc:docMk/>
          <pc:sldMk cId="0" sldId="483"/>
        </pc:sldMkLst>
        <pc:spChg chg="add mod">
          <ac:chgData name="Jeffrey Gabler" userId="7c01a0c9630b0cee" providerId="LiveId" clId="{B85EF466-81ED-4075-859A-E32185328BF8}" dt="2025-09-11T17:49:25.955" v="1414" actId="1076"/>
          <ac:spMkLst>
            <pc:docMk/>
            <pc:sldMk cId="0" sldId="483"/>
            <ac:spMk id="2" creationId="{3DAAC551-B114-5AD9-871E-566AEFE8D132}"/>
          </ac:spMkLst>
        </pc:spChg>
        <pc:spChg chg="del">
          <ac:chgData name="Jeffrey Gabler" userId="7c01a0c9630b0cee" providerId="LiveId" clId="{B85EF466-81ED-4075-859A-E32185328BF8}" dt="2025-09-11T17:49:09.767" v="1406" actId="478"/>
          <ac:spMkLst>
            <pc:docMk/>
            <pc:sldMk cId="0" sldId="483"/>
            <ac:spMk id="467971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18" v="2604" actId="368"/>
        <pc:sldMkLst>
          <pc:docMk/>
          <pc:sldMk cId="0" sldId="484"/>
        </pc:sldMkLst>
        <pc:spChg chg="add mod">
          <ac:chgData name="Jeffrey Gabler" userId="7c01a0c9630b0cee" providerId="LiveId" clId="{B85EF466-81ED-4075-859A-E32185328BF8}" dt="2025-09-11T17:03:21.568" v="798" actId="1076"/>
          <ac:spMkLst>
            <pc:docMk/>
            <pc:sldMk cId="0" sldId="484"/>
            <ac:spMk id="2" creationId="{27CD585C-0398-8F01-A58D-448F6A3E0E16}"/>
          </ac:spMkLst>
        </pc:spChg>
        <pc:spChg chg="del">
          <ac:chgData name="Jeffrey Gabler" userId="7c01a0c9630b0cee" providerId="LiveId" clId="{B85EF466-81ED-4075-859A-E32185328BF8}" dt="2025-09-11T17:02:59.241" v="790" actId="478"/>
          <ac:spMkLst>
            <pc:docMk/>
            <pc:sldMk cId="0" sldId="484"/>
            <ac:spMk id="468996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02" v="2600" actId="368"/>
        <pc:sldMkLst>
          <pc:docMk/>
          <pc:sldMk cId="0" sldId="485"/>
        </pc:sldMkLst>
        <pc:spChg chg="add mod">
          <ac:chgData name="Jeffrey Gabler" userId="7c01a0c9630b0cee" providerId="LiveId" clId="{B85EF466-81ED-4075-859A-E32185328BF8}" dt="2025-09-11T16:56:57.779" v="780" actId="14100"/>
          <ac:spMkLst>
            <pc:docMk/>
            <pc:sldMk cId="0" sldId="485"/>
            <ac:spMk id="3" creationId="{C8281E2A-C045-82A0-B59A-A77AE642310D}"/>
          </ac:spMkLst>
        </pc:spChg>
        <pc:spChg chg="del mod">
          <ac:chgData name="Jeffrey Gabler" userId="7c01a0c9630b0cee" providerId="LiveId" clId="{B85EF466-81ED-4075-859A-E32185328BF8}" dt="2025-09-11T16:57:01.199" v="782"/>
          <ac:spMkLst>
            <pc:docMk/>
            <pc:sldMk cId="0" sldId="485"/>
            <ac:spMk id="470021" creationId="{00000000-0000-0000-0000-000000000000}"/>
          </ac:spMkLst>
        </pc:spChg>
      </pc:sldChg>
      <pc:sldChg chg="del modTransition">
        <pc:chgData name="Jeffrey Gabler" userId="7c01a0c9630b0cee" providerId="LiveId" clId="{B85EF466-81ED-4075-859A-E32185328BF8}" dt="2025-09-11T17:17:23.116" v="1121" actId="2696"/>
        <pc:sldMkLst>
          <pc:docMk/>
          <pc:sldMk cId="0" sldId="486"/>
        </pc:sldMkLst>
      </pc:sldChg>
      <pc:sldChg chg="addSp delSp modSp mod modTransition modNotes">
        <pc:chgData name="Jeffrey Gabler" userId="7c01a0c9630b0cee" providerId="LiveId" clId="{B85EF466-81ED-4075-859A-E32185328BF8}" dt="2025-09-12T19:02:56.286" v="2590" actId="368"/>
        <pc:sldMkLst>
          <pc:docMk/>
          <pc:sldMk cId="0" sldId="487"/>
        </pc:sldMkLst>
        <pc:spChg chg="add mod">
          <ac:chgData name="Jeffrey Gabler" userId="7c01a0c9630b0cee" providerId="LiveId" clId="{B85EF466-81ED-4075-859A-E32185328BF8}" dt="2025-09-11T16:39:32.865" v="684" actId="1076"/>
          <ac:spMkLst>
            <pc:docMk/>
            <pc:sldMk cId="0" sldId="487"/>
            <ac:spMk id="2" creationId="{CA5CC8AE-2D54-D184-FFCA-D9874F55DC1F}"/>
          </ac:spMkLst>
        </pc:spChg>
        <pc:spChg chg="del">
          <ac:chgData name="Jeffrey Gabler" userId="7c01a0c9630b0cee" providerId="LiveId" clId="{B85EF466-81ED-4075-859A-E32185328BF8}" dt="2025-09-11T16:39:13.301" v="675" actId="478"/>
          <ac:spMkLst>
            <pc:docMk/>
            <pc:sldMk cId="0" sldId="487"/>
            <ac:spMk id="472068" creationId="{00000000-0000-0000-0000-000000000000}"/>
          </ac:spMkLst>
        </pc:spChg>
      </pc:sldChg>
      <pc:sldChg chg="modTransition modNotes">
        <pc:chgData name="Jeffrey Gabler" userId="7c01a0c9630b0cee" providerId="LiveId" clId="{B85EF466-81ED-4075-859A-E32185328BF8}" dt="2025-09-12T19:02:56.398" v="2648" actId="368"/>
        <pc:sldMkLst>
          <pc:docMk/>
          <pc:sldMk cId="0" sldId="488"/>
        </pc:sldMkLst>
      </pc:sldChg>
      <pc:sldChg chg="del modTransition">
        <pc:chgData name="Jeffrey Gabler" userId="7c01a0c9630b0cee" providerId="LiveId" clId="{B85EF466-81ED-4075-859A-E32185328BF8}" dt="2025-09-12T17:27:37.725" v="2525" actId="2696"/>
        <pc:sldMkLst>
          <pc:docMk/>
          <pc:sldMk cId="0" sldId="489"/>
        </pc:sldMkLst>
      </pc:sldChg>
      <pc:sldChg chg="addSp delSp modSp mod modTransition delAnim">
        <pc:chgData name="Jeffrey Gabler" userId="7c01a0c9630b0cee" providerId="LiveId" clId="{B85EF466-81ED-4075-859A-E32185328BF8}" dt="2025-09-11T18:05:21.755" v="1659" actId="1076"/>
        <pc:sldMkLst>
          <pc:docMk/>
          <pc:sldMk cId="0" sldId="490"/>
        </pc:sldMkLst>
        <pc:spChg chg="add mod">
          <ac:chgData name="Jeffrey Gabler" userId="7c01a0c9630b0cee" providerId="LiveId" clId="{B85EF466-81ED-4075-859A-E32185328BF8}" dt="2025-09-11T18:05:21.755" v="1659" actId="1076"/>
          <ac:spMkLst>
            <pc:docMk/>
            <pc:sldMk cId="0" sldId="490"/>
            <ac:spMk id="2" creationId="{93830F0F-F465-CC88-8FA0-0341EF494095}"/>
          </ac:spMkLst>
        </pc:spChg>
        <pc:spChg chg="del">
          <ac:chgData name="Jeffrey Gabler" userId="7c01a0c9630b0cee" providerId="LiveId" clId="{B85EF466-81ED-4075-859A-E32185328BF8}" dt="2025-09-11T18:04:38.591" v="1648" actId="478"/>
          <ac:spMkLst>
            <pc:docMk/>
            <pc:sldMk cId="0" sldId="490"/>
            <ac:spMk id="479235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8:05:15.920" v="1658" actId="14100"/>
          <ac:picMkLst>
            <pc:docMk/>
            <pc:sldMk cId="0" sldId="490"/>
            <ac:picMk id="162818" creationId="{00000000-0000-0000-0000-000000000000}"/>
          </ac:picMkLst>
        </pc:picChg>
      </pc:sldChg>
      <pc:sldChg chg="modTransition modNotes">
        <pc:chgData name="Jeffrey Gabler" userId="7c01a0c9630b0cee" providerId="LiveId" clId="{B85EF466-81ED-4075-859A-E32185328BF8}" dt="2025-09-12T19:02:56.460" v="2678" actId="368"/>
        <pc:sldMkLst>
          <pc:docMk/>
          <pc:sldMk cId="0" sldId="493"/>
        </pc:sldMkLst>
      </pc:sldChg>
      <pc:sldChg chg="modTransition modNotes">
        <pc:chgData name="Jeffrey Gabler" userId="7c01a0c9630b0cee" providerId="LiveId" clId="{B85EF466-81ED-4075-859A-E32185328BF8}" dt="2025-09-12T19:02:56.460" v="2680" actId="368"/>
        <pc:sldMkLst>
          <pc:docMk/>
          <pc:sldMk cId="0" sldId="494"/>
        </pc:sldMkLst>
      </pc:sldChg>
      <pc:sldChg chg="modTransition modNotes">
        <pc:chgData name="Jeffrey Gabler" userId="7c01a0c9630b0cee" providerId="LiveId" clId="{B85EF466-81ED-4075-859A-E32185328BF8}" dt="2025-09-12T19:02:56.475" v="2682" actId="368"/>
        <pc:sldMkLst>
          <pc:docMk/>
          <pc:sldMk cId="0" sldId="495"/>
        </pc:sldMkLst>
      </pc:sldChg>
      <pc:sldChg chg="addSp delSp modSp mod modTransition modNotes">
        <pc:chgData name="Jeffrey Gabler" userId="7c01a0c9630b0cee" providerId="LiveId" clId="{B85EF466-81ED-4075-859A-E32185328BF8}" dt="2025-09-12T19:02:56.475" v="2688" actId="368"/>
        <pc:sldMkLst>
          <pc:docMk/>
          <pc:sldMk cId="0" sldId="497"/>
        </pc:sldMkLst>
        <pc:spChg chg="add mod">
          <ac:chgData name="Jeffrey Gabler" userId="7c01a0c9630b0cee" providerId="LiveId" clId="{B85EF466-81ED-4075-859A-E32185328BF8}" dt="2025-09-11T21:20:23.273" v="1834" actId="255"/>
          <ac:spMkLst>
            <pc:docMk/>
            <pc:sldMk cId="0" sldId="497"/>
            <ac:spMk id="3" creationId="{5B36387F-BF5B-E64E-13D6-37B7B2C42FDD}"/>
          </ac:spMkLst>
        </pc:spChg>
        <pc:spChg chg="del">
          <ac:chgData name="Jeffrey Gabler" userId="7c01a0c9630b0cee" providerId="LiveId" clId="{B85EF466-81ED-4075-859A-E32185328BF8}" dt="2025-09-11T21:20:14.579" v="1831" actId="478"/>
          <ac:spMkLst>
            <pc:docMk/>
            <pc:sldMk cId="0" sldId="497"/>
            <ac:spMk id="50278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20:30.182" v="1835" actId="14861"/>
          <ac:spMkLst>
            <pc:docMk/>
            <pc:sldMk cId="0" sldId="497"/>
            <ac:spMk id="502787" creationId="{00000000-0000-0000-0000-000000000000}"/>
          </ac:spMkLst>
        </pc:spChg>
      </pc:sldChg>
      <pc:sldChg chg="addSp delSp modSp mod modTransition delAnim modNotes">
        <pc:chgData name="Jeffrey Gabler" userId="7c01a0c9630b0cee" providerId="LiveId" clId="{B85EF466-81ED-4075-859A-E32185328BF8}" dt="2025-09-12T19:02:56.507" v="2702" actId="368"/>
        <pc:sldMkLst>
          <pc:docMk/>
          <pc:sldMk cId="0" sldId="499"/>
        </pc:sldMkLst>
        <pc:spChg chg="add mod">
          <ac:chgData name="Jeffrey Gabler" userId="7c01a0c9630b0cee" providerId="LiveId" clId="{B85EF466-81ED-4075-859A-E32185328BF8}" dt="2025-09-11T21:27:45.450" v="1919" actId="255"/>
          <ac:spMkLst>
            <pc:docMk/>
            <pc:sldMk cId="0" sldId="499"/>
            <ac:spMk id="4" creationId="{5004D9D6-2917-610B-8B65-EE5D1ADAD65B}"/>
          </ac:spMkLst>
        </pc:spChg>
        <pc:spChg chg="del topLvl">
          <ac:chgData name="Jeffrey Gabler" userId="7c01a0c9630b0cee" providerId="LiveId" clId="{B85EF466-81ED-4075-859A-E32185328BF8}" dt="2025-09-11T21:27:39.669" v="1918" actId="478"/>
          <ac:spMkLst>
            <pc:docMk/>
            <pc:sldMk cId="0" sldId="499"/>
            <ac:spMk id="8198" creationId="{00000000-0000-0000-0000-000000000000}"/>
          </ac:spMkLst>
        </pc:spChg>
        <pc:spChg chg="del">
          <ac:chgData name="Jeffrey Gabler" userId="7c01a0c9630b0cee" providerId="LiveId" clId="{B85EF466-81ED-4075-859A-E32185328BF8}" dt="2025-09-11T21:27:18.958" v="1913" actId="478"/>
          <ac:spMkLst>
            <pc:docMk/>
            <pc:sldMk cId="0" sldId="499"/>
            <ac:spMk id="505858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27:30.435" v="1916" actId="14861"/>
          <ac:spMkLst>
            <pc:docMk/>
            <pc:sldMk cId="0" sldId="499"/>
            <ac:spMk id="505859" creationId="{00000000-0000-0000-0000-000000000000}"/>
          </ac:spMkLst>
        </pc:spChg>
        <pc:grpChg chg="del">
          <ac:chgData name="Jeffrey Gabler" userId="7c01a0c9630b0cee" providerId="LiveId" clId="{B85EF466-81ED-4075-859A-E32185328BF8}" dt="2025-09-11T21:27:34.066" v="1917" actId="478"/>
          <ac:grpSpMkLst>
            <pc:docMk/>
            <pc:sldMk cId="0" sldId="499"/>
            <ac:grpSpMk id="2" creationId="{00000000-0000-0000-0000-000000000000}"/>
          </ac:grpSpMkLst>
        </pc:grpChg>
        <pc:graphicFrameChg chg="del topLvl">
          <ac:chgData name="Jeffrey Gabler" userId="7c01a0c9630b0cee" providerId="LiveId" clId="{B85EF466-81ED-4075-859A-E32185328BF8}" dt="2025-09-11T21:27:34.066" v="1917" actId="478"/>
          <ac:graphicFrameMkLst>
            <pc:docMk/>
            <pc:sldMk cId="0" sldId="499"/>
            <ac:graphicFrameMk id="8194" creationId="{00000000-0000-0000-0000-000000000000}"/>
          </ac:graphicFrameMkLst>
        </pc:graphicFrameChg>
      </pc:sldChg>
      <pc:sldChg chg="addSp delSp modSp mod modTransition modNotes">
        <pc:chgData name="Jeffrey Gabler" userId="7c01a0c9630b0cee" providerId="LiveId" clId="{B85EF466-81ED-4075-859A-E32185328BF8}" dt="2025-09-12T19:02:56.507" v="2700" actId="368"/>
        <pc:sldMkLst>
          <pc:docMk/>
          <pc:sldMk cId="0" sldId="500"/>
        </pc:sldMkLst>
        <pc:spChg chg="add mod">
          <ac:chgData name="Jeffrey Gabler" userId="7c01a0c9630b0cee" providerId="LiveId" clId="{B85EF466-81ED-4075-859A-E32185328BF8}" dt="2025-09-11T21:26:06.462" v="1911" actId="255"/>
          <ac:spMkLst>
            <pc:docMk/>
            <pc:sldMk cId="0" sldId="500"/>
            <ac:spMk id="3" creationId="{9FDD08E6-A230-C57A-E8CF-70602D9BC36F}"/>
          </ac:spMkLst>
        </pc:spChg>
        <pc:spChg chg="del">
          <ac:chgData name="Jeffrey Gabler" userId="7c01a0c9630b0cee" providerId="LiveId" clId="{B85EF466-81ED-4075-859A-E32185328BF8}" dt="2025-09-11T21:25:55.853" v="1908" actId="478"/>
          <ac:spMkLst>
            <pc:docMk/>
            <pc:sldMk cId="0" sldId="500"/>
            <ac:spMk id="50790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26:11.806" v="1912" actId="14861"/>
          <ac:spMkLst>
            <pc:docMk/>
            <pc:sldMk cId="0" sldId="500"/>
            <ac:spMk id="50790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98" v="2696" actId="368"/>
        <pc:sldMkLst>
          <pc:docMk/>
          <pc:sldMk cId="0" sldId="501"/>
        </pc:sldMkLst>
        <pc:spChg chg="add mod">
          <ac:chgData name="Jeffrey Gabler" userId="7c01a0c9630b0cee" providerId="LiveId" clId="{B85EF466-81ED-4075-859A-E32185328BF8}" dt="2025-09-11T21:24:54.516" v="1894" actId="255"/>
          <ac:spMkLst>
            <pc:docMk/>
            <pc:sldMk cId="0" sldId="501"/>
            <ac:spMk id="3" creationId="{D4143685-C238-F388-F2B7-438B0398BD10}"/>
          </ac:spMkLst>
        </pc:spChg>
        <pc:spChg chg="del">
          <ac:chgData name="Jeffrey Gabler" userId="7c01a0c9630b0cee" providerId="LiveId" clId="{B85EF466-81ED-4075-859A-E32185328BF8}" dt="2025-09-11T21:24:44.621" v="1891" actId="478"/>
          <ac:spMkLst>
            <pc:docMk/>
            <pc:sldMk cId="0" sldId="501"/>
            <ac:spMk id="50995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25:03.923" v="1896" actId="20577"/>
          <ac:spMkLst>
            <pc:docMk/>
            <pc:sldMk cId="0" sldId="501"/>
            <ac:spMk id="50995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2T17:22:03.003" v="2511" actId="14100"/>
        <pc:sldMkLst>
          <pc:docMk/>
          <pc:sldMk cId="0" sldId="502"/>
        </pc:sldMkLst>
        <pc:spChg chg="add mod">
          <ac:chgData name="Jeffrey Gabler" userId="7c01a0c9630b0cee" providerId="LiveId" clId="{B85EF466-81ED-4075-859A-E32185328BF8}" dt="2025-09-11T18:03:31.975" v="1633" actId="255"/>
          <ac:spMkLst>
            <pc:docMk/>
            <pc:sldMk cId="0" sldId="502"/>
            <ac:spMk id="3" creationId="{659BEA76-F6F4-616B-A0AB-1F2AE05DBF3D}"/>
          </ac:spMkLst>
        </pc:spChg>
        <pc:spChg chg="del">
          <ac:chgData name="Jeffrey Gabler" userId="7c01a0c9630b0cee" providerId="LiveId" clId="{B85EF466-81ED-4075-859A-E32185328BF8}" dt="2025-09-11T18:03:22.245" v="1629" actId="478"/>
          <ac:spMkLst>
            <pc:docMk/>
            <pc:sldMk cId="0" sldId="502"/>
            <ac:spMk id="512002" creationId="{00000000-0000-0000-0000-000000000000}"/>
          </ac:spMkLst>
        </pc:spChg>
        <pc:spChg chg="mod">
          <ac:chgData name="Jeffrey Gabler" userId="7c01a0c9630b0cee" providerId="LiveId" clId="{B85EF466-81ED-4075-859A-E32185328BF8}" dt="2025-09-12T17:22:03.003" v="2511" actId="14100"/>
          <ac:spMkLst>
            <pc:docMk/>
            <pc:sldMk cId="0" sldId="502"/>
            <ac:spMk id="51200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82" v="2640" actId="368"/>
        <pc:sldMkLst>
          <pc:docMk/>
          <pc:sldMk cId="0" sldId="504"/>
        </pc:sldMkLst>
        <pc:spChg chg="add mod">
          <ac:chgData name="Jeffrey Gabler" userId="7c01a0c9630b0cee" providerId="LiveId" clId="{B85EF466-81ED-4075-859A-E32185328BF8}" dt="2025-09-11T17:22:42.543" v="1304" actId="255"/>
          <ac:spMkLst>
            <pc:docMk/>
            <pc:sldMk cId="0" sldId="504"/>
            <ac:spMk id="3" creationId="{49EB17A1-D664-395E-ACCF-3EE96AE30CDD}"/>
          </ac:spMkLst>
        </pc:spChg>
        <pc:spChg chg="del">
          <ac:chgData name="Jeffrey Gabler" userId="7c01a0c9630b0cee" providerId="LiveId" clId="{B85EF466-81ED-4075-859A-E32185328BF8}" dt="2025-09-11T17:22:34.296" v="1301" actId="478"/>
          <ac:spMkLst>
            <pc:docMk/>
            <pc:sldMk cId="0" sldId="504"/>
            <ac:spMk id="52224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07:11.221" v="2450" actId="255"/>
          <ac:spMkLst>
            <pc:docMk/>
            <pc:sldMk cId="0" sldId="504"/>
            <ac:spMk id="52224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98" v="2692" actId="368"/>
        <pc:sldMkLst>
          <pc:docMk/>
          <pc:sldMk cId="0" sldId="505"/>
        </pc:sldMkLst>
        <pc:spChg chg="add mod">
          <ac:chgData name="Jeffrey Gabler" userId="7c01a0c9630b0cee" providerId="LiveId" clId="{B85EF466-81ED-4075-859A-E32185328BF8}" dt="2025-09-11T21:24:01.117" v="1882" actId="255"/>
          <ac:spMkLst>
            <pc:docMk/>
            <pc:sldMk cId="0" sldId="505"/>
            <ac:spMk id="3" creationId="{CE55CE02-CBCE-B614-8515-387C2148EB3E}"/>
          </ac:spMkLst>
        </pc:spChg>
        <pc:spChg chg="del">
          <ac:chgData name="Jeffrey Gabler" userId="7c01a0c9630b0cee" providerId="LiveId" clId="{B85EF466-81ED-4075-859A-E32185328BF8}" dt="2025-09-11T21:23:49.675" v="1879" actId="478"/>
          <ac:spMkLst>
            <pc:docMk/>
            <pc:sldMk cId="0" sldId="505"/>
            <ac:spMk id="52531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24:06.631" v="1883" actId="14861"/>
          <ac:spMkLst>
            <pc:docMk/>
            <pc:sldMk cId="0" sldId="505"/>
            <ac:spMk id="525315" creationId="{00000000-0000-0000-0000-000000000000}"/>
          </ac:spMkLst>
        </pc:spChg>
      </pc:sldChg>
      <pc:sldChg chg="del modTransition">
        <pc:chgData name="Jeffrey Gabler" userId="7c01a0c9630b0cee" providerId="LiveId" clId="{B85EF466-81ED-4075-859A-E32185328BF8}" dt="2025-09-12T17:28:34.803" v="2535" actId="2696"/>
        <pc:sldMkLst>
          <pc:docMk/>
          <pc:sldMk cId="0" sldId="506"/>
        </pc:sldMkLst>
      </pc:sldChg>
      <pc:sldChg chg="addSp delSp modSp mod modTransition modNotes">
        <pc:chgData name="Jeffrey Gabler" userId="7c01a0c9630b0cee" providerId="LiveId" clId="{B85EF466-81ED-4075-859A-E32185328BF8}" dt="2025-09-12T19:02:56.569" v="2734" actId="368"/>
        <pc:sldMkLst>
          <pc:docMk/>
          <pc:sldMk cId="0" sldId="507"/>
        </pc:sldMkLst>
        <pc:spChg chg="add mod">
          <ac:chgData name="Jeffrey Gabler" userId="7c01a0c9630b0cee" providerId="LiveId" clId="{B85EF466-81ED-4075-859A-E32185328BF8}" dt="2025-09-11T21:34:57.581" v="2033" actId="255"/>
          <ac:spMkLst>
            <pc:docMk/>
            <pc:sldMk cId="0" sldId="507"/>
            <ac:spMk id="3" creationId="{CA00379E-98B4-B2ED-7FA2-4EF6241CF7AA}"/>
          </ac:spMkLst>
        </pc:spChg>
        <pc:spChg chg="del">
          <ac:chgData name="Jeffrey Gabler" userId="7c01a0c9630b0cee" providerId="LiveId" clId="{B85EF466-81ED-4075-859A-E32185328BF8}" dt="2025-09-11T21:34:47.800" v="2030" actId="478"/>
          <ac:spMkLst>
            <pc:docMk/>
            <pc:sldMk cId="0" sldId="507"/>
            <ac:spMk id="54374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35:13.375" v="2038" actId="14100"/>
          <ac:spMkLst>
            <pc:docMk/>
            <pc:sldMk cId="0" sldId="507"/>
            <ac:spMk id="543747" creationId="{00000000-0000-0000-0000-000000000000}"/>
          </ac:spMkLst>
        </pc:spChg>
        <pc:graphicFrameChg chg="del">
          <ac:chgData name="Jeffrey Gabler" userId="7c01a0c9630b0cee" providerId="LiveId" clId="{B85EF466-81ED-4075-859A-E32185328BF8}" dt="2025-09-11T21:34:58.925" v="2034" actId="478"/>
          <ac:graphicFrameMkLst>
            <pc:docMk/>
            <pc:sldMk cId="0" sldId="507"/>
            <ac:graphicFrameMk id="13314" creationId="{00000000-0000-0000-0000-000000000000}"/>
          </ac:graphicFrameMkLst>
        </pc:graphicFrameChg>
      </pc:sldChg>
      <pc:sldChg chg="addSp delSp modSp mod modTransition modNotes">
        <pc:chgData name="Jeffrey Gabler" userId="7c01a0c9630b0cee" providerId="LiveId" clId="{B85EF466-81ED-4075-859A-E32185328BF8}" dt="2025-09-12T19:02:56.569" v="2736" actId="368"/>
        <pc:sldMkLst>
          <pc:docMk/>
          <pc:sldMk cId="0" sldId="508"/>
        </pc:sldMkLst>
        <pc:spChg chg="add mod">
          <ac:chgData name="Jeffrey Gabler" userId="7c01a0c9630b0cee" providerId="LiveId" clId="{B85EF466-81ED-4075-859A-E32185328BF8}" dt="2025-09-11T21:35:28.483" v="2042" actId="255"/>
          <ac:spMkLst>
            <pc:docMk/>
            <pc:sldMk cId="0" sldId="508"/>
            <ac:spMk id="3" creationId="{1198903D-5EFD-957E-DBAB-BEC51359309E}"/>
          </ac:spMkLst>
        </pc:spChg>
        <pc:spChg chg="del">
          <ac:chgData name="Jeffrey Gabler" userId="7c01a0c9630b0cee" providerId="LiveId" clId="{B85EF466-81ED-4075-859A-E32185328BF8}" dt="2025-09-11T21:35:21.551" v="2039" actId="478"/>
          <ac:spMkLst>
            <pc:docMk/>
            <pc:sldMk cId="0" sldId="508"/>
            <ac:spMk id="545794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35:48.166" v="2047" actId="1076"/>
          <ac:spMkLst>
            <pc:docMk/>
            <pc:sldMk cId="0" sldId="508"/>
            <ac:spMk id="545795" creationId="{00000000-0000-0000-0000-000000000000}"/>
          </ac:spMkLst>
        </pc:spChg>
        <pc:graphicFrameChg chg="del">
          <ac:chgData name="Jeffrey Gabler" userId="7c01a0c9630b0cee" providerId="LiveId" clId="{B85EF466-81ED-4075-859A-E32185328BF8}" dt="2025-09-11T21:35:35.929" v="2044" actId="478"/>
          <ac:graphicFrameMkLst>
            <pc:docMk/>
            <pc:sldMk cId="0" sldId="508"/>
            <ac:graphicFrameMk id="14338" creationId="{00000000-0000-0000-0000-000000000000}"/>
          </ac:graphicFrameMkLst>
        </pc:graphicFrameChg>
      </pc:sldChg>
      <pc:sldChg chg="addSp delSp modSp mod modTransition modNotes">
        <pc:chgData name="Jeffrey Gabler" userId="7c01a0c9630b0cee" providerId="LiveId" clId="{B85EF466-81ED-4075-859A-E32185328BF8}" dt="2025-09-12T19:02:56.569" v="2738" actId="368"/>
        <pc:sldMkLst>
          <pc:docMk/>
          <pc:sldMk cId="0" sldId="509"/>
        </pc:sldMkLst>
        <pc:spChg chg="add mod">
          <ac:chgData name="Jeffrey Gabler" userId="7c01a0c9630b0cee" providerId="LiveId" clId="{B85EF466-81ED-4075-859A-E32185328BF8}" dt="2025-09-11T21:36:04.384" v="2051" actId="255"/>
          <ac:spMkLst>
            <pc:docMk/>
            <pc:sldMk cId="0" sldId="509"/>
            <ac:spMk id="3" creationId="{48A6B632-201A-A75C-376E-4F5A0C3829D2}"/>
          </ac:spMkLst>
        </pc:spChg>
        <pc:spChg chg="del">
          <ac:chgData name="Jeffrey Gabler" userId="7c01a0c9630b0cee" providerId="LiveId" clId="{B85EF466-81ED-4075-859A-E32185328BF8}" dt="2025-09-11T21:35:57.426" v="2048" actId="478"/>
          <ac:spMkLst>
            <pc:docMk/>
            <pc:sldMk cId="0" sldId="509"/>
            <ac:spMk id="547842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36:28.388" v="2058" actId="14100"/>
          <ac:spMkLst>
            <pc:docMk/>
            <pc:sldMk cId="0" sldId="509"/>
            <ac:spMk id="547843" creationId="{00000000-0000-0000-0000-000000000000}"/>
          </ac:spMkLst>
        </pc:spChg>
        <pc:graphicFrameChg chg="del">
          <ac:chgData name="Jeffrey Gabler" userId="7c01a0c9630b0cee" providerId="LiveId" clId="{B85EF466-81ED-4075-859A-E32185328BF8}" dt="2025-09-11T21:36:11.212" v="2053" actId="478"/>
          <ac:graphicFrameMkLst>
            <pc:docMk/>
            <pc:sldMk cId="0" sldId="509"/>
            <ac:graphicFrameMk id="15362" creationId="{00000000-0000-0000-0000-000000000000}"/>
          </ac:graphicFrameMkLst>
        </pc:graphicFrameChg>
      </pc:sldChg>
      <pc:sldChg chg="addSp delSp modSp mod modTransition">
        <pc:chgData name="Jeffrey Gabler" userId="7c01a0c9630b0cee" providerId="LiveId" clId="{B85EF466-81ED-4075-859A-E32185328BF8}" dt="2025-09-11T21:41:42.307" v="2134" actId="27636"/>
        <pc:sldMkLst>
          <pc:docMk/>
          <pc:sldMk cId="0" sldId="510"/>
        </pc:sldMkLst>
        <pc:spChg chg="add mod">
          <ac:chgData name="Jeffrey Gabler" userId="7c01a0c9630b0cee" providerId="LiveId" clId="{B85EF466-81ED-4075-859A-E32185328BF8}" dt="2025-09-11T21:41:26.913" v="2130" actId="255"/>
          <ac:spMkLst>
            <pc:docMk/>
            <pc:sldMk cId="0" sldId="510"/>
            <ac:spMk id="3" creationId="{C2DED6EA-BF32-2A18-816D-2872AD5FAB92}"/>
          </ac:spMkLst>
        </pc:spChg>
        <pc:spChg chg="del">
          <ac:chgData name="Jeffrey Gabler" userId="7c01a0c9630b0cee" providerId="LiveId" clId="{B85EF466-81ED-4075-859A-E32185328BF8}" dt="2025-09-11T21:41:14.620" v="2127" actId="478"/>
          <ac:spMkLst>
            <pc:docMk/>
            <pc:sldMk cId="0" sldId="510"/>
            <ac:spMk id="54989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41:42.307" v="2134" actId="27636"/>
          <ac:spMkLst>
            <pc:docMk/>
            <pc:sldMk cId="0" sldId="510"/>
            <ac:spMk id="549891" creationId="{00000000-0000-0000-0000-000000000000}"/>
          </ac:spMkLst>
        </pc:spChg>
        <pc:graphicFrameChg chg="del">
          <ac:chgData name="Jeffrey Gabler" userId="7c01a0c9630b0cee" providerId="LiveId" clId="{B85EF466-81ED-4075-859A-E32185328BF8}" dt="2025-09-11T21:41:36.583" v="2132" actId="478"/>
          <ac:graphicFrameMkLst>
            <pc:docMk/>
            <pc:sldMk cId="0" sldId="510"/>
            <ac:graphicFrameMk id="16386" creationId="{00000000-0000-0000-0000-000000000000}"/>
          </ac:graphicFrameMkLst>
        </pc:graphicFrameChg>
      </pc:sldChg>
      <pc:sldChg chg="addSp delSp modSp mod modTransition modNotes">
        <pc:chgData name="Jeffrey Gabler" userId="7c01a0c9630b0cee" providerId="LiveId" clId="{B85EF466-81ED-4075-859A-E32185328BF8}" dt="2025-09-12T19:02:56.538" v="2720" actId="368"/>
        <pc:sldMkLst>
          <pc:docMk/>
          <pc:sldMk cId="0" sldId="511"/>
        </pc:sldMkLst>
        <pc:spChg chg="add mod">
          <ac:chgData name="Jeffrey Gabler" userId="7c01a0c9630b0cee" providerId="LiveId" clId="{B85EF466-81ED-4075-859A-E32185328BF8}" dt="2025-09-11T21:31:33.040" v="1974" actId="255"/>
          <ac:spMkLst>
            <pc:docMk/>
            <pc:sldMk cId="0" sldId="511"/>
            <ac:spMk id="3" creationId="{EA6BC167-285C-8C12-ED3D-DD2852DFC0F8}"/>
          </ac:spMkLst>
        </pc:spChg>
        <pc:spChg chg="del">
          <ac:chgData name="Jeffrey Gabler" userId="7c01a0c9630b0cee" providerId="LiveId" clId="{B85EF466-81ED-4075-859A-E32185328BF8}" dt="2025-09-11T21:31:22.976" v="1971" actId="478"/>
          <ac:spMkLst>
            <pc:docMk/>
            <pc:sldMk cId="0" sldId="511"/>
            <ac:spMk id="551938" creationId="{00000000-0000-0000-0000-000000000000}"/>
          </ac:spMkLst>
        </pc:spChg>
        <pc:spChg chg="mod">
          <ac:chgData name="Jeffrey Gabler" userId="7c01a0c9630b0cee" providerId="LiveId" clId="{B85EF466-81ED-4075-859A-E32185328BF8}" dt="2025-09-12T17:24:24.751" v="2516" actId="14100"/>
          <ac:spMkLst>
            <pc:docMk/>
            <pc:sldMk cId="0" sldId="511"/>
            <ac:spMk id="551939" creationId="{00000000-0000-0000-0000-000000000000}"/>
          </ac:spMkLst>
        </pc:spChg>
        <pc:graphicFrameChg chg="del">
          <ac:chgData name="Jeffrey Gabler" userId="7c01a0c9630b0cee" providerId="LiveId" clId="{B85EF466-81ED-4075-859A-E32185328BF8}" dt="2025-09-11T21:31:41.544" v="1976" actId="478"/>
          <ac:graphicFrameMkLst>
            <pc:docMk/>
            <pc:sldMk cId="0" sldId="511"/>
            <ac:graphicFrameMk id="9218" creationId="{00000000-0000-0000-0000-000000000000}"/>
          </ac:graphicFrameMkLst>
        </pc:graphicFrameChg>
      </pc:sldChg>
      <pc:sldChg chg="addSp delSp modSp mod modTransition modNotes">
        <pc:chgData name="Jeffrey Gabler" userId="7c01a0c9630b0cee" providerId="LiveId" clId="{B85EF466-81ED-4075-859A-E32185328BF8}" dt="2025-09-12T19:02:56.554" v="2724" actId="368"/>
        <pc:sldMkLst>
          <pc:docMk/>
          <pc:sldMk cId="0" sldId="512"/>
        </pc:sldMkLst>
        <pc:spChg chg="add mod">
          <ac:chgData name="Jeffrey Gabler" userId="7c01a0c9630b0cee" providerId="LiveId" clId="{B85EF466-81ED-4075-859A-E32185328BF8}" dt="2025-09-11T21:32:17.828" v="1985" actId="255"/>
          <ac:spMkLst>
            <pc:docMk/>
            <pc:sldMk cId="0" sldId="512"/>
            <ac:spMk id="3" creationId="{23D0FEC5-9DA8-328B-93DA-1FC8EA2BBE7D}"/>
          </ac:spMkLst>
        </pc:spChg>
        <pc:spChg chg="del">
          <ac:chgData name="Jeffrey Gabler" userId="7c01a0c9630b0cee" providerId="LiveId" clId="{B85EF466-81ED-4075-859A-E32185328BF8}" dt="2025-09-11T21:32:11.732" v="1982" actId="478"/>
          <ac:spMkLst>
            <pc:docMk/>
            <pc:sldMk cId="0" sldId="512"/>
            <ac:spMk id="553986" creationId="{00000000-0000-0000-0000-000000000000}"/>
          </ac:spMkLst>
        </pc:spChg>
        <pc:spChg chg="mod">
          <ac:chgData name="Jeffrey Gabler" userId="7c01a0c9630b0cee" providerId="LiveId" clId="{B85EF466-81ED-4075-859A-E32185328BF8}" dt="2025-09-12T17:24:42.602" v="2517" actId="14100"/>
          <ac:spMkLst>
            <pc:docMk/>
            <pc:sldMk cId="0" sldId="512"/>
            <ac:spMk id="553987" creationId="{00000000-0000-0000-0000-000000000000}"/>
          </ac:spMkLst>
        </pc:spChg>
      </pc:sldChg>
      <pc:sldChg chg="modSp mod modTransition modNotes">
        <pc:chgData name="Jeffrey Gabler" userId="7c01a0c9630b0cee" providerId="LiveId" clId="{B85EF466-81ED-4075-859A-E32185328BF8}" dt="2025-09-12T19:02:56.538" v="2714" actId="368"/>
        <pc:sldMkLst>
          <pc:docMk/>
          <pc:sldMk cId="0" sldId="513"/>
        </pc:sldMkLst>
        <pc:spChg chg="mod">
          <ac:chgData name="Jeffrey Gabler" userId="7c01a0c9630b0cee" providerId="LiveId" clId="{B85EF466-81ED-4075-859A-E32185328BF8}" dt="2025-09-12T17:24:02.244" v="2515" actId="207"/>
          <ac:spMkLst>
            <pc:docMk/>
            <pc:sldMk cId="0" sldId="513"/>
            <ac:spMk id="556034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538" v="2716" actId="368"/>
        <pc:sldMkLst>
          <pc:docMk/>
          <pc:sldMk cId="0" sldId="514"/>
        </pc:sldMkLst>
        <pc:spChg chg="add mod">
          <ac:chgData name="Jeffrey Gabler" userId="7c01a0c9630b0cee" providerId="LiveId" clId="{B85EF466-81ED-4075-859A-E32185328BF8}" dt="2025-09-11T21:30:56.111" v="1964" actId="1076"/>
          <ac:spMkLst>
            <pc:docMk/>
            <pc:sldMk cId="0" sldId="514"/>
            <ac:spMk id="3" creationId="{D6F1FD2D-A9F3-B741-4E84-AD0672B39E2F}"/>
          </ac:spMkLst>
        </pc:spChg>
        <pc:spChg chg="del mod">
          <ac:chgData name="Jeffrey Gabler" userId="7c01a0c9630b0cee" providerId="LiveId" clId="{B85EF466-81ED-4075-859A-E32185328BF8}" dt="2025-09-11T21:30:44.337" v="1959" actId="478"/>
          <ac:spMkLst>
            <pc:docMk/>
            <pc:sldMk cId="0" sldId="514"/>
            <ac:spMk id="558082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507" v="2704" actId="368"/>
        <pc:sldMkLst>
          <pc:docMk/>
          <pc:sldMk cId="0" sldId="515"/>
        </pc:sldMkLst>
        <pc:spChg chg="add mod">
          <ac:chgData name="Jeffrey Gabler" userId="7c01a0c9630b0cee" providerId="LiveId" clId="{B85EF466-81ED-4075-859A-E32185328BF8}" dt="2025-09-11T21:28:18.539" v="1928" actId="1076"/>
          <ac:spMkLst>
            <pc:docMk/>
            <pc:sldMk cId="0" sldId="515"/>
            <ac:spMk id="2" creationId="{3D1E81B9-6982-5801-ACAD-84E26B43C629}"/>
          </ac:spMkLst>
        </pc:spChg>
        <pc:spChg chg="del">
          <ac:chgData name="Jeffrey Gabler" userId="7c01a0c9630b0cee" providerId="LiveId" clId="{B85EF466-81ED-4075-859A-E32185328BF8}" dt="2025-09-11T21:27:56.983" v="1920" actId="478"/>
          <ac:spMkLst>
            <pc:docMk/>
            <pc:sldMk cId="0" sldId="515"/>
            <ac:spMk id="561154" creationId="{00000000-0000-0000-0000-000000000000}"/>
          </ac:spMkLst>
        </pc:spChg>
      </pc:sldChg>
      <pc:sldChg chg="modTransition modNotes">
        <pc:chgData name="Jeffrey Gabler" userId="7c01a0c9630b0cee" providerId="LiveId" clId="{B85EF466-81ED-4075-859A-E32185328BF8}" dt="2025-09-12T19:02:56.522" v="2708" actId="368"/>
        <pc:sldMkLst>
          <pc:docMk/>
          <pc:sldMk cId="0" sldId="517"/>
        </pc:sldMkLst>
      </pc:sldChg>
      <pc:sldChg chg="modSp mod modTransition">
        <pc:chgData name="Jeffrey Gabler" userId="7c01a0c9630b0cee" providerId="LiveId" clId="{B85EF466-81ED-4075-859A-E32185328BF8}" dt="2025-09-11T21:19:29.055" v="1824" actId="1076"/>
        <pc:sldMkLst>
          <pc:docMk/>
          <pc:sldMk cId="0" sldId="521"/>
        </pc:sldMkLst>
        <pc:graphicFrameChg chg="mod">
          <ac:chgData name="Jeffrey Gabler" userId="7c01a0c9630b0cee" providerId="LiveId" clId="{B85EF466-81ED-4075-859A-E32185328BF8}" dt="2025-09-11T21:19:29.055" v="1824" actId="1076"/>
          <ac:graphicFrameMkLst>
            <pc:docMk/>
            <pc:sldMk cId="0" sldId="521"/>
            <ac:graphicFrameMk id="7170" creationId="{00000000-0000-0000-0000-000000000000}"/>
          </ac:graphicFrameMkLst>
        </pc:graphicFrameChg>
      </pc:sldChg>
      <pc:sldChg chg="modTransition modNotes">
        <pc:chgData name="Jeffrey Gabler" userId="7c01a0c9630b0cee" providerId="LiveId" clId="{B85EF466-81ED-4075-859A-E32185328BF8}" dt="2025-09-12T19:02:56.554" v="2728" actId="368"/>
        <pc:sldMkLst>
          <pc:docMk/>
          <pc:sldMk cId="0" sldId="522"/>
        </pc:sldMkLst>
      </pc:sldChg>
      <pc:sldChg chg="addSp delSp modSp mod modTransition modNotes">
        <pc:chgData name="Jeffrey Gabler" userId="7c01a0c9630b0cee" providerId="LiveId" clId="{B85EF466-81ED-4075-859A-E32185328BF8}" dt="2025-09-12T19:02:56.554" v="2730" actId="368"/>
        <pc:sldMkLst>
          <pc:docMk/>
          <pc:sldMk cId="0" sldId="524"/>
        </pc:sldMkLst>
        <pc:spChg chg="add mod">
          <ac:chgData name="Jeffrey Gabler" userId="7c01a0c9630b0cee" providerId="LiveId" clId="{B85EF466-81ED-4075-859A-E32185328BF8}" dt="2025-09-11T21:33:24.983" v="2004" actId="1076"/>
          <ac:spMkLst>
            <pc:docMk/>
            <pc:sldMk cId="0" sldId="524"/>
            <ac:spMk id="2" creationId="{5266B898-74CE-AA36-7624-31A0F5130855}"/>
          </ac:spMkLst>
        </pc:spChg>
        <pc:spChg chg="del mod">
          <ac:chgData name="Jeffrey Gabler" userId="7c01a0c9630b0cee" providerId="LiveId" clId="{B85EF466-81ED-4075-859A-E32185328BF8}" dt="2025-09-11T21:33:08.052" v="1996" actId="478"/>
          <ac:spMkLst>
            <pc:docMk/>
            <pc:sldMk cId="0" sldId="524"/>
            <ac:spMk id="623619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554" v="2732" actId="368"/>
        <pc:sldMkLst>
          <pc:docMk/>
          <pc:sldMk cId="0" sldId="525"/>
        </pc:sldMkLst>
        <pc:spChg chg="add mod">
          <ac:chgData name="Jeffrey Gabler" userId="7c01a0c9630b0cee" providerId="LiveId" clId="{B85EF466-81ED-4075-859A-E32185328BF8}" dt="2025-09-11T21:33:39.279" v="2008" actId="255"/>
          <ac:spMkLst>
            <pc:docMk/>
            <pc:sldMk cId="0" sldId="525"/>
            <ac:spMk id="3" creationId="{A428D24D-8183-7F00-BBB9-8FE1AF7A5488}"/>
          </ac:spMkLst>
        </pc:spChg>
        <pc:spChg chg="del">
          <ac:chgData name="Jeffrey Gabler" userId="7c01a0c9630b0cee" providerId="LiveId" clId="{B85EF466-81ED-4075-859A-E32185328BF8}" dt="2025-09-11T21:33:51.127" v="2011" actId="478"/>
          <ac:spMkLst>
            <pc:docMk/>
            <pc:sldMk cId="0" sldId="525"/>
            <ac:spMk id="12293" creationId="{00000000-0000-0000-0000-000000000000}"/>
          </ac:spMkLst>
        </pc:spChg>
        <pc:spChg chg="del">
          <ac:chgData name="Jeffrey Gabler" userId="7c01a0c9630b0cee" providerId="LiveId" clId="{B85EF466-81ED-4075-859A-E32185328BF8}" dt="2025-09-11T21:33:31.719" v="2005" actId="478"/>
          <ac:spMkLst>
            <pc:docMk/>
            <pc:sldMk cId="0" sldId="525"/>
            <ac:spMk id="625666" creationId="{00000000-0000-0000-0000-000000000000}"/>
          </ac:spMkLst>
        </pc:spChg>
        <pc:spChg chg="mod">
          <ac:chgData name="Jeffrey Gabler" userId="7c01a0c9630b0cee" providerId="LiveId" clId="{B85EF466-81ED-4075-859A-E32185328BF8}" dt="2025-09-12T17:25:12.852" v="2519" actId="14100"/>
          <ac:spMkLst>
            <pc:docMk/>
            <pc:sldMk cId="0" sldId="525"/>
            <ac:spMk id="625667" creationId="{00000000-0000-0000-0000-000000000000}"/>
          </ac:spMkLst>
        </pc:spChg>
        <pc:graphicFrameChg chg="del">
          <ac:chgData name="Jeffrey Gabler" userId="7c01a0c9630b0cee" providerId="LiveId" clId="{B85EF466-81ED-4075-859A-E32185328BF8}" dt="2025-09-11T21:33:47.820" v="2010" actId="478"/>
          <ac:graphicFrameMkLst>
            <pc:docMk/>
            <pc:sldMk cId="0" sldId="525"/>
            <ac:graphicFrameMk id="12290" creationId="{00000000-0000-0000-0000-000000000000}"/>
          </ac:graphicFrameMkLst>
        </pc:graphicFrameChg>
      </pc:sldChg>
      <pc:sldChg chg="addSp delSp modSp mod modTransition modNotes">
        <pc:chgData name="Jeffrey Gabler" userId="7c01a0c9630b0cee" providerId="LiveId" clId="{B85EF466-81ED-4075-859A-E32185328BF8}" dt="2025-09-12T19:02:56.538" v="2712" actId="368"/>
        <pc:sldMkLst>
          <pc:docMk/>
          <pc:sldMk cId="0" sldId="526"/>
        </pc:sldMkLst>
        <pc:spChg chg="add mod">
          <ac:chgData name="Jeffrey Gabler" userId="7c01a0c9630b0cee" providerId="LiveId" clId="{B85EF466-81ED-4075-859A-E32185328BF8}" dt="2025-09-11T21:30:17.483" v="1957" actId="207"/>
          <ac:spMkLst>
            <pc:docMk/>
            <pc:sldMk cId="0" sldId="526"/>
            <ac:spMk id="3" creationId="{F7DEB63B-A133-2143-F42B-EBB4777DE00F}"/>
          </ac:spMkLst>
        </pc:spChg>
        <pc:spChg chg="del">
          <ac:chgData name="Jeffrey Gabler" userId="7c01a0c9630b0cee" providerId="LiveId" clId="{B85EF466-81ED-4075-859A-E32185328BF8}" dt="2025-09-11T21:29:58.396" v="1951" actId="478"/>
          <ac:spMkLst>
            <pc:docMk/>
            <pc:sldMk cId="0" sldId="526"/>
            <ac:spMk id="627714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21:00.770" v="1274" actId="207"/>
        <pc:sldMkLst>
          <pc:docMk/>
          <pc:sldMk cId="0" sldId="530"/>
        </pc:sldMkLst>
        <pc:spChg chg="add mod">
          <ac:chgData name="Jeffrey Gabler" userId="7c01a0c9630b0cee" providerId="LiveId" clId="{B85EF466-81ED-4075-859A-E32185328BF8}" dt="2025-09-11T17:21:00.770" v="1274" actId="207"/>
          <ac:spMkLst>
            <pc:docMk/>
            <pc:sldMk cId="0" sldId="530"/>
            <ac:spMk id="2" creationId="{B51C1F0F-EAFF-5818-0414-0F1BFE2E0B17}"/>
          </ac:spMkLst>
        </pc:spChg>
        <pc:spChg chg="del">
          <ac:chgData name="Jeffrey Gabler" userId="7c01a0c9630b0cee" providerId="LiveId" clId="{B85EF466-81ED-4075-859A-E32185328BF8}" dt="2025-09-11T17:19:50.337" v="1157" actId="478"/>
          <ac:spMkLst>
            <pc:docMk/>
            <pc:sldMk cId="0" sldId="530"/>
            <ac:spMk id="63590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365" v="2638" actId="368"/>
        <pc:sldMkLst>
          <pc:docMk/>
          <pc:sldMk cId="0" sldId="531"/>
        </pc:sldMkLst>
        <pc:spChg chg="add mod">
          <ac:chgData name="Jeffrey Gabler" userId="7c01a0c9630b0cee" providerId="LiveId" clId="{B85EF466-81ED-4075-859A-E32185328BF8}" dt="2025-09-11T17:21:28.057" v="1283" actId="1076"/>
          <ac:spMkLst>
            <pc:docMk/>
            <pc:sldMk cId="0" sldId="531"/>
            <ac:spMk id="2" creationId="{429E25A2-EB79-AACE-F760-C3A8B8A3DA03}"/>
          </ac:spMkLst>
        </pc:spChg>
        <pc:spChg chg="del">
          <ac:chgData name="Jeffrey Gabler" userId="7c01a0c9630b0cee" providerId="LiveId" clId="{B85EF466-81ED-4075-859A-E32185328BF8}" dt="2025-09-11T17:21:10.442" v="1275" actId="478"/>
          <ac:spMkLst>
            <pc:docMk/>
            <pc:sldMk cId="0" sldId="531"/>
            <ac:spMk id="636931" creationId="{00000000-0000-0000-0000-000000000000}"/>
          </ac:spMkLst>
        </pc:spChg>
      </pc:sldChg>
      <pc:sldChg chg="addSp delSp modSp del mod modTransition delAnim">
        <pc:chgData name="Jeffrey Gabler" userId="7c01a0c9630b0cee" providerId="LiveId" clId="{B85EF466-81ED-4075-859A-E32185328BF8}" dt="2025-09-12T17:28:12.754" v="2531" actId="2696"/>
        <pc:sldMkLst>
          <pc:docMk/>
          <pc:sldMk cId="0" sldId="532"/>
        </pc:sldMkLst>
        <pc:spChg chg="add mod">
          <ac:chgData name="Jeffrey Gabler" userId="7c01a0c9630b0cee" providerId="LiveId" clId="{B85EF466-81ED-4075-859A-E32185328BF8}" dt="2025-09-11T18:06:06.818" v="1667" actId="14100"/>
          <ac:spMkLst>
            <pc:docMk/>
            <pc:sldMk cId="0" sldId="532"/>
            <ac:spMk id="2" creationId="{DF7E7CDD-5BCF-34E3-5522-20B112A8286F}"/>
          </ac:spMkLst>
        </pc:spChg>
        <pc:spChg chg="del">
          <ac:chgData name="Jeffrey Gabler" userId="7c01a0c9630b0cee" providerId="LiveId" clId="{B85EF466-81ED-4075-859A-E32185328BF8}" dt="2025-09-11T18:05:52.991" v="1660" actId="478"/>
          <ac:spMkLst>
            <pc:docMk/>
            <pc:sldMk cId="0" sldId="532"/>
            <ac:spMk id="63795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50:11.878" v="1427" actId="33524"/>
        <pc:sldMkLst>
          <pc:docMk/>
          <pc:sldMk cId="0" sldId="534"/>
        </pc:sldMkLst>
        <pc:spChg chg="add mod">
          <ac:chgData name="Jeffrey Gabler" userId="7c01a0c9630b0cee" providerId="LiveId" clId="{B85EF466-81ED-4075-859A-E32185328BF8}" dt="2025-09-11T17:50:11.878" v="1427" actId="33524"/>
          <ac:spMkLst>
            <pc:docMk/>
            <pc:sldMk cId="0" sldId="534"/>
            <ac:spMk id="2" creationId="{726C6F7F-E1A1-9E11-6E17-0135BF94E04A}"/>
          </ac:spMkLst>
        </pc:spChg>
        <pc:spChg chg="del mod">
          <ac:chgData name="Jeffrey Gabler" userId="7c01a0c9630b0cee" providerId="LiveId" clId="{B85EF466-81ED-4075-859A-E32185328BF8}" dt="2025-09-11T17:49:44.119" v="1418" actId="478"/>
          <ac:spMkLst>
            <pc:docMk/>
            <pc:sldMk cId="0" sldId="534"/>
            <ac:spMk id="680964" creationId="{00000000-0000-0000-0000-000000000000}"/>
          </ac:spMkLst>
        </pc:spChg>
        <pc:picChg chg="add del">
          <ac:chgData name="Jeffrey Gabler" userId="7c01a0c9630b0cee" providerId="LiveId" clId="{B85EF466-81ED-4075-859A-E32185328BF8}" dt="2025-09-11T17:49:40.095" v="1416" actId="478"/>
          <ac:picMkLst>
            <pc:docMk/>
            <pc:sldMk cId="0" sldId="534"/>
            <ac:picMk id="135170" creationId="{00000000-0000-0000-0000-000000000000}"/>
          </ac:picMkLst>
        </pc:picChg>
      </pc:sldChg>
      <pc:sldChg chg="modTransition">
        <pc:chgData name="Jeffrey Gabler" userId="7c01a0c9630b0cee" providerId="LiveId" clId="{B85EF466-81ED-4075-859A-E32185328BF8}" dt="2025-09-11T16:01:58.946" v="95"/>
        <pc:sldMkLst>
          <pc:docMk/>
          <pc:sldMk cId="0" sldId="535"/>
        </pc:sldMkLst>
      </pc:sldChg>
      <pc:sldChg chg="addSp delSp modSp mod modTransition modNotes">
        <pc:chgData name="Jeffrey Gabler" userId="7c01a0c9630b0cee" providerId="LiveId" clId="{B85EF466-81ED-4075-859A-E32185328BF8}" dt="2025-09-12T19:02:56.398" v="2652" actId="368"/>
        <pc:sldMkLst>
          <pc:docMk/>
          <pc:sldMk cId="0" sldId="536"/>
        </pc:sldMkLst>
        <pc:spChg chg="add mod">
          <ac:chgData name="Jeffrey Gabler" userId="7c01a0c9630b0cee" providerId="LiveId" clId="{B85EF466-81ED-4075-859A-E32185328BF8}" dt="2025-09-11T17:50:43.970" v="1436" actId="1076"/>
          <ac:spMkLst>
            <pc:docMk/>
            <pc:sldMk cId="0" sldId="536"/>
            <ac:spMk id="2" creationId="{BD897B1C-221E-F7E8-4F0F-DE58387F02B7}"/>
          </ac:spMkLst>
        </pc:spChg>
        <pc:spChg chg="del">
          <ac:chgData name="Jeffrey Gabler" userId="7c01a0c9630b0cee" providerId="LiveId" clId="{B85EF466-81ED-4075-859A-E32185328BF8}" dt="2025-09-11T17:50:25.974" v="1428" actId="478"/>
          <ac:spMkLst>
            <pc:docMk/>
            <pc:sldMk cId="0" sldId="536"/>
            <ac:spMk id="683011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51:12.254" v="1445" actId="1076"/>
        <pc:sldMkLst>
          <pc:docMk/>
          <pc:sldMk cId="0" sldId="537"/>
        </pc:sldMkLst>
        <pc:spChg chg="add mod">
          <ac:chgData name="Jeffrey Gabler" userId="7c01a0c9630b0cee" providerId="LiveId" clId="{B85EF466-81ED-4075-859A-E32185328BF8}" dt="2025-09-11T17:51:12.254" v="1445" actId="1076"/>
          <ac:spMkLst>
            <pc:docMk/>
            <pc:sldMk cId="0" sldId="537"/>
            <ac:spMk id="2" creationId="{FF600389-923A-F44B-09F7-CDF1A3469E98}"/>
          </ac:spMkLst>
        </pc:spChg>
        <pc:spChg chg="del">
          <ac:chgData name="Jeffrey Gabler" userId="7c01a0c9630b0cee" providerId="LiveId" clId="{B85EF466-81ED-4075-859A-E32185328BF8}" dt="2025-09-11T17:50:51.863" v="1437" actId="478"/>
          <ac:spMkLst>
            <pc:docMk/>
            <pc:sldMk cId="0" sldId="537"/>
            <ac:spMk id="68403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51:41.319" v="1454" actId="1076"/>
        <pc:sldMkLst>
          <pc:docMk/>
          <pc:sldMk cId="0" sldId="538"/>
        </pc:sldMkLst>
        <pc:spChg chg="add mod">
          <ac:chgData name="Jeffrey Gabler" userId="7c01a0c9630b0cee" providerId="LiveId" clId="{B85EF466-81ED-4075-859A-E32185328BF8}" dt="2025-09-11T17:51:41.319" v="1454" actId="1076"/>
          <ac:spMkLst>
            <pc:docMk/>
            <pc:sldMk cId="0" sldId="538"/>
            <ac:spMk id="2" creationId="{98D85C35-DD69-FF1D-F238-687986186820}"/>
          </ac:spMkLst>
        </pc:spChg>
        <pc:spChg chg="del">
          <ac:chgData name="Jeffrey Gabler" userId="7c01a0c9630b0cee" providerId="LiveId" clId="{B85EF466-81ED-4075-859A-E32185328BF8}" dt="2025-09-11T17:51:22.849" v="1446" actId="478"/>
          <ac:spMkLst>
            <pc:docMk/>
            <pc:sldMk cId="0" sldId="538"/>
            <ac:spMk id="685059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12" v="2654" actId="368"/>
        <pc:sldMkLst>
          <pc:docMk/>
          <pc:sldMk cId="0" sldId="539"/>
        </pc:sldMkLst>
        <pc:spChg chg="add mod">
          <ac:chgData name="Jeffrey Gabler" userId="7c01a0c9630b0cee" providerId="LiveId" clId="{B85EF466-81ED-4075-859A-E32185328BF8}" dt="2025-09-11T17:52:06.513" v="1463" actId="1076"/>
          <ac:spMkLst>
            <pc:docMk/>
            <pc:sldMk cId="0" sldId="539"/>
            <ac:spMk id="2" creationId="{656CD565-7544-44DC-049D-EBFB60500DCE}"/>
          </ac:spMkLst>
        </pc:spChg>
        <pc:spChg chg="del">
          <ac:chgData name="Jeffrey Gabler" userId="7c01a0c9630b0cee" providerId="LiveId" clId="{B85EF466-81ED-4075-859A-E32185328BF8}" dt="2025-09-11T17:51:47.927" v="1455" actId="478"/>
          <ac:spMkLst>
            <pc:docMk/>
            <pc:sldMk cId="0" sldId="539"/>
            <ac:spMk id="686083" creationId="{00000000-0000-0000-0000-000000000000}"/>
          </ac:spMkLst>
        </pc:spChg>
      </pc:sldChg>
      <pc:sldChg chg="del modTransition">
        <pc:chgData name="Jeffrey Gabler" userId="7c01a0c9630b0cee" providerId="LiveId" clId="{B85EF466-81ED-4075-859A-E32185328BF8}" dt="2025-09-12T17:27:47.066" v="2526" actId="2696"/>
        <pc:sldMkLst>
          <pc:docMk/>
          <pc:sldMk cId="0" sldId="540"/>
        </pc:sldMkLst>
      </pc:sldChg>
      <pc:sldChg chg="addSp delSp modSp mod modTransition">
        <pc:chgData name="Jeffrey Gabler" userId="7c01a0c9630b0cee" providerId="LiveId" clId="{B85EF466-81ED-4075-859A-E32185328BF8}" dt="2025-09-11T22:09:42.047" v="2460" actId="692"/>
        <pc:sldMkLst>
          <pc:docMk/>
          <pc:sldMk cId="0" sldId="541"/>
        </pc:sldMkLst>
        <pc:spChg chg="add mod">
          <ac:chgData name="Jeffrey Gabler" userId="7c01a0c9630b0cee" providerId="LiveId" clId="{B85EF466-81ED-4075-859A-E32185328BF8}" dt="2025-09-11T17:52:43.221" v="1472" actId="1076"/>
          <ac:spMkLst>
            <pc:docMk/>
            <pc:sldMk cId="0" sldId="541"/>
            <ac:spMk id="2" creationId="{3A74DCFF-48F8-4F5A-C3D8-36A09602159A}"/>
          </ac:spMkLst>
        </pc:spChg>
        <pc:spChg chg="del">
          <ac:chgData name="Jeffrey Gabler" userId="7c01a0c9630b0cee" providerId="LiveId" clId="{B85EF466-81ED-4075-859A-E32185328BF8}" dt="2025-09-11T17:52:27.216" v="1464" actId="478"/>
          <ac:spMkLst>
            <pc:docMk/>
            <pc:sldMk cId="0" sldId="541"/>
            <ac:spMk id="688131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09:42.047" v="2460" actId="692"/>
          <ac:spMkLst>
            <pc:docMk/>
            <pc:sldMk cId="0" sldId="541"/>
            <ac:spMk id="688132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53:27.551" v="1483" actId="1076"/>
        <pc:sldMkLst>
          <pc:docMk/>
          <pc:sldMk cId="0" sldId="542"/>
        </pc:sldMkLst>
        <pc:spChg chg="add mod">
          <ac:chgData name="Jeffrey Gabler" userId="7c01a0c9630b0cee" providerId="LiveId" clId="{B85EF466-81ED-4075-859A-E32185328BF8}" dt="2025-09-11T17:53:27.551" v="1483" actId="1076"/>
          <ac:spMkLst>
            <pc:docMk/>
            <pc:sldMk cId="0" sldId="542"/>
            <ac:spMk id="2" creationId="{03AC7B3B-3D8B-605E-5208-ED6F9BBF3C57}"/>
          </ac:spMkLst>
        </pc:spChg>
        <pc:spChg chg="del">
          <ac:chgData name="Jeffrey Gabler" userId="7c01a0c9630b0cee" providerId="LiveId" clId="{B85EF466-81ED-4075-859A-E32185328BF8}" dt="2025-09-11T17:53:06.124" v="1475" actId="478"/>
          <ac:spMkLst>
            <pc:docMk/>
            <pc:sldMk cId="0" sldId="542"/>
            <ac:spMk id="68915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54:00.914" v="1494" actId="1076"/>
        <pc:sldMkLst>
          <pc:docMk/>
          <pc:sldMk cId="0" sldId="543"/>
        </pc:sldMkLst>
        <pc:spChg chg="add mod">
          <ac:chgData name="Jeffrey Gabler" userId="7c01a0c9630b0cee" providerId="LiveId" clId="{B85EF466-81ED-4075-859A-E32185328BF8}" dt="2025-09-11T17:54:00.914" v="1494" actId="1076"/>
          <ac:spMkLst>
            <pc:docMk/>
            <pc:sldMk cId="0" sldId="543"/>
            <ac:spMk id="2" creationId="{FD299112-DE1C-DA55-0E06-36F746CD7582}"/>
          </ac:spMkLst>
        </pc:spChg>
        <pc:spChg chg="del">
          <ac:chgData name="Jeffrey Gabler" userId="7c01a0c9630b0cee" providerId="LiveId" clId="{B85EF466-81ED-4075-859A-E32185328BF8}" dt="2025-09-11T17:53:36.911" v="1484" actId="478"/>
          <ac:spMkLst>
            <pc:docMk/>
            <pc:sldMk cId="0" sldId="543"/>
            <ac:spMk id="690179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54:27.196" v="1502" actId="1076"/>
        <pc:sldMkLst>
          <pc:docMk/>
          <pc:sldMk cId="0" sldId="544"/>
        </pc:sldMkLst>
        <pc:spChg chg="add mod">
          <ac:chgData name="Jeffrey Gabler" userId="7c01a0c9630b0cee" providerId="LiveId" clId="{B85EF466-81ED-4075-859A-E32185328BF8}" dt="2025-09-11T17:54:27.196" v="1502" actId="1076"/>
          <ac:spMkLst>
            <pc:docMk/>
            <pc:sldMk cId="0" sldId="544"/>
            <ac:spMk id="2" creationId="{4A267D4A-0096-3C6E-D5AC-2A1D8FB0EEA5}"/>
          </ac:spMkLst>
        </pc:spChg>
        <pc:spChg chg="del">
          <ac:chgData name="Jeffrey Gabler" userId="7c01a0c9630b0cee" providerId="LiveId" clId="{B85EF466-81ED-4075-859A-E32185328BF8}" dt="2025-09-11T17:54:10.746" v="1495" actId="478"/>
          <ac:spMkLst>
            <pc:docMk/>
            <pc:sldMk cId="0" sldId="544"/>
            <ac:spMk id="691203" creationId="{00000000-0000-0000-0000-000000000000}"/>
          </ac:spMkLst>
        </pc:spChg>
      </pc:sldChg>
      <pc:sldChg chg="modTransition">
        <pc:chgData name="Jeffrey Gabler" userId="7c01a0c9630b0cee" providerId="LiveId" clId="{B85EF466-81ED-4075-859A-E32185328BF8}" dt="2025-09-11T16:01:58.946" v="95"/>
        <pc:sldMkLst>
          <pc:docMk/>
          <pc:sldMk cId="0" sldId="545"/>
        </pc:sldMkLst>
      </pc:sldChg>
      <pc:sldChg chg="addSp delSp modSp mod modTransition">
        <pc:chgData name="Jeffrey Gabler" userId="7c01a0c9630b0cee" providerId="LiveId" clId="{B85EF466-81ED-4075-859A-E32185328BF8}" dt="2025-09-11T17:55:17.201" v="1512" actId="14100"/>
        <pc:sldMkLst>
          <pc:docMk/>
          <pc:sldMk cId="0" sldId="546"/>
        </pc:sldMkLst>
        <pc:spChg chg="add mod">
          <ac:chgData name="Jeffrey Gabler" userId="7c01a0c9630b0cee" providerId="LiveId" clId="{B85EF466-81ED-4075-859A-E32185328BF8}" dt="2025-09-11T17:55:17.201" v="1512" actId="14100"/>
          <ac:spMkLst>
            <pc:docMk/>
            <pc:sldMk cId="0" sldId="546"/>
            <ac:spMk id="2" creationId="{A63450BC-EAF9-3D38-F3FD-4175A6E9BE97}"/>
          </ac:spMkLst>
        </pc:spChg>
        <pc:spChg chg="del">
          <ac:chgData name="Jeffrey Gabler" userId="7c01a0c9630b0cee" providerId="LiveId" clId="{B85EF466-81ED-4075-859A-E32185328BF8}" dt="2025-09-11T17:55:01.222" v="1503" actId="478"/>
          <ac:spMkLst>
            <pc:docMk/>
            <pc:sldMk cId="0" sldId="546"/>
            <ac:spMk id="693251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22:03.434" v="1859" actId="255"/>
        <pc:sldMkLst>
          <pc:docMk/>
          <pc:sldMk cId="0" sldId="547"/>
        </pc:sldMkLst>
        <pc:spChg chg="add mod">
          <ac:chgData name="Jeffrey Gabler" userId="7c01a0c9630b0cee" providerId="LiveId" clId="{B85EF466-81ED-4075-859A-E32185328BF8}" dt="2025-09-11T21:22:03.434" v="1859" actId="255"/>
          <ac:spMkLst>
            <pc:docMk/>
            <pc:sldMk cId="0" sldId="547"/>
            <ac:spMk id="2" creationId="{4E82D8B1-61DB-18E7-B692-C1C576F472D0}"/>
          </ac:spMkLst>
        </pc:spChg>
        <pc:spChg chg="del">
          <ac:chgData name="Jeffrey Gabler" userId="7c01a0c9630b0cee" providerId="LiveId" clId="{B85EF466-81ED-4075-859A-E32185328BF8}" dt="2025-09-11T21:21:43.609" v="1852" actId="478"/>
          <ac:spMkLst>
            <pc:docMk/>
            <pc:sldMk cId="0" sldId="547"/>
            <ac:spMk id="69632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23:15.504" v="1872" actId="1076"/>
        <pc:sldMkLst>
          <pc:docMk/>
          <pc:sldMk cId="0" sldId="548"/>
        </pc:sldMkLst>
        <pc:spChg chg="add mod">
          <ac:chgData name="Jeffrey Gabler" userId="7c01a0c9630b0cee" providerId="LiveId" clId="{B85EF466-81ED-4075-859A-E32185328BF8}" dt="2025-09-11T21:23:15.504" v="1872" actId="1076"/>
          <ac:spMkLst>
            <pc:docMk/>
            <pc:sldMk cId="0" sldId="548"/>
            <ac:spMk id="2" creationId="{11057B95-3D23-B23E-3041-BECED43C6F4C}"/>
          </ac:spMkLst>
        </pc:spChg>
        <pc:spChg chg="del">
          <ac:chgData name="Jeffrey Gabler" userId="7c01a0c9630b0cee" providerId="LiveId" clId="{B85EF466-81ED-4075-859A-E32185328BF8}" dt="2025-09-11T21:22:44.830" v="1860" actId="478"/>
          <ac:spMkLst>
            <pc:docMk/>
            <pc:sldMk cId="0" sldId="548"/>
            <ac:spMk id="697347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38:06.593" v="2085" actId="14100"/>
        <pc:sldMkLst>
          <pc:docMk/>
          <pc:sldMk cId="0" sldId="549"/>
        </pc:sldMkLst>
        <pc:spChg chg="add mod">
          <ac:chgData name="Jeffrey Gabler" userId="7c01a0c9630b0cee" providerId="LiveId" clId="{B85EF466-81ED-4075-859A-E32185328BF8}" dt="2025-09-11T21:37:45.955" v="2081" actId="14100"/>
          <ac:spMkLst>
            <pc:docMk/>
            <pc:sldMk cId="0" sldId="549"/>
            <ac:spMk id="2" creationId="{E41B212B-FB16-E122-838D-91DC9DB691C4}"/>
          </ac:spMkLst>
        </pc:spChg>
        <pc:spChg chg="del">
          <ac:chgData name="Jeffrey Gabler" userId="7c01a0c9630b0cee" providerId="LiveId" clId="{B85EF466-81ED-4075-859A-E32185328BF8}" dt="2025-09-11T21:37:23.671" v="2072" actId="478"/>
          <ac:spMkLst>
            <pc:docMk/>
            <pc:sldMk cId="0" sldId="549"/>
            <ac:spMk id="698371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38:06.593" v="2085" actId="14100"/>
          <ac:spMkLst>
            <pc:docMk/>
            <pc:sldMk cId="0" sldId="549"/>
            <ac:spMk id="698372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37:13.116" v="2071" actId="692"/>
        <pc:sldMkLst>
          <pc:docMk/>
          <pc:sldMk cId="0" sldId="550"/>
        </pc:sldMkLst>
        <pc:spChg chg="add mod">
          <ac:chgData name="Jeffrey Gabler" userId="7c01a0c9630b0cee" providerId="LiveId" clId="{B85EF466-81ED-4075-859A-E32185328BF8}" dt="2025-09-11T21:36:48.231" v="2065" actId="255"/>
          <ac:spMkLst>
            <pc:docMk/>
            <pc:sldMk cId="0" sldId="550"/>
            <ac:spMk id="2" creationId="{A4C0026F-A7FC-8451-E4CA-776FA552923E}"/>
          </ac:spMkLst>
        </pc:spChg>
        <pc:spChg chg="del">
          <ac:chgData name="Jeffrey Gabler" userId="7c01a0c9630b0cee" providerId="LiveId" clId="{B85EF466-81ED-4075-859A-E32185328BF8}" dt="2025-09-11T21:36:36.530" v="2059" actId="478"/>
          <ac:spMkLst>
            <pc:docMk/>
            <pc:sldMk cId="0" sldId="550"/>
            <ac:spMk id="699395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37:13.116" v="2071" actId="692"/>
          <ac:spMkLst>
            <pc:docMk/>
            <pc:sldMk cId="0" sldId="550"/>
            <ac:spMk id="69939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37:09.105" v="2070" actId="692"/>
          <ac:spMkLst>
            <pc:docMk/>
            <pc:sldMk cId="0" sldId="550"/>
            <ac:spMk id="699397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38:34.309" v="2093" actId="20577"/>
        <pc:sldMkLst>
          <pc:docMk/>
          <pc:sldMk cId="0" sldId="551"/>
        </pc:sldMkLst>
        <pc:spChg chg="add mod">
          <ac:chgData name="Jeffrey Gabler" userId="7c01a0c9630b0cee" providerId="LiveId" clId="{B85EF466-81ED-4075-859A-E32185328BF8}" dt="2025-09-11T21:38:34.309" v="2093" actId="20577"/>
          <ac:spMkLst>
            <pc:docMk/>
            <pc:sldMk cId="0" sldId="551"/>
            <ac:spMk id="2" creationId="{C0D9251A-69B9-66E6-B6DB-E103D0AC0BED}"/>
          </ac:spMkLst>
        </pc:spChg>
        <pc:spChg chg="del">
          <ac:chgData name="Jeffrey Gabler" userId="7c01a0c9630b0cee" providerId="LiveId" clId="{B85EF466-81ED-4075-859A-E32185328BF8}" dt="2025-09-11T21:38:17.484" v="2086" actId="478"/>
          <ac:spMkLst>
            <pc:docMk/>
            <pc:sldMk cId="0" sldId="551"/>
            <ac:spMk id="700419" creationId="{00000000-0000-0000-0000-000000000000}"/>
          </ac:spMkLst>
        </pc:spChg>
      </pc:sldChg>
      <pc:sldChg chg="addSp delSp modSp del mod modTransition modShow">
        <pc:chgData name="Jeffrey Gabler" userId="7c01a0c9630b0cee" providerId="LiveId" clId="{B85EF466-81ED-4075-859A-E32185328BF8}" dt="2025-09-12T17:28:58.791" v="2536" actId="2696"/>
        <pc:sldMkLst>
          <pc:docMk/>
          <pc:sldMk cId="0" sldId="552"/>
        </pc:sldMkLst>
        <pc:spChg chg="add mod">
          <ac:chgData name="Jeffrey Gabler" userId="7c01a0c9630b0cee" providerId="LiveId" clId="{B85EF466-81ED-4075-859A-E32185328BF8}" dt="2025-09-11T21:39:55.112" v="2110" actId="1076"/>
          <ac:spMkLst>
            <pc:docMk/>
            <pc:sldMk cId="0" sldId="552"/>
            <ac:spMk id="2" creationId="{043E0598-F68D-D9C9-0904-7C4B3E3A28B5}"/>
          </ac:spMkLst>
        </pc:spChg>
        <pc:spChg chg="del">
          <ac:chgData name="Jeffrey Gabler" userId="7c01a0c9630b0cee" providerId="LiveId" clId="{B85EF466-81ED-4075-859A-E32185328BF8}" dt="2025-09-11T21:39:28.786" v="2103" actId="478"/>
          <ac:spMkLst>
            <pc:docMk/>
            <pc:sldMk cId="0" sldId="552"/>
            <ac:spMk id="70144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39:15.951" v="2102" actId="1076"/>
        <pc:sldMkLst>
          <pc:docMk/>
          <pc:sldMk cId="0" sldId="553"/>
        </pc:sldMkLst>
        <pc:spChg chg="add mod">
          <ac:chgData name="Jeffrey Gabler" userId="7c01a0c9630b0cee" providerId="LiveId" clId="{B85EF466-81ED-4075-859A-E32185328BF8}" dt="2025-09-11T21:39:15.951" v="2102" actId="1076"/>
          <ac:spMkLst>
            <pc:docMk/>
            <pc:sldMk cId="0" sldId="553"/>
            <ac:spMk id="2" creationId="{73DD5BD1-B002-6380-9D7D-56CBB1C7A336}"/>
          </ac:spMkLst>
        </pc:spChg>
        <pc:spChg chg="del">
          <ac:chgData name="Jeffrey Gabler" userId="7c01a0c9630b0cee" providerId="LiveId" clId="{B85EF466-81ED-4075-859A-E32185328BF8}" dt="2025-09-11T21:38:45.854" v="2094" actId="478"/>
          <ac:spMkLst>
            <pc:docMk/>
            <pc:sldMk cId="0" sldId="553"/>
            <ac:spMk id="702467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21:39:04.781" v="2101" actId="1076"/>
          <ac:picMkLst>
            <pc:docMk/>
            <pc:sldMk cId="0" sldId="553"/>
            <ac:picMk id="212994" creationId="{00000000-0000-0000-0000-000000000000}"/>
          </ac:picMkLst>
        </pc:picChg>
      </pc:sldChg>
      <pc:sldChg chg="addSp delSp modSp mod modTransition">
        <pc:chgData name="Jeffrey Gabler" userId="7c01a0c9630b0cee" providerId="LiveId" clId="{B85EF466-81ED-4075-859A-E32185328BF8}" dt="2025-09-11T21:43:24.449" v="2168" actId="1076"/>
        <pc:sldMkLst>
          <pc:docMk/>
          <pc:sldMk cId="0" sldId="554"/>
        </pc:sldMkLst>
        <pc:spChg chg="add mod">
          <ac:chgData name="Jeffrey Gabler" userId="7c01a0c9630b0cee" providerId="LiveId" clId="{B85EF466-81ED-4075-859A-E32185328BF8}" dt="2025-09-11T21:42:56.764" v="2157"/>
          <ac:spMkLst>
            <pc:docMk/>
            <pc:sldMk cId="0" sldId="554"/>
            <ac:spMk id="2" creationId="{D70CEE79-2499-4BFD-7526-AF4A9FD18746}"/>
          </ac:spMkLst>
        </pc:spChg>
        <pc:spChg chg="add mod">
          <ac:chgData name="Jeffrey Gabler" userId="7c01a0c9630b0cee" providerId="LiveId" clId="{B85EF466-81ED-4075-859A-E32185328BF8}" dt="2025-09-11T21:43:24.449" v="2168" actId="1076"/>
          <ac:spMkLst>
            <pc:docMk/>
            <pc:sldMk cId="0" sldId="554"/>
            <ac:spMk id="3" creationId="{22AF6934-D1B8-B1C4-EF61-B1A6F6EFC040}"/>
          </ac:spMkLst>
        </pc:spChg>
        <pc:spChg chg="add del mod">
          <ac:chgData name="Jeffrey Gabler" userId="7c01a0c9630b0cee" providerId="LiveId" clId="{B85EF466-81ED-4075-859A-E32185328BF8}" dt="2025-09-11T21:43:07.770" v="2160" actId="478"/>
          <ac:spMkLst>
            <pc:docMk/>
            <pc:sldMk cId="0" sldId="554"/>
            <ac:spMk id="703491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43:53.272" v="2177" actId="1076"/>
        <pc:sldMkLst>
          <pc:docMk/>
          <pc:sldMk cId="0" sldId="555"/>
        </pc:sldMkLst>
        <pc:spChg chg="add mod">
          <ac:chgData name="Jeffrey Gabler" userId="7c01a0c9630b0cee" providerId="LiveId" clId="{B85EF466-81ED-4075-859A-E32185328BF8}" dt="2025-09-11T21:43:53.272" v="2177" actId="1076"/>
          <ac:spMkLst>
            <pc:docMk/>
            <pc:sldMk cId="0" sldId="555"/>
            <ac:spMk id="2" creationId="{52D4F01B-6F46-B6F3-D9B6-E879926E143F}"/>
          </ac:spMkLst>
        </pc:spChg>
        <pc:spChg chg="del">
          <ac:chgData name="Jeffrey Gabler" userId="7c01a0c9630b0cee" providerId="LiveId" clId="{B85EF466-81ED-4075-859A-E32185328BF8}" dt="2025-09-11T21:43:32.653" v="2169" actId="478"/>
          <ac:spMkLst>
            <pc:docMk/>
            <pc:sldMk cId="0" sldId="555"/>
            <ac:spMk id="70451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44:49.860" v="2195" actId="1076"/>
        <pc:sldMkLst>
          <pc:docMk/>
          <pc:sldMk cId="0" sldId="556"/>
        </pc:sldMkLst>
        <pc:spChg chg="add mod">
          <ac:chgData name="Jeffrey Gabler" userId="7c01a0c9630b0cee" providerId="LiveId" clId="{B85EF466-81ED-4075-859A-E32185328BF8}" dt="2025-09-11T21:44:49.860" v="2195" actId="1076"/>
          <ac:spMkLst>
            <pc:docMk/>
            <pc:sldMk cId="0" sldId="556"/>
            <ac:spMk id="2" creationId="{E10D6235-D835-C99E-E1A9-03DE9DDB0921}"/>
          </ac:spMkLst>
        </pc:spChg>
        <pc:spChg chg="del">
          <ac:chgData name="Jeffrey Gabler" userId="7c01a0c9630b0cee" providerId="LiveId" clId="{B85EF466-81ED-4075-859A-E32185328BF8}" dt="2025-09-11T21:44:31.521" v="2187" actId="478"/>
          <ac:spMkLst>
            <pc:docMk/>
            <pc:sldMk cId="0" sldId="556"/>
            <ac:spMk id="705539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42:17.158" v="2143" actId="1076"/>
        <pc:sldMkLst>
          <pc:docMk/>
          <pc:sldMk cId="0" sldId="557"/>
        </pc:sldMkLst>
        <pc:spChg chg="add mod">
          <ac:chgData name="Jeffrey Gabler" userId="7c01a0c9630b0cee" providerId="LiveId" clId="{B85EF466-81ED-4075-859A-E32185328BF8}" dt="2025-09-11T21:42:17.158" v="2143" actId="1076"/>
          <ac:spMkLst>
            <pc:docMk/>
            <pc:sldMk cId="0" sldId="557"/>
            <ac:spMk id="2" creationId="{35846F7A-2282-473D-3A6E-54261B77918E}"/>
          </ac:spMkLst>
        </pc:spChg>
        <pc:spChg chg="del">
          <ac:chgData name="Jeffrey Gabler" userId="7c01a0c9630b0cee" providerId="LiveId" clId="{B85EF466-81ED-4075-859A-E32185328BF8}" dt="2025-09-11T21:41:57.498" v="2135" actId="478"/>
          <ac:spMkLst>
            <pc:docMk/>
            <pc:sldMk cId="0" sldId="557"/>
            <ac:spMk id="70656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44" v="2664" actId="368"/>
        <pc:sldMkLst>
          <pc:docMk/>
          <pc:sldMk cId="0" sldId="559"/>
        </pc:sldMkLst>
        <pc:spChg chg="add del mod">
          <ac:chgData name="Jeffrey Gabler" userId="7c01a0c9630b0cee" providerId="LiveId" clId="{B85EF466-81ED-4075-859A-E32185328BF8}" dt="2025-09-11T21:05:29.282" v="1731"/>
          <ac:spMkLst>
            <pc:docMk/>
            <pc:sldMk cId="0" sldId="559"/>
            <ac:spMk id="2" creationId="{1D48E321-DCEF-3EA7-2A15-1FCE45E2A16A}"/>
          </ac:spMkLst>
        </pc:spChg>
        <pc:spChg chg="add mod">
          <ac:chgData name="Jeffrey Gabler" userId="7c01a0c9630b0cee" providerId="LiveId" clId="{B85EF466-81ED-4075-859A-E32185328BF8}" dt="2025-09-11T21:05:27.744" v="1729" actId="1076"/>
          <ac:spMkLst>
            <pc:docMk/>
            <pc:sldMk cId="0" sldId="559"/>
            <ac:spMk id="3" creationId="{D91BB8E5-43BA-112A-FCBE-D7F4C664BA4E}"/>
          </ac:spMkLst>
        </pc:spChg>
        <pc:spChg chg="del">
          <ac:chgData name="Jeffrey Gabler" userId="7c01a0c9630b0cee" providerId="LiveId" clId="{B85EF466-81ED-4075-859A-E32185328BF8}" dt="2025-09-11T21:05:09.360" v="1721" actId="478"/>
          <ac:spMkLst>
            <pc:docMk/>
            <pc:sldMk cId="0" sldId="559"/>
            <ac:spMk id="708611" creationId="{00000000-0000-0000-0000-000000000000}"/>
          </ac:spMkLst>
        </pc:spChg>
      </pc:sldChg>
      <pc:sldChg chg="addSp delSp modSp del mod modTransition">
        <pc:chgData name="Jeffrey Gabler" userId="7c01a0c9630b0cee" providerId="LiveId" clId="{B85EF466-81ED-4075-859A-E32185328BF8}" dt="2025-09-12T17:27:08.025" v="2523" actId="2696"/>
        <pc:sldMkLst>
          <pc:docMk/>
          <pc:sldMk cId="0" sldId="560"/>
        </pc:sldMkLst>
        <pc:spChg chg="add mod">
          <ac:chgData name="Jeffrey Gabler" userId="7c01a0c9630b0cee" providerId="LiveId" clId="{B85EF466-81ED-4075-859A-E32185328BF8}" dt="2025-09-11T17:06:41.048" v="946" actId="1076"/>
          <ac:spMkLst>
            <pc:docMk/>
            <pc:sldMk cId="0" sldId="560"/>
            <ac:spMk id="2" creationId="{81241FEC-7794-A77D-805D-116538F02E95}"/>
          </ac:spMkLst>
        </pc:spChg>
        <pc:spChg chg="del">
          <ac:chgData name="Jeffrey Gabler" userId="7c01a0c9630b0cee" providerId="LiveId" clId="{B85EF466-81ED-4075-859A-E32185328BF8}" dt="2025-09-11T17:06:18.931" v="938" actId="478"/>
          <ac:spMkLst>
            <pc:docMk/>
            <pc:sldMk cId="0" sldId="560"/>
            <ac:spMk id="70963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35:05.181" v="615" actId="1076"/>
        <pc:sldMkLst>
          <pc:docMk/>
          <pc:sldMk cId="0" sldId="561"/>
        </pc:sldMkLst>
        <pc:spChg chg="add mod">
          <ac:chgData name="Jeffrey Gabler" userId="7c01a0c9630b0cee" providerId="LiveId" clId="{B85EF466-81ED-4075-859A-E32185328BF8}" dt="2025-09-11T16:35:05.181" v="615" actId="1076"/>
          <ac:spMkLst>
            <pc:docMk/>
            <pc:sldMk cId="0" sldId="561"/>
            <ac:spMk id="2" creationId="{BF43FEE8-E5A4-735D-AF6E-0480AE94F5B6}"/>
          </ac:spMkLst>
        </pc:spChg>
        <pc:spChg chg="del">
          <ac:chgData name="Jeffrey Gabler" userId="7c01a0c9630b0cee" providerId="LiveId" clId="{B85EF466-81ED-4075-859A-E32185328BF8}" dt="2025-09-11T16:34:43.849" v="608" actId="478"/>
          <ac:spMkLst>
            <pc:docMk/>
            <pc:sldMk cId="0" sldId="561"/>
            <ac:spMk id="710659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56:28.636" v="772" actId="1076"/>
        <pc:sldMkLst>
          <pc:docMk/>
          <pc:sldMk cId="0" sldId="562"/>
        </pc:sldMkLst>
        <pc:spChg chg="add mod">
          <ac:chgData name="Jeffrey Gabler" userId="7c01a0c9630b0cee" providerId="LiveId" clId="{B85EF466-81ED-4075-859A-E32185328BF8}" dt="2025-09-11T16:56:28.636" v="772" actId="1076"/>
          <ac:spMkLst>
            <pc:docMk/>
            <pc:sldMk cId="0" sldId="562"/>
            <ac:spMk id="2" creationId="{11DF6EB7-86D9-4B82-5B8F-13563087956A}"/>
          </ac:spMkLst>
        </pc:spChg>
        <pc:spChg chg="del mod">
          <ac:chgData name="Jeffrey Gabler" userId="7c01a0c9630b0cee" providerId="LiveId" clId="{B85EF466-81ED-4075-859A-E32185328BF8}" dt="2025-09-11T16:56:08.493" v="764" actId="478"/>
          <ac:spMkLst>
            <pc:docMk/>
            <pc:sldMk cId="0" sldId="562"/>
            <ac:spMk id="71168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13:16.931" v="1051" actId="255"/>
        <pc:sldMkLst>
          <pc:docMk/>
          <pc:sldMk cId="0" sldId="564"/>
        </pc:sldMkLst>
        <pc:spChg chg="add mod">
          <ac:chgData name="Jeffrey Gabler" userId="7c01a0c9630b0cee" providerId="LiveId" clId="{B85EF466-81ED-4075-859A-E32185328BF8}" dt="2025-09-11T17:13:16.931" v="1051" actId="255"/>
          <ac:spMkLst>
            <pc:docMk/>
            <pc:sldMk cId="0" sldId="564"/>
            <ac:spMk id="2" creationId="{D0931D0B-9256-C93B-DEC0-9508ACCB14CB}"/>
          </ac:spMkLst>
        </pc:spChg>
        <pc:spChg chg="del">
          <ac:chgData name="Jeffrey Gabler" userId="7c01a0c9630b0cee" providerId="LiveId" clId="{B85EF466-81ED-4075-859A-E32185328BF8}" dt="2025-09-11T17:13:05.185" v="1045" actId="478"/>
          <ac:spMkLst>
            <pc:docMk/>
            <pc:sldMk cId="0" sldId="564"/>
            <ac:spMk id="713731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04:10.879" v="1714" actId="1076"/>
        <pc:sldMkLst>
          <pc:docMk/>
          <pc:sldMk cId="0" sldId="566"/>
        </pc:sldMkLst>
        <pc:spChg chg="add mod">
          <ac:chgData name="Jeffrey Gabler" userId="7c01a0c9630b0cee" providerId="LiveId" clId="{B85EF466-81ED-4075-859A-E32185328BF8}" dt="2025-09-11T21:04:10.879" v="1714" actId="1076"/>
          <ac:spMkLst>
            <pc:docMk/>
            <pc:sldMk cId="0" sldId="566"/>
            <ac:spMk id="2" creationId="{B4F45480-8FEC-15CF-5F66-1AD1DA52DEC7}"/>
          </ac:spMkLst>
        </pc:spChg>
        <pc:spChg chg="del">
          <ac:chgData name="Jeffrey Gabler" userId="7c01a0c9630b0cee" providerId="LiveId" clId="{B85EF466-81ED-4075-859A-E32185328BF8}" dt="2025-09-11T21:03:51.160" v="1706" actId="478"/>
          <ac:spMkLst>
            <pc:docMk/>
            <pc:sldMk cId="0" sldId="566"/>
            <ac:spMk id="715780" creationId="{00000000-0000-0000-0000-000000000000}"/>
          </ac:spMkLst>
        </pc:spChg>
      </pc:sldChg>
      <pc:sldChg chg="modTransition">
        <pc:chgData name="Jeffrey Gabler" userId="7c01a0c9630b0cee" providerId="LiveId" clId="{B85EF466-81ED-4075-859A-E32185328BF8}" dt="2025-09-11T16:01:58.946" v="95"/>
        <pc:sldMkLst>
          <pc:docMk/>
          <pc:sldMk cId="0" sldId="567"/>
        </pc:sldMkLst>
      </pc:sldChg>
      <pc:sldChg chg="add del">
        <pc:chgData name="Jeffrey Gabler" userId="7c01a0c9630b0cee" providerId="LiveId" clId="{B85EF466-81ED-4075-859A-E32185328BF8}" dt="2025-09-11T15:51:25.089" v="27" actId="2696"/>
        <pc:sldMkLst>
          <pc:docMk/>
          <pc:sldMk cId="0" sldId="568"/>
        </pc:sldMkLst>
      </pc:sldChg>
      <pc:sldChg chg="addSp delSp modSp mod modTransition delAnim">
        <pc:chgData name="Jeffrey Gabler" userId="7c01a0c9630b0cee" providerId="LiveId" clId="{B85EF466-81ED-4075-859A-E32185328BF8}" dt="2025-09-11T16:11:52.169" v="205" actId="14100"/>
        <pc:sldMkLst>
          <pc:docMk/>
          <pc:sldMk cId="0" sldId="572"/>
        </pc:sldMkLst>
        <pc:spChg chg="add mod">
          <ac:chgData name="Jeffrey Gabler" userId="7c01a0c9630b0cee" providerId="LiveId" clId="{B85EF466-81ED-4075-859A-E32185328BF8}" dt="2025-09-11T16:08:51.261" v="158" actId="1076"/>
          <ac:spMkLst>
            <pc:docMk/>
            <pc:sldMk cId="0" sldId="572"/>
            <ac:spMk id="2" creationId="{44F712DE-C022-37D5-D589-50988CFF012C}"/>
          </ac:spMkLst>
        </pc:spChg>
        <pc:spChg chg="del mod">
          <ac:chgData name="Jeffrey Gabler" userId="7c01a0c9630b0cee" providerId="LiveId" clId="{B85EF466-81ED-4075-859A-E32185328BF8}" dt="2025-09-11T16:07:58.390" v="145" actId="478"/>
          <ac:spMkLst>
            <pc:docMk/>
            <pc:sldMk cId="0" sldId="572"/>
            <ac:spMk id="722948" creationId="{00000000-0000-0000-0000-000000000000}"/>
          </ac:spMkLst>
        </pc:spChg>
        <pc:picChg chg="add del mod">
          <ac:chgData name="Jeffrey Gabler" userId="7c01a0c9630b0cee" providerId="LiveId" clId="{B85EF466-81ED-4075-859A-E32185328BF8}" dt="2025-09-11T16:11:52.169" v="205" actId="14100"/>
          <ac:picMkLst>
            <pc:docMk/>
            <pc:sldMk cId="0" sldId="572"/>
            <ac:picMk id="30722" creationId="{00000000-0000-0000-0000-000000000000}"/>
          </ac:picMkLst>
        </pc:picChg>
      </pc:sldChg>
      <pc:sldChg chg="addSp delSp modSp mod modTransition">
        <pc:chgData name="Jeffrey Gabler" userId="7c01a0c9630b0cee" providerId="LiveId" clId="{B85EF466-81ED-4075-859A-E32185328BF8}" dt="2025-09-11T16:24:20.348" v="481" actId="20577"/>
        <pc:sldMkLst>
          <pc:docMk/>
          <pc:sldMk cId="0" sldId="573"/>
        </pc:sldMkLst>
        <pc:spChg chg="add mod">
          <ac:chgData name="Jeffrey Gabler" userId="7c01a0c9630b0cee" providerId="LiveId" clId="{B85EF466-81ED-4075-859A-E32185328BF8}" dt="2025-09-11T16:24:20.348" v="481" actId="20577"/>
          <ac:spMkLst>
            <pc:docMk/>
            <pc:sldMk cId="0" sldId="573"/>
            <ac:spMk id="2" creationId="{4A12EF17-A99D-E315-AD79-3CF0C177AF00}"/>
          </ac:spMkLst>
        </pc:spChg>
        <pc:spChg chg="del mod">
          <ac:chgData name="Jeffrey Gabler" userId="7c01a0c9630b0cee" providerId="LiveId" clId="{B85EF466-81ED-4075-859A-E32185328BF8}" dt="2025-09-11T16:22:20.748" v="350" actId="478"/>
          <ac:spMkLst>
            <pc:docMk/>
            <pc:sldMk cId="0" sldId="573"/>
            <ac:spMk id="723971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6:23:56.930" v="474" actId="14100"/>
          <ac:picMkLst>
            <pc:docMk/>
            <pc:sldMk cId="0" sldId="573"/>
            <ac:picMk id="52226" creationId="{00000000-0000-0000-0000-000000000000}"/>
          </ac:picMkLst>
        </pc:picChg>
      </pc:sldChg>
      <pc:sldChg chg="addSp delSp modSp mod modTransition setBg">
        <pc:chgData name="Jeffrey Gabler" userId="7c01a0c9630b0cee" providerId="LiveId" clId="{B85EF466-81ED-4075-859A-E32185328BF8}" dt="2025-09-11T16:29:13.993" v="521" actId="14100"/>
        <pc:sldMkLst>
          <pc:docMk/>
          <pc:sldMk cId="0" sldId="574"/>
        </pc:sldMkLst>
        <pc:spChg chg="add mod">
          <ac:chgData name="Jeffrey Gabler" userId="7c01a0c9630b0cee" providerId="LiveId" clId="{B85EF466-81ED-4075-859A-E32185328BF8}" dt="2025-09-11T16:29:13.993" v="521" actId="14100"/>
          <ac:spMkLst>
            <pc:docMk/>
            <pc:sldMk cId="0" sldId="574"/>
            <ac:spMk id="2" creationId="{C997DB16-6E1A-04EF-9982-050162C011A9}"/>
          </ac:spMkLst>
        </pc:spChg>
        <pc:spChg chg="del">
          <ac:chgData name="Jeffrey Gabler" userId="7c01a0c9630b0cee" providerId="LiveId" clId="{B85EF466-81ED-4075-859A-E32185328BF8}" dt="2025-09-11T16:28:49.796" v="513" actId="478"/>
          <ac:spMkLst>
            <pc:docMk/>
            <pc:sldMk cId="0" sldId="574"/>
            <ac:spMk id="724996" creationId="{00000000-0000-0000-0000-000000000000}"/>
          </ac:spMkLst>
        </pc:spChg>
        <pc:picChg chg="del">
          <ac:chgData name="Jeffrey Gabler" userId="7c01a0c9630b0cee" providerId="LiveId" clId="{B85EF466-81ED-4075-859A-E32185328BF8}" dt="2025-09-11T16:27:57.452" v="511" actId="478"/>
          <ac:picMkLst>
            <pc:docMk/>
            <pc:sldMk cId="0" sldId="574"/>
            <ac:picMk id="55298" creationId="{00000000-0000-0000-0000-000000000000}"/>
          </ac:picMkLst>
        </pc:picChg>
      </pc:sldChg>
      <pc:sldChg chg="addSp delSp modSp mod modTransition setBg">
        <pc:chgData name="Jeffrey Gabler" userId="7c01a0c9630b0cee" providerId="LiveId" clId="{B85EF466-81ED-4075-859A-E32185328BF8}" dt="2025-09-11T22:06:32.742" v="2447" actId="1076"/>
        <pc:sldMkLst>
          <pc:docMk/>
          <pc:sldMk cId="0" sldId="575"/>
        </pc:sldMkLst>
        <pc:spChg chg="add mod">
          <ac:chgData name="Jeffrey Gabler" userId="7c01a0c9630b0cee" providerId="LiveId" clId="{B85EF466-81ED-4075-859A-E32185328BF8}" dt="2025-09-11T22:06:32.742" v="2447" actId="1076"/>
          <ac:spMkLst>
            <pc:docMk/>
            <pc:sldMk cId="0" sldId="575"/>
            <ac:spMk id="2" creationId="{39369C00-3CF6-A7EE-F289-70A744D8C35B}"/>
          </ac:spMkLst>
        </pc:spChg>
        <pc:spChg chg="del">
          <ac:chgData name="Jeffrey Gabler" userId="7c01a0c9630b0cee" providerId="LiveId" clId="{B85EF466-81ED-4075-859A-E32185328BF8}" dt="2025-09-11T17:18:11.950" v="1133" actId="478"/>
          <ac:spMkLst>
            <pc:docMk/>
            <pc:sldMk cId="0" sldId="575"/>
            <ac:spMk id="726019" creationId="{00000000-0000-0000-0000-000000000000}"/>
          </ac:spMkLst>
        </pc:spChg>
        <pc:picChg chg="del">
          <ac:chgData name="Jeffrey Gabler" userId="7c01a0c9630b0cee" providerId="LiveId" clId="{B85EF466-81ED-4075-859A-E32185328BF8}" dt="2025-09-11T17:17:54.401" v="1131" actId="478"/>
          <ac:picMkLst>
            <pc:docMk/>
            <pc:sldMk cId="0" sldId="575"/>
            <ac:picMk id="112642" creationId="{00000000-0000-0000-0000-000000000000}"/>
          </ac:picMkLst>
        </pc:picChg>
      </pc:sldChg>
      <pc:sldChg chg="addSp delSp modSp mod modTransition">
        <pc:chgData name="Jeffrey Gabler" userId="7c01a0c9630b0cee" providerId="LiveId" clId="{B85EF466-81ED-4075-859A-E32185328BF8}" dt="2025-09-11T16:41:58.763" v="720" actId="1076"/>
        <pc:sldMkLst>
          <pc:docMk/>
          <pc:sldMk cId="0" sldId="576"/>
        </pc:sldMkLst>
        <pc:spChg chg="add mod">
          <ac:chgData name="Jeffrey Gabler" userId="7c01a0c9630b0cee" providerId="LiveId" clId="{B85EF466-81ED-4075-859A-E32185328BF8}" dt="2025-09-11T16:41:58.763" v="720" actId="1076"/>
          <ac:spMkLst>
            <pc:docMk/>
            <pc:sldMk cId="0" sldId="576"/>
            <ac:spMk id="2" creationId="{9B088436-AB3C-5132-7E85-CFD6E56D8BD3}"/>
          </ac:spMkLst>
        </pc:spChg>
        <pc:spChg chg="del mod">
          <ac:chgData name="Jeffrey Gabler" userId="7c01a0c9630b0cee" providerId="LiveId" clId="{B85EF466-81ED-4075-859A-E32185328BF8}" dt="2025-09-11T16:41:23.943" v="708" actId="478"/>
          <ac:spMkLst>
            <pc:docMk/>
            <pc:sldMk cId="0" sldId="576"/>
            <ac:spMk id="727043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6:41:54.218" v="719" actId="14100"/>
          <ac:picMkLst>
            <pc:docMk/>
            <pc:sldMk cId="0" sldId="576"/>
            <ac:picMk id="74754" creationId="{00000000-0000-0000-0000-000000000000}"/>
          </ac:picMkLst>
        </pc:picChg>
      </pc:sldChg>
      <pc:sldChg chg="addSp delSp modSp mod modTransition delAnim">
        <pc:chgData name="Jeffrey Gabler" userId="7c01a0c9630b0cee" providerId="LiveId" clId="{B85EF466-81ED-4075-859A-E32185328BF8}" dt="2025-09-11T17:17:49.877" v="1130" actId="1076"/>
        <pc:sldMkLst>
          <pc:docMk/>
          <pc:sldMk cId="0" sldId="580"/>
        </pc:sldMkLst>
        <pc:spChg chg="add mod">
          <ac:chgData name="Jeffrey Gabler" userId="7c01a0c9630b0cee" providerId="LiveId" clId="{B85EF466-81ED-4075-859A-E32185328BF8}" dt="2025-09-11T17:17:49.877" v="1130" actId="1076"/>
          <ac:spMkLst>
            <pc:docMk/>
            <pc:sldMk cId="0" sldId="580"/>
            <ac:spMk id="2" creationId="{F27C9956-5E6F-58E9-665A-98CB3C7D183C}"/>
          </ac:spMkLst>
        </pc:spChg>
        <pc:spChg chg="del">
          <ac:chgData name="Jeffrey Gabler" userId="7c01a0c9630b0cee" providerId="LiveId" clId="{B85EF466-81ED-4075-859A-E32185328BF8}" dt="2025-09-11T17:17:32.011" v="1122" actId="478"/>
          <ac:spMkLst>
            <pc:docMk/>
            <pc:sldMk cId="0" sldId="580"/>
            <ac:spMk id="73216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46:39.187" v="1376" actId="1076"/>
        <pc:sldMkLst>
          <pc:docMk/>
          <pc:sldMk cId="0" sldId="581"/>
        </pc:sldMkLst>
        <pc:spChg chg="add mod">
          <ac:chgData name="Jeffrey Gabler" userId="7c01a0c9630b0cee" providerId="LiveId" clId="{B85EF466-81ED-4075-859A-E32185328BF8}" dt="2025-09-11T17:46:39.187" v="1376" actId="1076"/>
          <ac:spMkLst>
            <pc:docMk/>
            <pc:sldMk cId="0" sldId="581"/>
            <ac:spMk id="2" creationId="{97108911-DCE1-914F-98D5-4CA6BC09CEFA}"/>
          </ac:spMkLst>
        </pc:spChg>
        <pc:spChg chg="del mod">
          <ac:chgData name="Jeffrey Gabler" userId="7c01a0c9630b0cee" providerId="LiveId" clId="{B85EF466-81ED-4075-859A-E32185328BF8}" dt="2025-09-11T17:46:21.055" v="1368" actId="478"/>
          <ac:spMkLst>
            <pc:docMk/>
            <pc:sldMk cId="0" sldId="581"/>
            <ac:spMk id="733187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49:01.781" v="1405" actId="1076"/>
        <pc:sldMkLst>
          <pc:docMk/>
          <pc:sldMk cId="0" sldId="584"/>
        </pc:sldMkLst>
        <pc:spChg chg="add mod">
          <ac:chgData name="Jeffrey Gabler" userId="7c01a0c9630b0cee" providerId="LiveId" clId="{B85EF466-81ED-4075-859A-E32185328BF8}" dt="2025-09-11T17:49:01.781" v="1405" actId="1076"/>
          <ac:spMkLst>
            <pc:docMk/>
            <pc:sldMk cId="0" sldId="584"/>
            <ac:spMk id="2" creationId="{98C04A38-095A-73CF-731E-C97922371E4C}"/>
          </ac:spMkLst>
        </pc:spChg>
        <pc:spChg chg="del">
          <ac:chgData name="Jeffrey Gabler" userId="7c01a0c9630b0cee" providerId="LiveId" clId="{B85EF466-81ED-4075-859A-E32185328BF8}" dt="2025-09-11T17:48:32.319" v="1395" actId="478"/>
          <ac:spMkLst>
            <pc:docMk/>
            <pc:sldMk cId="0" sldId="584"/>
            <ac:spMk id="736259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7:48:53.832" v="1403" actId="1076"/>
          <ac:picMkLst>
            <pc:docMk/>
            <pc:sldMk cId="0" sldId="584"/>
            <ac:picMk id="133122" creationId="{00000000-0000-0000-0000-000000000000}"/>
          </ac:picMkLst>
        </pc:picChg>
      </pc:sldChg>
      <pc:sldChg chg="addSp delSp modSp mod modTransition">
        <pc:chgData name="Jeffrey Gabler" userId="7c01a0c9630b0cee" providerId="LiveId" clId="{B85EF466-81ED-4075-859A-E32185328BF8}" dt="2025-09-11T21:18:50.033" v="1816" actId="1076"/>
        <pc:sldMkLst>
          <pc:docMk/>
          <pc:sldMk cId="0" sldId="585"/>
        </pc:sldMkLst>
        <pc:spChg chg="add mod">
          <ac:chgData name="Jeffrey Gabler" userId="7c01a0c9630b0cee" providerId="LiveId" clId="{B85EF466-81ED-4075-859A-E32185328BF8}" dt="2025-09-11T21:18:50.033" v="1816" actId="1076"/>
          <ac:spMkLst>
            <pc:docMk/>
            <pc:sldMk cId="0" sldId="585"/>
            <ac:spMk id="2" creationId="{DE277C33-F9F4-E098-C1C9-7E2709916199}"/>
          </ac:spMkLst>
        </pc:spChg>
        <pc:spChg chg="del">
          <ac:chgData name="Jeffrey Gabler" userId="7c01a0c9630b0cee" providerId="LiveId" clId="{B85EF466-81ED-4075-859A-E32185328BF8}" dt="2025-09-11T21:18:20.923" v="1807" actId="478"/>
          <ac:spMkLst>
            <pc:docMk/>
            <pc:sldMk cId="0" sldId="585"/>
            <ac:spMk id="738307" creationId="{00000000-0000-0000-0000-000000000000}"/>
          </ac:spMkLst>
        </pc:spChg>
      </pc:sldChg>
      <pc:sldChg chg="modSp mod modTransition">
        <pc:chgData name="Jeffrey Gabler" userId="7c01a0c9630b0cee" providerId="LiveId" clId="{B85EF466-81ED-4075-859A-E32185328BF8}" dt="2025-09-11T21:23:39.517" v="1878" actId="1076"/>
        <pc:sldMkLst>
          <pc:docMk/>
          <pc:sldMk cId="0" sldId="586"/>
        </pc:sldMkLst>
        <pc:spChg chg="mod">
          <ac:chgData name="Jeffrey Gabler" userId="7c01a0c9630b0cee" providerId="LiveId" clId="{B85EF466-81ED-4075-859A-E32185328BF8}" dt="2025-09-11T21:23:39.517" v="1878" actId="1076"/>
          <ac:spMkLst>
            <pc:docMk/>
            <pc:sldMk cId="0" sldId="586"/>
            <ac:spMk id="739331" creationId="{00000000-0000-0000-0000-000000000000}"/>
          </ac:spMkLst>
        </pc:spChg>
      </pc:sldChg>
      <pc:sldChg chg="addSp delSp modSp mod modTransition delAnim">
        <pc:chgData name="Jeffrey Gabler" userId="7c01a0c9630b0cee" providerId="LiveId" clId="{B85EF466-81ED-4075-859A-E32185328BF8}" dt="2025-09-11T22:05:01.860" v="2435" actId="120"/>
        <pc:sldMkLst>
          <pc:docMk/>
          <pc:sldMk cId="0" sldId="589"/>
        </pc:sldMkLst>
        <pc:spChg chg="add mod">
          <ac:chgData name="Jeffrey Gabler" userId="7c01a0c9630b0cee" providerId="LiveId" clId="{B85EF466-81ED-4075-859A-E32185328BF8}" dt="2025-09-11T22:05:01.860" v="2435" actId="120"/>
          <ac:spMkLst>
            <pc:docMk/>
            <pc:sldMk cId="0" sldId="589"/>
            <ac:spMk id="2" creationId="{DF2817BD-4F77-BBA0-1758-365BD8FD2508}"/>
          </ac:spMkLst>
        </pc:spChg>
        <pc:spChg chg="del">
          <ac:chgData name="Jeffrey Gabler" userId="7c01a0c9630b0cee" providerId="LiveId" clId="{B85EF466-81ED-4075-859A-E32185328BF8}" dt="2025-09-11T17:08:40.954" v="974" actId="478"/>
          <ac:spMkLst>
            <pc:docMk/>
            <pc:sldMk cId="0" sldId="589"/>
            <ac:spMk id="747523" creationId="{00000000-0000-0000-0000-000000000000}"/>
          </ac:spMkLst>
        </pc:spChg>
        <pc:picChg chg="add del">
          <ac:chgData name="Jeffrey Gabler" userId="7c01a0c9630b0cee" providerId="LiveId" clId="{B85EF466-81ED-4075-859A-E32185328BF8}" dt="2025-09-11T17:08:38.463" v="973" actId="478"/>
          <ac:picMkLst>
            <pc:docMk/>
            <pc:sldMk cId="0" sldId="589"/>
            <ac:picMk id="91138" creationId="{00000000-0000-0000-0000-000000000000}"/>
          </ac:picMkLst>
        </pc:picChg>
      </pc:sldChg>
      <pc:sldChg chg="addSp delSp modSp del mod modTransition">
        <pc:chgData name="Jeffrey Gabler" userId="7c01a0c9630b0cee" providerId="LiveId" clId="{B85EF466-81ED-4075-859A-E32185328BF8}" dt="2025-09-12T17:27:56.056" v="2527" actId="2696"/>
        <pc:sldMkLst>
          <pc:docMk/>
          <pc:sldMk cId="0" sldId="591"/>
        </pc:sldMkLst>
        <pc:spChg chg="add mod">
          <ac:chgData name="Jeffrey Gabler" userId="7c01a0c9630b0cee" providerId="LiveId" clId="{B85EF466-81ED-4075-859A-E32185328BF8}" dt="2025-09-11T17:56:50.173" v="1537" actId="1076"/>
          <ac:spMkLst>
            <pc:docMk/>
            <pc:sldMk cId="0" sldId="591"/>
            <ac:spMk id="2" creationId="{42315CF6-0730-4C48-374F-EA0D271D6FD2}"/>
          </ac:spMkLst>
        </pc:spChg>
        <pc:spChg chg="del">
          <ac:chgData name="Jeffrey Gabler" userId="7c01a0c9630b0cee" providerId="LiveId" clId="{B85EF466-81ED-4075-859A-E32185328BF8}" dt="2025-09-11T17:56:21.642" v="1528" actId="478"/>
          <ac:spMkLst>
            <pc:docMk/>
            <pc:sldMk cId="0" sldId="591"/>
            <ac:spMk id="749571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57:16.650" v="1546" actId="1076"/>
        <pc:sldMkLst>
          <pc:docMk/>
          <pc:sldMk cId="0" sldId="592"/>
        </pc:sldMkLst>
        <pc:spChg chg="add mod">
          <ac:chgData name="Jeffrey Gabler" userId="7c01a0c9630b0cee" providerId="LiveId" clId="{B85EF466-81ED-4075-859A-E32185328BF8}" dt="2025-09-11T17:57:16.650" v="1546" actId="1076"/>
          <ac:spMkLst>
            <pc:docMk/>
            <pc:sldMk cId="0" sldId="592"/>
            <ac:spMk id="2" creationId="{FBD3F40C-37C7-F9B4-DA80-3FA47A1FB8C5}"/>
          </ac:spMkLst>
        </pc:spChg>
        <pc:spChg chg="del">
          <ac:chgData name="Jeffrey Gabler" userId="7c01a0c9630b0cee" providerId="LiveId" clId="{B85EF466-81ED-4075-859A-E32185328BF8}" dt="2025-09-11T17:56:58.909" v="1538" actId="478"/>
          <ac:spMkLst>
            <pc:docMk/>
            <pc:sldMk cId="0" sldId="592"/>
            <ac:spMk id="750595" creationId="{00000000-0000-0000-0000-000000000000}"/>
          </ac:spMkLst>
        </pc:spChg>
      </pc:sldChg>
      <pc:sldChg chg="addSp delSp modSp add del mod modTransition">
        <pc:chgData name="Jeffrey Gabler" userId="7c01a0c9630b0cee" providerId="LiveId" clId="{B85EF466-81ED-4075-859A-E32185328BF8}" dt="2025-09-12T17:28:00.744" v="2528" actId="2696"/>
        <pc:sldMkLst>
          <pc:docMk/>
          <pc:sldMk cId="0" sldId="593"/>
        </pc:sldMkLst>
        <pc:spChg chg="add mod">
          <ac:chgData name="Jeffrey Gabler" userId="7c01a0c9630b0cee" providerId="LiveId" clId="{B85EF466-81ED-4075-859A-E32185328BF8}" dt="2025-09-11T17:58:00.080" v="1560" actId="1076"/>
          <ac:spMkLst>
            <pc:docMk/>
            <pc:sldMk cId="0" sldId="593"/>
            <ac:spMk id="2" creationId="{8689593E-A0CC-6960-C819-C9034819D76D}"/>
          </ac:spMkLst>
        </pc:spChg>
        <pc:spChg chg="del">
          <ac:chgData name="Jeffrey Gabler" userId="7c01a0c9630b0cee" providerId="LiveId" clId="{B85EF466-81ED-4075-859A-E32185328BF8}" dt="2025-09-11T17:57:25.198" v="1547" actId="478"/>
          <ac:spMkLst>
            <pc:docMk/>
            <pc:sldMk cId="0" sldId="593"/>
            <ac:spMk id="751619" creationId="{00000000-0000-0000-0000-000000000000}"/>
          </ac:spMkLst>
        </pc:spChg>
      </pc:sldChg>
      <pc:sldChg chg="addSp delSp modSp del mod modTransition">
        <pc:chgData name="Jeffrey Gabler" userId="7c01a0c9630b0cee" providerId="LiveId" clId="{B85EF466-81ED-4075-859A-E32185328BF8}" dt="2025-09-12T17:28:03.577" v="2529" actId="2696"/>
        <pc:sldMkLst>
          <pc:docMk/>
          <pc:sldMk cId="0" sldId="594"/>
        </pc:sldMkLst>
        <pc:spChg chg="add mod">
          <ac:chgData name="Jeffrey Gabler" userId="7c01a0c9630b0cee" providerId="LiveId" clId="{B85EF466-81ED-4075-859A-E32185328BF8}" dt="2025-09-11T17:59:13.644" v="1570" actId="1076"/>
          <ac:spMkLst>
            <pc:docMk/>
            <pc:sldMk cId="0" sldId="594"/>
            <ac:spMk id="2" creationId="{550BFD4E-4A87-1E4D-BB89-FC78CE44AEB9}"/>
          </ac:spMkLst>
        </pc:spChg>
        <pc:spChg chg="del">
          <ac:chgData name="Jeffrey Gabler" userId="7c01a0c9630b0cee" providerId="LiveId" clId="{B85EF466-81ED-4075-859A-E32185328BF8}" dt="2025-09-11T17:58:55.105" v="1563" actId="478"/>
          <ac:spMkLst>
            <pc:docMk/>
            <pc:sldMk cId="0" sldId="594"/>
            <ac:spMk id="752643" creationId="{00000000-0000-0000-0000-000000000000}"/>
          </ac:spMkLst>
        </pc:spChg>
      </pc:sldChg>
      <pc:sldChg chg="addSp delSp modSp del mod modTransition">
        <pc:chgData name="Jeffrey Gabler" userId="7c01a0c9630b0cee" providerId="LiveId" clId="{B85EF466-81ED-4075-859A-E32185328BF8}" dt="2025-09-12T17:28:06.301" v="2530" actId="2696"/>
        <pc:sldMkLst>
          <pc:docMk/>
          <pc:sldMk cId="0" sldId="595"/>
        </pc:sldMkLst>
        <pc:spChg chg="add mod">
          <ac:chgData name="Jeffrey Gabler" userId="7c01a0c9630b0cee" providerId="LiveId" clId="{B85EF466-81ED-4075-859A-E32185328BF8}" dt="2025-09-11T17:59:45.249" v="1580" actId="207"/>
          <ac:spMkLst>
            <pc:docMk/>
            <pc:sldMk cId="0" sldId="595"/>
            <ac:spMk id="2" creationId="{2BF977FE-B59E-67DB-F6A6-231AE420C6BC}"/>
          </ac:spMkLst>
        </pc:spChg>
        <pc:spChg chg="del">
          <ac:chgData name="Jeffrey Gabler" userId="7c01a0c9630b0cee" providerId="LiveId" clId="{B85EF466-81ED-4075-859A-E32185328BF8}" dt="2025-09-11T17:59:25.535" v="1571" actId="478"/>
          <ac:spMkLst>
            <pc:docMk/>
            <pc:sldMk cId="0" sldId="595"/>
            <ac:spMk id="753667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17:59:54.595" v="1582" actId="14861"/>
          <ac:spMkLst>
            <pc:docMk/>
            <pc:sldMk cId="0" sldId="595"/>
            <ac:spMk id="753668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8:00:35.638" v="1592" actId="1076"/>
        <pc:sldMkLst>
          <pc:docMk/>
          <pc:sldMk cId="0" sldId="596"/>
        </pc:sldMkLst>
        <pc:spChg chg="add mod">
          <ac:chgData name="Jeffrey Gabler" userId="7c01a0c9630b0cee" providerId="LiveId" clId="{B85EF466-81ED-4075-859A-E32185328BF8}" dt="2025-09-11T18:00:35.638" v="1592" actId="1076"/>
          <ac:spMkLst>
            <pc:docMk/>
            <pc:sldMk cId="0" sldId="596"/>
            <ac:spMk id="2" creationId="{8133DAAC-F00B-B839-7AB1-C21BA2224844}"/>
          </ac:spMkLst>
        </pc:spChg>
        <pc:spChg chg="del">
          <ac:chgData name="Jeffrey Gabler" userId="7c01a0c9630b0cee" providerId="LiveId" clId="{B85EF466-81ED-4075-859A-E32185328BF8}" dt="2025-09-11T18:00:03.800" v="1583" actId="478"/>
          <ac:spMkLst>
            <pc:docMk/>
            <pc:sldMk cId="0" sldId="596"/>
            <ac:spMk id="754692" creationId="{00000000-0000-0000-0000-000000000000}"/>
          </ac:spMkLst>
        </pc:spChg>
      </pc:sldChg>
      <pc:sldChg chg="del modTransition">
        <pc:chgData name="Jeffrey Gabler" userId="7c01a0c9630b0cee" providerId="LiveId" clId="{B85EF466-81ED-4075-859A-E32185328BF8}" dt="2025-09-12T17:29:02.016" v="2537" actId="2696"/>
        <pc:sldMkLst>
          <pc:docMk/>
          <pc:sldMk cId="0" sldId="597"/>
        </pc:sldMkLst>
      </pc:sldChg>
      <pc:sldChg chg="addSp delSp modSp mod modTransition">
        <pc:chgData name="Jeffrey Gabler" userId="7c01a0c9630b0cee" providerId="LiveId" clId="{B85EF466-81ED-4075-859A-E32185328BF8}" dt="2025-09-11T21:41:04.213" v="2126" actId="14861"/>
        <pc:sldMkLst>
          <pc:docMk/>
          <pc:sldMk cId="0" sldId="598"/>
        </pc:sldMkLst>
        <pc:spChg chg="add mod">
          <ac:chgData name="Jeffrey Gabler" userId="7c01a0c9630b0cee" providerId="LiveId" clId="{B85EF466-81ED-4075-859A-E32185328BF8}" dt="2025-09-11T21:40:44.943" v="2121" actId="1076"/>
          <ac:spMkLst>
            <pc:docMk/>
            <pc:sldMk cId="0" sldId="598"/>
            <ac:spMk id="2" creationId="{57E803D8-9320-4B27-EB76-8110A7361086}"/>
          </ac:spMkLst>
        </pc:spChg>
        <pc:spChg chg="del">
          <ac:chgData name="Jeffrey Gabler" userId="7c01a0c9630b0cee" providerId="LiveId" clId="{B85EF466-81ED-4075-859A-E32185328BF8}" dt="2025-09-11T21:40:18.896" v="2111" actId="478"/>
          <ac:spMkLst>
            <pc:docMk/>
            <pc:sldMk cId="0" sldId="598"/>
            <ac:spMk id="756739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40:56.080" v="2124" actId="14861"/>
          <ac:spMkLst>
            <pc:docMk/>
            <pc:sldMk cId="0" sldId="598"/>
            <ac:spMk id="756740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1:41:04.213" v="2126" actId="14861"/>
          <ac:spMkLst>
            <pc:docMk/>
            <pc:sldMk cId="0" sldId="598"/>
            <ac:spMk id="756741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31:11.888" v="552" actId="1076"/>
        <pc:sldMkLst>
          <pc:docMk/>
          <pc:sldMk cId="0" sldId="600"/>
        </pc:sldMkLst>
        <pc:spChg chg="add mod">
          <ac:chgData name="Jeffrey Gabler" userId="7c01a0c9630b0cee" providerId="LiveId" clId="{B85EF466-81ED-4075-859A-E32185328BF8}" dt="2025-09-11T16:31:11.888" v="552" actId="1076"/>
          <ac:spMkLst>
            <pc:docMk/>
            <pc:sldMk cId="0" sldId="600"/>
            <ac:spMk id="2" creationId="{AA35DEEB-5F80-AA7A-FBC0-7637D11B4DD3}"/>
          </ac:spMkLst>
        </pc:spChg>
        <pc:spChg chg="del mod">
          <ac:chgData name="Jeffrey Gabler" userId="7c01a0c9630b0cee" providerId="LiveId" clId="{B85EF466-81ED-4075-859A-E32185328BF8}" dt="2025-09-11T16:30:48.722" v="544" actId="478"/>
          <ac:spMkLst>
            <pc:docMk/>
            <pc:sldMk cId="0" sldId="600"/>
            <ac:spMk id="758787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6:31:53.819" v="566" actId="1076"/>
        <pc:sldMkLst>
          <pc:docMk/>
          <pc:sldMk cId="0" sldId="601"/>
        </pc:sldMkLst>
        <pc:spChg chg="add mod">
          <ac:chgData name="Jeffrey Gabler" userId="7c01a0c9630b0cee" providerId="LiveId" clId="{B85EF466-81ED-4075-859A-E32185328BF8}" dt="2025-09-11T16:31:53.819" v="566" actId="1076"/>
          <ac:spMkLst>
            <pc:docMk/>
            <pc:sldMk cId="0" sldId="601"/>
            <ac:spMk id="2" creationId="{1747C58E-274C-6A64-69C4-3575AC7899E5}"/>
          </ac:spMkLst>
        </pc:spChg>
        <pc:spChg chg="del mod">
          <ac:chgData name="Jeffrey Gabler" userId="7c01a0c9630b0cee" providerId="LiveId" clId="{B85EF466-81ED-4075-859A-E32185328BF8}" dt="2025-09-11T16:31:22.430" v="554" actId="478"/>
          <ac:spMkLst>
            <pc:docMk/>
            <pc:sldMk cId="0" sldId="601"/>
            <ac:spMk id="759812" creationId="{00000000-0000-0000-0000-000000000000}"/>
          </ac:spMkLst>
        </pc:spChg>
      </pc:sldChg>
      <pc:sldChg chg="addSp delSp modSp del mod modTransition modShow">
        <pc:chgData name="Jeffrey Gabler" userId="7c01a0c9630b0cee" providerId="LiveId" clId="{B85EF466-81ED-4075-859A-E32185328BF8}" dt="2025-09-12T17:29:07.097" v="2538" actId="2696"/>
        <pc:sldMkLst>
          <pc:docMk/>
          <pc:sldMk cId="0" sldId="602"/>
        </pc:sldMkLst>
        <pc:spChg chg="add mod">
          <ac:chgData name="Jeffrey Gabler" userId="7c01a0c9630b0cee" providerId="LiveId" clId="{B85EF466-81ED-4075-859A-E32185328BF8}" dt="2025-09-11T21:44:22.585" v="2186" actId="1076"/>
          <ac:spMkLst>
            <pc:docMk/>
            <pc:sldMk cId="0" sldId="602"/>
            <ac:spMk id="2" creationId="{5898C8A4-3F38-5D14-EB4C-85600C9C05DB}"/>
          </ac:spMkLst>
        </pc:spChg>
        <pc:spChg chg="del">
          <ac:chgData name="Jeffrey Gabler" userId="7c01a0c9630b0cee" providerId="LiveId" clId="{B85EF466-81ED-4075-859A-E32185328BF8}" dt="2025-09-11T21:44:04.614" v="2178" actId="478"/>
          <ac:spMkLst>
            <pc:docMk/>
            <pc:sldMk cId="0" sldId="602"/>
            <ac:spMk id="760836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56:12.173" v="1527" actId="1076"/>
        <pc:sldMkLst>
          <pc:docMk/>
          <pc:sldMk cId="0" sldId="603"/>
        </pc:sldMkLst>
        <pc:spChg chg="add mod">
          <ac:chgData name="Jeffrey Gabler" userId="7c01a0c9630b0cee" providerId="LiveId" clId="{B85EF466-81ED-4075-859A-E32185328BF8}" dt="2025-09-11T17:56:12.173" v="1527" actId="1076"/>
          <ac:spMkLst>
            <pc:docMk/>
            <pc:sldMk cId="0" sldId="603"/>
            <ac:spMk id="2" creationId="{9AFEBE3C-25A9-1ED7-EF71-74C0427E883C}"/>
          </ac:spMkLst>
        </pc:spChg>
        <pc:spChg chg="del">
          <ac:chgData name="Jeffrey Gabler" userId="7c01a0c9630b0cee" providerId="LiveId" clId="{B85EF466-81ED-4075-859A-E32185328BF8}" dt="2025-09-11T17:55:27.283" v="1513" actId="478"/>
          <ac:spMkLst>
            <pc:docMk/>
            <pc:sldMk cId="0" sldId="603"/>
            <ac:spMk id="762883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28" v="2656" actId="368"/>
        <pc:sldMkLst>
          <pc:docMk/>
          <pc:sldMk cId="0" sldId="604"/>
        </pc:sldMkLst>
        <pc:spChg chg="add mod">
          <ac:chgData name="Jeffrey Gabler" userId="7c01a0c9630b0cee" providerId="LiveId" clId="{B85EF466-81ED-4075-859A-E32185328BF8}" dt="2025-09-11T18:01:07.690" v="1601" actId="1076"/>
          <ac:spMkLst>
            <pc:docMk/>
            <pc:sldMk cId="0" sldId="604"/>
            <ac:spMk id="2" creationId="{C39617AE-B69D-4AB3-0F99-AD1DC2CB1813}"/>
          </ac:spMkLst>
        </pc:spChg>
        <pc:spChg chg="del">
          <ac:chgData name="Jeffrey Gabler" userId="7c01a0c9630b0cee" providerId="LiveId" clId="{B85EF466-81ED-4075-859A-E32185328BF8}" dt="2025-09-11T18:00:47.563" v="1593" actId="478"/>
          <ac:spMkLst>
            <pc:docMk/>
            <pc:sldMk cId="0" sldId="604"/>
            <ac:spMk id="763907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8:01:48.007" v="1610" actId="1076"/>
        <pc:sldMkLst>
          <pc:docMk/>
          <pc:sldMk cId="0" sldId="605"/>
        </pc:sldMkLst>
        <pc:spChg chg="add mod">
          <ac:chgData name="Jeffrey Gabler" userId="7c01a0c9630b0cee" providerId="LiveId" clId="{B85EF466-81ED-4075-859A-E32185328BF8}" dt="2025-09-11T18:01:48.007" v="1610" actId="1076"/>
          <ac:spMkLst>
            <pc:docMk/>
            <pc:sldMk cId="0" sldId="605"/>
            <ac:spMk id="2" creationId="{2C618827-A77B-A6C9-82DD-0C3FA3251E23}"/>
          </ac:spMkLst>
        </pc:spChg>
        <pc:spChg chg="del">
          <ac:chgData name="Jeffrey Gabler" userId="7c01a0c9630b0cee" providerId="LiveId" clId="{B85EF466-81ED-4075-859A-E32185328BF8}" dt="2025-09-11T18:01:18.797" v="1602" actId="478"/>
          <ac:spMkLst>
            <pc:docMk/>
            <pc:sldMk cId="0" sldId="605"/>
            <ac:spMk id="764931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8:02:43.448" v="1619" actId="1076"/>
        <pc:sldMkLst>
          <pc:docMk/>
          <pc:sldMk cId="0" sldId="606"/>
        </pc:sldMkLst>
        <pc:spChg chg="add mod">
          <ac:chgData name="Jeffrey Gabler" userId="7c01a0c9630b0cee" providerId="LiveId" clId="{B85EF466-81ED-4075-859A-E32185328BF8}" dt="2025-09-11T18:02:43.448" v="1619" actId="1076"/>
          <ac:spMkLst>
            <pc:docMk/>
            <pc:sldMk cId="0" sldId="606"/>
            <ac:spMk id="2" creationId="{F4A8AADD-15E6-DE6D-F0A7-5C151A1D21D0}"/>
          </ac:spMkLst>
        </pc:spChg>
        <pc:spChg chg="del">
          <ac:chgData name="Jeffrey Gabler" userId="7c01a0c9630b0cee" providerId="LiveId" clId="{B85EF466-81ED-4075-859A-E32185328BF8}" dt="2025-09-11T18:02:27.514" v="1611" actId="478"/>
          <ac:spMkLst>
            <pc:docMk/>
            <pc:sldMk cId="0" sldId="606"/>
            <ac:spMk id="76595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8:03:10.615" v="1628" actId="1076"/>
        <pc:sldMkLst>
          <pc:docMk/>
          <pc:sldMk cId="0" sldId="608"/>
        </pc:sldMkLst>
        <pc:spChg chg="add mod">
          <ac:chgData name="Jeffrey Gabler" userId="7c01a0c9630b0cee" providerId="LiveId" clId="{B85EF466-81ED-4075-859A-E32185328BF8}" dt="2025-09-11T18:03:10.615" v="1628" actId="1076"/>
          <ac:spMkLst>
            <pc:docMk/>
            <pc:sldMk cId="0" sldId="608"/>
            <ac:spMk id="2" creationId="{D698F9AB-F943-A526-7AEC-B2578894AC33}"/>
          </ac:spMkLst>
        </pc:spChg>
        <pc:spChg chg="del">
          <ac:chgData name="Jeffrey Gabler" userId="7c01a0c9630b0cee" providerId="LiveId" clId="{B85EF466-81ED-4075-859A-E32185328BF8}" dt="2025-09-11T18:02:50.816" v="1620" actId="478"/>
          <ac:spMkLst>
            <pc:docMk/>
            <pc:sldMk cId="0" sldId="608"/>
            <ac:spMk id="76800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06:26.627" v="1747" actId="1076"/>
        <pc:sldMkLst>
          <pc:docMk/>
          <pc:sldMk cId="0" sldId="609"/>
        </pc:sldMkLst>
        <pc:spChg chg="add mod">
          <ac:chgData name="Jeffrey Gabler" userId="7c01a0c9630b0cee" providerId="LiveId" clId="{B85EF466-81ED-4075-859A-E32185328BF8}" dt="2025-09-11T21:06:26.627" v="1747" actId="1076"/>
          <ac:spMkLst>
            <pc:docMk/>
            <pc:sldMk cId="0" sldId="609"/>
            <ac:spMk id="2" creationId="{4643156B-32DA-137C-AB68-CFCA99C0DF16}"/>
          </ac:spMkLst>
        </pc:spChg>
        <pc:spChg chg="del">
          <ac:chgData name="Jeffrey Gabler" userId="7c01a0c9630b0cee" providerId="LiveId" clId="{B85EF466-81ED-4075-859A-E32185328BF8}" dt="2025-09-11T21:06:06.969" v="1740" actId="478"/>
          <ac:spMkLst>
            <pc:docMk/>
            <pc:sldMk cId="0" sldId="609"/>
            <ac:spMk id="769027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2:14:36.419" v="2484" actId="1076"/>
        <pc:sldMkLst>
          <pc:docMk/>
          <pc:sldMk cId="0" sldId="610"/>
        </pc:sldMkLst>
        <pc:spChg chg="add mod">
          <ac:chgData name="Jeffrey Gabler" userId="7c01a0c9630b0cee" providerId="LiveId" clId="{B85EF466-81ED-4075-859A-E32185328BF8}" dt="2025-09-11T22:14:36.419" v="2484" actId="1076"/>
          <ac:spMkLst>
            <pc:docMk/>
            <pc:sldMk cId="0" sldId="610"/>
            <ac:spMk id="2" creationId="{78E69D07-B206-154F-10EF-8B2228FC8A71}"/>
          </ac:spMkLst>
        </pc:spChg>
        <pc:spChg chg="del">
          <ac:chgData name="Jeffrey Gabler" userId="7c01a0c9630b0cee" providerId="LiveId" clId="{B85EF466-81ED-4075-859A-E32185328BF8}" dt="2025-09-11T22:14:01.304" v="2472" actId="478"/>
          <ac:spMkLst>
            <pc:docMk/>
            <pc:sldMk cId="0" sldId="610"/>
            <ac:spMk id="770051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22:14:32.157" v="2483" actId="1076"/>
          <ac:picMkLst>
            <pc:docMk/>
            <pc:sldMk cId="0" sldId="610"/>
            <ac:picMk id="176130" creationId="{00000000-0000-0000-0000-000000000000}"/>
          </ac:picMkLst>
        </pc:picChg>
      </pc:sldChg>
      <pc:sldChg chg="addSp delSp modSp mod modTransition">
        <pc:chgData name="Jeffrey Gabler" userId="7c01a0c9630b0cee" providerId="LiveId" clId="{B85EF466-81ED-4075-859A-E32185328BF8}" dt="2025-09-11T17:25:55.282" v="1361" actId="1076"/>
        <pc:sldMkLst>
          <pc:docMk/>
          <pc:sldMk cId="0" sldId="612"/>
        </pc:sldMkLst>
        <pc:spChg chg="add mod">
          <ac:chgData name="Jeffrey Gabler" userId="7c01a0c9630b0cee" providerId="LiveId" clId="{B85EF466-81ED-4075-859A-E32185328BF8}" dt="2025-09-11T17:25:55.282" v="1361" actId="1076"/>
          <ac:spMkLst>
            <pc:docMk/>
            <pc:sldMk cId="0" sldId="612"/>
            <ac:spMk id="2" creationId="{5B44E22D-81F2-3A23-6A21-DFB7E4F20B79}"/>
          </ac:spMkLst>
        </pc:spChg>
        <pc:spChg chg="del">
          <ac:chgData name="Jeffrey Gabler" userId="7c01a0c9630b0cee" providerId="LiveId" clId="{B85EF466-81ED-4075-859A-E32185328BF8}" dt="2025-09-11T17:25:29.705" v="1352" actId="478"/>
          <ac:spMkLst>
            <pc:docMk/>
            <pc:sldMk cId="0" sldId="612"/>
            <ac:spMk id="77619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22:26.913" v="1300" actId="1076"/>
        <pc:sldMkLst>
          <pc:docMk/>
          <pc:sldMk cId="0" sldId="613"/>
        </pc:sldMkLst>
        <pc:spChg chg="add mod">
          <ac:chgData name="Jeffrey Gabler" userId="7c01a0c9630b0cee" providerId="LiveId" clId="{B85EF466-81ED-4075-859A-E32185328BF8}" dt="2025-09-11T17:22:26.913" v="1300" actId="1076"/>
          <ac:spMkLst>
            <pc:docMk/>
            <pc:sldMk cId="0" sldId="613"/>
            <ac:spMk id="2" creationId="{E49F688E-9560-7EC7-9790-F9789FBACA60}"/>
          </ac:spMkLst>
        </pc:spChg>
        <pc:spChg chg="del">
          <ac:chgData name="Jeffrey Gabler" userId="7c01a0c9630b0cee" providerId="LiveId" clId="{B85EF466-81ED-4075-859A-E32185328BF8}" dt="2025-09-11T17:22:08.811" v="1293" actId="478"/>
          <ac:spMkLst>
            <pc:docMk/>
            <pc:sldMk cId="0" sldId="613"/>
            <ac:spMk id="77824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23:23.287" v="1315" actId="207"/>
        <pc:sldMkLst>
          <pc:docMk/>
          <pc:sldMk cId="0" sldId="614"/>
        </pc:sldMkLst>
        <pc:spChg chg="add mod">
          <ac:chgData name="Jeffrey Gabler" userId="7c01a0c9630b0cee" providerId="LiveId" clId="{B85EF466-81ED-4075-859A-E32185328BF8}" dt="2025-09-11T17:23:23.287" v="1315" actId="207"/>
          <ac:spMkLst>
            <pc:docMk/>
            <pc:sldMk cId="0" sldId="614"/>
            <ac:spMk id="2" creationId="{3B840FD7-B1B5-1256-6623-38E4D37A59A5}"/>
          </ac:spMkLst>
        </pc:spChg>
        <pc:spChg chg="del">
          <ac:chgData name="Jeffrey Gabler" userId="7c01a0c9630b0cee" providerId="LiveId" clId="{B85EF466-81ED-4075-859A-E32185328BF8}" dt="2025-09-11T17:23:02.330" v="1306" actId="478"/>
          <ac:spMkLst>
            <pc:docMk/>
            <pc:sldMk cId="0" sldId="614"/>
            <ac:spMk id="779267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2:16:31.841" v="2497" actId="1076"/>
        <pc:sldMkLst>
          <pc:docMk/>
          <pc:sldMk cId="0" sldId="619"/>
        </pc:sldMkLst>
        <pc:spChg chg="add mod">
          <ac:chgData name="Jeffrey Gabler" userId="7c01a0c9630b0cee" providerId="LiveId" clId="{B85EF466-81ED-4075-859A-E32185328BF8}" dt="2025-09-11T22:16:31.841" v="2497" actId="1076"/>
          <ac:spMkLst>
            <pc:docMk/>
            <pc:sldMk cId="0" sldId="619"/>
            <ac:spMk id="2" creationId="{94B0D09D-6078-00A3-7B93-7170CE6A4F32}"/>
          </ac:spMkLst>
        </pc:spChg>
        <pc:spChg chg="del">
          <ac:chgData name="Jeffrey Gabler" userId="7c01a0c9630b0cee" providerId="LiveId" clId="{B85EF466-81ED-4075-859A-E32185328BF8}" dt="2025-09-11T21:25:25.137" v="1899" actId="478"/>
          <ac:spMkLst>
            <pc:docMk/>
            <pc:sldMk cId="0" sldId="619"/>
            <ac:spMk id="784387" creationId="{00000000-0000-0000-0000-000000000000}"/>
          </ac:spMkLst>
        </pc:spChg>
      </pc:sldChg>
      <pc:sldChg chg="addSp delSp modSp mod modTransition setBg modNotes">
        <pc:chgData name="Jeffrey Gabler" userId="7c01a0c9630b0cee" providerId="LiveId" clId="{B85EF466-81ED-4075-859A-E32185328BF8}" dt="2025-09-12T19:02:56.428" v="2658" actId="368"/>
        <pc:sldMkLst>
          <pc:docMk/>
          <pc:sldMk cId="0" sldId="620"/>
        </pc:sldMkLst>
        <pc:spChg chg="add mod">
          <ac:chgData name="Jeffrey Gabler" userId="7c01a0c9630b0cee" providerId="LiveId" clId="{B85EF466-81ED-4075-859A-E32185328BF8}" dt="2025-09-11T22:10:52.961" v="2468" actId="1076"/>
          <ac:spMkLst>
            <pc:docMk/>
            <pc:sldMk cId="0" sldId="620"/>
            <ac:spMk id="2" creationId="{EE517FAD-99CB-56E0-CAF5-25DA79B49608}"/>
          </ac:spMkLst>
        </pc:spChg>
        <pc:spChg chg="add mod">
          <ac:chgData name="Jeffrey Gabler" userId="7c01a0c9630b0cee" providerId="LiveId" clId="{B85EF466-81ED-4075-859A-E32185328BF8}" dt="2025-09-11T22:10:50.430" v="2467" actId="1076"/>
          <ac:spMkLst>
            <pc:docMk/>
            <pc:sldMk cId="0" sldId="620"/>
            <ac:spMk id="3" creationId="{D1F3E4B2-1865-20B3-6245-3CBAC5E1FDDC}"/>
          </ac:spMkLst>
        </pc:spChg>
        <pc:spChg chg="del">
          <ac:chgData name="Jeffrey Gabler" userId="7c01a0c9630b0cee" providerId="LiveId" clId="{B85EF466-81ED-4075-859A-E32185328BF8}" dt="2025-09-11T21:00:41.316" v="1668" actId="478"/>
          <ac:spMkLst>
            <pc:docMk/>
            <pc:sldMk cId="0" sldId="620"/>
            <ac:spMk id="785411" creationId="{00000000-0000-0000-0000-000000000000}"/>
          </ac:spMkLst>
        </pc:spChg>
        <pc:spChg chg="del mod">
          <ac:chgData name="Jeffrey Gabler" userId="7c01a0c9630b0cee" providerId="LiveId" clId="{B85EF466-81ED-4075-859A-E32185328BF8}" dt="2025-09-11T21:01:11.905" v="1678" actId="478"/>
          <ac:spMkLst>
            <pc:docMk/>
            <pc:sldMk cId="0" sldId="620"/>
            <ac:spMk id="785412" creationId="{00000000-0000-0000-0000-000000000000}"/>
          </ac:spMkLst>
        </pc:spChg>
        <pc:picChg chg="del">
          <ac:chgData name="Jeffrey Gabler" userId="7c01a0c9630b0cee" providerId="LiveId" clId="{B85EF466-81ED-4075-859A-E32185328BF8}" dt="2025-09-11T21:01:41.020" v="1686" actId="478"/>
          <ac:picMkLst>
            <pc:docMk/>
            <pc:sldMk cId="0" sldId="620"/>
            <ac:picMk id="163842" creationId="{00000000-0000-0000-0000-000000000000}"/>
          </ac:picMkLst>
        </pc:picChg>
      </pc:sldChg>
      <pc:sldChg chg="addSp delSp modSp mod modTransition">
        <pc:chgData name="Jeffrey Gabler" userId="7c01a0c9630b0cee" providerId="LiveId" clId="{B85EF466-81ED-4075-859A-E32185328BF8}" dt="2025-09-11T17:07:08.163" v="954" actId="1076"/>
        <pc:sldMkLst>
          <pc:docMk/>
          <pc:sldMk cId="0" sldId="621"/>
        </pc:sldMkLst>
        <pc:spChg chg="add mod">
          <ac:chgData name="Jeffrey Gabler" userId="7c01a0c9630b0cee" providerId="LiveId" clId="{B85EF466-81ED-4075-859A-E32185328BF8}" dt="2025-09-11T17:07:08.163" v="954" actId="1076"/>
          <ac:spMkLst>
            <pc:docMk/>
            <pc:sldMk cId="0" sldId="621"/>
            <ac:spMk id="2" creationId="{1DF84EF0-BF6E-82E3-8A25-8D1553A60A0D}"/>
          </ac:spMkLst>
        </pc:spChg>
        <pc:spChg chg="del">
          <ac:chgData name="Jeffrey Gabler" userId="7c01a0c9630b0cee" providerId="LiveId" clId="{B85EF466-81ED-4075-859A-E32185328BF8}" dt="2025-09-11T17:06:50.863" v="947" actId="478"/>
          <ac:spMkLst>
            <pc:docMk/>
            <pc:sldMk cId="0" sldId="621"/>
            <ac:spMk id="786435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223" v="2560" actId="368"/>
        <pc:sldMkLst>
          <pc:docMk/>
          <pc:sldMk cId="0" sldId="622"/>
        </pc:sldMkLst>
        <pc:spChg chg="add mod">
          <ac:chgData name="Jeffrey Gabler" userId="7c01a0c9630b0cee" providerId="LiveId" clId="{B85EF466-81ED-4075-859A-E32185328BF8}" dt="2025-09-11T16:11:27.599" v="200" actId="1076"/>
          <ac:spMkLst>
            <pc:docMk/>
            <pc:sldMk cId="0" sldId="622"/>
            <ac:spMk id="2" creationId="{22FF8CFF-D2FA-9973-A7CD-A806BCBAD109}"/>
          </ac:spMkLst>
        </pc:spChg>
        <pc:spChg chg="del mod">
          <ac:chgData name="Jeffrey Gabler" userId="7c01a0c9630b0cee" providerId="LiveId" clId="{B85EF466-81ED-4075-859A-E32185328BF8}" dt="2025-09-11T16:11:02.118" v="191" actId="478"/>
          <ac:spMkLst>
            <pc:docMk/>
            <pc:sldMk cId="0" sldId="622"/>
            <ac:spMk id="787459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6:11:42.094" v="203" actId="14100"/>
          <ac:picMkLst>
            <pc:docMk/>
            <pc:sldMk cId="0" sldId="622"/>
            <ac:picMk id="34818" creationId="{00000000-0000-0000-0000-000000000000}"/>
          </ac:picMkLst>
        </pc:picChg>
      </pc:sldChg>
      <pc:sldChg chg="addSp delSp modSp mod modTransition">
        <pc:chgData name="Jeffrey Gabler" userId="7c01a0c9630b0cee" providerId="LiveId" clId="{B85EF466-81ED-4075-859A-E32185328BF8}" dt="2025-09-11T16:36:58.675" v="643" actId="1076"/>
        <pc:sldMkLst>
          <pc:docMk/>
          <pc:sldMk cId="0" sldId="623"/>
        </pc:sldMkLst>
        <pc:spChg chg="add mod">
          <ac:chgData name="Jeffrey Gabler" userId="7c01a0c9630b0cee" providerId="LiveId" clId="{B85EF466-81ED-4075-859A-E32185328BF8}" dt="2025-09-11T16:36:58.675" v="643" actId="1076"/>
          <ac:spMkLst>
            <pc:docMk/>
            <pc:sldMk cId="0" sldId="623"/>
            <ac:spMk id="2" creationId="{4314A444-EBAF-6F86-3A5E-459FFA5F84D2}"/>
          </ac:spMkLst>
        </pc:spChg>
        <pc:spChg chg="del mod">
          <ac:chgData name="Jeffrey Gabler" userId="7c01a0c9630b0cee" providerId="LiveId" clId="{B85EF466-81ED-4075-859A-E32185328BF8}" dt="2025-09-11T16:36:35.498" v="634" actId="478"/>
          <ac:spMkLst>
            <pc:docMk/>
            <pc:sldMk cId="0" sldId="623"/>
            <ac:spMk id="789507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04:34.019" v="818" actId="1076"/>
        <pc:sldMkLst>
          <pc:docMk/>
          <pc:sldMk cId="0" sldId="624"/>
        </pc:sldMkLst>
        <pc:spChg chg="add mod">
          <ac:chgData name="Jeffrey Gabler" userId="7c01a0c9630b0cee" providerId="LiveId" clId="{B85EF466-81ED-4075-859A-E32185328BF8}" dt="2025-09-11T17:04:34.019" v="818" actId="1076"/>
          <ac:spMkLst>
            <pc:docMk/>
            <pc:sldMk cId="0" sldId="624"/>
            <ac:spMk id="2" creationId="{025AA54D-4A14-222E-2455-C30D38F08BFE}"/>
          </ac:spMkLst>
        </pc:spChg>
        <pc:spChg chg="del">
          <ac:chgData name="Jeffrey Gabler" userId="7c01a0c9630b0cee" providerId="LiveId" clId="{B85EF466-81ED-4075-859A-E32185328BF8}" dt="2025-09-11T17:04:05.312" v="809" actId="478"/>
          <ac:spMkLst>
            <pc:docMk/>
            <pc:sldMk cId="0" sldId="624"/>
            <ac:spMk id="790531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17:04:29.211" v="817" actId="1076"/>
          <ac:picMkLst>
            <pc:docMk/>
            <pc:sldMk cId="0" sldId="624"/>
            <ac:picMk id="84994" creationId="{00000000-0000-0000-0000-000000000000}"/>
          </ac:picMkLst>
        </pc:picChg>
      </pc:sldChg>
      <pc:sldChg chg="addSp delSp modSp mod modTransition">
        <pc:chgData name="Jeffrey Gabler" userId="7c01a0c9630b0cee" providerId="LiveId" clId="{B85EF466-81ED-4075-859A-E32185328BF8}" dt="2025-09-11T17:21:59.133" v="1292" actId="1076"/>
        <pc:sldMkLst>
          <pc:docMk/>
          <pc:sldMk cId="0" sldId="625"/>
        </pc:sldMkLst>
        <pc:spChg chg="add mod">
          <ac:chgData name="Jeffrey Gabler" userId="7c01a0c9630b0cee" providerId="LiveId" clId="{B85EF466-81ED-4075-859A-E32185328BF8}" dt="2025-09-11T17:21:59.133" v="1292" actId="1076"/>
          <ac:spMkLst>
            <pc:docMk/>
            <pc:sldMk cId="0" sldId="625"/>
            <ac:spMk id="2" creationId="{257419B5-B429-69DF-E9FD-E2D2FFAD2A48}"/>
          </ac:spMkLst>
        </pc:spChg>
        <pc:spChg chg="del">
          <ac:chgData name="Jeffrey Gabler" userId="7c01a0c9630b0cee" providerId="LiveId" clId="{B85EF466-81ED-4075-859A-E32185328BF8}" dt="2025-09-11T17:21:40.172" v="1284" actId="478"/>
          <ac:spMkLst>
            <pc:docMk/>
            <pc:sldMk cId="0" sldId="625"/>
            <ac:spMk id="791555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19:41.719" v="1156" actId="1076"/>
        <pc:sldMkLst>
          <pc:docMk/>
          <pc:sldMk cId="0" sldId="626"/>
        </pc:sldMkLst>
        <pc:spChg chg="add mod">
          <ac:chgData name="Jeffrey Gabler" userId="7c01a0c9630b0cee" providerId="LiveId" clId="{B85EF466-81ED-4075-859A-E32185328BF8}" dt="2025-09-11T17:19:41.719" v="1156" actId="1076"/>
          <ac:spMkLst>
            <pc:docMk/>
            <pc:sldMk cId="0" sldId="626"/>
            <ac:spMk id="2" creationId="{F58F519F-3F57-7DEE-CC18-9234BDD228B3}"/>
          </ac:spMkLst>
        </pc:spChg>
        <pc:spChg chg="del">
          <ac:chgData name="Jeffrey Gabler" userId="7c01a0c9630b0cee" providerId="LiveId" clId="{B85EF466-81ED-4075-859A-E32185328BF8}" dt="2025-09-11T17:19:21.459" v="1148" actId="478"/>
          <ac:spMkLst>
            <pc:docMk/>
            <pc:sldMk cId="0" sldId="626"/>
            <ac:spMk id="792579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25:16.813" v="1351" actId="1076"/>
        <pc:sldMkLst>
          <pc:docMk/>
          <pc:sldMk cId="0" sldId="627"/>
        </pc:sldMkLst>
        <pc:spChg chg="add mod">
          <ac:chgData name="Jeffrey Gabler" userId="7c01a0c9630b0cee" providerId="LiveId" clId="{B85EF466-81ED-4075-859A-E32185328BF8}" dt="2025-09-11T17:25:16.813" v="1351" actId="1076"/>
          <ac:spMkLst>
            <pc:docMk/>
            <pc:sldMk cId="0" sldId="627"/>
            <ac:spMk id="2" creationId="{F8B2243C-A6B3-3F88-7A22-939D02F23DC5}"/>
          </ac:spMkLst>
        </pc:spChg>
        <pc:spChg chg="del">
          <ac:chgData name="Jeffrey Gabler" userId="7c01a0c9630b0cee" providerId="LiveId" clId="{B85EF466-81ED-4075-859A-E32185328BF8}" dt="2025-09-11T17:25:00.262" v="1343" actId="478"/>
          <ac:spMkLst>
            <pc:docMk/>
            <pc:sldMk cId="0" sldId="627"/>
            <ac:spMk id="79360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48:18.136" v="1394" actId="1076"/>
        <pc:sldMkLst>
          <pc:docMk/>
          <pc:sldMk cId="0" sldId="628"/>
        </pc:sldMkLst>
        <pc:spChg chg="add mod">
          <ac:chgData name="Jeffrey Gabler" userId="7c01a0c9630b0cee" providerId="LiveId" clId="{B85EF466-81ED-4075-859A-E32185328BF8}" dt="2025-09-11T17:48:18.136" v="1394" actId="1076"/>
          <ac:spMkLst>
            <pc:docMk/>
            <pc:sldMk cId="0" sldId="628"/>
            <ac:spMk id="2" creationId="{ECDAE460-6B51-2A3F-28F2-D1C45643BF57}"/>
          </ac:spMkLst>
        </pc:spChg>
        <pc:spChg chg="del">
          <ac:chgData name="Jeffrey Gabler" userId="7c01a0c9630b0cee" providerId="LiveId" clId="{B85EF466-81ED-4075-859A-E32185328BF8}" dt="2025-09-11T17:48:00.070" v="1386" actId="478"/>
          <ac:spMkLst>
            <pc:docMk/>
            <pc:sldMk cId="0" sldId="628"/>
            <ac:spMk id="794627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444" v="2660" actId="368"/>
        <pc:sldMkLst>
          <pc:docMk/>
          <pc:sldMk cId="0" sldId="629"/>
        </pc:sldMkLst>
        <pc:spChg chg="add mod">
          <ac:chgData name="Jeffrey Gabler" userId="7c01a0c9630b0cee" providerId="LiveId" clId="{B85EF466-81ED-4075-859A-E32185328BF8}" dt="2025-09-11T21:03:22.952" v="1705" actId="1076"/>
          <ac:spMkLst>
            <pc:docMk/>
            <pc:sldMk cId="0" sldId="629"/>
            <ac:spMk id="2" creationId="{DC2DB80F-2BCE-E528-4E1F-605415B9BD93}"/>
          </ac:spMkLst>
        </pc:spChg>
        <pc:spChg chg="del">
          <ac:chgData name="Jeffrey Gabler" userId="7c01a0c9630b0cee" providerId="LiveId" clId="{B85EF466-81ED-4075-859A-E32185328BF8}" dt="2025-09-11T21:02:58.717" v="1697" actId="478"/>
          <ac:spMkLst>
            <pc:docMk/>
            <pc:sldMk cId="0" sldId="629"/>
            <ac:spMk id="795651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21:03:18.168" v="1704" actId="1076"/>
          <ac:picMkLst>
            <pc:docMk/>
            <pc:sldMk cId="0" sldId="629"/>
            <ac:picMk id="165890" creationId="{00000000-0000-0000-0000-000000000000}"/>
          </ac:picMkLst>
        </pc:picChg>
      </pc:sldChg>
      <pc:sldChg chg="addSp delSp modSp mod modTransition modNotes">
        <pc:chgData name="Jeffrey Gabler" userId="7c01a0c9630b0cee" providerId="LiveId" clId="{B85EF466-81ED-4075-859A-E32185328BF8}" dt="2025-09-12T19:02:56.444" v="2666" actId="368"/>
        <pc:sldMkLst>
          <pc:docMk/>
          <pc:sldMk cId="0" sldId="630"/>
        </pc:sldMkLst>
        <pc:spChg chg="add mod">
          <ac:chgData name="Jeffrey Gabler" userId="7c01a0c9630b0cee" providerId="LiveId" clId="{B85EF466-81ED-4075-859A-E32185328BF8}" dt="2025-09-11T21:05:54.768" v="1739" actId="1076"/>
          <ac:spMkLst>
            <pc:docMk/>
            <pc:sldMk cId="0" sldId="630"/>
            <ac:spMk id="2" creationId="{6C8F8BA8-332F-D8C4-06B7-B0F50D77F21D}"/>
          </ac:spMkLst>
        </pc:spChg>
        <pc:spChg chg="del">
          <ac:chgData name="Jeffrey Gabler" userId="7c01a0c9630b0cee" providerId="LiveId" clId="{B85EF466-81ED-4075-859A-E32185328BF8}" dt="2025-09-11T21:05:38.180" v="1732" actId="478"/>
          <ac:spMkLst>
            <pc:docMk/>
            <pc:sldMk cId="0" sldId="630"/>
            <ac:spMk id="796675" creationId="{00000000-0000-0000-0000-000000000000}"/>
          </ac:spMkLst>
        </pc:spChg>
      </pc:sldChg>
      <pc:sldChg chg="addSp delSp modSp mod modTransition modNotes">
        <pc:chgData name="Jeffrey Gabler" userId="7c01a0c9630b0cee" providerId="LiveId" clId="{B85EF466-81ED-4075-859A-E32185328BF8}" dt="2025-09-12T19:02:56.507" v="2706" actId="368"/>
        <pc:sldMkLst>
          <pc:docMk/>
          <pc:sldMk cId="0" sldId="631"/>
        </pc:sldMkLst>
        <pc:spChg chg="add mod">
          <ac:chgData name="Jeffrey Gabler" userId="7c01a0c9630b0cee" providerId="LiveId" clId="{B85EF466-81ED-4075-859A-E32185328BF8}" dt="2025-09-11T21:28:52.337" v="1938" actId="207"/>
          <ac:spMkLst>
            <pc:docMk/>
            <pc:sldMk cId="0" sldId="631"/>
            <ac:spMk id="2" creationId="{3C23DB8B-29BD-78FF-255F-0BEACF500F9B}"/>
          </ac:spMkLst>
        </pc:spChg>
        <pc:spChg chg="del">
          <ac:chgData name="Jeffrey Gabler" userId="7c01a0c9630b0cee" providerId="LiveId" clId="{B85EF466-81ED-4075-859A-E32185328BF8}" dt="2025-09-11T21:28:32.595" v="1929" actId="478"/>
          <ac:spMkLst>
            <pc:docMk/>
            <pc:sldMk cId="0" sldId="631"/>
            <ac:spMk id="797699" creationId="{00000000-0000-0000-0000-000000000000}"/>
          </ac:spMkLst>
        </pc:spChg>
      </pc:sldChg>
      <pc:sldChg chg="modTransition">
        <pc:chgData name="Jeffrey Gabler" userId="7c01a0c9630b0cee" providerId="LiveId" clId="{B85EF466-81ED-4075-859A-E32185328BF8}" dt="2025-09-11T16:01:58.946" v="95"/>
        <pc:sldMkLst>
          <pc:docMk/>
          <pc:sldMk cId="0" sldId="634"/>
        </pc:sldMkLst>
      </pc:sldChg>
      <pc:sldChg chg="addSp delSp modSp mod modTransition">
        <pc:chgData name="Jeffrey Gabler" userId="7c01a0c9630b0cee" providerId="LiveId" clId="{B85EF466-81ED-4075-859A-E32185328BF8}" dt="2025-09-11T17:24:24.048" v="1333" actId="1076"/>
        <pc:sldMkLst>
          <pc:docMk/>
          <pc:sldMk cId="0" sldId="635"/>
        </pc:sldMkLst>
        <pc:spChg chg="add mod">
          <ac:chgData name="Jeffrey Gabler" userId="7c01a0c9630b0cee" providerId="LiveId" clId="{B85EF466-81ED-4075-859A-E32185328BF8}" dt="2025-09-11T17:24:24.048" v="1333" actId="1076"/>
          <ac:spMkLst>
            <pc:docMk/>
            <pc:sldMk cId="0" sldId="635"/>
            <ac:spMk id="2" creationId="{AAD6C91B-AC44-5D71-EB6A-DF22C2654E80}"/>
          </ac:spMkLst>
        </pc:spChg>
        <pc:spChg chg="del">
          <ac:chgData name="Jeffrey Gabler" userId="7c01a0c9630b0cee" providerId="LiveId" clId="{B85EF466-81ED-4075-859A-E32185328BF8}" dt="2025-09-11T17:24:06.282" v="1326" actId="478"/>
          <ac:spMkLst>
            <pc:docMk/>
            <pc:sldMk cId="0" sldId="635"/>
            <ac:spMk id="802819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7:24:47.107" v="1342" actId="1076"/>
        <pc:sldMkLst>
          <pc:docMk/>
          <pc:sldMk cId="0" sldId="636"/>
        </pc:sldMkLst>
        <pc:spChg chg="add mod">
          <ac:chgData name="Jeffrey Gabler" userId="7c01a0c9630b0cee" providerId="LiveId" clId="{B85EF466-81ED-4075-859A-E32185328BF8}" dt="2025-09-11T17:24:47.107" v="1342" actId="1076"/>
          <ac:spMkLst>
            <pc:docMk/>
            <pc:sldMk cId="0" sldId="636"/>
            <ac:spMk id="2" creationId="{A7BCBCA0-3F91-B47F-83D7-74D363495219}"/>
          </ac:spMkLst>
        </pc:spChg>
        <pc:spChg chg="del">
          <ac:chgData name="Jeffrey Gabler" userId="7c01a0c9630b0cee" providerId="LiveId" clId="{B85EF466-81ED-4075-859A-E32185328BF8}" dt="2025-09-11T17:24:31.843" v="1334" actId="478"/>
          <ac:spMkLst>
            <pc:docMk/>
            <pc:sldMk cId="0" sldId="636"/>
            <ac:spMk id="803843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21:21:05.017" v="1845" actId="1076"/>
        <pc:sldMkLst>
          <pc:docMk/>
          <pc:sldMk cId="0" sldId="637"/>
        </pc:sldMkLst>
        <pc:spChg chg="add mod">
          <ac:chgData name="Jeffrey Gabler" userId="7c01a0c9630b0cee" providerId="LiveId" clId="{B85EF466-81ED-4075-859A-E32185328BF8}" dt="2025-09-11T21:21:05.017" v="1845" actId="1076"/>
          <ac:spMkLst>
            <pc:docMk/>
            <pc:sldMk cId="0" sldId="637"/>
            <ac:spMk id="2" creationId="{8941590E-1E45-EEFC-BE16-34B7F8F07AC0}"/>
          </ac:spMkLst>
        </pc:spChg>
        <pc:spChg chg="del mod">
          <ac:chgData name="Jeffrey Gabler" userId="7c01a0c9630b0cee" providerId="LiveId" clId="{B85EF466-81ED-4075-859A-E32185328BF8}" dt="2025-09-11T21:20:40.521" v="1837" actId="478"/>
          <ac:spMkLst>
            <pc:docMk/>
            <pc:sldMk cId="0" sldId="637"/>
            <ac:spMk id="804867" creationId="{00000000-0000-0000-0000-000000000000}"/>
          </ac:spMkLst>
        </pc:spChg>
      </pc:sldChg>
      <pc:sldChg chg="modTransition">
        <pc:chgData name="Jeffrey Gabler" userId="7c01a0c9630b0cee" providerId="LiveId" clId="{B85EF466-81ED-4075-859A-E32185328BF8}" dt="2025-09-11T16:01:58.946" v="95"/>
        <pc:sldMkLst>
          <pc:docMk/>
          <pc:sldMk cId="0" sldId="638"/>
        </pc:sldMkLst>
      </pc:sldChg>
      <pc:sldChg chg="addSp delSp modSp mod modTransition">
        <pc:chgData name="Jeffrey Gabler" userId="7c01a0c9630b0cee" providerId="LiveId" clId="{B85EF466-81ED-4075-859A-E32185328BF8}" dt="2025-09-11T22:16:55.231" v="2499" actId="692"/>
        <pc:sldMkLst>
          <pc:docMk/>
          <pc:sldMk cId="0" sldId="639"/>
        </pc:sldMkLst>
        <pc:spChg chg="add mod">
          <ac:chgData name="Jeffrey Gabler" userId="7c01a0c9630b0cee" providerId="LiveId" clId="{B85EF466-81ED-4075-859A-E32185328BF8}" dt="2025-09-11T21:29:20.657" v="1946" actId="1076"/>
          <ac:spMkLst>
            <pc:docMk/>
            <pc:sldMk cId="0" sldId="639"/>
            <ac:spMk id="2" creationId="{F3A671B3-0006-60D4-4339-D37BE1A9EC8A}"/>
          </ac:spMkLst>
        </pc:spChg>
        <pc:spChg chg="del">
          <ac:chgData name="Jeffrey Gabler" userId="7c01a0c9630b0cee" providerId="LiveId" clId="{B85EF466-81ED-4075-859A-E32185328BF8}" dt="2025-09-11T21:29:02.039" v="1939" actId="478"/>
          <ac:spMkLst>
            <pc:docMk/>
            <pc:sldMk cId="0" sldId="639"/>
            <ac:spMk id="806915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16:55.231" v="2499" actId="692"/>
          <ac:spMkLst>
            <pc:docMk/>
            <pc:sldMk cId="0" sldId="639"/>
            <ac:spMk id="806916" creationId="{00000000-0000-0000-0000-000000000000}"/>
          </ac:spMkLst>
        </pc:spChg>
        <pc:spChg chg="mod">
          <ac:chgData name="Jeffrey Gabler" userId="7c01a0c9630b0cee" providerId="LiveId" clId="{B85EF466-81ED-4075-859A-E32185328BF8}" dt="2025-09-11T22:16:50.657" v="2498" actId="692"/>
          <ac:spMkLst>
            <pc:docMk/>
            <pc:sldMk cId="0" sldId="639"/>
            <ac:spMk id="806917" creationId="{00000000-0000-0000-0000-000000000000}"/>
          </ac:spMkLst>
        </pc:spChg>
      </pc:sldChg>
      <pc:sldChg chg="addSp delSp modSp mod modTransition">
        <pc:chgData name="Jeffrey Gabler" userId="7c01a0c9630b0cee" providerId="LiveId" clId="{B85EF466-81ED-4075-859A-E32185328BF8}" dt="2025-09-11T18:04:03.091" v="1642" actId="1076"/>
        <pc:sldMkLst>
          <pc:docMk/>
          <pc:sldMk cId="0" sldId="640"/>
        </pc:sldMkLst>
        <pc:spChg chg="add mod">
          <ac:chgData name="Jeffrey Gabler" userId="7c01a0c9630b0cee" providerId="LiveId" clId="{B85EF466-81ED-4075-859A-E32185328BF8}" dt="2025-09-11T18:04:03.091" v="1642" actId="1076"/>
          <ac:spMkLst>
            <pc:docMk/>
            <pc:sldMk cId="0" sldId="640"/>
            <ac:spMk id="2" creationId="{3A657FCB-1480-3EED-7DDB-2D13F05D85C5}"/>
          </ac:spMkLst>
        </pc:spChg>
        <pc:spChg chg="del">
          <ac:chgData name="Jeffrey Gabler" userId="7c01a0c9630b0cee" providerId="LiveId" clId="{B85EF466-81ED-4075-859A-E32185328BF8}" dt="2025-09-11T18:03:46.173" v="1634" actId="478"/>
          <ac:spMkLst>
            <pc:docMk/>
            <pc:sldMk cId="0" sldId="640"/>
            <ac:spMk id="811011" creationId="{00000000-0000-0000-0000-000000000000}"/>
          </ac:spMkLst>
        </pc:spChg>
      </pc:sldChg>
      <pc:sldChg chg="addSp delSp modSp mod modTransition delAnim">
        <pc:chgData name="Jeffrey Gabler" userId="7c01a0c9630b0cee" providerId="LiveId" clId="{B85EF466-81ED-4075-859A-E32185328BF8}" dt="2025-09-11T21:47:17.608" v="2239" actId="1076"/>
        <pc:sldMkLst>
          <pc:docMk/>
          <pc:sldMk cId="0" sldId="642"/>
        </pc:sldMkLst>
        <pc:spChg chg="add mod">
          <ac:chgData name="Jeffrey Gabler" userId="7c01a0c9630b0cee" providerId="LiveId" clId="{B85EF466-81ED-4075-859A-E32185328BF8}" dt="2025-09-11T21:46:51.630" v="2238" actId="1076"/>
          <ac:spMkLst>
            <pc:docMk/>
            <pc:sldMk cId="0" sldId="642"/>
            <ac:spMk id="2" creationId="{D52681E0-95A9-0661-C43E-1E402B0B524E}"/>
          </ac:spMkLst>
        </pc:spChg>
        <pc:spChg chg="del">
          <ac:chgData name="Jeffrey Gabler" userId="7c01a0c9630b0cee" providerId="LiveId" clId="{B85EF466-81ED-4075-859A-E32185328BF8}" dt="2025-09-11T21:46:22.486" v="2222" actId="478"/>
          <ac:spMkLst>
            <pc:docMk/>
            <pc:sldMk cId="0" sldId="642"/>
            <ac:spMk id="814083" creationId="{00000000-0000-0000-0000-000000000000}"/>
          </ac:spMkLst>
        </pc:spChg>
        <pc:picChg chg="mod">
          <ac:chgData name="Jeffrey Gabler" userId="7c01a0c9630b0cee" providerId="LiveId" clId="{B85EF466-81ED-4075-859A-E32185328BF8}" dt="2025-09-11T21:47:17.608" v="2239" actId="1076"/>
          <ac:picMkLst>
            <pc:docMk/>
            <pc:sldMk cId="0" sldId="642"/>
            <ac:picMk id="223234" creationId="{00000000-0000-0000-0000-000000000000}"/>
          </ac:picMkLst>
        </pc:picChg>
      </pc:sldChg>
      <pc:sldChg chg="addSp delSp modSp mod modTransition">
        <pc:chgData name="Jeffrey Gabler" userId="7c01a0c9630b0cee" providerId="LiveId" clId="{B85EF466-81ED-4075-859A-E32185328BF8}" dt="2025-09-11T21:34:40.209" v="2029" actId="1076"/>
        <pc:sldMkLst>
          <pc:docMk/>
          <pc:sldMk cId="0" sldId="643"/>
        </pc:sldMkLst>
        <pc:spChg chg="add mod">
          <ac:chgData name="Jeffrey Gabler" userId="7c01a0c9630b0cee" providerId="LiveId" clId="{B85EF466-81ED-4075-859A-E32185328BF8}" dt="2025-09-11T21:34:40.209" v="2029" actId="1076"/>
          <ac:spMkLst>
            <pc:docMk/>
            <pc:sldMk cId="0" sldId="643"/>
            <ac:spMk id="2" creationId="{57409D4D-244D-5572-A0D8-415646AEC36B}"/>
          </ac:spMkLst>
        </pc:spChg>
        <pc:spChg chg="del">
          <ac:chgData name="Jeffrey Gabler" userId="7c01a0c9630b0cee" providerId="LiveId" clId="{B85EF466-81ED-4075-859A-E32185328BF8}" dt="2025-09-11T21:34:19.620" v="2021" actId="478"/>
          <ac:spMkLst>
            <pc:docMk/>
            <pc:sldMk cId="0" sldId="643"/>
            <ac:spMk id="815107" creationId="{00000000-0000-0000-0000-000000000000}"/>
          </ac:spMkLst>
        </pc:spChg>
      </pc:sldChg>
      <pc:sldChg chg="addSp delSp modSp mod modTransition delAnim modNotes">
        <pc:chgData name="Jeffrey Gabler" userId="7c01a0c9630b0cee" providerId="LiveId" clId="{B85EF466-81ED-4075-859A-E32185328BF8}" dt="2025-09-12T19:02:56.198" v="2544" actId="368"/>
        <pc:sldMkLst>
          <pc:docMk/>
          <pc:sldMk cId="0" sldId="645"/>
        </pc:sldMkLst>
        <pc:spChg chg="add mod">
          <ac:chgData name="Jeffrey Gabler" userId="7c01a0c9630b0cee" providerId="LiveId" clId="{B85EF466-81ED-4075-859A-E32185328BF8}" dt="2025-09-12T17:10:35.922" v="2506" actId="1076"/>
          <ac:spMkLst>
            <pc:docMk/>
            <pc:sldMk cId="0" sldId="645"/>
            <ac:spMk id="3" creationId="{2BC97638-9635-5BF9-DDC0-9E296F5A442C}"/>
          </ac:spMkLst>
        </pc:spChg>
        <pc:spChg chg="mod">
          <ac:chgData name="Jeffrey Gabler" userId="7c01a0c9630b0cee" providerId="LiveId" clId="{B85EF466-81ED-4075-859A-E32185328BF8}" dt="2025-09-11T15:53:39.440" v="43" actId="6549"/>
          <ac:spMkLst>
            <pc:docMk/>
            <pc:sldMk cId="0" sldId="645"/>
            <ac:spMk id="22539" creationId="{00000000-0000-0000-0000-000000000000}"/>
          </ac:spMkLst>
        </pc:spChg>
        <pc:spChg chg="del mod">
          <ac:chgData name="Jeffrey Gabler" userId="7c01a0c9630b0cee" providerId="LiveId" clId="{B85EF466-81ED-4075-859A-E32185328BF8}" dt="2025-09-11T15:52:42.271" v="33" actId="478"/>
          <ac:spMkLst>
            <pc:docMk/>
            <pc:sldMk cId="0" sldId="645"/>
            <ac:spMk id="828461" creationId="{00000000-0000-0000-0000-000000000000}"/>
          </ac:spMkLst>
        </pc:spChg>
        <pc:spChg chg="mod">
          <ac:chgData name="Jeffrey Gabler" userId="7c01a0c9630b0cee" providerId="LiveId" clId="{B85EF466-81ED-4075-859A-E32185328BF8}" dt="2025-09-12T17:10:41.253" v="2508" actId="14100"/>
          <ac:spMkLst>
            <pc:docMk/>
            <pc:sldMk cId="0" sldId="645"/>
            <ac:spMk id="828462" creationId="{00000000-0000-0000-0000-000000000000}"/>
          </ac:spMkLst>
        </pc:spChg>
        <pc:grpChg chg="del">
          <ac:chgData name="Jeffrey Gabler" userId="7c01a0c9630b0cee" providerId="LiveId" clId="{B85EF466-81ED-4075-859A-E32185328BF8}" dt="2025-09-11T15:53:42.009" v="44" actId="478"/>
          <ac:grpSpMkLst>
            <pc:docMk/>
            <pc:sldMk cId="0" sldId="645"/>
            <ac:grpSpMk id="2" creationId="{00000000-0000-0000-0000-000000000000}"/>
          </ac:grpSpMkLst>
        </pc:grpChg>
      </pc:sldChg>
      <pc:sldChg chg="modSp mod ord modTransition modNotes">
        <pc:chgData name="Jeffrey Gabler" userId="7c01a0c9630b0cee" providerId="LiveId" clId="{B85EF466-81ED-4075-859A-E32185328BF8}" dt="2025-09-12T19:02:56.192" v="2542" actId="368"/>
        <pc:sldMkLst>
          <pc:docMk/>
          <pc:sldMk cId="0" sldId="646"/>
        </pc:sldMkLst>
        <pc:picChg chg="mod">
          <ac:chgData name="Jeffrey Gabler" userId="7c01a0c9630b0cee" providerId="LiveId" clId="{B85EF466-81ED-4075-859A-E32185328BF8}" dt="2025-09-11T21:47:29.770" v="2240" actId="1076"/>
          <ac:picMkLst>
            <pc:docMk/>
            <pc:sldMk cId="0" sldId="646"/>
            <ac:picMk id="18435" creationId="{00000000-0000-0000-0000-000000000000}"/>
          </ac:picMkLst>
        </pc:picChg>
      </pc:sldChg>
      <pc:sldChg chg="addSp delSp modSp mod modTransition modNotes">
        <pc:chgData name="Jeffrey Gabler" userId="7c01a0c9630b0cee" providerId="LiveId" clId="{B85EF466-81ED-4075-859A-E32185328BF8}" dt="2025-09-12T19:02:56.554" v="2726" actId="368"/>
        <pc:sldMkLst>
          <pc:docMk/>
          <pc:sldMk cId="0" sldId="647"/>
        </pc:sldMkLst>
        <pc:spChg chg="add mod">
          <ac:chgData name="Jeffrey Gabler" userId="7c01a0c9630b0cee" providerId="LiveId" clId="{B85EF466-81ED-4075-859A-E32185328BF8}" dt="2025-09-11T21:32:40.392" v="1992" actId="255"/>
          <ac:spMkLst>
            <pc:docMk/>
            <pc:sldMk cId="0" sldId="647"/>
            <ac:spMk id="3" creationId="{58843615-012A-90C1-7B5E-473859C0BF2B}"/>
          </ac:spMkLst>
        </pc:spChg>
        <pc:spChg chg="del">
          <ac:chgData name="Jeffrey Gabler" userId="7c01a0c9630b0cee" providerId="LiveId" clId="{B85EF466-81ED-4075-859A-E32185328BF8}" dt="2025-09-11T21:32:33.997" v="1989" actId="478"/>
          <ac:spMkLst>
            <pc:docMk/>
            <pc:sldMk cId="0" sldId="647"/>
            <ac:spMk id="553986" creationId="{00000000-0000-0000-0000-000000000000}"/>
          </ac:spMkLst>
        </pc:spChg>
        <pc:spChg chg="mod">
          <ac:chgData name="Jeffrey Gabler" userId="7c01a0c9630b0cee" providerId="LiveId" clId="{B85EF466-81ED-4075-859A-E32185328BF8}" dt="2025-09-12T17:25:01.997" v="2518" actId="14100"/>
          <ac:spMkLst>
            <pc:docMk/>
            <pc:sldMk cId="0" sldId="647"/>
            <ac:spMk id="553987" creationId="{00000000-0000-0000-0000-000000000000}"/>
          </ac:spMkLst>
        </pc:spChg>
      </pc:sldChg>
      <pc:sldChg chg="modTransition modNotes">
        <pc:chgData name="Jeffrey Gabler" userId="7c01a0c9630b0cee" providerId="LiveId" clId="{B85EF466-81ED-4075-859A-E32185328BF8}" dt="2025-09-12T19:02:56.522" v="2710" actId="368"/>
        <pc:sldMkLst>
          <pc:docMk/>
          <pc:sldMk cId="3520705231" sldId="648"/>
        </pc:sldMkLst>
      </pc:sldChg>
      <pc:sldChg chg="addSp delSp modSp new mod modNotes">
        <pc:chgData name="Jeffrey Gabler" userId="7c01a0c9630b0cee" providerId="LiveId" clId="{B85EF466-81ED-4075-859A-E32185328BF8}" dt="2025-09-12T19:02:56.460" v="2672" actId="368"/>
        <pc:sldMkLst>
          <pc:docMk/>
          <pc:sldMk cId="2332629285" sldId="649"/>
        </pc:sldMkLst>
        <pc:spChg chg="del mod">
          <ac:chgData name="Jeffrey Gabler" userId="7c01a0c9630b0cee" providerId="LiveId" clId="{B85EF466-81ED-4075-859A-E32185328BF8}" dt="2025-09-11T21:11:46.605" v="1781" actId="478"/>
          <ac:spMkLst>
            <pc:docMk/>
            <pc:sldMk cId="2332629285" sldId="649"/>
            <ac:spMk id="2" creationId="{C7C23B1B-A1CD-1DDD-FD16-706AEBA55E1C}"/>
          </ac:spMkLst>
        </pc:spChg>
        <pc:spChg chg="add mod">
          <ac:chgData name="Jeffrey Gabler" userId="7c01a0c9630b0cee" providerId="LiveId" clId="{B85EF466-81ED-4075-859A-E32185328BF8}" dt="2025-09-11T21:13:03.102" v="1793" actId="1076"/>
          <ac:spMkLst>
            <pc:docMk/>
            <pc:sldMk cId="2332629285" sldId="649"/>
            <ac:spMk id="3" creationId="{849B1118-7C83-E1C6-DC1B-8360BBFACBAE}"/>
          </ac:spMkLst>
        </pc:spChg>
        <pc:picChg chg="add del mod">
          <ac:chgData name="Jeffrey Gabler" userId="7c01a0c9630b0cee" providerId="LiveId" clId="{B85EF466-81ED-4075-859A-E32185328BF8}" dt="2025-09-11T21:11:46.605" v="1781" actId="478"/>
          <ac:picMkLst>
            <pc:docMk/>
            <pc:sldMk cId="2332629285" sldId="649"/>
            <ac:picMk id="1026" creationId="{CFBF9BF2-57BE-072D-E240-AF240A90A5F9}"/>
          </ac:picMkLst>
        </pc:picChg>
        <pc:picChg chg="add mod">
          <ac:chgData name="Jeffrey Gabler" userId="7c01a0c9630b0cee" providerId="LiveId" clId="{B85EF466-81ED-4075-859A-E32185328BF8}" dt="2025-09-11T21:12:54.514" v="1791" actId="1076"/>
          <ac:picMkLst>
            <pc:docMk/>
            <pc:sldMk cId="2332629285" sldId="649"/>
            <ac:picMk id="1028" creationId="{18DB01E3-403B-7864-F7CD-79BFF9443FAF}"/>
          </ac:picMkLst>
        </pc:picChg>
      </pc:sldChg>
      <pc:sldMasterChg chg="modTransition modAnim modSldLayout">
        <pc:chgData name="Jeffrey Gabler" userId="7c01a0c9630b0cee" providerId="LiveId" clId="{B85EF466-81ED-4075-859A-E32185328BF8}" dt="2025-09-12T17:14:12.568" v="2509"/>
        <pc:sldMasterMkLst>
          <pc:docMk/>
          <pc:sldMasterMk cId="2409301322" sldId="2147483660"/>
        </pc:sldMasterMkLst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1964684578" sldId="2147483661"/>
          </pc:sldLayoutMkLst>
        </pc:sldLayoutChg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541606536" sldId="2147483662"/>
          </pc:sldLayoutMkLst>
        </pc:sldLayoutChg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4266874117" sldId="2147483663"/>
          </pc:sldLayoutMkLst>
        </pc:sldLayoutChg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3816395116" sldId="2147483664"/>
          </pc:sldLayoutMkLst>
        </pc:sldLayoutChg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1477723107" sldId="2147483665"/>
          </pc:sldLayoutMkLst>
        </pc:sldLayoutChg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3486354190" sldId="2147483666"/>
          </pc:sldLayoutMkLst>
        </pc:sldLayoutChg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250321032" sldId="2147483667"/>
          </pc:sldLayoutMkLst>
        </pc:sldLayoutChg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2808616626" sldId="2147483668"/>
          </pc:sldLayoutMkLst>
        </pc:sldLayoutChg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814206490" sldId="2147483669"/>
          </pc:sldLayoutMkLst>
        </pc:sldLayoutChg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3766020550" sldId="2147483670"/>
          </pc:sldLayoutMkLst>
        </pc:sldLayoutChg>
        <pc:sldLayoutChg chg="modTransition">
          <pc:chgData name="Jeffrey Gabler" userId="7c01a0c9630b0cee" providerId="LiveId" clId="{B85EF466-81ED-4075-859A-E32185328BF8}" dt="2025-09-11T16:01:58.946" v="95"/>
          <pc:sldLayoutMkLst>
            <pc:docMk/>
            <pc:sldMasterMk cId="2409301322" sldId="2147483660"/>
            <pc:sldLayoutMk cId="2691043782" sldId="214748367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950720" y="318108"/>
            <a:ext cx="3495040" cy="48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23" tIns="48161" rIns="96323" bIns="48161" numCol="1" anchor="t" anchorCtr="0" compatLnSpc="1">
            <a:prstTxWarp prst="textNoShape">
              <a:avLst/>
            </a:prstTxWarp>
          </a:bodyPr>
          <a:lstStyle>
            <a:lvl1pPr>
              <a:defRPr sz="15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Plastic Resins &amp; Fiberglass Operations</a:t>
            </a:r>
          </a:p>
        </p:txBody>
      </p:sp>
      <p:sp>
        <p:nvSpPr>
          <p:cNvPr id="272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2113280" y="8906998"/>
            <a:ext cx="3169920" cy="48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23" tIns="48161" rIns="96323" bIns="48161" numCol="1" anchor="b" anchorCtr="0" compatLnSpc="1">
            <a:prstTxWarp prst="textNoShape">
              <a:avLst/>
            </a:prstTxWarp>
          </a:bodyPr>
          <a:lstStyle>
            <a:lvl1pPr algn="ctr">
              <a:defRPr sz="1500" smtClean="0">
                <a:latin typeface="Arial" charset="0"/>
              </a:defRPr>
            </a:lvl1pPr>
          </a:lstStyle>
          <a:p>
            <a:pPr>
              <a:defRPr/>
            </a:pPr>
            <a:fld id="{9133AEF7-0B40-4090-8B62-B18D46321B6E}" type="slidenum">
              <a:rPr lang="en-US"/>
              <a:pPr>
                <a:defRPr/>
              </a:pPr>
              <a:t>‹#›</a:t>
            </a:fld>
            <a:endParaRPr lang="en-US" sz="1300"/>
          </a:p>
        </p:txBody>
      </p:sp>
    </p:spTree>
    <p:extLst>
      <p:ext uri="{BB962C8B-B14F-4D97-AF65-F5344CB8AC3E}">
        <p14:creationId xmlns:p14="http://schemas.microsoft.com/office/powerpoint/2010/main" val="4235773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169920" cy="48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23" tIns="48161" rIns="96323" bIns="48161" numCol="1" anchor="t" anchorCtr="0" compatLnSpc="1">
            <a:prstTxWarp prst="textNoShape">
              <a:avLst/>
            </a:prstTxWarp>
          </a:bodyPr>
          <a:lstStyle>
            <a:lvl1pPr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5280" y="1"/>
            <a:ext cx="3169920" cy="48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23" tIns="48161" rIns="96323" bIns="48161" numCol="1" anchor="t" anchorCtr="0" compatLnSpc="1">
            <a:prstTxWarp prst="textNoShape">
              <a:avLst/>
            </a:prstTxWarp>
          </a:bodyPr>
          <a:lstStyle>
            <a:lvl1pPr algn="r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4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2188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360" y="4561191"/>
            <a:ext cx="5364480" cy="4319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23" tIns="48161" rIns="96323" bIns="481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726"/>
            <a:ext cx="3169920" cy="48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23" tIns="48161" rIns="96323" bIns="48161" numCol="1" anchor="b" anchorCtr="0" compatLnSpc="1">
            <a:prstTxWarp prst="textNoShape">
              <a:avLst/>
            </a:prstTxWarp>
          </a:bodyPr>
          <a:lstStyle>
            <a:lvl1pPr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5280" y="9120726"/>
            <a:ext cx="3169920" cy="48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323" tIns="48161" rIns="96323" bIns="48161" numCol="1" anchor="b" anchorCtr="0" compatLnSpc="1">
            <a:prstTxWarp prst="textNoShape">
              <a:avLst/>
            </a:prstTxWarp>
          </a:bodyPr>
          <a:lstStyle>
            <a:lvl1pPr algn="r">
              <a:defRPr sz="1300" smtClean="0"/>
            </a:lvl1pPr>
          </a:lstStyle>
          <a:p>
            <a:pPr>
              <a:defRPr/>
            </a:pPr>
            <a:fld id="{C6247819-624A-4DA3-8C01-A8E2C44EC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656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9E9E18-528F-47A7-ADDC-3542C33DB6A3}" type="slidenum">
              <a:rPr lang="en-US"/>
              <a:pPr/>
              <a:t>1</a:t>
            </a:fld>
            <a:endParaRPr lang="en-US"/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17738" y="192088"/>
            <a:ext cx="3606800" cy="2705100"/>
          </a:xfrm>
          <a:ln/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1216" y="3072408"/>
            <a:ext cx="6624736" cy="6133215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88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05C89E-A384-4B7E-8062-488A426AFE33}" type="slidenum">
              <a:rPr lang="en-US"/>
              <a:pPr/>
              <a:t>10</a:t>
            </a:fld>
            <a:endParaRPr lang="en-US"/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7707" y="4425334"/>
            <a:ext cx="6759787" cy="4733499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en-US"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32838586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4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24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5E2320-5A62-4FAC-A71F-685A0CFAD7FB}" type="slidenum">
              <a:rPr lang="en-US"/>
              <a:pPr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49906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5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25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12041D-D477-4666-9A06-575BBA0D7473}" type="slidenum">
              <a:rPr lang="en-US"/>
              <a:pPr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837227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27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36D9B2-7245-445A-8A97-3096AE7CDA65}" type="slidenum">
              <a:rPr lang="en-US"/>
              <a:pPr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63280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89DCC3-99EC-4DBA-8A25-794EC5E85840}" type="slidenum">
              <a:rPr lang="en-US"/>
              <a:pPr/>
              <a:t>103</a:t>
            </a:fld>
            <a:endParaRPr lang="en-US"/>
          </a:p>
        </p:txBody>
      </p:sp>
      <p:sp>
        <p:nvSpPr>
          <p:cNvPr id="328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8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894" y="4425333"/>
            <a:ext cx="6729307" cy="5175867"/>
          </a:xfrm>
          <a:noFill/>
          <a:ln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28709" name="Rectangle 4"/>
          <p:cNvSpPr>
            <a:spLocks noChangeArrowheads="1"/>
          </p:cNvSpPr>
          <p:nvPr/>
        </p:nvSpPr>
        <p:spPr bwMode="auto">
          <a:xfrm>
            <a:off x="6561668" y="1418228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24</a:t>
            </a:r>
          </a:p>
        </p:txBody>
      </p:sp>
    </p:spTree>
    <p:extLst>
      <p:ext uri="{BB962C8B-B14F-4D97-AF65-F5344CB8AC3E}">
        <p14:creationId xmlns:p14="http://schemas.microsoft.com/office/powerpoint/2010/main" val="3715590162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DE669-23CE-422E-87AD-5720443FCCEA}" type="slidenum">
              <a:rPr lang="en-US"/>
              <a:pPr/>
              <a:t>104</a:t>
            </a:fld>
            <a:endParaRPr lang="en-US"/>
          </a:p>
        </p:txBody>
      </p:sp>
      <p:sp>
        <p:nvSpPr>
          <p:cNvPr id="329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9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271548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5D3DF2-4857-4F3C-A4E0-A4F1F6458A2C}" type="slidenum">
              <a:rPr lang="en-US"/>
              <a:pPr/>
              <a:t>105</a:t>
            </a:fld>
            <a:endParaRPr lang="en-US"/>
          </a:p>
        </p:txBody>
      </p:sp>
      <p:sp>
        <p:nvSpPr>
          <p:cNvPr id="330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0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231777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28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32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3C8D13-F426-40EC-83FB-B16D9DBE6722}" type="slidenum">
              <a:rPr lang="en-US"/>
              <a:pPr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29019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38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33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FA10B0-E181-4E86-ACAD-812805A97B39}" type="slidenum">
              <a:rPr lang="en-US"/>
              <a:pPr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966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F74067-A009-4BAD-B06D-E45E8F243385}" type="slidenum">
              <a:rPr lang="en-US"/>
              <a:pPr/>
              <a:t>108</a:t>
            </a:fld>
            <a:endParaRPr lang="en-US"/>
          </a:p>
        </p:txBody>
      </p:sp>
      <p:sp>
        <p:nvSpPr>
          <p:cNvPr id="334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4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76666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5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35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377103-323D-4967-93A0-9A7035AF2EEE}" type="slidenum">
              <a:rPr lang="en-US"/>
              <a:pPr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1753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62A324-5E44-40CA-A680-249D56C64020}" type="slidenum">
              <a:rPr lang="en-US"/>
              <a:pPr/>
              <a:t>11</a:t>
            </a:fld>
            <a:endParaRPr lang="en-US"/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192406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D0049C-9D98-4405-A088-BE0E21012B63}" type="slidenum">
              <a:rPr lang="en-US"/>
              <a:pPr/>
              <a:t>110</a:t>
            </a:fld>
            <a:endParaRPr lang="en-US"/>
          </a:p>
        </p:txBody>
      </p:sp>
      <p:sp>
        <p:nvSpPr>
          <p:cNvPr id="336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6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03175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37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5A4057-AE59-4CDA-9BB0-4CE94D6D0C04}" type="slidenum">
              <a:rPr lang="en-US"/>
              <a:pPr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77546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2023AD-BAEC-408E-8052-0487A4A23F6D}" type="slidenum">
              <a:rPr lang="en-US"/>
              <a:pPr/>
              <a:t>112</a:t>
            </a:fld>
            <a:endParaRPr lang="en-US"/>
          </a:p>
        </p:txBody>
      </p:sp>
      <p:sp>
        <p:nvSpPr>
          <p:cNvPr id="338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8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324006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56CBA5-C2F5-4019-828A-1838493E2ECB}" type="slidenum">
              <a:rPr lang="en-US"/>
              <a:pPr/>
              <a:t>113</a:t>
            </a:fld>
            <a:endParaRPr lang="en-US"/>
          </a:p>
        </p:txBody>
      </p:sp>
      <p:sp>
        <p:nvSpPr>
          <p:cNvPr id="339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9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1508" y="4574447"/>
            <a:ext cx="7113693" cy="4660599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604507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030B9F-5905-418D-92C5-14F3EC0B93E5}" type="slidenum">
              <a:rPr lang="en-US"/>
              <a:pPr/>
              <a:t>114</a:t>
            </a:fld>
            <a:endParaRPr lang="en-US"/>
          </a:p>
        </p:txBody>
      </p:sp>
      <p:sp>
        <p:nvSpPr>
          <p:cNvPr id="342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088747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3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43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020ED6-F79B-477C-8D71-A17A26C66144}" type="slidenum">
              <a:rPr lang="en-US"/>
              <a:pPr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66652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40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44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A2E25C-8FF3-4354-BC81-ACF0074AC3B3}" type="slidenum">
              <a:rPr lang="en-US"/>
              <a:pPr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595369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5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45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C378B2-2A45-440D-8CF7-E7E0BAF8D911}" type="slidenum">
              <a:rPr lang="en-US"/>
              <a:pPr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5606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6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46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67FCF-81F3-43F3-A8A0-CC5F7E82BA49}" type="slidenum">
              <a:rPr lang="en-US"/>
              <a:pPr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99617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71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47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86F1E2-1447-4609-9673-DEF8811326CE}" type="slidenum">
              <a:rPr lang="en-US"/>
              <a:pPr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551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8F0EAD-41C2-4607-8CF8-E1A36A0E8FF5}" type="slidenum">
              <a:rPr lang="en-US"/>
              <a:pPr/>
              <a:t>12</a:t>
            </a:fld>
            <a:endParaRPr lang="en-US"/>
          </a:p>
        </p:txBody>
      </p:sp>
      <p:sp>
        <p:nvSpPr>
          <p:cNvPr id="23859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62094" y="4425333"/>
            <a:ext cx="6653106" cy="4884269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183333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48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B26CC9-BD71-40BD-A59F-D87AC975BB6D}" type="slidenum">
              <a:rPr lang="en-US"/>
              <a:pPr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31601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91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49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2ADB8D-D94F-48A5-BF68-4D703917BB43}" type="slidenum">
              <a:rPr lang="en-US"/>
              <a:pPr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70587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12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51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9CDEBA-45EC-4CF1-8E2E-2DB99CF1748C}" type="slidenum">
              <a:rPr lang="en-US"/>
              <a:pPr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455019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7E6397-F5DE-4969-935A-96ECB7C5C772}" type="slidenum">
              <a:rPr lang="en-US"/>
              <a:pPr/>
              <a:t>123</a:t>
            </a:fld>
            <a:endParaRPr lang="en-US"/>
          </a:p>
        </p:txBody>
      </p:sp>
      <p:sp>
        <p:nvSpPr>
          <p:cNvPr id="355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5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91494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4BD43D-634C-4E84-96A3-7A4A67521FE1}" type="slidenum">
              <a:rPr lang="en-US"/>
              <a:pPr/>
              <a:t>124</a:t>
            </a:fld>
            <a:endParaRPr lang="en-US"/>
          </a:p>
        </p:txBody>
      </p:sp>
      <p:sp>
        <p:nvSpPr>
          <p:cNvPr id="356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6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7707" y="4425333"/>
            <a:ext cx="6835987" cy="4809712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58990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7C51E0-0143-45EC-9BC9-1211C290760E}" type="slidenum">
              <a:rPr lang="en-US"/>
              <a:pPr/>
              <a:t>125</a:t>
            </a:fld>
            <a:endParaRPr lang="en-US"/>
          </a:p>
        </p:txBody>
      </p:sp>
      <p:sp>
        <p:nvSpPr>
          <p:cNvPr id="357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72690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360A7-2825-4EA2-88B7-9EFB2663BC7C}" type="slidenum">
              <a:rPr lang="en-US"/>
              <a:pPr/>
              <a:t>126</a:t>
            </a:fld>
            <a:endParaRPr lang="en-US"/>
          </a:p>
        </p:txBody>
      </p:sp>
      <p:sp>
        <p:nvSpPr>
          <p:cNvPr id="358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069771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8D0084-A70F-4DB8-BDFC-B4D0FA3FF0C0}" type="slidenum">
              <a:rPr lang="en-US"/>
              <a:pPr/>
              <a:t>127</a:t>
            </a:fld>
            <a:endParaRPr lang="en-US"/>
          </a:p>
        </p:txBody>
      </p:sp>
      <p:sp>
        <p:nvSpPr>
          <p:cNvPr id="359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9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815863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62318D-664B-44E4-B1B1-AA144001132F}" type="slidenum">
              <a:rPr lang="en-US"/>
              <a:pPr/>
              <a:t>128</a:t>
            </a:fld>
            <a:endParaRPr lang="en-US"/>
          </a:p>
        </p:txBody>
      </p:sp>
      <p:sp>
        <p:nvSpPr>
          <p:cNvPr id="360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815396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F9FA11-C58D-4DFE-8E18-FEE9CF474D72}" type="slidenum">
              <a:rPr lang="en-US"/>
              <a:pPr/>
              <a:t>129</a:t>
            </a:fld>
            <a:endParaRPr lang="en-US"/>
          </a:p>
        </p:txBody>
      </p:sp>
      <p:sp>
        <p:nvSpPr>
          <p:cNvPr id="361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1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516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B8F2E2-98E8-4F68-AB33-F238C2FB83B3}" type="slidenum">
              <a:rPr lang="en-US"/>
              <a:pPr/>
              <a:t>13</a:t>
            </a:fld>
            <a:endParaRPr lang="en-US"/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626291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24DC91-07BE-4553-A1F9-D3BFA11DB990}" type="slidenum">
              <a:rPr lang="en-US"/>
              <a:pPr/>
              <a:t>130</a:t>
            </a:fld>
            <a:endParaRPr lang="en-US"/>
          </a:p>
        </p:txBody>
      </p:sp>
      <p:sp>
        <p:nvSpPr>
          <p:cNvPr id="362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2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888075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00CF51-59DA-4176-BB79-DF5F81788582}" type="slidenum">
              <a:rPr lang="en-US"/>
              <a:pPr/>
              <a:t>131</a:t>
            </a:fld>
            <a:endParaRPr lang="en-US"/>
          </a:p>
        </p:txBody>
      </p:sp>
      <p:sp>
        <p:nvSpPr>
          <p:cNvPr id="363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3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21257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0735BB-5022-44F4-8207-74575561F72B}" type="slidenum">
              <a:rPr lang="en-US"/>
              <a:pPr/>
              <a:t>132</a:t>
            </a:fld>
            <a:endParaRPr lang="en-US"/>
          </a:p>
        </p:txBody>
      </p:sp>
      <p:sp>
        <p:nvSpPr>
          <p:cNvPr id="365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8293" y="4425333"/>
            <a:ext cx="6375401" cy="4884269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383926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BEA8E5-38CB-44DD-8E3A-30B0B2E33AA6}" type="slidenum">
              <a:rPr lang="en-US"/>
              <a:pPr/>
              <a:t>133</a:t>
            </a:fld>
            <a:endParaRPr lang="en-US"/>
          </a:p>
        </p:txBody>
      </p:sp>
      <p:sp>
        <p:nvSpPr>
          <p:cNvPr id="366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6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65557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8DE3D1-E6F7-4ED8-9EC0-FC6C848FC252}" type="slidenum">
              <a:rPr lang="en-US"/>
              <a:pPr/>
              <a:t>134</a:t>
            </a:fld>
            <a:endParaRPr lang="en-US"/>
          </a:p>
        </p:txBody>
      </p:sp>
      <p:sp>
        <p:nvSpPr>
          <p:cNvPr id="367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76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92388" y="4574447"/>
            <a:ext cx="6145106" cy="4660599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50373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6AC291-9648-4E8C-A6D0-0963E1A06B80}" type="slidenum">
              <a:rPr lang="en-US"/>
              <a:pPr/>
              <a:t>135</a:t>
            </a:fld>
            <a:endParaRPr lang="en-US"/>
          </a:p>
        </p:txBody>
      </p:sp>
      <p:sp>
        <p:nvSpPr>
          <p:cNvPr id="368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900769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FE3BB1-5D68-4E54-AB63-F8D5827496DB}" type="slidenum">
              <a:rPr lang="en-US"/>
              <a:pPr/>
              <a:t>136</a:t>
            </a:fld>
            <a:endParaRPr lang="en-US"/>
          </a:p>
        </p:txBody>
      </p:sp>
      <p:sp>
        <p:nvSpPr>
          <p:cNvPr id="369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9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1192"/>
            <a:ext cx="5831840" cy="4448528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366552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4B9036-AA18-44E0-BEE5-2F818B659B16}" type="slidenum">
              <a:rPr lang="en-US"/>
              <a:pPr/>
              <a:t>137</a:t>
            </a:fld>
            <a:endParaRPr lang="en-US"/>
          </a:p>
        </p:txBody>
      </p:sp>
      <p:sp>
        <p:nvSpPr>
          <p:cNvPr id="370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0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894" y="4499890"/>
            <a:ext cx="6729307" cy="4809713"/>
          </a:xfrm>
          <a:noFill/>
          <a:ln/>
        </p:spPr>
        <p:txBody>
          <a:bodyPr/>
          <a:lstStyle/>
          <a:p>
            <a:pPr algn="ctr">
              <a:lnSpc>
                <a:spcPct val="90000"/>
              </a:lnSpc>
            </a:pPr>
            <a:endParaRPr lang="en-US"/>
          </a:p>
        </p:txBody>
      </p:sp>
      <p:sp>
        <p:nvSpPr>
          <p:cNvPr id="370693" name="Rectangle 5"/>
          <p:cNvSpPr>
            <a:spLocks noChangeArrowheads="1"/>
          </p:cNvSpPr>
          <p:nvPr/>
        </p:nvSpPr>
        <p:spPr bwMode="auto">
          <a:xfrm>
            <a:off x="6561668" y="1418228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22</a:t>
            </a:r>
          </a:p>
        </p:txBody>
      </p:sp>
    </p:spTree>
    <p:extLst>
      <p:ext uri="{BB962C8B-B14F-4D97-AF65-F5344CB8AC3E}">
        <p14:creationId xmlns:p14="http://schemas.microsoft.com/office/powerpoint/2010/main" val="355520394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3A31F0-977B-4C8A-A013-3DE07498DF5C}" type="slidenum">
              <a:rPr lang="en-US"/>
              <a:pPr/>
              <a:t>138</a:t>
            </a:fld>
            <a:endParaRPr lang="en-US"/>
          </a:p>
        </p:txBody>
      </p:sp>
      <p:sp>
        <p:nvSpPr>
          <p:cNvPr id="371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6187" y="4574446"/>
            <a:ext cx="6499013" cy="4584386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398912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0F0139-1555-444C-BB73-DE70B8E28350}" type="slidenum">
              <a:rPr lang="en-US"/>
              <a:pPr/>
              <a:t>139</a:t>
            </a:fld>
            <a:endParaRPr lang="en-US"/>
          </a:p>
        </p:txBody>
      </p:sp>
      <p:sp>
        <p:nvSpPr>
          <p:cNvPr id="372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79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B98487-CEFE-4EB8-9030-8EA8A583ECEC}" type="slidenum">
              <a:rPr lang="en-US"/>
              <a:pPr/>
              <a:t>14</a:t>
            </a:fld>
            <a:endParaRPr lang="en-US"/>
          </a:p>
        </p:txBody>
      </p:sp>
      <p:sp>
        <p:nvSpPr>
          <p:cNvPr id="240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09289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B36344-DBE4-4FDC-8D50-A8ACBC2E8EA1}" type="slidenum">
              <a:rPr lang="en-US"/>
              <a:pPr/>
              <a:t>140</a:t>
            </a:fld>
            <a:endParaRPr lang="en-US"/>
          </a:p>
        </p:txBody>
      </p:sp>
      <p:sp>
        <p:nvSpPr>
          <p:cNvPr id="375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5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874936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D38063-6604-4323-A167-76EF07DD93FC}" type="slidenum">
              <a:rPr lang="en-US"/>
              <a:pPr/>
              <a:t>141</a:t>
            </a:fld>
            <a:endParaRPr lang="en-US"/>
          </a:p>
        </p:txBody>
      </p:sp>
      <p:sp>
        <p:nvSpPr>
          <p:cNvPr id="376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6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196880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63815F-ECA6-446B-B897-74D1727833C2}" type="slidenum">
              <a:rPr lang="en-US"/>
              <a:pPr/>
              <a:t>142</a:t>
            </a:fld>
            <a:endParaRPr lang="en-US"/>
          </a:p>
        </p:txBody>
      </p:sp>
      <p:sp>
        <p:nvSpPr>
          <p:cNvPr id="377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7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158994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6247819-624A-4DA3-8C01-A8E2C44EC867}" type="slidenum">
              <a:rPr lang="en-US" smtClean="0"/>
              <a:pPr>
                <a:defRPr/>
              </a:pPr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268075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99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799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CDBD28-3A75-4D57-8E22-9C9C7B38D00A}" type="slidenum">
              <a:rPr lang="en-US"/>
              <a:pPr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271647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516309-CD27-472A-8C47-27DBD5A31411}" type="slidenum">
              <a:rPr lang="en-US"/>
              <a:pPr/>
              <a:t>145</a:t>
            </a:fld>
            <a:endParaRPr lang="en-US"/>
          </a:p>
        </p:txBody>
      </p:sp>
      <p:sp>
        <p:nvSpPr>
          <p:cNvPr id="381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1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983050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704EF6-4FA3-4841-9720-036B6138696C}" type="slidenum">
              <a:rPr lang="en-US"/>
              <a:pPr/>
              <a:t>146</a:t>
            </a:fld>
            <a:endParaRPr lang="en-US"/>
          </a:p>
        </p:txBody>
      </p:sp>
      <p:sp>
        <p:nvSpPr>
          <p:cNvPr id="382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2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963103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97D9D2-C1E3-4408-952B-F1190E8F3F07}" type="slidenum">
              <a:rPr lang="en-US"/>
              <a:pPr/>
              <a:t>147</a:t>
            </a:fld>
            <a:endParaRPr lang="en-US"/>
          </a:p>
        </p:txBody>
      </p:sp>
      <p:sp>
        <p:nvSpPr>
          <p:cNvPr id="384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4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852718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290808-8648-4CF1-8184-A0521521ADBE}" type="slidenum">
              <a:rPr lang="en-US"/>
              <a:pPr/>
              <a:t>148</a:t>
            </a:fld>
            <a:endParaRPr lang="en-US"/>
          </a:p>
        </p:txBody>
      </p:sp>
      <p:sp>
        <p:nvSpPr>
          <p:cNvPr id="385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5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137445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4C1482-655C-4703-945E-F7FA089A845D}" type="slidenum">
              <a:rPr lang="en-US"/>
              <a:pPr/>
              <a:t>149</a:t>
            </a:fld>
            <a:endParaRPr lang="en-US"/>
          </a:p>
        </p:txBody>
      </p:sp>
      <p:sp>
        <p:nvSpPr>
          <p:cNvPr id="386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6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8576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85B1B2-9320-4B7B-B2CE-174CE210591F}" type="slidenum">
              <a:rPr lang="en-US"/>
              <a:pPr/>
              <a:t>15</a:t>
            </a:fld>
            <a:endParaRPr lang="en-US"/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8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56005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27493A-B934-4B33-892D-4271252458AF}" type="slidenum">
              <a:rPr lang="en-US"/>
              <a:pPr/>
              <a:t>150</a:t>
            </a:fld>
            <a:endParaRPr lang="en-US"/>
          </a:p>
        </p:txBody>
      </p:sp>
      <p:sp>
        <p:nvSpPr>
          <p:cNvPr id="387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664749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096F61-D4A8-4256-B366-EAD4EAA21CD0}" type="slidenum">
              <a:rPr lang="en-US"/>
              <a:pPr/>
              <a:t>151</a:t>
            </a:fld>
            <a:endParaRPr lang="en-US"/>
          </a:p>
        </p:txBody>
      </p:sp>
      <p:sp>
        <p:nvSpPr>
          <p:cNvPr id="388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8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17395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1089CA-62F8-499E-AC3B-7A77FC6F7C67}" type="slidenum">
              <a:rPr lang="en-US"/>
              <a:pPr/>
              <a:t>152</a:t>
            </a:fld>
            <a:endParaRPr lang="en-US"/>
          </a:p>
        </p:txBody>
      </p:sp>
      <p:sp>
        <p:nvSpPr>
          <p:cNvPr id="389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95407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1D0894-2B42-4307-B52C-174DEDEB65D0}" type="slidenum">
              <a:rPr lang="en-US"/>
              <a:pPr/>
              <a:t>153</a:t>
            </a:fld>
            <a:endParaRPr lang="en-US"/>
          </a:p>
        </p:txBody>
      </p:sp>
      <p:sp>
        <p:nvSpPr>
          <p:cNvPr id="390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0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1" y="4499890"/>
            <a:ext cx="6451600" cy="5101311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90149" name="Rectangle 4"/>
          <p:cNvSpPr>
            <a:spLocks noChangeArrowheads="1"/>
          </p:cNvSpPr>
          <p:nvPr/>
        </p:nvSpPr>
        <p:spPr bwMode="auto">
          <a:xfrm>
            <a:off x="6485467" y="1418228"/>
            <a:ext cx="8297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 6</a:t>
            </a:r>
          </a:p>
        </p:txBody>
      </p:sp>
    </p:spTree>
    <p:extLst>
      <p:ext uri="{BB962C8B-B14F-4D97-AF65-F5344CB8AC3E}">
        <p14:creationId xmlns:p14="http://schemas.microsoft.com/office/powerpoint/2010/main" val="1008985803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814F01-A809-4025-BFB0-73003BEDF4F4}" type="slidenum">
              <a:rPr lang="en-US"/>
              <a:pPr/>
              <a:t>154</a:t>
            </a:fld>
            <a:endParaRPr lang="en-US"/>
          </a:p>
        </p:txBody>
      </p:sp>
      <p:sp>
        <p:nvSpPr>
          <p:cNvPr id="391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1588" y="698500"/>
            <a:ext cx="4800600" cy="3600450"/>
          </a:xfrm>
          <a:ln/>
        </p:spPr>
      </p:sp>
      <p:sp>
        <p:nvSpPr>
          <p:cNvPr id="391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499889"/>
            <a:ext cx="6934201" cy="4380599"/>
          </a:xfrm>
          <a:noFill/>
          <a:ln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91173" name="Rectangle 8"/>
          <p:cNvSpPr>
            <a:spLocks noChangeArrowheads="1"/>
          </p:cNvSpPr>
          <p:nvPr/>
        </p:nvSpPr>
        <p:spPr bwMode="auto">
          <a:xfrm>
            <a:off x="6477001" y="1370180"/>
            <a:ext cx="838199" cy="86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 3</a:t>
            </a:r>
          </a:p>
        </p:txBody>
      </p:sp>
    </p:spTree>
    <p:extLst>
      <p:ext uri="{BB962C8B-B14F-4D97-AF65-F5344CB8AC3E}">
        <p14:creationId xmlns:p14="http://schemas.microsoft.com/office/powerpoint/2010/main" val="3609925439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02F681-71E9-4F6F-8AB0-CEE064D73A84}" type="slidenum">
              <a:rPr lang="en-US"/>
              <a:pPr/>
              <a:t>155</a:t>
            </a:fld>
            <a:endParaRPr lang="en-US"/>
          </a:p>
        </p:txBody>
      </p:sp>
      <p:sp>
        <p:nvSpPr>
          <p:cNvPr id="392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2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330823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36EA34-0526-4CF2-BBB3-228868B19CEC}" type="slidenum">
              <a:rPr lang="en-US"/>
              <a:pPr/>
              <a:t>156</a:t>
            </a:fld>
            <a:endParaRPr lang="en-US"/>
          </a:p>
        </p:txBody>
      </p:sp>
      <p:sp>
        <p:nvSpPr>
          <p:cNvPr id="393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3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405410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F4C7DB-F3CE-4DE4-9560-B11E1A4A59FB}" type="slidenum">
              <a:rPr lang="en-US"/>
              <a:pPr/>
              <a:t>157</a:t>
            </a:fld>
            <a:endParaRPr lang="en-US"/>
          </a:p>
        </p:txBody>
      </p:sp>
      <p:sp>
        <p:nvSpPr>
          <p:cNvPr id="394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4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1192"/>
            <a:ext cx="6339840" cy="5040008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94245" name="Rectangle 4"/>
          <p:cNvSpPr>
            <a:spLocks noChangeArrowheads="1"/>
          </p:cNvSpPr>
          <p:nvPr/>
        </p:nvSpPr>
        <p:spPr bwMode="auto">
          <a:xfrm>
            <a:off x="6561668" y="1192902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558316750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4E6DF6-A845-4E8A-8813-B1AA7198DD10}" type="slidenum">
              <a:rPr lang="en-US"/>
              <a:pPr/>
              <a:t>158</a:t>
            </a:fld>
            <a:endParaRPr lang="en-US"/>
          </a:p>
        </p:txBody>
      </p:sp>
      <p:sp>
        <p:nvSpPr>
          <p:cNvPr id="395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5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95709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8AAF4B-A5FF-4D09-992B-F25D65E4735B}" type="slidenum">
              <a:rPr lang="en-US"/>
              <a:pPr/>
              <a:t>159</a:t>
            </a:fld>
            <a:endParaRPr lang="en-US"/>
          </a:p>
        </p:txBody>
      </p:sp>
      <p:sp>
        <p:nvSpPr>
          <p:cNvPr id="396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6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790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76BD0D-686E-45FA-B1D8-3C9132223FD0}" type="slidenum">
              <a:rPr lang="en-US"/>
              <a:pPr/>
              <a:t>16</a:t>
            </a:fld>
            <a:endParaRPr lang="en-US"/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050391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6C0D28-624A-4BE1-ACDE-A09632F13B99}" type="slidenum">
              <a:rPr lang="en-US"/>
              <a:pPr/>
              <a:t>160</a:t>
            </a:fld>
            <a:endParaRPr lang="en-US"/>
          </a:p>
        </p:txBody>
      </p:sp>
      <p:sp>
        <p:nvSpPr>
          <p:cNvPr id="397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7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680743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F49D42-5BDF-4EA6-8B27-FC53809DA2F1}" type="slidenum">
              <a:rPr lang="en-US"/>
              <a:pPr/>
              <a:t>161</a:t>
            </a:fld>
            <a:endParaRPr lang="en-US"/>
          </a:p>
        </p:txBody>
      </p:sp>
      <p:sp>
        <p:nvSpPr>
          <p:cNvPr id="398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8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1508" y="4349121"/>
            <a:ext cx="7113693" cy="4885925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09892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89F70D-9C51-46D1-B56E-962AF974F793}" type="slidenum">
              <a:rPr lang="en-US"/>
              <a:pPr/>
              <a:t>162</a:t>
            </a:fld>
            <a:endParaRPr lang="en-US"/>
          </a:p>
        </p:txBody>
      </p:sp>
      <p:sp>
        <p:nvSpPr>
          <p:cNvPr id="399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925672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4BC10F-2CB0-43CF-9175-AE5364065E60}" type="slidenum">
              <a:rPr lang="en-US"/>
              <a:pPr/>
              <a:t>163</a:t>
            </a:fld>
            <a:endParaRPr lang="en-US"/>
          </a:p>
        </p:txBody>
      </p:sp>
      <p:sp>
        <p:nvSpPr>
          <p:cNvPr id="4003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5601" y="4349121"/>
            <a:ext cx="6959600" cy="4960482"/>
          </a:xfrm>
          <a:noFill/>
          <a:ln/>
        </p:spPr>
        <p:txBody>
          <a:bodyPr lIns="70235" tIns="33445" rIns="70235" bIns="33445"/>
          <a:lstStyle/>
          <a:p>
            <a:endParaRPr lang="en-US"/>
          </a:p>
        </p:txBody>
      </p:sp>
      <p:sp>
        <p:nvSpPr>
          <p:cNvPr id="400388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5963"/>
            <a:ext cx="4772025" cy="3578225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1690829681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D4DB3C-486D-4A46-A382-4B757A4C27F2}" type="slidenum">
              <a:rPr lang="en-US"/>
              <a:pPr/>
              <a:t>164</a:t>
            </a:fld>
            <a:endParaRPr lang="en-US"/>
          </a:p>
        </p:txBody>
      </p:sp>
      <p:sp>
        <p:nvSpPr>
          <p:cNvPr id="401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1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01413" name="Rectangle 4"/>
          <p:cNvSpPr>
            <a:spLocks noChangeArrowheads="1"/>
          </p:cNvSpPr>
          <p:nvPr/>
        </p:nvSpPr>
        <p:spPr bwMode="auto">
          <a:xfrm>
            <a:off x="6561668" y="742250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17</a:t>
            </a:r>
          </a:p>
        </p:txBody>
      </p:sp>
    </p:spTree>
    <p:extLst>
      <p:ext uri="{BB962C8B-B14F-4D97-AF65-F5344CB8AC3E}">
        <p14:creationId xmlns:p14="http://schemas.microsoft.com/office/powerpoint/2010/main" val="723923790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F3B0AD-6A4B-4C6F-AF61-83FBEE8D0311}" type="slidenum">
              <a:rPr lang="en-US"/>
              <a:pPr/>
              <a:t>165</a:t>
            </a:fld>
            <a:endParaRPr lang="en-US"/>
          </a:p>
        </p:txBody>
      </p:sp>
      <p:sp>
        <p:nvSpPr>
          <p:cNvPr id="402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2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617821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76AF38-BD28-4C88-8F84-1CA2749AC078}" type="slidenum">
              <a:rPr lang="en-US"/>
              <a:pPr/>
              <a:t>166</a:t>
            </a:fld>
            <a:endParaRPr lang="en-US"/>
          </a:p>
        </p:txBody>
      </p:sp>
      <p:sp>
        <p:nvSpPr>
          <p:cNvPr id="4034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02267" y="4561192"/>
            <a:ext cx="5625253" cy="4559534"/>
          </a:xfrm>
          <a:noFill/>
          <a:ln/>
        </p:spPr>
        <p:txBody>
          <a:bodyPr lIns="70235" tIns="33445" rIns="70235" bIns="33445"/>
          <a:lstStyle/>
          <a:p>
            <a:endParaRPr lang="en-US"/>
          </a:p>
        </p:txBody>
      </p:sp>
      <p:sp>
        <p:nvSpPr>
          <p:cNvPr id="403460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715963"/>
            <a:ext cx="4772025" cy="3578225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1970860546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FD3BA3-4C11-4E4B-94FB-920C791D3E86}" type="slidenum">
              <a:rPr lang="en-US"/>
              <a:pPr/>
              <a:t>167</a:t>
            </a:fld>
            <a:endParaRPr lang="en-US"/>
          </a:p>
        </p:txBody>
      </p:sp>
      <p:sp>
        <p:nvSpPr>
          <p:cNvPr id="404483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81942" tIns="40135" rIns="81942" bIns="40135"/>
          <a:lstStyle/>
          <a:p>
            <a:endParaRPr lang="en-US"/>
          </a:p>
        </p:txBody>
      </p:sp>
      <p:sp>
        <p:nvSpPr>
          <p:cNvPr id="404484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2082223885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FD16B0-E097-44EC-90AA-EE13D14B624C}" type="slidenum">
              <a:rPr lang="en-US"/>
              <a:pPr/>
              <a:t>168</a:t>
            </a:fld>
            <a:endParaRPr lang="en-US"/>
          </a:p>
        </p:txBody>
      </p:sp>
      <p:sp>
        <p:nvSpPr>
          <p:cNvPr id="405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71663" y="0"/>
            <a:ext cx="3495675" cy="2620963"/>
          </a:xfrm>
          <a:ln/>
        </p:spPr>
      </p:sp>
      <p:sp>
        <p:nvSpPr>
          <p:cNvPr id="405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1" y="2846395"/>
            <a:ext cx="6883399" cy="6313005"/>
          </a:xfrm>
          <a:noFill/>
          <a:ln/>
        </p:spPr>
        <p:txBody>
          <a:bodyPr lIns="95320" tIns="46824" rIns="95320" bIns="46824"/>
          <a:lstStyle/>
          <a:p>
            <a:pPr latinLnBrk="1">
              <a:lnSpc>
                <a:spcPts val="1685"/>
              </a:lnSpc>
              <a:buClr>
                <a:srgbClr val="000000"/>
              </a:buClr>
              <a:tabLst>
                <a:tab pos="481614" algn="l"/>
                <a:tab pos="963229" algn="l"/>
                <a:tab pos="1444843" algn="l"/>
              </a:tabLst>
            </a:pPr>
            <a:endParaRPr lang="en-US"/>
          </a:p>
        </p:txBody>
      </p:sp>
      <p:sp>
        <p:nvSpPr>
          <p:cNvPr id="405509" name="Rectangle 4"/>
          <p:cNvSpPr>
            <a:spLocks noChangeArrowheads="1"/>
          </p:cNvSpPr>
          <p:nvPr/>
        </p:nvSpPr>
        <p:spPr bwMode="auto">
          <a:xfrm>
            <a:off x="6561668" y="893020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551847444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7D1C04-2B13-4A7E-8FC0-B5D4B3934E4F}" type="slidenum">
              <a:rPr lang="en-US"/>
              <a:pPr/>
              <a:t>169</a:t>
            </a:fld>
            <a:endParaRPr lang="en-US"/>
          </a:p>
        </p:txBody>
      </p:sp>
      <p:sp>
        <p:nvSpPr>
          <p:cNvPr id="406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653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772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E11285-4419-4555-B354-FED76D224804}" type="slidenum">
              <a:rPr lang="en-US"/>
              <a:pPr/>
              <a:t>17</a:t>
            </a:fld>
            <a:endParaRPr lang="en-US"/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160296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99D80E-F17D-4930-8460-73214FAC938F}" type="slidenum">
              <a:rPr lang="en-US"/>
              <a:pPr/>
              <a:t>170</a:t>
            </a:fld>
            <a:endParaRPr lang="en-US"/>
          </a:p>
        </p:txBody>
      </p:sp>
      <p:sp>
        <p:nvSpPr>
          <p:cNvPr id="407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7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273037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E9FFE4-2E0E-4E96-9484-956BFBEF2C05}" type="slidenum">
              <a:rPr lang="en-US"/>
              <a:pPr/>
              <a:t>171</a:t>
            </a:fld>
            <a:endParaRPr lang="en-US"/>
          </a:p>
        </p:txBody>
      </p:sp>
      <p:sp>
        <p:nvSpPr>
          <p:cNvPr id="408579" name="Rectangle 2"/>
          <p:cNvSpPr>
            <a:spLocks noChangeArrowheads="1"/>
          </p:cNvSpPr>
          <p:nvPr/>
        </p:nvSpPr>
        <p:spPr bwMode="auto">
          <a:xfrm>
            <a:off x="392854" y="3586989"/>
            <a:ext cx="6854613" cy="311976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20067" tIns="28429" rIns="20067" bIns="28429"/>
          <a:lstStyle/>
          <a:p>
            <a:pPr>
              <a:lnSpc>
                <a:spcPts val="1685"/>
              </a:lnSpc>
              <a:buClr>
                <a:srgbClr val="000000"/>
              </a:buClr>
              <a:tabLst>
                <a:tab pos="481614" algn="l"/>
                <a:tab pos="963229" algn="l"/>
                <a:tab pos="1444843" algn="l"/>
              </a:tabLst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408580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46275" y="292100"/>
            <a:ext cx="3806825" cy="2855913"/>
          </a:xfrm>
          <a:ln/>
        </p:spPr>
      </p:sp>
      <p:sp>
        <p:nvSpPr>
          <p:cNvPr id="40858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31520" y="3265568"/>
            <a:ext cx="6152038" cy="5999528"/>
          </a:xfrm>
          <a:noFill/>
          <a:ln/>
        </p:spPr>
        <p:txBody>
          <a:bodyPr/>
          <a:lstStyle/>
          <a:p>
            <a:pPr>
              <a:lnSpc>
                <a:spcPts val="1685"/>
              </a:lnSpc>
              <a:buClr>
                <a:srgbClr val="000000"/>
              </a:buClr>
            </a:pPr>
            <a:endParaRPr lang="en-US"/>
          </a:p>
        </p:txBody>
      </p:sp>
      <p:sp>
        <p:nvSpPr>
          <p:cNvPr id="408582" name="Rectangle 5"/>
          <p:cNvSpPr>
            <a:spLocks noChangeArrowheads="1"/>
          </p:cNvSpPr>
          <p:nvPr/>
        </p:nvSpPr>
        <p:spPr bwMode="auto">
          <a:xfrm>
            <a:off x="6184901" y="1092666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20</a:t>
            </a:r>
          </a:p>
        </p:txBody>
      </p:sp>
      <p:sp>
        <p:nvSpPr>
          <p:cNvPr id="408583" name="Rectangle 6"/>
          <p:cNvSpPr>
            <a:spLocks noChangeArrowheads="1"/>
          </p:cNvSpPr>
          <p:nvPr/>
        </p:nvSpPr>
        <p:spPr bwMode="auto">
          <a:xfrm>
            <a:off x="6184901" y="2019650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945575447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E9FFE4-2E0E-4E96-9484-956BFBEF2C05}" type="slidenum">
              <a:rPr lang="en-US"/>
              <a:pPr/>
              <a:t>172</a:t>
            </a:fld>
            <a:endParaRPr lang="en-US"/>
          </a:p>
        </p:txBody>
      </p:sp>
      <p:sp>
        <p:nvSpPr>
          <p:cNvPr id="408579" name="Rectangle 2"/>
          <p:cNvSpPr>
            <a:spLocks noChangeArrowheads="1"/>
          </p:cNvSpPr>
          <p:nvPr/>
        </p:nvSpPr>
        <p:spPr bwMode="auto">
          <a:xfrm>
            <a:off x="392854" y="3586989"/>
            <a:ext cx="6854613" cy="311976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20067" tIns="28429" rIns="20067" bIns="28429"/>
          <a:lstStyle/>
          <a:p>
            <a:pPr>
              <a:lnSpc>
                <a:spcPts val="1685"/>
              </a:lnSpc>
              <a:buClr>
                <a:srgbClr val="000000"/>
              </a:buClr>
              <a:tabLst>
                <a:tab pos="481614" algn="l"/>
                <a:tab pos="963229" algn="l"/>
                <a:tab pos="1444843" algn="l"/>
              </a:tabLst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408580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46275" y="292100"/>
            <a:ext cx="3806825" cy="2855913"/>
          </a:xfrm>
          <a:ln/>
        </p:spPr>
      </p:sp>
      <p:sp>
        <p:nvSpPr>
          <p:cNvPr id="40858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31520" y="3895658"/>
            <a:ext cx="6137486" cy="1130397"/>
          </a:xfrm>
          <a:noFill/>
          <a:ln/>
        </p:spPr>
        <p:txBody>
          <a:bodyPr/>
          <a:lstStyle/>
          <a:p>
            <a:pPr>
              <a:lnSpc>
                <a:spcPts val="1685"/>
              </a:lnSpc>
              <a:buClr>
                <a:srgbClr val="000000"/>
              </a:buClr>
            </a:pPr>
            <a:endParaRPr lang="en-US"/>
          </a:p>
        </p:txBody>
      </p:sp>
      <p:sp>
        <p:nvSpPr>
          <p:cNvPr id="408582" name="Rectangle 5"/>
          <p:cNvSpPr>
            <a:spLocks noChangeArrowheads="1"/>
          </p:cNvSpPr>
          <p:nvPr/>
        </p:nvSpPr>
        <p:spPr bwMode="auto">
          <a:xfrm>
            <a:off x="6115474" y="998746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20</a:t>
            </a:r>
          </a:p>
        </p:txBody>
      </p:sp>
      <p:sp>
        <p:nvSpPr>
          <p:cNvPr id="408583" name="Rectangle 6"/>
          <p:cNvSpPr>
            <a:spLocks noChangeArrowheads="1"/>
          </p:cNvSpPr>
          <p:nvPr/>
        </p:nvSpPr>
        <p:spPr bwMode="auto">
          <a:xfrm>
            <a:off x="6142070" y="1981039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4107227128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90CA90-D4E9-49F1-BBA3-DC8057740CCB}" type="slidenum">
              <a:rPr lang="en-US"/>
              <a:pPr/>
              <a:t>173</a:t>
            </a:fld>
            <a:endParaRPr lang="en-US"/>
          </a:p>
        </p:txBody>
      </p:sp>
      <p:sp>
        <p:nvSpPr>
          <p:cNvPr id="409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401" y="3444503"/>
            <a:ext cx="6675120" cy="6156697"/>
          </a:xfrm>
          <a:noFill/>
          <a:ln/>
        </p:spPr>
        <p:txBody>
          <a:bodyPr lIns="70235" tIns="33445" rIns="70235" bIns="33445"/>
          <a:lstStyle/>
          <a:p>
            <a:pPr algn="ctr"/>
            <a:endParaRPr lang="en-US"/>
          </a:p>
        </p:txBody>
      </p:sp>
      <p:sp>
        <p:nvSpPr>
          <p:cNvPr id="409604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30425" y="130175"/>
            <a:ext cx="3836988" cy="2878138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2782711445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F13C43-2C68-4C9C-A5A8-7D14D6F2AFF9}" type="slidenum">
              <a:rPr lang="en-US"/>
              <a:pPr/>
              <a:t>174</a:t>
            </a:fld>
            <a:endParaRPr lang="en-US"/>
          </a:p>
        </p:txBody>
      </p:sp>
      <p:sp>
        <p:nvSpPr>
          <p:cNvPr id="4106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395744"/>
            <a:ext cx="7315200" cy="7205456"/>
          </a:xfrm>
          <a:noFill/>
          <a:ln/>
        </p:spPr>
        <p:txBody>
          <a:bodyPr lIns="95320" tIns="46824" rIns="95320" bIns="46824"/>
          <a:lstStyle/>
          <a:p>
            <a:pPr algn="ctr"/>
            <a:endParaRPr lang="en-US"/>
          </a:p>
        </p:txBody>
      </p:sp>
      <p:sp>
        <p:nvSpPr>
          <p:cNvPr id="410628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97088" y="173038"/>
            <a:ext cx="2935287" cy="2200275"/>
          </a:xfrm>
          <a:ln w="12700" cap="flat">
            <a:solidFill>
              <a:schemeClr val="tx1"/>
            </a:solidFill>
          </a:ln>
        </p:spPr>
      </p:sp>
      <p:sp>
        <p:nvSpPr>
          <p:cNvPr id="410629" name="Rectangle 4"/>
          <p:cNvSpPr>
            <a:spLocks noChangeArrowheads="1"/>
          </p:cNvSpPr>
          <p:nvPr/>
        </p:nvSpPr>
        <p:spPr bwMode="auto">
          <a:xfrm>
            <a:off x="6485467" y="967576"/>
            <a:ext cx="8297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21</a:t>
            </a:r>
          </a:p>
        </p:txBody>
      </p:sp>
    </p:spTree>
    <p:extLst>
      <p:ext uri="{BB962C8B-B14F-4D97-AF65-F5344CB8AC3E}">
        <p14:creationId xmlns:p14="http://schemas.microsoft.com/office/powerpoint/2010/main" val="2716215123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3ABB11-FD37-4AD7-A503-9F8677A0AF59}" type="slidenum">
              <a:rPr lang="en-US"/>
              <a:pPr/>
              <a:t>175</a:t>
            </a:fld>
            <a:endParaRPr lang="en-US"/>
          </a:p>
        </p:txBody>
      </p:sp>
      <p:sp>
        <p:nvSpPr>
          <p:cNvPr id="411651" name="Rectangle 2"/>
          <p:cNvSpPr>
            <a:spLocks noChangeArrowheads="1"/>
          </p:cNvSpPr>
          <p:nvPr/>
        </p:nvSpPr>
        <p:spPr bwMode="auto">
          <a:xfrm>
            <a:off x="597747" y="2689000"/>
            <a:ext cx="6229773" cy="6628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5320" tIns="46824" rIns="95320" bIns="46824"/>
          <a:lstStyle/>
          <a:p>
            <a:endParaRPr lang="en-US"/>
          </a:p>
        </p:txBody>
      </p:sp>
      <p:sp>
        <p:nvSpPr>
          <p:cNvPr id="41165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28825" y="292100"/>
            <a:ext cx="2919413" cy="2189163"/>
          </a:xfrm>
          <a:ln/>
        </p:spPr>
      </p:sp>
      <p:sp>
        <p:nvSpPr>
          <p:cNvPr id="41165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35187" y="3040242"/>
            <a:ext cx="6229773" cy="6116933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107298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F6DD0C-A7B3-4194-8DCC-9B8D53AFDCC5}" type="slidenum">
              <a:rPr lang="en-US"/>
              <a:pPr/>
              <a:t>176</a:t>
            </a:fld>
            <a:endParaRPr lang="en-US"/>
          </a:p>
        </p:txBody>
      </p:sp>
      <p:sp>
        <p:nvSpPr>
          <p:cNvPr id="412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2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6187" y="4425333"/>
            <a:ext cx="6499013" cy="5175867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12677" name="Rectangle 5"/>
          <p:cNvSpPr>
            <a:spLocks noChangeArrowheads="1"/>
          </p:cNvSpPr>
          <p:nvPr/>
        </p:nvSpPr>
        <p:spPr bwMode="auto">
          <a:xfrm>
            <a:off x="6561668" y="1343671"/>
            <a:ext cx="753533" cy="477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endParaRPr lang="en-US" b="1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925733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4E5041-EE39-4C47-A9FF-6752A7CBD8A7}" type="slidenum">
              <a:rPr lang="en-US"/>
              <a:pPr/>
              <a:t>177</a:t>
            </a:fld>
            <a:endParaRPr lang="en-US"/>
          </a:p>
        </p:txBody>
      </p:sp>
      <p:sp>
        <p:nvSpPr>
          <p:cNvPr id="4136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400" y="3441190"/>
            <a:ext cx="6746240" cy="5520483"/>
          </a:xfrm>
          <a:noFill/>
          <a:ln/>
        </p:spPr>
        <p:txBody>
          <a:bodyPr lIns="81942" tIns="40135" rIns="81942" bIns="40135"/>
          <a:lstStyle/>
          <a:p>
            <a:endParaRPr lang="en-US"/>
          </a:p>
        </p:txBody>
      </p:sp>
      <p:sp>
        <p:nvSpPr>
          <p:cNvPr id="413700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74800" y="400050"/>
            <a:ext cx="3897313" cy="2922588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2667175265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FB6F54-C90A-496B-A487-96E9D879067B}" type="slidenum">
              <a:rPr lang="en-US"/>
              <a:pPr/>
              <a:t>178</a:t>
            </a:fld>
            <a:endParaRPr lang="en-US"/>
          </a:p>
        </p:txBody>
      </p:sp>
      <p:sp>
        <p:nvSpPr>
          <p:cNvPr id="414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4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6187" y="4425333"/>
            <a:ext cx="6499013" cy="5175867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14725" name="Rectangle 4"/>
          <p:cNvSpPr>
            <a:spLocks noChangeArrowheads="1"/>
          </p:cNvSpPr>
          <p:nvPr/>
        </p:nvSpPr>
        <p:spPr bwMode="auto">
          <a:xfrm>
            <a:off x="6561668" y="1568998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 7</a:t>
            </a:r>
          </a:p>
        </p:txBody>
      </p:sp>
    </p:spTree>
    <p:extLst>
      <p:ext uri="{BB962C8B-B14F-4D97-AF65-F5344CB8AC3E}">
        <p14:creationId xmlns:p14="http://schemas.microsoft.com/office/powerpoint/2010/main" val="3223589748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4573B-18EF-49AC-86D3-1C8CB254FF8B}" type="slidenum">
              <a:rPr lang="en-US"/>
              <a:pPr/>
              <a:t>179</a:t>
            </a:fld>
            <a:endParaRPr lang="en-US"/>
          </a:p>
        </p:txBody>
      </p:sp>
      <p:sp>
        <p:nvSpPr>
          <p:cNvPr id="4157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7707" y="3522373"/>
            <a:ext cx="7037493" cy="6078827"/>
          </a:xfrm>
          <a:noFill/>
          <a:ln/>
        </p:spPr>
        <p:txBody>
          <a:bodyPr lIns="81942" tIns="40135" rIns="81942" bIns="40135"/>
          <a:lstStyle/>
          <a:p>
            <a:pPr marL="240807" indent="-240807">
              <a:lnSpc>
                <a:spcPct val="90000"/>
              </a:lnSpc>
            </a:pPr>
            <a:endParaRPr lang="en-US"/>
          </a:p>
        </p:txBody>
      </p:sp>
      <p:sp>
        <p:nvSpPr>
          <p:cNvPr id="415748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22438" y="141288"/>
            <a:ext cx="4408487" cy="3306762"/>
          </a:xfrm>
          <a:ln w="12700" cap="flat">
            <a:solidFill>
              <a:schemeClr val="tx1"/>
            </a:solidFill>
          </a:ln>
        </p:spPr>
      </p:sp>
      <p:sp>
        <p:nvSpPr>
          <p:cNvPr id="415749" name="Rectangle 4"/>
          <p:cNvSpPr>
            <a:spLocks noChangeArrowheads="1"/>
          </p:cNvSpPr>
          <p:nvPr/>
        </p:nvSpPr>
        <p:spPr bwMode="auto">
          <a:xfrm>
            <a:off x="6561668" y="1868880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  <a:latin typeface="Arial" pitchFamily="34" charset="0"/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  <a:latin typeface="Arial" pitchFamily="34" charset="0"/>
              </a:rPr>
              <a:t>  1</a:t>
            </a:r>
          </a:p>
        </p:txBody>
      </p:sp>
    </p:spTree>
    <p:extLst>
      <p:ext uri="{BB962C8B-B14F-4D97-AF65-F5344CB8AC3E}">
        <p14:creationId xmlns:p14="http://schemas.microsoft.com/office/powerpoint/2010/main" val="21549445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3C565A-A099-41E2-A336-A6467E2693C1}" type="slidenum">
              <a:rPr lang="en-US"/>
              <a:pPr/>
              <a:t>18</a:t>
            </a:fld>
            <a:endParaRPr lang="en-US"/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048602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4573B-18EF-49AC-86D3-1C8CB254FF8B}" type="slidenum">
              <a:rPr lang="en-US"/>
              <a:pPr/>
              <a:t>180</a:t>
            </a:fld>
            <a:endParaRPr lang="en-US"/>
          </a:p>
        </p:txBody>
      </p:sp>
      <p:sp>
        <p:nvSpPr>
          <p:cNvPr id="4157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7707" y="3522373"/>
            <a:ext cx="7037493" cy="6078827"/>
          </a:xfrm>
          <a:noFill/>
          <a:ln/>
        </p:spPr>
        <p:txBody>
          <a:bodyPr lIns="81942" tIns="40135" rIns="81942" bIns="40135"/>
          <a:lstStyle/>
          <a:p>
            <a:pPr marL="240807" indent="-240807">
              <a:lnSpc>
                <a:spcPct val="90000"/>
              </a:lnSpc>
            </a:pPr>
            <a:endParaRPr lang="en-US"/>
          </a:p>
        </p:txBody>
      </p:sp>
      <p:sp>
        <p:nvSpPr>
          <p:cNvPr id="415748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22438" y="141288"/>
            <a:ext cx="4408487" cy="3306762"/>
          </a:xfrm>
          <a:ln w="12700" cap="flat">
            <a:solidFill>
              <a:schemeClr val="tx1"/>
            </a:solidFill>
          </a:ln>
        </p:spPr>
      </p:sp>
      <p:sp>
        <p:nvSpPr>
          <p:cNvPr id="415749" name="Rectangle 4"/>
          <p:cNvSpPr>
            <a:spLocks noChangeArrowheads="1"/>
          </p:cNvSpPr>
          <p:nvPr/>
        </p:nvSpPr>
        <p:spPr bwMode="auto">
          <a:xfrm>
            <a:off x="6561668" y="1868880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  <a:latin typeface="Arial" pitchFamily="34" charset="0"/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  <a:latin typeface="Arial" pitchFamily="34" charset="0"/>
              </a:rPr>
              <a:t>  1</a:t>
            </a:r>
          </a:p>
        </p:txBody>
      </p:sp>
    </p:spTree>
    <p:extLst>
      <p:ext uri="{BB962C8B-B14F-4D97-AF65-F5344CB8AC3E}">
        <p14:creationId xmlns:p14="http://schemas.microsoft.com/office/powerpoint/2010/main" val="2154944535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AC035B-E62A-4E62-A449-37495226DC88}" type="slidenum">
              <a:rPr lang="en-US"/>
              <a:pPr/>
              <a:t>181</a:t>
            </a:fld>
            <a:endParaRPr lang="en-US"/>
          </a:p>
        </p:txBody>
      </p:sp>
      <p:sp>
        <p:nvSpPr>
          <p:cNvPr id="416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6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065430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4C02D6-E86A-43DE-A2DC-B384C5620ECE}" type="slidenum">
              <a:rPr lang="en-US"/>
              <a:pPr/>
              <a:t>182</a:t>
            </a:fld>
            <a:endParaRPr lang="en-US"/>
          </a:p>
        </p:txBody>
      </p:sp>
      <p:sp>
        <p:nvSpPr>
          <p:cNvPr id="417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6150" y="742950"/>
            <a:ext cx="4797425" cy="3598863"/>
          </a:xfrm>
          <a:ln/>
        </p:spPr>
      </p:sp>
      <p:sp>
        <p:nvSpPr>
          <p:cNvPr id="417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895" y="4425333"/>
            <a:ext cx="6312066" cy="4884269"/>
          </a:xfrm>
          <a:noFill/>
          <a:ln/>
        </p:spPr>
        <p:txBody>
          <a:bodyPr/>
          <a:lstStyle/>
          <a:p>
            <a:endParaRPr lang="en-US">
              <a:sym typeface="Symbol" pitchFamily="18" charset="2"/>
            </a:endParaRPr>
          </a:p>
        </p:txBody>
      </p:sp>
      <p:sp>
        <p:nvSpPr>
          <p:cNvPr id="417797" name="Rectangle 4"/>
          <p:cNvSpPr>
            <a:spLocks noChangeArrowheads="1"/>
          </p:cNvSpPr>
          <p:nvPr/>
        </p:nvSpPr>
        <p:spPr bwMode="auto">
          <a:xfrm>
            <a:off x="6177880" y="1488232"/>
            <a:ext cx="8297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 6</a:t>
            </a:r>
          </a:p>
        </p:txBody>
      </p:sp>
    </p:spTree>
    <p:extLst>
      <p:ext uri="{BB962C8B-B14F-4D97-AF65-F5344CB8AC3E}">
        <p14:creationId xmlns:p14="http://schemas.microsoft.com/office/powerpoint/2010/main" val="626520568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0F0CE9-F88F-420A-9C94-5926B0FAB8F6}" type="slidenum">
              <a:rPr lang="en-US"/>
              <a:pPr/>
              <a:t>183</a:t>
            </a:fld>
            <a:endParaRPr lang="en-US"/>
          </a:p>
        </p:txBody>
      </p:sp>
      <p:sp>
        <p:nvSpPr>
          <p:cNvPr id="4188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1801" y="5477406"/>
            <a:ext cx="6639559" cy="3484267"/>
          </a:xfrm>
          <a:noFill/>
          <a:ln/>
        </p:spPr>
        <p:txBody>
          <a:bodyPr lIns="81942" tIns="40135" rIns="81942" bIns="40135"/>
          <a:lstStyle/>
          <a:p>
            <a:pPr>
              <a:lnSpc>
                <a:spcPct val="90000"/>
              </a:lnSpc>
            </a:pPr>
            <a:endParaRPr lang="en-US"/>
          </a:p>
        </p:txBody>
      </p:sp>
      <p:sp>
        <p:nvSpPr>
          <p:cNvPr id="418820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5450" y="292100"/>
            <a:ext cx="6311900" cy="4733925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424480488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6108BD-D8C1-4DDA-B73F-A39705E5207E}" type="slidenum">
              <a:rPr lang="en-US"/>
              <a:pPr/>
              <a:t>184</a:t>
            </a:fld>
            <a:endParaRPr lang="en-US"/>
          </a:p>
        </p:txBody>
      </p:sp>
      <p:sp>
        <p:nvSpPr>
          <p:cNvPr id="419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237387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5279D1-3530-4AE8-9CF8-CD9346D10487}" type="slidenum">
              <a:rPr lang="en-US"/>
              <a:pPr/>
              <a:t>185</a:t>
            </a:fld>
            <a:endParaRPr lang="en-US"/>
          </a:p>
        </p:txBody>
      </p:sp>
      <p:sp>
        <p:nvSpPr>
          <p:cNvPr id="4208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5360" y="4960482"/>
            <a:ext cx="5283200" cy="3920007"/>
          </a:xfrm>
          <a:noFill/>
          <a:ln/>
        </p:spPr>
        <p:txBody>
          <a:bodyPr lIns="81942" tIns="40135" rIns="81942" bIns="40135"/>
          <a:lstStyle/>
          <a:p>
            <a:endParaRPr lang="en-US"/>
          </a:p>
        </p:txBody>
      </p:sp>
      <p:sp>
        <p:nvSpPr>
          <p:cNvPr id="420868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2290212910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D8EE47-A3BA-45AB-82DC-1431E15E69F4}" type="slidenum">
              <a:rPr lang="en-US"/>
              <a:pPr/>
              <a:t>186</a:t>
            </a:fld>
            <a:endParaRPr lang="en-US"/>
          </a:p>
        </p:txBody>
      </p:sp>
      <p:sp>
        <p:nvSpPr>
          <p:cNvPr id="4218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8000" y="4349121"/>
            <a:ext cx="6461968" cy="4699951"/>
          </a:xfrm>
          <a:noFill/>
          <a:ln/>
        </p:spPr>
        <p:txBody>
          <a:bodyPr lIns="81942" tIns="40135" rIns="81942" bIns="40135"/>
          <a:lstStyle/>
          <a:p>
            <a:endParaRPr lang="en-US"/>
          </a:p>
        </p:txBody>
      </p:sp>
      <p:sp>
        <p:nvSpPr>
          <p:cNvPr id="42189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421893" name="Rectangle 5"/>
          <p:cNvSpPr>
            <a:spLocks noChangeArrowheads="1"/>
          </p:cNvSpPr>
          <p:nvPr/>
        </p:nvSpPr>
        <p:spPr bwMode="auto">
          <a:xfrm>
            <a:off x="6321896" y="1548065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658734892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FD3338-75A5-4FBB-87BB-09F2D617EE31}" type="slidenum">
              <a:rPr lang="en-US"/>
              <a:pPr/>
              <a:t>187</a:t>
            </a:fld>
            <a:endParaRPr lang="en-US"/>
          </a:p>
        </p:txBody>
      </p:sp>
      <p:sp>
        <p:nvSpPr>
          <p:cNvPr id="4229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85895" y="3071721"/>
            <a:ext cx="6355319" cy="5905343"/>
          </a:xfrm>
          <a:noFill/>
          <a:ln/>
        </p:spPr>
        <p:txBody>
          <a:bodyPr lIns="81942" tIns="40135" rIns="81942" bIns="40135"/>
          <a:lstStyle/>
          <a:p>
            <a:endParaRPr lang="en-US"/>
          </a:p>
        </p:txBody>
      </p:sp>
      <p:sp>
        <p:nvSpPr>
          <p:cNvPr id="42291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73275" y="217488"/>
            <a:ext cx="3706813" cy="2779712"/>
          </a:xfrm>
          <a:ln w="12700" cap="flat">
            <a:solidFill>
              <a:schemeClr val="tx1"/>
            </a:solidFill>
          </a:ln>
        </p:spPr>
      </p:sp>
      <p:sp>
        <p:nvSpPr>
          <p:cNvPr id="422917" name="Rectangle 5"/>
          <p:cNvSpPr>
            <a:spLocks noChangeArrowheads="1"/>
          </p:cNvSpPr>
          <p:nvPr/>
        </p:nvSpPr>
        <p:spPr bwMode="auto">
          <a:xfrm>
            <a:off x="6187681" y="749118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18</a:t>
            </a:r>
          </a:p>
        </p:txBody>
      </p:sp>
      <p:sp>
        <p:nvSpPr>
          <p:cNvPr id="422918" name="Rectangle 6"/>
          <p:cNvSpPr>
            <a:spLocks noChangeArrowheads="1"/>
          </p:cNvSpPr>
          <p:nvPr/>
        </p:nvSpPr>
        <p:spPr bwMode="auto">
          <a:xfrm>
            <a:off x="6177880" y="1776264"/>
            <a:ext cx="6773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19</a:t>
            </a:r>
          </a:p>
        </p:txBody>
      </p:sp>
    </p:spTree>
    <p:extLst>
      <p:ext uri="{BB962C8B-B14F-4D97-AF65-F5344CB8AC3E}">
        <p14:creationId xmlns:p14="http://schemas.microsoft.com/office/powerpoint/2010/main" val="1349006500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9E4304-5674-4277-96FB-4428F3C96D78}" type="slidenum">
              <a:rPr lang="en-US"/>
              <a:pPr/>
              <a:t>188</a:t>
            </a:fld>
            <a:endParaRPr lang="en-US"/>
          </a:p>
        </p:txBody>
      </p:sp>
      <p:sp>
        <p:nvSpPr>
          <p:cNvPr id="423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3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355737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60B995-945F-4B82-BFBC-18E10A8AED7A}" type="slidenum">
              <a:rPr lang="en-US"/>
              <a:pPr/>
              <a:t>189</a:t>
            </a:fld>
            <a:endParaRPr lang="en-US"/>
          </a:p>
        </p:txBody>
      </p:sp>
      <p:sp>
        <p:nvSpPr>
          <p:cNvPr id="424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4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733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6D6A09-C755-48D7-AC70-9B7E577B8877}" type="slidenum">
              <a:rPr lang="en-US"/>
              <a:pPr/>
              <a:t>19</a:t>
            </a:fld>
            <a:endParaRPr lang="en-US"/>
          </a:p>
        </p:txBody>
      </p:sp>
      <p:sp>
        <p:nvSpPr>
          <p:cNvPr id="245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793204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614BF9-FD97-4EF0-8987-04AA99B790C1}" type="slidenum">
              <a:rPr lang="en-US"/>
              <a:pPr/>
              <a:t>190</a:t>
            </a:fld>
            <a:endParaRPr lang="en-US"/>
          </a:p>
        </p:txBody>
      </p:sp>
      <p:sp>
        <p:nvSpPr>
          <p:cNvPr id="425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5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18345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4D2D7B-C086-466F-BA8A-C3C3597AD534}" type="slidenum">
              <a:rPr lang="en-US"/>
              <a:pPr/>
              <a:t>191</a:t>
            </a:fld>
            <a:endParaRPr lang="en-US"/>
          </a:p>
        </p:txBody>
      </p:sp>
      <p:sp>
        <p:nvSpPr>
          <p:cNvPr id="427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7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929869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B10D37-9331-47D9-B7B3-5569F2DD0AD0}" type="slidenum">
              <a:rPr lang="en-US"/>
              <a:pPr/>
              <a:t>192</a:t>
            </a:fld>
            <a:endParaRPr lang="en-US"/>
          </a:p>
        </p:txBody>
      </p:sp>
      <p:sp>
        <p:nvSpPr>
          <p:cNvPr id="430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500027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17F1B2-C3C3-47EA-8200-0B86759B985E}" type="slidenum">
              <a:rPr lang="en-US"/>
              <a:pPr/>
              <a:t>193</a:t>
            </a:fld>
            <a:endParaRPr lang="en-US"/>
          </a:p>
        </p:txBody>
      </p:sp>
      <p:sp>
        <p:nvSpPr>
          <p:cNvPr id="4311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50240" y="5040009"/>
            <a:ext cx="6177280" cy="4001191"/>
          </a:xfrm>
          <a:noFill/>
          <a:ln/>
        </p:spPr>
        <p:txBody>
          <a:bodyPr lIns="81942" tIns="40135" rIns="81942" bIns="40135"/>
          <a:lstStyle/>
          <a:p>
            <a:endParaRPr lang="en-US" sz="900"/>
          </a:p>
        </p:txBody>
      </p:sp>
      <p:sp>
        <p:nvSpPr>
          <p:cNvPr id="431108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0438" y="693738"/>
            <a:ext cx="5475287" cy="4105275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1151057520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137DBF-0C21-4BC5-A135-23C1D5D4EAEC}" type="slidenum">
              <a:rPr lang="en-US"/>
              <a:pPr/>
              <a:t>194</a:t>
            </a:fld>
            <a:endParaRPr lang="en-US"/>
          </a:p>
        </p:txBody>
      </p:sp>
      <p:sp>
        <p:nvSpPr>
          <p:cNvPr id="432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2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817574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9AB9DF-2A31-4122-B703-1A21EF59B34B}" type="slidenum">
              <a:rPr lang="en-US"/>
              <a:pPr/>
              <a:t>195</a:t>
            </a:fld>
            <a:endParaRPr lang="en-US"/>
          </a:p>
        </p:txBody>
      </p:sp>
      <p:sp>
        <p:nvSpPr>
          <p:cNvPr id="433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3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931693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F8D354-6ABB-49D8-BFF8-2CF60C2287B7}" type="slidenum">
              <a:rPr lang="en-US"/>
              <a:pPr/>
              <a:t>196</a:t>
            </a:fld>
            <a:endParaRPr lang="en-US"/>
          </a:p>
        </p:txBody>
      </p:sp>
      <p:sp>
        <p:nvSpPr>
          <p:cNvPr id="434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4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52639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7942BB-3574-44DE-90C7-48801F5E5E0B}" type="slidenum">
              <a:rPr lang="en-US"/>
              <a:pPr/>
              <a:t>197</a:t>
            </a:fld>
            <a:endParaRPr lang="en-US"/>
          </a:p>
        </p:txBody>
      </p:sp>
      <p:sp>
        <p:nvSpPr>
          <p:cNvPr id="436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6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248099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722477-A955-426F-9D39-63EAB1B41125}" type="slidenum">
              <a:rPr lang="en-US"/>
              <a:pPr/>
              <a:t>198</a:t>
            </a:fld>
            <a:endParaRPr lang="en-US"/>
          </a:p>
        </p:txBody>
      </p:sp>
      <p:sp>
        <p:nvSpPr>
          <p:cNvPr id="437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7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174467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CB1F9-5621-48F5-992F-B1623D743B66}" type="slidenum">
              <a:rPr lang="en-US"/>
              <a:pPr/>
              <a:t>199</a:t>
            </a:fld>
            <a:endParaRPr lang="en-US"/>
          </a:p>
        </p:txBody>
      </p:sp>
      <p:sp>
        <p:nvSpPr>
          <p:cNvPr id="438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8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797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8B9534-1E1D-4A98-8139-CF7578A11B62}" type="slidenum">
              <a:rPr lang="en-US"/>
              <a:pPr/>
              <a:t>2</a:t>
            </a:fld>
            <a:endParaRPr lang="en-US"/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126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BCFA0C-A760-4729-8FF7-22DB26C8B634}" type="slidenum">
              <a:rPr lang="en-US"/>
              <a:pPr/>
              <a:t>20</a:t>
            </a:fld>
            <a:endParaRPr lang="en-US"/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48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1D8E80-0B5B-4CF0-8E63-169091D1C7DB}" type="slidenum">
              <a:rPr lang="en-US"/>
              <a:pPr/>
              <a:t>21</a:t>
            </a:fld>
            <a:endParaRPr lang="en-US"/>
          </a:p>
        </p:txBody>
      </p:sp>
      <p:sp>
        <p:nvSpPr>
          <p:cNvPr id="247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7551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D14066-3424-4C71-B3AE-4F298D033CF6}" type="slidenum">
              <a:rPr lang="en-US"/>
              <a:pPr/>
              <a:t>22</a:t>
            </a:fld>
            <a:endParaRPr lang="en-US"/>
          </a:p>
        </p:txBody>
      </p:sp>
      <p:sp>
        <p:nvSpPr>
          <p:cNvPr id="248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1508" y="4349121"/>
            <a:ext cx="7113693" cy="4960482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3240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A223FB-D264-4783-9898-E10EA548733B}" type="slidenum">
              <a:rPr lang="en-US"/>
              <a:pPr/>
              <a:t>23</a:t>
            </a:fld>
            <a:endParaRPr lang="en-US"/>
          </a:p>
        </p:txBody>
      </p:sp>
      <p:sp>
        <p:nvSpPr>
          <p:cNvPr id="250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1508" y="4425333"/>
            <a:ext cx="7113693" cy="4884269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3269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F15B15-838D-499D-9234-EB3B5A5CC165}" type="slidenum">
              <a:rPr lang="en-US"/>
              <a:pPr/>
              <a:t>24</a:t>
            </a:fld>
            <a:endParaRPr lang="en-US"/>
          </a:p>
        </p:txBody>
      </p:sp>
      <p:sp>
        <p:nvSpPr>
          <p:cNvPr id="252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5101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0906F8-B684-4A4B-A130-B285375C9A8D}" type="slidenum">
              <a:rPr lang="en-US"/>
              <a:pPr/>
              <a:t>25</a:t>
            </a:fld>
            <a:endParaRPr lang="en-US"/>
          </a:p>
        </p:txBody>
      </p:sp>
      <p:sp>
        <p:nvSpPr>
          <p:cNvPr id="253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0480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011F7F-471A-4226-B9F9-CD185B087B34}" type="slidenum">
              <a:rPr lang="en-US"/>
              <a:pPr/>
              <a:t>26</a:t>
            </a:fld>
            <a:endParaRPr lang="en-US"/>
          </a:p>
        </p:txBody>
      </p:sp>
      <p:sp>
        <p:nvSpPr>
          <p:cNvPr id="254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5089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D0C934-B684-471D-8F8C-105533B377EF}" type="slidenum">
              <a:rPr lang="en-US"/>
              <a:pPr/>
              <a:t>27</a:t>
            </a:fld>
            <a:endParaRPr lang="en-US"/>
          </a:p>
        </p:txBody>
      </p:sp>
      <p:sp>
        <p:nvSpPr>
          <p:cNvPr id="256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400481"/>
            <a:ext cx="5364480" cy="4480007"/>
          </a:xfrm>
          <a:noFill/>
          <a:ln/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061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AA8B9E-2E21-45B8-85F5-7C0D1C37FA6C}" type="slidenum">
              <a:rPr lang="en-US"/>
              <a:pPr/>
              <a:t>28</a:t>
            </a:fld>
            <a:endParaRPr lang="en-US"/>
          </a:p>
        </p:txBody>
      </p:sp>
      <p:sp>
        <p:nvSpPr>
          <p:cNvPr id="257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611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3C3833-1576-49FF-B7AA-2C08E985DEB9}" type="slidenum">
              <a:rPr lang="en-US"/>
              <a:pPr/>
              <a:t>29</a:t>
            </a:fld>
            <a:endParaRPr lang="en-US"/>
          </a:p>
        </p:txBody>
      </p:sp>
      <p:sp>
        <p:nvSpPr>
          <p:cNvPr id="258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559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BEBAB-FC3D-4FFA-8047-4D71C2842527}" type="slidenum">
              <a:rPr lang="en-US"/>
              <a:pPr/>
              <a:t>3</a:t>
            </a:fld>
            <a:endParaRPr lang="en-US"/>
          </a:p>
        </p:txBody>
      </p:sp>
      <p:sp>
        <p:nvSpPr>
          <p:cNvPr id="2293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20894" y="3920007"/>
            <a:ext cx="5933440" cy="4801428"/>
          </a:xfrm>
          <a:noFill/>
          <a:ln/>
        </p:spPr>
        <p:txBody>
          <a:bodyPr lIns="81942" tIns="40135" rIns="81942" bIns="40135"/>
          <a:lstStyle/>
          <a:p>
            <a:endParaRPr lang="en-US"/>
          </a:p>
        </p:txBody>
      </p:sp>
      <p:sp>
        <p:nvSpPr>
          <p:cNvPr id="229380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29381" name="Rectangle 5"/>
          <p:cNvSpPr>
            <a:spLocks noChangeArrowheads="1"/>
          </p:cNvSpPr>
          <p:nvPr/>
        </p:nvSpPr>
        <p:spPr bwMode="auto">
          <a:xfrm>
            <a:off x="201508" y="4574447"/>
            <a:ext cx="6835986" cy="480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pPr marL="481614" indent="-481614"/>
            <a:r>
              <a:rPr lang="en-US" sz="1700" u="sng">
                <a:latin typeface="Arial" pitchFamily="34" charset="0"/>
              </a:rPr>
              <a:t>Stated as objectives, upon completion of this course, you should</a:t>
            </a:r>
            <a:r>
              <a:rPr lang="en-US" sz="1700">
                <a:latin typeface="Arial" pitchFamily="34" charset="0"/>
              </a:rPr>
              <a:t>: </a:t>
            </a:r>
          </a:p>
          <a:p>
            <a:pPr marL="481614" indent="-481614"/>
            <a:endParaRPr lang="en-US" sz="1700">
              <a:latin typeface="Arial" pitchFamily="34" charset="0"/>
            </a:endParaRPr>
          </a:p>
          <a:p>
            <a:pPr marL="481614" indent="-481614">
              <a:buFontTx/>
              <a:buAutoNum type="arabicPeriod"/>
            </a:pPr>
            <a:r>
              <a:rPr lang="en-US" sz="1700">
                <a:latin typeface="Arial" pitchFamily="34" charset="0"/>
              </a:rPr>
              <a:t>Be familiar with some industrial uses of plastic resins. </a:t>
            </a:r>
          </a:p>
          <a:p>
            <a:pPr marL="481614" indent="-481614">
              <a:buFontTx/>
              <a:buAutoNum type="arabicPeriod"/>
            </a:pPr>
            <a:endParaRPr lang="en-US" sz="1700">
              <a:latin typeface="Arial" pitchFamily="34" charset="0"/>
            </a:endParaRPr>
          </a:p>
          <a:p>
            <a:pPr marL="481614" indent="-481614">
              <a:buFontTx/>
              <a:buAutoNum type="arabicPeriod"/>
            </a:pPr>
            <a:r>
              <a:rPr lang="en-US" sz="1700">
                <a:solidFill>
                  <a:srgbClr val="009900"/>
                </a:solidFill>
                <a:latin typeface="Arial" pitchFamily="34" charset="0"/>
              </a:rPr>
              <a:t>Using appropriate terminology</a:t>
            </a:r>
            <a:r>
              <a:rPr lang="en-US" sz="1700">
                <a:latin typeface="Arial" pitchFamily="34" charset="0"/>
              </a:rPr>
              <a:t>, be able to explain the theory of operations of polyester and epoxy resins.</a:t>
            </a:r>
          </a:p>
          <a:p>
            <a:pPr marL="481614" indent="-481614">
              <a:buFontTx/>
              <a:buAutoNum type="arabicPeriod"/>
            </a:pPr>
            <a:endParaRPr lang="en-US" sz="1700">
              <a:latin typeface="Arial" pitchFamily="34" charset="0"/>
            </a:endParaRPr>
          </a:p>
          <a:p>
            <a:pPr marL="481614" indent="-481614">
              <a:buFontTx/>
              <a:buAutoNum type="arabicPeriod"/>
            </a:pPr>
            <a:r>
              <a:rPr lang="en-US" sz="1700">
                <a:latin typeface="Arial" pitchFamily="34" charset="0"/>
              </a:rPr>
              <a:t>Be able to describe the major methods and devices used in controlling air contaminant emissions from polyester resin operations.</a:t>
            </a:r>
          </a:p>
          <a:p>
            <a:pPr marL="481614" indent="-481614">
              <a:buFontTx/>
              <a:buAutoNum type="arabicPeriod"/>
            </a:pPr>
            <a:endParaRPr lang="en-US" sz="1700">
              <a:latin typeface="Arial" pitchFamily="34" charset="0"/>
            </a:endParaRPr>
          </a:p>
          <a:p>
            <a:pPr marL="481614" indent="-481614">
              <a:buFontTx/>
              <a:buAutoNum type="arabicPeriod"/>
            </a:pPr>
            <a:r>
              <a:rPr lang="en-US" sz="1700">
                <a:latin typeface="Arial" pitchFamily="34" charset="0"/>
              </a:rPr>
              <a:t>Be familiar with some of the implementing HAP emission control regulations.</a:t>
            </a:r>
          </a:p>
          <a:p>
            <a:pPr marL="481614" indent="-481614">
              <a:buFontTx/>
              <a:buAutoNum type="arabicPeriod"/>
            </a:pPr>
            <a:endParaRPr lang="en-US" sz="1700">
              <a:latin typeface="Arial" pitchFamily="34" charset="0"/>
            </a:endParaRPr>
          </a:p>
          <a:p>
            <a:pPr marL="481614" indent="-481614">
              <a:buFontTx/>
              <a:buAutoNum type="arabicPeriod"/>
            </a:pPr>
            <a:r>
              <a:rPr lang="en-US" sz="1700">
                <a:latin typeface="Arial" pitchFamily="34" charset="0"/>
              </a:rPr>
              <a:t>Be familiar with some typical polyester resin permit conditions.</a:t>
            </a:r>
          </a:p>
          <a:p>
            <a:pPr marL="481614" indent="-481614">
              <a:buFontTx/>
              <a:buAutoNum type="arabicPeriod"/>
            </a:pPr>
            <a:endParaRPr lang="en-US" sz="1700">
              <a:latin typeface="Arial" pitchFamily="34" charset="0"/>
            </a:endParaRPr>
          </a:p>
          <a:p>
            <a:pPr marL="481614" indent="-481614">
              <a:buFontTx/>
              <a:buAutoNum type="arabicPeriod"/>
            </a:pPr>
            <a:r>
              <a:rPr lang="en-US" sz="1700">
                <a:latin typeface="Arial" pitchFamily="34" charset="0"/>
              </a:rPr>
              <a:t>Be able to explain how to conduct an inspection of a polyester resin operation.</a:t>
            </a:r>
            <a:endParaRPr lang="en-US" sz="1700"/>
          </a:p>
        </p:txBody>
      </p:sp>
    </p:spTree>
    <p:extLst>
      <p:ext uri="{BB962C8B-B14F-4D97-AF65-F5344CB8AC3E}">
        <p14:creationId xmlns:p14="http://schemas.microsoft.com/office/powerpoint/2010/main" val="29060067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BE4FA1-0EE8-4C1B-8E69-233F50B7641C}" type="slidenum">
              <a:rPr lang="en-US"/>
              <a:pPr/>
              <a:t>30</a:t>
            </a:fld>
            <a:endParaRPr lang="en-US"/>
          </a:p>
        </p:txBody>
      </p:sp>
      <p:sp>
        <p:nvSpPr>
          <p:cNvPr id="259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6355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81BFDC-F755-45E3-9FB8-B60C333DFECA}" type="slidenum">
              <a:rPr lang="en-US"/>
              <a:pPr/>
              <a:t>31</a:t>
            </a:fld>
            <a:endParaRPr lang="en-US"/>
          </a:p>
        </p:txBody>
      </p:sp>
      <p:sp>
        <p:nvSpPr>
          <p:cNvPr id="260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6187" y="4425333"/>
            <a:ext cx="6499013" cy="5175867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60101" name="Rectangle 4"/>
          <p:cNvSpPr>
            <a:spLocks noChangeArrowheads="1"/>
          </p:cNvSpPr>
          <p:nvPr/>
        </p:nvSpPr>
        <p:spPr bwMode="auto">
          <a:xfrm>
            <a:off x="6561668" y="1494441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11</a:t>
            </a:r>
          </a:p>
        </p:txBody>
      </p:sp>
    </p:spTree>
    <p:extLst>
      <p:ext uri="{BB962C8B-B14F-4D97-AF65-F5344CB8AC3E}">
        <p14:creationId xmlns:p14="http://schemas.microsoft.com/office/powerpoint/2010/main" val="22026996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0BAD10-DC41-4A31-96DC-C77A612C28E7}" type="slidenum">
              <a:rPr lang="en-US"/>
              <a:pPr/>
              <a:t>32</a:t>
            </a:fld>
            <a:endParaRPr lang="en-US"/>
          </a:p>
        </p:txBody>
      </p:sp>
      <p:sp>
        <p:nvSpPr>
          <p:cNvPr id="261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9375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505A75-F55C-43FA-B8B2-799E16B3D1FE}" type="slidenum">
              <a:rPr lang="en-US"/>
              <a:pPr/>
              <a:t>33</a:t>
            </a:fld>
            <a:endParaRPr lang="en-US"/>
          </a:p>
        </p:txBody>
      </p:sp>
      <p:sp>
        <p:nvSpPr>
          <p:cNvPr id="262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1044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FACAA1-748F-4244-93CE-C61CB9956247}" type="slidenum">
              <a:rPr lang="en-US"/>
              <a:pPr/>
              <a:t>34</a:t>
            </a:fld>
            <a:endParaRPr lang="en-US"/>
          </a:p>
        </p:txBody>
      </p:sp>
      <p:sp>
        <p:nvSpPr>
          <p:cNvPr id="263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12125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6DE75A-D323-47F7-B7F0-46BF621AECB4}" type="slidenum">
              <a:rPr lang="en-US"/>
              <a:pPr/>
              <a:t>35</a:t>
            </a:fld>
            <a:endParaRPr lang="en-US"/>
          </a:p>
        </p:txBody>
      </p:sp>
      <p:sp>
        <p:nvSpPr>
          <p:cNvPr id="264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841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63113A-F67A-4CB1-B178-05B4513B8CA9}" type="slidenum">
              <a:rPr lang="en-US"/>
              <a:pPr/>
              <a:t>36</a:t>
            </a:fld>
            <a:endParaRPr lang="en-US"/>
          </a:p>
        </p:txBody>
      </p:sp>
      <p:sp>
        <p:nvSpPr>
          <p:cNvPr id="265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8888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4AF6C0-8A05-41C2-9086-3B760E6DD79E}" type="slidenum">
              <a:rPr lang="en-US"/>
              <a:pPr/>
              <a:t>37</a:t>
            </a:fld>
            <a:endParaRPr lang="en-US"/>
          </a:p>
        </p:txBody>
      </p:sp>
      <p:sp>
        <p:nvSpPr>
          <p:cNvPr id="266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1593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B71755-3D6C-4068-8263-753878785797}" type="slidenum">
              <a:rPr lang="en-US"/>
              <a:pPr/>
              <a:t>38</a:t>
            </a:fld>
            <a:endParaRPr lang="en-US"/>
          </a:p>
        </p:txBody>
      </p:sp>
      <p:sp>
        <p:nvSpPr>
          <p:cNvPr id="267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6187" y="4349121"/>
            <a:ext cx="6499013" cy="5252080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67269" name="Rectangle 4"/>
          <p:cNvSpPr>
            <a:spLocks noChangeArrowheads="1"/>
          </p:cNvSpPr>
          <p:nvPr/>
        </p:nvSpPr>
        <p:spPr bwMode="auto">
          <a:xfrm>
            <a:off x="6561668" y="1643554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30483412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F82E01-EF62-49CB-92A2-442C8824AB1A}" type="slidenum">
              <a:rPr lang="en-US"/>
              <a:pPr/>
              <a:t>39</a:t>
            </a:fld>
            <a:endParaRPr lang="en-US"/>
          </a:p>
        </p:txBody>
      </p:sp>
      <p:sp>
        <p:nvSpPr>
          <p:cNvPr id="268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182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09E55A-67F6-4208-B9DC-901547AB6D75}" type="slidenum">
              <a:rPr lang="en-US"/>
              <a:pPr/>
              <a:t>4</a:t>
            </a:fld>
            <a:endParaRPr lang="en-US"/>
          </a:p>
        </p:txBody>
      </p:sp>
      <p:sp>
        <p:nvSpPr>
          <p:cNvPr id="230403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81942" tIns="40135" rIns="81942" bIns="40135"/>
          <a:lstStyle/>
          <a:p>
            <a:endParaRPr lang="en-US"/>
          </a:p>
        </p:txBody>
      </p:sp>
      <p:sp>
        <p:nvSpPr>
          <p:cNvPr id="230404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30405" name="Rectangle 4"/>
          <p:cNvSpPr>
            <a:spLocks noChangeArrowheads="1"/>
          </p:cNvSpPr>
          <p:nvPr/>
        </p:nvSpPr>
        <p:spPr bwMode="auto">
          <a:xfrm>
            <a:off x="1209040" y="3818942"/>
            <a:ext cx="4715934" cy="3734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1942" tIns="40135" rIns="81942" bIns="40135">
            <a:spAutoFit/>
          </a:bodyPr>
          <a:lstStyle/>
          <a:p>
            <a:pPr defTabSz="812724"/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398834604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1E92AA-795B-481D-BDDD-BA45A0D676CB}" type="slidenum">
              <a:rPr lang="en-US"/>
              <a:pPr/>
              <a:t>40</a:t>
            </a:fld>
            <a:endParaRPr lang="en-US"/>
          </a:p>
        </p:txBody>
      </p:sp>
      <p:sp>
        <p:nvSpPr>
          <p:cNvPr id="269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1" y="4499890"/>
            <a:ext cx="6451600" cy="45843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41795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BB08D2-5021-4016-A5A9-2D54EF12919E}" type="slidenum">
              <a:rPr lang="en-US"/>
              <a:pPr/>
              <a:t>41</a:t>
            </a:fld>
            <a:endParaRPr lang="en-US"/>
          </a:p>
        </p:txBody>
      </p:sp>
      <p:sp>
        <p:nvSpPr>
          <p:cNvPr id="270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428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078265-DA2E-4A95-A826-B4B8F2652672}" type="slidenum">
              <a:rPr lang="en-US"/>
              <a:pPr/>
              <a:t>42</a:t>
            </a:fld>
            <a:endParaRPr lang="en-US"/>
          </a:p>
        </p:txBody>
      </p:sp>
      <p:sp>
        <p:nvSpPr>
          <p:cNvPr id="271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91231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431414-F74F-42C8-954E-BEF7B871D3D0}" type="slidenum">
              <a:rPr lang="en-US"/>
              <a:pPr/>
              <a:t>43</a:t>
            </a:fld>
            <a:endParaRPr lang="en-US"/>
          </a:p>
        </p:txBody>
      </p:sp>
      <p:sp>
        <p:nvSpPr>
          <p:cNvPr id="272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79694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55837F-5951-42CD-8A3D-845D877BEF45}" type="slidenum">
              <a:rPr lang="en-US"/>
              <a:pPr/>
              <a:t>44</a:t>
            </a:fld>
            <a:endParaRPr lang="en-US"/>
          </a:p>
        </p:txBody>
      </p:sp>
      <p:sp>
        <p:nvSpPr>
          <p:cNvPr id="273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17564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1FDDC9-7C86-41C1-87D9-36D4FE71346C}" type="slidenum">
              <a:rPr lang="en-US"/>
              <a:pPr/>
              <a:t>45</a:t>
            </a:fld>
            <a:endParaRPr lang="en-US"/>
          </a:p>
        </p:txBody>
      </p:sp>
      <p:sp>
        <p:nvSpPr>
          <p:cNvPr id="274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91541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6F3305-6381-40C5-8D87-8C8D04906D58}" type="slidenum">
              <a:rPr lang="en-US"/>
              <a:pPr/>
              <a:t>46</a:t>
            </a:fld>
            <a:endParaRPr lang="en-US"/>
          </a:p>
        </p:txBody>
      </p:sp>
      <p:sp>
        <p:nvSpPr>
          <p:cNvPr id="275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07713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3966D3-036A-4D30-B4FA-223407532ED3}" type="slidenum">
              <a:rPr lang="en-US"/>
              <a:pPr/>
              <a:t>47</a:t>
            </a:fld>
            <a:endParaRPr lang="en-US"/>
          </a:p>
        </p:txBody>
      </p:sp>
      <p:sp>
        <p:nvSpPr>
          <p:cNvPr id="276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96802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BEEFBB-E16F-46C6-868B-50946FEE2CD0}" type="slidenum">
              <a:rPr lang="en-US"/>
              <a:pPr/>
              <a:t>48</a:t>
            </a:fld>
            <a:endParaRPr lang="en-US"/>
          </a:p>
        </p:txBody>
      </p:sp>
      <p:sp>
        <p:nvSpPr>
          <p:cNvPr id="277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8146570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6CA5D5-E266-4D57-9E4F-83D47C52B06C}" type="slidenum">
              <a:rPr lang="en-US"/>
              <a:pPr/>
              <a:t>49</a:t>
            </a:fld>
            <a:endParaRPr lang="en-US"/>
          </a:p>
        </p:txBody>
      </p:sp>
      <p:sp>
        <p:nvSpPr>
          <p:cNvPr id="278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29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12C5E4-11BF-4E6C-95D1-D6889E2D0FD8}" type="slidenum">
              <a:rPr lang="en-US"/>
              <a:pPr/>
              <a:t>5</a:t>
            </a:fld>
            <a:endParaRPr lang="en-US"/>
          </a:p>
        </p:txBody>
      </p:sp>
      <p:sp>
        <p:nvSpPr>
          <p:cNvPr id="231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16561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809EC4-C34A-4F5E-B2F5-3BE7BA2374EB}" type="slidenum">
              <a:rPr lang="en-US"/>
              <a:pPr/>
              <a:t>50</a:t>
            </a:fld>
            <a:endParaRPr lang="en-US"/>
          </a:p>
        </p:txBody>
      </p:sp>
      <p:sp>
        <p:nvSpPr>
          <p:cNvPr id="279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1280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111577-0039-41E7-B257-46BE5066185D}" type="slidenum">
              <a:rPr lang="en-US"/>
              <a:pPr/>
              <a:t>51</a:t>
            </a:fld>
            <a:endParaRPr lang="en-US"/>
          </a:p>
        </p:txBody>
      </p:sp>
      <p:sp>
        <p:nvSpPr>
          <p:cNvPr id="280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0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30604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8B8F72-D344-419C-811B-9F65FF517236}" type="slidenum">
              <a:rPr lang="en-US"/>
              <a:pPr/>
              <a:t>52</a:t>
            </a:fld>
            <a:endParaRPr lang="en-US"/>
          </a:p>
        </p:txBody>
      </p:sp>
      <p:sp>
        <p:nvSpPr>
          <p:cNvPr id="281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41739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35E21C-11C9-4C8B-BD70-025BBBDE8697}" type="slidenum">
              <a:rPr lang="en-US"/>
              <a:pPr/>
              <a:t>53</a:t>
            </a:fld>
            <a:endParaRPr lang="en-US"/>
          </a:p>
        </p:txBody>
      </p:sp>
      <p:sp>
        <p:nvSpPr>
          <p:cNvPr id="282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2094" y="4425333"/>
            <a:ext cx="6653106" cy="5175867"/>
          </a:xfrm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282629" name="Rectangle 6"/>
          <p:cNvSpPr>
            <a:spLocks noChangeArrowheads="1"/>
          </p:cNvSpPr>
          <p:nvPr/>
        </p:nvSpPr>
        <p:spPr bwMode="auto">
          <a:xfrm>
            <a:off x="6485467" y="1343672"/>
            <a:ext cx="8297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23</a:t>
            </a:r>
          </a:p>
        </p:txBody>
      </p:sp>
    </p:spTree>
    <p:extLst>
      <p:ext uri="{BB962C8B-B14F-4D97-AF65-F5344CB8AC3E}">
        <p14:creationId xmlns:p14="http://schemas.microsoft.com/office/powerpoint/2010/main" val="251405314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EF778B-963F-4B4E-92D7-2600A16AC469}" type="slidenum">
              <a:rPr lang="en-US"/>
              <a:pPr/>
              <a:t>54</a:t>
            </a:fld>
            <a:endParaRPr lang="en-US"/>
          </a:p>
        </p:txBody>
      </p:sp>
      <p:sp>
        <p:nvSpPr>
          <p:cNvPr id="283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989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C9E2A7-50C1-40F9-A5C8-2578729CEE8A}" type="slidenum">
              <a:rPr lang="en-US"/>
              <a:pPr/>
              <a:t>55</a:t>
            </a:fld>
            <a:endParaRPr lang="en-US"/>
          </a:p>
        </p:txBody>
      </p:sp>
      <p:sp>
        <p:nvSpPr>
          <p:cNvPr id="284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44150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5ED449-156F-4FE3-8F20-EF0B5CA56A24}" type="slidenum">
              <a:rPr lang="en-US"/>
              <a:pPr/>
              <a:t>56</a:t>
            </a:fld>
            <a:endParaRPr lang="en-US"/>
          </a:p>
        </p:txBody>
      </p:sp>
      <p:sp>
        <p:nvSpPr>
          <p:cNvPr id="285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499889"/>
            <a:ext cx="7315200" cy="4358905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19920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247819-624A-4DA3-8C01-A8E2C44EC867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5877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B3C96C-C60F-4E84-8378-D9D3679B1ECF}" type="slidenum">
              <a:rPr lang="en-US"/>
              <a:pPr/>
              <a:t>58</a:t>
            </a:fld>
            <a:endParaRPr lang="en-US"/>
          </a:p>
        </p:txBody>
      </p:sp>
      <p:sp>
        <p:nvSpPr>
          <p:cNvPr id="286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80615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9843D5-CDDB-4DBA-8F5F-B52389E5F08E}" type="slidenum">
              <a:rPr lang="en-US"/>
              <a:pPr/>
              <a:t>59</a:t>
            </a:fld>
            <a:endParaRPr lang="en-US"/>
          </a:p>
        </p:txBody>
      </p:sp>
      <p:sp>
        <p:nvSpPr>
          <p:cNvPr id="287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1191"/>
            <a:ext cx="5364480" cy="4559535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19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961BF9-A8E3-4693-86CA-20CDC730093D}" type="slidenum">
              <a:rPr lang="en-US"/>
              <a:pPr/>
              <a:t>6</a:t>
            </a:fld>
            <a:endParaRPr lang="en-US"/>
          </a:p>
        </p:txBody>
      </p:sp>
      <p:sp>
        <p:nvSpPr>
          <p:cNvPr id="2324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39614" y="4720245"/>
            <a:ext cx="5769186" cy="4400481"/>
          </a:xfrm>
          <a:noFill/>
          <a:ln/>
        </p:spPr>
        <p:txBody>
          <a:bodyPr lIns="81942" tIns="40135" rIns="81942" bIns="40135"/>
          <a:lstStyle/>
          <a:p>
            <a:endParaRPr lang="en-US">
              <a:sym typeface="Symbol" pitchFamily="18" charset="2"/>
            </a:endParaRPr>
          </a:p>
        </p:txBody>
      </p:sp>
      <p:sp>
        <p:nvSpPr>
          <p:cNvPr id="23245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234496932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599861-B205-41CD-99F4-729851E668D2}" type="slidenum">
              <a:rPr lang="en-US"/>
              <a:pPr/>
              <a:t>60</a:t>
            </a:fld>
            <a:endParaRPr lang="en-US"/>
          </a:p>
        </p:txBody>
      </p:sp>
      <p:sp>
        <p:nvSpPr>
          <p:cNvPr id="288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3814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7B2EEB-A146-4118-983F-8D858CEA0329}" type="slidenum">
              <a:rPr lang="en-US"/>
              <a:pPr/>
              <a:t>61</a:t>
            </a:fld>
            <a:endParaRPr lang="en-US"/>
          </a:p>
        </p:txBody>
      </p:sp>
      <p:sp>
        <p:nvSpPr>
          <p:cNvPr id="289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1192"/>
            <a:ext cx="5364480" cy="4559534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17033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247819-624A-4DA3-8C01-A8E2C44EC867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78471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2719A2-9947-4D40-9C90-4B9C1EBBE9C8}" type="slidenum">
              <a:rPr lang="en-US"/>
              <a:pPr/>
              <a:t>63</a:t>
            </a:fld>
            <a:endParaRPr lang="en-US"/>
          </a:p>
        </p:txBody>
      </p:sp>
      <p:sp>
        <p:nvSpPr>
          <p:cNvPr id="290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41763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247819-624A-4DA3-8C01-A8E2C44EC867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61772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F513CD-342F-40C6-B45D-7D3A3CDCA9B2}" type="slidenum">
              <a:rPr lang="en-US"/>
              <a:pPr/>
              <a:t>65</a:t>
            </a:fld>
            <a:endParaRPr lang="en-US"/>
          </a:p>
        </p:txBody>
      </p:sp>
      <p:sp>
        <p:nvSpPr>
          <p:cNvPr id="291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47970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AFFA38-B7FC-445F-B357-7F4D20C82D4D}" type="slidenum">
              <a:rPr lang="en-US"/>
              <a:pPr/>
              <a:t>66</a:t>
            </a:fld>
            <a:endParaRPr lang="en-US"/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44428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247819-624A-4DA3-8C01-A8E2C44EC867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946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A491B9-08DB-46CC-89DB-A5EAF453E24E}" type="slidenum">
              <a:rPr lang="en-US"/>
              <a:pPr/>
              <a:t>68</a:t>
            </a:fld>
            <a:endParaRPr lang="en-US"/>
          </a:p>
        </p:txBody>
      </p:sp>
      <p:sp>
        <p:nvSpPr>
          <p:cNvPr id="293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31118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02760A-EF60-44F6-B67D-50355EB0545E}" type="slidenum">
              <a:rPr lang="en-US"/>
              <a:pPr/>
              <a:t>69</a:t>
            </a:fld>
            <a:endParaRPr lang="en-US"/>
          </a:p>
        </p:txBody>
      </p:sp>
      <p:sp>
        <p:nvSpPr>
          <p:cNvPr id="294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162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A76753-96C0-4B37-8EF1-BD2284FE3B3D}" type="slidenum">
              <a:rPr lang="en-US"/>
              <a:pPr/>
              <a:t>7</a:t>
            </a:fld>
            <a:endParaRPr lang="en-US"/>
          </a:p>
        </p:txBody>
      </p:sp>
      <p:sp>
        <p:nvSpPr>
          <p:cNvPr id="2334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50240" y="4561192"/>
            <a:ext cx="5933440" cy="4480007"/>
          </a:xfrm>
          <a:noFill/>
          <a:ln/>
        </p:spPr>
        <p:txBody>
          <a:bodyPr lIns="81942" tIns="40135" rIns="81942" bIns="40135"/>
          <a:lstStyle/>
          <a:p>
            <a:endParaRPr lang="en-US"/>
          </a:p>
        </p:txBody>
      </p:sp>
      <p:sp>
        <p:nvSpPr>
          <p:cNvPr id="23347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38209153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FA6C2F-3836-46AE-AE42-C4ADF9A175C0}" type="slidenum">
              <a:rPr lang="en-US"/>
              <a:pPr/>
              <a:t>70</a:t>
            </a:fld>
            <a:endParaRPr lang="en-US"/>
          </a:p>
        </p:txBody>
      </p:sp>
      <p:sp>
        <p:nvSpPr>
          <p:cNvPr id="295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98694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C43ABC-7400-419B-A87E-8BAB0CE0957F}" type="slidenum">
              <a:rPr lang="en-US"/>
              <a:pPr/>
              <a:t>71</a:t>
            </a:fld>
            <a:endParaRPr lang="en-US"/>
          </a:p>
        </p:txBody>
      </p:sp>
      <p:sp>
        <p:nvSpPr>
          <p:cNvPr id="296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12173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3D6181-6DF8-44F0-B05B-85C296DA9F6F}" type="slidenum">
              <a:rPr lang="en-US"/>
              <a:pPr/>
              <a:t>72</a:t>
            </a:fld>
            <a:endParaRPr lang="en-US"/>
          </a:p>
        </p:txBody>
      </p:sp>
      <p:sp>
        <p:nvSpPr>
          <p:cNvPr id="297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16838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0644B2-EBA1-417E-B80E-949C667659C4}" type="slidenum">
              <a:rPr lang="en-US"/>
              <a:pPr/>
              <a:t>73</a:t>
            </a:fld>
            <a:endParaRPr lang="en-US"/>
          </a:p>
        </p:txBody>
      </p:sp>
      <p:sp>
        <p:nvSpPr>
          <p:cNvPr id="299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5610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247819-624A-4DA3-8C01-A8E2C44EC867}" type="slidenum">
              <a:rPr lang="en-US" smtClean="0"/>
              <a:pPr>
                <a:defRPr/>
              </a:pPr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8591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025FFD-2AE6-4504-9365-A79E7BB63F6C}" type="slidenum">
              <a:rPr lang="en-US"/>
              <a:pPr/>
              <a:t>75</a:t>
            </a:fld>
            <a:endParaRPr lang="en-US"/>
          </a:p>
        </p:txBody>
      </p:sp>
      <p:sp>
        <p:nvSpPr>
          <p:cNvPr id="300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6187" y="4349121"/>
            <a:ext cx="6499013" cy="5252080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00037" name="Rectangle 4"/>
          <p:cNvSpPr>
            <a:spLocks noChangeArrowheads="1"/>
          </p:cNvSpPr>
          <p:nvPr/>
        </p:nvSpPr>
        <p:spPr bwMode="auto">
          <a:xfrm>
            <a:off x="6561668" y="1494441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13</a:t>
            </a:r>
          </a:p>
        </p:txBody>
      </p:sp>
    </p:spTree>
    <p:extLst>
      <p:ext uri="{BB962C8B-B14F-4D97-AF65-F5344CB8AC3E}">
        <p14:creationId xmlns:p14="http://schemas.microsoft.com/office/powerpoint/2010/main" val="171215890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1D7328-1637-476A-BE75-02EDA20A71D8}" type="slidenum">
              <a:rPr lang="en-US"/>
              <a:pPr/>
              <a:t>76</a:t>
            </a:fld>
            <a:endParaRPr lang="en-US"/>
          </a:p>
        </p:txBody>
      </p:sp>
      <p:sp>
        <p:nvSpPr>
          <p:cNvPr id="301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73994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649020-51B4-4558-836E-94F9223CE3C6}" type="slidenum">
              <a:rPr lang="en-US"/>
              <a:pPr/>
              <a:t>77</a:t>
            </a:fld>
            <a:endParaRPr lang="en-US"/>
          </a:p>
        </p:txBody>
      </p:sp>
      <p:sp>
        <p:nvSpPr>
          <p:cNvPr id="302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84661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5376C8-0C4D-429B-A1B8-1EB5E35A8A48}" type="slidenum">
              <a:rPr lang="en-US"/>
              <a:pPr/>
              <a:t>78</a:t>
            </a:fld>
            <a:endParaRPr lang="en-US"/>
          </a:p>
        </p:txBody>
      </p:sp>
      <p:sp>
        <p:nvSpPr>
          <p:cNvPr id="303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3713498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978A8A-68CF-4829-A29D-338BF1717DC9}" type="slidenum">
              <a:rPr lang="en-US"/>
              <a:pPr/>
              <a:t>79</a:t>
            </a:fld>
            <a:endParaRPr lang="en-US"/>
          </a:p>
        </p:txBody>
      </p:sp>
      <p:sp>
        <p:nvSpPr>
          <p:cNvPr id="304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566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07971A-6A54-4736-BCC6-A6899B808C8E}" type="slidenum">
              <a:rPr lang="en-US"/>
              <a:pPr/>
              <a:t>8</a:t>
            </a:fld>
            <a:endParaRPr lang="en-US"/>
          </a:p>
        </p:txBody>
      </p:sp>
      <p:sp>
        <p:nvSpPr>
          <p:cNvPr id="2344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77707" y="4425333"/>
            <a:ext cx="6835987" cy="4809712"/>
          </a:xfrm>
          <a:noFill/>
          <a:ln/>
        </p:spPr>
        <p:txBody>
          <a:bodyPr lIns="81942" tIns="40135" rIns="81942" bIns="40135"/>
          <a:lstStyle/>
          <a:p>
            <a:endParaRPr lang="en-US"/>
          </a:p>
        </p:txBody>
      </p:sp>
      <p:sp>
        <p:nvSpPr>
          <p:cNvPr id="234500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6338" y="517525"/>
            <a:ext cx="4797425" cy="3598863"/>
          </a:xfrm>
          <a:ln w="12700" cap="flat">
            <a:solidFill>
              <a:schemeClr val="tx1"/>
            </a:solidFill>
          </a:ln>
        </p:spPr>
      </p:sp>
      <p:sp>
        <p:nvSpPr>
          <p:cNvPr id="234501" name="Rectangle 5"/>
          <p:cNvSpPr>
            <a:spLocks noChangeArrowheads="1"/>
          </p:cNvSpPr>
          <p:nvPr/>
        </p:nvSpPr>
        <p:spPr bwMode="auto">
          <a:xfrm>
            <a:off x="6407573" y="1494441"/>
            <a:ext cx="907627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15</a:t>
            </a:r>
          </a:p>
        </p:txBody>
      </p:sp>
    </p:spTree>
    <p:extLst>
      <p:ext uri="{BB962C8B-B14F-4D97-AF65-F5344CB8AC3E}">
        <p14:creationId xmlns:p14="http://schemas.microsoft.com/office/powerpoint/2010/main" val="385413804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053869-AEF8-4AF9-9C6A-B316FFAB5B9B}" type="slidenum">
              <a:rPr lang="en-US"/>
              <a:pPr/>
              <a:t>80</a:t>
            </a:fld>
            <a:endParaRPr lang="en-US"/>
          </a:p>
        </p:txBody>
      </p:sp>
      <p:sp>
        <p:nvSpPr>
          <p:cNvPr id="305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49580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A249E9-6CFF-4788-93D6-BCDA8DA6E812}" type="slidenum">
              <a:rPr lang="en-US"/>
              <a:pPr/>
              <a:t>81</a:t>
            </a:fld>
            <a:endParaRPr lang="en-US"/>
          </a:p>
        </p:txBody>
      </p:sp>
      <p:sp>
        <p:nvSpPr>
          <p:cNvPr id="306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00397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A6C978-36FC-451D-AC5D-A03CFDE2EC77}" type="slidenum">
              <a:rPr lang="en-US"/>
              <a:pPr/>
              <a:t>82</a:t>
            </a:fld>
            <a:endParaRPr lang="en-US"/>
          </a:p>
        </p:txBody>
      </p:sp>
      <p:sp>
        <p:nvSpPr>
          <p:cNvPr id="307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872887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ED791-7FCB-46D2-A53C-B9CDA540DCA7}" type="slidenum">
              <a:rPr lang="en-US"/>
              <a:pPr/>
              <a:t>83</a:t>
            </a:fld>
            <a:endParaRPr lang="en-US"/>
          </a:p>
        </p:txBody>
      </p:sp>
      <p:sp>
        <p:nvSpPr>
          <p:cNvPr id="308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4574447"/>
            <a:ext cx="6807200" cy="5026754"/>
          </a:xfr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08229" name="Rectangle 4"/>
          <p:cNvSpPr>
            <a:spLocks noChangeArrowheads="1"/>
          </p:cNvSpPr>
          <p:nvPr/>
        </p:nvSpPr>
        <p:spPr bwMode="auto">
          <a:xfrm>
            <a:off x="6485467" y="1494441"/>
            <a:ext cx="8297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 4</a:t>
            </a:r>
          </a:p>
        </p:txBody>
      </p:sp>
    </p:spTree>
    <p:extLst>
      <p:ext uri="{BB962C8B-B14F-4D97-AF65-F5344CB8AC3E}">
        <p14:creationId xmlns:p14="http://schemas.microsoft.com/office/powerpoint/2010/main" val="318441460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F5B141-91B5-4128-AF84-E44A3139B6D4}" type="slidenum">
              <a:rPr lang="en-US"/>
              <a:pPr/>
              <a:t>84</a:t>
            </a:fld>
            <a:endParaRPr lang="en-US"/>
          </a:p>
        </p:txBody>
      </p:sp>
      <p:sp>
        <p:nvSpPr>
          <p:cNvPr id="309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8293" y="4425333"/>
            <a:ext cx="6576907" cy="5175867"/>
          </a:xfrm>
          <a:noFill/>
          <a:ln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09253" name="Rectangle 4"/>
          <p:cNvSpPr>
            <a:spLocks noChangeArrowheads="1"/>
          </p:cNvSpPr>
          <p:nvPr/>
        </p:nvSpPr>
        <p:spPr bwMode="auto">
          <a:xfrm>
            <a:off x="6561668" y="1643554"/>
            <a:ext cx="7535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 2</a:t>
            </a:r>
          </a:p>
        </p:txBody>
      </p:sp>
    </p:spTree>
    <p:extLst>
      <p:ext uri="{BB962C8B-B14F-4D97-AF65-F5344CB8AC3E}">
        <p14:creationId xmlns:p14="http://schemas.microsoft.com/office/powerpoint/2010/main" val="226854258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E4294A-C270-42E1-AFB1-945282CDBDC4}" type="slidenum">
              <a:rPr lang="en-US"/>
              <a:pPr/>
              <a:t>85</a:t>
            </a:fld>
            <a:endParaRPr lang="en-US"/>
          </a:p>
        </p:txBody>
      </p:sp>
      <p:sp>
        <p:nvSpPr>
          <p:cNvPr id="310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63486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247819-624A-4DA3-8C01-A8E2C44EC867}" type="slidenum">
              <a:rPr lang="en-US" smtClean="0"/>
              <a:pPr>
                <a:defRPr/>
              </a:pPr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42103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247819-624A-4DA3-8C01-A8E2C44EC867}" type="slidenum">
              <a:rPr lang="en-US" smtClean="0"/>
              <a:pPr>
                <a:defRPr/>
              </a:pPr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5476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530876-376E-4D08-A54A-60346BCDFEAD}" type="slidenum">
              <a:rPr lang="en-US"/>
              <a:pPr/>
              <a:t>88</a:t>
            </a:fld>
            <a:endParaRPr lang="en-US"/>
          </a:p>
        </p:txBody>
      </p:sp>
      <p:sp>
        <p:nvSpPr>
          <p:cNvPr id="312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1801" y="4499890"/>
            <a:ext cx="6883399" cy="5101311"/>
          </a:xfrm>
          <a:noFill/>
          <a:ln/>
        </p:spPr>
        <p:txBody>
          <a:bodyPr/>
          <a:lstStyle/>
          <a:p>
            <a:pPr algn="ctr">
              <a:lnSpc>
                <a:spcPct val="90000"/>
              </a:lnSpc>
            </a:pPr>
            <a:endParaRPr lang="en-US"/>
          </a:p>
        </p:txBody>
      </p:sp>
      <p:sp>
        <p:nvSpPr>
          <p:cNvPr id="312325" name="Rectangle 4"/>
          <p:cNvSpPr>
            <a:spLocks noChangeArrowheads="1"/>
          </p:cNvSpPr>
          <p:nvPr/>
        </p:nvSpPr>
        <p:spPr bwMode="auto">
          <a:xfrm>
            <a:off x="6485467" y="1568998"/>
            <a:ext cx="829733" cy="85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323" tIns="48161" rIns="96323" bIns="48161">
            <a:spAutoFit/>
          </a:bodyPr>
          <a:lstStyle/>
          <a:p>
            <a:r>
              <a:rPr lang="en-US" b="1">
                <a:solidFill>
                  <a:srgbClr val="FF9900"/>
                </a:solidFill>
              </a:rPr>
              <a:t>TQ</a:t>
            </a:r>
          </a:p>
          <a:p>
            <a:r>
              <a:rPr lang="en-US" b="1">
                <a:solidFill>
                  <a:srgbClr val="FF9900"/>
                </a:solidFill>
              </a:rPr>
              <a:t>  5</a:t>
            </a:r>
          </a:p>
        </p:txBody>
      </p:sp>
    </p:spTree>
    <p:extLst>
      <p:ext uri="{BB962C8B-B14F-4D97-AF65-F5344CB8AC3E}">
        <p14:creationId xmlns:p14="http://schemas.microsoft.com/office/powerpoint/2010/main" val="20949496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3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13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C07279-757A-4A71-BEA0-C7F557830F7F}" type="slidenum">
              <a:rPr lang="en-US"/>
              <a:pPr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421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99611B-D94E-45FF-9AD1-41D083334382}" type="slidenum">
              <a:rPr lang="en-US"/>
              <a:pPr/>
              <a:t>9</a:t>
            </a:fld>
            <a:endParaRPr lang="en-US"/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41897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44C73A-DA9B-40EF-8080-D8DC1110BC86}" type="slidenum">
              <a:rPr lang="en-US"/>
              <a:pPr/>
              <a:t>90</a:t>
            </a:fld>
            <a:endParaRPr lang="en-US"/>
          </a:p>
        </p:txBody>
      </p:sp>
      <p:sp>
        <p:nvSpPr>
          <p:cNvPr id="31437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2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148356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348C32-6187-4F85-9605-AF2642EBA050}" type="slidenum">
              <a:rPr lang="en-US"/>
              <a:pPr/>
              <a:t>91</a:t>
            </a:fld>
            <a:endParaRPr lang="en-US"/>
          </a:p>
        </p:txBody>
      </p:sp>
      <p:sp>
        <p:nvSpPr>
          <p:cNvPr id="315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06980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6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16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EBEC55-6B9D-4812-A488-0C7FBD3B60DD}" type="slidenum">
              <a:rPr lang="en-US"/>
              <a:pPr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22912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933384-5628-4913-8EB5-4D8F2E4CC041}" type="slidenum">
              <a:rPr lang="en-US"/>
              <a:pPr/>
              <a:t>93</a:t>
            </a:fld>
            <a:endParaRPr lang="en-US"/>
          </a:p>
        </p:txBody>
      </p:sp>
      <p:sp>
        <p:nvSpPr>
          <p:cNvPr id="317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18031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D44CA9-384E-425C-98D0-B62CC0F58E07}" type="slidenum">
              <a:rPr lang="en-US"/>
              <a:pPr/>
              <a:t>94</a:t>
            </a:fld>
            <a:endParaRPr lang="en-US"/>
          </a:p>
        </p:txBody>
      </p:sp>
      <p:sp>
        <p:nvSpPr>
          <p:cNvPr id="318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8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5600" y="4499889"/>
            <a:ext cx="6604000" cy="4658943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7524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9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19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7F0A62-E9EE-4E3A-9BFE-99E8A7A3E98E}" type="slidenum">
              <a:rPr lang="en-US"/>
              <a:pPr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09235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BEC6D2-7F28-4AF3-9BAF-278B16A8CB71}" type="slidenum">
              <a:rPr lang="en-US"/>
              <a:pPr/>
              <a:t>96</a:t>
            </a:fld>
            <a:endParaRPr lang="en-US"/>
          </a:p>
        </p:txBody>
      </p:sp>
      <p:sp>
        <p:nvSpPr>
          <p:cNvPr id="320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0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0" y="4561193"/>
            <a:ext cx="5753947" cy="4559534"/>
          </a:xfrm>
          <a:noFill/>
          <a:ln/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12641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1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21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8F7FFB-E1AE-424A-8EC8-0F1BFA87504A}" type="slidenum">
              <a:rPr lang="en-US"/>
              <a:pPr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869780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2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22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3309E8-A01E-4727-9116-196E88D64C18}" type="slidenum">
              <a:rPr lang="en-US"/>
              <a:pPr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508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3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323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C3C49D-5829-4304-A007-D374497EDE42}" type="slidenum">
              <a:rPr lang="en-US"/>
              <a:pPr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2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9B788-090C-CFB1-83C8-6F9A9BE7D1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D868A3-5055-456D-0548-FB3CCE1868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34C49-E99C-9121-BCE0-0D271D798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89D43-5CA8-34F6-E839-D3BBF7B4D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3C63A-A1F3-5A79-1598-95C2B7227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6845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C0052-DB93-22F9-00FA-5CA84DA3C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D73EF0-5461-1E79-D20D-2DB35B96E6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DDA5E6-1303-52DB-ADB9-7544950A8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78082-1C86-7C7E-39F7-FC06ED52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615FD-AD69-5162-0D27-17D7D495A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02055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0634A2-AFE4-A908-6C9D-2F1DE2A325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45B54-BA2C-8275-986A-20DE0A1B98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4D9C9-F3B4-D67D-6A46-61C9F7473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8DAA0-EC69-CC3B-2665-A806BC6A9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611B1-9FFA-30E7-BC53-2109F633A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04378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A998A-6FD9-5A45-83B1-D940AC927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B70A0C-4D9A-F1F2-95CA-072415B2C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85664D-1AAE-9893-240F-D7694F6D5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E071D-9CCE-EE9B-F7FC-420022401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CD2C5-5633-C1E2-9860-7F79B9690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60653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98F3F-B286-68FC-D717-84B19CF33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DB7A5A-1D50-D105-69DD-25F61B75C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D5784A-E5C6-B613-EA4F-6E4E2533E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5766E-90F5-5549-B265-FDAB6F7F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29328-A99D-1F53-C8E2-8577C802F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87411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B4CB9-0D75-8572-754C-28969DD42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A6F318-893A-F550-8E66-CBAAC9A85C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1DD1E8-231E-3A42-C35A-AB1BFFC195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E0536A-75B5-1D4D-BA7B-564944CF6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A3ED9B-BF04-50D6-1091-F96395B36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836BC8-CEFA-1DBD-F550-1E7E4FEDF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39511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846CE-AA84-DD5C-856F-A2793332A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3C1A33-4E98-12BC-E6AF-45091B5D40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DD38EB-D65A-26D2-87CB-59A507004F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B259EF-EA2C-4A20-A622-082D68CEC4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499EEB-D782-3AE9-6132-151E92E426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4D4617-75DF-9B7A-3BCD-905FDCCF0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8B1A3F-C535-945D-A424-68B5D1DF2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A79B73-D5AF-3798-CFCE-70C1DF08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2310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6B4AA-8B05-9A19-3D7F-BAD1A2F1F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C5FFC7-E4CC-4E34-1126-81BC9505E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00D8F7-D486-E72C-B282-3240100DA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5420F9-6951-D76D-DADB-5DE6DFCE6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5419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0F5611-7F5E-CEA1-5875-958ECCE88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ED4166-6F92-1E03-2330-53A4D165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7F5ACA-10B7-F17D-9025-63EB219DD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2103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B47D8-FE12-87C9-C5E1-8DDB6361E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E4277A-D5A7-9865-5259-82F379B4EE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BD1A92-1A89-5919-AFFE-CF6758C5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2144E3-C610-D2DE-5AD0-8270617C3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11DF36-0699-368C-6B57-734E6EFA7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28DF82-78BF-3BBE-6FF5-37ACCEFD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61662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30D17-7290-4E06-E562-C66AD85A6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64E660-ECD1-B56E-CB94-35917A6AF8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F1CC01-37AB-B0A5-78DD-0535329712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99A4B7-8FBC-548F-BBBD-2AFF6D9AB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84BA60-F8E6-DE89-AEA2-FCAD0D2D8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66043E-2E3D-48F0-F08F-1CF22734E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0649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27C4CA-36CB-1EC5-0100-4515B7B51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87F419-B8E5-DF28-4B5E-899A99D89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C091C-93DF-2DFE-82C9-42D2D2BEA9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C20483-0BA0-458F-BBB7-0140C53F5D4A}" type="datetimeFigureOut">
              <a:rPr lang="en-US" smtClean="0"/>
              <a:t>9/12/2025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6DA51-EFE5-7E2E-E456-47751F9A03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995349-6051-10A7-7B2A-18E940ED2F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95C431-0B4E-4BFE-9027-04984F29E7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01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>
        <p:tmplLst>
          <p:tmpl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9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2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wmf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2.emf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wmf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Joseph%20Yager\My%20Documents\NCOA\DEGREASERS\Copy%20of%20CD%20from%20Tom%20Raschke\in%20the%20air%20tonight-35%20secs.WA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\\CLUSTER_USERSB_SERVER\USERSB\CD\BRANCH\TCAB\TRAIN\Tom\Film%20Projects\Sounds\Effects\fast%20dripping%20water.wa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\\CLUSTER_USERSB_SERVER\USERSB\CD\BRANCH\TCAB\TRAIN\Tom\Film%20Projects\Sounds\Effects\hcopter2.wa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Boat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0035" name="Rectangle 3"/>
          <p:cNvSpPr>
            <a:spLocks noChangeArrowheads="1"/>
          </p:cNvSpPr>
          <p:nvPr/>
        </p:nvSpPr>
        <p:spPr bwMode="auto">
          <a:xfrm>
            <a:off x="533400" y="228600"/>
            <a:ext cx="8382000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Arial" charset="0"/>
              </a:rPr>
              <a:t>PLASTIC RESINS AND  FIBERGLASS OPERATIONS</a:t>
            </a:r>
            <a:endParaRPr lang="en-US" dirty="0">
              <a:solidFill>
                <a:srgbClr val="FFFFFF"/>
              </a:solidFill>
              <a:latin typeface="Arial" charset="0"/>
            </a:endParaRPr>
          </a:p>
          <a:p>
            <a:pPr algn="ctr">
              <a:defRPr/>
            </a:pPr>
            <a:endParaRPr lang="en-US" sz="3200" dirty="0">
              <a:solidFill>
                <a:srgbClr val="FFFFFF"/>
              </a:solidFill>
              <a:latin typeface="Arial" charset="0"/>
            </a:endParaRPr>
          </a:p>
          <a:p>
            <a:pPr algn="ctr">
              <a:defRPr/>
            </a:pPr>
            <a:endParaRPr lang="en-US" sz="3200" dirty="0">
              <a:solidFill>
                <a:srgbClr val="FFFFFF"/>
              </a:solidFill>
              <a:latin typeface="Arial" charset="0"/>
            </a:endParaRPr>
          </a:p>
          <a:p>
            <a:pPr algn="ctr">
              <a:defRPr/>
            </a:pPr>
            <a:endParaRPr lang="en-US" sz="3200" dirty="0">
              <a:solidFill>
                <a:srgbClr val="FFFFFF"/>
              </a:solidFill>
              <a:latin typeface="Arial" charset="0"/>
            </a:endParaRPr>
          </a:p>
          <a:p>
            <a:pPr algn="ctr">
              <a:defRPr/>
            </a:pPr>
            <a:endParaRPr lang="en-US" sz="3200" dirty="0">
              <a:solidFill>
                <a:srgbClr val="FFFFFF"/>
              </a:solidFill>
              <a:latin typeface="Arial" charset="0"/>
            </a:endParaRPr>
          </a:p>
          <a:p>
            <a:pPr algn="ctr">
              <a:defRPr/>
            </a:pPr>
            <a:endParaRPr lang="en-US" sz="3200" dirty="0">
              <a:solidFill>
                <a:srgbClr val="FFFFFF"/>
              </a:solidFill>
              <a:latin typeface="Arial" charset="0"/>
            </a:endParaRPr>
          </a:p>
          <a:p>
            <a:pPr algn="ctr">
              <a:defRPr/>
            </a:pPr>
            <a:endParaRPr lang="en-US" sz="3200" dirty="0">
              <a:solidFill>
                <a:srgbClr val="FFFFFF"/>
              </a:solidFill>
              <a:latin typeface="Arial" charset="0"/>
            </a:endParaRPr>
          </a:p>
          <a:p>
            <a:pPr algn="ctr">
              <a:defRPr/>
            </a:pPr>
            <a:endParaRPr lang="en-US" sz="3200" dirty="0">
              <a:solidFill>
                <a:srgbClr val="FFFFFF"/>
              </a:solidFill>
              <a:latin typeface="Arial" charset="0"/>
            </a:endParaRPr>
          </a:p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latin typeface="Arial" charset="0"/>
              </a:rPr>
              <a:t>NACT Course 261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419600"/>
          </a:xfrm>
          <a:effectLst/>
        </p:spPr>
        <p:txBody>
          <a:bodyPr/>
          <a:lstStyle/>
          <a:p>
            <a:pPr>
              <a:defRPr/>
            </a:pPr>
            <a:r>
              <a:rPr lang="en-US" sz="3400" dirty="0"/>
              <a:t>Consist of building blocks : HC</a:t>
            </a:r>
            <a:endParaRPr lang="en-US" sz="3600" dirty="0"/>
          </a:p>
          <a:p>
            <a:pPr lvl="1">
              <a:defRPr/>
            </a:pPr>
            <a:r>
              <a:rPr lang="en-US" dirty="0"/>
              <a:t>Derived from petroleum or NG</a:t>
            </a:r>
          </a:p>
          <a:p>
            <a:pPr lvl="1">
              <a:defRPr/>
            </a:pPr>
            <a:r>
              <a:rPr lang="en-US" dirty="0"/>
              <a:t>Monomers (mono=one, </a:t>
            </a:r>
            <a:r>
              <a:rPr lang="en-US" dirty="0" err="1"/>
              <a:t>mer</a:t>
            </a:r>
            <a:r>
              <a:rPr lang="en-US" dirty="0"/>
              <a:t> =unit)</a:t>
            </a:r>
          </a:p>
          <a:p>
            <a:pPr lvl="1">
              <a:defRPr/>
            </a:pPr>
            <a:r>
              <a:rPr lang="en-US" dirty="0"/>
              <a:t>Bonded into chains  </a:t>
            </a:r>
            <a:r>
              <a:rPr lang="en-US" dirty="0">
                <a:sym typeface="Symbol" pitchFamily="18" charset="2"/>
              </a:rPr>
              <a:t>  Polymers</a:t>
            </a:r>
          </a:p>
          <a:p>
            <a:pPr lvl="1">
              <a:buFontTx/>
              <a:buNone/>
              <a:defRPr/>
            </a:pPr>
            <a:endParaRPr lang="en-US" sz="3200" dirty="0"/>
          </a:p>
          <a:p>
            <a:pPr>
              <a:defRPr/>
            </a:pPr>
            <a:r>
              <a:rPr lang="en-US" sz="3400" dirty="0"/>
              <a:t>Reaction known as Polymerization</a:t>
            </a:r>
            <a:endParaRPr lang="en-US" dirty="0"/>
          </a:p>
          <a:p>
            <a:pPr lvl="1">
              <a:defRPr/>
            </a:pPr>
            <a:r>
              <a:rPr lang="en-US" dirty="0"/>
              <a:t>Ethylene  </a:t>
            </a:r>
            <a:r>
              <a:rPr lang="en-US" dirty="0">
                <a:sym typeface="Symbol" pitchFamily="18" charset="2"/>
              </a:rPr>
              <a:t>   Polyethylene</a:t>
            </a:r>
          </a:p>
          <a:p>
            <a:pPr lvl="1">
              <a:defRPr/>
            </a:pPr>
            <a:r>
              <a:rPr lang="en-US" dirty="0"/>
              <a:t>Propylene  </a:t>
            </a:r>
            <a:r>
              <a:rPr lang="en-US" dirty="0">
                <a:sym typeface="Symbol" pitchFamily="18" charset="2"/>
              </a:rPr>
              <a:t>   Polypropylene</a:t>
            </a:r>
            <a:endParaRPr lang="en-US" sz="3200" dirty="0"/>
          </a:p>
          <a:p>
            <a:pPr lvl="1">
              <a:defRPr/>
            </a:pPr>
            <a:endParaRPr lang="en-U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A6F15-52FD-9F75-079E-266A9DA11223}"/>
              </a:ext>
            </a:extLst>
          </p:cNvPr>
          <p:cNvSpPr txBox="1"/>
          <p:nvPr/>
        </p:nvSpPr>
        <p:spPr>
          <a:xfrm>
            <a:off x="685800" y="554891"/>
            <a:ext cx="7396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How are Plastics made?</a:t>
            </a:r>
            <a:endParaRPr lang="en-US" sz="3600" dirty="0"/>
          </a:p>
        </p:txBody>
      </p:sp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DSCN29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B2243C-A6B3-3F88-7A22-939D02F23DC5}"/>
              </a:ext>
            </a:extLst>
          </p:cNvPr>
          <p:cNvSpPr txBox="1"/>
          <p:nvPr/>
        </p:nvSpPr>
        <p:spPr>
          <a:xfrm>
            <a:off x="1320800" y="254000"/>
            <a:ext cx="48971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Arial" charset="0"/>
              </a:rPr>
              <a:t>Curing Process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evergreen-600-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-76200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44E22D-81F2-3A23-6A21-DFB7E4F20B79}"/>
              </a:ext>
            </a:extLst>
          </p:cNvPr>
          <p:cNvSpPr txBox="1"/>
          <p:nvPr/>
        </p:nvSpPr>
        <p:spPr>
          <a:xfrm>
            <a:off x="111760" y="662642"/>
            <a:ext cx="844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6000">
                <a:solidFill>
                  <a:schemeClr val="bg1"/>
                </a:solidFill>
                <a:latin typeface="Arial" charset="0"/>
              </a:rPr>
              <a:t>Cultured Granite</a:t>
            </a:r>
            <a:endParaRPr lang="en-US" sz="6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1026" descr="DSCN01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-76200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108911-DCE1-914F-98D5-4CA6BC09CEFA}"/>
              </a:ext>
            </a:extLst>
          </p:cNvPr>
          <p:cNvSpPr txBox="1"/>
          <p:nvPr/>
        </p:nvSpPr>
        <p:spPr>
          <a:xfrm>
            <a:off x="2133600" y="2763520"/>
            <a:ext cx="5435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Let’s Discuss Open </a:t>
            </a:r>
          </a:p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Molding Operations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628775"/>
            <a:ext cx="7791767" cy="4679950"/>
          </a:xfrm>
        </p:spPr>
        <p:txBody>
          <a:bodyPr/>
          <a:lstStyle/>
          <a:p>
            <a:pPr>
              <a:defRPr/>
            </a:pPr>
            <a:r>
              <a:rPr lang="en-US" sz="3600" dirty="0"/>
              <a:t>Types of Open Molding Operations</a:t>
            </a:r>
          </a:p>
          <a:p>
            <a:pPr lvl="1">
              <a:defRPr/>
            </a:pPr>
            <a:r>
              <a:rPr lang="en-US" sz="3200" dirty="0"/>
              <a:t>Hand lay-up &amp; Spray-up</a:t>
            </a:r>
          </a:p>
          <a:p>
            <a:pPr lvl="1">
              <a:defRPr/>
            </a:pPr>
            <a:r>
              <a:rPr lang="en-US" sz="3200" dirty="0"/>
              <a:t>Pultrusion</a:t>
            </a:r>
          </a:p>
          <a:p>
            <a:pPr lvl="1">
              <a:defRPr/>
            </a:pPr>
            <a:r>
              <a:rPr lang="en-US" sz="3200" dirty="0"/>
              <a:t>Filament winding</a:t>
            </a:r>
          </a:p>
          <a:p>
            <a:pPr lvl="1">
              <a:defRPr/>
            </a:pPr>
            <a:r>
              <a:rPr lang="en-US" sz="3200" dirty="0"/>
              <a:t>Casting or molding</a:t>
            </a:r>
          </a:p>
          <a:p>
            <a:pPr lvl="1">
              <a:defRPr/>
            </a:pPr>
            <a:r>
              <a:rPr lang="en-US" sz="3200" dirty="0"/>
              <a:t>Infusion or scrimp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B054F5-B962-5800-922B-AB5FE46DD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Process and Control</a:t>
            </a:r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952500" y="1981200"/>
            <a:ext cx="7886700" cy="4114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Simplest Type/Very Flexible</a:t>
            </a:r>
          </a:p>
          <a:p>
            <a:pPr>
              <a:defRPr/>
            </a:pPr>
            <a:r>
              <a:rPr lang="en-US" sz="3200" dirty="0"/>
              <a:t>Apply Gel Coat, Resin, Fiberglass by Hand</a:t>
            </a:r>
          </a:p>
          <a:p>
            <a:pPr>
              <a:defRPr/>
            </a:pPr>
            <a:r>
              <a:rPr lang="en-US" sz="3200" dirty="0"/>
              <a:t>Roller or  Brushes Used for Resins</a:t>
            </a:r>
          </a:p>
          <a:p>
            <a:pPr>
              <a:defRPr/>
            </a:pPr>
            <a:r>
              <a:rPr lang="en-US" sz="3200" dirty="0"/>
              <a:t>High Strength to Weight Ratio</a:t>
            </a:r>
          </a:p>
          <a:p>
            <a:pPr>
              <a:defRPr/>
            </a:pPr>
            <a:r>
              <a:rPr lang="en-US" sz="3200" dirty="0"/>
              <a:t>High Styrene Emissions</a:t>
            </a:r>
          </a:p>
          <a:p>
            <a:pPr>
              <a:defRPr/>
            </a:pPr>
            <a:r>
              <a:rPr lang="en-US" sz="3200" dirty="0"/>
              <a:t>Suitable for Prototypes &amp; Low Volume Production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94DE23-0603-3843-E1B0-FC1826F8B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Hand Lay-Up</a:t>
            </a:r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4" descr="Hand Lay-u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DSCN29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DAE460-6B51-2A3F-28F2-D1C45643BF57}"/>
              </a:ext>
            </a:extLst>
          </p:cNvPr>
          <p:cNvSpPr txBox="1"/>
          <p:nvPr/>
        </p:nvSpPr>
        <p:spPr>
          <a:xfrm>
            <a:off x="3667760" y="4592320"/>
            <a:ext cx="4246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Hand Lay-Up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1026" descr="GLC PARK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967"/>
            <a:ext cx="96012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C04A38-095A-73CF-731E-C97922371E4C}"/>
              </a:ext>
            </a:extLst>
          </p:cNvPr>
          <p:cNvSpPr txBox="1"/>
          <p:nvPr/>
        </p:nvSpPr>
        <p:spPr>
          <a:xfrm>
            <a:off x="1899920" y="2551837"/>
            <a:ext cx="6156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 dirty="0">
                <a:solidFill>
                  <a:schemeClr val="bg1"/>
                </a:solidFill>
                <a:latin typeface="Arial" charset="0"/>
              </a:rPr>
              <a:t>Examples of Hand Lay-Up Operations</a:t>
            </a:r>
          </a:p>
        </p:txBody>
      </p:sp>
    </p:spTree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F117 Stealth Figh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AAC551-B114-5AD9-871E-566AEFE8D132}"/>
              </a:ext>
            </a:extLst>
          </p:cNvPr>
          <p:cNvSpPr txBox="1"/>
          <p:nvPr/>
        </p:nvSpPr>
        <p:spPr>
          <a:xfrm>
            <a:off x="1889760" y="914400"/>
            <a:ext cx="5364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Hand Lay-Up Product</a:t>
            </a:r>
            <a:endParaRPr lang="en-US" sz="5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3" descr="DSCN01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26C6F7F-E1A1-9E11-6E17-0135BF94E04A}"/>
              </a:ext>
            </a:extLst>
          </p:cNvPr>
          <p:cNvSpPr txBox="1"/>
          <p:nvPr/>
        </p:nvSpPr>
        <p:spPr>
          <a:xfrm>
            <a:off x="1818640" y="2672080"/>
            <a:ext cx="5679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Arial" charset="0"/>
              </a:rPr>
              <a:t>Let’s Discuss Hand Lay-Up Product :</a:t>
            </a:r>
          </a:p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Arial" charset="0"/>
              </a:rPr>
              <a:t>Surfboard Manufacturing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BryceCanyon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F712DE-C022-37D5-D589-50988CFF012C}"/>
              </a:ext>
            </a:extLst>
          </p:cNvPr>
          <p:cNvSpPr txBox="1"/>
          <p:nvPr/>
        </p:nvSpPr>
        <p:spPr>
          <a:xfrm>
            <a:off x="1981200" y="546358"/>
            <a:ext cx="731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000" dirty="0">
                <a:solidFill>
                  <a:schemeClr val="bg1"/>
                </a:solidFill>
                <a:latin typeface="Arial" charset="0"/>
              </a:rPr>
              <a:t>Let’s Discuss Common Plastics </a:t>
            </a:r>
          </a:p>
        </p:txBody>
      </p:sp>
    </p:spTree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DSCN01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897B1C-221E-F7E8-4F0F-DE58387F02B7}"/>
              </a:ext>
            </a:extLst>
          </p:cNvPr>
          <p:cNvSpPr txBox="1"/>
          <p:nvPr/>
        </p:nvSpPr>
        <p:spPr>
          <a:xfrm>
            <a:off x="5415280" y="680720"/>
            <a:ext cx="3576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First Step : </a:t>
            </a:r>
          </a:p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Foam Core</a:t>
            </a:r>
          </a:p>
        </p:txBody>
      </p:sp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DSCN01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-19050"/>
            <a:ext cx="9372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600389-923A-F44B-09F7-CDF1A3469E98}"/>
              </a:ext>
            </a:extLst>
          </p:cNvPr>
          <p:cNvSpPr txBox="1"/>
          <p:nvPr/>
        </p:nvSpPr>
        <p:spPr>
          <a:xfrm>
            <a:off x="274320" y="599440"/>
            <a:ext cx="38201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Foam Core :</a:t>
            </a:r>
          </a:p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Shaping &amp; Sizing</a:t>
            </a:r>
            <a:endParaRPr lang="en-US" sz="4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DSCN01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D85C35-DD69-FF1D-F238-687986186820}"/>
              </a:ext>
            </a:extLst>
          </p:cNvPr>
          <p:cNvSpPr txBox="1"/>
          <p:nvPr/>
        </p:nvSpPr>
        <p:spPr>
          <a:xfrm>
            <a:off x="406400" y="1158240"/>
            <a:ext cx="36372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Fiberglass</a:t>
            </a:r>
          </a:p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Surfacing</a:t>
            </a:r>
          </a:p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Mat</a:t>
            </a:r>
            <a:endParaRPr lang="en-US" sz="4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 descr="DSCN01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-76200"/>
            <a:ext cx="94488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6CD565-7544-44DC-049D-EBFB60500DCE}"/>
              </a:ext>
            </a:extLst>
          </p:cNvPr>
          <p:cNvSpPr txBox="1"/>
          <p:nvPr/>
        </p:nvSpPr>
        <p:spPr>
          <a:xfrm>
            <a:off x="1991360" y="386080"/>
            <a:ext cx="41554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Fiberglass &amp; Resin</a:t>
            </a:r>
          </a:p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Applied to Core</a:t>
            </a:r>
            <a:endParaRPr lang="en-US" sz="4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DSCN01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DSCN01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8132" name="Line 4"/>
          <p:cNvSpPr>
            <a:spLocks noChangeShapeType="1"/>
          </p:cNvSpPr>
          <p:nvPr/>
        </p:nvSpPr>
        <p:spPr bwMode="auto">
          <a:xfrm flipH="1">
            <a:off x="1981200" y="1371600"/>
            <a:ext cx="2667000" cy="205740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74DCFF-48F8-4F5A-C3D8-36A09602159A}"/>
              </a:ext>
            </a:extLst>
          </p:cNvPr>
          <p:cNvSpPr txBox="1"/>
          <p:nvPr/>
        </p:nvSpPr>
        <p:spPr>
          <a:xfrm>
            <a:off x="2672080" y="294382"/>
            <a:ext cx="4124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>
                <a:solidFill>
                  <a:schemeClr val="bg1"/>
                </a:solidFill>
                <a:latin typeface="Arial" charset="0"/>
              </a:rPr>
              <a:t>Fiberglass &amp; Resin Application</a:t>
            </a:r>
            <a:endParaRPr lang="en-US" sz="32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DSCN01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AC7B3B-3D8B-605E-5208-ED6F9BBF3C57}"/>
              </a:ext>
            </a:extLst>
          </p:cNvPr>
          <p:cNvSpPr txBox="1"/>
          <p:nvPr/>
        </p:nvSpPr>
        <p:spPr>
          <a:xfrm>
            <a:off x="1493520" y="599440"/>
            <a:ext cx="5019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Grinding &amp; Sanding</a:t>
            </a:r>
          </a:p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Operation</a:t>
            </a:r>
            <a:endParaRPr lang="en-US" sz="4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DSCN01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299112-DE1C-DA55-0E06-36F746CD7582}"/>
              </a:ext>
            </a:extLst>
          </p:cNvPr>
          <p:cNvSpPr txBox="1"/>
          <p:nvPr/>
        </p:nvSpPr>
        <p:spPr>
          <a:xfrm>
            <a:off x="101600" y="497840"/>
            <a:ext cx="40538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Grinding &amp; </a:t>
            </a:r>
          </a:p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Sanding</a:t>
            </a:r>
          </a:p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Tools</a:t>
            </a:r>
            <a:endParaRPr lang="en-US" sz="4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DSCN01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267D4A-0096-3C6E-D5AC-2A1D8FB0EEA5}"/>
              </a:ext>
            </a:extLst>
          </p:cNvPr>
          <p:cNvSpPr txBox="1"/>
          <p:nvPr/>
        </p:nvSpPr>
        <p:spPr>
          <a:xfrm>
            <a:off x="3312160" y="497840"/>
            <a:ext cx="4124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Waxing &amp; Coating</a:t>
            </a:r>
          </a:p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Operation</a:t>
            </a:r>
            <a:endParaRPr lang="en-US" sz="4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DSCN01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72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828800"/>
            <a:ext cx="6629400" cy="44196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Polycarbonate</a:t>
            </a:r>
          </a:p>
          <a:p>
            <a:pPr>
              <a:defRPr/>
            </a:pPr>
            <a:r>
              <a:rPr lang="en-US" sz="3600" dirty="0"/>
              <a:t>Polyethylene</a:t>
            </a:r>
          </a:p>
          <a:p>
            <a:pPr>
              <a:defRPr/>
            </a:pPr>
            <a:r>
              <a:rPr lang="en-US" sz="3600" dirty="0"/>
              <a:t>Polystyrene</a:t>
            </a:r>
          </a:p>
          <a:p>
            <a:pPr>
              <a:defRPr/>
            </a:pPr>
            <a:r>
              <a:rPr lang="en-US" sz="3600" dirty="0"/>
              <a:t>Polypropylene</a:t>
            </a:r>
          </a:p>
          <a:p>
            <a:pPr>
              <a:defRPr/>
            </a:pPr>
            <a:r>
              <a:rPr lang="en-US" sz="3600" dirty="0"/>
              <a:t>Polyurethane</a:t>
            </a:r>
          </a:p>
          <a:p>
            <a:pPr>
              <a:defRPr/>
            </a:pPr>
            <a:r>
              <a:rPr lang="en-US" sz="3600" dirty="0"/>
              <a:t>Polyvinyl Chloride</a:t>
            </a:r>
          </a:p>
          <a:p>
            <a:pPr>
              <a:defRPr/>
            </a:pPr>
            <a:r>
              <a:rPr lang="en-US" sz="3600" dirty="0"/>
              <a:t>Polyesters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214E3D-A5C3-7554-16FB-0E04BE9180E3}"/>
              </a:ext>
            </a:extLst>
          </p:cNvPr>
          <p:cNvSpPr txBox="1"/>
          <p:nvPr/>
        </p:nvSpPr>
        <p:spPr>
          <a:xfrm>
            <a:off x="731520" y="497840"/>
            <a:ext cx="7172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/>
              <a:t>Common Plastic Materials</a:t>
            </a:r>
            <a:endParaRPr lang="en-US" sz="4800" dirty="0"/>
          </a:p>
        </p:txBody>
      </p:sp>
    </p:spTree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DSCN01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3450BC-EAF9-3D38-F3FD-4175A6E9BE97}"/>
              </a:ext>
            </a:extLst>
          </p:cNvPr>
          <p:cNvSpPr txBox="1"/>
          <p:nvPr/>
        </p:nvSpPr>
        <p:spPr>
          <a:xfrm>
            <a:off x="2418080" y="4450080"/>
            <a:ext cx="411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Curing Operation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REDWOO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FEBE3C-25A9-1ED7-EF71-74C0427E883C}"/>
              </a:ext>
            </a:extLst>
          </p:cNvPr>
          <p:cNvSpPr txBox="1"/>
          <p:nvPr/>
        </p:nvSpPr>
        <p:spPr>
          <a:xfrm>
            <a:off x="294640" y="3921760"/>
            <a:ext cx="6918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latin typeface="Arial" charset="0"/>
              </a:rPr>
              <a:t>Let’s Discuss Carbon Fiber Epoxy Resin Mfg.</a:t>
            </a:r>
          </a:p>
        </p:txBody>
      </p:sp>
    </p:spTree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KESTREL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D3F40C-37C7-F9B4-DA80-3FA47A1FB8C5}"/>
              </a:ext>
            </a:extLst>
          </p:cNvPr>
          <p:cNvSpPr txBox="1"/>
          <p:nvPr/>
        </p:nvSpPr>
        <p:spPr>
          <a:xfrm>
            <a:off x="0" y="355600"/>
            <a:ext cx="4561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Bicycle Frame </a:t>
            </a:r>
          </a:p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Components</a:t>
            </a:r>
            <a:endParaRPr lang="en-US" sz="4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1026" descr="KESTREL 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33DAAC-F00B-B839-7AB1-C21BA2224844}"/>
              </a:ext>
            </a:extLst>
          </p:cNvPr>
          <p:cNvSpPr txBox="1"/>
          <p:nvPr/>
        </p:nvSpPr>
        <p:spPr>
          <a:xfrm>
            <a:off x="-193040" y="3220720"/>
            <a:ext cx="4277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Carbon Fiber </a:t>
            </a:r>
          </a:p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&amp; Mold</a:t>
            </a:r>
            <a:endParaRPr lang="en-US" sz="4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 descr="KESTREL 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9617AE-B69D-4AB3-0F99-AD1DC2CB1813}"/>
              </a:ext>
            </a:extLst>
          </p:cNvPr>
          <p:cNvSpPr txBox="1"/>
          <p:nvPr/>
        </p:nvSpPr>
        <p:spPr>
          <a:xfrm>
            <a:off x="741680" y="2705725"/>
            <a:ext cx="4368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Top &amp; Bottom</a:t>
            </a:r>
          </a:p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Half of Mold</a:t>
            </a:r>
            <a:endParaRPr lang="en-US" sz="4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1026" descr="KESTREL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618827-A77B-A6C9-82DD-0C3FA3251E23}"/>
              </a:ext>
            </a:extLst>
          </p:cNvPr>
          <p:cNvSpPr txBox="1"/>
          <p:nvPr/>
        </p:nvSpPr>
        <p:spPr>
          <a:xfrm>
            <a:off x="1452880" y="4643120"/>
            <a:ext cx="6624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Bicycle Frame : </a:t>
            </a:r>
          </a:p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After Curing Process</a:t>
            </a:r>
            <a:endParaRPr lang="en-US" sz="5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KESTREL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4A8AADD-15E6-DE6D-F0A7-5C151A1D21D0}"/>
              </a:ext>
            </a:extLst>
          </p:cNvPr>
          <p:cNvSpPr txBox="1"/>
          <p:nvPr/>
        </p:nvSpPr>
        <p:spPr>
          <a:xfrm>
            <a:off x="4450080" y="4673600"/>
            <a:ext cx="4693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Spray Painting</a:t>
            </a:r>
          </a:p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Operation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KESTREL 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98F9AB-F943-A526-7AEC-B2578894AC33}"/>
              </a:ext>
            </a:extLst>
          </p:cNvPr>
          <p:cNvSpPr txBox="1"/>
          <p:nvPr/>
        </p:nvSpPr>
        <p:spPr>
          <a:xfrm>
            <a:off x="619760" y="243840"/>
            <a:ext cx="7223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Bicycle Frame : Finished Product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3" name="Rectangle 3"/>
          <p:cNvSpPr>
            <a:spLocks noGrp="1" noChangeArrowheads="1"/>
          </p:cNvSpPr>
          <p:nvPr>
            <p:ph idx="1"/>
          </p:nvPr>
        </p:nvSpPr>
        <p:spPr>
          <a:xfrm>
            <a:off x="1168400" y="2057400"/>
            <a:ext cx="7670800" cy="4114800"/>
          </a:xfrm>
        </p:spPr>
        <p:txBody>
          <a:bodyPr/>
          <a:lstStyle/>
          <a:p>
            <a:pPr>
              <a:defRPr/>
            </a:pPr>
            <a:r>
              <a:rPr lang="en-US" sz="3200" dirty="0"/>
              <a:t>Versatile Process</a:t>
            </a:r>
          </a:p>
          <a:p>
            <a:pPr>
              <a:defRPr/>
            </a:pPr>
            <a:r>
              <a:rPr lang="en-US" sz="3200" dirty="0"/>
              <a:t>Cost Effective Method of Producing Large Open-Molded Parts</a:t>
            </a:r>
          </a:p>
          <a:p>
            <a:pPr>
              <a:defRPr/>
            </a:pPr>
            <a:r>
              <a:rPr lang="en-US" sz="3200" dirty="0"/>
              <a:t>Chopped Fiberglass is Sprayed With</a:t>
            </a:r>
          </a:p>
          <a:p>
            <a:pPr>
              <a:buFontTx/>
              <a:buNone/>
              <a:defRPr/>
            </a:pPr>
            <a:r>
              <a:rPr lang="en-US" sz="3200" dirty="0"/>
              <a:t>	</a:t>
            </a:r>
            <a:r>
              <a:rPr lang="en-US" sz="3200" dirty="0">
                <a:sym typeface="Symbol" pitchFamily="18" charset="2"/>
              </a:rPr>
              <a:t>	</a:t>
            </a:r>
            <a:r>
              <a:rPr lang="en-US" sz="3200" dirty="0"/>
              <a:t>Catalyzed Resins onto Gel Coat</a:t>
            </a:r>
          </a:p>
          <a:p>
            <a:pPr>
              <a:buFontTx/>
              <a:buNone/>
              <a:defRPr/>
            </a:pPr>
            <a:r>
              <a:rPr lang="en-US" sz="3200" dirty="0"/>
              <a:t>	</a:t>
            </a:r>
            <a:r>
              <a:rPr lang="en-US" sz="3200" dirty="0">
                <a:sym typeface="Symbol" pitchFamily="18" charset="2"/>
              </a:rPr>
              <a:t>	</a:t>
            </a:r>
            <a:r>
              <a:rPr lang="en-US" sz="3200" dirty="0"/>
              <a:t>Compacted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9BEA76-F6F4-616B-A0AB-1F2AE05DB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Spray-Up</a:t>
            </a:r>
          </a:p>
        </p:txBody>
      </p:sp>
    </p:spTree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DSCN29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-19050"/>
            <a:ext cx="9372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657FCB-1480-3EED-7DDB-2D13F05D85C5}"/>
              </a:ext>
            </a:extLst>
          </p:cNvPr>
          <p:cNvSpPr txBox="1"/>
          <p:nvPr/>
        </p:nvSpPr>
        <p:spPr>
          <a:xfrm>
            <a:off x="2687320" y="4206240"/>
            <a:ext cx="3769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Spray-Up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828800"/>
            <a:ext cx="6629400" cy="44196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Created to compete with die-cast metals</a:t>
            </a:r>
          </a:p>
          <a:p>
            <a:pPr>
              <a:defRPr/>
            </a:pPr>
            <a:r>
              <a:rPr lang="en-US" sz="3600" dirty="0"/>
              <a:t>Strong, tough &amp; rigid</a:t>
            </a:r>
          </a:p>
          <a:p>
            <a:pPr>
              <a:defRPr/>
            </a:pPr>
            <a:r>
              <a:rPr lang="en-US" sz="3600" dirty="0"/>
              <a:t>Excellent electrical insulators</a:t>
            </a:r>
          </a:p>
          <a:p>
            <a:pPr>
              <a:defRPr/>
            </a:pPr>
            <a:r>
              <a:rPr lang="en-US" sz="3600" dirty="0"/>
              <a:t>Mostly electrical uses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75C0D-5DCF-834B-D3D0-EC98803B61EF}"/>
              </a:ext>
            </a:extLst>
          </p:cNvPr>
          <p:cNvSpPr txBox="1"/>
          <p:nvPr/>
        </p:nvSpPr>
        <p:spPr>
          <a:xfrm>
            <a:off x="741680" y="518160"/>
            <a:ext cx="4531360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800"/>
              <a:t>Polycarbonates</a:t>
            </a:r>
            <a:endParaRPr lang="en-US" sz="4800" dirty="0"/>
          </a:p>
        </p:txBody>
      </p:sp>
    </p:spTree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61796" name="Picture 13" descr="sprayu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8FE0"/>
              </a:clrFrom>
              <a:clrTo>
                <a:srgbClr val="008FE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2160" y="1354136"/>
            <a:ext cx="7924800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C7C23F1-F7AD-5996-B20A-F24030921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Spray-up</a:t>
            </a:r>
          </a:p>
        </p:txBody>
      </p:sp>
    </p:spTree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 descr="DCP027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830F0F-F465-CC88-8FA0-0341EF494095}"/>
              </a:ext>
            </a:extLst>
          </p:cNvPr>
          <p:cNvSpPr txBox="1"/>
          <p:nvPr/>
        </p:nvSpPr>
        <p:spPr>
          <a:xfrm>
            <a:off x="1076960" y="4744720"/>
            <a:ext cx="7457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Chopped Fiberglass Spray-up Operation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517FAD-99CB-56E0-CAF5-25DA79B49608}"/>
              </a:ext>
            </a:extLst>
          </p:cNvPr>
          <p:cNvSpPr txBox="1"/>
          <p:nvPr/>
        </p:nvSpPr>
        <p:spPr>
          <a:xfrm>
            <a:off x="580390" y="457200"/>
            <a:ext cx="5882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latin typeface="Arial" charset="0"/>
              </a:rPr>
              <a:t>Controlled Spraying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F3E4B2-1865-20B3-6245-3CBAC5E1FDDC}"/>
              </a:ext>
            </a:extLst>
          </p:cNvPr>
          <p:cNvSpPr txBox="1"/>
          <p:nvPr/>
        </p:nvSpPr>
        <p:spPr>
          <a:xfrm>
            <a:off x="846455" y="1946146"/>
            <a:ext cx="74510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Arial" charset="0"/>
              </a:rPr>
              <a:t>Reduces styrene emissions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Arial" charset="0"/>
              </a:rPr>
              <a:t>Increases transfer efficiency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Arial" charset="0"/>
              </a:rPr>
              <a:t>Low fluid tip pressure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Arial" charset="0"/>
              </a:rPr>
              <a:t>Employee gun handling training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Arial" charset="0"/>
              </a:rPr>
              <a:t>Close containment flanges</a:t>
            </a:r>
          </a:p>
        </p:txBody>
      </p:sp>
    </p:spTree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Gel Co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3892" name="Line 4"/>
          <p:cNvSpPr>
            <a:spLocks noChangeShapeType="1"/>
          </p:cNvSpPr>
          <p:nvPr/>
        </p:nvSpPr>
        <p:spPr bwMode="auto">
          <a:xfrm flipH="1" flipV="1">
            <a:off x="3352800" y="4191000"/>
            <a:ext cx="2514600" cy="1447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93893" name="Text Box 5"/>
          <p:cNvSpPr txBox="1">
            <a:spLocks noChangeArrowheads="1"/>
          </p:cNvSpPr>
          <p:nvPr/>
        </p:nvSpPr>
        <p:spPr bwMode="auto">
          <a:xfrm>
            <a:off x="4114800" y="5805488"/>
            <a:ext cx="4419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latin typeface="Arial" charset="0"/>
              </a:rPr>
              <a:t>Gel Coat Application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 descr="DSCN28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2DB80F-2BCE-E528-4E1F-605415B9BD93}"/>
              </a:ext>
            </a:extLst>
          </p:cNvPr>
          <p:cNvSpPr txBox="1"/>
          <p:nvPr/>
        </p:nvSpPr>
        <p:spPr>
          <a:xfrm>
            <a:off x="132080" y="619760"/>
            <a:ext cx="513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Arial" charset="0"/>
              </a:rPr>
              <a:t>Gel Coat Application in a Spray Booth</a:t>
            </a:r>
          </a:p>
        </p:txBody>
      </p:sp>
    </p:spTree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 descr="DSCN01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F45480-8FEC-15CF-5F66-1AD1DA52DEC7}"/>
              </a:ext>
            </a:extLst>
          </p:cNvPr>
          <p:cNvSpPr txBox="1"/>
          <p:nvPr/>
        </p:nvSpPr>
        <p:spPr>
          <a:xfrm>
            <a:off x="2204720" y="619760"/>
            <a:ext cx="4734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Gel Coat Storage</a:t>
            </a:r>
            <a:endParaRPr lang="en-US" sz="4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8001000" cy="47244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chemeClr val="tx1"/>
                </a:solidFill>
              </a:rPr>
              <a:t>High Pressure Airless Guns</a:t>
            </a:r>
          </a:p>
          <a:p>
            <a:pPr>
              <a:defRPr/>
            </a:pPr>
            <a:r>
              <a:rPr lang="en-US" sz="3600" dirty="0">
                <a:solidFill>
                  <a:schemeClr val="tx1"/>
                </a:solidFill>
              </a:rPr>
              <a:t>Air-Assist Airless Guns</a:t>
            </a:r>
          </a:p>
          <a:p>
            <a:pPr>
              <a:defRPr/>
            </a:pPr>
            <a:r>
              <a:rPr lang="en-US" sz="3600" dirty="0">
                <a:solidFill>
                  <a:schemeClr val="tx1"/>
                </a:solidFill>
              </a:rPr>
              <a:t>Electrostatic Spray</a:t>
            </a:r>
          </a:p>
          <a:p>
            <a:pPr>
              <a:defRPr/>
            </a:pPr>
            <a:r>
              <a:rPr lang="en-US" sz="3600" dirty="0">
                <a:solidFill>
                  <a:schemeClr val="tx1"/>
                </a:solidFill>
              </a:rPr>
              <a:t>High Volume Low Pressure (HVLP)  </a:t>
            </a:r>
            <a:r>
              <a:rPr lang="en-US" sz="3600" dirty="0">
                <a:solidFill>
                  <a:schemeClr val="tx1"/>
                </a:solidFill>
                <a:sym typeface="Symbol" pitchFamily="18" charset="2"/>
              </a:rPr>
              <a:t></a:t>
            </a:r>
            <a:endParaRPr lang="en-US" sz="36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3600" dirty="0">
                <a:solidFill>
                  <a:schemeClr val="tx1"/>
                </a:solidFill>
              </a:rPr>
              <a:t>Fluid Impingement Technology (FIT) Spray Gun  </a:t>
            </a:r>
            <a:r>
              <a:rPr lang="en-US" sz="3600" dirty="0">
                <a:solidFill>
                  <a:schemeClr val="tx1"/>
                </a:solidFill>
                <a:sym typeface="Symbol" pitchFamily="18" charset="2"/>
              </a:rPr>
              <a:t></a:t>
            </a:r>
            <a:endParaRPr lang="en-US" sz="4000" b="0" dirty="0">
              <a:solidFill>
                <a:srgbClr val="CC0000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EB5788-DF11-51BD-2419-B3E1C56C5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Approved Spray Guns </a:t>
            </a:r>
          </a:p>
        </p:txBody>
      </p:sp>
    </p:spTree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DSCN01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1BB8E5-43BA-112A-FCBE-D7F4C664BA4E}"/>
              </a:ext>
            </a:extLst>
          </p:cNvPr>
          <p:cNvSpPr txBox="1"/>
          <p:nvPr/>
        </p:nvSpPr>
        <p:spPr>
          <a:xfrm>
            <a:off x="274320" y="4236720"/>
            <a:ext cx="3586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HVLP Spray Gun</a:t>
            </a:r>
            <a:endParaRPr lang="en-US" sz="4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 descr="DSCN29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8F8BA8-332F-D8C4-06B7-B0F50D77F21D}"/>
              </a:ext>
            </a:extLst>
          </p:cNvPr>
          <p:cNvSpPr txBox="1"/>
          <p:nvPr/>
        </p:nvSpPr>
        <p:spPr>
          <a:xfrm>
            <a:off x="5212080" y="3543726"/>
            <a:ext cx="36677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Fluid Impingement Technology Spray Gun</a:t>
            </a:r>
            <a:endParaRPr lang="en-US" sz="4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 descr="GRANC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43156B-32DA-137C-AB68-CFCA99C0DF16}"/>
              </a:ext>
            </a:extLst>
          </p:cNvPr>
          <p:cNvSpPr txBox="1"/>
          <p:nvPr/>
        </p:nvSpPr>
        <p:spPr>
          <a:xfrm>
            <a:off x="3291840" y="944880"/>
            <a:ext cx="43383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Let’s Discuss other Open Molding Operations</a:t>
            </a:r>
            <a:endParaRPr lang="en-US" sz="5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7317432" cy="4648200"/>
          </a:xfrm>
          <a:effectLst/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/>
              <a:t>Clear, very tough polymer</a:t>
            </a:r>
          </a:p>
          <a:p>
            <a:pPr>
              <a:defRPr/>
            </a:pPr>
            <a:r>
              <a:rPr lang="en-US" sz="3600" dirty="0"/>
              <a:t>Excellent barrier against O</a:t>
            </a:r>
            <a:r>
              <a:rPr lang="en-US" sz="3600" baseline="-25000" dirty="0"/>
              <a:t>2</a:t>
            </a:r>
            <a:r>
              <a:rPr lang="en-US" sz="3600" dirty="0"/>
              <a:t> and CO</a:t>
            </a:r>
            <a:r>
              <a:rPr lang="en-US" sz="3600" baseline="-25000" dirty="0"/>
              <a:t>2</a:t>
            </a:r>
            <a:endParaRPr lang="en-US" sz="3600" dirty="0"/>
          </a:p>
          <a:p>
            <a:pPr>
              <a:defRPr/>
            </a:pPr>
            <a:r>
              <a:rPr lang="en-US" sz="3600" dirty="0"/>
              <a:t>Good chemical resistance</a:t>
            </a:r>
          </a:p>
          <a:p>
            <a:pPr>
              <a:defRPr/>
            </a:pPr>
            <a:r>
              <a:rPr lang="en-US" sz="3600" dirty="0"/>
              <a:t>Soft drink bottles</a:t>
            </a:r>
          </a:p>
          <a:p>
            <a:pPr>
              <a:defRPr/>
            </a:pPr>
            <a:r>
              <a:rPr lang="en-US" sz="3600" dirty="0"/>
              <a:t>Fiber  (the polyester 70s!!!)</a:t>
            </a:r>
          </a:p>
          <a:p>
            <a:pPr>
              <a:defRPr/>
            </a:pPr>
            <a:r>
              <a:rPr lang="en-US" sz="3600" dirty="0"/>
              <a:t>Magnetic tape (audi</a:t>
            </a:r>
            <a:r>
              <a:rPr lang="en-US" sz="3600" u="sng" dirty="0"/>
              <a:t>o</a:t>
            </a:r>
            <a:r>
              <a:rPr lang="en-US" sz="3600" dirty="0"/>
              <a:t> &amp; video)</a:t>
            </a:r>
          </a:p>
          <a:p>
            <a:pPr>
              <a:defRPr/>
            </a:pPr>
            <a:endParaRPr lang="en-US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EEA3D5-9F72-16A8-3024-1271BB0FCA2B}"/>
              </a:ext>
            </a:extLst>
          </p:cNvPr>
          <p:cNvSpPr txBox="1"/>
          <p:nvPr/>
        </p:nvSpPr>
        <p:spPr>
          <a:xfrm>
            <a:off x="772160" y="447040"/>
            <a:ext cx="582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Polyethylene : PET</a:t>
            </a:r>
          </a:p>
        </p:txBody>
      </p:sp>
    </p:spTree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772400" cy="4648200"/>
          </a:xfrm>
          <a:effectLst/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/>
              <a:t>Pulled extrusion process</a:t>
            </a:r>
          </a:p>
          <a:p>
            <a:pPr>
              <a:defRPr/>
            </a:pPr>
            <a:r>
              <a:rPr lang="en-US" sz="3600" dirty="0"/>
              <a:t>Fiberglass under tension</a:t>
            </a:r>
          </a:p>
          <a:p>
            <a:pPr>
              <a:defRPr/>
            </a:pPr>
            <a:r>
              <a:rPr lang="en-US" sz="3600" dirty="0"/>
              <a:t>Immersed in Resin bath or injection</a:t>
            </a:r>
          </a:p>
          <a:p>
            <a:pPr>
              <a:defRPr/>
            </a:pPr>
            <a:r>
              <a:rPr lang="en-US" sz="3600" dirty="0"/>
              <a:t>Pulled through forming dye</a:t>
            </a:r>
          </a:p>
          <a:p>
            <a:pPr>
              <a:defRPr/>
            </a:pPr>
            <a:r>
              <a:rPr lang="en-US" sz="3600" dirty="0"/>
              <a:t>Pulled through heated dye to cure</a:t>
            </a:r>
          </a:p>
          <a:p>
            <a:pPr>
              <a:defRPr/>
            </a:pPr>
            <a:r>
              <a:rPr lang="en-US" sz="3600" dirty="0"/>
              <a:t>Produces flat stock for cutting</a:t>
            </a:r>
          </a:p>
          <a:p>
            <a:pPr>
              <a:defRPr/>
            </a:pPr>
            <a:r>
              <a:rPr lang="en-US" sz="3600" dirty="0"/>
              <a:t>VOCs at resin bath and forming area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A34AA35-8D2A-3977-DF69-94B608B7E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Pultrusion</a:t>
            </a:r>
          </a:p>
        </p:txBody>
      </p:sp>
    </p:spTree>
  </p:cSld>
  <p:clrMapOvr>
    <a:masterClrMapping/>
  </p:clrMapOvr>
  <p:transition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/>
              <a:t>Pultrusion</a:t>
            </a:r>
          </a:p>
        </p:txBody>
      </p:sp>
      <p:graphicFrame>
        <p:nvGraphicFramePr>
          <p:cNvPr id="409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233343"/>
              </p:ext>
            </p:extLst>
          </p:nvPr>
        </p:nvGraphicFramePr>
        <p:xfrm>
          <a:off x="-381000" y="381000"/>
          <a:ext cx="8858788" cy="739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10204024" imgH="8513943" progId="">
                  <p:embed/>
                </p:oleObj>
              </mc:Choice>
              <mc:Fallback>
                <p:oleObj name="Image" r:id="rId3" imgW="10204024" imgH="8513943" progId="">
                  <p:embed/>
                  <p:pic>
                    <p:nvPicPr>
                      <p:cNvPr id="409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CFBFB"/>
                          </a:clrFrom>
                          <a:clrTo>
                            <a:srgbClr val="FCFBFB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81000" y="381000"/>
                        <a:ext cx="8858788" cy="739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Text Box 18"/>
          <p:cNvSpPr txBox="1">
            <a:spLocks noChangeArrowheads="1"/>
          </p:cNvSpPr>
          <p:nvPr/>
        </p:nvSpPr>
        <p:spPr bwMode="auto">
          <a:xfrm>
            <a:off x="1524000" y="1387475"/>
            <a:ext cx="4289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latin typeface="Arial" pitchFamily="34" charset="0"/>
              </a:rPr>
              <a:t>Strand Tension Device</a:t>
            </a:r>
            <a:endParaRPr lang="en-US" dirty="0"/>
          </a:p>
        </p:txBody>
      </p:sp>
      <p:sp>
        <p:nvSpPr>
          <p:cNvPr id="4101" name="Text Box 19"/>
          <p:cNvSpPr txBox="1">
            <a:spLocks noChangeArrowheads="1"/>
          </p:cNvSpPr>
          <p:nvPr/>
        </p:nvSpPr>
        <p:spPr bwMode="auto">
          <a:xfrm>
            <a:off x="2362200" y="2590800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latin typeface="Arial" pitchFamily="34" charset="0"/>
              </a:rPr>
              <a:t>Forming Die</a:t>
            </a:r>
            <a:endParaRPr lang="en-US" dirty="0"/>
          </a:p>
        </p:txBody>
      </p:sp>
      <p:sp>
        <p:nvSpPr>
          <p:cNvPr id="4102" name="Text Box 20"/>
          <p:cNvSpPr txBox="1">
            <a:spLocks noChangeArrowheads="1"/>
          </p:cNvSpPr>
          <p:nvPr/>
        </p:nvSpPr>
        <p:spPr bwMode="auto">
          <a:xfrm>
            <a:off x="44450" y="3883025"/>
            <a:ext cx="15827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latin typeface="Arial" pitchFamily="34" charset="0"/>
              </a:rPr>
              <a:t>Roving</a:t>
            </a:r>
          </a:p>
          <a:p>
            <a:r>
              <a:rPr lang="en-US" sz="3200" dirty="0">
                <a:latin typeface="Arial" pitchFamily="34" charset="0"/>
              </a:rPr>
              <a:t>Strands</a:t>
            </a:r>
            <a:endParaRPr lang="en-US" dirty="0"/>
          </a:p>
        </p:txBody>
      </p:sp>
      <p:sp>
        <p:nvSpPr>
          <p:cNvPr id="4103" name="Text Box 21"/>
          <p:cNvSpPr txBox="1">
            <a:spLocks noChangeArrowheads="1"/>
          </p:cNvSpPr>
          <p:nvPr/>
        </p:nvSpPr>
        <p:spPr bwMode="auto">
          <a:xfrm>
            <a:off x="1905000" y="5426075"/>
            <a:ext cx="2170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latin typeface="Arial" pitchFamily="34" charset="0"/>
              </a:rPr>
              <a:t>Resin Bath</a:t>
            </a:r>
            <a:endParaRPr lang="en-US" dirty="0"/>
          </a:p>
        </p:txBody>
      </p:sp>
      <p:sp>
        <p:nvSpPr>
          <p:cNvPr id="4104" name="Text Box 22"/>
          <p:cNvSpPr txBox="1">
            <a:spLocks noChangeArrowheads="1"/>
          </p:cNvSpPr>
          <p:nvPr/>
        </p:nvSpPr>
        <p:spPr bwMode="auto">
          <a:xfrm>
            <a:off x="4678680" y="3603625"/>
            <a:ext cx="1371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latin typeface="Arial" pitchFamily="34" charset="0"/>
              </a:rPr>
              <a:t>Heated </a:t>
            </a:r>
          </a:p>
          <a:p>
            <a:pPr algn="ctr"/>
            <a:r>
              <a:rPr lang="en-US" sz="2800" dirty="0">
                <a:latin typeface="Arial" pitchFamily="34" charset="0"/>
              </a:rPr>
              <a:t>Die</a:t>
            </a:r>
            <a:endParaRPr lang="en-US" sz="3200" dirty="0">
              <a:latin typeface="Arial" pitchFamily="34" charset="0"/>
            </a:endParaRPr>
          </a:p>
        </p:txBody>
      </p:sp>
      <p:sp>
        <p:nvSpPr>
          <p:cNvPr id="4105" name="Text Box 23"/>
          <p:cNvSpPr txBox="1">
            <a:spLocks noChangeArrowheads="1"/>
          </p:cNvSpPr>
          <p:nvPr/>
        </p:nvSpPr>
        <p:spPr bwMode="auto">
          <a:xfrm>
            <a:off x="4860925" y="5103813"/>
            <a:ext cx="218598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</a:rPr>
              <a:t>Formed</a:t>
            </a:r>
          </a:p>
          <a:p>
            <a:r>
              <a:rPr lang="en-US" sz="2800" dirty="0">
                <a:latin typeface="Arial" pitchFamily="34" charset="0"/>
              </a:rPr>
              <a:t>Impregnated</a:t>
            </a:r>
          </a:p>
          <a:p>
            <a:r>
              <a:rPr lang="en-US" sz="2800" dirty="0">
                <a:latin typeface="Arial" pitchFamily="34" charset="0"/>
              </a:rPr>
              <a:t>Strands</a:t>
            </a:r>
            <a:endParaRPr lang="en-US" dirty="0">
              <a:latin typeface="Arial" pitchFamily="34" charset="0"/>
            </a:endParaRPr>
          </a:p>
        </p:txBody>
      </p:sp>
      <p:sp>
        <p:nvSpPr>
          <p:cNvPr id="4106" name="Text Box 24"/>
          <p:cNvSpPr txBox="1">
            <a:spLocks noChangeArrowheads="1"/>
          </p:cNvSpPr>
          <p:nvPr/>
        </p:nvSpPr>
        <p:spPr bwMode="auto">
          <a:xfrm>
            <a:off x="6400800" y="2225675"/>
            <a:ext cx="2238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latin typeface="Arial" pitchFamily="34" charset="0"/>
              </a:rPr>
              <a:t>Pull Rollers</a:t>
            </a:r>
            <a:endParaRPr lang="en-US" dirty="0"/>
          </a:p>
        </p:txBody>
      </p:sp>
    </p:spTree>
  </p:cSld>
  <p:clrMapOvr>
    <a:masterClrMapping/>
  </p:clrMapOvr>
  <p:transition/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752600"/>
            <a:ext cx="8382000" cy="4114800"/>
          </a:xfrm>
          <a:effectLst/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3600" dirty="0"/>
              <a:t>Used in Manufacture of:</a:t>
            </a:r>
          </a:p>
          <a:p>
            <a:pPr lvl="1">
              <a:lnSpc>
                <a:spcPct val="90000"/>
              </a:lnSpc>
              <a:defRPr/>
            </a:pPr>
            <a:r>
              <a:rPr lang="en-US" sz="3200" dirty="0"/>
              <a:t>large pipes and storage tanks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3200" dirty="0"/>
              <a:t>hollow vessels subject to high internal pressure</a:t>
            </a:r>
            <a:endParaRPr lang="en-US" sz="3600" dirty="0"/>
          </a:p>
          <a:p>
            <a:pPr>
              <a:defRPr/>
            </a:pPr>
            <a:r>
              <a:rPr lang="en-US" sz="3600" dirty="0"/>
              <a:t>Strand </a:t>
            </a:r>
            <a:r>
              <a:rPr lang="en-US" sz="3600" dirty="0" err="1"/>
              <a:t>Rovings</a:t>
            </a:r>
            <a:r>
              <a:rPr lang="en-US" sz="3600" dirty="0"/>
              <a:t> are Pulled under Tension into a Resin bath</a:t>
            </a:r>
          </a:p>
          <a:p>
            <a:pPr>
              <a:defRPr/>
            </a:pPr>
            <a:r>
              <a:rPr lang="en-US" sz="3600" dirty="0"/>
              <a:t>Wound into Shape &amp; Cured</a:t>
            </a:r>
          </a:p>
          <a:p>
            <a:pPr>
              <a:lnSpc>
                <a:spcPct val="90000"/>
              </a:lnSpc>
              <a:defRPr/>
            </a:pPr>
            <a:endParaRPr lang="en-US" sz="3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0550CF-8E54-74B7-8E2F-CA88682E4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Filament Winding Operations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autoUpdateAnimBg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ilament Winding Process">
            <a:extLst>
              <a:ext uri="{FF2B5EF4-FFF2-40B4-BE49-F238E27FC236}">
                <a16:creationId xmlns:a16="http://schemas.microsoft.com/office/drawing/2014/main" id="{18DB01E3-403B-7864-F7CD-79BFF9443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1" y="1343450"/>
            <a:ext cx="7138123" cy="55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9B1118-7C83-E1C6-DC1B-8360BBFACBAE}"/>
              </a:ext>
            </a:extLst>
          </p:cNvPr>
          <p:cNvSpPr txBox="1"/>
          <p:nvPr/>
        </p:nvSpPr>
        <p:spPr>
          <a:xfrm>
            <a:off x="741680" y="436880"/>
            <a:ext cx="4805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Filament Winding</a:t>
            </a:r>
          </a:p>
        </p:txBody>
      </p:sp>
    </p:spTree>
    <p:extLst>
      <p:ext uri="{BB962C8B-B14F-4D97-AF65-F5344CB8AC3E}">
        <p14:creationId xmlns:p14="http://schemas.microsoft.com/office/powerpoint/2010/main" val="2332629285"/>
      </p:ext>
    </p:extLst>
  </p:cSld>
  <p:clrMapOvr>
    <a:masterClrMapping/>
  </p:clrMapOvr>
  <p:transition/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DSCN12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-11430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E69D07-B206-154F-10EF-8B2228FC8A71}"/>
              </a:ext>
            </a:extLst>
          </p:cNvPr>
          <p:cNvSpPr txBox="1"/>
          <p:nvPr/>
        </p:nvSpPr>
        <p:spPr>
          <a:xfrm>
            <a:off x="1595120" y="3737312"/>
            <a:ext cx="637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Let’s Discuss Closed Molding Operations</a:t>
            </a:r>
          </a:p>
        </p:txBody>
      </p:sp>
    </p:spTree>
  </p:cSld>
  <p:clrMapOvr>
    <a:masterClrMapping/>
  </p:clrMapOvr>
  <p:transition/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676400"/>
            <a:ext cx="6558280" cy="4876800"/>
          </a:xfrm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800" dirty="0"/>
              <a:t>Gel Coat is Applied to Mold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Reinforcing Fibers are Placed into the Mold Cavity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Mold Halves are Closed &amp; Clamped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Liquid Resin is Injected into the Mold Cavity</a:t>
            </a:r>
          </a:p>
          <a:p>
            <a:pPr>
              <a:lnSpc>
                <a:spcPct val="90000"/>
              </a:lnSpc>
              <a:defRPr/>
            </a:pPr>
            <a:endParaRPr lang="en-US" sz="2800" dirty="0"/>
          </a:p>
          <a:p>
            <a:pPr>
              <a:buFontTx/>
              <a:buNone/>
              <a:defRPr/>
            </a:pPr>
            <a:r>
              <a:rPr lang="en-US" sz="2800" dirty="0"/>
              <a:t>	</a:t>
            </a:r>
            <a:r>
              <a:rPr lang="en-US" sz="2800" dirty="0">
                <a:sym typeface="Symbol" pitchFamily="18" charset="2"/>
              </a:rPr>
              <a:t>	</a:t>
            </a:r>
            <a:r>
              <a:rPr lang="en-US" sz="2800" dirty="0"/>
              <a:t>Suitable for High Vol. Production 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2800" dirty="0">
                <a:sym typeface="Symbol" pitchFamily="18" charset="2"/>
              </a:rPr>
              <a:t>		</a:t>
            </a:r>
            <a:r>
              <a:rPr lang="en-US" sz="2800" dirty="0"/>
              <a:t>Reduced VOC emissions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790202-87E4-266B-FDA4-1F99BF54B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Resin Transfer Molding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 autoUpdateAnimBg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685800" y="1357313"/>
          <a:ext cx="8156575" cy="534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7166961" imgH="5985175" progId="">
                  <p:embed/>
                </p:oleObj>
              </mc:Choice>
              <mc:Fallback>
                <p:oleObj name="Image" r:id="rId3" imgW="7166961" imgH="5985175" progId="">
                  <p:embed/>
                  <p:pic>
                    <p:nvPicPr>
                      <p:cNvPr id="614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57313"/>
                        <a:ext cx="8156575" cy="534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6080125" y="1566863"/>
            <a:ext cx="1352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dirty="0">
                <a:latin typeface="Arial" pitchFamily="34" charset="0"/>
              </a:rPr>
              <a:t>Resin</a:t>
            </a:r>
            <a:endParaRPr lang="en-US" dirty="0"/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2193925" y="2922588"/>
            <a:ext cx="1874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latin typeface="Arial" pitchFamily="34" charset="0"/>
              </a:rPr>
              <a:t>Top Mold</a:t>
            </a:r>
            <a:endParaRPr lang="en-US" dirty="0"/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4343400" y="5434013"/>
            <a:ext cx="7985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>
                <a:latin typeface="Arial" pitchFamily="34" charset="0"/>
              </a:rPr>
              <a:t>Mat</a:t>
            </a:r>
            <a:endParaRPr lang="en-US" sz="2800" b="1" dirty="0"/>
          </a:p>
        </p:txBody>
      </p:sp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2193925" y="5856288"/>
            <a:ext cx="2359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>
                <a:latin typeface="Arial" pitchFamily="34" charset="0"/>
              </a:rPr>
              <a:t>Bottom Mold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6424AD-FAC6-2EF9-1EED-F1E341944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Resin Transfer Molding</a:t>
            </a:r>
          </a:p>
        </p:txBody>
      </p:sp>
    </p:spTree>
  </p:cSld>
  <p:clrMapOvr>
    <a:masterClrMapping/>
  </p:clrMapOvr>
  <p:transition/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Blow Mou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Gas Assisted Injection Mou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Injection Mould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026" descr="gesummi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12" y="-76200"/>
            <a:ext cx="9102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FF8CFF-D2FA-9973-A7CD-A806BCBAD109}"/>
              </a:ext>
            </a:extLst>
          </p:cNvPr>
          <p:cNvSpPr txBox="1"/>
          <p:nvPr/>
        </p:nvSpPr>
        <p:spPr>
          <a:xfrm>
            <a:off x="2092960" y="76200"/>
            <a:ext cx="52222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6000">
                <a:solidFill>
                  <a:schemeClr val="bg1"/>
                </a:solidFill>
                <a:latin typeface="Arial" charset="0"/>
              </a:rPr>
              <a:t>Polyester Fiber Jacket</a:t>
            </a:r>
            <a:endParaRPr lang="en-US" sz="6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GLC PARK 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0"/>
            <a:ext cx="9601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277C33-F9F4-E098-C1C9-7E2709916199}"/>
              </a:ext>
            </a:extLst>
          </p:cNvPr>
          <p:cNvSpPr txBox="1"/>
          <p:nvPr/>
        </p:nvSpPr>
        <p:spPr>
          <a:xfrm>
            <a:off x="965200" y="2346960"/>
            <a:ext cx="57302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Let’s Discuss Emissions &amp; Controls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600200"/>
            <a:ext cx="8229600" cy="4495800"/>
          </a:xfrm>
          <a:effectLst/>
        </p:spPr>
        <p:txBody>
          <a:bodyPr/>
          <a:lstStyle/>
          <a:p>
            <a:pPr>
              <a:defRPr/>
            </a:pPr>
            <a:r>
              <a:rPr lang="en-US" sz="4000" dirty="0"/>
              <a:t>Gel coat - Styrene Emissions</a:t>
            </a:r>
          </a:p>
          <a:p>
            <a:pPr lvl="1">
              <a:defRPr/>
            </a:pPr>
            <a:r>
              <a:rPr lang="en-US" sz="3600" dirty="0"/>
              <a:t>Application (atomization)</a:t>
            </a:r>
          </a:p>
          <a:p>
            <a:pPr lvl="1">
              <a:defRPr/>
            </a:pPr>
            <a:r>
              <a:rPr lang="en-US" sz="3600" dirty="0"/>
              <a:t>Curing</a:t>
            </a:r>
          </a:p>
          <a:p>
            <a:pPr>
              <a:defRPr/>
            </a:pPr>
            <a:r>
              <a:rPr lang="en-US" sz="4000" dirty="0"/>
              <a:t>Resin</a:t>
            </a:r>
          </a:p>
          <a:p>
            <a:pPr lvl="1">
              <a:defRPr/>
            </a:pPr>
            <a:r>
              <a:rPr lang="en-US" sz="3600" dirty="0"/>
              <a:t>Styrene most common monomer</a:t>
            </a:r>
          </a:p>
          <a:p>
            <a:pPr>
              <a:defRPr/>
            </a:pPr>
            <a:r>
              <a:rPr lang="en-US" sz="4000" dirty="0"/>
              <a:t>Mixing</a:t>
            </a:r>
          </a:p>
          <a:p>
            <a:pPr>
              <a:defRPr/>
            </a:pPr>
            <a:r>
              <a:rPr lang="en-US" sz="4000" dirty="0"/>
              <a:t>Clean-up solvents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A26CA6-97B6-47C9-AECD-37E58A622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Emission Sources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5" grpId="0" autoUpdateAnimBg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57688"/>
              </p:ext>
            </p:extLst>
          </p:nvPr>
        </p:nvGraphicFramePr>
        <p:xfrm>
          <a:off x="717475" y="675053"/>
          <a:ext cx="7709049" cy="5507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6129528" imgH="4390644" progId="Word.Document.8">
                  <p:embed/>
                </p:oleObj>
              </mc:Choice>
              <mc:Fallback>
                <p:oleObj name="Document" r:id="rId3" imgW="6129528" imgH="4390644" progId="Word.Document.8">
                  <p:embed/>
                  <p:pic>
                    <p:nvPicPr>
                      <p:cNvPr id="71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475" y="675053"/>
                        <a:ext cx="7709049" cy="55078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2057400"/>
            <a:ext cx="8305800" cy="4724400"/>
          </a:xfrm>
          <a:effectLst/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General Purpose Resins :	35% styrene</a:t>
            </a:r>
          </a:p>
          <a:p>
            <a:pPr>
              <a:defRPr/>
            </a:pPr>
            <a:r>
              <a:rPr lang="en-US" sz="3200" dirty="0"/>
              <a:t>Specialty Resins : &lt;50% styrene</a:t>
            </a:r>
          </a:p>
          <a:p>
            <a:pPr>
              <a:defRPr/>
            </a:pPr>
            <a:r>
              <a:rPr lang="en-US" sz="3200" dirty="0"/>
              <a:t>Most AQMD Rules : 35% styrene </a:t>
            </a:r>
          </a:p>
          <a:p>
            <a:pPr>
              <a:defRPr/>
            </a:pPr>
            <a:r>
              <a:rPr lang="en-US" sz="3200" dirty="0"/>
              <a:t>Tough Low Profile Resins 	&lt;35% styrene</a:t>
            </a:r>
          </a:p>
          <a:p>
            <a:pPr lvl="1">
              <a:defRPr/>
            </a:pPr>
            <a:r>
              <a:rPr lang="en-US" sz="3200" dirty="0"/>
              <a:t>Higher viscosity</a:t>
            </a:r>
          </a:p>
          <a:p>
            <a:pPr lvl="1">
              <a:defRPr/>
            </a:pPr>
            <a:r>
              <a:rPr lang="en-US" sz="3200" dirty="0"/>
              <a:t>Need better surface prep</a:t>
            </a:r>
          </a:p>
          <a:p>
            <a:pPr lvl="1">
              <a:defRPr/>
            </a:pPr>
            <a:r>
              <a:rPr lang="en-US" sz="3200" dirty="0"/>
              <a:t>Need good wet-out procedures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C47B36-B837-CCBE-96EA-20B7666CA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Process Materials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autoUpdateAnimBg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981200"/>
            <a:ext cx="7772400" cy="44196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Acetone (widely used)</a:t>
            </a:r>
          </a:p>
          <a:p>
            <a:pPr>
              <a:defRPr/>
            </a:pPr>
            <a:r>
              <a:rPr lang="en-US" sz="3600" dirty="0"/>
              <a:t>Methyl Ethyl Ketone (MEK)</a:t>
            </a:r>
          </a:p>
          <a:p>
            <a:pPr>
              <a:defRPr/>
            </a:pPr>
            <a:r>
              <a:rPr lang="en-US" sz="3600" dirty="0"/>
              <a:t>Dibasic Ester (DBE)</a:t>
            </a:r>
          </a:p>
          <a:p>
            <a:pPr>
              <a:buFontTx/>
              <a:buNone/>
              <a:defRPr/>
            </a:pPr>
            <a:r>
              <a:rPr lang="en-US" sz="3600" dirty="0"/>
              <a:t>	</a:t>
            </a:r>
            <a:r>
              <a:rPr lang="en-US" dirty="0"/>
              <a:t>- less volatile, less flammable than                                                               	acetone</a:t>
            </a:r>
            <a:endParaRPr lang="en-US" sz="3600" dirty="0"/>
          </a:p>
          <a:p>
            <a:pPr>
              <a:defRPr/>
            </a:pPr>
            <a:r>
              <a:rPr lang="en-US" sz="3600" dirty="0"/>
              <a:t>Water-based resin emulsifiers</a:t>
            </a:r>
          </a:p>
          <a:p>
            <a:pPr>
              <a:buFontTx/>
              <a:buNone/>
              <a:defRPr/>
            </a:pPr>
            <a:r>
              <a:rPr lang="en-US" dirty="0"/>
              <a:t>	- detergent cleaners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36387F-BF5B-E64E-13D6-37B7B2C42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Solvents</a:t>
            </a:r>
          </a:p>
        </p:txBody>
      </p:sp>
    </p:spTree>
  </p:cSld>
  <p:clrMapOvr>
    <a:masterClrMapping/>
  </p:clrMapOvr>
  <p:transition/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DSCN29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941590E-1E45-EEFC-BE16-34B7F8F07AC0}"/>
              </a:ext>
            </a:extLst>
          </p:cNvPr>
          <p:cNvSpPr txBox="1"/>
          <p:nvPr/>
        </p:nvSpPr>
        <p:spPr>
          <a:xfrm>
            <a:off x="1026160" y="375920"/>
            <a:ext cx="5521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Open Acetone Container</a:t>
            </a:r>
          </a:p>
        </p:txBody>
      </p:sp>
    </p:spTree>
  </p:cSld>
  <p:clrMapOvr>
    <a:masterClrMapping/>
  </p:clrMapOvr>
  <p:transition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DSCN29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8160" y="2087880"/>
            <a:ext cx="7772400" cy="4114800"/>
          </a:xfrm>
          <a:effectLst/>
        </p:spPr>
        <p:txBody>
          <a:bodyPr/>
          <a:lstStyle/>
          <a:p>
            <a:pPr lvl="1">
              <a:defRPr/>
            </a:pPr>
            <a:r>
              <a:rPr lang="en-US" sz="3600" dirty="0"/>
              <a:t> Cleaning with Compounds 50 to 200 g/liter VOC</a:t>
            </a:r>
          </a:p>
          <a:p>
            <a:pPr lvl="1">
              <a:defRPr/>
            </a:pPr>
            <a:r>
              <a:rPr lang="en-US" sz="3600" dirty="0"/>
              <a:t>Closed containers</a:t>
            </a:r>
          </a:p>
          <a:p>
            <a:pPr lvl="1">
              <a:defRPr/>
            </a:pPr>
            <a:r>
              <a:rPr lang="en-US" sz="3600" dirty="0"/>
              <a:t>Self-Closing Containers</a:t>
            </a:r>
          </a:p>
          <a:p>
            <a:pPr lvl="1">
              <a:defRPr/>
            </a:pPr>
            <a:r>
              <a:rPr lang="en-US" sz="3600" dirty="0"/>
              <a:t>Styrene soaked rags in closed containers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EC4219-40CF-9DB9-0366-A33A458ED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Clean-Up Rules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3" grpId="0" autoUpdateAnimBg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DSCN01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E82D8B1-61DB-18E7-B692-C1C576F472D0}"/>
              </a:ext>
            </a:extLst>
          </p:cNvPr>
          <p:cNvSpPr txBox="1"/>
          <p:nvPr/>
        </p:nvSpPr>
        <p:spPr>
          <a:xfrm>
            <a:off x="914400" y="800854"/>
            <a:ext cx="421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Open Containers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DSCN01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057B95-3D23-B23E-3041-BECED43C6F4C}"/>
              </a:ext>
            </a:extLst>
          </p:cNvPr>
          <p:cNvSpPr txBox="1"/>
          <p:nvPr/>
        </p:nvSpPr>
        <p:spPr>
          <a:xfrm>
            <a:off x="970280" y="426720"/>
            <a:ext cx="7355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Potential Emissions??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Flee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4A541F-5200-3A3D-E743-453256CBD972}"/>
              </a:ext>
            </a:extLst>
          </p:cNvPr>
          <p:cNvSpPr txBox="1"/>
          <p:nvPr/>
        </p:nvSpPr>
        <p:spPr>
          <a:xfrm>
            <a:off x="2580640" y="883920"/>
            <a:ext cx="54762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Fleece Made From</a:t>
            </a:r>
          </a:p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Recycled  “PET”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GLC PARK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200" cy="70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9331" name="Rectangle 3"/>
          <p:cNvSpPr>
            <a:spLocks noChangeArrowheads="1"/>
          </p:cNvSpPr>
          <p:nvPr/>
        </p:nvSpPr>
        <p:spPr bwMode="auto">
          <a:xfrm>
            <a:off x="538480" y="675640"/>
            <a:ext cx="83305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dirty="0">
                <a:solidFill>
                  <a:schemeClr val="bg1"/>
                </a:solidFill>
                <a:latin typeface="Arial" charset="0"/>
              </a:rPr>
              <a:t>Let’s Discuss Styrene Emissions</a:t>
            </a:r>
          </a:p>
        </p:txBody>
      </p:sp>
    </p:spTree>
  </p:cSld>
  <p:clrMapOvr>
    <a:masterClrMapping/>
  </p:clrMapOvr>
  <p:transition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2133600"/>
            <a:ext cx="6629400" cy="39624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Unsaturated aromatic HC</a:t>
            </a:r>
          </a:p>
          <a:p>
            <a:pPr>
              <a:defRPr/>
            </a:pPr>
            <a:r>
              <a:rPr lang="en-US" sz="3600" dirty="0"/>
              <a:t>Petroleum By-Product</a:t>
            </a:r>
          </a:p>
          <a:p>
            <a:pPr>
              <a:defRPr/>
            </a:pPr>
            <a:r>
              <a:rPr lang="en-US" sz="3600" dirty="0"/>
              <a:t>In Polyesters :</a:t>
            </a:r>
          </a:p>
          <a:p>
            <a:pPr>
              <a:buFontTx/>
              <a:buNone/>
              <a:defRPr/>
            </a:pPr>
            <a:r>
              <a:rPr lang="en-US" sz="3600" dirty="0"/>
              <a:t>	</a:t>
            </a:r>
            <a:r>
              <a:rPr lang="en-US" sz="3600" dirty="0">
                <a:sym typeface="Symbol" pitchFamily="18" charset="2"/>
              </a:rPr>
              <a:t>  Reactive Diluent</a:t>
            </a:r>
            <a:r>
              <a:rPr lang="en-US" sz="3600" dirty="0"/>
              <a:t>  </a:t>
            </a:r>
          </a:p>
          <a:p>
            <a:pPr>
              <a:defRPr/>
            </a:pPr>
            <a:r>
              <a:rPr lang="en-US" sz="3600" dirty="0"/>
              <a:t>Styrene : HAP (Hazardous Air Pollutants)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55CE02-CBCE-B614-8515-387C2148E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Styrene : HAP Source</a:t>
            </a:r>
          </a:p>
        </p:txBody>
      </p:sp>
    </p:spTree>
  </p:cSld>
  <p:clrMapOvr>
    <a:masterClrMapping/>
  </p:clrMapOvr>
  <p:transition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1" name="Rectangle 3"/>
          <p:cNvSpPr>
            <a:spLocks noGrp="1" noChangeArrowheads="1"/>
          </p:cNvSpPr>
          <p:nvPr>
            <p:ph idx="1"/>
          </p:nvPr>
        </p:nvSpPr>
        <p:spPr>
          <a:xfrm>
            <a:off x="982980" y="1768474"/>
            <a:ext cx="7886700" cy="45720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Foamed or Expanded </a:t>
            </a:r>
            <a:r>
              <a:rPr lang="en-US" sz="3600" dirty="0" err="1"/>
              <a:t>Polystyrene:EPS</a:t>
            </a:r>
            <a:endParaRPr lang="en-US" sz="3600" dirty="0"/>
          </a:p>
          <a:p>
            <a:pPr>
              <a:defRPr/>
            </a:pPr>
            <a:r>
              <a:rPr lang="en-US" sz="3600" dirty="0"/>
              <a:t>Exceptional insulation properties</a:t>
            </a:r>
          </a:p>
          <a:p>
            <a:pPr>
              <a:defRPr/>
            </a:pPr>
            <a:r>
              <a:rPr lang="en-US" sz="3600" dirty="0"/>
              <a:t>Foam cups &amp; containers</a:t>
            </a:r>
          </a:p>
          <a:p>
            <a:pPr>
              <a:defRPr/>
            </a:pPr>
            <a:r>
              <a:rPr lang="en-US" sz="3600" dirty="0"/>
              <a:t>Foodservice products</a:t>
            </a:r>
          </a:p>
          <a:p>
            <a:pPr>
              <a:defRPr/>
            </a:pPr>
            <a:r>
              <a:rPr lang="en-US" sz="3600" dirty="0"/>
              <a:t>Packaging  &amp;  protecting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A6FF5D6-70C8-CF64-2115-9255DB1C2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Styrene : HAP Source</a:t>
            </a:r>
          </a:p>
        </p:txBody>
      </p:sp>
    </p:spTree>
  </p:cSld>
  <p:clrMapOvr>
    <a:masterClrMapping/>
  </p:clrMapOvr>
  <p:transition/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5" name="Rectangle 3"/>
          <p:cNvSpPr>
            <a:spLocks noGrp="1" noChangeArrowheads="1"/>
          </p:cNvSpPr>
          <p:nvPr>
            <p:ph idx="1"/>
          </p:nvPr>
        </p:nvSpPr>
        <p:spPr>
          <a:xfrm>
            <a:off x="881063" y="1828800"/>
            <a:ext cx="6908800" cy="4702175"/>
          </a:xfrm>
          <a:effectLst/>
        </p:spPr>
        <p:txBody>
          <a:bodyPr lIns="90488" tIns="44450" rIns="90488" bIns="44450"/>
          <a:lstStyle/>
          <a:p>
            <a:pPr>
              <a:lnSpc>
                <a:spcPct val="90000"/>
              </a:lnSpc>
              <a:defRPr/>
            </a:pPr>
            <a:r>
              <a:rPr lang="en-US" sz="3600" dirty="0"/>
              <a:t>A 540 lb. Drum of Gel Coat 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3600" dirty="0">
                <a:sym typeface="Symbol" pitchFamily="18" charset="2"/>
              </a:rPr>
              <a:t>		 38% VOC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3600" dirty="0">
                <a:sym typeface="Symbol" pitchFamily="18" charset="2"/>
              </a:rPr>
              <a:t>		 Applied by “Uncontrolled 	 Spray” Techniques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3600" dirty="0">
                <a:sym typeface="Symbol" pitchFamily="18" charset="2"/>
              </a:rPr>
              <a:t>		 Emit 100 lb. of Emissions</a:t>
            </a:r>
          </a:p>
          <a:p>
            <a:pPr>
              <a:lnSpc>
                <a:spcPct val="90000"/>
              </a:lnSpc>
              <a:defRPr/>
            </a:pPr>
            <a:r>
              <a:rPr lang="en-US" sz="3600" dirty="0"/>
              <a:t>Two Drums of Gel Coat/day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sz="3600" dirty="0"/>
              <a:t>	 </a:t>
            </a:r>
            <a:r>
              <a:rPr lang="en-US" sz="3600" dirty="0">
                <a:sym typeface="Symbol" pitchFamily="18" charset="2"/>
              </a:rPr>
              <a:t> 25 Tons of Emissions/Yr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143685-C238-F388-F2B7-438B0398B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Styrene Emissions </a:t>
            </a:r>
            <a:br>
              <a:rPr lang="en-US" sz="4800" dirty="0"/>
            </a:br>
            <a:r>
              <a:rPr lang="en-US" sz="4800" dirty="0"/>
              <a:t>Determination Models</a:t>
            </a:r>
          </a:p>
        </p:txBody>
      </p:sp>
    </p:spTree>
  </p:cSld>
  <p:clrMapOvr>
    <a:masterClrMapping/>
  </p:clrMapOvr>
  <p:transition/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 descr="Styrene Bar Ch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0" y="99060"/>
            <a:ext cx="8808720" cy="660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DSCN14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4B0D09D-6078-00A3-7B93-7170CE6A4F32}"/>
              </a:ext>
            </a:extLst>
          </p:cNvPr>
          <p:cNvSpPr txBox="1"/>
          <p:nvPr/>
        </p:nvSpPr>
        <p:spPr>
          <a:xfrm>
            <a:off x="721360" y="2598003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Let’s Discuss VOC Control</a:t>
            </a:r>
          </a:p>
        </p:txBody>
      </p:sp>
    </p:spTree>
  </p:cSld>
  <p:clrMapOvr>
    <a:masterClrMapping/>
  </p:clrMapOvr>
  <p:transition/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7" name="Rectangle 3"/>
          <p:cNvSpPr>
            <a:spLocks noGrp="1" noChangeArrowheads="1"/>
          </p:cNvSpPr>
          <p:nvPr>
            <p:ph idx="1"/>
          </p:nvPr>
        </p:nvSpPr>
        <p:spPr>
          <a:xfrm>
            <a:off x="881063" y="1927225"/>
            <a:ext cx="6908800" cy="4702175"/>
          </a:xfrm>
          <a:effectLst/>
        </p:spPr>
        <p:txBody>
          <a:bodyPr lIns="90488" tIns="44450" rIns="90488" bIns="44450"/>
          <a:lstStyle/>
          <a:p>
            <a:pPr>
              <a:lnSpc>
                <a:spcPct val="90000"/>
              </a:lnSpc>
              <a:defRPr/>
            </a:pPr>
            <a:r>
              <a:rPr lang="en-US" sz="3600" dirty="0"/>
              <a:t>Process change to control monomer emissions</a:t>
            </a:r>
          </a:p>
          <a:p>
            <a:pPr>
              <a:lnSpc>
                <a:spcPct val="90000"/>
              </a:lnSpc>
              <a:defRPr/>
            </a:pPr>
            <a:r>
              <a:rPr lang="en-US" sz="3600" dirty="0"/>
              <a:t>Low VOC Gel Coat </a:t>
            </a:r>
          </a:p>
          <a:p>
            <a:pPr>
              <a:lnSpc>
                <a:spcPct val="90000"/>
              </a:lnSpc>
              <a:defRPr/>
            </a:pPr>
            <a:r>
              <a:rPr lang="en-US" sz="3600" dirty="0"/>
              <a:t>Change from acetone to less volatile solvent</a:t>
            </a:r>
          </a:p>
          <a:p>
            <a:pPr>
              <a:lnSpc>
                <a:spcPct val="90000"/>
              </a:lnSpc>
              <a:defRPr/>
            </a:pPr>
            <a:r>
              <a:rPr lang="en-US" sz="3600" dirty="0"/>
              <a:t>Reclaim acetone (distill)</a:t>
            </a:r>
          </a:p>
          <a:p>
            <a:pPr>
              <a:lnSpc>
                <a:spcPct val="90000"/>
              </a:lnSpc>
              <a:defRPr/>
            </a:pPr>
            <a:r>
              <a:rPr lang="en-US" sz="3600" dirty="0"/>
              <a:t>ADD-ON equipment</a:t>
            </a:r>
          </a:p>
          <a:p>
            <a:pPr>
              <a:defRPr/>
            </a:pPr>
            <a:endParaRPr lang="en-US" sz="3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DD08E6-A230-C57A-E8CF-70602D9BC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Control of VOC Emissions</a:t>
            </a:r>
          </a:p>
        </p:txBody>
      </p:sp>
    </p:spTree>
  </p:cSld>
  <p:clrMapOvr>
    <a:masterClrMapping/>
  </p:clrMapOvr>
  <p:transition/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9" name="Rectangle 3"/>
          <p:cNvSpPr>
            <a:spLocks noGrp="1" noChangeArrowheads="1"/>
          </p:cNvSpPr>
          <p:nvPr>
            <p:ph idx="1"/>
          </p:nvPr>
        </p:nvSpPr>
        <p:spPr>
          <a:xfrm>
            <a:off x="677863" y="2057400"/>
            <a:ext cx="6908800" cy="4114800"/>
          </a:xfrm>
          <a:effectLst/>
        </p:spPr>
        <p:txBody>
          <a:bodyPr lIns="90488" tIns="44450" rIns="90488" bIns="44450"/>
          <a:lstStyle/>
          <a:p>
            <a:pPr>
              <a:defRPr/>
            </a:pPr>
            <a:r>
              <a:rPr lang="en-US" sz="4000" dirty="0"/>
              <a:t>Incineration</a:t>
            </a:r>
          </a:p>
          <a:p>
            <a:pPr>
              <a:defRPr/>
            </a:pPr>
            <a:r>
              <a:rPr lang="en-US" sz="4000" dirty="0"/>
              <a:t>Absorption</a:t>
            </a:r>
          </a:p>
          <a:p>
            <a:pPr>
              <a:defRPr/>
            </a:pPr>
            <a:r>
              <a:rPr lang="en-US" sz="4000" dirty="0"/>
              <a:t>Adsorption</a:t>
            </a:r>
          </a:p>
          <a:p>
            <a:pPr>
              <a:defRPr/>
            </a:pPr>
            <a:r>
              <a:rPr lang="en-US" sz="4000" dirty="0"/>
              <a:t>Condensation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004D9D6-2917-610B-8B65-EE5D1ADA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Add-On Control Methods</a:t>
            </a:r>
          </a:p>
        </p:txBody>
      </p:sp>
    </p:spTree>
  </p:cSld>
  <p:clrMapOvr>
    <a:masterClrMapping/>
  </p:clrMapOvr>
  <p:transition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9" name="Picture 3"/>
          <p:cNvPicPr>
            <a:picLocks noChangeAspect="1" noChangeArrowheads="1"/>
          </p:cNvPicPr>
          <p:nvPr/>
        </p:nvPicPr>
        <p:blipFill>
          <a:blip r:embed="rId3" cstate="print"/>
          <a:srcRect t="12460"/>
          <a:stretch>
            <a:fillRect/>
          </a:stretch>
        </p:blipFill>
        <p:spPr bwMode="auto">
          <a:xfrm>
            <a:off x="0" y="2306638"/>
            <a:ext cx="9144000" cy="45513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1E81B9-6982-5801-ACAD-84E26B43C629}"/>
              </a:ext>
            </a:extLst>
          </p:cNvPr>
          <p:cNvSpPr txBox="1"/>
          <p:nvPr/>
        </p:nvSpPr>
        <p:spPr>
          <a:xfrm>
            <a:off x="1361440" y="254000"/>
            <a:ext cx="5882640" cy="148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3562"/>
              </a:lnSpc>
              <a:buClr>
                <a:srgbClr val="000000"/>
              </a:buClr>
              <a:buFont typeface="Arial" charset="0"/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Thermal Oxidizer/Afterburner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Picture 2" descr="DSCN29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-19050"/>
            <a:ext cx="9372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23DB8B-29BD-78FF-255F-0BEACF500F9B}"/>
              </a:ext>
            </a:extLst>
          </p:cNvPr>
          <p:cNvSpPr txBox="1"/>
          <p:nvPr/>
        </p:nvSpPr>
        <p:spPr>
          <a:xfrm>
            <a:off x="1534160" y="-19050"/>
            <a:ext cx="4958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/>
            </a:pPr>
            <a:r>
              <a:rPr lang="en-US" sz="4800" dirty="0">
                <a:latin typeface="Arial" charset="0"/>
              </a:rPr>
              <a:t>Thermal Incinerator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050" descr="Injection Blow Moulding I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A62ADC-6B9A-0F95-E6D6-7EEBAEBD638F}"/>
              </a:ext>
            </a:extLst>
          </p:cNvPr>
          <p:cNvSpPr txBox="1"/>
          <p:nvPr/>
        </p:nvSpPr>
        <p:spPr>
          <a:xfrm>
            <a:off x="203200" y="619760"/>
            <a:ext cx="3362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 dirty="0">
                <a:solidFill>
                  <a:schemeClr val="bg1"/>
                </a:solidFill>
                <a:latin typeface="Arial" charset="0"/>
              </a:rPr>
              <a:t>PET</a:t>
            </a:r>
          </a:p>
          <a:p>
            <a:pPr algn="ctr">
              <a:defRPr/>
            </a:pPr>
            <a:r>
              <a:rPr lang="en-US" sz="5400" dirty="0">
                <a:solidFill>
                  <a:schemeClr val="bg1"/>
                </a:solidFill>
                <a:latin typeface="Arial" charset="0"/>
              </a:rPr>
              <a:t>Product</a:t>
            </a:r>
          </a:p>
        </p:txBody>
      </p:sp>
    </p:spTree>
  </p:cSld>
  <p:clrMapOvr>
    <a:masterClrMapping/>
  </p:clrMapOvr>
  <p:transition/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 descr="DSCN29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6916" name="Line 4"/>
          <p:cNvSpPr>
            <a:spLocks noChangeShapeType="1"/>
          </p:cNvSpPr>
          <p:nvPr/>
        </p:nvSpPr>
        <p:spPr bwMode="auto">
          <a:xfrm flipV="1">
            <a:off x="4267200" y="914400"/>
            <a:ext cx="1676400" cy="434340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06917" name="Line 5"/>
          <p:cNvSpPr>
            <a:spLocks noChangeShapeType="1"/>
          </p:cNvSpPr>
          <p:nvPr/>
        </p:nvSpPr>
        <p:spPr bwMode="auto">
          <a:xfrm flipH="1" flipV="1">
            <a:off x="1371600" y="1066800"/>
            <a:ext cx="2895600" cy="419100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A671B3-0006-60D4-4339-D37BE1A9EC8A}"/>
              </a:ext>
            </a:extLst>
          </p:cNvPr>
          <p:cNvSpPr txBox="1"/>
          <p:nvPr/>
        </p:nvSpPr>
        <p:spPr>
          <a:xfrm>
            <a:off x="2255520" y="5006370"/>
            <a:ext cx="4023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572000" algn="l"/>
                <a:tab pos="5486400" algn="l"/>
                <a:tab pos="6400800" algn="l"/>
              </a:tabLst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Venting to Oxidizer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732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730" name="Group 2"/>
          <p:cNvGrpSpPr>
            <a:grpSpLocks/>
          </p:cNvGrpSpPr>
          <p:nvPr/>
        </p:nvGrpSpPr>
        <p:grpSpPr bwMode="auto">
          <a:xfrm>
            <a:off x="1060450" y="2266950"/>
            <a:ext cx="7045325" cy="3368675"/>
            <a:chOff x="712" y="1548"/>
            <a:chExt cx="4164" cy="1991"/>
          </a:xfrm>
        </p:grpSpPr>
        <p:sp>
          <p:nvSpPr>
            <p:cNvPr id="201732" name="Line 3"/>
            <p:cNvSpPr>
              <a:spLocks noChangeShapeType="1"/>
            </p:cNvSpPr>
            <p:nvPr/>
          </p:nvSpPr>
          <p:spPr bwMode="auto">
            <a:xfrm>
              <a:off x="1314" y="2064"/>
              <a:ext cx="418" cy="0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1733" name="Line 4"/>
            <p:cNvSpPr>
              <a:spLocks noChangeShapeType="1"/>
            </p:cNvSpPr>
            <p:nvPr/>
          </p:nvSpPr>
          <p:spPr bwMode="auto">
            <a:xfrm flipV="1">
              <a:off x="4632" y="1713"/>
              <a:ext cx="0" cy="648"/>
            </a:xfrm>
            <a:prstGeom prst="line">
              <a:avLst/>
            </a:prstGeom>
            <a:noFill/>
            <a:ln w="12700">
              <a:solidFill>
                <a:srgbClr val="00FF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1734" name="Line 5"/>
            <p:cNvSpPr>
              <a:spLocks noChangeShapeType="1"/>
            </p:cNvSpPr>
            <p:nvPr/>
          </p:nvSpPr>
          <p:spPr bwMode="auto">
            <a:xfrm>
              <a:off x="1314" y="2059"/>
              <a:ext cx="402" cy="1236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5254" name="Rectangle 6"/>
            <p:cNvSpPr>
              <a:spLocks noChangeArrowheads="1"/>
            </p:cNvSpPr>
            <p:nvPr/>
          </p:nvSpPr>
          <p:spPr bwMode="auto">
            <a:xfrm>
              <a:off x="712" y="1711"/>
              <a:ext cx="568" cy="51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89820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Auxiliary </a:t>
              </a:r>
              <a:b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Fuel </a:t>
              </a:r>
              <a:b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Burners</a:t>
              </a:r>
              <a:endParaRPr lang="en-US"/>
            </a:p>
          </p:txBody>
        </p:sp>
        <p:grpSp>
          <p:nvGrpSpPr>
            <p:cNvPr id="201736" name="Group 7"/>
            <p:cNvGrpSpPr>
              <a:grpSpLocks/>
            </p:cNvGrpSpPr>
            <p:nvPr/>
          </p:nvGrpSpPr>
          <p:grpSpPr bwMode="auto">
            <a:xfrm>
              <a:off x="1266" y="2055"/>
              <a:ext cx="3442" cy="1236"/>
              <a:chOff x="1424" y="1947"/>
              <a:chExt cx="3872" cy="1236"/>
            </a:xfrm>
          </p:grpSpPr>
          <p:sp>
            <p:nvSpPr>
              <p:cNvPr id="201742" name="Line 8"/>
              <p:cNvSpPr>
                <a:spLocks noChangeShapeType="1"/>
              </p:cNvSpPr>
              <p:nvPr/>
            </p:nvSpPr>
            <p:spPr bwMode="auto">
              <a:xfrm>
                <a:off x="1424" y="2533"/>
                <a:ext cx="623" cy="0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1743" name="Freeform 9"/>
              <p:cNvSpPr>
                <a:spLocks/>
              </p:cNvSpPr>
              <p:nvPr/>
            </p:nvSpPr>
            <p:spPr bwMode="auto">
              <a:xfrm>
                <a:off x="1677" y="2364"/>
                <a:ext cx="312" cy="295"/>
              </a:xfrm>
              <a:custGeom>
                <a:avLst/>
                <a:gdLst>
                  <a:gd name="T0" fmla="*/ 311 w 312"/>
                  <a:gd name="T1" fmla="*/ 0 h 295"/>
                  <a:gd name="T2" fmla="*/ 62 w 312"/>
                  <a:gd name="T3" fmla="*/ 0 h 295"/>
                  <a:gd name="T4" fmla="*/ 36 w 312"/>
                  <a:gd name="T5" fmla="*/ 0 h 295"/>
                  <a:gd name="T6" fmla="*/ 27 w 312"/>
                  <a:gd name="T7" fmla="*/ 27 h 295"/>
                  <a:gd name="T8" fmla="*/ 9 w 312"/>
                  <a:gd name="T9" fmla="*/ 53 h 295"/>
                  <a:gd name="T10" fmla="*/ 0 w 312"/>
                  <a:gd name="T11" fmla="*/ 98 h 295"/>
                  <a:gd name="T12" fmla="*/ 0 w 312"/>
                  <a:gd name="T13" fmla="*/ 160 h 295"/>
                  <a:gd name="T14" fmla="*/ 9 w 312"/>
                  <a:gd name="T15" fmla="*/ 205 h 295"/>
                  <a:gd name="T16" fmla="*/ 18 w 312"/>
                  <a:gd name="T17" fmla="*/ 241 h 295"/>
                  <a:gd name="T18" fmla="*/ 27 w 312"/>
                  <a:gd name="T19" fmla="*/ 249 h 295"/>
                  <a:gd name="T20" fmla="*/ 36 w 312"/>
                  <a:gd name="T21" fmla="*/ 276 h 295"/>
                  <a:gd name="T22" fmla="*/ 44 w 312"/>
                  <a:gd name="T23" fmla="*/ 285 h 295"/>
                  <a:gd name="T24" fmla="*/ 62 w 312"/>
                  <a:gd name="T25" fmla="*/ 294 h 295"/>
                  <a:gd name="T26" fmla="*/ 284 w 312"/>
                  <a:gd name="T27" fmla="*/ 294 h 29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12"/>
                  <a:gd name="T43" fmla="*/ 0 h 295"/>
                  <a:gd name="T44" fmla="*/ 312 w 312"/>
                  <a:gd name="T45" fmla="*/ 295 h 29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12" h="295">
                    <a:moveTo>
                      <a:pt x="311" y="0"/>
                    </a:moveTo>
                    <a:lnTo>
                      <a:pt x="62" y="0"/>
                    </a:lnTo>
                    <a:lnTo>
                      <a:pt x="36" y="0"/>
                    </a:lnTo>
                    <a:lnTo>
                      <a:pt x="27" y="27"/>
                    </a:lnTo>
                    <a:lnTo>
                      <a:pt x="9" y="53"/>
                    </a:lnTo>
                    <a:lnTo>
                      <a:pt x="0" y="98"/>
                    </a:lnTo>
                    <a:lnTo>
                      <a:pt x="0" y="160"/>
                    </a:lnTo>
                    <a:lnTo>
                      <a:pt x="9" y="205"/>
                    </a:lnTo>
                    <a:lnTo>
                      <a:pt x="18" y="241"/>
                    </a:lnTo>
                    <a:lnTo>
                      <a:pt x="27" y="249"/>
                    </a:lnTo>
                    <a:lnTo>
                      <a:pt x="36" y="276"/>
                    </a:lnTo>
                    <a:lnTo>
                      <a:pt x="44" y="285"/>
                    </a:lnTo>
                    <a:lnTo>
                      <a:pt x="62" y="294"/>
                    </a:lnTo>
                    <a:lnTo>
                      <a:pt x="284" y="294"/>
                    </a:lnTo>
                  </a:path>
                </a:pathLst>
              </a:custGeom>
              <a:gradFill rotWithShape="0">
                <a:gsLst>
                  <a:gs pos="0">
                    <a:srgbClr val="777777"/>
                  </a:gs>
                  <a:gs pos="100000">
                    <a:srgbClr val="1C1C1C"/>
                  </a:gs>
                </a:gsLst>
                <a:lin ang="5400000" scaled="1"/>
              </a:gradFill>
              <a:ln w="254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744" name="Freeform 10"/>
              <p:cNvSpPr>
                <a:spLocks/>
              </p:cNvSpPr>
              <p:nvPr/>
            </p:nvSpPr>
            <p:spPr bwMode="auto">
              <a:xfrm>
                <a:off x="1971" y="1947"/>
                <a:ext cx="321" cy="285"/>
              </a:xfrm>
              <a:custGeom>
                <a:avLst/>
                <a:gdLst>
                  <a:gd name="T0" fmla="*/ 62 w 321"/>
                  <a:gd name="T1" fmla="*/ 0 h 285"/>
                  <a:gd name="T2" fmla="*/ 311 w 321"/>
                  <a:gd name="T3" fmla="*/ 240 h 285"/>
                  <a:gd name="T4" fmla="*/ 320 w 321"/>
                  <a:gd name="T5" fmla="*/ 249 h 285"/>
                  <a:gd name="T6" fmla="*/ 276 w 321"/>
                  <a:gd name="T7" fmla="*/ 284 h 285"/>
                  <a:gd name="T8" fmla="*/ 267 w 321"/>
                  <a:gd name="T9" fmla="*/ 275 h 285"/>
                  <a:gd name="T10" fmla="*/ 0 w 321"/>
                  <a:gd name="T11" fmla="*/ 0 h 285"/>
                  <a:gd name="T12" fmla="*/ 62 w 321"/>
                  <a:gd name="T13" fmla="*/ 0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1"/>
                  <a:gd name="T22" fmla="*/ 0 h 285"/>
                  <a:gd name="T23" fmla="*/ 321 w 321"/>
                  <a:gd name="T24" fmla="*/ 285 h 28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1" h="285">
                    <a:moveTo>
                      <a:pt x="62" y="0"/>
                    </a:moveTo>
                    <a:lnTo>
                      <a:pt x="311" y="240"/>
                    </a:lnTo>
                    <a:lnTo>
                      <a:pt x="320" y="249"/>
                    </a:lnTo>
                    <a:lnTo>
                      <a:pt x="276" y="284"/>
                    </a:lnTo>
                    <a:lnTo>
                      <a:pt x="267" y="275"/>
                    </a:lnTo>
                    <a:lnTo>
                      <a:pt x="0" y="0"/>
                    </a:lnTo>
                    <a:lnTo>
                      <a:pt x="62" y="0"/>
                    </a:lnTo>
                  </a:path>
                </a:pathLst>
              </a:custGeom>
              <a:gradFill rotWithShape="0">
                <a:gsLst>
                  <a:gs pos="0">
                    <a:srgbClr val="330E00"/>
                  </a:gs>
                  <a:gs pos="100000">
                    <a:srgbClr val="FF4600"/>
                  </a:gs>
                </a:gsLst>
                <a:lin ang="5400000" scaled="1"/>
              </a:gra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745" name="Freeform 11"/>
              <p:cNvSpPr>
                <a:spLocks/>
              </p:cNvSpPr>
              <p:nvPr/>
            </p:nvSpPr>
            <p:spPr bwMode="auto">
              <a:xfrm>
                <a:off x="1926" y="2809"/>
                <a:ext cx="366" cy="374"/>
              </a:xfrm>
              <a:custGeom>
                <a:avLst/>
                <a:gdLst>
                  <a:gd name="T0" fmla="*/ 338 w 366"/>
                  <a:gd name="T1" fmla="*/ 0 h 374"/>
                  <a:gd name="T2" fmla="*/ 0 w 366"/>
                  <a:gd name="T3" fmla="*/ 373 h 374"/>
                  <a:gd name="T4" fmla="*/ 62 w 366"/>
                  <a:gd name="T5" fmla="*/ 373 h 374"/>
                  <a:gd name="T6" fmla="*/ 365 w 366"/>
                  <a:gd name="T7" fmla="*/ 44 h 374"/>
                  <a:gd name="T8" fmla="*/ 338 w 366"/>
                  <a:gd name="T9" fmla="*/ 18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6"/>
                  <a:gd name="T16" fmla="*/ 0 h 374"/>
                  <a:gd name="T17" fmla="*/ 366 w 366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6" h="374">
                    <a:moveTo>
                      <a:pt x="338" y="0"/>
                    </a:moveTo>
                    <a:lnTo>
                      <a:pt x="0" y="373"/>
                    </a:lnTo>
                    <a:lnTo>
                      <a:pt x="62" y="373"/>
                    </a:lnTo>
                    <a:lnTo>
                      <a:pt x="365" y="44"/>
                    </a:lnTo>
                    <a:lnTo>
                      <a:pt x="338" y="18"/>
                    </a:lnTo>
                  </a:path>
                </a:pathLst>
              </a:custGeom>
              <a:gradFill rotWithShape="0">
                <a:gsLst>
                  <a:gs pos="0">
                    <a:srgbClr val="FF4600"/>
                  </a:gs>
                  <a:gs pos="100000">
                    <a:srgbClr val="7F2300"/>
                  </a:gs>
                </a:gsLst>
                <a:lin ang="5400000" scaled="1"/>
              </a:gra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01746" name="Group 12"/>
              <p:cNvGrpSpPr>
                <a:grpSpLocks/>
              </p:cNvGrpSpPr>
              <p:nvPr/>
            </p:nvGrpSpPr>
            <p:grpSpPr bwMode="auto">
              <a:xfrm>
                <a:off x="1953" y="2027"/>
                <a:ext cx="2224" cy="1080"/>
                <a:chOff x="1953" y="2027"/>
                <a:chExt cx="2224" cy="1080"/>
              </a:xfrm>
            </p:grpSpPr>
            <p:sp>
              <p:nvSpPr>
                <p:cNvPr id="201790" name="Freeform 13"/>
                <p:cNvSpPr>
                  <a:spLocks/>
                </p:cNvSpPr>
                <p:nvPr/>
              </p:nvSpPr>
              <p:spPr bwMode="auto">
                <a:xfrm>
                  <a:off x="1953" y="2027"/>
                  <a:ext cx="1918" cy="1076"/>
                </a:xfrm>
                <a:custGeom>
                  <a:avLst/>
                  <a:gdLst>
                    <a:gd name="T0" fmla="*/ 1917 w 1918"/>
                    <a:gd name="T1" fmla="*/ 0 h 1076"/>
                    <a:gd name="T2" fmla="*/ 222 w 1918"/>
                    <a:gd name="T3" fmla="*/ 0 h 1076"/>
                    <a:gd name="T4" fmla="*/ 178 w 1918"/>
                    <a:gd name="T5" fmla="*/ 18 h 1076"/>
                    <a:gd name="T6" fmla="*/ 142 w 1918"/>
                    <a:gd name="T7" fmla="*/ 36 h 1076"/>
                    <a:gd name="T8" fmla="*/ 133 w 1918"/>
                    <a:gd name="T9" fmla="*/ 62 h 1076"/>
                    <a:gd name="T10" fmla="*/ 107 w 1918"/>
                    <a:gd name="T11" fmla="*/ 98 h 1076"/>
                    <a:gd name="T12" fmla="*/ 80 w 1918"/>
                    <a:gd name="T13" fmla="*/ 133 h 1076"/>
                    <a:gd name="T14" fmla="*/ 62 w 1918"/>
                    <a:gd name="T15" fmla="*/ 187 h 1076"/>
                    <a:gd name="T16" fmla="*/ 44 w 1918"/>
                    <a:gd name="T17" fmla="*/ 222 h 1076"/>
                    <a:gd name="T18" fmla="*/ 36 w 1918"/>
                    <a:gd name="T19" fmla="*/ 258 h 1076"/>
                    <a:gd name="T20" fmla="*/ 18 w 1918"/>
                    <a:gd name="T21" fmla="*/ 302 h 1076"/>
                    <a:gd name="T22" fmla="*/ 9 w 1918"/>
                    <a:gd name="T23" fmla="*/ 346 h 1076"/>
                    <a:gd name="T24" fmla="*/ 9 w 1918"/>
                    <a:gd name="T25" fmla="*/ 400 h 1076"/>
                    <a:gd name="T26" fmla="*/ 0 w 1918"/>
                    <a:gd name="T27" fmla="*/ 462 h 1076"/>
                    <a:gd name="T28" fmla="*/ 0 w 1918"/>
                    <a:gd name="T29" fmla="*/ 569 h 1076"/>
                    <a:gd name="T30" fmla="*/ 0 w 1918"/>
                    <a:gd name="T31" fmla="*/ 631 h 1076"/>
                    <a:gd name="T32" fmla="*/ 0 w 1918"/>
                    <a:gd name="T33" fmla="*/ 684 h 1076"/>
                    <a:gd name="T34" fmla="*/ 9 w 1918"/>
                    <a:gd name="T35" fmla="*/ 729 h 1076"/>
                    <a:gd name="T36" fmla="*/ 36 w 1918"/>
                    <a:gd name="T37" fmla="*/ 782 h 1076"/>
                    <a:gd name="T38" fmla="*/ 44 w 1918"/>
                    <a:gd name="T39" fmla="*/ 844 h 1076"/>
                    <a:gd name="T40" fmla="*/ 80 w 1918"/>
                    <a:gd name="T41" fmla="*/ 906 h 1076"/>
                    <a:gd name="T42" fmla="*/ 142 w 1918"/>
                    <a:gd name="T43" fmla="*/ 995 h 1076"/>
                    <a:gd name="T44" fmla="*/ 222 w 1918"/>
                    <a:gd name="T45" fmla="*/ 1048 h 1076"/>
                    <a:gd name="T46" fmla="*/ 1890 w 1918"/>
                    <a:gd name="T47" fmla="*/ 1075 h 107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918"/>
                    <a:gd name="T73" fmla="*/ 0 h 1076"/>
                    <a:gd name="T74" fmla="*/ 1918 w 1918"/>
                    <a:gd name="T75" fmla="*/ 1076 h 107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918" h="1076">
                      <a:moveTo>
                        <a:pt x="1917" y="0"/>
                      </a:moveTo>
                      <a:lnTo>
                        <a:pt x="222" y="0"/>
                      </a:lnTo>
                      <a:lnTo>
                        <a:pt x="178" y="18"/>
                      </a:lnTo>
                      <a:lnTo>
                        <a:pt x="142" y="36"/>
                      </a:lnTo>
                      <a:lnTo>
                        <a:pt x="133" y="62"/>
                      </a:lnTo>
                      <a:lnTo>
                        <a:pt x="107" y="98"/>
                      </a:lnTo>
                      <a:lnTo>
                        <a:pt x="80" y="133"/>
                      </a:lnTo>
                      <a:lnTo>
                        <a:pt x="62" y="187"/>
                      </a:lnTo>
                      <a:lnTo>
                        <a:pt x="44" y="222"/>
                      </a:lnTo>
                      <a:lnTo>
                        <a:pt x="36" y="258"/>
                      </a:lnTo>
                      <a:lnTo>
                        <a:pt x="18" y="302"/>
                      </a:lnTo>
                      <a:lnTo>
                        <a:pt x="9" y="346"/>
                      </a:lnTo>
                      <a:lnTo>
                        <a:pt x="9" y="400"/>
                      </a:lnTo>
                      <a:lnTo>
                        <a:pt x="0" y="462"/>
                      </a:lnTo>
                      <a:lnTo>
                        <a:pt x="0" y="569"/>
                      </a:lnTo>
                      <a:lnTo>
                        <a:pt x="0" y="631"/>
                      </a:lnTo>
                      <a:lnTo>
                        <a:pt x="0" y="684"/>
                      </a:lnTo>
                      <a:lnTo>
                        <a:pt x="9" y="729"/>
                      </a:lnTo>
                      <a:lnTo>
                        <a:pt x="36" y="782"/>
                      </a:lnTo>
                      <a:lnTo>
                        <a:pt x="44" y="844"/>
                      </a:lnTo>
                      <a:lnTo>
                        <a:pt x="80" y="906"/>
                      </a:lnTo>
                      <a:lnTo>
                        <a:pt x="142" y="995"/>
                      </a:lnTo>
                      <a:lnTo>
                        <a:pt x="222" y="1048"/>
                      </a:lnTo>
                      <a:lnTo>
                        <a:pt x="1890" y="1075"/>
                      </a:lnTo>
                    </a:path>
                  </a:pathLst>
                </a:custGeom>
                <a:gradFill rotWithShape="0">
                  <a:gsLst>
                    <a:gs pos="0">
                      <a:srgbClr val="777777"/>
                    </a:gs>
                    <a:gs pos="100000">
                      <a:srgbClr val="1C1C1C"/>
                    </a:gs>
                  </a:gsLst>
                  <a:lin ang="5400000" scaled="1"/>
                </a:gra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1791" name="Oval 14"/>
                <p:cNvSpPr>
                  <a:spLocks noChangeArrowheads="1"/>
                </p:cNvSpPr>
                <p:nvPr/>
              </p:nvSpPr>
              <p:spPr bwMode="auto">
                <a:xfrm>
                  <a:off x="3634" y="2031"/>
                  <a:ext cx="543" cy="107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1A1A1A"/>
                    </a:gs>
                  </a:gsLst>
                  <a:path path="shape">
                    <a:fillToRect l="50000" t="50000" r="50000" b="50000"/>
                  </a:path>
                </a:gra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1747" name="Group 15"/>
              <p:cNvGrpSpPr>
                <a:grpSpLocks/>
              </p:cNvGrpSpPr>
              <p:nvPr/>
            </p:nvGrpSpPr>
            <p:grpSpPr bwMode="auto">
              <a:xfrm>
                <a:off x="1945" y="2037"/>
                <a:ext cx="315" cy="1074"/>
                <a:chOff x="1945" y="2037"/>
                <a:chExt cx="315" cy="1074"/>
              </a:xfrm>
            </p:grpSpPr>
            <p:sp>
              <p:nvSpPr>
                <p:cNvPr id="201788" name="Arc 16"/>
                <p:cNvSpPr>
                  <a:spLocks/>
                </p:cNvSpPr>
                <p:nvPr/>
              </p:nvSpPr>
              <p:spPr bwMode="auto">
                <a:xfrm>
                  <a:off x="1945" y="2037"/>
                  <a:ext cx="293" cy="569"/>
                </a:xfrm>
                <a:custGeom>
                  <a:avLst/>
                  <a:gdLst>
                    <a:gd name="T0" fmla="*/ 0 w 21600"/>
                    <a:gd name="T1" fmla="*/ 568 h 21600"/>
                    <a:gd name="T2" fmla="*/ 292 w 21600"/>
                    <a:gd name="T3" fmla="*/ 0 h 21600"/>
                    <a:gd name="T4" fmla="*/ 293 w 21600"/>
                    <a:gd name="T5" fmla="*/ 569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21562"/>
                      </a:moveTo>
                      <a:cubicBezTo>
                        <a:pt x="20" y="9676"/>
                        <a:pt x="9640" y="40"/>
                        <a:pt x="21526" y="0"/>
                      </a:cubicBezTo>
                    </a:path>
                    <a:path w="21600" h="21600" stroke="0" extrusionOk="0">
                      <a:moveTo>
                        <a:pt x="0" y="21562"/>
                      </a:moveTo>
                      <a:cubicBezTo>
                        <a:pt x="20" y="9676"/>
                        <a:pt x="9640" y="40"/>
                        <a:pt x="21526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12700" cap="rnd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01789" name="Arc 17"/>
                <p:cNvSpPr>
                  <a:spLocks/>
                </p:cNvSpPr>
                <p:nvPr/>
              </p:nvSpPr>
              <p:spPr bwMode="auto">
                <a:xfrm>
                  <a:off x="1945" y="2591"/>
                  <a:ext cx="315" cy="520"/>
                </a:xfrm>
                <a:custGeom>
                  <a:avLst/>
                  <a:gdLst>
                    <a:gd name="T0" fmla="*/ 315 w 21600"/>
                    <a:gd name="T1" fmla="*/ 520 h 21600"/>
                    <a:gd name="T2" fmla="*/ 0 w 21600"/>
                    <a:gd name="T3" fmla="*/ 0 h 21600"/>
                    <a:gd name="T4" fmla="*/ 315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21600" y="21600"/>
                      </a:moveTo>
                      <a:cubicBezTo>
                        <a:pt x="9670" y="21600"/>
                        <a:pt x="0" y="11929"/>
                        <a:pt x="0" y="0"/>
                      </a:cubicBezTo>
                    </a:path>
                    <a:path w="21600" h="21600" stroke="0" extrusionOk="0">
                      <a:moveTo>
                        <a:pt x="21600" y="21600"/>
                      </a:moveTo>
                      <a:cubicBezTo>
                        <a:pt x="9670" y="21600"/>
                        <a:pt x="0" y="11929"/>
                        <a:pt x="0" y="0"/>
                      </a:cubicBezTo>
                      <a:lnTo>
                        <a:pt x="21600" y="0"/>
                      </a:lnTo>
                      <a:close/>
                    </a:path>
                  </a:pathLst>
                </a:custGeom>
                <a:noFill/>
                <a:ln w="12700" cap="rnd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1748" name="Group 18"/>
              <p:cNvGrpSpPr>
                <a:grpSpLocks/>
              </p:cNvGrpSpPr>
              <p:nvPr/>
            </p:nvGrpSpPr>
            <p:grpSpPr bwMode="auto">
              <a:xfrm>
                <a:off x="4943" y="2288"/>
                <a:ext cx="353" cy="477"/>
                <a:chOff x="4943" y="2288"/>
                <a:chExt cx="353" cy="477"/>
              </a:xfrm>
            </p:grpSpPr>
            <p:sp>
              <p:nvSpPr>
                <p:cNvPr id="201786" name="Rectangle 19"/>
                <p:cNvSpPr>
                  <a:spLocks noChangeArrowheads="1"/>
                </p:cNvSpPr>
                <p:nvPr/>
              </p:nvSpPr>
              <p:spPr bwMode="auto">
                <a:xfrm>
                  <a:off x="5126" y="2288"/>
                  <a:ext cx="170" cy="295"/>
                </a:xfrm>
                <a:prstGeom prst="rect">
                  <a:avLst/>
                </a:prstGeom>
                <a:gradFill rotWithShape="0">
                  <a:gsLst>
                    <a:gs pos="0">
                      <a:srgbClr val="777777"/>
                    </a:gs>
                    <a:gs pos="100000">
                      <a:srgbClr val="1C1C1C"/>
                    </a:gs>
                  </a:gsLst>
                  <a:lin ang="5400000" scaled="1"/>
                </a:gra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01787" name="Oval 20"/>
                <p:cNvSpPr>
                  <a:spLocks noChangeArrowheads="1"/>
                </p:cNvSpPr>
                <p:nvPr/>
              </p:nvSpPr>
              <p:spPr bwMode="auto">
                <a:xfrm>
                  <a:off x="4943" y="2417"/>
                  <a:ext cx="349" cy="3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100000">
                      <a:srgbClr val="1A1A1A"/>
                    </a:gs>
                  </a:gsLst>
                  <a:path path="shape">
                    <a:fillToRect l="50000" t="50000" r="50000" b="50000"/>
                  </a:path>
                </a:gradFill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1749" name="Group 21"/>
              <p:cNvGrpSpPr>
                <a:grpSpLocks/>
              </p:cNvGrpSpPr>
              <p:nvPr/>
            </p:nvGrpSpPr>
            <p:grpSpPr bwMode="auto">
              <a:xfrm>
                <a:off x="3834" y="2390"/>
                <a:ext cx="206" cy="375"/>
                <a:chOff x="3834" y="2390"/>
                <a:chExt cx="206" cy="375"/>
              </a:xfrm>
            </p:grpSpPr>
            <p:sp>
              <p:nvSpPr>
                <p:cNvPr id="201783" name="Oval 22"/>
                <p:cNvSpPr>
                  <a:spLocks noChangeArrowheads="1"/>
                </p:cNvSpPr>
                <p:nvPr/>
              </p:nvSpPr>
              <p:spPr bwMode="auto">
                <a:xfrm>
                  <a:off x="3861" y="2408"/>
                  <a:ext cx="154" cy="342"/>
                </a:xfrm>
                <a:prstGeom prst="ellipse">
                  <a:avLst/>
                </a:prstGeom>
                <a:noFill/>
                <a:ln w="508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01784" name="Oval 23"/>
                <p:cNvSpPr>
                  <a:spLocks noChangeArrowheads="1"/>
                </p:cNvSpPr>
                <p:nvPr/>
              </p:nvSpPr>
              <p:spPr bwMode="auto">
                <a:xfrm>
                  <a:off x="3848" y="2404"/>
                  <a:ext cx="134" cy="3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72D0D"/>
                    </a:gs>
                    <a:gs pos="100000">
                      <a:srgbClr val="5A4226"/>
                    </a:gs>
                  </a:gsLst>
                  <a:lin ang="0" scaled="1"/>
                </a:gra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01785" name="Oval 24"/>
                <p:cNvSpPr>
                  <a:spLocks noChangeArrowheads="1"/>
                </p:cNvSpPr>
                <p:nvPr/>
              </p:nvSpPr>
              <p:spPr bwMode="auto">
                <a:xfrm>
                  <a:off x="3834" y="2390"/>
                  <a:ext cx="206" cy="375"/>
                </a:xfrm>
                <a:prstGeom prst="ellips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01750" name="Freeform 25"/>
              <p:cNvSpPr>
                <a:spLocks/>
              </p:cNvSpPr>
              <p:nvPr/>
            </p:nvSpPr>
            <p:spPr bwMode="auto">
              <a:xfrm>
                <a:off x="2042" y="2151"/>
                <a:ext cx="1528" cy="801"/>
              </a:xfrm>
              <a:custGeom>
                <a:avLst/>
                <a:gdLst>
                  <a:gd name="T0" fmla="*/ 107 w 1528"/>
                  <a:gd name="T1" fmla="*/ 187 h 801"/>
                  <a:gd name="T2" fmla="*/ 133 w 1528"/>
                  <a:gd name="T3" fmla="*/ 151 h 801"/>
                  <a:gd name="T4" fmla="*/ 151 w 1528"/>
                  <a:gd name="T5" fmla="*/ 71 h 801"/>
                  <a:gd name="T6" fmla="*/ 186 w 1528"/>
                  <a:gd name="T7" fmla="*/ 9 h 801"/>
                  <a:gd name="T8" fmla="*/ 222 w 1528"/>
                  <a:gd name="T9" fmla="*/ 9 h 801"/>
                  <a:gd name="T10" fmla="*/ 284 w 1528"/>
                  <a:gd name="T11" fmla="*/ 9 h 801"/>
                  <a:gd name="T12" fmla="*/ 302 w 1528"/>
                  <a:gd name="T13" fmla="*/ 0 h 801"/>
                  <a:gd name="T14" fmla="*/ 328 w 1528"/>
                  <a:gd name="T15" fmla="*/ 27 h 801"/>
                  <a:gd name="T16" fmla="*/ 408 w 1528"/>
                  <a:gd name="T17" fmla="*/ 27 h 801"/>
                  <a:gd name="T18" fmla="*/ 453 w 1528"/>
                  <a:gd name="T19" fmla="*/ 27 h 801"/>
                  <a:gd name="T20" fmla="*/ 497 w 1528"/>
                  <a:gd name="T21" fmla="*/ 27 h 801"/>
                  <a:gd name="T22" fmla="*/ 524 w 1528"/>
                  <a:gd name="T23" fmla="*/ 9 h 801"/>
                  <a:gd name="T24" fmla="*/ 568 w 1528"/>
                  <a:gd name="T25" fmla="*/ 27 h 801"/>
                  <a:gd name="T26" fmla="*/ 621 w 1528"/>
                  <a:gd name="T27" fmla="*/ 27 h 801"/>
                  <a:gd name="T28" fmla="*/ 719 w 1528"/>
                  <a:gd name="T29" fmla="*/ 27 h 801"/>
                  <a:gd name="T30" fmla="*/ 764 w 1528"/>
                  <a:gd name="T31" fmla="*/ 0 h 801"/>
                  <a:gd name="T32" fmla="*/ 843 w 1528"/>
                  <a:gd name="T33" fmla="*/ 0 h 801"/>
                  <a:gd name="T34" fmla="*/ 1003 w 1528"/>
                  <a:gd name="T35" fmla="*/ 9 h 801"/>
                  <a:gd name="T36" fmla="*/ 1145 w 1528"/>
                  <a:gd name="T37" fmla="*/ 9 h 801"/>
                  <a:gd name="T38" fmla="*/ 1287 w 1528"/>
                  <a:gd name="T39" fmla="*/ 0 h 801"/>
                  <a:gd name="T40" fmla="*/ 1358 w 1528"/>
                  <a:gd name="T41" fmla="*/ 27 h 801"/>
                  <a:gd name="T42" fmla="*/ 1429 w 1528"/>
                  <a:gd name="T43" fmla="*/ 27 h 801"/>
                  <a:gd name="T44" fmla="*/ 1456 w 1528"/>
                  <a:gd name="T45" fmla="*/ 71 h 801"/>
                  <a:gd name="T46" fmla="*/ 1491 w 1528"/>
                  <a:gd name="T47" fmla="*/ 98 h 801"/>
                  <a:gd name="T48" fmla="*/ 1527 w 1528"/>
                  <a:gd name="T49" fmla="*/ 116 h 801"/>
                  <a:gd name="T50" fmla="*/ 1518 w 1528"/>
                  <a:gd name="T51" fmla="*/ 160 h 801"/>
                  <a:gd name="T52" fmla="*/ 1491 w 1528"/>
                  <a:gd name="T53" fmla="*/ 276 h 801"/>
                  <a:gd name="T54" fmla="*/ 1483 w 1528"/>
                  <a:gd name="T55" fmla="*/ 329 h 801"/>
                  <a:gd name="T56" fmla="*/ 1447 w 1528"/>
                  <a:gd name="T57" fmla="*/ 409 h 801"/>
                  <a:gd name="T58" fmla="*/ 1438 w 1528"/>
                  <a:gd name="T59" fmla="*/ 480 h 801"/>
                  <a:gd name="T60" fmla="*/ 1483 w 1528"/>
                  <a:gd name="T61" fmla="*/ 560 h 801"/>
                  <a:gd name="T62" fmla="*/ 1483 w 1528"/>
                  <a:gd name="T63" fmla="*/ 640 h 801"/>
                  <a:gd name="T64" fmla="*/ 1447 w 1528"/>
                  <a:gd name="T65" fmla="*/ 738 h 801"/>
                  <a:gd name="T66" fmla="*/ 1358 w 1528"/>
                  <a:gd name="T67" fmla="*/ 764 h 801"/>
                  <a:gd name="T68" fmla="*/ 1234 w 1528"/>
                  <a:gd name="T69" fmla="*/ 747 h 801"/>
                  <a:gd name="T70" fmla="*/ 1110 w 1528"/>
                  <a:gd name="T71" fmla="*/ 738 h 801"/>
                  <a:gd name="T72" fmla="*/ 1003 w 1528"/>
                  <a:gd name="T73" fmla="*/ 738 h 801"/>
                  <a:gd name="T74" fmla="*/ 888 w 1528"/>
                  <a:gd name="T75" fmla="*/ 747 h 801"/>
                  <a:gd name="T76" fmla="*/ 764 w 1528"/>
                  <a:gd name="T77" fmla="*/ 764 h 801"/>
                  <a:gd name="T78" fmla="*/ 639 w 1528"/>
                  <a:gd name="T79" fmla="*/ 800 h 801"/>
                  <a:gd name="T80" fmla="*/ 550 w 1528"/>
                  <a:gd name="T81" fmla="*/ 791 h 801"/>
                  <a:gd name="T82" fmla="*/ 435 w 1528"/>
                  <a:gd name="T83" fmla="*/ 791 h 801"/>
                  <a:gd name="T84" fmla="*/ 373 w 1528"/>
                  <a:gd name="T85" fmla="*/ 711 h 801"/>
                  <a:gd name="T86" fmla="*/ 284 w 1528"/>
                  <a:gd name="T87" fmla="*/ 729 h 801"/>
                  <a:gd name="T88" fmla="*/ 231 w 1528"/>
                  <a:gd name="T89" fmla="*/ 702 h 801"/>
                  <a:gd name="T90" fmla="*/ 169 w 1528"/>
                  <a:gd name="T91" fmla="*/ 693 h 801"/>
                  <a:gd name="T92" fmla="*/ 142 w 1528"/>
                  <a:gd name="T93" fmla="*/ 667 h 801"/>
                  <a:gd name="T94" fmla="*/ 107 w 1528"/>
                  <a:gd name="T95" fmla="*/ 640 h 801"/>
                  <a:gd name="T96" fmla="*/ 80 w 1528"/>
                  <a:gd name="T97" fmla="*/ 560 h 801"/>
                  <a:gd name="T98" fmla="*/ 36 w 1528"/>
                  <a:gd name="T99" fmla="*/ 516 h 801"/>
                  <a:gd name="T100" fmla="*/ 0 w 1528"/>
                  <a:gd name="T101" fmla="*/ 462 h 801"/>
                  <a:gd name="T102" fmla="*/ 0 w 1528"/>
                  <a:gd name="T103" fmla="*/ 418 h 801"/>
                  <a:gd name="T104" fmla="*/ 9 w 1528"/>
                  <a:gd name="T105" fmla="*/ 311 h 801"/>
                  <a:gd name="T106" fmla="*/ 44 w 1528"/>
                  <a:gd name="T107" fmla="*/ 240 h 80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528"/>
                  <a:gd name="T163" fmla="*/ 0 h 801"/>
                  <a:gd name="T164" fmla="*/ 1528 w 1528"/>
                  <a:gd name="T165" fmla="*/ 801 h 80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528" h="801">
                    <a:moveTo>
                      <a:pt x="71" y="213"/>
                    </a:moveTo>
                    <a:lnTo>
                      <a:pt x="107" y="187"/>
                    </a:lnTo>
                    <a:lnTo>
                      <a:pt x="133" y="169"/>
                    </a:lnTo>
                    <a:lnTo>
                      <a:pt x="133" y="151"/>
                    </a:lnTo>
                    <a:lnTo>
                      <a:pt x="151" y="124"/>
                    </a:lnTo>
                    <a:lnTo>
                      <a:pt x="151" y="71"/>
                    </a:lnTo>
                    <a:lnTo>
                      <a:pt x="160" y="53"/>
                    </a:lnTo>
                    <a:lnTo>
                      <a:pt x="186" y="9"/>
                    </a:lnTo>
                    <a:lnTo>
                      <a:pt x="213" y="9"/>
                    </a:lnTo>
                    <a:lnTo>
                      <a:pt x="222" y="9"/>
                    </a:lnTo>
                    <a:lnTo>
                      <a:pt x="240" y="27"/>
                    </a:lnTo>
                    <a:lnTo>
                      <a:pt x="284" y="9"/>
                    </a:lnTo>
                    <a:lnTo>
                      <a:pt x="284" y="0"/>
                    </a:lnTo>
                    <a:lnTo>
                      <a:pt x="302" y="0"/>
                    </a:lnTo>
                    <a:lnTo>
                      <a:pt x="311" y="9"/>
                    </a:lnTo>
                    <a:lnTo>
                      <a:pt x="328" y="27"/>
                    </a:lnTo>
                    <a:lnTo>
                      <a:pt x="391" y="27"/>
                    </a:lnTo>
                    <a:lnTo>
                      <a:pt x="408" y="27"/>
                    </a:lnTo>
                    <a:lnTo>
                      <a:pt x="426" y="27"/>
                    </a:lnTo>
                    <a:lnTo>
                      <a:pt x="453" y="27"/>
                    </a:lnTo>
                    <a:lnTo>
                      <a:pt x="479" y="27"/>
                    </a:lnTo>
                    <a:lnTo>
                      <a:pt x="497" y="27"/>
                    </a:lnTo>
                    <a:lnTo>
                      <a:pt x="524" y="27"/>
                    </a:lnTo>
                    <a:lnTo>
                      <a:pt x="524" y="9"/>
                    </a:lnTo>
                    <a:lnTo>
                      <a:pt x="550" y="27"/>
                    </a:lnTo>
                    <a:lnTo>
                      <a:pt x="568" y="27"/>
                    </a:lnTo>
                    <a:lnTo>
                      <a:pt x="586" y="36"/>
                    </a:lnTo>
                    <a:lnTo>
                      <a:pt x="621" y="27"/>
                    </a:lnTo>
                    <a:lnTo>
                      <a:pt x="701" y="27"/>
                    </a:lnTo>
                    <a:lnTo>
                      <a:pt x="719" y="27"/>
                    </a:lnTo>
                    <a:lnTo>
                      <a:pt x="755" y="9"/>
                    </a:lnTo>
                    <a:lnTo>
                      <a:pt x="764" y="0"/>
                    </a:lnTo>
                    <a:lnTo>
                      <a:pt x="799" y="0"/>
                    </a:lnTo>
                    <a:lnTo>
                      <a:pt x="843" y="0"/>
                    </a:lnTo>
                    <a:lnTo>
                      <a:pt x="906" y="27"/>
                    </a:lnTo>
                    <a:lnTo>
                      <a:pt x="1003" y="9"/>
                    </a:lnTo>
                    <a:lnTo>
                      <a:pt x="1056" y="0"/>
                    </a:lnTo>
                    <a:lnTo>
                      <a:pt x="1145" y="9"/>
                    </a:lnTo>
                    <a:lnTo>
                      <a:pt x="1216" y="9"/>
                    </a:lnTo>
                    <a:lnTo>
                      <a:pt x="1287" y="0"/>
                    </a:lnTo>
                    <a:lnTo>
                      <a:pt x="1332" y="27"/>
                    </a:lnTo>
                    <a:lnTo>
                      <a:pt x="1358" y="27"/>
                    </a:lnTo>
                    <a:lnTo>
                      <a:pt x="1394" y="27"/>
                    </a:lnTo>
                    <a:lnTo>
                      <a:pt x="1429" y="27"/>
                    </a:lnTo>
                    <a:lnTo>
                      <a:pt x="1447" y="36"/>
                    </a:lnTo>
                    <a:lnTo>
                      <a:pt x="1456" y="71"/>
                    </a:lnTo>
                    <a:lnTo>
                      <a:pt x="1483" y="89"/>
                    </a:lnTo>
                    <a:lnTo>
                      <a:pt x="1491" y="98"/>
                    </a:lnTo>
                    <a:lnTo>
                      <a:pt x="1518" y="98"/>
                    </a:lnTo>
                    <a:lnTo>
                      <a:pt x="1527" y="116"/>
                    </a:lnTo>
                    <a:lnTo>
                      <a:pt x="1527" y="124"/>
                    </a:lnTo>
                    <a:lnTo>
                      <a:pt x="1518" y="160"/>
                    </a:lnTo>
                    <a:lnTo>
                      <a:pt x="1491" y="187"/>
                    </a:lnTo>
                    <a:lnTo>
                      <a:pt x="1491" y="276"/>
                    </a:lnTo>
                    <a:lnTo>
                      <a:pt x="1491" y="302"/>
                    </a:lnTo>
                    <a:lnTo>
                      <a:pt x="1483" y="329"/>
                    </a:lnTo>
                    <a:lnTo>
                      <a:pt x="1465" y="364"/>
                    </a:lnTo>
                    <a:lnTo>
                      <a:pt x="1447" y="409"/>
                    </a:lnTo>
                    <a:lnTo>
                      <a:pt x="1438" y="427"/>
                    </a:lnTo>
                    <a:lnTo>
                      <a:pt x="1438" y="480"/>
                    </a:lnTo>
                    <a:lnTo>
                      <a:pt x="1447" y="507"/>
                    </a:lnTo>
                    <a:lnTo>
                      <a:pt x="1483" y="560"/>
                    </a:lnTo>
                    <a:lnTo>
                      <a:pt x="1491" y="596"/>
                    </a:lnTo>
                    <a:lnTo>
                      <a:pt x="1483" y="640"/>
                    </a:lnTo>
                    <a:lnTo>
                      <a:pt x="1465" y="693"/>
                    </a:lnTo>
                    <a:lnTo>
                      <a:pt x="1447" y="738"/>
                    </a:lnTo>
                    <a:lnTo>
                      <a:pt x="1403" y="756"/>
                    </a:lnTo>
                    <a:lnTo>
                      <a:pt x="1358" y="764"/>
                    </a:lnTo>
                    <a:lnTo>
                      <a:pt x="1305" y="756"/>
                    </a:lnTo>
                    <a:lnTo>
                      <a:pt x="1234" y="747"/>
                    </a:lnTo>
                    <a:lnTo>
                      <a:pt x="1190" y="738"/>
                    </a:lnTo>
                    <a:lnTo>
                      <a:pt x="1110" y="738"/>
                    </a:lnTo>
                    <a:lnTo>
                      <a:pt x="1039" y="729"/>
                    </a:lnTo>
                    <a:lnTo>
                      <a:pt x="1003" y="738"/>
                    </a:lnTo>
                    <a:lnTo>
                      <a:pt x="941" y="756"/>
                    </a:lnTo>
                    <a:lnTo>
                      <a:pt x="888" y="747"/>
                    </a:lnTo>
                    <a:lnTo>
                      <a:pt x="817" y="738"/>
                    </a:lnTo>
                    <a:lnTo>
                      <a:pt x="764" y="764"/>
                    </a:lnTo>
                    <a:lnTo>
                      <a:pt x="701" y="791"/>
                    </a:lnTo>
                    <a:lnTo>
                      <a:pt x="639" y="800"/>
                    </a:lnTo>
                    <a:lnTo>
                      <a:pt x="586" y="800"/>
                    </a:lnTo>
                    <a:lnTo>
                      <a:pt x="550" y="791"/>
                    </a:lnTo>
                    <a:lnTo>
                      <a:pt x="497" y="773"/>
                    </a:lnTo>
                    <a:lnTo>
                      <a:pt x="435" y="791"/>
                    </a:lnTo>
                    <a:lnTo>
                      <a:pt x="408" y="756"/>
                    </a:lnTo>
                    <a:lnTo>
                      <a:pt x="373" y="711"/>
                    </a:lnTo>
                    <a:lnTo>
                      <a:pt x="337" y="729"/>
                    </a:lnTo>
                    <a:lnTo>
                      <a:pt x="284" y="729"/>
                    </a:lnTo>
                    <a:lnTo>
                      <a:pt x="249" y="729"/>
                    </a:lnTo>
                    <a:lnTo>
                      <a:pt x="231" y="702"/>
                    </a:lnTo>
                    <a:lnTo>
                      <a:pt x="186" y="702"/>
                    </a:lnTo>
                    <a:lnTo>
                      <a:pt x="169" y="693"/>
                    </a:lnTo>
                    <a:lnTo>
                      <a:pt x="151" y="684"/>
                    </a:lnTo>
                    <a:lnTo>
                      <a:pt x="142" y="667"/>
                    </a:lnTo>
                    <a:lnTo>
                      <a:pt x="133" y="649"/>
                    </a:lnTo>
                    <a:lnTo>
                      <a:pt x="107" y="640"/>
                    </a:lnTo>
                    <a:lnTo>
                      <a:pt x="98" y="613"/>
                    </a:lnTo>
                    <a:lnTo>
                      <a:pt x="80" y="560"/>
                    </a:lnTo>
                    <a:lnTo>
                      <a:pt x="62" y="542"/>
                    </a:lnTo>
                    <a:lnTo>
                      <a:pt x="36" y="516"/>
                    </a:lnTo>
                    <a:lnTo>
                      <a:pt x="0" y="489"/>
                    </a:lnTo>
                    <a:lnTo>
                      <a:pt x="0" y="462"/>
                    </a:lnTo>
                    <a:lnTo>
                      <a:pt x="0" y="436"/>
                    </a:lnTo>
                    <a:lnTo>
                      <a:pt x="0" y="418"/>
                    </a:lnTo>
                    <a:lnTo>
                      <a:pt x="0" y="364"/>
                    </a:lnTo>
                    <a:lnTo>
                      <a:pt x="9" y="311"/>
                    </a:lnTo>
                    <a:lnTo>
                      <a:pt x="27" y="276"/>
                    </a:lnTo>
                    <a:lnTo>
                      <a:pt x="44" y="240"/>
                    </a:lnTo>
                    <a:lnTo>
                      <a:pt x="71" y="213"/>
                    </a:lnTo>
                  </a:path>
                </a:pathLst>
              </a:custGeom>
              <a:gradFill rotWithShape="0">
                <a:gsLst>
                  <a:gs pos="0">
                    <a:srgbClr val="FF4600"/>
                  </a:gs>
                  <a:gs pos="100000">
                    <a:srgbClr val="7F2300"/>
                  </a:gs>
                </a:gsLst>
                <a:lin ang="0" scaled="1"/>
              </a:gradFill>
              <a:ln w="508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751" name="Freeform 26"/>
              <p:cNvSpPr>
                <a:spLocks/>
              </p:cNvSpPr>
              <p:nvPr/>
            </p:nvSpPr>
            <p:spPr bwMode="auto">
              <a:xfrm>
                <a:off x="2264" y="2213"/>
                <a:ext cx="89" cy="64"/>
              </a:xfrm>
              <a:custGeom>
                <a:avLst/>
                <a:gdLst>
                  <a:gd name="T0" fmla="*/ 0 w 89"/>
                  <a:gd name="T1" fmla="*/ 18 h 64"/>
                  <a:gd name="T2" fmla="*/ 62 w 89"/>
                  <a:gd name="T3" fmla="*/ 63 h 64"/>
                  <a:gd name="T4" fmla="*/ 88 w 89"/>
                  <a:gd name="T5" fmla="*/ 36 h 64"/>
                  <a:gd name="T6" fmla="*/ 44 w 89"/>
                  <a:gd name="T7" fmla="*/ 0 h 6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64"/>
                  <a:gd name="T14" fmla="*/ 89 w 89"/>
                  <a:gd name="T15" fmla="*/ 64 h 6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64">
                    <a:moveTo>
                      <a:pt x="0" y="18"/>
                    </a:moveTo>
                    <a:lnTo>
                      <a:pt x="62" y="63"/>
                    </a:lnTo>
                    <a:lnTo>
                      <a:pt x="88" y="36"/>
                    </a:lnTo>
                    <a:lnTo>
                      <a:pt x="44" y="0"/>
                    </a:lnTo>
                  </a:path>
                </a:pathLst>
              </a:custGeom>
              <a:gradFill rotWithShape="0">
                <a:gsLst>
                  <a:gs pos="0">
                    <a:srgbClr val="FF4600"/>
                  </a:gs>
                  <a:gs pos="100000">
                    <a:srgbClr val="B23100"/>
                  </a:gs>
                </a:gsLst>
                <a:lin ang="0" scaled="1"/>
              </a:gra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01752" name="Group 27"/>
              <p:cNvGrpSpPr>
                <a:grpSpLocks/>
              </p:cNvGrpSpPr>
              <p:nvPr/>
            </p:nvGrpSpPr>
            <p:grpSpPr bwMode="auto">
              <a:xfrm>
                <a:off x="2309" y="2249"/>
                <a:ext cx="284" cy="259"/>
                <a:chOff x="2309" y="2249"/>
                <a:chExt cx="284" cy="259"/>
              </a:xfrm>
            </p:grpSpPr>
            <p:grpSp>
              <p:nvGrpSpPr>
                <p:cNvPr id="201779" name="Group 28"/>
                <p:cNvGrpSpPr>
                  <a:grpSpLocks/>
                </p:cNvGrpSpPr>
                <p:nvPr/>
              </p:nvGrpSpPr>
              <p:grpSpPr bwMode="auto">
                <a:xfrm>
                  <a:off x="2309" y="2249"/>
                  <a:ext cx="284" cy="259"/>
                  <a:chOff x="2309" y="2249"/>
                  <a:chExt cx="284" cy="259"/>
                </a:xfrm>
              </p:grpSpPr>
              <p:sp>
                <p:nvSpPr>
                  <p:cNvPr id="201781" name="Freeform 29"/>
                  <p:cNvSpPr>
                    <a:spLocks/>
                  </p:cNvSpPr>
                  <p:nvPr/>
                </p:nvSpPr>
                <p:spPr bwMode="auto">
                  <a:xfrm>
                    <a:off x="2309" y="2249"/>
                    <a:ext cx="213" cy="188"/>
                  </a:xfrm>
                  <a:custGeom>
                    <a:avLst/>
                    <a:gdLst>
                      <a:gd name="T0" fmla="*/ 44 w 213"/>
                      <a:gd name="T1" fmla="*/ 0 h 188"/>
                      <a:gd name="T2" fmla="*/ 124 w 213"/>
                      <a:gd name="T3" fmla="*/ 0 h 188"/>
                      <a:gd name="T4" fmla="*/ 115 w 213"/>
                      <a:gd name="T5" fmla="*/ 36 h 188"/>
                      <a:gd name="T6" fmla="*/ 150 w 213"/>
                      <a:gd name="T7" fmla="*/ 53 h 188"/>
                      <a:gd name="T8" fmla="*/ 141 w 213"/>
                      <a:gd name="T9" fmla="*/ 71 h 188"/>
                      <a:gd name="T10" fmla="*/ 177 w 213"/>
                      <a:gd name="T11" fmla="*/ 80 h 188"/>
                      <a:gd name="T12" fmla="*/ 212 w 213"/>
                      <a:gd name="T13" fmla="*/ 98 h 188"/>
                      <a:gd name="T14" fmla="*/ 106 w 213"/>
                      <a:gd name="T15" fmla="*/ 169 h 188"/>
                      <a:gd name="T16" fmla="*/ 106 w 213"/>
                      <a:gd name="T17" fmla="*/ 187 h 188"/>
                      <a:gd name="T18" fmla="*/ 62 w 213"/>
                      <a:gd name="T19" fmla="*/ 125 h 188"/>
                      <a:gd name="T20" fmla="*/ 44 w 213"/>
                      <a:gd name="T21" fmla="*/ 142 h 188"/>
                      <a:gd name="T22" fmla="*/ 27 w 213"/>
                      <a:gd name="T23" fmla="*/ 71 h 188"/>
                      <a:gd name="T24" fmla="*/ 0 w 213"/>
                      <a:gd name="T25" fmla="*/ 98 h 188"/>
                      <a:gd name="T26" fmla="*/ 27 w 213"/>
                      <a:gd name="T27" fmla="*/ 27 h 18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13"/>
                      <a:gd name="T43" fmla="*/ 0 h 188"/>
                      <a:gd name="T44" fmla="*/ 213 w 213"/>
                      <a:gd name="T45" fmla="*/ 188 h 18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13" h="188">
                        <a:moveTo>
                          <a:pt x="44" y="0"/>
                        </a:moveTo>
                        <a:lnTo>
                          <a:pt x="124" y="0"/>
                        </a:lnTo>
                        <a:lnTo>
                          <a:pt x="115" y="36"/>
                        </a:lnTo>
                        <a:lnTo>
                          <a:pt x="150" y="53"/>
                        </a:lnTo>
                        <a:lnTo>
                          <a:pt x="141" y="71"/>
                        </a:lnTo>
                        <a:lnTo>
                          <a:pt x="177" y="80"/>
                        </a:lnTo>
                        <a:lnTo>
                          <a:pt x="212" y="98"/>
                        </a:lnTo>
                        <a:lnTo>
                          <a:pt x="106" y="169"/>
                        </a:lnTo>
                        <a:lnTo>
                          <a:pt x="106" y="187"/>
                        </a:lnTo>
                        <a:lnTo>
                          <a:pt x="62" y="125"/>
                        </a:lnTo>
                        <a:lnTo>
                          <a:pt x="44" y="142"/>
                        </a:lnTo>
                        <a:lnTo>
                          <a:pt x="27" y="71"/>
                        </a:lnTo>
                        <a:lnTo>
                          <a:pt x="0" y="98"/>
                        </a:lnTo>
                        <a:lnTo>
                          <a:pt x="27" y="27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FFCCCC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12700" cap="rnd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01782" name="Freeform 30"/>
                  <p:cNvSpPr>
                    <a:spLocks/>
                  </p:cNvSpPr>
                  <p:nvPr/>
                </p:nvSpPr>
                <p:spPr bwMode="auto">
                  <a:xfrm>
                    <a:off x="2414" y="2364"/>
                    <a:ext cx="179" cy="144"/>
                  </a:xfrm>
                  <a:custGeom>
                    <a:avLst/>
                    <a:gdLst>
                      <a:gd name="T0" fmla="*/ 107 w 179"/>
                      <a:gd name="T1" fmla="*/ 0 h 144"/>
                      <a:gd name="T2" fmla="*/ 98 w 179"/>
                      <a:gd name="T3" fmla="*/ 9 h 144"/>
                      <a:gd name="T4" fmla="*/ 116 w 179"/>
                      <a:gd name="T5" fmla="*/ 36 h 144"/>
                      <a:gd name="T6" fmla="*/ 134 w 179"/>
                      <a:gd name="T7" fmla="*/ 63 h 144"/>
                      <a:gd name="T8" fmla="*/ 178 w 179"/>
                      <a:gd name="T9" fmla="*/ 143 h 144"/>
                      <a:gd name="T10" fmla="*/ 116 w 179"/>
                      <a:gd name="T11" fmla="*/ 125 h 144"/>
                      <a:gd name="T12" fmla="*/ 62 w 179"/>
                      <a:gd name="T13" fmla="*/ 107 h 144"/>
                      <a:gd name="T14" fmla="*/ 18 w 179"/>
                      <a:gd name="T15" fmla="*/ 80 h 144"/>
                      <a:gd name="T16" fmla="*/ 0 w 179"/>
                      <a:gd name="T17" fmla="*/ 72 h 1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79"/>
                      <a:gd name="T28" fmla="*/ 0 h 144"/>
                      <a:gd name="T29" fmla="*/ 179 w 179"/>
                      <a:gd name="T30" fmla="*/ 144 h 14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79" h="144">
                        <a:moveTo>
                          <a:pt x="107" y="0"/>
                        </a:moveTo>
                        <a:lnTo>
                          <a:pt x="98" y="9"/>
                        </a:lnTo>
                        <a:lnTo>
                          <a:pt x="116" y="36"/>
                        </a:lnTo>
                        <a:lnTo>
                          <a:pt x="134" y="63"/>
                        </a:lnTo>
                        <a:lnTo>
                          <a:pt x="178" y="143"/>
                        </a:lnTo>
                        <a:lnTo>
                          <a:pt x="116" y="125"/>
                        </a:lnTo>
                        <a:lnTo>
                          <a:pt x="62" y="107"/>
                        </a:lnTo>
                        <a:lnTo>
                          <a:pt x="18" y="80"/>
                        </a:lnTo>
                        <a:lnTo>
                          <a:pt x="0" y="72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992A00"/>
                      </a:gs>
                      <a:gs pos="100000">
                        <a:srgbClr val="FF4600"/>
                      </a:gs>
                    </a:gsLst>
                    <a:lin ang="0" scaled="1"/>
                  </a:gradFill>
                  <a:ln w="12700" cap="rnd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1780" name="Freeform 31"/>
                <p:cNvSpPr>
                  <a:spLocks/>
                </p:cNvSpPr>
                <p:nvPr/>
              </p:nvSpPr>
              <p:spPr bwMode="auto">
                <a:xfrm>
                  <a:off x="2352" y="2276"/>
                  <a:ext cx="170" cy="169"/>
                </a:xfrm>
                <a:custGeom>
                  <a:avLst/>
                  <a:gdLst>
                    <a:gd name="T0" fmla="*/ 0 w 170"/>
                    <a:gd name="T1" fmla="*/ 0 h 169"/>
                    <a:gd name="T2" fmla="*/ 36 w 170"/>
                    <a:gd name="T3" fmla="*/ 44 h 169"/>
                    <a:gd name="T4" fmla="*/ 62 w 170"/>
                    <a:gd name="T5" fmla="*/ 71 h 169"/>
                    <a:gd name="T6" fmla="*/ 71 w 170"/>
                    <a:gd name="T7" fmla="*/ 88 h 169"/>
                    <a:gd name="T8" fmla="*/ 80 w 170"/>
                    <a:gd name="T9" fmla="*/ 115 h 169"/>
                    <a:gd name="T10" fmla="*/ 98 w 170"/>
                    <a:gd name="T11" fmla="*/ 141 h 169"/>
                    <a:gd name="T12" fmla="*/ 125 w 170"/>
                    <a:gd name="T13" fmla="*/ 150 h 169"/>
                    <a:gd name="T14" fmla="*/ 169 w 170"/>
                    <a:gd name="T15" fmla="*/ 168 h 169"/>
                    <a:gd name="T16" fmla="*/ 133 w 170"/>
                    <a:gd name="T17" fmla="*/ 141 h 169"/>
                    <a:gd name="T18" fmla="*/ 125 w 170"/>
                    <a:gd name="T19" fmla="*/ 115 h 169"/>
                    <a:gd name="T20" fmla="*/ 98 w 170"/>
                    <a:gd name="T21" fmla="*/ 88 h 169"/>
                    <a:gd name="T22" fmla="*/ 80 w 170"/>
                    <a:gd name="T23" fmla="*/ 53 h 169"/>
                    <a:gd name="T24" fmla="*/ 62 w 170"/>
                    <a:gd name="T25" fmla="*/ 27 h 169"/>
                    <a:gd name="T26" fmla="*/ 18 w 170"/>
                    <a:gd name="T27" fmla="*/ 9 h 16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70"/>
                    <a:gd name="T43" fmla="*/ 0 h 169"/>
                    <a:gd name="T44" fmla="*/ 170 w 170"/>
                    <a:gd name="T45" fmla="*/ 169 h 16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70" h="169">
                      <a:moveTo>
                        <a:pt x="0" y="0"/>
                      </a:moveTo>
                      <a:lnTo>
                        <a:pt x="36" y="44"/>
                      </a:lnTo>
                      <a:lnTo>
                        <a:pt x="62" y="71"/>
                      </a:lnTo>
                      <a:lnTo>
                        <a:pt x="71" y="88"/>
                      </a:lnTo>
                      <a:lnTo>
                        <a:pt x="80" y="115"/>
                      </a:lnTo>
                      <a:lnTo>
                        <a:pt x="98" y="141"/>
                      </a:lnTo>
                      <a:lnTo>
                        <a:pt x="125" y="150"/>
                      </a:lnTo>
                      <a:lnTo>
                        <a:pt x="169" y="168"/>
                      </a:lnTo>
                      <a:lnTo>
                        <a:pt x="133" y="141"/>
                      </a:lnTo>
                      <a:lnTo>
                        <a:pt x="125" y="115"/>
                      </a:lnTo>
                      <a:lnTo>
                        <a:pt x="98" y="88"/>
                      </a:lnTo>
                      <a:lnTo>
                        <a:pt x="80" y="53"/>
                      </a:lnTo>
                      <a:lnTo>
                        <a:pt x="62" y="27"/>
                      </a:lnTo>
                      <a:lnTo>
                        <a:pt x="18" y="9"/>
                      </a:lnTo>
                    </a:path>
                  </a:pathLst>
                </a:custGeom>
                <a:gradFill rotWithShape="0">
                  <a:gsLst>
                    <a:gs pos="0">
                      <a:srgbClr val="001919"/>
                    </a:gs>
                    <a:gs pos="100000">
                      <a:srgbClr val="00FFFF"/>
                    </a:gs>
                  </a:gsLst>
                  <a:lin ang="5400000" scaled="1"/>
                </a:gradFill>
                <a:ln w="12700" cap="rnd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01753" name="Group 32"/>
              <p:cNvGrpSpPr>
                <a:grpSpLocks/>
              </p:cNvGrpSpPr>
              <p:nvPr/>
            </p:nvGrpSpPr>
            <p:grpSpPr bwMode="auto">
              <a:xfrm>
                <a:off x="2282" y="2587"/>
                <a:ext cx="249" cy="196"/>
                <a:chOff x="2282" y="2587"/>
                <a:chExt cx="249" cy="196"/>
              </a:xfrm>
            </p:grpSpPr>
            <p:grpSp>
              <p:nvGrpSpPr>
                <p:cNvPr id="201775" name="Group 33"/>
                <p:cNvGrpSpPr>
                  <a:grpSpLocks/>
                </p:cNvGrpSpPr>
                <p:nvPr/>
              </p:nvGrpSpPr>
              <p:grpSpPr bwMode="auto">
                <a:xfrm>
                  <a:off x="2282" y="2587"/>
                  <a:ext cx="249" cy="196"/>
                  <a:chOff x="2282" y="2587"/>
                  <a:chExt cx="249" cy="196"/>
                </a:xfrm>
              </p:grpSpPr>
              <p:sp>
                <p:nvSpPr>
                  <p:cNvPr id="201777" name="Freeform 34"/>
                  <p:cNvSpPr>
                    <a:spLocks/>
                  </p:cNvSpPr>
                  <p:nvPr/>
                </p:nvSpPr>
                <p:spPr bwMode="auto">
                  <a:xfrm>
                    <a:off x="2282" y="2596"/>
                    <a:ext cx="195" cy="187"/>
                  </a:xfrm>
                  <a:custGeom>
                    <a:avLst/>
                    <a:gdLst>
                      <a:gd name="T0" fmla="*/ 0 w 195"/>
                      <a:gd name="T1" fmla="*/ 168 h 187"/>
                      <a:gd name="T2" fmla="*/ 18 w 195"/>
                      <a:gd name="T3" fmla="*/ 142 h 187"/>
                      <a:gd name="T4" fmla="*/ 18 w 195"/>
                      <a:gd name="T5" fmla="*/ 115 h 187"/>
                      <a:gd name="T6" fmla="*/ 18 w 195"/>
                      <a:gd name="T7" fmla="*/ 89 h 187"/>
                      <a:gd name="T8" fmla="*/ 18 w 195"/>
                      <a:gd name="T9" fmla="*/ 62 h 187"/>
                      <a:gd name="T10" fmla="*/ 44 w 195"/>
                      <a:gd name="T11" fmla="*/ 80 h 187"/>
                      <a:gd name="T12" fmla="*/ 53 w 195"/>
                      <a:gd name="T13" fmla="*/ 62 h 187"/>
                      <a:gd name="T14" fmla="*/ 71 w 195"/>
                      <a:gd name="T15" fmla="*/ 27 h 187"/>
                      <a:gd name="T16" fmla="*/ 88 w 195"/>
                      <a:gd name="T17" fmla="*/ 18 h 187"/>
                      <a:gd name="T18" fmla="*/ 88 w 195"/>
                      <a:gd name="T19" fmla="*/ 53 h 187"/>
                      <a:gd name="T20" fmla="*/ 97 w 195"/>
                      <a:gd name="T21" fmla="*/ 18 h 187"/>
                      <a:gd name="T22" fmla="*/ 115 w 195"/>
                      <a:gd name="T23" fmla="*/ 0 h 187"/>
                      <a:gd name="T24" fmla="*/ 115 w 195"/>
                      <a:gd name="T25" fmla="*/ 18 h 187"/>
                      <a:gd name="T26" fmla="*/ 132 w 195"/>
                      <a:gd name="T27" fmla="*/ 62 h 187"/>
                      <a:gd name="T28" fmla="*/ 168 w 195"/>
                      <a:gd name="T29" fmla="*/ 142 h 187"/>
                      <a:gd name="T30" fmla="*/ 194 w 195"/>
                      <a:gd name="T31" fmla="*/ 142 h 187"/>
                      <a:gd name="T32" fmla="*/ 159 w 195"/>
                      <a:gd name="T33" fmla="*/ 159 h 187"/>
                      <a:gd name="T34" fmla="*/ 141 w 195"/>
                      <a:gd name="T35" fmla="*/ 159 h 187"/>
                      <a:gd name="T36" fmla="*/ 159 w 195"/>
                      <a:gd name="T37" fmla="*/ 177 h 187"/>
                      <a:gd name="T38" fmla="*/ 44 w 195"/>
                      <a:gd name="T39" fmla="*/ 186 h 187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195"/>
                      <a:gd name="T61" fmla="*/ 0 h 187"/>
                      <a:gd name="T62" fmla="*/ 195 w 195"/>
                      <a:gd name="T63" fmla="*/ 187 h 187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195" h="187">
                        <a:moveTo>
                          <a:pt x="0" y="168"/>
                        </a:moveTo>
                        <a:lnTo>
                          <a:pt x="18" y="142"/>
                        </a:lnTo>
                        <a:lnTo>
                          <a:pt x="18" y="115"/>
                        </a:lnTo>
                        <a:lnTo>
                          <a:pt x="18" y="89"/>
                        </a:lnTo>
                        <a:lnTo>
                          <a:pt x="18" y="62"/>
                        </a:lnTo>
                        <a:lnTo>
                          <a:pt x="44" y="80"/>
                        </a:lnTo>
                        <a:lnTo>
                          <a:pt x="53" y="62"/>
                        </a:lnTo>
                        <a:lnTo>
                          <a:pt x="71" y="27"/>
                        </a:lnTo>
                        <a:lnTo>
                          <a:pt x="88" y="18"/>
                        </a:lnTo>
                        <a:lnTo>
                          <a:pt x="88" y="53"/>
                        </a:lnTo>
                        <a:lnTo>
                          <a:pt x="97" y="18"/>
                        </a:lnTo>
                        <a:lnTo>
                          <a:pt x="115" y="0"/>
                        </a:lnTo>
                        <a:lnTo>
                          <a:pt x="115" y="18"/>
                        </a:lnTo>
                        <a:lnTo>
                          <a:pt x="132" y="62"/>
                        </a:lnTo>
                        <a:lnTo>
                          <a:pt x="168" y="142"/>
                        </a:lnTo>
                        <a:lnTo>
                          <a:pt x="194" y="142"/>
                        </a:lnTo>
                        <a:lnTo>
                          <a:pt x="159" y="159"/>
                        </a:lnTo>
                        <a:lnTo>
                          <a:pt x="141" y="159"/>
                        </a:lnTo>
                        <a:lnTo>
                          <a:pt x="159" y="177"/>
                        </a:lnTo>
                        <a:lnTo>
                          <a:pt x="44" y="186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FFDACC"/>
                      </a:gs>
                      <a:gs pos="100000">
                        <a:srgbClr val="FF4600"/>
                      </a:gs>
                    </a:gsLst>
                    <a:lin ang="0" scaled="1"/>
                  </a:gradFill>
                  <a:ln w="12700" cap="rnd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01778" name="Freeform 35"/>
                  <p:cNvSpPr>
                    <a:spLocks/>
                  </p:cNvSpPr>
                  <p:nvPr/>
                </p:nvSpPr>
                <p:spPr bwMode="auto">
                  <a:xfrm>
                    <a:off x="2396" y="2587"/>
                    <a:ext cx="135" cy="134"/>
                  </a:xfrm>
                  <a:custGeom>
                    <a:avLst/>
                    <a:gdLst>
                      <a:gd name="T0" fmla="*/ 0 w 135"/>
                      <a:gd name="T1" fmla="*/ 9 h 134"/>
                      <a:gd name="T2" fmla="*/ 27 w 135"/>
                      <a:gd name="T3" fmla="*/ 35 h 134"/>
                      <a:gd name="T4" fmla="*/ 45 w 135"/>
                      <a:gd name="T5" fmla="*/ 27 h 134"/>
                      <a:gd name="T6" fmla="*/ 80 w 135"/>
                      <a:gd name="T7" fmla="*/ 9 h 134"/>
                      <a:gd name="T8" fmla="*/ 116 w 135"/>
                      <a:gd name="T9" fmla="*/ 0 h 134"/>
                      <a:gd name="T10" fmla="*/ 134 w 135"/>
                      <a:gd name="T11" fmla="*/ 0 h 134"/>
                      <a:gd name="T12" fmla="*/ 125 w 135"/>
                      <a:gd name="T13" fmla="*/ 27 h 134"/>
                      <a:gd name="T14" fmla="*/ 107 w 135"/>
                      <a:gd name="T15" fmla="*/ 80 h 134"/>
                      <a:gd name="T16" fmla="*/ 89 w 135"/>
                      <a:gd name="T17" fmla="*/ 115 h 134"/>
                      <a:gd name="T18" fmla="*/ 116 w 135"/>
                      <a:gd name="T19" fmla="*/ 98 h 134"/>
                      <a:gd name="T20" fmla="*/ 63 w 135"/>
                      <a:gd name="T21" fmla="*/ 133 h 134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35"/>
                      <a:gd name="T34" fmla="*/ 0 h 134"/>
                      <a:gd name="T35" fmla="*/ 135 w 135"/>
                      <a:gd name="T36" fmla="*/ 134 h 134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35" h="134">
                        <a:moveTo>
                          <a:pt x="0" y="9"/>
                        </a:moveTo>
                        <a:lnTo>
                          <a:pt x="27" y="35"/>
                        </a:lnTo>
                        <a:lnTo>
                          <a:pt x="45" y="27"/>
                        </a:lnTo>
                        <a:lnTo>
                          <a:pt x="80" y="9"/>
                        </a:lnTo>
                        <a:lnTo>
                          <a:pt x="116" y="0"/>
                        </a:lnTo>
                        <a:lnTo>
                          <a:pt x="134" y="0"/>
                        </a:lnTo>
                        <a:lnTo>
                          <a:pt x="125" y="27"/>
                        </a:lnTo>
                        <a:lnTo>
                          <a:pt x="107" y="80"/>
                        </a:lnTo>
                        <a:lnTo>
                          <a:pt x="89" y="115"/>
                        </a:lnTo>
                        <a:lnTo>
                          <a:pt x="116" y="98"/>
                        </a:lnTo>
                        <a:lnTo>
                          <a:pt x="63" y="133"/>
                        </a:lnTo>
                      </a:path>
                    </a:pathLst>
                  </a:custGeom>
                  <a:gradFill rotWithShape="0">
                    <a:gsLst>
                      <a:gs pos="0">
                        <a:srgbClr val="992A00"/>
                      </a:gs>
                      <a:gs pos="100000">
                        <a:srgbClr val="FF4600"/>
                      </a:gs>
                    </a:gsLst>
                    <a:lin ang="0" scaled="1"/>
                  </a:gradFill>
                  <a:ln w="12700" cap="rnd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1776" name="Freeform 36"/>
                <p:cNvSpPr>
                  <a:spLocks/>
                </p:cNvSpPr>
                <p:nvPr/>
              </p:nvSpPr>
              <p:spPr bwMode="auto">
                <a:xfrm>
                  <a:off x="2309" y="2658"/>
                  <a:ext cx="168" cy="116"/>
                </a:xfrm>
                <a:custGeom>
                  <a:avLst/>
                  <a:gdLst>
                    <a:gd name="T0" fmla="*/ 0 w 168"/>
                    <a:gd name="T1" fmla="*/ 106 h 116"/>
                    <a:gd name="T2" fmla="*/ 26 w 168"/>
                    <a:gd name="T3" fmla="*/ 80 h 116"/>
                    <a:gd name="T4" fmla="*/ 53 w 168"/>
                    <a:gd name="T5" fmla="*/ 53 h 116"/>
                    <a:gd name="T6" fmla="*/ 79 w 168"/>
                    <a:gd name="T7" fmla="*/ 18 h 116"/>
                    <a:gd name="T8" fmla="*/ 123 w 168"/>
                    <a:gd name="T9" fmla="*/ 0 h 116"/>
                    <a:gd name="T10" fmla="*/ 167 w 168"/>
                    <a:gd name="T11" fmla="*/ 0 h 116"/>
                    <a:gd name="T12" fmla="*/ 132 w 168"/>
                    <a:gd name="T13" fmla="*/ 18 h 116"/>
                    <a:gd name="T14" fmla="*/ 114 w 168"/>
                    <a:gd name="T15" fmla="*/ 44 h 116"/>
                    <a:gd name="T16" fmla="*/ 88 w 168"/>
                    <a:gd name="T17" fmla="*/ 53 h 116"/>
                    <a:gd name="T18" fmla="*/ 79 w 168"/>
                    <a:gd name="T19" fmla="*/ 62 h 116"/>
                    <a:gd name="T20" fmla="*/ 26 w 168"/>
                    <a:gd name="T21" fmla="*/ 106 h 116"/>
                    <a:gd name="T22" fmla="*/ 18 w 168"/>
                    <a:gd name="T23" fmla="*/ 115 h 1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8"/>
                    <a:gd name="T37" fmla="*/ 0 h 116"/>
                    <a:gd name="T38" fmla="*/ 168 w 168"/>
                    <a:gd name="T39" fmla="*/ 116 h 1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8" h="116">
                      <a:moveTo>
                        <a:pt x="0" y="106"/>
                      </a:moveTo>
                      <a:lnTo>
                        <a:pt x="26" y="80"/>
                      </a:lnTo>
                      <a:lnTo>
                        <a:pt x="53" y="53"/>
                      </a:lnTo>
                      <a:lnTo>
                        <a:pt x="79" y="18"/>
                      </a:lnTo>
                      <a:lnTo>
                        <a:pt x="123" y="0"/>
                      </a:lnTo>
                      <a:lnTo>
                        <a:pt x="167" y="0"/>
                      </a:lnTo>
                      <a:lnTo>
                        <a:pt x="132" y="18"/>
                      </a:lnTo>
                      <a:lnTo>
                        <a:pt x="114" y="44"/>
                      </a:lnTo>
                      <a:lnTo>
                        <a:pt x="88" y="53"/>
                      </a:lnTo>
                      <a:lnTo>
                        <a:pt x="79" y="62"/>
                      </a:lnTo>
                      <a:lnTo>
                        <a:pt x="26" y="106"/>
                      </a:lnTo>
                      <a:lnTo>
                        <a:pt x="18" y="115"/>
                      </a:lnTo>
                    </a:path>
                  </a:pathLst>
                </a:custGeom>
                <a:gradFill rotWithShape="0">
                  <a:gsLst>
                    <a:gs pos="0">
                      <a:srgbClr val="0000FF"/>
                    </a:gs>
                    <a:gs pos="100000">
                      <a:srgbClr val="CCCCFF"/>
                    </a:gs>
                  </a:gsLst>
                  <a:lin ang="5400000" scaled="1"/>
                </a:gradFill>
                <a:ln w="12700" cap="rnd">
                  <a:solidFill>
                    <a:srgbClr val="00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01754" name="Freeform 37"/>
              <p:cNvSpPr>
                <a:spLocks/>
              </p:cNvSpPr>
              <p:nvPr/>
            </p:nvSpPr>
            <p:spPr bwMode="auto">
              <a:xfrm>
                <a:off x="2237" y="2764"/>
                <a:ext cx="89" cy="73"/>
              </a:xfrm>
              <a:custGeom>
                <a:avLst/>
                <a:gdLst>
                  <a:gd name="T0" fmla="*/ 0 w 89"/>
                  <a:gd name="T1" fmla="*/ 45 h 73"/>
                  <a:gd name="T2" fmla="*/ 62 w 89"/>
                  <a:gd name="T3" fmla="*/ 0 h 73"/>
                  <a:gd name="T4" fmla="*/ 88 w 89"/>
                  <a:gd name="T5" fmla="*/ 36 h 73"/>
                  <a:gd name="T6" fmla="*/ 44 w 89"/>
                  <a:gd name="T7" fmla="*/ 72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73"/>
                  <a:gd name="T14" fmla="*/ 89 w 8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73">
                    <a:moveTo>
                      <a:pt x="0" y="45"/>
                    </a:moveTo>
                    <a:lnTo>
                      <a:pt x="62" y="0"/>
                    </a:lnTo>
                    <a:lnTo>
                      <a:pt x="88" y="36"/>
                    </a:lnTo>
                    <a:lnTo>
                      <a:pt x="44" y="72"/>
                    </a:lnTo>
                  </a:path>
                </a:pathLst>
              </a:custGeom>
              <a:gradFill rotWithShape="0">
                <a:gsLst>
                  <a:gs pos="0">
                    <a:srgbClr val="FF4600"/>
                  </a:gs>
                  <a:gs pos="100000">
                    <a:srgbClr val="B23100"/>
                  </a:gs>
                </a:gsLst>
                <a:lin ang="0" scaled="1"/>
              </a:gra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01755" name="Group 38"/>
              <p:cNvGrpSpPr>
                <a:grpSpLocks/>
              </p:cNvGrpSpPr>
              <p:nvPr/>
            </p:nvGrpSpPr>
            <p:grpSpPr bwMode="auto">
              <a:xfrm>
                <a:off x="2654" y="2187"/>
                <a:ext cx="578" cy="765"/>
                <a:chOff x="2654" y="2187"/>
                <a:chExt cx="578" cy="765"/>
              </a:xfrm>
            </p:grpSpPr>
            <p:sp>
              <p:nvSpPr>
                <p:cNvPr id="201765" name="Arc 39"/>
                <p:cNvSpPr>
                  <a:spLocks/>
                </p:cNvSpPr>
                <p:nvPr/>
              </p:nvSpPr>
              <p:spPr bwMode="auto">
                <a:xfrm>
                  <a:off x="2654" y="2481"/>
                  <a:ext cx="139" cy="457"/>
                </a:xfrm>
                <a:custGeom>
                  <a:avLst/>
                  <a:gdLst>
                    <a:gd name="T0" fmla="*/ 100 w 21600"/>
                    <a:gd name="T1" fmla="*/ 457 h 26671"/>
                    <a:gd name="T2" fmla="*/ 5 w 21600"/>
                    <a:gd name="T3" fmla="*/ 0 h 26671"/>
                    <a:gd name="T4" fmla="*/ 139 w 21600"/>
                    <a:gd name="T5" fmla="*/ 102 h 266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6671"/>
                    <a:gd name="T11" fmla="*/ 21600 w 21600"/>
                    <a:gd name="T12" fmla="*/ 26671 h 266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6671" fill="none" extrusionOk="0">
                      <a:moveTo>
                        <a:pt x="15537" y="26670"/>
                      </a:moveTo>
                      <a:cubicBezTo>
                        <a:pt x="6328" y="23977"/>
                        <a:pt x="0" y="15533"/>
                        <a:pt x="0" y="5939"/>
                      </a:cubicBezTo>
                      <a:cubicBezTo>
                        <a:pt x="-1" y="3930"/>
                        <a:pt x="280" y="1931"/>
                        <a:pt x="832" y="0"/>
                      </a:cubicBezTo>
                    </a:path>
                    <a:path w="21600" h="26671" stroke="0" extrusionOk="0">
                      <a:moveTo>
                        <a:pt x="15537" y="26670"/>
                      </a:moveTo>
                      <a:cubicBezTo>
                        <a:pt x="6328" y="23977"/>
                        <a:pt x="0" y="15533"/>
                        <a:pt x="0" y="5939"/>
                      </a:cubicBezTo>
                      <a:cubicBezTo>
                        <a:pt x="-1" y="3930"/>
                        <a:pt x="280" y="1931"/>
                        <a:pt x="832" y="0"/>
                      </a:cubicBezTo>
                      <a:lnTo>
                        <a:pt x="21600" y="5939"/>
                      </a:lnTo>
                      <a:close/>
                    </a:path>
                  </a:pathLst>
                </a:custGeom>
                <a:noFill/>
                <a:ln w="254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01766" name="Freeform 40" descr="Dark upward diagonal"/>
                <p:cNvSpPr>
                  <a:spLocks/>
                </p:cNvSpPr>
                <p:nvPr/>
              </p:nvSpPr>
              <p:spPr bwMode="auto">
                <a:xfrm>
                  <a:off x="2663" y="2187"/>
                  <a:ext cx="250" cy="765"/>
                </a:xfrm>
                <a:custGeom>
                  <a:avLst/>
                  <a:gdLst>
                    <a:gd name="T0" fmla="*/ 116 w 250"/>
                    <a:gd name="T1" fmla="*/ 764 h 765"/>
                    <a:gd name="T2" fmla="*/ 98 w 250"/>
                    <a:gd name="T3" fmla="*/ 764 h 765"/>
                    <a:gd name="T4" fmla="*/ 80 w 250"/>
                    <a:gd name="T5" fmla="*/ 737 h 765"/>
                    <a:gd name="T6" fmla="*/ 53 w 250"/>
                    <a:gd name="T7" fmla="*/ 720 h 765"/>
                    <a:gd name="T8" fmla="*/ 36 w 250"/>
                    <a:gd name="T9" fmla="*/ 684 h 765"/>
                    <a:gd name="T10" fmla="*/ 27 w 250"/>
                    <a:gd name="T11" fmla="*/ 649 h 765"/>
                    <a:gd name="T12" fmla="*/ 18 w 250"/>
                    <a:gd name="T13" fmla="*/ 613 h 765"/>
                    <a:gd name="T14" fmla="*/ 9 w 250"/>
                    <a:gd name="T15" fmla="*/ 560 h 765"/>
                    <a:gd name="T16" fmla="*/ 0 w 250"/>
                    <a:gd name="T17" fmla="*/ 497 h 765"/>
                    <a:gd name="T18" fmla="*/ 0 w 250"/>
                    <a:gd name="T19" fmla="*/ 453 h 765"/>
                    <a:gd name="T20" fmla="*/ 0 w 250"/>
                    <a:gd name="T21" fmla="*/ 320 h 765"/>
                    <a:gd name="T22" fmla="*/ 0 w 250"/>
                    <a:gd name="T23" fmla="*/ 284 h 765"/>
                    <a:gd name="T24" fmla="*/ 0 w 250"/>
                    <a:gd name="T25" fmla="*/ 240 h 765"/>
                    <a:gd name="T26" fmla="*/ 0 w 250"/>
                    <a:gd name="T27" fmla="*/ 231 h 765"/>
                    <a:gd name="T28" fmla="*/ 0 w 250"/>
                    <a:gd name="T29" fmla="*/ 213 h 765"/>
                    <a:gd name="T30" fmla="*/ 9 w 250"/>
                    <a:gd name="T31" fmla="*/ 160 h 765"/>
                    <a:gd name="T32" fmla="*/ 18 w 250"/>
                    <a:gd name="T33" fmla="*/ 124 h 765"/>
                    <a:gd name="T34" fmla="*/ 27 w 250"/>
                    <a:gd name="T35" fmla="*/ 89 h 765"/>
                    <a:gd name="T36" fmla="*/ 36 w 250"/>
                    <a:gd name="T37" fmla="*/ 53 h 765"/>
                    <a:gd name="T38" fmla="*/ 53 w 250"/>
                    <a:gd name="T39" fmla="*/ 36 h 765"/>
                    <a:gd name="T40" fmla="*/ 116 w 250"/>
                    <a:gd name="T41" fmla="*/ 27 h 765"/>
                    <a:gd name="T42" fmla="*/ 169 w 250"/>
                    <a:gd name="T43" fmla="*/ 0 h 765"/>
                    <a:gd name="T44" fmla="*/ 240 w 250"/>
                    <a:gd name="T45" fmla="*/ 0 h 765"/>
                    <a:gd name="T46" fmla="*/ 249 w 250"/>
                    <a:gd name="T47" fmla="*/ 0 h 765"/>
                    <a:gd name="T48" fmla="*/ 231 w 250"/>
                    <a:gd name="T49" fmla="*/ 44 h 765"/>
                    <a:gd name="T50" fmla="*/ 205 w 250"/>
                    <a:gd name="T51" fmla="*/ 98 h 765"/>
                    <a:gd name="T52" fmla="*/ 187 w 250"/>
                    <a:gd name="T53" fmla="*/ 133 h 765"/>
                    <a:gd name="T54" fmla="*/ 169 w 250"/>
                    <a:gd name="T55" fmla="*/ 204 h 765"/>
                    <a:gd name="T56" fmla="*/ 151 w 250"/>
                    <a:gd name="T57" fmla="*/ 284 h 765"/>
                    <a:gd name="T58" fmla="*/ 151 w 250"/>
                    <a:gd name="T59" fmla="*/ 346 h 765"/>
                    <a:gd name="T60" fmla="*/ 151 w 250"/>
                    <a:gd name="T61" fmla="*/ 409 h 765"/>
                    <a:gd name="T62" fmla="*/ 169 w 250"/>
                    <a:gd name="T63" fmla="*/ 497 h 765"/>
                    <a:gd name="T64" fmla="*/ 187 w 250"/>
                    <a:gd name="T65" fmla="*/ 577 h 765"/>
                    <a:gd name="T66" fmla="*/ 213 w 250"/>
                    <a:gd name="T67" fmla="*/ 657 h 765"/>
                    <a:gd name="T68" fmla="*/ 249 w 250"/>
                    <a:gd name="T69" fmla="*/ 720 h 765"/>
                    <a:gd name="T70" fmla="*/ 205 w 250"/>
                    <a:gd name="T71" fmla="*/ 720 h 765"/>
                    <a:gd name="T72" fmla="*/ 107 w 250"/>
                    <a:gd name="T73" fmla="*/ 764 h 765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50"/>
                    <a:gd name="T112" fmla="*/ 0 h 765"/>
                    <a:gd name="T113" fmla="*/ 250 w 250"/>
                    <a:gd name="T114" fmla="*/ 765 h 765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50" h="765">
                      <a:moveTo>
                        <a:pt x="116" y="764"/>
                      </a:moveTo>
                      <a:lnTo>
                        <a:pt x="98" y="764"/>
                      </a:lnTo>
                      <a:lnTo>
                        <a:pt x="80" y="737"/>
                      </a:lnTo>
                      <a:lnTo>
                        <a:pt x="53" y="720"/>
                      </a:lnTo>
                      <a:lnTo>
                        <a:pt x="36" y="684"/>
                      </a:lnTo>
                      <a:lnTo>
                        <a:pt x="27" y="649"/>
                      </a:lnTo>
                      <a:lnTo>
                        <a:pt x="18" y="613"/>
                      </a:lnTo>
                      <a:lnTo>
                        <a:pt x="9" y="560"/>
                      </a:lnTo>
                      <a:lnTo>
                        <a:pt x="0" y="497"/>
                      </a:lnTo>
                      <a:lnTo>
                        <a:pt x="0" y="453"/>
                      </a:lnTo>
                      <a:lnTo>
                        <a:pt x="0" y="320"/>
                      </a:lnTo>
                      <a:lnTo>
                        <a:pt x="0" y="284"/>
                      </a:lnTo>
                      <a:lnTo>
                        <a:pt x="0" y="240"/>
                      </a:lnTo>
                      <a:lnTo>
                        <a:pt x="0" y="231"/>
                      </a:lnTo>
                      <a:lnTo>
                        <a:pt x="0" y="213"/>
                      </a:lnTo>
                      <a:lnTo>
                        <a:pt x="9" y="160"/>
                      </a:lnTo>
                      <a:lnTo>
                        <a:pt x="18" y="124"/>
                      </a:lnTo>
                      <a:lnTo>
                        <a:pt x="27" y="89"/>
                      </a:lnTo>
                      <a:lnTo>
                        <a:pt x="36" y="53"/>
                      </a:lnTo>
                      <a:lnTo>
                        <a:pt x="53" y="36"/>
                      </a:lnTo>
                      <a:lnTo>
                        <a:pt x="116" y="27"/>
                      </a:lnTo>
                      <a:lnTo>
                        <a:pt x="169" y="0"/>
                      </a:lnTo>
                      <a:lnTo>
                        <a:pt x="240" y="0"/>
                      </a:lnTo>
                      <a:lnTo>
                        <a:pt x="249" y="0"/>
                      </a:lnTo>
                      <a:lnTo>
                        <a:pt x="231" y="44"/>
                      </a:lnTo>
                      <a:lnTo>
                        <a:pt x="205" y="98"/>
                      </a:lnTo>
                      <a:lnTo>
                        <a:pt x="187" y="133"/>
                      </a:lnTo>
                      <a:lnTo>
                        <a:pt x="169" y="204"/>
                      </a:lnTo>
                      <a:lnTo>
                        <a:pt x="151" y="284"/>
                      </a:lnTo>
                      <a:lnTo>
                        <a:pt x="151" y="346"/>
                      </a:lnTo>
                      <a:lnTo>
                        <a:pt x="151" y="409"/>
                      </a:lnTo>
                      <a:lnTo>
                        <a:pt x="169" y="497"/>
                      </a:lnTo>
                      <a:lnTo>
                        <a:pt x="187" y="577"/>
                      </a:lnTo>
                      <a:lnTo>
                        <a:pt x="213" y="657"/>
                      </a:lnTo>
                      <a:lnTo>
                        <a:pt x="249" y="720"/>
                      </a:lnTo>
                      <a:lnTo>
                        <a:pt x="205" y="720"/>
                      </a:lnTo>
                      <a:lnTo>
                        <a:pt x="107" y="764"/>
                      </a:lnTo>
                    </a:path>
                  </a:pathLst>
                </a:custGeom>
                <a:pattFill prst="dkUpDiag">
                  <a:fgClr>
                    <a:srgbClr val="472D0D"/>
                  </a:fgClr>
                  <a:bgClr>
                    <a:srgbClr val="FFFFFF"/>
                  </a:bgClr>
                </a:patt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1767" name="Freeform 41" descr="50%"/>
                <p:cNvSpPr>
                  <a:spLocks/>
                </p:cNvSpPr>
                <p:nvPr/>
              </p:nvSpPr>
              <p:spPr bwMode="auto">
                <a:xfrm>
                  <a:off x="2832" y="2187"/>
                  <a:ext cx="391" cy="721"/>
                </a:xfrm>
                <a:custGeom>
                  <a:avLst/>
                  <a:gdLst>
                    <a:gd name="T0" fmla="*/ 80 w 391"/>
                    <a:gd name="T1" fmla="*/ 0 h 721"/>
                    <a:gd name="T2" fmla="*/ 62 w 391"/>
                    <a:gd name="T3" fmla="*/ 27 h 721"/>
                    <a:gd name="T4" fmla="*/ 35 w 391"/>
                    <a:gd name="T5" fmla="*/ 62 h 721"/>
                    <a:gd name="T6" fmla="*/ 27 w 391"/>
                    <a:gd name="T7" fmla="*/ 98 h 721"/>
                    <a:gd name="T8" fmla="*/ 9 w 391"/>
                    <a:gd name="T9" fmla="*/ 178 h 721"/>
                    <a:gd name="T10" fmla="*/ 9 w 391"/>
                    <a:gd name="T11" fmla="*/ 222 h 721"/>
                    <a:gd name="T12" fmla="*/ 9 w 391"/>
                    <a:gd name="T13" fmla="*/ 258 h 721"/>
                    <a:gd name="T14" fmla="*/ 0 w 391"/>
                    <a:gd name="T15" fmla="*/ 427 h 721"/>
                    <a:gd name="T16" fmla="*/ 9 w 391"/>
                    <a:gd name="T17" fmla="*/ 489 h 721"/>
                    <a:gd name="T18" fmla="*/ 27 w 391"/>
                    <a:gd name="T19" fmla="*/ 560 h 721"/>
                    <a:gd name="T20" fmla="*/ 44 w 391"/>
                    <a:gd name="T21" fmla="*/ 622 h 721"/>
                    <a:gd name="T22" fmla="*/ 80 w 391"/>
                    <a:gd name="T23" fmla="*/ 676 h 721"/>
                    <a:gd name="T24" fmla="*/ 106 w 391"/>
                    <a:gd name="T25" fmla="*/ 711 h 721"/>
                    <a:gd name="T26" fmla="*/ 151 w 391"/>
                    <a:gd name="T27" fmla="*/ 720 h 721"/>
                    <a:gd name="T28" fmla="*/ 257 w 391"/>
                    <a:gd name="T29" fmla="*/ 702 h 721"/>
                    <a:gd name="T30" fmla="*/ 328 w 391"/>
                    <a:gd name="T31" fmla="*/ 702 h 721"/>
                    <a:gd name="T32" fmla="*/ 363 w 391"/>
                    <a:gd name="T33" fmla="*/ 667 h 721"/>
                    <a:gd name="T34" fmla="*/ 363 w 391"/>
                    <a:gd name="T35" fmla="*/ 622 h 721"/>
                    <a:gd name="T36" fmla="*/ 390 w 391"/>
                    <a:gd name="T37" fmla="*/ 533 h 721"/>
                    <a:gd name="T38" fmla="*/ 390 w 391"/>
                    <a:gd name="T39" fmla="*/ 436 h 721"/>
                    <a:gd name="T40" fmla="*/ 390 w 391"/>
                    <a:gd name="T41" fmla="*/ 373 h 721"/>
                    <a:gd name="T42" fmla="*/ 390 w 391"/>
                    <a:gd name="T43" fmla="*/ 284 h 721"/>
                    <a:gd name="T44" fmla="*/ 390 w 391"/>
                    <a:gd name="T45" fmla="*/ 222 h 721"/>
                    <a:gd name="T46" fmla="*/ 363 w 391"/>
                    <a:gd name="T47" fmla="*/ 142 h 721"/>
                    <a:gd name="T48" fmla="*/ 337 w 391"/>
                    <a:gd name="T49" fmla="*/ 71 h 721"/>
                    <a:gd name="T50" fmla="*/ 310 w 391"/>
                    <a:gd name="T51" fmla="*/ 36 h 721"/>
                    <a:gd name="T52" fmla="*/ 275 w 391"/>
                    <a:gd name="T53" fmla="*/ 0 h 721"/>
                    <a:gd name="T54" fmla="*/ 257 w 391"/>
                    <a:gd name="T55" fmla="*/ 0 h 721"/>
                    <a:gd name="T56" fmla="*/ 124 w 391"/>
                    <a:gd name="T57" fmla="*/ 9 h 721"/>
                    <a:gd name="T58" fmla="*/ 80 w 391"/>
                    <a:gd name="T59" fmla="*/ 0 h 721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91"/>
                    <a:gd name="T91" fmla="*/ 0 h 721"/>
                    <a:gd name="T92" fmla="*/ 391 w 391"/>
                    <a:gd name="T93" fmla="*/ 721 h 721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91" h="721">
                      <a:moveTo>
                        <a:pt x="80" y="0"/>
                      </a:moveTo>
                      <a:lnTo>
                        <a:pt x="62" y="27"/>
                      </a:lnTo>
                      <a:lnTo>
                        <a:pt x="35" y="62"/>
                      </a:lnTo>
                      <a:lnTo>
                        <a:pt x="27" y="98"/>
                      </a:lnTo>
                      <a:lnTo>
                        <a:pt x="9" y="178"/>
                      </a:lnTo>
                      <a:lnTo>
                        <a:pt x="9" y="222"/>
                      </a:lnTo>
                      <a:lnTo>
                        <a:pt x="9" y="258"/>
                      </a:lnTo>
                      <a:lnTo>
                        <a:pt x="0" y="427"/>
                      </a:lnTo>
                      <a:lnTo>
                        <a:pt x="9" y="489"/>
                      </a:lnTo>
                      <a:lnTo>
                        <a:pt x="27" y="560"/>
                      </a:lnTo>
                      <a:lnTo>
                        <a:pt x="44" y="622"/>
                      </a:lnTo>
                      <a:lnTo>
                        <a:pt x="80" y="676"/>
                      </a:lnTo>
                      <a:lnTo>
                        <a:pt x="106" y="711"/>
                      </a:lnTo>
                      <a:lnTo>
                        <a:pt x="151" y="720"/>
                      </a:lnTo>
                      <a:lnTo>
                        <a:pt x="257" y="702"/>
                      </a:lnTo>
                      <a:lnTo>
                        <a:pt x="328" y="702"/>
                      </a:lnTo>
                      <a:lnTo>
                        <a:pt x="363" y="667"/>
                      </a:lnTo>
                      <a:lnTo>
                        <a:pt x="363" y="622"/>
                      </a:lnTo>
                      <a:lnTo>
                        <a:pt x="390" y="533"/>
                      </a:lnTo>
                      <a:lnTo>
                        <a:pt x="390" y="436"/>
                      </a:lnTo>
                      <a:lnTo>
                        <a:pt x="390" y="373"/>
                      </a:lnTo>
                      <a:lnTo>
                        <a:pt x="390" y="284"/>
                      </a:lnTo>
                      <a:lnTo>
                        <a:pt x="390" y="222"/>
                      </a:lnTo>
                      <a:lnTo>
                        <a:pt x="363" y="142"/>
                      </a:lnTo>
                      <a:lnTo>
                        <a:pt x="337" y="71"/>
                      </a:lnTo>
                      <a:lnTo>
                        <a:pt x="310" y="36"/>
                      </a:lnTo>
                      <a:lnTo>
                        <a:pt x="275" y="0"/>
                      </a:lnTo>
                      <a:lnTo>
                        <a:pt x="257" y="0"/>
                      </a:lnTo>
                      <a:lnTo>
                        <a:pt x="124" y="9"/>
                      </a:lnTo>
                      <a:lnTo>
                        <a:pt x="80" y="0"/>
                      </a:lnTo>
                    </a:path>
                  </a:pathLst>
                </a:custGeom>
                <a:pattFill prst="pct50">
                  <a:fgClr>
                    <a:srgbClr val="472D0D"/>
                  </a:fgClr>
                  <a:bgClr>
                    <a:srgbClr val="FFFFFF"/>
                  </a:bgClr>
                </a:patt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1768" name="Arc 42"/>
                <p:cNvSpPr>
                  <a:spLocks/>
                </p:cNvSpPr>
                <p:nvPr/>
              </p:nvSpPr>
              <p:spPr bwMode="auto">
                <a:xfrm>
                  <a:off x="2654" y="2223"/>
                  <a:ext cx="68" cy="365"/>
                </a:xfrm>
                <a:custGeom>
                  <a:avLst/>
                  <a:gdLst>
                    <a:gd name="T0" fmla="*/ 0 w 21600"/>
                    <a:gd name="T1" fmla="*/ 364 h 21598"/>
                    <a:gd name="T2" fmla="*/ 67 w 21600"/>
                    <a:gd name="T3" fmla="*/ 0 h 21598"/>
                    <a:gd name="T4" fmla="*/ 68 w 21600"/>
                    <a:gd name="T5" fmla="*/ 365 h 21598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598"/>
                    <a:gd name="T11" fmla="*/ 21600 w 21600"/>
                    <a:gd name="T12" fmla="*/ 21598 h 2159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598" fill="none" extrusionOk="0">
                      <a:moveTo>
                        <a:pt x="0" y="21539"/>
                      </a:moveTo>
                      <a:cubicBezTo>
                        <a:pt x="32" y="9757"/>
                        <a:pt x="9499" y="174"/>
                        <a:pt x="21280" y="0"/>
                      </a:cubicBezTo>
                    </a:path>
                    <a:path w="21600" h="21598" stroke="0" extrusionOk="0">
                      <a:moveTo>
                        <a:pt x="0" y="21539"/>
                      </a:moveTo>
                      <a:cubicBezTo>
                        <a:pt x="32" y="9757"/>
                        <a:pt x="9499" y="174"/>
                        <a:pt x="21280" y="0"/>
                      </a:cubicBezTo>
                      <a:lnTo>
                        <a:pt x="21600" y="21598"/>
                      </a:lnTo>
                      <a:close/>
                    </a:path>
                  </a:pathLst>
                </a:custGeom>
                <a:noFill/>
                <a:ln w="254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201769" name="Group 43"/>
                <p:cNvGrpSpPr>
                  <a:grpSpLocks/>
                </p:cNvGrpSpPr>
                <p:nvPr/>
              </p:nvGrpSpPr>
              <p:grpSpPr bwMode="auto">
                <a:xfrm>
                  <a:off x="2832" y="2213"/>
                  <a:ext cx="134" cy="690"/>
                  <a:chOff x="2832" y="2213"/>
                  <a:chExt cx="134" cy="690"/>
                </a:xfrm>
              </p:grpSpPr>
              <p:sp>
                <p:nvSpPr>
                  <p:cNvPr id="201773" name="Arc 44"/>
                  <p:cNvSpPr>
                    <a:spLocks/>
                  </p:cNvSpPr>
                  <p:nvPr/>
                </p:nvSpPr>
                <p:spPr bwMode="auto">
                  <a:xfrm>
                    <a:off x="2832" y="2213"/>
                    <a:ext cx="67" cy="348"/>
                  </a:xfrm>
                  <a:custGeom>
                    <a:avLst/>
                    <a:gdLst>
                      <a:gd name="T0" fmla="*/ 0 w 21600"/>
                      <a:gd name="T1" fmla="*/ 348 h 21598"/>
                      <a:gd name="T2" fmla="*/ 66 w 21600"/>
                      <a:gd name="T3" fmla="*/ 0 h 21598"/>
                      <a:gd name="T4" fmla="*/ 67 w 21600"/>
                      <a:gd name="T5" fmla="*/ 348 h 21598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598"/>
                      <a:gd name="T11" fmla="*/ 21600 w 21600"/>
                      <a:gd name="T12" fmla="*/ 21598 h 2159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598" fill="none" extrusionOk="0">
                        <a:moveTo>
                          <a:pt x="0" y="21598"/>
                        </a:moveTo>
                        <a:cubicBezTo>
                          <a:pt x="0" y="9794"/>
                          <a:pt x="9475" y="176"/>
                          <a:pt x="21278" y="0"/>
                        </a:cubicBezTo>
                      </a:path>
                      <a:path w="21600" h="21598" stroke="0" extrusionOk="0">
                        <a:moveTo>
                          <a:pt x="0" y="21598"/>
                        </a:moveTo>
                        <a:cubicBezTo>
                          <a:pt x="0" y="9794"/>
                          <a:pt x="9475" y="176"/>
                          <a:pt x="21278" y="0"/>
                        </a:cubicBezTo>
                        <a:lnTo>
                          <a:pt x="21600" y="21598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01774" name="Arc 45"/>
                  <p:cNvSpPr>
                    <a:spLocks/>
                  </p:cNvSpPr>
                  <p:nvPr/>
                </p:nvSpPr>
                <p:spPr bwMode="auto">
                  <a:xfrm>
                    <a:off x="2832" y="2457"/>
                    <a:ext cx="134" cy="446"/>
                  </a:xfrm>
                  <a:custGeom>
                    <a:avLst/>
                    <a:gdLst>
                      <a:gd name="T0" fmla="*/ 97 w 21600"/>
                      <a:gd name="T1" fmla="*/ 446 h 26739"/>
                      <a:gd name="T2" fmla="*/ 5 w 21600"/>
                      <a:gd name="T3" fmla="*/ 0 h 26739"/>
                      <a:gd name="T4" fmla="*/ 134 w 21600"/>
                      <a:gd name="T5" fmla="*/ 100 h 26739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6739"/>
                      <a:gd name="T11" fmla="*/ 21600 w 21600"/>
                      <a:gd name="T12" fmla="*/ 26739 h 26739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6739" fill="none" extrusionOk="0">
                        <a:moveTo>
                          <a:pt x="15627" y="26739"/>
                        </a:moveTo>
                        <a:cubicBezTo>
                          <a:pt x="6374" y="24076"/>
                          <a:pt x="0" y="15610"/>
                          <a:pt x="0" y="5981"/>
                        </a:cubicBezTo>
                        <a:cubicBezTo>
                          <a:pt x="-1" y="3957"/>
                          <a:pt x="284" y="1944"/>
                          <a:pt x="844" y="0"/>
                        </a:cubicBezTo>
                      </a:path>
                      <a:path w="21600" h="26739" stroke="0" extrusionOk="0">
                        <a:moveTo>
                          <a:pt x="15627" y="26739"/>
                        </a:moveTo>
                        <a:cubicBezTo>
                          <a:pt x="6374" y="24076"/>
                          <a:pt x="0" y="15610"/>
                          <a:pt x="0" y="5981"/>
                        </a:cubicBezTo>
                        <a:cubicBezTo>
                          <a:pt x="-1" y="3957"/>
                          <a:pt x="284" y="1944"/>
                          <a:pt x="844" y="0"/>
                        </a:cubicBezTo>
                        <a:lnTo>
                          <a:pt x="21600" y="5981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1770" name="Group 46"/>
                <p:cNvGrpSpPr>
                  <a:grpSpLocks/>
                </p:cNvGrpSpPr>
                <p:nvPr/>
              </p:nvGrpSpPr>
              <p:grpSpPr bwMode="auto">
                <a:xfrm>
                  <a:off x="3094" y="2200"/>
                  <a:ext cx="138" cy="699"/>
                  <a:chOff x="3094" y="2200"/>
                  <a:chExt cx="138" cy="699"/>
                </a:xfrm>
              </p:grpSpPr>
              <p:sp>
                <p:nvSpPr>
                  <p:cNvPr id="201771" name="Arc 47"/>
                  <p:cNvSpPr>
                    <a:spLocks/>
                  </p:cNvSpPr>
                  <p:nvPr/>
                </p:nvSpPr>
                <p:spPr bwMode="auto">
                  <a:xfrm>
                    <a:off x="3160" y="2547"/>
                    <a:ext cx="72" cy="352"/>
                  </a:xfrm>
                  <a:custGeom>
                    <a:avLst/>
                    <a:gdLst>
                      <a:gd name="T0" fmla="*/ 72 w 21600"/>
                      <a:gd name="T1" fmla="*/ 0 h 21600"/>
                      <a:gd name="T2" fmla="*/ 0 w 21600"/>
                      <a:gd name="T3" fmla="*/ 352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21600" y="0"/>
                        </a:moveTo>
                        <a:cubicBezTo>
                          <a:pt x="21600" y="11929"/>
                          <a:pt x="11929" y="21599"/>
                          <a:pt x="0" y="21600"/>
                        </a:cubicBezTo>
                      </a:path>
                      <a:path w="21600" h="21600" stroke="0" extrusionOk="0">
                        <a:moveTo>
                          <a:pt x="21600" y="0"/>
                        </a:moveTo>
                        <a:cubicBezTo>
                          <a:pt x="21600" y="11929"/>
                          <a:pt x="11929" y="21599"/>
                          <a:pt x="0" y="2160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01772" name="Arc 48"/>
                  <p:cNvSpPr>
                    <a:spLocks/>
                  </p:cNvSpPr>
                  <p:nvPr/>
                </p:nvSpPr>
                <p:spPr bwMode="auto">
                  <a:xfrm>
                    <a:off x="3094" y="2200"/>
                    <a:ext cx="138" cy="447"/>
                  </a:xfrm>
                  <a:custGeom>
                    <a:avLst/>
                    <a:gdLst>
                      <a:gd name="T0" fmla="*/ 38 w 21600"/>
                      <a:gd name="T1" fmla="*/ 0 h 26722"/>
                      <a:gd name="T2" fmla="*/ 133 w 21600"/>
                      <a:gd name="T3" fmla="*/ 447 h 26722"/>
                      <a:gd name="T4" fmla="*/ 0 w 21600"/>
                      <a:gd name="T5" fmla="*/ 347 h 26722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6722"/>
                      <a:gd name="T11" fmla="*/ 21600 w 21600"/>
                      <a:gd name="T12" fmla="*/ 26722 h 26722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6722" fill="none" extrusionOk="0">
                        <a:moveTo>
                          <a:pt x="5933" y="-1"/>
                        </a:moveTo>
                        <a:cubicBezTo>
                          <a:pt x="15206" y="2648"/>
                          <a:pt x="21600" y="11124"/>
                          <a:pt x="21600" y="20769"/>
                        </a:cubicBezTo>
                        <a:cubicBezTo>
                          <a:pt x="21600" y="22782"/>
                          <a:pt x="21318" y="24786"/>
                          <a:pt x="20763" y="26722"/>
                        </a:cubicBezTo>
                      </a:path>
                      <a:path w="21600" h="26722" stroke="0" extrusionOk="0">
                        <a:moveTo>
                          <a:pt x="5933" y="-1"/>
                        </a:moveTo>
                        <a:cubicBezTo>
                          <a:pt x="15206" y="2648"/>
                          <a:pt x="21600" y="11124"/>
                          <a:pt x="21600" y="20769"/>
                        </a:cubicBezTo>
                        <a:cubicBezTo>
                          <a:pt x="21600" y="22782"/>
                          <a:pt x="21318" y="24786"/>
                          <a:pt x="20763" y="26722"/>
                        </a:cubicBezTo>
                        <a:lnTo>
                          <a:pt x="0" y="20769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201756" name="Oval 49"/>
              <p:cNvSpPr>
                <a:spLocks noChangeArrowheads="1"/>
              </p:cNvSpPr>
              <p:nvPr/>
            </p:nvSpPr>
            <p:spPr bwMode="auto">
              <a:xfrm>
                <a:off x="2111" y="2372"/>
                <a:ext cx="157" cy="343"/>
              </a:xfrm>
              <a:prstGeom prst="ellipse">
                <a:avLst/>
              </a:prstGeom>
              <a:noFill/>
              <a:ln w="762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1757" name="Oval 50"/>
              <p:cNvSpPr>
                <a:spLocks noChangeArrowheads="1"/>
              </p:cNvSpPr>
              <p:nvPr/>
            </p:nvSpPr>
            <p:spPr bwMode="auto">
              <a:xfrm>
                <a:off x="2102" y="2372"/>
                <a:ext cx="137" cy="341"/>
              </a:xfrm>
              <a:prstGeom prst="ellipse">
                <a:avLst/>
              </a:prstGeom>
              <a:gradFill rotWithShape="0">
                <a:gsLst>
                  <a:gs pos="0">
                    <a:srgbClr val="472D0D"/>
                  </a:gs>
                  <a:gs pos="100000">
                    <a:srgbClr val="5A4226"/>
                  </a:gs>
                </a:gsLst>
                <a:lin ang="0" scaled="1"/>
              </a:gradFill>
              <a:ln w="508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1758" name="Oval 51"/>
              <p:cNvSpPr>
                <a:spLocks noChangeArrowheads="1"/>
              </p:cNvSpPr>
              <p:nvPr/>
            </p:nvSpPr>
            <p:spPr bwMode="auto">
              <a:xfrm>
                <a:off x="2102" y="2354"/>
                <a:ext cx="191" cy="368"/>
              </a:xfrm>
              <a:prstGeom prst="ellipse">
                <a:avLst/>
              </a:prstGeom>
              <a:noFill/>
              <a:ln w="508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1759" name="Line 52"/>
              <p:cNvSpPr>
                <a:spLocks noChangeShapeType="1"/>
              </p:cNvSpPr>
              <p:nvPr/>
            </p:nvSpPr>
            <p:spPr bwMode="auto">
              <a:xfrm>
                <a:off x="2099" y="2533"/>
                <a:ext cx="462" cy="0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01760" name="Group 53"/>
              <p:cNvGrpSpPr>
                <a:grpSpLocks/>
              </p:cNvGrpSpPr>
              <p:nvPr/>
            </p:nvGrpSpPr>
            <p:grpSpPr bwMode="auto">
              <a:xfrm>
                <a:off x="2051" y="2178"/>
                <a:ext cx="1519" cy="765"/>
                <a:chOff x="2051" y="2178"/>
                <a:chExt cx="1519" cy="765"/>
              </a:xfrm>
            </p:grpSpPr>
            <p:sp>
              <p:nvSpPr>
                <p:cNvPr id="201763" name="Freeform 54"/>
                <p:cNvSpPr>
                  <a:spLocks/>
                </p:cNvSpPr>
                <p:nvPr/>
              </p:nvSpPr>
              <p:spPr bwMode="auto">
                <a:xfrm>
                  <a:off x="2051" y="2178"/>
                  <a:ext cx="1519" cy="765"/>
                </a:xfrm>
                <a:custGeom>
                  <a:avLst/>
                  <a:gdLst>
                    <a:gd name="T0" fmla="*/ 124 w 1519"/>
                    <a:gd name="T1" fmla="*/ 187 h 765"/>
                    <a:gd name="T2" fmla="*/ 142 w 1519"/>
                    <a:gd name="T3" fmla="*/ 142 h 765"/>
                    <a:gd name="T4" fmla="*/ 160 w 1519"/>
                    <a:gd name="T5" fmla="*/ 115 h 765"/>
                    <a:gd name="T6" fmla="*/ 178 w 1519"/>
                    <a:gd name="T7" fmla="*/ 44 h 765"/>
                    <a:gd name="T8" fmla="*/ 222 w 1519"/>
                    <a:gd name="T9" fmla="*/ 0 h 765"/>
                    <a:gd name="T10" fmla="*/ 249 w 1519"/>
                    <a:gd name="T11" fmla="*/ 9 h 765"/>
                    <a:gd name="T12" fmla="*/ 293 w 1519"/>
                    <a:gd name="T13" fmla="*/ 0 h 765"/>
                    <a:gd name="T14" fmla="*/ 311 w 1519"/>
                    <a:gd name="T15" fmla="*/ 0 h 765"/>
                    <a:gd name="T16" fmla="*/ 391 w 1519"/>
                    <a:gd name="T17" fmla="*/ 9 h 765"/>
                    <a:gd name="T18" fmla="*/ 453 w 1519"/>
                    <a:gd name="T19" fmla="*/ 27 h 765"/>
                    <a:gd name="T20" fmla="*/ 506 w 1519"/>
                    <a:gd name="T21" fmla="*/ 9 h 765"/>
                    <a:gd name="T22" fmla="*/ 533 w 1519"/>
                    <a:gd name="T23" fmla="*/ 0 h 765"/>
                    <a:gd name="T24" fmla="*/ 568 w 1519"/>
                    <a:gd name="T25" fmla="*/ 27 h 765"/>
                    <a:gd name="T26" fmla="*/ 621 w 1519"/>
                    <a:gd name="T27" fmla="*/ 27 h 765"/>
                    <a:gd name="T28" fmla="*/ 719 w 1519"/>
                    <a:gd name="T29" fmla="*/ 27 h 765"/>
                    <a:gd name="T30" fmla="*/ 799 w 1519"/>
                    <a:gd name="T31" fmla="*/ 0 h 765"/>
                    <a:gd name="T32" fmla="*/ 905 w 1519"/>
                    <a:gd name="T33" fmla="*/ 9 h 765"/>
                    <a:gd name="T34" fmla="*/ 1056 w 1519"/>
                    <a:gd name="T35" fmla="*/ 0 h 765"/>
                    <a:gd name="T36" fmla="*/ 1216 w 1519"/>
                    <a:gd name="T37" fmla="*/ 0 h 765"/>
                    <a:gd name="T38" fmla="*/ 1323 w 1519"/>
                    <a:gd name="T39" fmla="*/ 9 h 765"/>
                    <a:gd name="T40" fmla="*/ 1385 w 1519"/>
                    <a:gd name="T41" fmla="*/ 9 h 765"/>
                    <a:gd name="T42" fmla="*/ 1429 w 1519"/>
                    <a:gd name="T43" fmla="*/ 36 h 765"/>
                    <a:gd name="T44" fmla="*/ 1465 w 1519"/>
                    <a:gd name="T45" fmla="*/ 89 h 765"/>
                    <a:gd name="T46" fmla="*/ 1509 w 1519"/>
                    <a:gd name="T47" fmla="*/ 98 h 765"/>
                    <a:gd name="T48" fmla="*/ 1518 w 1519"/>
                    <a:gd name="T49" fmla="*/ 124 h 765"/>
                    <a:gd name="T50" fmla="*/ 1482 w 1519"/>
                    <a:gd name="T51" fmla="*/ 187 h 765"/>
                    <a:gd name="T52" fmla="*/ 1482 w 1519"/>
                    <a:gd name="T53" fmla="*/ 284 h 765"/>
                    <a:gd name="T54" fmla="*/ 1456 w 1519"/>
                    <a:gd name="T55" fmla="*/ 338 h 765"/>
                    <a:gd name="T56" fmla="*/ 1429 w 1519"/>
                    <a:gd name="T57" fmla="*/ 400 h 765"/>
                    <a:gd name="T58" fmla="*/ 1429 w 1519"/>
                    <a:gd name="T59" fmla="*/ 480 h 765"/>
                    <a:gd name="T60" fmla="*/ 1482 w 1519"/>
                    <a:gd name="T61" fmla="*/ 569 h 765"/>
                    <a:gd name="T62" fmla="*/ 1456 w 1519"/>
                    <a:gd name="T63" fmla="*/ 657 h 765"/>
                    <a:gd name="T64" fmla="*/ 1394 w 1519"/>
                    <a:gd name="T65" fmla="*/ 720 h 765"/>
                    <a:gd name="T66" fmla="*/ 1296 w 1519"/>
                    <a:gd name="T67" fmla="*/ 720 h 765"/>
                    <a:gd name="T68" fmla="*/ 1190 w 1519"/>
                    <a:gd name="T69" fmla="*/ 702 h 765"/>
                    <a:gd name="T70" fmla="*/ 1039 w 1519"/>
                    <a:gd name="T71" fmla="*/ 684 h 765"/>
                    <a:gd name="T72" fmla="*/ 941 w 1519"/>
                    <a:gd name="T73" fmla="*/ 720 h 765"/>
                    <a:gd name="T74" fmla="*/ 817 w 1519"/>
                    <a:gd name="T75" fmla="*/ 702 h 765"/>
                    <a:gd name="T76" fmla="*/ 701 w 1519"/>
                    <a:gd name="T77" fmla="*/ 764 h 765"/>
                    <a:gd name="T78" fmla="*/ 595 w 1519"/>
                    <a:gd name="T79" fmla="*/ 764 h 765"/>
                    <a:gd name="T80" fmla="*/ 506 w 1519"/>
                    <a:gd name="T81" fmla="*/ 737 h 765"/>
                    <a:gd name="T82" fmla="*/ 417 w 1519"/>
                    <a:gd name="T83" fmla="*/ 720 h 765"/>
                    <a:gd name="T84" fmla="*/ 337 w 1519"/>
                    <a:gd name="T85" fmla="*/ 684 h 765"/>
                    <a:gd name="T86" fmla="*/ 249 w 1519"/>
                    <a:gd name="T87" fmla="*/ 684 h 765"/>
                    <a:gd name="T88" fmla="*/ 204 w 1519"/>
                    <a:gd name="T89" fmla="*/ 666 h 765"/>
                    <a:gd name="T90" fmla="*/ 160 w 1519"/>
                    <a:gd name="T91" fmla="*/ 649 h 765"/>
                    <a:gd name="T92" fmla="*/ 142 w 1519"/>
                    <a:gd name="T93" fmla="*/ 622 h 765"/>
                    <a:gd name="T94" fmla="*/ 115 w 1519"/>
                    <a:gd name="T95" fmla="*/ 577 h 765"/>
                    <a:gd name="T96" fmla="*/ 71 w 1519"/>
                    <a:gd name="T97" fmla="*/ 515 h 765"/>
                    <a:gd name="T98" fmla="*/ 18 w 1519"/>
                    <a:gd name="T99" fmla="*/ 462 h 765"/>
                    <a:gd name="T100" fmla="*/ 18 w 1519"/>
                    <a:gd name="T101" fmla="*/ 409 h 765"/>
                    <a:gd name="T102" fmla="*/ 18 w 1519"/>
                    <a:gd name="T103" fmla="*/ 346 h 765"/>
                    <a:gd name="T104" fmla="*/ 36 w 1519"/>
                    <a:gd name="T105" fmla="*/ 258 h 765"/>
                    <a:gd name="T106" fmla="*/ 80 w 1519"/>
                    <a:gd name="T107" fmla="*/ 187 h 76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519"/>
                    <a:gd name="T163" fmla="*/ 0 h 765"/>
                    <a:gd name="T164" fmla="*/ 1519 w 1519"/>
                    <a:gd name="T165" fmla="*/ 765 h 76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519" h="765">
                      <a:moveTo>
                        <a:pt x="80" y="187"/>
                      </a:moveTo>
                      <a:lnTo>
                        <a:pt x="124" y="187"/>
                      </a:lnTo>
                      <a:lnTo>
                        <a:pt x="142" y="160"/>
                      </a:lnTo>
                      <a:lnTo>
                        <a:pt x="142" y="142"/>
                      </a:lnTo>
                      <a:lnTo>
                        <a:pt x="160" y="124"/>
                      </a:lnTo>
                      <a:lnTo>
                        <a:pt x="160" y="115"/>
                      </a:lnTo>
                      <a:lnTo>
                        <a:pt x="160" y="62"/>
                      </a:lnTo>
                      <a:lnTo>
                        <a:pt x="178" y="44"/>
                      </a:lnTo>
                      <a:lnTo>
                        <a:pt x="186" y="0"/>
                      </a:lnTo>
                      <a:lnTo>
                        <a:pt x="222" y="0"/>
                      </a:lnTo>
                      <a:lnTo>
                        <a:pt x="231" y="0"/>
                      </a:lnTo>
                      <a:lnTo>
                        <a:pt x="249" y="9"/>
                      </a:lnTo>
                      <a:lnTo>
                        <a:pt x="275" y="0"/>
                      </a:lnTo>
                      <a:lnTo>
                        <a:pt x="293" y="0"/>
                      </a:lnTo>
                      <a:lnTo>
                        <a:pt x="302" y="0"/>
                      </a:lnTo>
                      <a:lnTo>
                        <a:pt x="311" y="0"/>
                      </a:lnTo>
                      <a:lnTo>
                        <a:pt x="328" y="9"/>
                      </a:lnTo>
                      <a:lnTo>
                        <a:pt x="391" y="9"/>
                      </a:lnTo>
                      <a:lnTo>
                        <a:pt x="417" y="9"/>
                      </a:lnTo>
                      <a:lnTo>
                        <a:pt x="453" y="27"/>
                      </a:lnTo>
                      <a:lnTo>
                        <a:pt x="479" y="27"/>
                      </a:lnTo>
                      <a:lnTo>
                        <a:pt x="506" y="9"/>
                      </a:lnTo>
                      <a:lnTo>
                        <a:pt x="515" y="9"/>
                      </a:lnTo>
                      <a:lnTo>
                        <a:pt x="533" y="0"/>
                      </a:lnTo>
                      <a:lnTo>
                        <a:pt x="550" y="9"/>
                      </a:lnTo>
                      <a:lnTo>
                        <a:pt x="568" y="27"/>
                      </a:lnTo>
                      <a:lnTo>
                        <a:pt x="595" y="36"/>
                      </a:lnTo>
                      <a:lnTo>
                        <a:pt x="621" y="27"/>
                      </a:lnTo>
                      <a:lnTo>
                        <a:pt x="701" y="27"/>
                      </a:lnTo>
                      <a:lnTo>
                        <a:pt x="719" y="27"/>
                      </a:lnTo>
                      <a:lnTo>
                        <a:pt x="755" y="0"/>
                      </a:lnTo>
                      <a:lnTo>
                        <a:pt x="799" y="0"/>
                      </a:lnTo>
                      <a:lnTo>
                        <a:pt x="843" y="0"/>
                      </a:lnTo>
                      <a:lnTo>
                        <a:pt x="905" y="9"/>
                      </a:lnTo>
                      <a:lnTo>
                        <a:pt x="994" y="0"/>
                      </a:lnTo>
                      <a:lnTo>
                        <a:pt x="1056" y="0"/>
                      </a:lnTo>
                      <a:lnTo>
                        <a:pt x="1127" y="0"/>
                      </a:lnTo>
                      <a:lnTo>
                        <a:pt x="1216" y="0"/>
                      </a:lnTo>
                      <a:lnTo>
                        <a:pt x="1278" y="0"/>
                      </a:lnTo>
                      <a:lnTo>
                        <a:pt x="1323" y="9"/>
                      </a:lnTo>
                      <a:lnTo>
                        <a:pt x="1340" y="27"/>
                      </a:lnTo>
                      <a:lnTo>
                        <a:pt x="1385" y="9"/>
                      </a:lnTo>
                      <a:lnTo>
                        <a:pt x="1420" y="9"/>
                      </a:lnTo>
                      <a:lnTo>
                        <a:pt x="1429" y="36"/>
                      </a:lnTo>
                      <a:lnTo>
                        <a:pt x="1447" y="62"/>
                      </a:lnTo>
                      <a:lnTo>
                        <a:pt x="1465" y="89"/>
                      </a:lnTo>
                      <a:lnTo>
                        <a:pt x="1482" y="98"/>
                      </a:lnTo>
                      <a:lnTo>
                        <a:pt x="1509" y="98"/>
                      </a:lnTo>
                      <a:lnTo>
                        <a:pt x="1518" y="98"/>
                      </a:lnTo>
                      <a:lnTo>
                        <a:pt x="1518" y="124"/>
                      </a:lnTo>
                      <a:lnTo>
                        <a:pt x="1509" y="151"/>
                      </a:lnTo>
                      <a:lnTo>
                        <a:pt x="1482" y="187"/>
                      </a:lnTo>
                      <a:lnTo>
                        <a:pt x="1482" y="258"/>
                      </a:lnTo>
                      <a:lnTo>
                        <a:pt x="1482" y="284"/>
                      </a:lnTo>
                      <a:lnTo>
                        <a:pt x="1474" y="311"/>
                      </a:lnTo>
                      <a:lnTo>
                        <a:pt x="1456" y="338"/>
                      </a:lnTo>
                      <a:lnTo>
                        <a:pt x="1429" y="391"/>
                      </a:lnTo>
                      <a:lnTo>
                        <a:pt x="1429" y="400"/>
                      </a:lnTo>
                      <a:lnTo>
                        <a:pt x="1429" y="453"/>
                      </a:lnTo>
                      <a:lnTo>
                        <a:pt x="1429" y="480"/>
                      </a:lnTo>
                      <a:lnTo>
                        <a:pt x="1465" y="533"/>
                      </a:lnTo>
                      <a:lnTo>
                        <a:pt x="1482" y="569"/>
                      </a:lnTo>
                      <a:lnTo>
                        <a:pt x="1474" y="595"/>
                      </a:lnTo>
                      <a:lnTo>
                        <a:pt x="1456" y="657"/>
                      </a:lnTo>
                      <a:lnTo>
                        <a:pt x="1429" y="702"/>
                      </a:lnTo>
                      <a:lnTo>
                        <a:pt x="1394" y="720"/>
                      </a:lnTo>
                      <a:lnTo>
                        <a:pt x="1340" y="728"/>
                      </a:lnTo>
                      <a:lnTo>
                        <a:pt x="1296" y="720"/>
                      </a:lnTo>
                      <a:lnTo>
                        <a:pt x="1234" y="711"/>
                      </a:lnTo>
                      <a:lnTo>
                        <a:pt x="1190" y="702"/>
                      </a:lnTo>
                      <a:lnTo>
                        <a:pt x="1110" y="702"/>
                      </a:lnTo>
                      <a:lnTo>
                        <a:pt x="1039" y="684"/>
                      </a:lnTo>
                      <a:lnTo>
                        <a:pt x="1003" y="702"/>
                      </a:lnTo>
                      <a:lnTo>
                        <a:pt x="941" y="720"/>
                      </a:lnTo>
                      <a:lnTo>
                        <a:pt x="888" y="711"/>
                      </a:lnTo>
                      <a:lnTo>
                        <a:pt x="817" y="702"/>
                      </a:lnTo>
                      <a:lnTo>
                        <a:pt x="755" y="728"/>
                      </a:lnTo>
                      <a:lnTo>
                        <a:pt x="701" y="764"/>
                      </a:lnTo>
                      <a:lnTo>
                        <a:pt x="639" y="764"/>
                      </a:lnTo>
                      <a:lnTo>
                        <a:pt x="595" y="764"/>
                      </a:lnTo>
                      <a:lnTo>
                        <a:pt x="550" y="746"/>
                      </a:lnTo>
                      <a:lnTo>
                        <a:pt x="506" y="737"/>
                      </a:lnTo>
                      <a:lnTo>
                        <a:pt x="444" y="746"/>
                      </a:lnTo>
                      <a:lnTo>
                        <a:pt x="417" y="720"/>
                      </a:lnTo>
                      <a:lnTo>
                        <a:pt x="382" y="675"/>
                      </a:lnTo>
                      <a:lnTo>
                        <a:pt x="337" y="684"/>
                      </a:lnTo>
                      <a:lnTo>
                        <a:pt x="275" y="684"/>
                      </a:lnTo>
                      <a:lnTo>
                        <a:pt x="249" y="684"/>
                      </a:lnTo>
                      <a:lnTo>
                        <a:pt x="240" y="666"/>
                      </a:lnTo>
                      <a:lnTo>
                        <a:pt x="204" y="666"/>
                      </a:lnTo>
                      <a:lnTo>
                        <a:pt x="178" y="657"/>
                      </a:lnTo>
                      <a:lnTo>
                        <a:pt x="160" y="649"/>
                      </a:lnTo>
                      <a:lnTo>
                        <a:pt x="151" y="622"/>
                      </a:lnTo>
                      <a:lnTo>
                        <a:pt x="142" y="622"/>
                      </a:lnTo>
                      <a:lnTo>
                        <a:pt x="124" y="595"/>
                      </a:lnTo>
                      <a:lnTo>
                        <a:pt x="115" y="577"/>
                      </a:lnTo>
                      <a:lnTo>
                        <a:pt x="89" y="533"/>
                      </a:lnTo>
                      <a:lnTo>
                        <a:pt x="71" y="515"/>
                      </a:lnTo>
                      <a:lnTo>
                        <a:pt x="36" y="489"/>
                      </a:lnTo>
                      <a:lnTo>
                        <a:pt x="18" y="462"/>
                      </a:lnTo>
                      <a:lnTo>
                        <a:pt x="0" y="435"/>
                      </a:lnTo>
                      <a:lnTo>
                        <a:pt x="18" y="409"/>
                      </a:lnTo>
                      <a:lnTo>
                        <a:pt x="18" y="391"/>
                      </a:lnTo>
                      <a:lnTo>
                        <a:pt x="18" y="346"/>
                      </a:lnTo>
                      <a:lnTo>
                        <a:pt x="27" y="302"/>
                      </a:lnTo>
                      <a:lnTo>
                        <a:pt x="36" y="258"/>
                      </a:lnTo>
                      <a:lnTo>
                        <a:pt x="53" y="222"/>
                      </a:lnTo>
                      <a:lnTo>
                        <a:pt x="80" y="187"/>
                      </a:lnTo>
                    </a:path>
                  </a:pathLst>
                </a:custGeom>
                <a:noFill/>
                <a:ln w="50800" cap="rnd">
                  <a:solidFill>
                    <a:srgbClr val="71717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1764" name="Freeform 55"/>
                <p:cNvSpPr>
                  <a:spLocks/>
                </p:cNvSpPr>
                <p:nvPr/>
              </p:nvSpPr>
              <p:spPr bwMode="auto">
                <a:xfrm>
                  <a:off x="2086" y="2178"/>
                  <a:ext cx="1484" cy="747"/>
                </a:xfrm>
                <a:custGeom>
                  <a:avLst/>
                  <a:gdLst>
                    <a:gd name="T0" fmla="*/ 115 w 1484"/>
                    <a:gd name="T1" fmla="*/ 178 h 747"/>
                    <a:gd name="T2" fmla="*/ 133 w 1484"/>
                    <a:gd name="T3" fmla="*/ 142 h 747"/>
                    <a:gd name="T4" fmla="*/ 151 w 1484"/>
                    <a:gd name="T5" fmla="*/ 124 h 747"/>
                    <a:gd name="T6" fmla="*/ 160 w 1484"/>
                    <a:gd name="T7" fmla="*/ 53 h 747"/>
                    <a:gd name="T8" fmla="*/ 213 w 1484"/>
                    <a:gd name="T9" fmla="*/ 18 h 747"/>
                    <a:gd name="T10" fmla="*/ 240 w 1484"/>
                    <a:gd name="T11" fmla="*/ 27 h 747"/>
                    <a:gd name="T12" fmla="*/ 284 w 1484"/>
                    <a:gd name="T13" fmla="*/ 0 h 747"/>
                    <a:gd name="T14" fmla="*/ 302 w 1484"/>
                    <a:gd name="T15" fmla="*/ 18 h 747"/>
                    <a:gd name="T16" fmla="*/ 373 w 1484"/>
                    <a:gd name="T17" fmla="*/ 27 h 747"/>
                    <a:gd name="T18" fmla="*/ 400 w 1484"/>
                    <a:gd name="T19" fmla="*/ 27 h 747"/>
                    <a:gd name="T20" fmla="*/ 462 w 1484"/>
                    <a:gd name="T21" fmla="*/ 36 h 747"/>
                    <a:gd name="T22" fmla="*/ 506 w 1484"/>
                    <a:gd name="T23" fmla="*/ 27 h 747"/>
                    <a:gd name="T24" fmla="*/ 533 w 1484"/>
                    <a:gd name="T25" fmla="*/ 27 h 747"/>
                    <a:gd name="T26" fmla="*/ 577 w 1484"/>
                    <a:gd name="T27" fmla="*/ 44 h 747"/>
                    <a:gd name="T28" fmla="*/ 684 w 1484"/>
                    <a:gd name="T29" fmla="*/ 36 h 747"/>
                    <a:gd name="T30" fmla="*/ 746 w 1484"/>
                    <a:gd name="T31" fmla="*/ 18 h 747"/>
                    <a:gd name="T32" fmla="*/ 773 w 1484"/>
                    <a:gd name="T33" fmla="*/ 0 h 747"/>
                    <a:gd name="T34" fmla="*/ 879 w 1484"/>
                    <a:gd name="T35" fmla="*/ 27 h 747"/>
                    <a:gd name="T36" fmla="*/ 1030 w 1484"/>
                    <a:gd name="T37" fmla="*/ 0 h 747"/>
                    <a:gd name="T38" fmla="*/ 1181 w 1484"/>
                    <a:gd name="T39" fmla="*/ 18 h 747"/>
                    <a:gd name="T40" fmla="*/ 1288 w 1484"/>
                    <a:gd name="T41" fmla="*/ 27 h 747"/>
                    <a:gd name="T42" fmla="*/ 1350 w 1484"/>
                    <a:gd name="T43" fmla="*/ 27 h 747"/>
                    <a:gd name="T44" fmla="*/ 1394 w 1484"/>
                    <a:gd name="T45" fmla="*/ 44 h 747"/>
                    <a:gd name="T46" fmla="*/ 1430 w 1484"/>
                    <a:gd name="T47" fmla="*/ 98 h 747"/>
                    <a:gd name="T48" fmla="*/ 1474 w 1484"/>
                    <a:gd name="T49" fmla="*/ 107 h 747"/>
                    <a:gd name="T50" fmla="*/ 1483 w 1484"/>
                    <a:gd name="T51" fmla="*/ 142 h 747"/>
                    <a:gd name="T52" fmla="*/ 1447 w 1484"/>
                    <a:gd name="T53" fmla="*/ 178 h 747"/>
                    <a:gd name="T54" fmla="*/ 1447 w 1484"/>
                    <a:gd name="T55" fmla="*/ 284 h 747"/>
                    <a:gd name="T56" fmla="*/ 1421 w 1484"/>
                    <a:gd name="T57" fmla="*/ 337 h 747"/>
                    <a:gd name="T58" fmla="*/ 1394 w 1484"/>
                    <a:gd name="T59" fmla="*/ 435 h 747"/>
                    <a:gd name="T60" fmla="*/ 1430 w 1484"/>
                    <a:gd name="T61" fmla="*/ 524 h 747"/>
                    <a:gd name="T62" fmla="*/ 1439 w 1484"/>
                    <a:gd name="T63" fmla="*/ 586 h 747"/>
                    <a:gd name="T64" fmla="*/ 1394 w 1484"/>
                    <a:gd name="T65" fmla="*/ 675 h 747"/>
                    <a:gd name="T66" fmla="*/ 1305 w 1484"/>
                    <a:gd name="T67" fmla="*/ 710 h 747"/>
                    <a:gd name="T68" fmla="*/ 1199 w 1484"/>
                    <a:gd name="T69" fmla="*/ 684 h 747"/>
                    <a:gd name="T70" fmla="*/ 1083 w 1484"/>
                    <a:gd name="T71" fmla="*/ 675 h 747"/>
                    <a:gd name="T72" fmla="*/ 986 w 1484"/>
                    <a:gd name="T73" fmla="*/ 675 h 747"/>
                    <a:gd name="T74" fmla="*/ 861 w 1484"/>
                    <a:gd name="T75" fmla="*/ 684 h 747"/>
                    <a:gd name="T76" fmla="*/ 755 w 1484"/>
                    <a:gd name="T77" fmla="*/ 710 h 747"/>
                    <a:gd name="T78" fmla="*/ 622 w 1484"/>
                    <a:gd name="T79" fmla="*/ 746 h 747"/>
                    <a:gd name="T80" fmla="*/ 533 w 1484"/>
                    <a:gd name="T81" fmla="*/ 728 h 747"/>
                    <a:gd name="T82" fmla="*/ 426 w 1484"/>
                    <a:gd name="T83" fmla="*/ 728 h 747"/>
                    <a:gd name="T84" fmla="*/ 373 w 1484"/>
                    <a:gd name="T85" fmla="*/ 657 h 747"/>
                    <a:gd name="T86" fmla="*/ 275 w 1484"/>
                    <a:gd name="T87" fmla="*/ 666 h 747"/>
                    <a:gd name="T88" fmla="*/ 240 w 1484"/>
                    <a:gd name="T89" fmla="*/ 648 h 747"/>
                    <a:gd name="T90" fmla="*/ 178 w 1484"/>
                    <a:gd name="T91" fmla="*/ 639 h 747"/>
                    <a:gd name="T92" fmla="*/ 142 w 1484"/>
                    <a:gd name="T93" fmla="*/ 622 h 747"/>
                    <a:gd name="T94" fmla="*/ 115 w 1484"/>
                    <a:gd name="T95" fmla="*/ 586 h 747"/>
                    <a:gd name="T96" fmla="*/ 89 w 1484"/>
                    <a:gd name="T97" fmla="*/ 524 h 747"/>
                    <a:gd name="T98" fmla="*/ 36 w 1484"/>
                    <a:gd name="T99" fmla="*/ 480 h 747"/>
                    <a:gd name="T100" fmla="*/ 0 w 1484"/>
                    <a:gd name="T101" fmla="*/ 426 h 747"/>
                    <a:gd name="T102" fmla="*/ 0 w 1484"/>
                    <a:gd name="T103" fmla="*/ 391 h 747"/>
                    <a:gd name="T104" fmla="*/ 9 w 1484"/>
                    <a:gd name="T105" fmla="*/ 302 h 747"/>
                    <a:gd name="T106" fmla="*/ 44 w 1484"/>
                    <a:gd name="T107" fmla="*/ 222 h 74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484"/>
                    <a:gd name="T163" fmla="*/ 0 h 747"/>
                    <a:gd name="T164" fmla="*/ 1484 w 1484"/>
                    <a:gd name="T165" fmla="*/ 747 h 747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484" h="747">
                      <a:moveTo>
                        <a:pt x="71" y="187"/>
                      </a:moveTo>
                      <a:lnTo>
                        <a:pt x="115" y="178"/>
                      </a:lnTo>
                      <a:lnTo>
                        <a:pt x="133" y="169"/>
                      </a:lnTo>
                      <a:lnTo>
                        <a:pt x="133" y="142"/>
                      </a:lnTo>
                      <a:lnTo>
                        <a:pt x="151" y="142"/>
                      </a:lnTo>
                      <a:lnTo>
                        <a:pt x="151" y="124"/>
                      </a:lnTo>
                      <a:lnTo>
                        <a:pt x="151" y="80"/>
                      </a:lnTo>
                      <a:lnTo>
                        <a:pt x="160" y="53"/>
                      </a:lnTo>
                      <a:lnTo>
                        <a:pt x="186" y="18"/>
                      </a:lnTo>
                      <a:lnTo>
                        <a:pt x="213" y="18"/>
                      </a:lnTo>
                      <a:lnTo>
                        <a:pt x="222" y="18"/>
                      </a:lnTo>
                      <a:lnTo>
                        <a:pt x="240" y="27"/>
                      </a:lnTo>
                      <a:lnTo>
                        <a:pt x="275" y="18"/>
                      </a:lnTo>
                      <a:lnTo>
                        <a:pt x="284" y="0"/>
                      </a:lnTo>
                      <a:lnTo>
                        <a:pt x="293" y="0"/>
                      </a:lnTo>
                      <a:lnTo>
                        <a:pt x="302" y="18"/>
                      </a:lnTo>
                      <a:lnTo>
                        <a:pt x="329" y="27"/>
                      </a:lnTo>
                      <a:lnTo>
                        <a:pt x="373" y="27"/>
                      </a:lnTo>
                      <a:lnTo>
                        <a:pt x="391" y="27"/>
                      </a:lnTo>
                      <a:lnTo>
                        <a:pt x="400" y="27"/>
                      </a:lnTo>
                      <a:lnTo>
                        <a:pt x="435" y="36"/>
                      </a:lnTo>
                      <a:lnTo>
                        <a:pt x="462" y="36"/>
                      </a:lnTo>
                      <a:lnTo>
                        <a:pt x="480" y="27"/>
                      </a:lnTo>
                      <a:lnTo>
                        <a:pt x="506" y="27"/>
                      </a:lnTo>
                      <a:lnTo>
                        <a:pt x="515" y="18"/>
                      </a:lnTo>
                      <a:lnTo>
                        <a:pt x="533" y="27"/>
                      </a:lnTo>
                      <a:lnTo>
                        <a:pt x="551" y="36"/>
                      </a:lnTo>
                      <a:lnTo>
                        <a:pt x="577" y="44"/>
                      </a:lnTo>
                      <a:lnTo>
                        <a:pt x="604" y="36"/>
                      </a:lnTo>
                      <a:lnTo>
                        <a:pt x="684" y="36"/>
                      </a:lnTo>
                      <a:lnTo>
                        <a:pt x="702" y="36"/>
                      </a:lnTo>
                      <a:lnTo>
                        <a:pt x="746" y="18"/>
                      </a:lnTo>
                      <a:lnTo>
                        <a:pt x="755" y="0"/>
                      </a:lnTo>
                      <a:lnTo>
                        <a:pt x="773" y="0"/>
                      </a:lnTo>
                      <a:lnTo>
                        <a:pt x="817" y="0"/>
                      </a:lnTo>
                      <a:lnTo>
                        <a:pt x="879" y="27"/>
                      </a:lnTo>
                      <a:lnTo>
                        <a:pt x="968" y="18"/>
                      </a:lnTo>
                      <a:lnTo>
                        <a:pt x="1030" y="0"/>
                      </a:lnTo>
                      <a:lnTo>
                        <a:pt x="1101" y="18"/>
                      </a:lnTo>
                      <a:lnTo>
                        <a:pt x="1181" y="18"/>
                      </a:lnTo>
                      <a:lnTo>
                        <a:pt x="1243" y="0"/>
                      </a:lnTo>
                      <a:lnTo>
                        <a:pt x="1288" y="27"/>
                      </a:lnTo>
                      <a:lnTo>
                        <a:pt x="1305" y="36"/>
                      </a:lnTo>
                      <a:lnTo>
                        <a:pt x="1350" y="27"/>
                      </a:lnTo>
                      <a:lnTo>
                        <a:pt x="1385" y="27"/>
                      </a:lnTo>
                      <a:lnTo>
                        <a:pt x="1394" y="44"/>
                      </a:lnTo>
                      <a:lnTo>
                        <a:pt x="1412" y="80"/>
                      </a:lnTo>
                      <a:lnTo>
                        <a:pt x="1430" y="98"/>
                      </a:lnTo>
                      <a:lnTo>
                        <a:pt x="1447" y="107"/>
                      </a:lnTo>
                      <a:lnTo>
                        <a:pt x="1474" y="107"/>
                      </a:lnTo>
                      <a:lnTo>
                        <a:pt x="1483" y="115"/>
                      </a:lnTo>
                      <a:lnTo>
                        <a:pt x="1483" y="142"/>
                      </a:lnTo>
                      <a:lnTo>
                        <a:pt x="1474" y="151"/>
                      </a:lnTo>
                      <a:lnTo>
                        <a:pt x="1447" y="178"/>
                      </a:lnTo>
                      <a:lnTo>
                        <a:pt x="1447" y="266"/>
                      </a:lnTo>
                      <a:lnTo>
                        <a:pt x="1447" y="284"/>
                      </a:lnTo>
                      <a:lnTo>
                        <a:pt x="1439" y="311"/>
                      </a:lnTo>
                      <a:lnTo>
                        <a:pt x="1421" y="337"/>
                      </a:lnTo>
                      <a:lnTo>
                        <a:pt x="1394" y="391"/>
                      </a:lnTo>
                      <a:lnTo>
                        <a:pt x="1394" y="435"/>
                      </a:lnTo>
                      <a:lnTo>
                        <a:pt x="1394" y="471"/>
                      </a:lnTo>
                      <a:lnTo>
                        <a:pt x="1430" y="524"/>
                      </a:lnTo>
                      <a:lnTo>
                        <a:pt x="1447" y="551"/>
                      </a:lnTo>
                      <a:lnTo>
                        <a:pt x="1439" y="586"/>
                      </a:lnTo>
                      <a:lnTo>
                        <a:pt x="1421" y="639"/>
                      </a:lnTo>
                      <a:lnTo>
                        <a:pt x="1394" y="675"/>
                      </a:lnTo>
                      <a:lnTo>
                        <a:pt x="1359" y="702"/>
                      </a:lnTo>
                      <a:lnTo>
                        <a:pt x="1305" y="710"/>
                      </a:lnTo>
                      <a:lnTo>
                        <a:pt x="1261" y="702"/>
                      </a:lnTo>
                      <a:lnTo>
                        <a:pt x="1199" y="684"/>
                      </a:lnTo>
                      <a:lnTo>
                        <a:pt x="1154" y="675"/>
                      </a:lnTo>
                      <a:lnTo>
                        <a:pt x="1083" y="675"/>
                      </a:lnTo>
                      <a:lnTo>
                        <a:pt x="1012" y="666"/>
                      </a:lnTo>
                      <a:lnTo>
                        <a:pt x="986" y="675"/>
                      </a:lnTo>
                      <a:lnTo>
                        <a:pt x="915" y="702"/>
                      </a:lnTo>
                      <a:lnTo>
                        <a:pt x="861" y="684"/>
                      </a:lnTo>
                      <a:lnTo>
                        <a:pt x="790" y="675"/>
                      </a:lnTo>
                      <a:lnTo>
                        <a:pt x="755" y="710"/>
                      </a:lnTo>
                      <a:lnTo>
                        <a:pt x="684" y="737"/>
                      </a:lnTo>
                      <a:lnTo>
                        <a:pt x="622" y="746"/>
                      </a:lnTo>
                      <a:lnTo>
                        <a:pt x="577" y="746"/>
                      </a:lnTo>
                      <a:lnTo>
                        <a:pt x="533" y="728"/>
                      </a:lnTo>
                      <a:lnTo>
                        <a:pt x="480" y="719"/>
                      </a:lnTo>
                      <a:lnTo>
                        <a:pt x="426" y="728"/>
                      </a:lnTo>
                      <a:lnTo>
                        <a:pt x="391" y="702"/>
                      </a:lnTo>
                      <a:lnTo>
                        <a:pt x="373" y="657"/>
                      </a:lnTo>
                      <a:lnTo>
                        <a:pt x="337" y="666"/>
                      </a:lnTo>
                      <a:lnTo>
                        <a:pt x="275" y="666"/>
                      </a:lnTo>
                      <a:lnTo>
                        <a:pt x="240" y="666"/>
                      </a:lnTo>
                      <a:lnTo>
                        <a:pt x="240" y="648"/>
                      </a:lnTo>
                      <a:lnTo>
                        <a:pt x="195" y="648"/>
                      </a:lnTo>
                      <a:lnTo>
                        <a:pt x="178" y="639"/>
                      </a:lnTo>
                      <a:lnTo>
                        <a:pt x="151" y="622"/>
                      </a:lnTo>
                      <a:lnTo>
                        <a:pt x="142" y="622"/>
                      </a:lnTo>
                      <a:lnTo>
                        <a:pt x="133" y="613"/>
                      </a:lnTo>
                      <a:lnTo>
                        <a:pt x="115" y="586"/>
                      </a:lnTo>
                      <a:lnTo>
                        <a:pt x="98" y="560"/>
                      </a:lnTo>
                      <a:lnTo>
                        <a:pt x="89" y="524"/>
                      </a:lnTo>
                      <a:lnTo>
                        <a:pt x="62" y="497"/>
                      </a:lnTo>
                      <a:lnTo>
                        <a:pt x="36" y="480"/>
                      </a:lnTo>
                      <a:lnTo>
                        <a:pt x="0" y="453"/>
                      </a:lnTo>
                      <a:lnTo>
                        <a:pt x="0" y="426"/>
                      </a:lnTo>
                      <a:lnTo>
                        <a:pt x="0" y="400"/>
                      </a:lnTo>
                      <a:lnTo>
                        <a:pt x="0" y="391"/>
                      </a:lnTo>
                      <a:lnTo>
                        <a:pt x="0" y="355"/>
                      </a:lnTo>
                      <a:lnTo>
                        <a:pt x="9" y="302"/>
                      </a:lnTo>
                      <a:lnTo>
                        <a:pt x="27" y="266"/>
                      </a:lnTo>
                      <a:lnTo>
                        <a:pt x="44" y="222"/>
                      </a:lnTo>
                      <a:lnTo>
                        <a:pt x="71" y="187"/>
                      </a:lnTo>
                    </a:path>
                  </a:pathLst>
                </a:custGeom>
                <a:noFill/>
                <a:ln w="508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01761" name="Line 56"/>
              <p:cNvSpPr>
                <a:spLocks noChangeShapeType="1"/>
              </p:cNvSpPr>
              <p:nvPr/>
            </p:nvSpPr>
            <p:spPr bwMode="auto">
              <a:xfrm>
                <a:off x="3848" y="2569"/>
                <a:ext cx="1040" cy="0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1762" name="Rectangle 57" descr="25%"/>
              <p:cNvSpPr>
                <a:spLocks noChangeArrowheads="1"/>
              </p:cNvSpPr>
              <p:nvPr/>
            </p:nvSpPr>
            <p:spPr bwMode="auto">
              <a:xfrm>
                <a:off x="4407" y="2288"/>
                <a:ext cx="152" cy="588"/>
              </a:xfrm>
              <a:prstGeom prst="rect">
                <a:avLst/>
              </a:prstGeom>
              <a:pattFill prst="pct25">
                <a:fgClr>
                  <a:srgbClr val="472D0D"/>
                </a:fgClr>
                <a:bgClr>
                  <a:srgbClr val="FFFFFF"/>
                </a:bgClr>
              </a:patt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65306" name="Rectangle 58"/>
            <p:cNvSpPr>
              <a:spLocks noChangeArrowheads="1"/>
            </p:cNvSpPr>
            <p:nvPr/>
          </p:nvSpPr>
          <p:spPr bwMode="auto">
            <a:xfrm>
              <a:off x="3693" y="3024"/>
              <a:ext cx="694" cy="51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89820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Optional </a:t>
              </a:r>
              <a:b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Heat </a:t>
              </a:r>
              <a:b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Recovery</a:t>
              </a:r>
              <a:endParaRPr lang="en-US"/>
            </a:p>
          </p:txBody>
        </p:sp>
        <p:sp>
          <p:nvSpPr>
            <p:cNvPr id="565307" name="Rectangle 59"/>
            <p:cNvSpPr>
              <a:spLocks noChangeArrowheads="1"/>
            </p:cNvSpPr>
            <p:nvPr/>
          </p:nvSpPr>
          <p:spPr bwMode="auto">
            <a:xfrm>
              <a:off x="2559" y="1663"/>
              <a:ext cx="552" cy="3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89820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Catalyst </a:t>
              </a:r>
              <a:b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Bed</a:t>
              </a:r>
              <a:endParaRPr lang="en-US"/>
            </a:p>
          </p:txBody>
        </p:sp>
        <p:sp>
          <p:nvSpPr>
            <p:cNvPr id="565308" name="Rectangle 60"/>
            <p:cNvSpPr>
              <a:spLocks noChangeArrowheads="1"/>
            </p:cNvSpPr>
            <p:nvPr/>
          </p:nvSpPr>
          <p:spPr bwMode="auto">
            <a:xfrm>
              <a:off x="749" y="2481"/>
              <a:ext cx="481" cy="3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89820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Waste </a:t>
              </a:r>
              <a:b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Gas</a:t>
              </a:r>
              <a:endParaRPr lang="en-US"/>
            </a:p>
          </p:txBody>
        </p:sp>
        <p:sp>
          <p:nvSpPr>
            <p:cNvPr id="565309" name="Rectangle 61"/>
            <p:cNvSpPr>
              <a:spLocks noChangeArrowheads="1"/>
            </p:cNvSpPr>
            <p:nvPr/>
          </p:nvSpPr>
          <p:spPr bwMode="auto">
            <a:xfrm>
              <a:off x="4411" y="1548"/>
              <a:ext cx="465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89820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Stack</a:t>
              </a:r>
              <a:endParaRPr lang="en-US"/>
            </a:p>
          </p:txBody>
        </p:sp>
        <p:sp>
          <p:nvSpPr>
            <p:cNvPr id="201741" name="Line 62"/>
            <p:cNvSpPr>
              <a:spLocks noChangeShapeType="1"/>
            </p:cNvSpPr>
            <p:nvPr/>
          </p:nvSpPr>
          <p:spPr bwMode="auto">
            <a:xfrm flipH="1">
              <a:off x="2702" y="1916"/>
              <a:ext cx="182" cy="917"/>
            </a:xfrm>
            <a:prstGeom prst="line">
              <a:avLst/>
            </a:prstGeom>
            <a:noFill/>
            <a:ln w="127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1731" name="Rectangle 63"/>
          <p:cNvSpPr>
            <a:spLocks noChangeArrowheads="1"/>
          </p:cNvSpPr>
          <p:nvPr/>
        </p:nvSpPr>
        <p:spPr bwMode="auto">
          <a:xfrm>
            <a:off x="3506788" y="468313"/>
            <a:ext cx="2130425" cy="1243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19050" tIns="26988" rIns="19050" bIns="26988" anchor="t"/>
          <a:lstStyle/>
          <a:p>
            <a:pPr algn="ctr">
              <a:lnSpc>
                <a:spcPct val="89820"/>
              </a:lnSpc>
              <a:buClr>
                <a:srgbClr val="000000"/>
              </a:buClr>
              <a:buFont typeface="Arial" pitchFamily="34" charset="0"/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</a:pPr>
            <a:r>
              <a:rPr lang="en-US" sz="5000" b="1" dirty="0">
                <a:solidFill>
                  <a:srgbClr val="00FFFF"/>
                </a:solidFill>
                <a:latin typeface="Arial" pitchFamily="34" charset="0"/>
              </a:rPr>
              <a:t>Catalytic </a:t>
            </a:r>
            <a:br>
              <a:rPr lang="en-US" sz="5000" b="1" dirty="0">
                <a:solidFill>
                  <a:srgbClr val="00FFFF"/>
                </a:solidFill>
                <a:latin typeface="Arial" pitchFamily="34" charset="0"/>
              </a:rPr>
            </a:br>
            <a:r>
              <a:rPr lang="en-US" sz="5000" b="1" dirty="0">
                <a:solidFill>
                  <a:srgbClr val="00FFFF"/>
                </a:solidFill>
                <a:latin typeface="Arial" pitchFamily="34" charset="0"/>
              </a:rPr>
              <a:t>Oxidizer/Incinerator</a:t>
            </a:r>
            <a:endParaRPr lang="en-US" dirty="0"/>
          </a:p>
        </p:txBody>
      </p:sp>
    </p:spTree>
  </p:cSld>
  <p:clrMapOvr>
    <a:masterClrMapping/>
  </p:clrMapOvr>
  <p:transition/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732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63"/>
          <p:cNvSpPr>
            <a:spLocks noChangeArrowheads="1"/>
          </p:cNvSpPr>
          <p:nvPr/>
        </p:nvSpPr>
        <p:spPr bwMode="auto">
          <a:xfrm>
            <a:off x="3506788" y="468313"/>
            <a:ext cx="2130425" cy="1243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19050" tIns="26988" rIns="19050" bIns="26988"/>
          <a:lstStyle/>
          <a:p>
            <a:pPr algn="ctr">
              <a:lnSpc>
                <a:spcPts val="5000"/>
              </a:lnSpc>
              <a:buClr>
                <a:srgbClr val="000000"/>
              </a:buClr>
              <a:buFont typeface="Arial" pitchFamily="34" charset="0"/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</a:pPr>
            <a:endParaRPr lang="en-US" sz="5000" b="1">
              <a:solidFill>
                <a:srgbClr val="00FFFF"/>
              </a:solidFill>
              <a:latin typeface="Arial" pitchFamily="34" charset="0"/>
            </a:endParaRPr>
          </a:p>
        </p:txBody>
      </p:sp>
      <p:pic>
        <p:nvPicPr>
          <p:cNvPr id="64" name="Picture 2" descr="https://lh3.googleusercontent.com/OFZJK1bDWTiB2G91e3_SvqTkgH7w4N7N8m2IvCGOfKDsyvP3qi_mHxQulA3umR_BpY63RkRxFlWsm7LitYY0Nbac2FPzkTU-siuDkO7QSRf1OoheNo7ficgCFzdf9loEx4-DNygmDxReAmXKzS_poOzGg9UixcxI11AoMMoWy_4-_nG5orpvwRZcUvFbdXBkRHVW6ucyZpHy9rbsaqJsEGV77PZw0tPz577e0JOS6ebSDKrXH613hyl4B2PkVzazWE2oUuG4It-oR05psERY8aKwWtKptn6rDmnQzk5Khu6MMPR46D2HzUn49yYXp4RxLL5owOsy8Z6Yi6a-XP1BA75Tbi9YAM-T5dSmpNQTuHR7khpiwnbAW1eDUaAjiq3PB54GoZGz7TRhttLetj6CA0lXrAWEblbtcBa8GcYMMNX7BYg3mWx6YmKEb4-zdnyaWShsUeTrbmLsV7dXS1t8np6n12xImTgsk3AaH8sjjDVWkUjpVnnbTi2b_zDexJbGYLn855HuYBIkGttPY_XfYlBdV-shbLxMCfXHXBDpKjwozmDUSL7IK6rYwCkLnn20qZT2p1MHhX3JnWByG4VezL5_ef-shhj4r79BvyAvXelfO69G=w1282-h721-no">
            <a:extLst>
              <a:ext uri="{FF2B5EF4-FFF2-40B4-BE49-F238E27FC236}">
                <a16:creationId xmlns:a16="http://schemas.microsoft.com/office/drawing/2014/main" id="{C87DEBD9-A2D2-40CA-B0BB-C650DEFB8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52009" cy="524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0705231"/>
      </p:ext>
    </p:extLst>
  </p:cSld>
  <p:clrMapOvr>
    <a:masterClrMapping/>
  </p:clrMapOvr>
  <p:transition/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5" name="Picture 102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31763"/>
            <a:ext cx="6662738" cy="6589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7DEB63B-A133-2143-F42B-EBB4777DE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8170" y="2691766"/>
            <a:ext cx="1938050" cy="1325563"/>
          </a:xfrm>
        </p:spPr>
        <p:txBody>
          <a:bodyPr/>
          <a:lstStyle/>
          <a:p>
            <a:r>
              <a:rPr lang="en-US" sz="3600" dirty="0"/>
              <a:t>Wet</a:t>
            </a:r>
            <a:br>
              <a:rPr lang="en-US" sz="3600" dirty="0"/>
            </a:br>
            <a:r>
              <a:rPr lang="en-US" sz="3600" dirty="0"/>
              <a:t>Scrubber</a:t>
            </a:r>
            <a:endParaRPr lang="en-US" dirty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904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ChangeArrowheads="1"/>
          </p:cNvSpPr>
          <p:nvPr/>
        </p:nvSpPr>
        <p:spPr bwMode="auto">
          <a:xfrm>
            <a:off x="1590675" y="304800"/>
            <a:ext cx="596265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9050" tIns="26988" rIns="19050" bIns="26988" anchor="t"/>
          <a:lstStyle/>
          <a:p>
            <a:pPr algn="ctr">
              <a:lnSpc>
                <a:spcPct val="79613"/>
              </a:lnSpc>
              <a:buClr>
                <a:srgbClr val="000000"/>
              </a:buClr>
              <a:buFont typeface="Arial" charset="0"/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/>
            </a:pPr>
            <a:r>
              <a:rPr lang="en-US" sz="4400" dirty="0">
                <a:solidFill>
                  <a:schemeClr val="bg1"/>
                </a:solidFill>
                <a:latin typeface="Arial" charset="0"/>
              </a:rPr>
              <a:t>Carbon Adsorption System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03779" name="Group 3"/>
          <p:cNvGrpSpPr>
            <a:grpSpLocks/>
          </p:cNvGrpSpPr>
          <p:nvPr/>
        </p:nvGrpSpPr>
        <p:grpSpPr bwMode="auto">
          <a:xfrm>
            <a:off x="304800" y="1295400"/>
            <a:ext cx="8351838" cy="4953000"/>
            <a:chOff x="142" y="284"/>
            <a:chExt cx="6134" cy="2759"/>
          </a:xfrm>
        </p:grpSpPr>
        <p:sp>
          <p:nvSpPr>
            <p:cNvPr id="203780" name="Rectangle 4"/>
            <p:cNvSpPr>
              <a:spLocks noChangeArrowheads="1"/>
            </p:cNvSpPr>
            <p:nvPr/>
          </p:nvSpPr>
          <p:spPr bwMode="auto">
            <a:xfrm>
              <a:off x="3203" y="994"/>
              <a:ext cx="1495" cy="1346"/>
            </a:xfrm>
            <a:prstGeom prst="rect">
              <a:avLst/>
            </a:prstGeom>
            <a:noFill/>
            <a:ln w="50800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03781" name="Group 5"/>
            <p:cNvGrpSpPr>
              <a:grpSpLocks/>
            </p:cNvGrpSpPr>
            <p:nvPr/>
          </p:nvGrpSpPr>
          <p:grpSpPr bwMode="auto">
            <a:xfrm>
              <a:off x="3807" y="604"/>
              <a:ext cx="402" cy="2064"/>
              <a:chOff x="3807" y="604"/>
              <a:chExt cx="402" cy="2064"/>
            </a:xfrm>
          </p:grpSpPr>
          <p:sp>
            <p:nvSpPr>
              <p:cNvPr id="203818" name="Rectangle 6"/>
              <p:cNvSpPr>
                <a:spLocks noChangeArrowheads="1"/>
              </p:cNvSpPr>
              <p:nvPr/>
            </p:nvSpPr>
            <p:spPr bwMode="auto">
              <a:xfrm>
                <a:off x="3807" y="604"/>
                <a:ext cx="393" cy="846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100000">
                    <a:srgbClr val="472D0D"/>
                  </a:gs>
                </a:gsLst>
                <a:lin ang="0" scaled="1"/>
              </a:gra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3819" name="Rectangle 7"/>
              <p:cNvSpPr>
                <a:spLocks noChangeArrowheads="1"/>
              </p:cNvSpPr>
              <p:nvPr/>
            </p:nvSpPr>
            <p:spPr bwMode="auto">
              <a:xfrm>
                <a:off x="3816" y="1821"/>
                <a:ext cx="393" cy="847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100000">
                    <a:srgbClr val="472D0D"/>
                  </a:gs>
                </a:gsLst>
                <a:lin ang="0" scaled="1"/>
              </a:gra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03782" name="Rectangle 8" descr="Wide downward diagonal"/>
            <p:cNvSpPr>
              <a:spLocks noChangeArrowheads="1"/>
            </p:cNvSpPr>
            <p:nvPr/>
          </p:nvSpPr>
          <p:spPr bwMode="auto">
            <a:xfrm>
              <a:off x="741" y="1124"/>
              <a:ext cx="107" cy="730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FFFFF"/>
              </a:bgClr>
            </a:patt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83" name="Oval 9"/>
            <p:cNvSpPr>
              <a:spLocks noChangeArrowheads="1"/>
            </p:cNvSpPr>
            <p:nvPr/>
          </p:nvSpPr>
          <p:spPr bwMode="auto">
            <a:xfrm>
              <a:off x="1193" y="1337"/>
              <a:ext cx="428" cy="40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03784" name="Group 10"/>
            <p:cNvGrpSpPr>
              <a:grpSpLocks/>
            </p:cNvGrpSpPr>
            <p:nvPr/>
          </p:nvGrpSpPr>
          <p:grpSpPr bwMode="auto">
            <a:xfrm>
              <a:off x="1934" y="1360"/>
              <a:ext cx="606" cy="401"/>
              <a:chOff x="1934" y="1360"/>
              <a:chExt cx="606" cy="401"/>
            </a:xfrm>
          </p:grpSpPr>
          <p:sp>
            <p:nvSpPr>
              <p:cNvPr id="203815" name="Oval 11"/>
              <p:cNvSpPr>
                <a:spLocks noChangeArrowheads="1"/>
              </p:cNvSpPr>
              <p:nvPr/>
            </p:nvSpPr>
            <p:spPr bwMode="auto">
              <a:xfrm>
                <a:off x="1934" y="1368"/>
                <a:ext cx="428" cy="393"/>
              </a:xfrm>
              <a:prstGeom prst="ellipse">
                <a:avLst/>
              </a:prstGeom>
              <a:solidFill>
                <a:srgbClr val="FFFFFF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3816" name="Freeform 12"/>
              <p:cNvSpPr>
                <a:spLocks/>
              </p:cNvSpPr>
              <p:nvPr/>
            </p:nvSpPr>
            <p:spPr bwMode="auto">
              <a:xfrm>
                <a:off x="2131" y="1360"/>
                <a:ext cx="409" cy="197"/>
              </a:xfrm>
              <a:custGeom>
                <a:avLst/>
                <a:gdLst>
                  <a:gd name="T0" fmla="*/ 0 w 409"/>
                  <a:gd name="T1" fmla="*/ 0 h 197"/>
                  <a:gd name="T2" fmla="*/ 408 w 409"/>
                  <a:gd name="T3" fmla="*/ 0 h 197"/>
                  <a:gd name="T4" fmla="*/ 408 w 409"/>
                  <a:gd name="T5" fmla="*/ 196 h 197"/>
                  <a:gd name="T6" fmla="*/ 231 w 409"/>
                  <a:gd name="T7" fmla="*/ 196 h 1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9"/>
                  <a:gd name="T13" fmla="*/ 0 h 197"/>
                  <a:gd name="T14" fmla="*/ 409 w 409"/>
                  <a:gd name="T15" fmla="*/ 197 h 1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9" h="197">
                    <a:moveTo>
                      <a:pt x="0" y="0"/>
                    </a:moveTo>
                    <a:lnTo>
                      <a:pt x="408" y="0"/>
                    </a:lnTo>
                    <a:lnTo>
                      <a:pt x="408" y="196"/>
                    </a:lnTo>
                    <a:lnTo>
                      <a:pt x="231" y="196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817" name="Oval 13"/>
              <p:cNvSpPr>
                <a:spLocks noChangeArrowheads="1"/>
              </p:cNvSpPr>
              <p:nvPr/>
            </p:nvSpPr>
            <p:spPr bwMode="auto">
              <a:xfrm>
                <a:off x="2055" y="1471"/>
                <a:ext cx="187" cy="169"/>
              </a:xfrm>
              <a:prstGeom prst="ellipse">
                <a:avLst/>
              </a:prstGeom>
              <a:gradFill rotWithShape="0">
                <a:gsLst>
                  <a:gs pos="0">
                    <a:srgbClr val="404040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03785" name="Line 14"/>
            <p:cNvSpPr>
              <a:spLocks noChangeShapeType="1"/>
            </p:cNvSpPr>
            <p:nvPr/>
          </p:nvSpPr>
          <p:spPr bwMode="auto">
            <a:xfrm>
              <a:off x="363" y="1511"/>
              <a:ext cx="331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86" name="Line 15"/>
            <p:cNvSpPr>
              <a:spLocks noChangeShapeType="1"/>
            </p:cNvSpPr>
            <p:nvPr/>
          </p:nvSpPr>
          <p:spPr bwMode="auto">
            <a:xfrm>
              <a:off x="877" y="1502"/>
              <a:ext cx="323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87" name="Line 16"/>
            <p:cNvSpPr>
              <a:spLocks noChangeShapeType="1"/>
            </p:cNvSpPr>
            <p:nvPr/>
          </p:nvSpPr>
          <p:spPr bwMode="auto">
            <a:xfrm>
              <a:off x="1659" y="1511"/>
              <a:ext cx="278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88" name="Line 17"/>
            <p:cNvSpPr>
              <a:spLocks noChangeShapeType="1"/>
            </p:cNvSpPr>
            <p:nvPr/>
          </p:nvSpPr>
          <p:spPr bwMode="auto">
            <a:xfrm>
              <a:off x="2590" y="1493"/>
              <a:ext cx="590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89" name="Line 18"/>
            <p:cNvSpPr>
              <a:spLocks noChangeShapeType="1"/>
            </p:cNvSpPr>
            <p:nvPr/>
          </p:nvSpPr>
          <p:spPr bwMode="auto">
            <a:xfrm>
              <a:off x="3229" y="987"/>
              <a:ext cx="456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90" name="Line 19"/>
            <p:cNvSpPr>
              <a:spLocks noChangeShapeType="1"/>
            </p:cNvSpPr>
            <p:nvPr/>
          </p:nvSpPr>
          <p:spPr bwMode="auto">
            <a:xfrm>
              <a:off x="3300" y="2329"/>
              <a:ext cx="421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91" name="Line 20"/>
            <p:cNvSpPr>
              <a:spLocks noChangeShapeType="1"/>
            </p:cNvSpPr>
            <p:nvPr/>
          </p:nvSpPr>
          <p:spPr bwMode="auto">
            <a:xfrm>
              <a:off x="3196" y="1794"/>
              <a:ext cx="0" cy="439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92" name="Line 21"/>
            <p:cNvSpPr>
              <a:spLocks noChangeShapeType="1"/>
            </p:cNvSpPr>
            <p:nvPr/>
          </p:nvSpPr>
          <p:spPr bwMode="auto">
            <a:xfrm flipV="1">
              <a:off x="3187" y="1015"/>
              <a:ext cx="0" cy="388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93" name="Line 22"/>
            <p:cNvSpPr>
              <a:spLocks noChangeShapeType="1"/>
            </p:cNvSpPr>
            <p:nvPr/>
          </p:nvSpPr>
          <p:spPr bwMode="auto">
            <a:xfrm>
              <a:off x="4312" y="987"/>
              <a:ext cx="261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94" name="Line 23"/>
            <p:cNvSpPr>
              <a:spLocks noChangeShapeType="1"/>
            </p:cNvSpPr>
            <p:nvPr/>
          </p:nvSpPr>
          <p:spPr bwMode="auto">
            <a:xfrm>
              <a:off x="4696" y="1172"/>
              <a:ext cx="0" cy="35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95" name="Line 24"/>
            <p:cNvSpPr>
              <a:spLocks noChangeShapeType="1"/>
            </p:cNvSpPr>
            <p:nvPr/>
          </p:nvSpPr>
          <p:spPr bwMode="auto">
            <a:xfrm flipV="1">
              <a:off x="4696" y="1762"/>
              <a:ext cx="0" cy="583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96" name="Line 25"/>
            <p:cNvSpPr>
              <a:spLocks noChangeShapeType="1"/>
            </p:cNvSpPr>
            <p:nvPr/>
          </p:nvSpPr>
          <p:spPr bwMode="auto">
            <a:xfrm>
              <a:off x="4276" y="2338"/>
              <a:ext cx="253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97" name="Line 26"/>
            <p:cNvSpPr>
              <a:spLocks noChangeShapeType="1"/>
            </p:cNvSpPr>
            <p:nvPr/>
          </p:nvSpPr>
          <p:spPr bwMode="auto">
            <a:xfrm>
              <a:off x="4730" y="1662"/>
              <a:ext cx="465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98" name="Line 27"/>
            <p:cNvSpPr>
              <a:spLocks noChangeShapeType="1"/>
            </p:cNvSpPr>
            <p:nvPr/>
          </p:nvSpPr>
          <p:spPr bwMode="auto">
            <a:xfrm flipV="1">
              <a:off x="5956" y="713"/>
              <a:ext cx="0" cy="974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799" name="Line 28"/>
            <p:cNvSpPr>
              <a:spLocks noChangeShapeType="1"/>
            </p:cNvSpPr>
            <p:nvPr/>
          </p:nvSpPr>
          <p:spPr bwMode="auto">
            <a:xfrm>
              <a:off x="3452" y="1227"/>
              <a:ext cx="304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800" name="Line 29"/>
            <p:cNvSpPr>
              <a:spLocks noChangeShapeType="1"/>
            </p:cNvSpPr>
            <p:nvPr/>
          </p:nvSpPr>
          <p:spPr bwMode="auto">
            <a:xfrm>
              <a:off x="3452" y="2516"/>
              <a:ext cx="322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801" name="Line 30"/>
            <p:cNvSpPr>
              <a:spLocks noChangeShapeType="1"/>
            </p:cNvSpPr>
            <p:nvPr/>
          </p:nvSpPr>
          <p:spPr bwMode="auto">
            <a:xfrm>
              <a:off x="3427" y="1243"/>
              <a:ext cx="0" cy="1621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802" name="Line 31"/>
            <p:cNvSpPr>
              <a:spLocks noChangeShapeType="1"/>
            </p:cNvSpPr>
            <p:nvPr/>
          </p:nvSpPr>
          <p:spPr bwMode="auto">
            <a:xfrm>
              <a:off x="2254" y="2871"/>
              <a:ext cx="1184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803" name="Line 32"/>
            <p:cNvSpPr>
              <a:spLocks noChangeShapeType="1"/>
            </p:cNvSpPr>
            <p:nvPr/>
          </p:nvSpPr>
          <p:spPr bwMode="auto">
            <a:xfrm flipH="1">
              <a:off x="5674" y="1662"/>
              <a:ext cx="281" cy="0"/>
            </a:xfrm>
            <a:prstGeom prst="line">
              <a:avLst/>
            </a:prstGeom>
            <a:noFill/>
            <a:ln w="508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3804" name="Rectangle 33"/>
            <p:cNvSpPr>
              <a:spLocks noChangeArrowheads="1"/>
            </p:cNvSpPr>
            <p:nvPr/>
          </p:nvSpPr>
          <p:spPr bwMode="auto">
            <a:xfrm>
              <a:off x="5200" y="1394"/>
              <a:ext cx="465" cy="581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1C1C1C"/>
                </a:gs>
              </a:gsLst>
              <a:lin ang="5400000" scaled="1"/>
            </a:gradFill>
            <a:ln w="50800">
              <a:solidFill>
                <a:srgbClr val="555555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6066" name="Rectangle 34"/>
            <p:cNvSpPr>
              <a:spLocks noChangeArrowheads="1"/>
            </p:cNvSpPr>
            <p:nvPr/>
          </p:nvSpPr>
          <p:spPr bwMode="auto">
            <a:xfrm>
              <a:off x="294" y="1929"/>
              <a:ext cx="1046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71856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Filter</a:t>
              </a:r>
              <a:endParaRPr lang="en-US"/>
            </a:p>
          </p:txBody>
        </p:sp>
        <p:sp>
          <p:nvSpPr>
            <p:cNvPr id="556067" name="Rectangle 35"/>
            <p:cNvSpPr>
              <a:spLocks noChangeArrowheads="1"/>
            </p:cNvSpPr>
            <p:nvPr/>
          </p:nvSpPr>
          <p:spPr bwMode="auto">
            <a:xfrm>
              <a:off x="142" y="747"/>
              <a:ext cx="1047" cy="3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89820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Vapor-Laden </a:t>
              </a:r>
              <a:b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Air Stream</a:t>
              </a:r>
              <a:endParaRPr lang="en-US"/>
            </a:p>
          </p:txBody>
        </p:sp>
        <p:sp>
          <p:nvSpPr>
            <p:cNvPr id="556068" name="Rectangle 36"/>
            <p:cNvSpPr>
              <a:spLocks noChangeArrowheads="1"/>
            </p:cNvSpPr>
            <p:nvPr/>
          </p:nvSpPr>
          <p:spPr bwMode="auto">
            <a:xfrm>
              <a:off x="1092" y="1938"/>
              <a:ext cx="639" cy="2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71856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Cooler</a:t>
              </a:r>
              <a:endParaRPr lang="en-US"/>
            </a:p>
          </p:txBody>
        </p:sp>
        <p:sp>
          <p:nvSpPr>
            <p:cNvPr id="556069" name="Rectangle 37"/>
            <p:cNvSpPr>
              <a:spLocks noChangeArrowheads="1"/>
            </p:cNvSpPr>
            <p:nvPr/>
          </p:nvSpPr>
          <p:spPr bwMode="auto">
            <a:xfrm>
              <a:off x="1917" y="1938"/>
              <a:ext cx="498" cy="2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71856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Fan</a:t>
              </a:r>
              <a:endParaRPr lang="en-US"/>
            </a:p>
          </p:txBody>
        </p:sp>
        <p:sp>
          <p:nvSpPr>
            <p:cNvPr id="556070" name="Rectangle 38"/>
            <p:cNvSpPr>
              <a:spLocks noChangeArrowheads="1"/>
            </p:cNvSpPr>
            <p:nvPr/>
          </p:nvSpPr>
          <p:spPr bwMode="auto">
            <a:xfrm>
              <a:off x="1260" y="2669"/>
              <a:ext cx="1047" cy="3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89820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Low-Pressure </a:t>
              </a:r>
              <a:b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Steam</a:t>
              </a:r>
              <a:endParaRPr lang="en-US"/>
            </a:p>
          </p:txBody>
        </p:sp>
        <p:sp>
          <p:nvSpPr>
            <p:cNvPr id="556071" name="Rectangle 39"/>
            <p:cNvSpPr>
              <a:spLocks noChangeArrowheads="1"/>
            </p:cNvSpPr>
            <p:nvPr/>
          </p:nvSpPr>
          <p:spPr bwMode="auto">
            <a:xfrm>
              <a:off x="3605" y="2747"/>
              <a:ext cx="913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71856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Adsorber 2</a:t>
              </a:r>
              <a:endParaRPr lang="en-US"/>
            </a:p>
          </p:txBody>
        </p:sp>
        <p:sp>
          <p:nvSpPr>
            <p:cNvPr id="556072" name="Rectangle 40"/>
            <p:cNvSpPr>
              <a:spLocks noChangeArrowheads="1"/>
            </p:cNvSpPr>
            <p:nvPr/>
          </p:nvSpPr>
          <p:spPr bwMode="auto">
            <a:xfrm>
              <a:off x="3551" y="320"/>
              <a:ext cx="914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71856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Adsorber 1</a:t>
              </a:r>
              <a:endParaRPr lang="en-US"/>
            </a:p>
          </p:txBody>
        </p:sp>
        <p:sp>
          <p:nvSpPr>
            <p:cNvPr id="556073" name="Rectangle 41"/>
            <p:cNvSpPr>
              <a:spLocks noChangeArrowheads="1"/>
            </p:cNvSpPr>
            <p:nvPr/>
          </p:nvSpPr>
          <p:spPr bwMode="auto">
            <a:xfrm>
              <a:off x="4962" y="1049"/>
              <a:ext cx="914" cy="3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89820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Control </a:t>
              </a:r>
              <a:b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Device</a:t>
              </a:r>
              <a:endParaRPr lang="en-US"/>
            </a:p>
          </p:txBody>
        </p:sp>
        <p:sp>
          <p:nvSpPr>
            <p:cNvPr id="556074" name="Rectangle 42"/>
            <p:cNvSpPr>
              <a:spLocks noChangeArrowheads="1"/>
            </p:cNvSpPr>
            <p:nvPr/>
          </p:nvSpPr>
          <p:spPr bwMode="auto">
            <a:xfrm>
              <a:off x="5610" y="284"/>
              <a:ext cx="666" cy="3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19050" tIns="26988" rIns="19050" bIns="26988" anchor="t"/>
            <a:lstStyle/>
            <a:p>
              <a:pPr algn="ctr">
                <a:lnSpc>
                  <a:spcPct val="89820"/>
                </a:lnSpc>
                <a:buClr>
                  <a:srgbClr val="000000"/>
                </a:buClr>
                <a:buFont typeface="Arial" charset="0"/>
                <a:buNone/>
                <a:tabLst>
                  <a:tab pos="457200" algn="l"/>
                  <a:tab pos="914400" algn="l"/>
                  <a:tab pos="1371600" algn="l"/>
                </a:tabLst>
                <a:defRPr/>
              </a:pP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Air </a:t>
              </a:r>
              <a:b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</a:br>
              <a:r>
                <a:rPr lang="en-US" sz="2000" b="1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Stripped</a:t>
              </a:r>
              <a:endParaRPr lang="en-US"/>
            </a:p>
          </p:txBody>
        </p:sp>
        <p:sp>
          <p:nvSpPr>
            <p:cNvPr id="203814" name="Freeform 43"/>
            <p:cNvSpPr>
              <a:spLocks/>
            </p:cNvSpPr>
            <p:nvPr/>
          </p:nvSpPr>
          <p:spPr bwMode="auto">
            <a:xfrm>
              <a:off x="1225" y="1467"/>
              <a:ext cx="374" cy="134"/>
            </a:xfrm>
            <a:custGeom>
              <a:avLst/>
              <a:gdLst>
                <a:gd name="T0" fmla="*/ 0 w 374"/>
                <a:gd name="T1" fmla="*/ 0 h 134"/>
                <a:gd name="T2" fmla="*/ 98 w 374"/>
                <a:gd name="T3" fmla="*/ 133 h 134"/>
                <a:gd name="T4" fmla="*/ 195 w 374"/>
                <a:gd name="T5" fmla="*/ 9 h 134"/>
                <a:gd name="T6" fmla="*/ 284 w 374"/>
                <a:gd name="T7" fmla="*/ 133 h 134"/>
                <a:gd name="T8" fmla="*/ 373 w 374"/>
                <a:gd name="T9" fmla="*/ 9 h 1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134"/>
                <a:gd name="T17" fmla="*/ 374 w 374"/>
                <a:gd name="T18" fmla="*/ 134 h 1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134">
                  <a:moveTo>
                    <a:pt x="0" y="0"/>
                  </a:moveTo>
                  <a:lnTo>
                    <a:pt x="98" y="133"/>
                  </a:lnTo>
                  <a:lnTo>
                    <a:pt x="195" y="9"/>
                  </a:lnTo>
                  <a:lnTo>
                    <a:pt x="284" y="133"/>
                  </a:lnTo>
                  <a:lnTo>
                    <a:pt x="373" y="9"/>
                  </a:lnTo>
                </a:path>
              </a:pathLst>
            </a:custGeom>
            <a:noFill/>
            <a:ln w="508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3" name="Picture 3" descr="1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7525" y="0"/>
            <a:ext cx="4835525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6F1FD2D-A9F3-B741-4E84-AD0672B39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730" y="2630806"/>
            <a:ext cx="3384550" cy="1325563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Remediation System with Carbon Adsorbers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4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dist="53882" dir="2700000" algn="ctr" rotWithShape="0">
              <a:schemeClr val="bg2"/>
            </a:outerShdw>
          </a:effectLst>
        </p:spPr>
      </p:pic>
      <p:sp>
        <p:nvSpPr>
          <p:cNvPr id="318467" name="Rectangle 3"/>
          <p:cNvSpPr>
            <a:spLocks noChangeArrowheads="1"/>
          </p:cNvSpPr>
          <p:nvPr/>
        </p:nvSpPr>
        <p:spPr bwMode="auto">
          <a:xfrm>
            <a:off x="3342640" y="690880"/>
            <a:ext cx="533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dirty="0">
                <a:solidFill>
                  <a:schemeClr val="bg1"/>
                </a:solidFill>
                <a:latin typeface="Arial" charset="0"/>
              </a:rPr>
              <a:t>Regulatory Requirements</a:t>
            </a:r>
          </a:p>
        </p:txBody>
      </p:sp>
    </p:spTree>
  </p:cSld>
  <p:clrMapOvr>
    <a:masterClrMapping/>
  </p:clrMapOvr>
  <p:transition/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9" name="Rectangle 3"/>
          <p:cNvSpPr>
            <a:spLocks noGrp="1" noChangeArrowheads="1"/>
          </p:cNvSpPr>
          <p:nvPr>
            <p:ph idx="1"/>
          </p:nvPr>
        </p:nvSpPr>
        <p:spPr>
          <a:xfrm>
            <a:off x="1026160" y="1828800"/>
            <a:ext cx="7711440" cy="4648200"/>
          </a:xfrm>
          <a:effectLst/>
        </p:spPr>
        <p:txBody>
          <a:bodyPr lIns="90488" tIns="44450" rIns="90488" bIns="44450">
            <a:noAutofit/>
          </a:bodyPr>
          <a:lstStyle/>
          <a:p>
            <a:pPr>
              <a:defRPr/>
            </a:pPr>
            <a:r>
              <a:rPr lang="en-US" sz="3600" dirty="0"/>
              <a:t>Federal, state, and local requirements</a:t>
            </a:r>
          </a:p>
          <a:p>
            <a:pPr>
              <a:defRPr/>
            </a:pPr>
            <a:r>
              <a:rPr lang="en-US" sz="3600" dirty="0"/>
              <a:t>Resin specific limits</a:t>
            </a:r>
          </a:p>
          <a:p>
            <a:pPr>
              <a:defRPr/>
            </a:pPr>
            <a:r>
              <a:rPr lang="en-US" sz="3600" dirty="0"/>
              <a:t>Permit requirements</a:t>
            </a:r>
          </a:p>
          <a:p>
            <a:pPr>
              <a:defRPr/>
            </a:pPr>
            <a:r>
              <a:rPr lang="en-US" sz="3600" dirty="0"/>
              <a:t>Monitoring requirements</a:t>
            </a:r>
          </a:p>
          <a:p>
            <a:pPr>
              <a:defRPr/>
            </a:pPr>
            <a:r>
              <a:rPr lang="en-US" sz="3600" dirty="0"/>
              <a:t>Visible emission limits</a:t>
            </a:r>
          </a:p>
          <a:p>
            <a:pPr>
              <a:defRPr/>
            </a:pPr>
            <a:r>
              <a:rPr lang="en-US" sz="3600" dirty="0"/>
              <a:t>Nuisance regulations</a:t>
            </a:r>
          </a:p>
          <a:p>
            <a:pPr>
              <a:defRPr/>
            </a:pPr>
            <a:r>
              <a:rPr lang="en-US" sz="3600" dirty="0"/>
              <a:t>Breakdowns &amp; variances.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A6BC167-285C-8C12-ED3D-DD2852DFC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Regulatory Requirements</a:t>
            </a:r>
          </a:p>
        </p:txBody>
      </p:sp>
    </p:spTree>
  </p:cSld>
  <p:clrMapOvr>
    <a:masterClrMapping/>
  </p:clrMapOvr>
  <p:transition/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5720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1990 Clean Air Act</a:t>
            </a:r>
          </a:p>
          <a:p>
            <a:pPr lvl="1">
              <a:defRPr/>
            </a:pPr>
            <a:r>
              <a:rPr lang="en-US" sz="3200" dirty="0"/>
              <a:t>NESHAPS : National Emissions Standards for Hazardous Air Pollutants</a:t>
            </a:r>
          </a:p>
          <a:p>
            <a:pPr lvl="1">
              <a:defRPr/>
            </a:pPr>
            <a:r>
              <a:rPr lang="en-US" sz="3200" dirty="0"/>
              <a:t>HAPS : Hazardous Air Pollutants</a:t>
            </a:r>
          </a:p>
          <a:p>
            <a:pPr lvl="1">
              <a:defRPr/>
            </a:pPr>
            <a:r>
              <a:rPr lang="en-US" sz="3200" dirty="0"/>
              <a:t>MACT : Maximum Achievable Control Technology</a:t>
            </a:r>
          </a:p>
          <a:p>
            <a:pPr lvl="1">
              <a:defRPr/>
            </a:pPr>
            <a:r>
              <a:rPr lang="en-US" sz="3200" dirty="0"/>
              <a:t>New &amp; Existing Major Sources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3E36DD-99A8-0B28-D6AB-EE1BD3993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Federal Regulations</a:t>
            </a:r>
          </a:p>
        </p:txBody>
      </p:sp>
    </p:spTree>
  </p:cSld>
  <p:clrMapOvr>
    <a:masterClrMapping/>
  </p:clrMapOvr>
  <p:transition/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7" name="Rectangle 3"/>
          <p:cNvSpPr>
            <a:spLocks noGrp="1" noChangeArrowheads="1"/>
          </p:cNvSpPr>
          <p:nvPr>
            <p:ph idx="1"/>
          </p:nvPr>
        </p:nvSpPr>
        <p:spPr>
          <a:xfrm>
            <a:off x="822960" y="1831975"/>
            <a:ext cx="8182928" cy="4264025"/>
          </a:xfrm>
          <a:effectLst/>
        </p:spPr>
        <p:txBody>
          <a:bodyPr lIns="90488" tIns="44450" rIns="90488" bIns="44450"/>
          <a:lstStyle/>
          <a:p>
            <a:pPr>
              <a:defRPr/>
            </a:pPr>
            <a:r>
              <a:rPr lang="en-US" sz="2800" dirty="0"/>
              <a:t>40 CFR Part 63 Subpart VVVV -- NESHAP for Boat Manufacturing</a:t>
            </a:r>
          </a:p>
          <a:p>
            <a:pPr>
              <a:defRPr/>
            </a:pPr>
            <a:r>
              <a:rPr lang="en-US" sz="2800" dirty="0"/>
              <a:t>40 CFR Part 63 Subpart MMMMM -- NESHAP for Flexible Polyurethane Foam Fabrication </a:t>
            </a:r>
          </a:p>
          <a:p>
            <a:pPr>
              <a:defRPr/>
            </a:pPr>
            <a:r>
              <a:rPr lang="en-US" sz="2800" dirty="0"/>
              <a:t>40 CFR Part 63 Subpart U -- NESHAP for </a:t>
            </a:r>
          </a:p>
          <a:p>
            <a:pPr>
              <a:buFontTx/>
              <a:buNone/>
              <a:defRPr/>
            </a:pPr>
            <a:r>
              <a:rPr lang="en-US" sz="2800" dirty="0"/>
              <a:t>	Group I Polymers &amp; Resins</a:t>
            </a:r>
          </a:p>
          <a:p>
            <a:pPr>
              <a:defRPr/>
            </a:pPr>
            <a:r>
              <a:rPr lang="en-US" sz="2800" dirty="0"/>
              <a:t>40 CFR Part 63 Subpart JJJ -- NESHAP for </a:t>
            </a:r>
          </a:p>
          <a:p>
            <a:pPr>
              <a:buFontTx/>
              <a:buNone/>
              <a:defRPr/>
            </a:pPr>
            <a:r>
              <a:rPr lang="en-US" sz="2800" dirty="0"/>
              <a:t>	Group IV Polymers &amp; Resins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D0FEC5-9DA8-328B-93DA-1FC8EA2BB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Federal Regulations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828800"/>
            <a:ext cx="6629400" cy="44196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High density version of PE</a:t>
            </a:r>
          </a:p>
          <a:p>
            <a:pPr>
              <a:defRPr/>
            </a:pPr>
            <a:r>
              <a:rPr lang="en-US" sz="3600" dirty="0"/>
              <a:t>Excellent protective barrier properties  &amp;  Strong</a:t>
            </a:r>
          </a:p>
          <a:p>
            <a:pPr>
              <a:defRPr/>
            </a:pPr>
            <a:r>
              <a:rPr lang="en-US" sz="3600" dirty="0"/>
              <a:t>Milk, juice &amp; H</a:t>
            </a:r>
            <a:r>
              <a:rPr lang="en-US" sz="3600" baseline="-25000" dirty="0"/>
              <a:t>2</a:t>
            </a:r>
            <a:r>
              <a:rPr lang="en-US" sz="3600" dirty="0"/>
              <a:t>O container</a:t>
            </a:r>
          </a:p>
          <a:p>
            <a:pPr>
              <a:defRPr/>
            </a:pPr>
            <a:r>
              <a:rPr lang="en-US" sz="3600" dirty="0"/>
              <a:t>Household chemicals</a:t>
            </a:r>
          </a:p>
          <a:p>
            <a:pPr>
              <a:defRPr/>
            </a:pPr>
            <a:r>
              <a:rPr lang="en-US" sz="3600" dirty="0"/>
              <a:t>Detergents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5A2C09-F5DE-77FE-FEBB-0958200F8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High Density Polyethylene </a:t>
            </a:r>
          </a:p>
        </p:txBody>
      </p:sp>
    </p:spTree>
  </p:cSld>
  <p:clrMapOvr>
    <a:masterClrMapping/>
  </p:clrMapOvr>
  <p:transition/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7" name="Rectangle 3"/>
          <p:cNvSpPr>
            <a:spLocks noGrp="1" noChangeArrowheads="1"/>
          </p:cNvSpPr>
          <p:nvPr>
            <p:ph idx="1"/>
          </p:nvPr>
        </p:nvSpPr>
        <p:spPr>
          <a:xfrm>
            <a:off x="1076960" y="1435735"/>
            <a:ext cx="7959408" cy="4765377"/>
          </a:xfrm>
          <a:effectLst/>
        </p:spPr>
        <p:txBody>
          <a:bodyPr lIns="90488" tIns="44450" rIns="90488" bIns="44450"/>
          <a:lstStyle/>
          <a:p>
            <a:pPr>
              <a:defRPr/>
            </a:pPr>
            <a:r>
              <a:rPr lang="en-US" sz="2000" dirty="0"/>
              <a:t>63 WWWW – Reinforced Plastics Composites Production</a:t>
            </a:r>
          </a:p>
          <a:p>
            <a:pPr>
              <a:defRPr/>
            </a:pPr>
            <a:r>
              <a:rPr lang="en-US" sz="2000" dirty="0"/>
              <a:t>63 III – Flexible Polyurethane Foam Production</a:t>
            </a:r>
          </a:p>
          <a:p>
            <a:pPr>
              <a:defRPr/>
            </a:pPr>
            <a:r>
              <a:rPr lang="en-US" sz="2000" dirty="0"/>
              <a:t>63 6O – Area Source Flexible Polyurethane Foam </a:t>
            </a:r>
          </a:p>
          <a:p>
            <a:pPr>
              <a:defRPr/>
            </a:pPr>
            <a:r>
              <a:rPr lang="en-US" sz="2000" dirty="0"/>
              <a:t>63 YY – Generic MACT Acetal Resins, Polycarbonate, etc. </a:t>
            </a:r>
          </a:p>
          <a:p>
            <a:pPr>
              <a:defRPr/>
            </a:pPr>
            <a:r>
              <a:rPr lang="en-US" sz="2000" dirty="0"/>
              <a:t>63  W – Group II Polymers and Resins</a:t>
            </a:r>
          </a:p>
          <a:p>
            <a:pPr>
              <a:defRPr/>
            </a:pPr>
            <a:r>
              <a:rPr lang="en-US" sz="2000" dirty="0"/>
              <a:t>63 OOO – Group III Polymers and Resins</a:t>
            </a:r>
          </a:p>
          <a:p>
            <a:pPr>
              <a:defRPr/>
            </a:pPr>
            <a:r>
              <a:rPr lang="en-US" sz="2000" dirty="0"/>
              <a:t>63 6L – Area Source Acrylic and Modacrylic Fiber Production</a:t>
            </a:r>
          </a:p>
          <a:p>
            <a:pPr>
              <a:defRPr/>
            </a:pPr>
            <a:r>
              <a:rPr lang="en-US" sz="2000" dirty="0"/>
              <a:t>63 7H – Polyvinyl Chloride and Copolymers Production</a:t>
            </a:r>
          </a:p>
          <a:p>
            <a:pPr>
              <a:defRPr/>
            </a:pPr>
            <a:r>
              <a:rPr lang="en-US" sz="2000" dirty="0"/>
              <a:t>63 6D – Area Source Polyvinyl Chloride and Copolymers </a:t>
            </a:r>
          </a:p>
          <a:p>
            <a:pPr>
              <a:defRPr/>
            </a:pPr>
            <a:r>
              <a:rPr lang="en-US" sz="2000" dirty="0"/>
              <a:t>63 4H – Wet Formed Fiberglass Mat</a:t>
            </a:r>
          </a:p>
          <a:p>
            <a:pPr>
              <a:defRPr/>
            </a:pPr>
            <a:r>
              <a:rPr lang="en-US" sz="2000" dirty="0"/>
              <a:t>60 HHH – NSPS for Synthetic Fiber Production</a:t>
            </a:r>
          </a:p>
          <a:p>
            <a:pPr>
              <a:defRPr/>
            </a:pPr>
            <a:r>
              <a:rPr lang="en-US" sz="2000" dirty="0"/>
              <a:t>60 VVV – NSPS for Polymeric Coating for Supporting Substrates</a:t>
            </a:r>
          </a:p>
          <a:p>
            <a:pPr>
              <a:defRPr/>
            </a:pPr>
            <a:endParaRPr lang="en-US" sz="2000" dirty="0"/>
          </a:p>
          <a:p>
            <a:pPr>
              <a:buFontTx/>
              <a:buNone/>
              <a:defRPr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843615-012A-90C1-7B5E-473859C0B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Federal Regulations</a:t>
            </a:r>
          </a:p>
        </p:txBody>
      </p:sp>
    </p:spTree>
  </p:cSld>
  <p:clrMapOvr>
    <a:masterClrMapping/>
  </p:clrMapOvr>
  <p:transition/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1446213" y="458788"/>
          <a:ext cx="6878637" cy="781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6902594" imgH="7856993" progId="Word.Document.8">
                  <p:embed/>
                </p:oleObj>
              </mc:Choice>
              <mc:Fallback>
                <p:oleObj name="Document" r:id="rId3" imgW="6902594" imgH="7856993" progId="Word.Document.8">
                  <p:embed/>
                  <p:pic>
                    <p:nvPicPr>
                      <p:cNvPr id="1024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6213" y="458788"/>
                        <a:ext cx="6878637" cy="7813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1435100" y="1490663"/>
          <a:ext cx="7937500" cy="910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7953756" imgH="9115044" progId="Word.Document.8">
                  <p:embed/>
                </p:oleObj>
              </mc:Choice>
              <mc:Fallback>
                <p:oleObj name="Document" r:id="rId3" imgW="7953756" imgH="9115044" progId="Word.Document.8">
                  <p:embed/>
                  <p:pic>
                    <p:nvPicPr>
                      <p:cNvPr id="112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1490663"/>
                        <a:ext cx="7937500" cy="9101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266B898-74CE-AA36-7624-31A0F5130855}"/>
              </a:ext>
            </a:extLst>
          </p:cNvPr>
          <p:cNvSpPr txBox="1"/>
          <p:nvPr/>
        </p:nvSpPr>
        <p:spPr>
          <a:xfrm>
            <a:off x="1066800" y="375920"/>
            <a:ext cx="57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latin typeface="Arial" charset="0"/>
              </a:rPr>
              <a:t>BACT and BARCT</a:t>
            </a:r>
            <a:endParaRPr lang="en-US" sz="4800" dirty="0"/>
          </a:p>
        </p:txBody>
      </p:sp>
    </p:spTree>
  </p:cSld>
  <p:clrMapOvr>
    <a:masterClrMapping/>
  </p:clrMapOvr>
  <p:transition/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7" name="Rectangle 3"/>
          <p:cNvSpPr>
            <a:spLocks noGrp="1" noChangeArrowheads="1"/>
          </p:cNvSpPr>
          <p:nvPr>
            <p:ph idx="1"/>
          </p:nvPr>
        </p:nvSpPr>
        <p:spPr>
          <a:xfrm>
            <a:off x="1087120" y="1854200"/>
            <a:ext cx="7428230" cy="4552950"/>
          </a:xfrm>
          <a:effectLst/>
        </p:spPr>
        <p:txBody>
          <a:bodyPr lIns="90488" tIns="44450" rIns="90488" bIns="44450"/>
          <a:lstStyle/>
          <a:p>
            <a:pPr>
              <a:lnSpc>
                <a:spcPct val="90000"/>
              </a:lnSpc>
              <a:defRPr/>
            </a:pPr>
            <a:r>
              <a:rPr lang="en-US" sz="3200" dirty="0"/>
              <a:t>Daily Emissions Limits</a:t>
            </a:r>
          </a:p>
          <a:p>
            <a:pPr>
              <a:lnSpc>
                <a:spcPct val="90000"/>
              </a:lnSpc>
              <a:defRPr/>
            </a:pPr>
            <a:r>
              <a:rPr lang="en-US" sz="3200" dirty="0"/>
              <a:t>Gel Coat Monomer Content (weight %)</a:t>
            </a:r>
          </a:p>
          <a:p>
            <a:pPr>
              <a:lnSpc>
                <a:spcPct val="90000"/>
              </a:lnSpc>
              <a:defRPr/>
            </a:pPr>
            <a:r>
              <a:rPr lang="en-US" sz="3200" dirty="0"/>
              <a:t>Resin Monomer Content (weight %)</a:t>
            </a:r>
          </a:p>
          <a:p>
            <a:pPr>
              <a:lnSpc>
                <a:spcPct val="90000"/>
              </a:lnSpc>
              <a:defRPr/>
            </a:pPr>
            <a:r>
              <a:rPr lang="en-US" sz="3200" dirty="0"/>
              <a:t>Amount of Material Used</a:t>
            </a:r>
          </a:p>
          <a:p>
            <a:pPr>
              <a:lnSpc>
                <a:spcPct val="90000"/>
              </a:lnSpc>
              <a:defRPr/>
            </a:pPr>
            <a:r>
              <a:rPr lang="en-US" sz="3200" dirty="0"/>
              <a:t>Cleaning Material</a:t>
            </a:r>
          </a:p>
          <a:p>
            <a:pPr>
              <a:lnSpc>
                <a:spcPct val="90000"/>
              </a:lnSpc>
              <a:defRPr/>
            </a:pPr>
            <a:r>
              <a:rPr lang="en-US" sz="3200" dirty="0"/>
              <a:t>Logs</a:t>
            </a:r>
          </a:p>
          <a:p>
            <a:pPr>
              <a:lnSpc>
                <a:spcPct val="90000"/>
              </a:lnSpc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28D24D-8183-7F00-BBB9-8FE1AF7A5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Typical Permit Conditions</a:t>
            </a:r>
          </a:p>
        </p:txBody>
      </p:sp>
    </p:spTree>
  </p:cSld>
  <p:clrMapOvr>
    <a:masterClrMapping/>
  </p:clrMapOvr>
  <p:transition/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Picture 2" descr="DSCN37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409D4D-244D-5572-A0D8-415646AEC36B}"/>
              </a:ext>
            </a:extLst>
          </p:cNvPr>
          <p:cNvSpPr txBox="1"/>
          <p:nvPr/>
        </p:nvSpPr>
        <p:spPr>
          <a:xfrm>
            <a:off x="1290320" y="1869440"/>
            <a:ext cx="639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charset="0"/>
                <a:ea typeface="+mn-ea"/>
                <a:cs typeface="+mn-cs"/>
              </a:rPr>
              <a:t>Inspection Procedures</a:t>
            </a:r>
            <a:endParaRPr kumimoji="0" lang="en-US" sz="4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7" name="Rectangle 1027"/>
          <p:cNvSpPr>
            <a:spLocks noGrp="1" noChangeArrowheads="1"/>
          </p:cNvSpPr>
          <p:nvPr>
            <p:ph idx="1"/>
          </p:nvPr>
        </p:nvSpPr>
        <p:spPr>
          <a:xfrm>
            <a:off x="1046480" y="1690689"/>
            <a:ext cx="7244080" cy="4114800"/>
          </a:xfrm>
          <a:effectLst/>
        </p:spPr>
        <p:txBody>
          <a:bodyPr lIns="90488" tIns="44450" rIns="90488" bIns="44450">
            <a:normAutofit/>
          </a:bodyPr>
          <a:lstStyle/>
          <a:p>
            <a:pPr>
              <a:defRPr/>
            </a:pPr>
            <a:r>
              <a:rPr lang="en-US" sz="3600" dirty="0"/>
              <a:t>Compliance determination</a:t>
            </a:r>
          </a:p>
          <a:p>
            <a:pPr>
              <a:defRPr/>
            </a:pPr>
            <a:r>
              <a:rPr lang="en-US" sz="3600" dirty="0"/>
              <a:t>Complaint investigation</a:t>
            </a:r>
          </a:p>
          <a:p>
            <a:pPr>
              <a:defRPr/>
            </a:pPr>
            <a:r>
              <a:rPr lang="en-US" sz="3600" dirty="0"/>
              <a:t>Source plan approval</a:t>
            </a:r>
          </a:p>
          <a:p>
            <a:pPr>
              <a:defRPr/>
            </a:pPr>
            <a:r>
              <a:rPr lang="en-US" sz="3600" dirty="0"/>
              <a:t>Review or renewal of permits</a:t>
            </a:r>
          </a:p>
          <a:p>
            <a:pPr>
              <a:defRPr/>
            </a:pPr>
            <a:r>
              <a:rPr lang="en-US" sz="3600" dirty="0"/>
              <a:t>Special studies.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A00379E-98B4-B2ED-7FA2-4EF6241CF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Reasons for Inspections</a:t>
            </a:r>
          </a:p>
        </p:txBody>
      </p:sp>
    </p:spTree>
  </p:cSld>
  <p:clrMapOvr>
    <a:masterClrMapping/>
  </p:clrMapOvr>
  <p:transition/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5" name="Rectangle 3"/>
          <p:cNvSpPr>
            <a:spLocks noGrp="1" noChangeArrowheads="1"/>
          </p:cNvSpPr>
          <p:nvPr>
            <p:ph idx="1"/>
          </p:nvPr>
        </p:nvSpPr>
        <p:spPr>
          <a:xfrm>
            <a:off x="795338" y="1519238"/>
            <a:ext cx="6908800" cy="4114800"/>
          </a:xfrm>
          <a:effectLst/>
        </p:spPr>
        <p:txBody>
          <a:bodyPr lIns="90488" tIns="44450" rIns="90488" bIns="44450">
            <a:noAutofit/>
          </a:bodyPr>
          <a:lstStyle/>
          <a:p>
            <a:pPr>
              <a:defRPr/>
            </a:pPr>
            <a:r>
              <a:rPr lang="en-US" sz="3600" dirty="0"/>
              <a:t>Prepare inspection report form</a:t>
            </a:r>
          </a:p>
          <a:p>
            <a:pPr>
              <a:defRPr/>
            </a:pPr>
            <a:r>
              <a:rPr lang="en-US" sz="3600" dirty="0"/>
              <a:t>File review</a:t>
            </a:r>
          </a:p>
          <a:p>
            <a:pPr>
              <a:defRPr/>
            </a:pPr>
            <a:r>
              <a:rPr lang="en-US" sz="3600" dirty="0"/>
              <a:t>Regulation review</a:t>
            </a:r>
          </a:p>
          <a:p>
            <a:pPr>
              <a:defRPr/>
            </a:pPr>
            <a:r>
              <a:rPr lang="en-US" sz="3600" dirty="0"/>
              <a:t>Equipment check</a:t>
            </a:r>
          </a:p>
          <a:p>
            <a:pPr>
              <a:defRPr/>
            </a:pPr>
            <a:r>
              <a:rPr lang="en-US" sz="3600" dirty="0"/>
              <a:t>Pre-entry &amp; entry</a:t>
            </a:r>
          </a:p>
          <a:p>
            <a:pPr>
              <a:defRPr/>
            </a:pPr>
            <a:r>
              <a:rPr lang="en-US" sz="3600" dirty="0"/>
              <a:t>Pre-inspection meeting</a:t>
            </a:r>
          </a:p>
          <a:p>
            <a:pPr>
              <a:defRPr/>
            </a:pPr>
            <a:r>
              <a:rPr lang="en-US" sz="3600" dirty="0"/>
              <a:t>Permit check.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98903D-5EFD-957E-DBAB-BEC513593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Pre-Inspection</a:t>
            </a:r>
          </a:p>
        </p:txBody>
      </p:sp>
    </p:spTree>
  </p:cSld>
  <p:clrMapOvr>
    <a:masterClrMapping/>
  </p:clrMapOvr>
  <p:transition/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3" name="Rectangle 3"/>
          <p:cNvSpPr>
            <a:spLocks noGrp="1" noChangeArrowheads="1"/>
          </p:cNvSpPr>
          <p:nvPr>
            <p:ph idx="1"/>
          </p:nvPr>
        </p:nvSpPr>
        <p:spPr>
          <a:xfrm>
            <a:off x="822960" y="1558925"/>
            <a:ext cx="8077200" cy="4114800"/>
          </a:xfrm>
          <a:effectLst/>
        </p:spPr>
        <p:txBody>
          <a:bodyPr lIns="90488" tIns="44450" rIns="90488" bIns="44450">
            <a:noAutofit/>
          </a:bodyPr>
          <a:lstStyle/>
          <a:p>
            <a:pPr>
              <a:defRPr/>
            </a:pPr>
            <a:r>
              <a:rPr lang="en-US" sz="3600" dirty="0"/>
              <a:t>Visible emission evaluation</a:t>
            </a:r>
          </a:p>
          <a:p>
            <a:pPr>
              <a:defRPr/>
            </a:pPr>
            <a:r>
              <a:rPr lang="en-US" sz="3600" dirty="0"/>
              <a:t>General upkeep &amp; maintenance</a:t>
            </a:r>
          </a:p>
          <a:p>
            <a:pPr>
              <a:defRPr/>
            </a:pPr>
            <a:r>
              <a:rPr lang="en-US" sz="3600" dirty="0"/>
              <a:t>Maintenance records</a:t>
            </a:r>
          </a:p>
          <a:p>
            <a:pPr>
              <a:defRPr/>
            </a:pPr>
            <a:r>
              <a:rPr lang="en-US" sz="3600" dirty="0"/>
              <a:t>Operational records</a:t>
            </a:r>
          </a:p>
          <a:p>
            <a:pPr>
              <a:defRPr/>
            </a:pPr>
            <a:r>
              <a:rPr lang="en-US" sz="3600" dirty="0"/>
              <a:t>Any open containers?</a:t>
            </a:r>
          </a:p>
          <a:p>
            <a:pPr>
              <a:defRPr/>
            </a:pPr>
            <a:r>
              <a:rPr lang="en-US" sz="3600" dirty="0"/>
              <a:t>Self-closing containers</a:t>
            </a:r>
          </a:p>
          <a:p>
            <a:pPr>
              <a:defRPr/>
            </a:pPr>
            <a:r>
              <a:rPr lang="en-US" sz="3600" dirty="0"/>
              <a:t>Rags and waste in closed containers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A6B632-201A-A75C-376E-4F5A0C382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Inspection</a:t>
            </a:r>
          </a:p>
        </p:txBody>
      </p:sp>
    </p:spTree>
  </p:cSld>
  <p:clrMapOvr>
    <a:masterClrMapping/>
  </p:clrMapOvr>
  <p:transition/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2" descr="DSCN01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9396" name="Line 4"/>
          <p:cNvSpPr>
            <a:spLocks noChangeShapeType="1"/>
          </p:cNvSpPr>
          <p:nvPr/>
        </p:nvSpPr>
        <p:spPr bwMode="auto">
          <a:xfrm flipH="1" flipV="1">
            <a:off x="2971800" y="914400"/>
            <a:ext cx="1524000" cy="441960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99397" name="Line 5"/>
          <p:cNvSpPr>
            <a:spLocks noChangeShapeType="1"/>
          </p:cNvSpPr>
          <p:nvPr/>
        </p:nvSpPr>
        <p:spPr bwMode="auto">
          <a:xfrm flipV="1">
            <a:off x="4495800" y="762000"/>
            <a:ext cx="1752600" cy="457200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0026F-A7FC-8451-E4CA-776FA552923E}"/>
              </a:ext>
            </a:extLst>
          </p:cNvPr>
          <p:cNvSpPr txBox="1"/>
          <p:nvPr/>
        </p:nvSpPr>
        <p:spPr>
          <a:xfrm>
            <a:off x="2428240" y="5161280"/>
            <a:ext cx="4094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Closed Containers</a:t>
            </a:r>
            <a:endParaRPr lang="en-US" sz="4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Picture 1026" descr="DSCN01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8372" name="Line 1028"/>
          <p:cNvSpPr>
            <a:spLocks noChangeShapeType="1"/>
          </p:cNvSpPr>
          <p:nvPr/>
        </p:nvSpPr>
        <p:spPr bwMode="auto">
          <a:xfrm flipH="1" flipV="1">
            <a:off x="2286000" y="1981200"/>
            <a:ext cx="20320" cy="277368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1B212B-FB16-E122-838D-91DC9DB691C4}"/>
              </a:ext>
            </a:extLst>
          </p:cNvPr>
          <p:cNvSpPr txBox="1"/>
          <p:nvPr/>
        </p:nvSpPr>
        <p:spPr>
          <a:xfrm>
            <a:off x="152400" y="4572000"/>
            <a:ext cx="4323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Open</a:t>
            </a:r>
          </a:p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Container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D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EDF0C72-D23C-9AC5-9355-B9C193E83B09}"/>
              </a:ext>
            </a:extLst>
          </p:cNvPr>
          <p:cNvSpPr txBox="1"/>
          <p:nvPr/>
        </p:nvSpPr>
        <p:spPr>
          <a:xfrm>
            <a:off x="426720" y="609600"/>
            <a:ext cx="2966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>
                <a:latin typeface="Arial" charset="0"/>
              </a:rPr>
              <a:t>High Density</a:t>
            </a:r>
          </a:p>
          <a:p>
            <a:pPr algn="ctr">
              <a:defRPr/>
            </a:pPr>
            <a:r>
              <a:rPr lang="en-US" sz="3600">
                <a:latin typeface="Arial" charset="0"/>
              </a:rPr>
              <a:t>Polyethylene</a:t>
            </a:r>
            <a:endParaRPr lang="en-US" sz="3600" dirty="0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1026" descr="DSCN01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D9251A-69B9-66E6-B6DB-E103D0AC0BED}"/>
              </a:ext>
            </a:extLst>
          </p:cNvPr>
          <p:cNvSpPr txBox="1"/>
          <p:nvPr/>
        </p:nvSpPr>
        <p:spPr>
          <a:xfrm>
            <a:off x="5069840" y="995680"/>
            <a:ext cx="40741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Arial" charset="0"/>
              </a:rPr>
              <a:t>Potential</a:t>
            </a:r>
          </a:p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Arial" charset="0"/>
              </a:rPr>
              <a:t>Emissions??</a:t>
            </a:r>
          </a:p>
        </p:txBody>
      </p:sp>
    </p:spTree>
  </p:cSld>
  <p:clrMapOvr>
    <a:masterClrMapping/>
  </p:clrMapOvr>
  <p:transition/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Picture 2" descr="DSCN01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DD5BD1-B002-6380-9D7D-56CBB1C7A336}"/>
              </a:ext>
            </a:extLst>
          </p:cNvPr>
          <p:cNvSpPr txBox="1"/>
          <p:nvPr/>
        </p:nvSpPr>
        <p:spPr>
          <a:xfrm>
            <a:off x="3830320" y="640080"/>
            <a:ext cx="385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charset="0"/>
                <a:ea typeface="+mn-ea"/>
                <a:cs typeface="+mn-cs"/>
              </a:rPr>
              <a:t>Catalyst (MEKP)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charset="0"/>
                <a:ea typeface="+mn-ea"/>
                <a:cs typeface="+mn-cs"/>
              </a:rPr>
              <a:t>Emissions</a:t>
            </a:r>
          </a:p>
        </p:txBody>
      </p:sp>
    </p:spTree>
  </p:cSld>
  <p:clrMapOvr>
    <a:masterClrMapping/>
  </p:clrMapOvr>
  <p:transition/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Picture 2" descr="KESTREL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6740" name="Line 4"/>
          <p:cNvSpPr>
            <a:spLocks noChangeShapeType="1"/>
          </p:cNvSpPr>
          <p:nvPr/>
        </p:nvSpPr>
        <p:spPr bwMode="auto">
          <a:xfrm flipH="1" flipV="1">
            <a:off x="1981200" y="609600"/>
            <a:ext cx="2362200" cy="495300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56741" name="Line 5"/>
          <p:cNvSpPr>
            <a:spLocks noChangeShapeType="1"/>
          </p:cNvSpPr>
          <p:nvPr/>
        </p:nvSpPr>
        <p:spPr bwMode="auto">
          <a:xfrm flipV="1">
            <a:off x="4267200" y="838200"/>
            <a:ext cx="3505200" cy="464820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E803D8-9320-4B27-EB76-8110A7361086}"/>
              </a:ext>
            </a:extLst>
          </p:cNvPr>
          <p:cNvSpPr txBox="1"/>
          <p:nvPr/>
        </p:nvSpPr>
        <p:spPr>
          <a:xfrm>
            <a:off x="345440" y="5737651"/>
            <a:ext cx="8148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Closed Paint Containers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1" name="Rectangle 3"/>
          <p:cNvSpPr>
            <a:spLocks noGrp="1" noChangeArrowheads="1"/>
          </p:cNvSpPr>
          <p:nvPr>
            <p:ph idx="1"/>
          </p:nvPr>
        </p:nvSpPr>
        <p:spPr>
          <a:xfrm>
            <a:off x="1117600" y="1965325"/>
            <a:ext cx="6908800" cy="4114800"/>
          </a:xfrm>
          <a:effectLst/>
        </p:spPr>
        <p:txBody>
          <a:bodyPr lIns="90488" tIns="44450" rIns="90488" bIns="44450">
            <a:normAutofit lnSpcReduction="10000"/>
          </a:bodyPr>
          <a:lstStyle/>
          <a:p>
            <a:pPr>
              <a:defRPr/>
            </a:pPr>
            <a:r>
              <a:rPr lang="en-US" sz="3600" dirty="0"/>
              <a:t>Coating Application Equipment</a:t>
            </a:r>
          </a:p>
          <a:p>
            <a:pPr>
              <a:defRPr/>
            </a:pPr>
            <a:r>
              <a:rPr lang="en-US" sz="3600" dirty="0"/>
              <a:t>VOC content of solvents and other chemicals</a:t>
            </a:r>
          </a:p>
          <a:p>
            <a:pPr>
              <a:defRPr/>
            </a:pPr>
            <a:r>
              <a:rPr lang="en-US" sz="3600" dirty="0"/>
              <a:t>MSDS</a:t>
            </a:r>
          </a:p>
          <a:p>
            <a:pPr>
              <a:defRPr/>
            </a:pPr>
            <a:r>
              <a:rPr lang="en-US" sz="3600" dirty="0"/>
              <a:t>Spray Booths</a:t>
            </a:r>
          </a:p>
          <a:p>
            <a:pPr>
              <a:defRPr/>
            </a:pPr>
            <a:r>
              <a:rPr lang="en-US" sz="3600" dirty="0"/>
              <a:t>Dust control equipment</a:t>
            </a:r>
          </a:p>
          <a:p>
            <a:pPr lvl="1">
              <a:defRPr/>
            </a:pPr>
            <a:r>
              <a:rPr lang="en-US" sz="3600" dirty="0"/>
              <a:t>Filters and screens</a:t>
            </a:r>
          </a:p>
          <a:p>
            <a:pPr lvl="1">
              <a:defRPr/>
            </a:pPr>
            <a:r>
              <a:rPr lang="en-US" sz="3600" dirty="0"/>
              <a:t>Cleaned as often as necessary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DED6EA-BF32-2A18-816D-2872AD5FA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Inspection</a:t>
            </a:r>
          </a:p>
        </p:txBody>
      </p:sp>
    </p:spTree>
  </p:cSld>
  <p:clrMapOvr>
    <a:masterClrMapping/>
  </p:clrMapOvr>
  <p:transition/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0" name="Picture 1026" descr="DSCN01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5846F7A-2282-473D-3A6E-54261B77918E}"/>
              </a:ext>
            </a:extLst>
          </p:cNvPr>
          <p:cNvSpPr txBox="1"/>
          <p:nvPr/>
        </p:nvSpPr>
        <p:spPr>
          <a:xfrm>
            <a:off x="5049520" y="2705725"/>
            <a:ext cx="42976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Compliant</a:t>
            </a:r>
          </a:p>
          <a:p>
            <a:pPr algn="ctr">
              <a:defRPr/>
            </a:pPr>
            <a:r>
              <a:rPr lang="en-US" sz="4400">
                <a:solidFill>
                  <a:schemeClr val="bg1"/>
                </a:solidFill>
                <a:latin typeface="Arial" charset="0"/>
              </a:rPr>
              <a:t>Spray Gun</a:t>
            </a:r>
            <a:endParaRPr lang="en-US" sz="4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1026" descr="DSCN01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AF6934-D1B8-B1C4-EF61-B1A6F6EFC040}"/>
              </a:ext>
            </a:extLst>
          </p:cNvPr>
          <p:cNvSpPr txBox="1"/>
          <p:nvPr/>
        </p:nvSpPr>
        <p:spPr>
          <a:xfrm>
            <a:off x="4419600" y="2042160"/>
            <a:ext cx="3545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Spray</a:t>
            </a:r>
          </a:p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Booth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8" name="Picture 2" descr="DSCN01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D4F01B-6F46-B6F3-D9B6-E879926E143F}"/>
              </a:ext>
            </a:extLst>
          </p:cNvPr>
          <p:cNvSpPr txBox="1"/>
          <p:nvPr/>
        </p:nvSpPr>
        <p:spPr>
          <a:xfrm>
            <a:off x="2387600" y="3505200"/>
            <a:ext cx="476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Spray Booth Filters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Picture 2" descr="DSCN0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6200"/>
            <a:ext cx="92964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0D6235-D835-C99E-E1A9-03DE9DDB0921}"/>
              </a:ext>
            </a:extLst>
          </p:cNvPr>
          <p:cNvSpPr txBox="1"/>
          <p:nvPr/>
        </p:nvSpPr>
        <p:spPr>
          <a:xfrm>
            <a:off x="995680" y="284480"/>
            <a:ext cx="4897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Filter Inspection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1D1DF7-CCB7-B3E7-43C5-E6879D8E0D19}"/>
              </a:ext>
            </a:extLst>
          </p:cNvPr>
          <p:cNvSpPr txBox="1"/>
          <p:nvPr/>
        </p:nvSpPr>
        <p:spPr>
          <a:xfrm>
            <a:off x="0" y="655320"/>
            <a:ext cx="5496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latin typeface="Arial" charset="0"/>
              </a:rPr>
              <a:t>Inspector Safety</a:t>
            </a:r>
            <a:endParaRPr lang="en-US" sz="4800" dirty="0"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0CDC30-5D8E-9D90-92EC-6A2A77CB715E}"/>
              </a:ext>
            </a:extLst>
          </p:cNvPr>
          <p:cNvSpPr txBox="1"/>
          <p:nvPr/>
        </p:nvSpPr>
        <p:spPr>
          <a:xfrm>
            <a:off x="934720" y="1592997"/>
            <a:ext cx="7061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Arial" charset="0"/>
              </a:rPr>
              <a:t>Proper equipment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Arial" charset="0"/>
              </a:rPr>
              <a:t>Plant evacuation 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Arial" charset="0"/>
              </a:rPr>
              <a:t>Inhalation hazards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Arial" charset="0"/>
              </a:rPr>
              <a:t>Hazardous materials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Arial" charset="0"/>
              </a:rPr>
              <a:t>Chemicals  &amp;  Machinery</a:t>
            </a:r>
          </a:p>
        </p:txBody>
      </p:sp>
    </p:spTree>
  </p:cSld>
  <p:clrMapOvr>
    <a:masterClrMapping/>
  </p:clrMapOvr>
  <p:transition/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2" descr="DSCN37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" y="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2681E0-95A9-0661-C43E-1E402B0B524E}"/>
              </a:ext>
            </a:extLst>
          </p:cNvPr>
          <p:cNvSpPr txBox="1"/>
          <p:nvPr/>
        </p:nvSpPr>
        <p:spPr>
          <a:xfrm>
            <a:off x="2827020" y="3129280"/>
            <a:ext cx="3566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</a:rPr>
              <a:t>Questions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552575" y="620713"/>
            <a:ext cx="6026150" cy="3076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19050" tIns="26988" rIns="19050" bIns="26988" anchor="t"/>
          <a:lstStyle/>
          <a:p>
            <a:pPr algn="ctr">
              <a:lnSpc>
                <a:spcPct val="97305"/>
              </a:lnSpc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</a:pPr>
            <a:endParaRPr lang="en-US" sz="4800" b="1">
              <a:solidFill>
                <a:srgbClr val="00FFFF"/>
              </a:solidFill>
              <a:cs typeface="Times New Roman" pitchFamily="18" charset="0"/>
            </a:endParaRPr>
          </a:p>
        </p:txBody>
      </p:sp>
      <p:pic>
        <p:nvPicPr>
          <p:cNvPr id="18435" name="Picture 3" descr="OZONE-8hr av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7600" y="620713"/>
            <a:ext cx="6908800" cy="563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73338" y="517525"/>
            <a:ext cx="3687762" cy="701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rgbClr val="FFFFFF"/>
                </a:solidFill>
              </a:rPr>
              <a:t>OZONE Formation</a:t>
            </a:r>
          </a:p>
        </p:txBody>
      </p:sp>
      <p:pic>
        <p:nvPicPr>
          <p:cNvPr id="860165" name="in the air tonight-35 secs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0" y="3200400"/>
            <a:ext cx="271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0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016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905000"/>
            <a:ext cx="6629400" cy="44196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Low density version of PE</a:t>
            </a:r>
          </a:p>
          <a:p>
            <a:pPr>
              <a:defRPr/>
            </a:pPr>
            <a:r>
              <a:rPr lang="en-US" sz="3600" dirty="0"/>
              <a:t>Offers clarity &amp; flexibility</a:t>
            </a:r>
          </a:p>
          <a:p>
            <a:pPr>
              <a:defRPr/>
            </a:pPr>
            <a:r>
              <a:rPr lang="en-US" sz="3600" dirty="0"/>
              <a:t>Provides ductility </a:t>
            </a:r>
          </a:p>
          <a:p>
            <a:pPr>
              <a:defRPr/>
            </a:pPr>
            <a:r>
              <a:rPr lang="en-US" sz="3600" dirty="0"/>
              <a:t>Grocery &amp; garbage bags</a:t>
            </a:r>
          </a:p>
          <a:p>
            <a:pPr>
              <a:defRPr/>
            </a:pPr>
            <a:r>
              <a:rPr lang="en-US" sz="3600" dirty="0"/>
              <a:t>Shrink &amp; stretch films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A3D26E-B14B-8AA8-F830-BEC5DE69F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Low Density Polyethylene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hoice Deck 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1411" name="fast dripping water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5000" y="2971800"/>
            <a:ext cx="534988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7DEBE6-2EA1-4FFB-9F38-403EC4648E7E}"/>
              </a:ext>
            </a:extLst>
          </p:cNvPr>
          <p:cNvSpPr txBox="1"/>
          <p:nvPr/>
        </p:nvSpPr>
        <p:spPr>
          <a:xfrm>
            <a:off x="1818640" y="467360"/>
            <a:ext cx="6228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400">
                <a:latin typeface="Arial" charset="0"/>
              </a:rPr>
              <a:t>Composite Decking</a:t>
            </a:r>
            <a:endParaRPr lang="en-US" sz="5400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14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1411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828800"/>
            <a:ext cx="6629400" cy="44196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“Workhorse” of plastics</a:t>
            </a:r>
          </a:p>
          <a:p>
            <a:pPr>
              <a:defRPr/>
            </a:pPr>
            <a:r>
              <a:rPr lang="en-US" sz="3600" dirty="0"/>
              <a:t>High tensile strength</a:t>
            </a:r>
          </a:p>
          <a:p>
            <a:pPr>
              <a:defRPr/>
            </a:pPr>
            <a:r>
              <a:rPr lang="en-US" sz="3600" dirty="0"/>
              <a:t>High melting point</a:t>
            </a:r>
          </a:p>
          <a:p>
            <a:pPr>
              <a:defRPr/>
            </a:pPr>
            <a:r>
              <a:rPr lang="en-US" sz="3600" dirty="0"/>
              <a:t>Good chemical resistance</a:t>
            </a:r>
          </a:p>
          <a:p>
            <a:pPr>
              <a:defRPr/>
            </a:pPr>
            <a:r>
              <a:rPr lang="en-US" sz="3600" dirty="0"/>
              <a:t>Packaging  &amp;  carpeting</a:t>
            </a:r>
          </a:p>
          <a:p>
            <a:pPr>
              <a:defRPr/>
            </a:pPr>
            <a:r>
              <a:rPr lang="en-US" sz="3600" dirty="0"/>
              <a:t>Automotive  &amp;  appliances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E5A2354-9F4D-A0DF-4E86-5C8C627CD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Polypropylene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5" name="Rectangle 3"/>
          <p:cNvSpPr>
            <a:spLocks noGrp="1" noChangeArrowheads="1"/>
          </p:cNvSpPr>
          <p:nvPr>
            <p:ph idx="1"/>
          </p:nvPr>
        </p:nvSpPr>
        <p:spPr>
          <a:xfrm>
            <a:off x="452120" y="1503680"/>
            <a:ext cx="8295640" cy="45720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Foamed or Expanded Polystyrene  :  EPS</a:t>
            </a:r>
          </a:p>
          <a:p>
            <a:pPr>
              <a:defRPr/>
            </a:pPr>
            <a:r>
              <a:rPr lang="en-US" sz="3600" dirty="0"/>
              <a:t>Exceptional insulation properties</a:t>
            </a:r>
          </a:p>
          <a:p>
            <a:pPr>
              <a:defRPr/>
            </a:pPr>
            <a:r>
              <a:rPr lang="en-US" sz="3600" dirty="0"/>
              <a:t>Foam cups &amp; containers</a:t>
            </a:r>
          </a:p>
          <a:p>
            <a:pPr>
              <a:defRPr/>
            </a:pPr>
            <a:r>
              <a:rPr lang="en-US" sz="3600" dirty="0"/>
              <a:t>Foodservice products</a:t>
            </a:r>
          </a:p>
          <a:p>
            <a:pPr>
              <a:defRPr/>
            </a:pPr>
            <a:r>
              <a:rPr lang="en-US" sz="3600" dirty="0"/>
              <a:t>Packaging  &amp;  protecting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3DDA4E-76E5-840E-5270-EC4A24101530}"/>
              </a:ext>
            </a:extLst>
          </p:cNvPr>
          <p:cNvSpPr txBox="1"/>
          <p:nvPr/>
        </p:nvSpPr>
        <p:spPr>
          <a:xfrm>
            <a:off x="944880" y="338435"/>
            <a:ext cx="5394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/>
              <a:t>Polystyrene</a:t>
            </a:r>
            <a:endParaRPr lang="en-US" sz="5400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DCP026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5573" name="Line 5"/>
          <p:cNvSpPr>
            <a:spLocks noChangeShapeType="1"/>
          </p:cNvSpPr>
          <p:nvPr/>
        </p:nvSpPr>
        <p:spPr bwMode="auto">
          <a:xfrm flipV="1">
            <a:off x="3302000" y="3276600"/>
            <a:ext cx="3251200" cy="156966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A56BFA-6A55-97C5-899B-359FCE7D58BF}"/>
              </a:ext>
            </a:extLst>
          </p:cNvPr>
          <p:cNvSpPr txBox="1"/>
          <p:nvPr/>
        </p:nvSpPr>
        <p:spPr>
          <a:xfrm>
            <a:off x="134620" y="4704080"/>
            <a:ext cx="82372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Expanded Polystyrene </a:t>
            </a:r>
          </a:p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Foam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5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5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CP026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0"/>
            <a:ext cx="96012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6557A8-6164-58DE-A857-C1CEAA008D68}"/>
              </a:ext>
            </a:extLst>
          </p:cNvPr>
          <p:cNvSpPr txBox="1"/>
          <p:nvPr/>
        </p:nvSpPr>
        <p:spPr>
          <a:xfrm>
            <a:off x="589280" y="406400"/>
            <a:ext cx="8646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Recycled Polystyrene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DCP026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C926CF-9204-AF7E-0F6A-6B960F3EAB24}"/>
              </a:ext>
            </a:extLst>
          </p:cNvPr>
          <p:cNvSpPr txBox="1"/>
          <p:nvPr/>
        </p:nvSpPr>
        <p:spPr>
          <a:xfrm>
            <a:off x="1587500" y="731520"/>
            <a:ext cx="5740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 dirty="0">
                <a:latin typeface="Arial" charset="0"/>
              </a:rPr>
              <a:t>Recycled Polystyrene</a:t>
            </a:r>
          </a:p>
          <a:p>
            <a:pPr algn="ctr">
              <a:defRPr/>
            </a:pPr>
            <a:r>
              <a:rPr lang="en-US" sz="4400" dirty="0">
                <a:latin typeface="Arial" charset="0"/>
              </a:rPr>
              <a:t>Baseboard Molding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00200"/>
            <a:ext cx="6629400" cy="47244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Foam : bedding, auto seats, cushioning, carpet underlay</a:t>
            </a:r>
          </a:p>
          <a:p>
            <a:pPr>
              <a:defRPr/>
            </a:pPr>
            <a:r>
              <a:rPr lang="en-US" sz="3600" dirty="0"/>
              <a:t>Insulation  &amp;  flotation</a:t>
            </a:r>
          </a:p>
          <a:p>
            <a:pPr>
              <a:defRPr/>
            </a:pPr>
            <a:r>
              <a:rPr lang="en-US" sz="3600" dirty="0"/>
              <a:t>Polyurethane coatings</a:t>
            </a:r>
          </a:p>
          <a:p>
            <a:pPr>
              <a:defRPr/>
            </a:pPr>
            <a:r>
              <a:rPr lang="en-US" sz="3600" dirty="0"/>
              <a:t>Abrasion resistant : printing rolls, conveyor belts, gaskets &amp; seals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C570E7-C665-FB1D-F729-AE0FAB453E0A}"/>
              </a:ext>
            </a:extLst>
          </p:cNvPr>
          <p:cNvSpPr txBox="1"/>
          <p:nvPr/>
        </p:nvSpPr>
        <p:spPr>
          <a:xfrm>
            <a:off x="883920" y="248057"/>
            <a:ext cx="5669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/>
              <a:t>Polyurethanes</a:t>
            </a:r>
            <a:endParaRPr lang="en-US" sz="5400" dirty="0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Polyurathane I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F84E94-2983-E604-BF84-AF3FD6A257D3}"/>
              </a:ext>
            </a:extLst>
          </p:cNvPr>
          <p:cNvSpPr txBox="1"/>
          <p:nvPr/>
        </p:nvSpPr>
        <p:spPr>
          <a:xfrm>
            <a:off x="314960" y="1026160"/>
            <a:ext cx="476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latin typeface="Arial" charset="0"/>
              </a:rPr>
              <a:t>Polyurethane</a:t>
            </a:r>
          </a:p>
          <a:p>
            <a:pPr algn="ctr">
              <a:defRPr/>
            </a:pPr>
            <a:r>
              <a:rPr lang="en-US" sz="4800">
                <a:latin typeface="Arial" charset="0"/>
              </a:rPr>
              <a:t>Foam</a:t>
            </a:r>
            <a:endParaRPr lang="en-US" sz="4800" dirty="0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2057400"/>
            <a:ext cx="6629400" cy="44196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Chemical, abrasion  &amp; weather resistance</a:t>
            </a:r>
          </a:p>
          <a:p>
            <a:pPr>
              <a:defRPr/>
            </a:pPr>
            <a:r>
              <a:rPr lang="en-US" sz="3600" dirty="0"/>
              <a:t>Pipes  &amp;  sidings</a:t>
            </a:r>
          </a:p>
          <a:p>
            <a:pPr>
              <a:defRPr/>
            </a:pPr>
            <a:r>
              <a:rPr lang="en-US" sz="3600" dirty="0"/>
              <a:t>Leather-like upholstery</a:t>
            </a:r>
          </a:p>
          <a:p>
            <a:pPr>
              <a:defRPr/>
            </a:pPr>
            <a:r>
              <a:rPr lang="en-US" sz="3600" dirty="0"/>
              <a:t>Gloves, boots &amp; apparel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82A716-2230-F2DA-AD98-24586CC40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Polyvinyl Chloride  (PVC)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462" name="Rectangle 46"/>
          <p:cNvSpPr>
            <a:spLocks noGrp="1" noChangeArrowheads="1"/>
          </p:cNvSpPr>
          <p:nvPr>
            <p:ph idx="1"/>
          </p:nvPr>
        </p:nvSpPr>
        <p:spPr>
          <a:xfrm>
            <a:off x="1158239" y="2076450"/>
            <a:ext cx="6172835" cy="3816350"/>
          </a:xfrm>
          <a:effectLst/>
        </p:spPr>
        <p:txBody>
          <a:bodyPr lIns="90488" tIns="44450" rIns="90488" bIns="44450"/>
          <a:lstStyle/>
          <a:p>
            <a:pPr>
              <a:defRPr/>
            </a:pPr>
            <a:r>
              <a:rPr lang="en-US" sz="3000" b="0" dirty="0">
                <a:effectLst/>
              </a:rPr>
              <a:t>Plastic resin uses</a:t>
            </a:r>
          </a:p>
          <a:p>
            <a:pPr>
              <a:defRPr/>
            </a:pPr>
            <a:r>
              <a:rPr lang="en-US" sz="3000" b="0" dirty="0">
                <a:effectLst/>
              </a:rPr>
              <a:t>Plastic resin theory / operation</a:t>
            </a:r>
          </a:p>
          <a:p>
            <a:pPr>
              <a:defRPr/>
            </a:pPr>
            <a:r>
              <a:rPr lang="en-US" sz="3000" b="0" dirty="0">
                <a:effectLst/>
              </a:rPr>
              <a:t>Air pollution control devices</a:t>
            </a:r>
          </a:p>
          <a:p>
            <a:pPr>
              <a:defRPr/>
            </a:pPr>
            <a:r>
              <a:rPr lang="en-US" sz="3000" b="0" dirty="0">
                <a:effectLst/>
              </a:rPr>
              <a:t>Implementing regulations</a:t>
            </a:r>
          </a:p>
          <a:p>
            <a:pPr>
              <a:defRPr/>
            </a:pPr>
            <a:r>
              <a:rPr lang="en-US" sz="3000" b="0" dirty="0">
                <a:effectLst/>
              </a:rPr>
              <a:t>Typical permit conditions</a:t>
            </a:r>
          </a:p>
          <a:p>
            <a:pPr>
              <a:defRPr/>
            </a:pPr>
            <a:r>
              <a:rPr lang="en-US" sz="3000" b="0" dirty="0">
                <a:effectLst/>
              </a:rPr>
              <a:t>Inspection procedures</a:t>
            </a:r>
          </a:p>
          <a:p>
            <a:pPr>
              <a:defRPr/>
            </a:pPr>
            <a:r>
              <a:rPr lang="en-US" sz="3000" b="0" dirty="0">
                <a:effectLst/>
              </a:rPr>
              <a:t>Federal regulations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C97638-9635-5BF9-DDC0-9E296F5A442C}"/>
              </a:ext>
            </a:extLst>
          </p:cNvPr>
          <p:cNvSpPr txBox="1"/>
          <p:nvPr/>
        </p:nvSpPr>
        <p:spPr>
          <a:xfrm>
            <a:off x="701040" y="528320"/>
            <a:ext cx="5524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Course Overview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050" descr="Eastern Sier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12EF17-A99D-E315-AD79-3CF0C177AF00}"/>
              </a:ext>
            </a:extLst>
          </p:cNvPr>
          <p:cNvSpPr txBox="1"/>
          <p:nvPr/>
        </p:nvSpPr>
        <p:spPr>
          <a:xfrm>
            <a:off x="1148080" y="2505670"/>
            <a:ext cx="7294880" cy="923330"/>
          </a:xfrm>
          <a:prstGeom prst="rect">
            <a:avLst/>
          </a:prstGeom>
          <a:solidFill>
            <a:srgbClr val="000000">
              <a:alpha val="24000"/>
            </a:srgbClr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5400" dirty="0">
                <a:solidFill>
                  <a:schemeClr val="bg1"/>
                </a:solidFill>
                <a:latin typeface="Arial" charset="0"/>
              </a:rPr>
              <a:t>What are Composites?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419600"/>
          </a:xfrm>
          <a:effectLst/>
        </p:spPr>
        <p:txBody>
          <a:bodyPr/>
          <a:lstStyle/>
          <a:p>
            <a:pPr>
              <a:defRPr/>
            </a:pPr>
            <a:r>
              <a:rPr lang="en-US" sz="3200" dirty="0"/>
              <a:t>Made up of 2 or more components</a:t>
            </a:r>
          </a:p>
          <a:p>
            <a:pPr marL="3175" lvl="1" indent="-3175">
              <a:defRPr/>
            </a:pPr>
            <a:r>
              <a:rPr lang="en-US" sz="3200" dirty="0">
                <a:solidFill>
                  <a:schemeClr val="tx1"/>
                </a:solidFill>
              </a:rPr>
              <a:t>Fibrous reinforcing network embedded in the cured resin matrix</a:t>
            </a:r>
          </a:p>
          <a:p>
            <a:pPr marL="0" lvl="1" indent="1588">
              <a:defRPr/>
            </a:pPr>
            <a:r>
              <a:rPr lang="en-US" sz="3200" dirty="0"/>
              <a:t>Types of reinforcements  </a:t>
            </a:r>
          </a:p>
          <a:p>
            <a:pPr marL="0" lvl="1" indent="0">
              <a:buNone/>
              <a:defRPr/>
            </a:pPr>
            <a:r>
              <a:rPr lang="en-US" sz="3200" dirty="0">
                <a:sym typeface="Symbol" pitchFamily="18" charset="2"/>
              </a:rPr>
              <a:t>	</a:t>
            </a:r>
            <a:r>
              <a:rPr lang="en-US" sz="3200" dirty="0"/>
              <a:t> Fiberglass,  Carbon fiber &amp; Kevlar</a:t>
            </a:r>
            <a:r>
              <a:rPr lang="en-US" sz="3200" dirty="0">
                <a:sym typeface="Symbol" pitchFamily="18" charset="2"/>
              </a:rPr>
              <a:t></a:t>
            </a:r>
            <a:endParaRPr lang="en-US" sz="3200" dirty="0"/>
          </a:p>
          <a:p>
            <a:pPr marL="3175" lvl="1" indent="-3175">
              <a:defRPr/>
            </a:pPr>
            <a:r>
              <a:rPr lang="en-US" sz="3200" dirty="0">
                <a:solidFill>
                  <a:schemeClr val="tx1"/>
                </a:solidFill>
              </a:rPr>
              <a:t>Thermosetting type resin is a plastic that cures from a liquid to a solid state</a:t>
            </a:r>
          </a:p>
          <a:p>
            <a:pPr lvl="1">
              <a:buFontTx/>
              <a:buNone/>
              <a:defRPr/>
            </a:pPr>
            <a:r>
              <a:rPr lang="en-US" sz="3200" dirty="0">
                <a:solidFill>
                  <a:schemeClr val="tx1"/>
                </a:solidFill>
              </a:rPr>
              <a:t>	</a:t>
            </a:r>
            <a:r>
              <a:rPr lang="en-US" sz="3200" dirty="0">
                <a:sym typeface="Symbol" pitchFamily="18" charset="2"/>
              </a:rPr>
              <a:t></a:t>
            </a:r>
            <a:r>
              <a:rPr lang="en-US" sz="3200" dirty="0">
                <a:solidFill>
                  <a:schemeClr val="tx1"/>
                </a:solidFill>
              </a:rPr>
              <a:t>  Polyester, Vinyl, Epoxy &amp; Urethane</a:t>
            </a:r>
            <a:r>
              <a:rPr lang="en-US" sz="3200" dirty="0">
                <a:solidFill>
                  <a:schemeClr val="tx1"/>
                </a:solidFill>
                <a:effectLst/>
              </a:rPr>
              <a:t>  </a:t>
            </a:r>
            <a:endParaRPr lang="en-US" sz="3200" dirty="0">
              <a:effectLst/>
              <a:sym typeface="Symbol" pitchFamily="18" charset="2"/>
            </a:endParaRPr>
          </a:p>
          <a:p>
            <a:pPr lvl="1">
              <a:buFontTx/>
              <a:buNone/>
              <a:defRPr/>
            </a:pPr>
            <a:endParaRPr lang="en-US" sz="3200" dirty="0"/>
          </a:p>
          <a:p>
            <a:pPr lvl="1">
              <a:defRPr/>
            </a:pPr>
            <a:endParaRPr lang="en-US" sz="3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0FA8D05-C564-EDC8-B971-3ED49F231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Introduction to Composites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050" descr="Boat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DBCA74-01BA-5F45-0937-1038ABE7DE72}"/>
              </a:ext>
            </a:extLst>
          </p:cNvPr>
          <p:cNvSpPr txBox="1"/>
          <p:nvPr/>
        </p:nvSpPr>
        <p:spPr>
          <a:xfrm>
            <a:off x="5496560" y="426720"/>
            <a:ext cx="289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Composite </a:t>
            </a:r>
          </a:p>
          <a:p>
            <a:pPr algn="ctr">
              <a:defRPr/>
            </a:pPr>
            <a:r>
              <a:rPr lang="en-US" sz="4000">
                <a:solidFill>
                  <a:schemeClr val="bg1"/>
                </a:solidFill>
                <a:latin typeface="Arial" charset="0"/>
              </a:rPr>
              <a:t>Material</a:t>
            </a:r>
            <a:endParaRPr lang="en-US" sz="4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97DB16-6E1A-04EF-9982-050162C011A9}"/>
              </a:ext>
            </a:extLst>
          </p:cNvPr>
          <p:cNvSpPr txBox="1"/>
          <p:nvPr/>
        </p:nvSpPr>
        <p:spPr>
          <a:xfrm>
            <a:off x="650240" y="568960"/>
            <a:ext cx="73050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 dirty="0">
                <a:latin typeface="Arial" charset="0"/>
              </a:rPr>
              <a:t>Types of </a:t>
            </a:r>
          </a:p>
          <a:p>
            <a:pPr>
              <a:defRPr/>
            </a:pPr>
            <a:r>
              <a:rPr lang="en-US" sz="4800" dirty="0">
                <a:latin typeface="Arial" charset="0"/>
              </a:rPr>
              <a:t>Reinforcements</a:t>
            </a:r>
          </a:p>
          <a:p>
            <a:pPr>
              <a:defRPr/>
            </a:pPr>
            <a:endParaRPr lang="en-US" sz="4800" dirty="0">
              <a:latin typeface="Arial" charset="0"/>
            </a:endParaRPr>
          </a:p>
          <a:p>
            <a:pPr>
              <a:defRPr/>
            </a:pPr>
            <a:r>
              <a:rPr lang="en-US" sz="4800" dirty="0">
                <a:latin typeface="Arial" charset="0"/>
              </a:rPr>
              <a:t>•  Fiberglass</a:t>
            </a:r>
          </a:p>
          <a:p>
            <a:pPr>
              <a:defRPr/>
            </a:pPr>
            <a:r>
              <a:rPr lang="en-US" sz="4800" dirty="0">
                <a:latin typeface="Arial" charset="0"/>
              </a:rPr>
              <a:t>•  Carbon Fiber</a:t>
            </a:r>
          </a:p>
          <a:p>
            <a:pPr>
              <a:defRPr/>
            </a:pPr>
            <a:r>
              <a:rPr lang="en-US" sz="4800" dirty="0">
                <a:latin typeface="Arial" charset="0"/>
              </a:rPr>
              <a:t>•  Kevlar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1" name="Rectangle 3"/>
          <p:cNvSpPr>
            <a:spLocks noGrp="1" noChangeArrowheads="1"/>
          </p:cNvSpPr>
          <p:nvPr>
            <p:ph idx="1"/>
          </p:nvPr>
        </p:nvSpPr>
        <p:spPr>
          <a:xfrm>
            <a:off x="939800" y="1844674"/>
            <a:ext cx="6629400" cy="46482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Stiffest &amp; strongest reinforcing fibers for polymer composites</a:t>
            </a:r>
          </a:p>
          <a:p>
            <a:pPr>
              <a:defRPr/>
            </a:pPr>
            <a:r>
              <a:rPr lang="en-US" sz="3600" dirty="0"/>
              <a:t>Used together with epoxy</a:t>
            </a:r>
          </a:p>
          <a:p>
            <a:pPr>
              <a:defRPr/>
            </a:pPr>
            <a:r>
              <a:rPr lang="en-US" sz="3600" dirty="0"/>
              <a:t>Race cars</a:t>
            </a:r>
          </a:p>
          <a:p>
            <a:pPr>
              <a:defRPr/>
            </a:pPr>
            <a:r>
              <a:rPr lang="en-US" sz="3600" dirty="0"/>
              <a:t>Space applications </a:t>
            </a:r>
          </a:p>
          <a:p>
            <a:pPr>
              <a:defRPr/>
            </a:pPr>
            <a:r>
              <a:rPr lang="en-US" sz="3600" dirty="0"/>
              <a:t>Sporting  equipment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9FD332-61D6-02BF-8E7C-FF842A341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Carbon Fiber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026" descr="Carbon Fib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769A3A1-2475-0CF4-87AF-04AC4862A92F}"/>
              </a:ext>
            </a:extLst>
          </p:cNvPr>
          <p:cNvSpPr txBox="1"/>
          <p:nvPr/>
        </p:nvSpPr>
        <p:spPr>
          <a:xfrm>
            <a:off x="111760" y="1117600"/>
            <a:ext cx="5516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charset="0"/>
                <a:ea typeface="+mn-ea"/>
                <a:cs typeface="+mn-cs"/>
              </a:rPr>
              <a:t>Carbon Fiber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KESTREL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6200"/>
            <a:ext cx="94488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35DEEB-5F80-AA7A-FBC0-7637D11B4DD3}"/>
              </a:ext>
            </a:extLst>
          </p:cNvPr>
          <p:cNvSpPr txBox="1"/>
          <p:nvPr/>
        </p:nvSpPr>
        <p:spPr>
          <a:xfrm>
            <a:off x="2397760" y="3342640"/>
            <a:ext cx="4145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Carbon Fiber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KESTREL 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3" descr="KESTREL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409700"/>
            <a:ext cx="35052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47C58E-274C-6A64-69C4-3575AC7899E5}"/>
              </a:ext>
            </a:extLst>
          </p:cNvPr>
          <p:cNvSpPr txBox="1"/>
          <p:nvPr/>
        </p:nvSpPr>
        <p:spPr>
          <a:xfrm>
            <a:off x="1000760" y="289352"/>
            <a:ext cx="7625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Carbon Fiber Product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219200"/>
            <a:ext cx="7461250" cy="5018088"/>
          </a:xfrm>
          <a:effectLst/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/>
              <a:t>Made of silicon oxide</a:t>
            </a:r>
          </a:p>
          <a:p>
            <a:pPr>
              <a:defRPr/>
            </a:pPr>
            <a:r>
              <a:rPr lang="en-US" sz="3600" dirty="0"/>
              <a:t>Produced by a spinning                 process</a:t>
            </a:r>
          </a:p>
          <a:p>
            <a:pPr>
              <a:defRPr/>
            </a:pPr>
            <a:r>
              <a:rPr lang="en-US" sz="3600" dirty="0"/>
              <a:t>Pulled through a nozzle from molten glass</a:t>
            </a:r>
          </a:p>
          <a:p>
            <a:pPr>
              <a:defRPr/>
            </a:pPr>
            <a:r>
              <a:rPr lang="en-US" sz="3600" dirty="0"/>
              <a:t>Reinforcing materials </a:t>
            </a:r>
          </a:p>
          <a:p>
            <a:pPr>
              <a:defRPr/>
            </a:pPr>
            <a:r>
              <a:rPr lang="en-US" sz="3600" dirty="0"/>
              <a:t>Automotive and naval               industries, sporting equipment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D4455B-1503-3923-C023-87899220A5D5}"/>
              </a:ext>
            </a:extLst>
          </p:cNvPr>
          <p:cNvSpPr txBox="1"/>
          <p:nvPr/>
        </p:nvSpPr>
        <p:spPr>
          <a:xfrm>
            <a:off x="924560" y="205213"/>
            <a:ext cx="4033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/>
              <a:t>Fiberglass</a:t>
            </a:r>
            <a:endParaRPr lang="en-US" sz="4800" dirty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026" descr="Glass Fib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D22989-FD85-67C2-007E-6AEA50969EAF}"/>
              </a:ext>
            </a:extLst>
          </p:cNvPr>
          <p:cNvSpPr txBox="1"/>
          <p:nvPr/>
        </p:nvSpPr>
        <p:spPr>
          <a:xfrm>
            <a:off x="599440" y="406400"/>
            <a:ext cx="3220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latin typeface="Arial" charset="0"/>
              </a:rPr>
              <a:t>Fiberglass Forms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1" name="Rectangle 1027"/>
          <p:cNvSpPr>
            <a:spLocks noGrp="1" noChangeArrowheads="1"/>
          </p:cNvSpPr>
          <p:nvPr>
            <p:ph idx="1"/>
          </p:nvPr>
        </p:nvSpPr>
        <p:spPr>
          <a:xfrm>
            <a:off x="844550" y="1619250"/>
            <a:ext cx="7788275" cy="5086350"/>
          </a:xfrm>
          <a:effectLst/>
        </p:spPr>
        <p:txBody>
          <a:bodyPr lIns="90488" tIns="44450" rIns="90488" bIns="44450"/>
          <a:lstStyle/>
          <a:p>
            <a:pPr>
              <a:defRPr/>
            </a:pPr>
            <a:r>
              <a:rPr lang="en-US" sz="3000" dirty="0"/>
              <a:t>Aircraft / Aerospace / Automotive</a:t>
            </a:r>
          </a:p>
          <a:p>
            <a:pPr>
              <a:defRPr/>
            </a:pPr>
            <a:r>
              <a:rPr lang="en-US" sz="3000" dirty="0"/>
              <a:t>Marine / Railroad applications</a:t>
            </a:r>
          </a:p>
          <a:p>
            <a:pPr>
              <a:defRPr/>
            </a:pPr>
            <a:r>
              <a:rPr lang="en-US" sz="3000" dirty="0"/>
              <a:t>Electrical / Electronic components</a:t>
            </a:r>
          </a:p>
          <a:p>
            <a:pPr>
              <a:defRPr/>
            </a:pPr>
            <a:r>
              <a:rPr lang="en-US" sz="3000" dirty="0"/>
              <a:t>Construction / Building materials</a:t>
            </a:r>
          </a:p>
          <a:p>
            <a:pPr>
              <a:defRPr/>
            </a:pPr>
            <a:r>
              <a:rPr lang="en-US" sz="3000" dirty="0"/>
              <a:t>Packaging materials</a:t>
            </a:r>
          </a:p>
          <a:p>
            <a:pPr>
              <a:defRPr/>
            </a:pPr>
            <a:r>
              <a:rPr lang="en-US" sz="3000" dirty="0"/>
              <a:t>Consumer / Institutional products</a:t>
            </a:r>
          </a:p>
          <a:p>
            <a:pPr>
              <a:defRPr/>
            </a:pPr>
            <a:r>
              <a:rPr lang="en-US" sz="3000" dirty="0"/>
              <a:t>Corrosion resistant products</a:t>
            </a:r>
          </a:p>
          <a:p>
            <a:pPr>
              <a:defRPr/>
            </a:pPr>
            <a:r>
              <a:rPr lang="en-US" sz="3000" dirty="0"/>
              <a:t>Business equipment</a:t>
            </a:r>
          </a:p>
          <a:p>
            <a:pPr>
              <a:defRPr/>
            </a:pPr>
            <a:r>
              <a:rPr lang="en-US" sz="3000" dirty="0"/>
              <a:t>Furniture / Furnishings</a:t>
            </a:r>
          </a:p>
          <a:p>
            <a:pPr>
              <a:defRPr/>
            </a:pPr>
            <a:endParaRPr lang="en-US" sz="3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7FA4327-F3CB-D46F-4B2D-2067F2B07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Uses of Polyester Resins</a:t>
            </a:r>
            <a:endParaRPr lang="en-US" dirty="0"/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5" name="Rectangle 2051"/>
          <p:cNvSpPr>
            <a:spLocks noGrp="1" noChangeArrowheads="1"/>
          </p:cNvSpPr>
          <p:nvPr>
            <p:ph idx="1"/>
          </p:nvPr>
        </p:nvSpPr>
        <p:spPr>
          <a:xfrm>
            <a:off x="817880" y="1690689"/>
            <a:ext cx="6629400" cy="41910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Surfacing Mat  (Veil)</a:t>
            </a:r>
          </a:p>
          <a:p>
            <a:pPr>
              <a:defRPr/>
            </a:pPr>
            <a:r>
              <a:rPr lang="en-US" sz="3600" dirty="0"/>
              <a:t>Chopped Strand Mat </a:t>
            </a:r>
          </a:p>
          <a:p>
            <a:pPr>
              <a:defRPr/>
            </a:pPr>
            <a:r>
              <a:rPr lang="en-US" sz="3600" dirty="0"/>
              <a:t>Roving  (Spool)</a:t>
            </a:r>
          </a:p>
          <a:p>
            <a:pPr>
              <a:defRPr/>
            </a:pPr>
            <a:r>
              <a:rPr lang="en-US" sz="3600" dirty="0"/>
              <a:t>Woven Roving </a:t>
            </a:r>
          </a:p>
          <a:p>
            <a:pPr>
              <a:defRPr/>
            </a:pPr>
            <a:r>
              <a:rPr lang="en-US" sz="3600" dirty="0"/>
              <a:t>Cloth (Hand Lay-up)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669E75-DBF6-8B27-C231-0D3403170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Fiberglass Forms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026" descr="FIBERGLASS ROLL I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7FBC750-5FAA-67CF-8683-6A9D5DC1A06E}"/>
              </a:ext>
            </a:extLst>
          </p:cNvPr>
          <p:cNvSpPr txBox="1"/>
          <p:nvPr/>
        </p:nvSpPr>
        <p:spPr>
          <a:xfrm>
            <a:off x="0" y="284480"/>
            <a:ext cx="5354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6000" dirty="0">
                <a:solidFill>
                  <a:schemeClr val="bg1"/>
                </a:solidFill>
                <a:latin typeface="Arial" charset="0"/>
              </a:rPr>
              <a:t>Fiberglass</a:t>
            </a:r>
          </a:p>
          <a:p>
            <a:pPr algn="ctr">
              <a:defRPr/>
            </a:pPr>
            <a:r>
              <a:rPr lang="en-US" sz="6000" dirty="0">
                <a:solidFill>
                  <a:schemeClr val="bg1"/>
                </a:solidFill>
                <a:latin typeface="Arial" charset="0"/>
              </a:rPr>
              <a:t>Forms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050" descr="DSCN01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43FEE8-E5A4-735D-AF6E-0480AE94F5B6}"/>
              </a:ext>
            </a:extLst>
          </p:cNvPr>
          <p:cNvSpPr txBox="1"/>
          <p:nvPr/>
        </p:nvSpPr>
        <p:spPr>
          <a:xfrm>
            <a:off x="2392680" y="518160"/>
            <a:ext cx="43586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Fiberglass</a:t>
            </a:r>
          </a:p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Forms</a:t>
            </a:r>
            <a:endParaRPr lang="en-US" sz="5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0"/>
            <a:ext cx="6629400" cy="47244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High strength  </a:t>
            </a:r>
          </a:p>
          <a:p>
            <a:pPr>
              <a:defRPr/>
            </a:pPr>
            <a:r>
              <a:rPr lang="en-US" sz="3600" dirty="0"/>
              <a:t>Low price</a:t>
            </a:r>
            <a:r>
              <a:rPr lang="en-US" dirty="0"/>
              <a:t> </a:t>
            </a:r>
          </a:p>
          <a:p>
            <a:pPr>
              <a:defRPr/>
            </a:pPr>
            <a:r>
              <a:rPr lang="en-US" sz="3600" dirty="0"/>
              <a:t>Dimensional stability</a:t>
            </a:r>
          </a:p>
          <a:p>
            <a:pPr>
              <a:defRPr/>
            </a:pPr>
            <a:r>
              <a:rPr lang="en-US" sz="3600" dirty="0"/>
              <a:t>Temperature resistance </a:t>
            </a:r>
          </a:p>
          <a:p>
            <a:pPr>
              <a:defRPr/>
            </a:pPr>
            <a:r>
              <a:rPr lang="en-US" sz="3600" dirty="0"/>
              <a:t>Corrosion resistance</a:t>
            </a:r>
          </a:p>
          <a:p>
            <a:pPr>
              <a:defRPr/>
            </a:pPr>
            <a:r>
              <a:rPr lang="en-US" sz="3600" dirty="0"/>
              <a:t>Low weight</a:t>
            </a:r>
          </a:p>
          <a:p>
            <a:pPr>
              <a:defRPr/>
            </a:pPr>
            <a:r>
              <a:rPr lang="en-US" sz="3600" dirty="0"/>
              <a:t>Excellent dielectric properties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130956-1225-B1CF-0AFD-5D9DEBDCF157}"/>
              </a:ext>
            </a:extLst>
          </p:cNvPr>
          <p:cNvSpPr txBox="1"/>
          <p:nvPr/>
        </p:nvSpPr>
        <p:spPr>
          <a:xfrm>
            <a:off x="1143000" y="274320"/>
            <a:ext cx="685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/>
              <a:t>Fiberglass Advantages</a:t>
            </a:r>
            <a:endParaRPr lang="en-US" sz="4800" dirty="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Boat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C15C066-A9B1-277A-DCCB-63EBF6DCFE89}"/>
              </a:ext>
            </a:extLst>
          </p:cNvPr>
          <p:cNvSpPr txBox="1"/>
          <p:nvPr/>
        </p:nvSpPr>
        <p:spPr>
          <a:xfrm>
            <a:off x="3515360" y="792480"/>
            <a:ext cx="4226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Fiberglass Product</a:t>
            </a:r>
            <a:endParaRPr lang="en-US" sz="5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026" descr="DSCN29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810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314A444-EBAF-6F86-3A5E-459FFA5F84D2}"/>
              </a:ext>
            </a:extLst>
          </p:cNvPr>
          <p:cNvSpPr txBox="1"/>
          <p:nvPr/>
        </p:nvSpPr>
        <p:spPr>
          <a:xfrm>
            <a:off x="629920" y="4177159"/>
            <a:ext cx="4196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6000">
                <a:solidFill>
                  <a:schemeClr val="bg1"/>
                </a:solidFill>
                <a:latin typeface="Arial" charset="0"/>
              </a:rPr>
              <a:t>Fiberglass</a:t>
            </a:r>
          </a:p>
          <a:p>
            <a:pPr algn="ctr">
              <a:defRPr/>
            </a:pPr>
            <a:r>
              <a:rPr lang="en-US" sz="6000">
                <a:solidFill>
                  <a:schemeClr val="bg1"/>
                </a:solidFill>
                <a:latin typeface="Arial" charset="0"/>
              </a:rPr>
              <a:t>Spa</a:t>
            </a:r>
            <a:endParaRPr lang="en-US" sz="6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1" name="Rectangle 3"/>
          <p:cNvSpPr>
            <a:spLocks noGrp="1" noChangeArrowheads="1"/>
          </p:cNvSpPr>
          <p:nvPr>
            <p:ph idx="1"/>
          </p:nvPr>
        </p:nvSpPr>
        <p:spPr>
          <a:xfrm>
            <a:off x="1021080" y="1778000"/>
            <a:ext cx="6629400" cy="337312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E-glass  and  S-glass</a:t>
            </a:r>
          </a:p>
          <a:p>
            <a:pPr lvl="1">
              <a:defRPr/>
            </a:pPr>
            <a:r>
              <a:rPr lang="en-US" sz="3300" dirty="0"/>
              <a:t>E-glass  </a:t>
            </a:r>
            <a:r>
              <a:rPr lang="en-US" sz="3300" dirty="0">
                <a:sym typeface="Symbol" pitchFamily="18" charset="2"/>
              </a:rPr>
              <a:t>  G</a:t>
            </a:r>
            <a:r>
              <a:rPr lang="en-US" sz="3300" dirty="0"/>
              <a:t>ood electrical properties</a:t>
            </a:r>
          </a:p>
          <a:p>
            <a:pPr lvl="1">
              <a:defRPr/>
            </a:pPr>
            <a:r>
              <a:rPr lang="en-US" sz="3300" dirty="0"/>
              <a:t>S-glass  </a:t>
            </a:r>
            <a:r>
              <a:rPr lang="en-US" sz="3300" dirty="0">
                <a:sym typeface="Symbol" pitchFamily="18" charset="2"/>
              </a:rPr>
              <a:t>  V</a:t>
            </a:r>
            <a:r>
              <a:rPr lang="en-US" sz="3300" dirty="0"/>
              <a:t>ery strong, stiff, and temperature resistant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3B7271-6597-7719-DF94-95487F9D6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Types of Fiberglass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5" name="Rectangle 3"/>
          <p:cNvSpPr>
            <a:spLocks noGrp="1" noChangeArrowheads="1"/>
          </p:cNvSpPr>
          <p:nvPr>
            <p:ph idx="1"/>
          </p:nvPr>
        </p:nvSpPr>
        <p:spPr>
          <a:xfrm>
            <a:off x="970280" y="1772920"/>
            <a:ext cx="6629400" cy="46482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Most used composites</a:t>
            </a:r>
          </a:p>
          <a:p>
            <a:pPr>
              <a:defRPr/>
            </a:pPr>
            <a:r>
              <a:rPr lang="en-US" sz="3600" dirty="0"/>
              <a:t>Temp resistance &amp; strength</a:t>
            </a:r>
          </a:p>
          <a:p>
            <a:pPr>
              <a:defRPr/>
            </a:pPr>
            <a:r>
              <a:rPr lang="en-US" sz="3600" dirty="0"/>
              <a:t>Impregnating fibers with liquid epoxy resins</a:t>
            </a:r>
          </a:p>
          <a:p>
            <a:pPr>
              <a:defRPr/>
            </a:pPr>
            <a:r>
              <a:rPr lang="en-US" sz="3600" dirty="0"/>
              <a:t>Aircraft components </a:t>
            </a:r>
          </a:p>
          <a:p>
            <a:pPr>
              <a:defRPr/>
            </a:pPr>
            <a:r>
              <a:rPr lang="en-US" sz="3600" dirty="0"/>
              <a:t>Casings for missiles, pipes, tanks, pressure vessels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FAAE5A-E870-B8EB-FEF6-00E70BA78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Glass Fiber Reinforced Resin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9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752600"/>
            <a:ext cx="7315200" cy="46482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Lightweight Flexible Comfortable</a:t>
            </a:r>
          </a:p>
          <a:p>
            <a:pPr>
              <a:defRPr/>
            </a:pPr>
            <a:r>
              <a:rPr lang="en-US" sz="3600" dirty="0"/>
              <a:t>High Tensile Strength </a:t>
            </a:r>
          </a:p>
          <a:p>
            <a:pPr>
              <a:defRPr/>
            </a:pPr>
            <a:r>
              <a:rPr lang="en-US" sz="3600" dirty="0"/>
              <a:t>Excellent Dimensional Stability</a:t>
            </a:r>
          </a:p>
          <a:p>
            <a:pPr>
              <a:defRPr/>
            </a:pPr>
            <a:r>
              <a:rPr lang="en-US" sz="3600" dirty="0"/>
              <a:t>High Flame Resistant</a:t>
            </a:r>
          </a:p>
          <a:p>
            <a:pPr>
              <a:defRPr/>
            </a:pPr>
            <a:r>
              <a:rPr lang="en-US" sz="3600" dirty="0"/>
              <a:t>High Chemical Resistant</a:t>
            </a:r>
          </a:p>
          <a:p>
            <a:pPr>
              <a:defRPr/>
            </a:pPr>
            <a:r>
              <a:rPr lang="en-US" sz="3600" dirty="0"/>
              <a:t>Used with epoxy or vinyl resin</a:t>
            </a:r>
          </a:p>
          <a:p>
            <a:pPr>
              <a:defRPr/>
            </a:pPr>
            <a:endParaRPr lang="en-US" sz="3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AB4D2B5-D982-B622-EDEC-249F36C10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3384550" cy="1325563"/>
          </a:xfrm>
        </p:spPr>
        <p:txBody>
          <a:bodyPr>
            <a:normAutofit/>
          </a:bodyPr>
          <a:lstStyle/>
          <a:p>
            <a:r>
              <a:rPr lang="en-US" sz="5400" dirty="0"/>
              <a:t>Kevlar</a:t>
            </a:r>
            <a:r>
              <a:rPr lang="en-US" sz="5400" dirty="0">
                <a:sym typeface="Symbol" pitchFamily="18" charset="2"/>
              </a:rPr>
              <a:t></a:t>
            </a:r>
            <a:endParaRPr lang="en-US" sz="5400" dirty="0"/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B2_stealth bomb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2067" name="Picture 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58400" y="3352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5CC8AE-2D54-D184-FFCA-D9874F55DC1F}"/>
              </a:ext>
            </a:extLst>
          </p:cNvPr>
          <p:cNvSpPr txBox="1"/>
          <p:nvPr/>
        </p:nvSpPr>
        <p:spPr>
          <a:xfrm>
            <a:off x="2103120" y="477520"/>
            <a:ext cx="5323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6000">
                <a:solidFill>
                  <a:schemeClr val="bg1"/>
                </a:solidFill>
                <a:latin typeface="Arial" charset="0"/>
              </a:rPr>
              <a:t>Kevlar Product</a:t>
            </a:r>
            <a:endParaRPr lang="en-US" sz="6000" dirty="0">
              <a:solidFill>
                <a:schemeClr val="bg1"/>
              </a:solidFill>
              <a:latin typeface="Arial" charset="0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20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206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hoice Deck I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787737-0DD3-7E5E-72DD-504B26E26CC9}"/>
              </a:ext>
            </a:extLst>
          </p:cNvPr>
          <p:cNvSpPr txBox="1"/>
          <p:nvPr/>
        </p:nvSpPr>
        <p:spPr>
          <a:xfrm>
            <a:off x="4399280" y="4541520"/>
            <a:ext cx="5415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Composite Decking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7" name="Rectangle 1027"/>
          <p:cNvSpPr>
            <a:spLocks noGrp="1" noChangeArrowheads="1"/>
          </p:cNvSpPr>
          <p:nvPr>
            <p:ph idx="1"/>
          </p:nvPr>
        </p:nvSpPr>
        <p:spPr>
          <a:xfrm>
            <a:off x="944880" y="1676400"/>
            <a:ext cx="7589520" cy="46482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Protective &amp; Performance Apparel</a:t>
            </a:r>
          </a:p>
          <a:p>
            <a:pPr>
              <a:defRPr/>
            </a:pPr>
            <a:r>
              <a:rPr lang="en-US" sz="3600" dirty="0"/>
              <a:t>Composites : aircraft parts/boats </a:t>
            </a:r>
          </a:p>
          <a:p>
            <a:pPr>
              <a:defRPr/>
            </a:pPr>
            <a:r>
              <a:rPr lang="en-US" sz="3600" dirty="0"/>
              <a:t>Fiber-Optic Cables</a:t>
            </a:r>
          </a:p>
          <a:p>
            <a:pPr>
              <a:defRPr/>
            </a:pPr>
            <a:r>
              <a:rPr lang="en-US" sz="3600" dirty="0"/>
              <a:t>Tires</a:t>
            </a:r>
          </a:p>
          <a:p>
            <a:pPr>
              <a:defRPr/>
            </a:pPr>
            <a:r>
              <a:rPr lang="en-US" sz="3600" dirty="0"/>
              <a:t>Ropes &amp; Cables</a:t>
            </a:r>
          </a:p>
          <a:p>
            <a:pPr>
              <a:defRPr/>
            </a:pPr>
            <a:r>
              <a:rPr lang="en-US" sz="3600" dirty="0"/>
              <a:t>Brake Pads &amp; Clutch Linings</a:t>
            </a:r>
          </a:p>
          <a:p>
            <a:pPr>
              <a:defRPr/>
            </a:pPr>
            <a:r>
              <a:rPr lang="en-US" sz="3600" dirty="0"/>
              <a:t>Power Transmission Belts / Hoses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8DDC10-9042-7C7D-5196-9924FC7168A2}"/>
              </a:ext>
            </a:extLst>
          </p:cNvPr>
          <p:cNvSpPr txBox="1"/>
          <p:nvPr/>
        </p:nvSpPr>
        <p:spPr>
          <a:xfrm>
            <a:off x="863600" y="372348"/>
            <a:ext cx="406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Kevlar</a:t>
            </a:r>
            <a:r>
              <a:rPr lang="en-US" sz="5400" dirty="0">
                <a:sym typeface="Symbol" pitchFamily="18" charset="2"/>
              </a:rPr>
              <a:t></a:t>
            </a:r>
            <a:endParaRPr lang="en-US" sz="5400" dirty="0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1026" descr="blackhaw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6947" name="hcopter2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01200" y="3505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AE055C-136E-8581-22A2-5C277A1503C8}"/>
              </a:ext>
            </a:extLst>
          </p:cNvPr>
          <p:cNvSpPr txBox="1"/>
          <p:nvPr/>
        </p:nvSpPr>
        <p:spPr>
          <a:xfrm>
            <a:off x="731520" y="701040"/>
            <a:ext cx="4226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Kevlar</a:t>
            </a:r>
          </a:p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Product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69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6947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BryceCany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462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088436-AB3C-5132-7E85-CFD6E56D8BD3}"/>
              </a:ext>
            </a:extLst>
          </p:cNvPr>
          <p:cNvSpPr txBox="1"/>
          <p:nvPr/>
        </p:nvSpPr>
        <p:spPr>
          <a:xfrm>
            <a:off x="873760" y="508000"/>
            <a:ext cx="7142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 dirty="0">
                <a:solidFill>
                  <a:schemeClr val="bg1"/>
                </a:solidFill>
                <a:latin typeface="Arial" charset="0"/>
              </a:rPr>
              <a:t>Let’s Discuss Types of Plastic Materials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8077200" cy="4572000"/>
          </a:xfrm>
        </p:spPr>
        <p:txBody>
          <a:bodyPr/>
          <a:lstStyle/>
          <a:p>
            <a:pPr>
              <a:defRPr/>
            </a:pPr>
            <a:r>
              <a:rPr lang="en-US" sz="3600" dirty="0"/>
              <a:t>Thermoplastic Resins</a:t>
            </a:r>
          </a:p>
          <a:p>
            <a:pPr lvl="1">
              <a:defRPr/>
            </a:pPr>
            <a:r>
              <a:rPr lang="en-US" dirty="0"/>
              <a:t>Become fluid upon heating</a:t>
            </a:r>
          </a:p>
          <a:p>
            <a:pPr lvl="1">
              <a:defRPr/>
            </a:pPr>
            <a:r>
              <a:rPr lang="en-US" dirty="0"/>
              <a:t>Repeatable &amp;  reversible process</a:t>
            </a:r>
          </a:p>
          <a:p>
            <a:pPr lvl="1">
              <a:defRPr/>
            </a:pPr>
            <a:r>
              <a:rPr lang="en-US" dirty="0"/>
              <a:t>No chemical change</a:t>
            </a:r>
          </a:p>
          <a:p>
            <a:pPr lvl="1">
              <a:defRPr/>
            </a:pPr>
            <a:r>
              <a:rPr lang="en-US" dirty="0"/>
              <a:t>No permanent change in physical prop.</a:t>
            </a:r>
          </a:p>
          <a:p>
            <a:pPr lvl="1">
              <a:defRPr/>
            </a:pPr>
            <a:r>
              <a:rPr lang="en-US" dirty="0"/>
              <a:t>Readily extruded or molded </a:t>
            </a:r>
          </a:p>
          <a:p>
            <a:pPr lvl="1">
              <a:defRPr/>
            </a:pPr>
            <a:r>
              <a:rPr lang="en-US" dirty="0"/>
              <a:t>E.g..  film, fibers, bottles etc.</a:t>
            </a:r>
          </a:p>
          <a:p>
            <a:pPr lvl="1">
              <a:defRPr/>
            </a:pPr>
            <a:endParaRPr lang="en-US" dirty="0"/>
          </a:p>
          <a:p>
            <a:pPr marL="342900" lvl="1" indent="0">
              <a:buNone/>
              <a:defRPr/>
            </a:pPr>
            <a:r>
              <a:rPr lang="en-US" dirty="0"/>
              <a:t>Polyethylene, Polystyrene &amp; Polypropylene  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0EB28D-AAB5-AD09-2E26-78B8A81D3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Types of Plastic Materials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495800"/>
          </a:xfrm>
        </p:spPr>
        <p:txBody>
          <a:bodyPr/>
          <a:lstStyle/>
          <a:p>
            <a:pPr>
              <a:defRPr/>
            </a:pPr>
            <a:r>
              <a:rPr lang="en-US" sz="3600" dirty="0"/>
              <a:t>Thermosetting Resins</a:t>
            </a:r>
            <a:endParaRPr lang="en-US" sz="4000" dirty="0"/>
          </a:p>
          <a:p>
            <a:pPr lvl="1">
              <a:defRPr/>
            </a:pPr>
            <a:r>
              <a:rPr lang="en-US" dirty="0"/>
              <a:t>Irreversibly polymerizes and solidifies </a:t>
            </a:r>
          </a:p>
          <a:p>
            <a:pPr lvl="1">
              <a:defRPr/>
            </a:pPr>
            <a:r>
              <a:rPr lang="en-US" dirty="0"/>
              <a:t>Chemical structure permanently altered</a:t>
            </a:r>
          </a:p>
          <a:p>
            <a:pPr lvl="1">
              <a:defRPr/>
            </a:pPr>
            <a:r>
              <a:rPr lang="en-US" dirty="0"/>
              <a:t>Cannot be resoftened</a:t>
            </a:r>
          </a:p>
          <a:p>
            <a:pPr lvl="1">
              <a:defRPr/>
            </a:pPr>
            <a:r>
              <a:rPr lang="en-US" dirty="0"/>
              <a:t>Process called curing or hardening </a:t>
            </a:r>
          </a:p>
          <a:p>
            <a:pPr lvl="1">
              <a:defRPr/>
            </a:pPr>
            <a:r>
              <a:rPr lang="en-US" dirty="0"/>
              <a:t>E.g..  Molding, casting, powder coating</a:t>
            </a:r>
          </a:p>
          <a:p>
            <a:pPr lvl="1">
              <a:buFontTx/>
              <a:buNone/>
              <a:defRPr/>
            </a:pPr>
            <a:endParaRPr lang="en-US" dirty="0"/>
          </a:p>
          <a:p>
            <a:pPr lvl="1">
              <a:buFontTx/>
              <a:buNone/>
              <a:defRPr/>
            </a:pPr>
            <a:r>
              <a:rPr lang="en-US" dirty="0"/>
              <a:t>Polyurethanes, Polyester &amp; Epoxy resins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B4E9D2-2D63-7795-2FB5-34709AF08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Types of Plastic Materials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457200" y="1981200"/>
            <a:ext cx="8305800" cy="4495800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7828" name="Line 4"/>
          <p:cNvSpPr>
            <a:spLocks noChangeShapeType="1"/>
          </p:cNvSpPr>
          <p:nvPr/>
        </p:nvSpPr>
        <p:spPr bwMode="auto">
          <a:xfrm>
            <a:off x="3962400" y="1981200"/>
            <a:ext cx="0" cy="4495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7829" name="Line 5"/>
          <p:cNvSpPr>
            <a:spLocks noChangeShapeType="1"/>
          </p:cNvSpPr>
          <p:nvPr/>
        </p:nvSpPr>
        <p:spPr bwMode="auto">
          <a:xfrm>
            <a:off x="457200" y="2590800"/>
            <a:ext cx="8305800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6662" name="Text Box 6"/>
          <p:cNvSpPr txBox="1">
            <a:spLocks noChangeArrowheads="1"/>
          </p:cNvSpPr>
          <p:nvPr/>
        </p:nvSpPr>
        <p:spPr bwMode="auto">
          <a:xfrm>
            <a:off x="685800" y="1995488"/>
            <a:ext cx="8001000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latin typeface="Arial" charset="0"/>
              </a:rPr>
              <a:t>Thermoplastic                Thermosetting</a:t>
            </a:r>
            <a:endParaRPr lang="en-US" sz="3200" dirty="0"/>
          </a:p>
          <a:p>
            <a:pPr>
              <a:defRPr/>
            </a:pPr>
            <a:endParaRPr lang="en-US" sz="3200" dirty="0"/>
          </a:p>
          <a:p>
            <a:pPr>
              <a:defRPr/>
            </a:pPr>
            <a:r>
              <a:rPr lang="en-US" sz="2800" dirty="0">
                <a:latin typeface="Arial" charset="0"/>
              </a:rPr>
              <a:t>Faster molding           Design constraints</a:t>
            </a:r>
          </a:p>
          <a:p>
            <a:pPr>
              <a:defRPr/>
            </a:pPr>
            <a:r>
              <a:rPr lang="en-US" sz="2800" dirty="0">
                <a:latin typeface="Arial" charset="0"/>
              </a:rPr>
              <a:t>Lower emissions        Limited unit production</a:t>
            </a:r>
          </a:p>
          <a:p>
            <a:pPr>
              <a:defRPr/>
            </a:pPr>
            <a:r>
              <a:rPr lang="en-US" sz="2800" dirty="0">
                <a:latin typeface="Arial" charset="0"/>
              </a:rPr>
              <a:t>Lower costs                Performance requirements Easy recycling            Market demands</a:t>
            </a:r>
          </a:p>
          <a:p>
            <a:pPr>
              <a:defRPr/>
            </a:pPr>
            <a:r>
              <a:rPr lang="en-US" sz="2800" dirty="0">
                <a:latin typeface="Arial" charset="0"/>
              </a:rPr>
              <a:t>Low labor intensity</a:t>
            </a:r>
            <a:r>
              <a:rPr lang="en-US" sz="3200" dirty="0"/>
              <a:t>					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49928D-9E9B-316E-16AA-930D3A341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Thermoplastic vs. Thermosetting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8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1" name="Picture 3" descr="Boat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66863"/>
            <a:ext cx="9144000" cy="529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8037" name="Rectangle 5"/>
          <p:cNvSpPr>
            <a:spLocks noChangeArrowheads="1"/>
          </p:cNvSpPr>
          <p:nvPr/>
        </p:nvSpPr>
        <p:spPr bwMode="auto">
          <a:xfrm>
            <a:off x="0" y="1676400"/>
            <a:ext cx="91440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 </a:t>
            </a:r>
            <a:r>
              <a:rPr lang="en-US" sz="3600" dirty="0">
                <a:solidFill>
                  <a:schemeClr val="bg1"/>
                </a:solidFill>
                <a:latin typeface="Arial" charset="0"/>
              </a:rPr>
              <a:t>Resins						Fiberglass</a:t>
            </a:r>
          </a:p>
          <a:p>
            <a:pPr>
              <a:defRPr/>
            </a:pPr>
            <a:r>
              <a:rPr lang="en-US" sz="3600" dirty="0">
                <a:solidFill>
                  <a:schemeClr val="bg1"/>
                </a:solidFill>
                <a:latin typeface="Arial" charset="0"/>
              </a:rPr>
              <a:t>  Fiber substrate			         Catalysts</a:t>
            </a:r>
          </a:p>
          <a:p>
            <a:pPr>
              <a:defRPr/>
            </a:pPr>
            <a:endParaRPr lang="en-US" sz="3600" dirty="0">
              <a:solidFill>
                <a:schemeClr val="bg1"/>
              </a:solidFill>
              <a:latin typeface="Arial" charset="0"/>
            </a:endParaRPr>
          </a:p>
          <a:p>
            <a:pPr>
              <a:defRPr/>
            </a:pPr>
            <a:endParaRPr lang="en-US" sz="3600" dirty="0">
              <a:solidFill>
                <a:schemeClr val="bg1"/>
              </a:solidFill>
              <a:latin typeface="Arial" charset="0"/>
            </a:endParaRPr>
          </a:p>
          <a:p>
            <a:pPr>
              <a:defRPr/>
            </a:pPr>
            <a:endParaRPr lang="en-US" sz="3600" dirty="0">
              <a:solidFill>
                <a:schemeClr val="bg1"/>
              </a:solidFill>
              <a:latin typeface="Arial" charset="0"/>
            </a:endParaRPr>
          </a:p>
          <a:p>
            <a:pPr>
              <a:defRPr/>
            </a:pPr>
            <a:endParaRPr lang="en-US" sz="3600" dirty="0">
              <a:solidFill>
                <a:schemeClr val="bg1"/>
              </a:solidFill>
              <a:latin typeface="Arial" charset="0"/>
            </a:endParaRPr>
          </a:p>
          <a:p>
            <a:pPr>
              <a:defRPr/>
            </a:pPr>
            <a:endParaRPr lang="en-US" sz="3600" dirty="0">
              <a:solidFill>
                <a:schemeClr val="bg1"/>
              </a:solidFill>
              <a:latin typeface="Arial" charset="0"/>
            </a:endParaRPr>
          </a:p>
          <a:p>
            <a:pPr>
              <a:defRPr/>
            </a:pPr>
            <a:r>
              <a:rPr lang="en-US" sz="3600" dirty="0">
                <a:solidFill>
                  <a:schemeClr val="bg1"/>
                </a:solidFill>
                <a:latin typeface="Arial" charset="0"/>
              </a:rPr>
              <a:t>  Additives				          Solvents</a:t>
            </a:r>
          </a:p>
          <a:p>
            <a:pPr>
              <a:defRPr/>
            </a:pPr>
            <a:r>
              <a:rPr lang="en-US" sz="3600" dirty="0">
                <a:solidFill>
                  <a:schemeClr val="bg1"/>
                </a:solidFill>
                <a:latin typeface="Arial" charset="0"/>
              </a:rPr>
              <a:t>  Initiators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1D6513-7B6A-59F8-AA1A-64D1542A1C04}"/>
              </a:ext>
            </a:extLst>
          </p:cNvPr>
          <p:cNvSpPr txBox="1"/>
          <p:nvPr/>
        </p:nvSpPr>
        <p:spPr>
          <a:xfrm>
            <a:off x="599440" y="375136"/>
            <a:ext cx="4348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solidFill>
                  <a:schemeClr val="bg1"/>
                </a:solidFill>
              </a:rPr>
              <a:t>Raw Materials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1026" descr="DSCN0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DF6EB7-86D9-4B82-5B8F-13563087956A}"/>
              </a:ext>
            </a:extLst>
          </p:cNvPr>
          <p:cNvSpPr txBox="1"/>
          <p:nvPr/>
        </p:nvSpPr>
        <p:spPr>
          <a:xfrm>
            <a:off x="2082800" y="4561840"/>
            <a:ext cx="476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Typical Raw Materials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050" descr="Boat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281E2A-C045-82A0-B59A-A77AE642310D}"/>
              </a:ext>
            </a:extLst>
          </p:cNvPr>
          <p:cNvSpPr txBox="1"/>
          <p:nvPr/>
        </p:nvSpPr>
        <p:spPr>
          <a:xfrm>
            <a:off x="670560" y="566410"/>
            <a:ext cx="68478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6000" dirty="0">
                <a:solidFill>
                  <a:schemeClr val="bg1"/>
                </a:solidFill>
                <a:latin typeface="Arial" charset="0"/>
              </a:rPr>
              <a:t>What is a Resin?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8077200" cy="45720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Two Common Types</a:t>
            </a:r>
            <a:endParaRPr lang="en-US" dirty="0"/>
          </a:p>
          <a:p>
            <a:pPr>
              <a:buFontTx/>
              <a:buNone/>
              <a:defRPr/>
            </a:pPr>
            <a:r>
              <a:rPr lang="en-US" dirty="0"/>
              <a:t>	</a:t>
            </a:r>
            <a:r>
              <a:rPr lang="en-US" dirty="0">
                <a:sym typeface="Symbol" pitchFamily="18" charset="2"/>
              </a:rPr>
              <a:t>   Epoxy   &amp;   Polyester</a:t>
            </a:r>
          </a:p>
          <a:p>
            <a:pPr>
              <a:buFontTx/>
              <a:buNone/>
              <a:defRPr/>
            </a:pPr>
            <a:r>
              <a:rPr lang="en-US" dirty="0">
                <a:sym typeface="Symbol" pitchFamily="18" charset="2"/>
              </a:rPr>
              <a:t>	   Molding, Laminating, Casting ….</a:t>
            </a:r>
          </a:p>
          <a:p>
            <a:pPr>
              <a:buFontTx/>
              <a:buNone/>
              <a:defRPr/>
            </a:pPr>
            <a:endParaRPr lang="en-US" dirty="0">
              <a:sym typeface="Symbol" pitchFamily="18" charset="2"/>
            </a:endParaRPr>
          </a:p>
          <a:p>
            <a:pPr lvl="1">
              <a:defRPr/>
            </a:pPr>
            <a:r>
              <a:rPr lang="en-US" sz="3600" dirty="0"/>
              <a:t>   Epoxy  </a:t>
            </a:r>
          </a:p>
          <a:p>
            <a:pPr lvl="1">
              <a:buFontTx/>
              <a:buNone/>
              <a:defRPr/>
            </a:pPr>
            <a:r>
              <a:rPr lang="en-US" sz="3000" dirty="0">
                <a:sym typeface="Symbol" pitchFamily="18" charset="2"/>
              </a:rPr>
              <a:t>   Higher Performance &amp; Higher Price</a:t>
            </a:r>
          </a:p>
          <a:p>
            <a:pPr lvl="1">
              <a:buFontTx/>
              <a:buNone/>
              <a:defRPr/>
            </a:pPr>
            <a:r>
              <a:rPr lang="en-US" sz="3000" dirty="0">
                <a:sym typeface="Symbol" pitchFamily="18" charset="2"/>
              </a:rPr>
              <a:t>   High Strength, Weight Critical </a:t>
            </a:r>
          </a:p>
          <a:p>
            <a:pPr lvl="1">
              <a:buFontTx/>
              <a:buNone/>
              <a:defRPr/>
            </a:pPr>
            <a:r>
              <a:rPr lang="en-US" sz="3000" dirty="0">
                <a:sym typeface="Symbol" pitchFamily="18" charset="2"/>
              </a:rPr>
              <a:t>   Dimensionally Accurate Applications</a:t>
            </a:r>
            <a:endParaRPr lang="en-US" sz="3000" dirty="0"/>
          </a:p>
          <a:p>
            <a:pPr lvl="1">
              <a:defRPr/>
            </a:pPr>
            <a:endParaRPr lang="en-US" sz="3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A1D007F-38EE-C85F-8519-648326320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Thermoset Resins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9" name="Rectangle 3"/>
          <p:cNvSpPr>
            <a:spLocks noGrp="1" noChangeArrowheads="1"/>
          </p:cNvSpPr>
          <p:nvPr>
            <p:ph idx="1"/>
          </p:nvPr>
        </p:nvSpPr>
        <p:spPr>
          <a:xfrm>
            <a:off x="716280" y="1429099"/>
            <a:ext cx="7185025" cy="5238750"/>
          </a:xfrm>
          <a:effectLst/>
        </p:spPr>
        <p:txBody>
          <a:bodyPr lIns="90488" tIns="44450" rIns="90488" bIns="44450"/>
          <a:lstStyle/>
          <a:p>
            <a:pPr>
              <a:lnSpc>
                <a:spcPct val="90000"/>
              </a:lnSpc>
              <a:defRPr/>
            </a:pPr>
            <a:r>
              <a:rPr lang="en-US" sz="2800" dirty="0"/>
              <a:t>Structural strength &amp; rigidity 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Heat resistance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Corrosion resistance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Dielectric strength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Design flexibility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Low finish cost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Moisture resistance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Reuse &amp; recycle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Light weight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Durable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3B661B-F83E-9422-6737-6FC59B301CC8}"/>
              </a:ext>
            </a:extLst>
          </p:cNvPr>
          <p:cNvSpPr txBox="1"/>
          <p:nvPr/>
        </p:nvSpPr>
        <p:spPr>
          <a:xfrm>
            <a:off x="917363" y="480556"/>
            <a:ext cx="3654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Advantages</a:t>
            </a: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Thunderbird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8995" name="Picture 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72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CD585C-0398-8F01-A58D-448F6A3E0E16}"/>
              </a:ext>
            </a:extLst>
          </p:cNvPr>
          <p:cNvSpPr txBox="1"/>
          <p:nvPr/>
        </p:nvSpPr>
        <p:spPr>
          <a:xfrm>
            <a:off x="510540" y="3068320"/>
            <a:ext cx="323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Epoxy</a:t>
            </a:r>
          </a:p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Resin</a:t>
            </a:r>
          </a:p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Product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89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8995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8077200" cy="4572000"/>
          </a:xfrm>
          <a:effectLst/>
        </p:spPr>
        <p:txBody>
          <a:bodyPr/>
          <a:lstStyle/>
          <a:p>
            <a:pPr>
              <a:defRPr/>
            </a:pPr>
            <a:r>
              <a:rPr lang="en-US" sz="3000" dirty="0"/>
              <a:t>Building Blocks for Polyester Resins</a:t>
            </a:r>
          </a:p>
          <a:p>
            <a:pPr marL="457200" indent="0">
              <a:defRPr/>
            </a:pPr>
            <a:r>
              <a:rPr lang="en-US" sz="3000" dirty="0"/>
              <a:t>	</a:t>
            </a:r>
            <a:r>
              <a:rPr lang="en-US" sz="3000" dirty="0">
                <a:sym typeface="Symbol" pitchFamily="18" charset="2"/>
              </a:rPr>
              <a:t>Acids &amp; Glycols  Cooked Together </a:t>
            </a:r>
          </a:p>
          <a:p>
            <a:pPr marL="457200" indent="0">
              <a:defRPr/>
            </a:pPr>
            <a:r>
              <a:rPr lang="en-US" sz="3000" dirty="0">
                <a:sym typeface="Symbol" pitchFamily="18" charset="2"/>
              </a:rPr>
              <a:t>	Dissolved in Styrene Monomer</a:t>
            </a:r>
          </a:p>
          <a:p>
            <a:pPr marL="457200" indent="0">
              <a:defRPr/>
            </a:pPr>
            <a:r>
              <a:rPr lang="en-US" sz="3000" dirty="0">
                <a:sym typeface="Symbol" pitchFamily="18" charset="2"/>
              </a:rPr>
              <a:t>	Inhibitors Added to Delay Reaction </a:t>
            </a:r>
          </a:p>
          <a:p>
            <a:pPr>
              <a:defRPr/>
            </a:pPr>
            <a:r>
              <a:rPr lang="en-US" sz="3000" dirty="0"/>
              <a:t>Product Added to a Peroxide Catalyst</a:t>
            </a:r>
          </a:p>
          <a:p>
            <a:pPr marL="803275" lvl="2" indent="-285750">
              <a:defRPr/>
            </a:pPr>
            <a:r>
              <a:rPr lang="en-US" sz="3000" dirty="0">
                <a:sym typeface="Symbol" pitchFamily="18" charset="2"/>
              </a:rPr>
              <a:t>Unsaturated Portions of Monomer and Polyester React Together </a:t>
            </a:r>
          </a:p>
          <a:p>
            <a:pPr marL="854075" indent="-285750">
              <a:defRPr/>
            </a:pPr>
            <a:r>
              <a:rPr lang="en-US" sz="3000" dirty="0">
                <a:sym typeface="Symbol" pitchFamily="18" charset="2"/>
              </a:rPr>
              <a:t>Hard Solid Mass</a:t>
            </a:r>
            <a:endParaRPr lang="en-US" sz="3600" dirty="0"/>
          </a:p>
          <a:p>
            <a:pPr lvl="1">
              <a:defRPr/>
            </a:pPr>
            <a:endParaRPr lang="en-US" sz="3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5FB3AB-C356-EB78-91E6-F873BE1F0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Polyester Resins</a:t>
            </a: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DSCN29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5AA54D-4A14-222E-2455-C30D38F08BFE}"/>
              </a:ext>
            </a:extLst>
          </p:cNvPr>
          <p:cNvSpPr txBox="1"/>
          <p:nvPr/>
        </p:nvSpPr>
        <p:spPr>
          <a:xfrm>
            <a:off x="2763520" y="762000"/>
            <a:ext cx="3616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rial" charset="0"/>
              </a:rPr>
              <a:t>Polyester Resins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8077200" cy="4572000"/>
          </a:xfrm>
          <a:effectLst/>
        </p:spPr>
        <p:txBody>
          <a:bodyPr/>
          <a:lstStyle/>
          <a:p>
            <a:pPr>
              <a:defRPr/>
            </a:pPr>
            <a:r>
              <a:rPr lang="en-US" sz="3000" dirty="0">
                <a:sym typeface="Symbol" pitchFamily="18" charset="2"/>
              </a:rPr>
              <a:t> Reinforcements such as a Glass Fiber in a Mold </a:t>
            </a:r>
          </a:p>
          <a:p>
            <a:pPr>
              <a:defRPr/>
            </a:pPr>
            <a:r>
              <a:rPr lang="en-US" sz="3000" dirty="0">
                <a:sym typeface="Symbol" pitchFamily="18" charset="2"/>
              </a:rPr>
              <a:t> Saturated with Polyester Resin 	</a:t>
            </a:r>
          </a:p>
          <a:p>
            <a:pPr>
              <a:defRPr/>
            </a:pPr>
            <a:r>
              <a:rPr lang="en-US" sz="3000" dirty="0">
                <a:sym typeface="Symbol" pitchFamily="18" charset="2"/>
              </a:rPr>
              <a:t> Resin Mixed with Catalyst Causing Crosslinking Reaction</a:t>
            </a:r>
          </a:p>
          <a:p>
            <a:pPr>
              <a:defRPr/>
            </a:pPr>
            <a:r>
              <a:rPr lang="en-US" sz="3000" dirty="0">
                <a:sym typeface="Symbol" pitchFamily="18" charset="2"/>
              </a:rPr>
              <a:t> This Causes Resin to Harden from Liquid to Solid</a:t>
            </a:r>
          </a:p>
          <a:p>
            <a:pPr>
              <a:defRPr/>
            </a:pPr>
            <a:r>
              <a:rPr lang="en-US" sz="3000" dirty="0"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Polyester Resin in Fiberglass Boat</a:t>
            </a:r>
            <a:r>
              <a:rPr lang="en-US" sz="3000" dirty="0">
                <a:sym typeface="Symbol" pitchFamily="18" charset="2"/>
              </a:rPr>
              <a:t> Mfg.</a:t>
            </a:r>
          </a:p>
          <a:p>
            <a:pPr>
              <a:buFontTx/>
              <a:buNone/>
              <a:defRPr/>
            </a:pPr>
            <a:endParaRPr lang="en-US" sz="3000" dirty="0">
              <a:sym typeface="Symbol" pitchFamily="18" charset="2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644D93-8BD5-C17A-A4DE-7B5881A9D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Fabrication With Polyesters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DSCN14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F84EF0-BF6E-82E3-8A25-8D1553A60A0D}"/>
              </a:ext>
            </a:extLst>
          </p:cNvPr>
          <p:cNvSpPr txBox="1"/>
          <p:nvPr/>
        </p:nvSpPr>
        <p:spPr>
          <a:xfrm>
            <a:off x="1717040" y="3921760"/>
            <a:ext cx="54457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Let’s Discuss Fabrication With FRP</a:t>
            </a:r>
            <a:endParaRPr lang="en-US" sz="5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1" name="Rectangle 3"/>
          <p:cNvSpPr>
            <a:spLocks noGrp="1" noChangeArrowheads="1"/>
          </p:cNvSpPr>
          <p:nvPr>
            <p:ph idx="1"/>
          </p:nvPr>
        </p:nvSpPr>
        <p:spPr>
          <a:xfrm>
            <a:off x="628650" y="1692274"/>
            <a:ext cx="8077200" cy="4800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000" dirty="0">
                <a:sym typeface="Symbol" pitchFamily="18" charset="2"/>
              </a:rPr>
              <a:t>Fabricating with Metals : Structure is 	 Produced &amp; External Paint is Applied </a:t>
            </a:r>
          </a:p>
          <a:p>
            <a:pPr>
              <a:defRPr/>
            </a:pPr>
            <a:r>
              <a:rPr lang="en-US" sz="3000" dirty="0">
                <a:sym typeface="Symbol" pitchFamily="18" charset="2"/>
              </a:rPr>
              <a:t>Fabrication with FRP : Reverse 	</a:t>
            </a:r>
          </a:p>
          <a:p>
            <a:pPr>
              <a:defRPr/>
            </a:pPr>
            <a:r>
              <a:rPr lang="en-US" sz="3000" dirty="0">
                <a:sym typeface="Symbol" pitchFamily="18" charset="2"/>
              </a:rPr>
              <a:t>Start with Mold </a:t>
            </a:r>
          </a:p>
          <a:p>
            <a:pPr>
              <a:defRPr/>
            </a:pPr>
            <a:r>
              <a:rPr lang="en-US" sz="3000" dirty="0">
                <a:sym typeface="Symbol" pitchFamily="18" charset="2"/>
              </a:rPr>
              <a:t>Pigmented Polyester Coating (Gel Coat) is Applied to the Mold</a:t>
            </a:r>
          </a:p>
          <a:p>
            <a:pPr>
              <a:defRPr/>
            </a:pPr>
            <a:r>
              <a:rPr lang="en-US" sz="3000" dirty="0">
                <a:sym typeface="Symbol" pitchFamily="18" charset="2"/>
              </a:rPr>
              <a:t>Structural Reinforcement is Built Using Fiber Glass &amp; Polymer Resin</a:t>
            </a:r>
          </a:p>
          <a:p>
            <a:pPr>
              <a:defRPr/>
            </a:pPr>
            <a:r>
              <a:rPr lang="en-US" sz="3000" dirty="0">
                <a:sym typeface="Symbol" pitchFamily="18" charset="2"/>
              </a:rPr>
              <a:t>Finished Part is Removed from Mold</a:t>
            </a:r>
          </a:p>
          <a:p>
            <a:pPr>
              <a:buFontTx/>
              <a:buNone/>
              <a:defRPr/>
            </a:pPr>
            <a:endParaRPr lang="en-US" sz="3000" dirty="0">
              <a:sym typeface="Symbol" pitchFamily="18" charset="2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1371C7-8715-2EA4-F12F-623B04E77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Fabrication With FRP</a:t>
            </a: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DCP026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525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2361647-F9C0-F43D-E6E8-3BB47D358246}"/>
              </a:ext>
            </a:extLst>
          </p:cNvPr>
          <p:cNvSpPr txBox="1"/>
          <p:nvPr/>
        </p:nvSpPr>
        <p:spPr>
          <a:xfrm>
            <a:off x="1219200" y="4673600"/>
            <a:ext cx="5628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 dirty="0">
                <a:latin typeface="Arial" charset="0"/>
              </a:rPr>
              <a:t>First Step : Mold</a:t>
            </a:r>
            <a:endParaRPr lang="en-US" sz="5400" dirty="0"/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KESTREL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2817BD-4F77-BBA0-1758-365BD8FD2508}"/>
              </a:ext>
            </a:extLst>
          </p:cNvPr>
          <p:cNvSpPr txBox="1"/>
          <p:nvPr/>
        </p:nvSpPr>
        <p:spPr>
          <a:xfrm>
            <a:off x="254000" y="396240"/>
            <a:ext cx="563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Second Step:</a:t>
            </a:r>
          </a:p>
          <a:p>
            <a:pPr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Wax Application</a:t>
            </a: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DCP026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0D0010-E9BE-1F60-1949-F596BEBA8D66}"/>
              </a:ext>
            </a:extLst>
          </p:cNvPr>
          <p:cNvSpPr txBox="1"/>
          <p:nvPr/>
        </p:nvSpPr>
        <p:spPr>
          <a:xfrm>
            <a:off x="965200" y="426720"/>
            <a:ext cx="6878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Gel Coat Applied to Mold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3" descr="DCP027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B70B1E-CB11-927F-E228-F3796B0EA076}"/>
              </a:ext>
            </a:extLst>
          </p:cNvPr>
          <p:cNvSpPr txBox="1"/>
          <p:nvPr/>
        </p:nvSpPr>
        <p:spPr>
          <a:xfrm>
            <a:off x="132080" y="650240"/>
            <a:ext cx="7233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chemeClr val="bg1"/>
                </a:solidFill>
                <a:latin typeface="Arial" charset="0"/>
              </a:rPr>
              <a:t>Chopped Fiberglass Application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7" name="Rectangle 3"/>
          <p:cNvSpPr>
            <a:spLocks noGrp="1" noChangeArrowheads="1"/>
          </p:cNvSpPr>
          <p:nvPr>
            <p:ph idx="1"/>
          </p:nvPr>
        </p:nvSpPr>
        <p:spPr>
          <a:xfrm>
            <a:off x="828040" y="1690689"/>
            <a:ext cx="7221538" cy="4114800"/>
          </a:xfrm>
          <a:effectLst/>
        </p:spPr>
        <p:txBody>
          <a:bodyPr lIns="90488" tIns="44450" rIns="90488" bIns="44450"/>
          <a:lstStyle/>
          <a:p>
            <a:pPr>
              <a:defRPr/>
            </a:pPr>
            <a:r>
              <a:rPr lang="en-US" sz="3600" dirty="0"/>
              <a:t>VOC emissions</a:t>
            </a:r>
          </a:p>
          <a:p>
            <a:pPr>
              <a:defRPr/>
            </a:pPr>
            <a:r>
              <a:rPr lang="en-US" sz="3600" dirty="0"/>
              <a:t>Toxicity issues</a:t>
            </a:r>
          </a:p>
          <a:p>
            <a:pPr>
              <a:defRPr/>
            </a:pPr>
            <a:r>
              <a:rPr lang="en-US" sz="3600" dirty="0"/>
              <a:t>Flammability </a:t>
            </a:r>
          </a:p>
          <a:p>
            <a:pPr>
              <a:defRPr/>
            </a:pPr>
            <a:r>
              <a:rPr lang="en-US" sz="3600" dirty="0"/>
              <a:t>Storage </a:t>
            </a:r>
          </a:p>
          <a:p>
            <a:pPr>
              <a:defRPr/>
            </a:pPr>
            <a:r>
              <a:rPr lang="en-US" sz="3600" dirty="0"/>
              <a:t>Disposal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C07A5F-485B-D769-5107-63BD80D03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Disadvantages</a:t>
            </a: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DCP027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72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C4195C-6058-84FE-C774-890A3244E25D}"/>
              </a:ext>
            </a:extLst>
          </p:cNvPr>
          <p:cNvSpPr txBox="1"/>
          <p:nvPr/>
        </p:nvSpPr>
        <p:spPr>
          <a:xfrm>
            <a:off x="406400" y="2915701"/>
            <a:ext cx="4876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Chopped Fiberglass Application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DCP027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3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50EAFC-0882-A6A8-B726-513DC07639BB}"/>
              </a:ext>
            </a:extLst>
          </p:cNvPr>
          <p:cNvSpPr txBox="1"/>
          <p:nvPr/>
        </p:nvSpPr>
        <p:spPr>
          <a:xfrm>
            <a:off x="3860800" y="5934670"/>
            <a:ext cx="528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Chopper Gun</a:t>
            </a:r>
            <a:endParaRPr lang="en-US" sz="5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DCP027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DCP026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0FE5F5-B5CB-08F5-1AE1-8DAAC1669AF4}"/>
              </a:ext>
            </a:extLst>
          </p:cNvPr>
          <p:cNvSpPr txBox="1"/>
          <p:nvPr/>
        </p:nvSpPr>
        <p:spPr>
          <a:xfrm>
            <a:off x="650240" y="4490720"/>
            <a:ext cx="817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Gel Coat Application : Spray Booth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1026" descr="DSCN01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0931D0B-9256-C93B-DEC0-9508ACCB14CB}"/>
              </a:ext>
            </a:extLst>
          </p:cNvPr>
          <p:cNvSpPr txBox="1"/>
          <p:nvPr/>
        </p:nvSpPr>
        <p:spPr>
          <a:xfrm>
            <a:off x="4480560" y="955040"/>
            <a:ext cx="3484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Gel Coat : </a:t>
            </a:r>
          </a:p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Spray Booth</a:t>
            </a:r>
            <a:endParaRPr lang="en-US" sz="5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DCP026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5C5C86-4B98-D88A-FA0C-CA49F7FE5F2F}"/>
              </a:ext>
            </a:extLst>
          </p:cNvPr>
          <p:cNvSpPr txBox="1"/>
          <p:nvPr/>
        </p:nvSpPr>
        <p:spPr>
          <a:xfrm>
            <a:off x="2905760" y="3017520"/>
            <a:ext cx="411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Gel Coat Applied to Mold</a:t>
            </a:r>
            <a:endParaRPr lang="en-US" sz="5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DCP027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CCAF55-E505-1414-9DBB-F4C7AF0D03D1}"/>
              </a:ext>
            </a:extLst>
          </p:cNvPr>
          <p:cNvSpPr txBox="1"/>
          <p:nvPr/>
        </p:nvSpPr>
        <p:spPr>
          <a:xfrm>
            <a:off x="2651760" y="157480"/>
            <a:ext cx="5720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6000">
                <a:solidFill>
                  <a:schemeClr val="bg1"/>
                </a:solidFill>
                <a:latin typeface="Arial" charset="0"/>
              </a:rPr>
              <a:t>Fiberglass Reinforcements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DCP027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0"/>
            <a:ext cx="9372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5DCDE6-35C2-E076-A252-18FBEC2E3957}"/>
              </a:ext>
            </a:extLst>
          </p:cNvPr>
          <p:cNvSpPr txBox="1"/>
          <p:nvPr/>
        </p:nvSpPr>
        <p:spPr>
          <a:xfrm>
            <a:off x="1391920" y="5191760"/>
            <a:ext cx="7132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 dirty="0">
                <a:solidFill>
                  <a:schemeClr val="bg1"/>
                </a:solidFill>
                <a:latin typeface="Arial" charset="0"/>
              </a:rPr>
              <a:t>Saturating with Resin</a:t>
            </a: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DCP027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64604BB-4A22-94A2-D20A-C8D9E69660B7}"/>
              </a:ext>
            </a:extLst>
          </p:cNvPr>
          <p:cNvSpPr txBox="1"/>
          <p:nvPr/>
        </p:nvSpPr>
        <p:spPr>
          <a:xfrm>
            <a:off x="121920" y="1674674"/>
            <a:ext cx="3931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>
                <a:solidFill>
                  <a:schemeClr val="bg1"/>
                </a:solidFill>
                <a:latin typeface="Arial" charset="0"/>
              </a:rPr>
              <a:t>Curing Process</a:t>
            </a:r>
            <a:endParaRPr lang="en-US" sz="5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DCP027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E99121-8C1E-5585-2148-2659BA3D4BE7}"/>
              </a:ext>
            </a:extLst>
          </p:cNvPr>
          <p:cNvSpPr txBox="1"/>
          <p:nvPr/>
        </p:nvSpPr>
        <p:spPr>
          <a:xfrm>
            <a:off x="1798320" y="4866640"/>
            <a:ext cx="587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5400" dirty="0">
                <a:solidFill>
                  <a:schemeClr val="bg1"/>
                </a:solidFill>
                <a:latin typeface="Arial" charset="0"/>
              </a:rPr>
              <a:t>Curing Process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292725" y="2060575"/>
            <a:ext cx="3273425" cy="3816350"/>
          </a:xfrm>
          <a:ln w="25400" cap="flat">
            <a:solidFill>
              <a:schemeClr val="tx1"/>
            </a:solidFill>
          </a:ln>
          <a:effectLst/>
        </p:spPr>
        <p:txBody>
          <a:bodyPr lIns="90488" tIns="44450" rIns="90488" bIns="44450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tx1"/>
                </a:solidFill>
              </a:rPr>
              <a:t>Ethylene</a:t>
            </a:r>
          </a:p>
          <a:p>
            <a:pPr>
              <a:defRPr/>
            </a:pPr>
            <a:r>
              <a:rPr lang="en-US" sz="3200" dirty="0">
                <a:solidFill>
                  <a:schemeClr val="tx1"/>
                </a:solidFill>
              </a:rPr>
              <a:t>Styrene / MMA</a:t>
            </a:r>
          </a:p>
          <a:p>
            <a:pPr>
              <a:defRPr/>
            </a:pPr>
            <a:r>
              <a:rPr lang="en-US" sz="3200" dirty="0">
                <a:solidFill>
                  <a:schemeClr val="tx1"/>
                </a:solidFill>
              </a:rPr>
              <a:t>Ethylene Glycol</a:t>
            </a:r>
          </a:p>
          <a:p>
            <a:pPr>
              <a:defRPr/>
            </a:pPr>
            <a:r>
              <a:rPr lang="en-US" sz="3200" dirty="0">
                <a:solidFill>
                  <a:schemeClr val="tx1"/>
                </a:solidFill>
              </a:rPr>
              <a:t>Pentane</a:t>
            </a:r>
          </a:p>
          <a:p>
            <a:pPr>
              <a:defRPr/>
            </a:pPr>
            <a:r>
              <a:rPr lang="en-US" sz="3200" dirty="0">
                <a:solidFill>
                  <a:schemeClr val="tx1"/>
                </a:solidFill>
              </a:rPr>
              <a:t>Acetone / MEK</a:t>
            </a:r>
          </a:p>
          <a:p>
            <a:pPr>
              <a:defRPr/>
            </a:pPr>
            <a:r>
              <a:rPr lang="en-US" sz="3200" dirty="0">
                <a:solidFill>
                  <a:schemeClr val="tx1"/>
                </a:solidFill>
              </a:rPr>
              <a:t>MEKP</a:t>
            </a:r>
          </a:p>
          <a:p>
            <a:pPr>
              <a:defRPr/>
            </a:pPr>
            <a:r>
              <a:rPr lang="en-US" sz="3200" dirty="0">
                <a:solidFill>
                  <a:schemeClr val="tx1"/>
                </a:solidFill>
              </a:rPr>
              <a:t>Dibasic Ester</a:t>
            </a:r>
          </a:p>
        </p:txBody>
      </p:sp>
      <p:sp>
        <p:nvSpPr>
          <p:cNvPr id="310276" name="Rectangle 4"/>
          <p:cNvSpPr>
            <a:spLocks noChangeArrowheads="1"/>
          </p:cNvSpPr>
          <p:nvPr/>
        </p:nvSpPr>
        <p:spPr bwMode="auto">
          <a:xfrm>
            <a:off x="845644" y="2542662"/>
            <a:ext cx="1907574" cy="27982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4400" dirty="0">
                <a:latin typeface="Arial" charset="0"/>
              </a:rPr>
              <a:t>Resins</a:t>
            </a:r>
          </a:p>
          <a:p>
            <a:pPr algn="ctr">
              <a:defRPr/>
            </a:pPr>
            <a:r>
              <a:rPr lang="en-US" sz="4400" dirty="0">
                <a:latin typeface="Arial" charset="0"/>
              </a:rPr>
              <a:t>&amp;</a:t>
            </a:r>
          </a:p>
          <a:p>
            <a:pPr algn="ctr">
              <a:defRPr/>
            </a:pPr>
            <a:r>
              <a:rPr lang="en-US" sz="4400" dirty="0">
                <a:latin typeface="Arial" charset="0"/>
              </a:rPr>
              <a:t>Glass</a:t>
            </a:r>
          </a:p>
          <a:p>
            <a:pPr algn="ctr">
              <a:defRPr/>
            </a:pPr>
            <a:r>
              <a:rPr lang="en-US" sz="4400" dirty="0">
                <a:latin typeface="Arial" charset="0"/>
              </a:rPr>
              <a:t>Fiber</a:t>
            </a:r>
            <a:endParaRPr lang="en-US" sz="4400" dirty="0"/>
          </a:p>
        </p:txBody>
      </p:sp>
      <p:sp>
        <p:nvSpPr>
          <p:cNvPr id="310277" name="Rectangle 5"/>
          <p:cNvSpPr>
            <a:spLocks noChangeArrowheads="1"/>
          </p:cNvSpPr>
          <p:nvPr/>
        </p:nvSpPr>
        <p:spPr bwMode="auto">
          <a:xfrm>
            <a:off x="539750" y="2205038"/>
            <a:ext cx="2519363" cy="352901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10278" name="AutoShape 6"/>
          <p:cNvSpPr>
            <a:spLocks noChangeArrowheads="1"/>
          </p:cNvSpPr>
          <p:nvPr/>
        </p:nvSpPr>
        <p:spPr bwMode="auto">
          <a:xfrm>
            <a:off x="3203575" y="3573463"/>
            <a:ext cx="1941513" cy="736600"/>
          </a:xfrm>
          <a:prstGeom prst="rightArrow">
            <a:avLst>
              <a:gd name="adj1" fmla="val 50000"/>
              <a:gd name="adj2" fmla="val 131801"/>
            </a:avLst>
          </a:prstGeom>
          <a:solidFill>
            <a:srgbClr val="FC0128"/>
          </a:solidFill>
          <a:ln w="254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12D756-1C26-4FC2-EC1C-65F42B496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Emissions From Polyester Resins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78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1026" descr="DCP027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1026" descr="DSCN01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3" descr="DCP027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DCP027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DCP027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638762-7573-E2FE-4DFD-83721AF78CAB}"/>
              </a:ext>
            </a:extLst>
          </p:cNvPr>
          <p:cNvSpPr txBox="1"/>
          <p:nvPr/>
        </p:nvSpPr>
        <p:spPr>
          <a:xfrm>
            <a:off x="1188720" y="487680"/>
            <a:ext cx="599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6000">
                <a:solidFill>
                  <a:schemeClr val="bg1"/>
                </a:solidFill>
                <a:latin typeface="Arial" charset="0"/>
              </a:rPr>
              <a:t>Assembly Line </a:t>
            </a:r>
            <a:endParaRPr lang="en-US" sz="60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DCP027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50E18A-C64E-82B8-A88B-0A9FEE96B279}"/>
              </a:ext>
            </a:extLst>
          </p:cNvPr>
          <p:cNvSpPr txBox="1"/>
          <p:nvPr/>
        </p:nvSpPr>
        <p:spPr>
          <a:xfrm>
            <a:off x="2387600" y="5405120"/>
            <a:ext cx="4897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Finished Product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crat04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0800"/>
            <a:ext cx="9144000" cy="706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7C9956-5E6F-58E9-665A-98CB3C7D183C}"/>
              </a:ext>
            </a:extLst>
          </p:cNvPr>
          <p:cNvSpPr txBox="1"/>
          <p:nvPr/>
        </p:nvSpPr>
        <p:spPr>
          <a:xfrm>
            <a:off x="701040" y="4074160"/>
            <a:ext cx="533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Let’s Discuss</a:t>
            </a:r>
          </a:p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Fabrication of</a:t>
            </a:r>
          </a:p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Cultured Stone </a:t>
            </a:r>
            <a:endParaRPr lang="en-US" sz="4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369C00-3CF6-A7EE-F289-70A744D8C35B}"/>
              </a:ext>
            </a:extLst>
          </p:cNvPr>
          <p:cNvSpPr txBox="1"/>
          <p:nvPr/>
        </p:nvSpPr>
        <p:spPr>
          <a:xfrm>
            <a:off x="853440" y="711200"/>
            <a:ext cx="66446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000" dirty="0">
                <a:latin typeface="Arial" charset="0"/>
              </a:rPr>
              <a:t>Types of Cultured Stone</a:t>
            </a:r>
          </a:p>
          <a:p>
            <a:pPr algn="ctr">
              <a:defRPr/>
            </a:pPr>
            <a:endParaRPr lang="en-US" sz="4000" dirty="0">
              <a:latin typeface="Arial" charset="0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Arial" charset="0"/>
              </a:rPr>
              <a:t>Cultured Marble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Arial" charset="0"/>
              </a:rPr>
              <a:t>Cultured Granite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Arial" charset="0"/>
              </a:rPr>
              <a:t>Cultured Onyx</a:t>
            </a:r>
            <a:endParaRPr lang="en-US" sz="4000" dirty="0"/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4196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Consists of  </a:t>
            </a:r>
            <a:r>
              <a:rPr lang="en-US" sz="3600" dirty="0">
                <a:sym typeface="Symbol" pitchFamily="18" charset="2"/>
              </a:rPr>
              <a:t></a:t>
            </a:r>
            <a:endParaRPr lang="en-US" sz="3600" dirty="0"/>
          </a:p>
          <a:p>
            <a:pPr lvl="1">
              <a:defRPr/>
            </a:pPr>
            <a:r>
              <a:rPr lang="en-US" dirty="0">
                <a:sym typeface="Symbol" pitchFamily="18" charset="2"/>
              </a:rPr>
              <a:t> Crushed Marble &amp; Stone  (Mined)</a:t>
            </a:r>
          </a:p>
          <a:p>
            <a:pPr lvl="1">
              <a:defRPr/>
            </a:pPr>
            <a:r>
              <a:rPr lang="en-US" dirty="0">
                <a:sym typeface="Symbol" pitchFamily="18" charset="2"/>
              </a:rPr>
              <a:t> High Strength Polyester Resin </a:t>
            </a:r>
          </a:p>
          <a:p>
            <a:pPr lvl="1">
              <a:defRPr/>
            </a:pPr>
            <a:r>
              <a:rPr lang="en-US" dirty="0">
                <a:sym typeface="Symbol" pitchFamily="18" charset="2"/>
              </a:rPr>
              <a:t> Protective Gel Coat on the Surface</a:t>
            </a:r>
            <a:endParaRPr lang="en-US" sz="3200" dirty="0"/>
          </a:p>
          <a:p>
            <a:pPr>
              <a:defRPr/>
            </a:pPr>
            <a:r>
              <a:rPr lang="en-US" sz="3600" dirty="0"/>
              <a:t>Mixture is Poured into a Mold</a:t>
            </a:r>
          </a:p>
          <a:p>
            <a:pPr>
              <a:defRPr/>
            </a:pPr>
            <a:r>
              <a:rPr lang="en-US" sz="3600" dirty="0"/>
              <a:t>Allowed to cure and shrink</a:t>
            </a:r>
          </a:p>
          <a:p>
            <a:pPr>
              <a:defRPr/>
            </a:pPr>
            <a:r>
              <a:rPr lang="en-US" sz="3600" dirty="0"/>
              <a:t>Part is trimmed and polished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E12A89-349A-2C87-DA40-91E509F32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Cultured Marble</a:t>
            </a:r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DSCN28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8F519F-3F57-7DEE-CC18-9234BDD228B3}"/>
              </a:ext>
            </a:extLst>
          </p:cNvPr>
          <p:cNvSpPr txBox="1"/>
          <p:nvPr/>
        </p:nvSpPr>
        <p:spPr>
          <a:xfrm>
            <a:off x="0" y="3606800"/>
            <a:ext cx="50901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6000">
                <a:solidFill>
                  <a:schemeClr val="bg1"/>
                </a:solidFill>
                <a:latin typeface="Arial" charset="0"/>
              </a:rPr>
              <a:t>Protective</a:t>
            </a:r>
          </a:p>
          <a:p>
            <a:pPr algn="ctr">
              <a:defRPr/>
            </a:pPr>
            <a:r>
              <a:rPr lang="en-US" sz="6000">
                <a:solidFill>
                  <a:schemeClr val="bg1"/>
                </a:solidFill>
                <a:latin typeface="Arial" charset="0"/>
              </a:rPr>
              <a:t>Gel Coat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Rectangle 1027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7772400" cy="4800600"/>
          </a:xfrm>
          <a:effectLst/>
        </p:spPr>
        <p:txBody>
          <a:bodyPr/>
          <a:lstStyle/>
          <a:p>
            <a:pPr>
              <a:defRPr/>
            </a:pPr>
            <a:r>
              <a:rPr lang="en-US" sz="3600" dirty="0"/>
              <a:t>Plastic</a:t>
            </a:r>
          </a:p>
          <a:p>
            <a:pPr lvl="1">
              <a:defRPr/>
            </a:pPr>
            <a:r>
              <a:rPr lang="en-US" dirty="0"/>
              <a:t>Organic compounds that can be molded </a:t>
            </a:r>
          </a:p>
          <a:p>
            <a:pPr>
              <a:defRPr/>
            </a:pPr>
            <a:r>
              <a:rPr lang="en-US" sz="3600" dirty="0"/>
              <a:t>Polymer</a:t>
            </a:r>
          </a:p>
          <a:p>
            <a:pPr lvl="1">
              <a:defRPr/>
            </a:pPr>
            <a:r>
              <a:rPr lang="en-US" dirty="0"/>
              <a:t>Two or more like molecules joined to form a more complex, physically different molecule </a:t>
            </a:r>
          </a:p>
          <a:p>
            <a:pPr>
              <a:defRPr/>
            </a:pPr>
            <a:r>
              <a:rPr lang="en-US" sz="3600" dirty="0"/>
              <a:t>Resin</a:t>
            </a:r>
            <a:endParaRPr lang="en-US" dirty="0"/>
          </a:p>
          <a:p>
            <a:pPr lvl="1">
              <a:defRPr/>
            </a:pPr>
            <a:r>
              <a:rPr lang="en-US" dirty="0"/>
              <a:t>Carbon compound polymers used in reinforced products to surround and hold fibers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5CC5CA-11A1-6969-DB2B-E3B3B7ADC1CA}"/>
              </a:ext>
            </a:extLst>
          </p:cNvPr>
          <p:cNvSpPr txBox="1"/>
          <p:nvPr/>
        </p:nvSpPr>
        <p:spPr>
          <a:xfrm>
            <a:off x="579120" y="396240"/>
            <a:ext cx="5151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/>
              <a:t>Common Terms</a:t>
            </a:r>
            <a:endParaRPr lang="en-US" sz="4400" dirty="0"/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024"/>
          <p:cNvGraphicFramePr>
            <a:graphicFrameLocks noChangeAspect="1"/>
          </p:cNvGraphicFramePr>
          <p:nvPr/>
        </p:nvGraphicFramePr>
        <p:xfrm>
          <a:off x="0" y="0"/>
          <a:ext cx="9601200" cy="716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791737" imgH="2432103" progId="">
                  <p:embed/>
                </p:oleObj>
              </mc:Choice>
              <mc:Fallback>
                <p:oleObj name="Image" r:id="rId3" imgW="2791737" imgH="2432103" progId="">
                  <p:embed/>
                  <p:pic>
                    <p:nvPicPr>
                      <p:cNvPr id="1026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601200" cy="716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51C1F0F-EAFF-5818-0414-0F1BFE2E0B17}"/>
              </a:ext>
            </a:extLst>
          </p:cNvPr>
          <p:cNvSpPr txBox="1"/>
          <p:nvPr/>
        </p:nvSpPr>
        <p:spPr>
          <a:xfrm>
            <a:off x="853440" y="680720"/>
            <a:ext cx="5740400" cy="156966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latin typeface="Arial" charset="0"/>
              </a:rPr>
              <a:t>Fabrication of Cultured Marble</a:t>
            </a:r>
            <a:endParaRPr lang="en-US" sz="4800" dirty="0"/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1024"/>
          <p:cNvGraphicFramePr>
            <a:graphicFrameLocks noChangeAspect="1"/>
          </p:cNvGraphicFramePr>
          <p:nvPr/>
        </p:nvGraphicFramePr>
        <p:xfrm>
          <a:off x="0" y="0"/>
          <a:ext cx="9448800" cy="697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794785" imgH="1661023" progId="">
                  <p:embed/>
                </p:oleObj>
              </mc:Choice>
              <mc:Fallback>
                <p:oleObj name="Image" r:id="rId3" imgW="2794785" imgH="1661023" progId="">
                  <p:embed/>
                  <p:pic>
                    <p:nvPicPr>
                      <p:cNvPr id="205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448800" cy="697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29E25A2-EB79-AACE-F760-C3A8B8A3DA03}"/>
              </a:ext>
            </a:extLst>
          </p:cNvPr>
          <p:cNvSpPr txBox="1"/>
          <p:nvPr/>
        </p:nvSpPr>
        <p:spPr>
          <a:xfrm>
            <a:off x="3413760" y="3921760"/>
            <a:ext cx="4368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Cultured</a:t>
            </a:r>
          </a:p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Marble</a:t>
            </a:r>
          </a:p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Products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DSCN28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7419B5-B429-69DF-E9FD-E2D2FFAD2A48}"/>
              </a:ext>
            </a:extLst>
          </p:cNvPr>
          <p:cNvSpPr txBox="1"/>
          <p:nvPr/>
        </p:nvSpPr>
        <p:spPr>
          <a:xfrm>
            <a:off x="1927860" y="4551680"/>
            <a:ext cx="5364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solidFill>
                  <a:schemeClr val="bg1"/>
                </a:solidFill>
                <a:latin typeface="Arial" charset="0"/>
              </a:rPr>
              <a:t>Trimming &amp; Polishing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gall_t1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762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9F688E-9560-7EC7-9790-F9789FBACA60}"/>
              </a:ext>
            </a:extLst>
          </p:cNvPr>
          <p:cNvSpPr txBox="1"/>
          <p:nvPr/>
        </p:nvSpPr>
        <p:spPr>
          <a:xfrm>
            <a:off x="995680" y="782320"/>
            <a:ext cx="2814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>
                <a:latin typeface="Arial" charset="0"/>
              </a:rPr>
              <a:t>Cultured</a:t>
            </a:r>
          </a:p>
          <a:p>
            <a:pPr algn="ctr">
              <a:defRPr/>
            </a:pPr>
            <a:r>
              <a:rPr lang="en-US" sz="4800">
                <a:latin typeface="Arial" charset="0"/>
              </a:rPr>
              <a:t>Marble</a:t>
            </a:r>
          </a:p>
          <a:p>
            <a:pPr algn="ctr">
              <a:defRPr/>
            </a:pPr>
            <a:r>
              <a:rPr lang="en-US" sz="4800">
                <a:latin typeface="Arial" charset="0"/>
              </a:rPr>
              <a:t>Product</a:t>
            </a:r>
            <a:endParaRPr lang="en-US" sz="4800" dirty="0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41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/>
              <a:t>Consist of  </a:t>
            </a:r>
            <a:r>
              <a:rPr lang="en-US" sz="3600" dirty="0">
                <a:sym typeface="Symbol" pitchFamily="18" charset="2"/>
              </a:rPr>
              <a:t></a:t>
            </a:r>
            <a:endParaRPr lang="en-US" sz="3600" dirty="0"/>
          </a:p>
          <a:p>
            <a:pPr lvl="1">
              <a:defRPr/>
            </a:pPr>
            <a:r>
              <a:rPr lang="en-US" sz="3600" dirty="0"/>
              <a:t>Alumina Trihydrate</a:t>
            </a:r>
            <a:endParaRPr lang="en-US" sz="3600" dirty="0">
              <a:sym typeface="Symbol" pitchFamily="18" charset="2"/>
            </a:endParaRPr>
          </a:p>
          <a:p>
            <a:pPr lvl="1">
              <a:defRPr/>
            </a:pPr>
            <a:r>
              <a:rPr lang="en-US" sz="3600" dirty="0">
                <a:sym typeface="Symbol" pitchFamily="18" charset="2"/>
              </a:rPr>
              <a:t>Polyester Resin Content 28 - 35% </a:t>
            </a:r>
          </a:p>
          <a:p>
            <a:pPr lvl="1">
              <a:defRPr/>
            </a:pPr>
            <a:r>
              <a:rPr lang="en-US" sz="3600" dirty="0">
                <a:sym typeface="Symbol" pitchFamily="18" charset="2"/>
              </a:rPr>
              <a:t>Protective Gel Coat on the Surface</a:t>
            </a:r>
            <a:endParaRPr lang="en-US" sz="3600" dirty="0"/>
          </a:p>
          <a:p>
            <a:pPr>
              <a:defRPr/>
            </a:pPr>
            <a:r>
              <a:rPr lang="en-US" sz="3600" dirty="0"/>
              <a:t>Products are translucent</a:t>
            </a:r>
          </a:p>
          <a:p>
            <a:pPr>
              <a:defRPr/>
            </a:pPr>
            <a:r>
              <a:rPr lang="en-US" sz="3600" dirty="0"/>
              <a:t>They have an added visual depth or a 3-D effect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EB17A1-D664-395E-ACCF-3EE96AE30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Cultured Onyx</a:t>
            </a:r>
          </a:p>
        </p:txBody>
      </p:sp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gall_t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2202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840FD7-B1B5-1256-6623-38E4D37A59A5}"/>
              </a:ext>
            </a:extLst>
          </p:cNvPr>
          <p:cNvSpPr txBox="1"/>
          <p:nvPr/>
        </p:nvSpPr>
        <p:spPr>
          <a:xfrm>
            <a:off x="1778000" y="1046480"/>
            <a:ext cx="4988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6000">
                <a:latin typeface="Arial" charset="0"/>
              </a:rPr>
              <a:t>Cultured Onyx Product</a:t>
            </a:r>
            <a:endParaRPr lang="en-US" sz="6000" dirty="0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419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Consists of  </a:t>
            </a:r>
            <a:r>
              <a:rPr lang="en-US" sz="3200" dirty="0">
                <a:sym typeface="Symbol" pitchFamily="18" charset="2"/>
              </a:rPr>
              <a:t></a:t>
            </a:r>
            <a:endParaRPr lang="en-US" sz="3200" dirty="0"/>
          </a:p>
          <a:p>
            <a:pPr lvl="1">
              <a:defRPr/>
            </a:pPr>
            <a:r>
              <a:rPr lang="en-US" sz="3200" dirty="0">
                <a:sym typeface="Symbol" pitchFamily="18" charset="2"/>
              </a:rPr>
              <a:t>Crushed Stone &amp; Mineral Chips</a:t>
            </a:r>
          </a:p>
          <a:p>
            <a:pPr lvl="1">
              <a:defRPr/>
            </a:pPr>
            <a:r>
              <a:rPr lang="en-US" sz="3200" dirty="0">
                <a:sym typeface="Symbol" pitchFamily="18" charset="2"/>
              </a:rPr>
              <a:t>Polyester Resin Content 40% </a:t>
            </a:r>
          </a:p>
          <a:p>
            <a:pPr lvl="1">
              <a:defRPr/>
            </a:pPr>
            <a:r>
              <a:rPr lang="en-US" sz="3200" dirty="0">
                <a:sym typeface="Symbol" pitchFamily="18" charset="2"/>
              </a:rPr>
              <a:t>Protective Gel Coat </a:t>
            </a:r>
            <a:endParaRPr lang="en-US" sz="3200" dirty="0"/>
          </a:p>
          <a:p>
            <a:pPr>
              <a:defRPr/>
            </a:pPr>
            <a:r>
              <a:rPr lang="en-US" sz="3200" dirty="0"/>
              <a:t>Offers the Beauty of Quarried Granite</a:t>
            </a:r>
          </a:p>
          <a:p>
            <a:pPr>
              <a:defRPr/>
            </a:pPr>
            <a:r>
              <a:rPr lang="en-US" sz="3200" dirty="0"/>
              <a:t>Low Cost</a:t>
            </a:r>
          </a:p>
          <a:p>
            <a:pPr>
              <a:defRPr/>
            </a:pPr>
            <a:r>
              <a:rPr lang="en-US" sz="3200" dirty="0"/>
              <a:t>Stain Resistant Coating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F4821D-B316-C87B-5734-FC2288979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latin typeface="Arial" charset="0"/>
              </a:rPr>
              <a:t>Cultured Onyx Product</a:t>
            </a:r>
            <a:endParaRPr lang="en-US" sz="4800" dirty="0"/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DSCN29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D6C91B-AC44-5D71-EB6A-DF22C2654E80}"/>
              </a:ext>
            </a:extLst>
          </p:cNvPr>
          <p:cNvSpPr txBox="1"/>
          <p:nvPr/>
        </p:nvSpPr>
        <p:spPr>
          <a:xfrm>
            <a:off x="1341120" y="640080"/>
            <a:ext cx="3464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>
                <a:solidFill>
                  <a:schemeClr val="bg1"/>
                </a:solidFill>
                <a:latin typeface="Arial" charset="0"/>
              </a:rPr>
              <a:t>Crushed</a:t>
            </a:r>
            <a:br>
              <a:rPr lang="en-US" sz="6000">
                <a:solidFill>
                  <a:schemeClr val="bg1"/>
                </a:solidFill>
                <a:latin typeface="Arial" charset="0"/>
              </a:rPr>
            </a:br>
            <a:r>
              <a:rPr lang="en-US" sz="6000">
                <a:solidFill>
                  <a:schemeClr val="bg1"/>
                </a:solidFill>
                <a:latin typeface="Arial" charset="0"/>
              </a:rPr>
              <a:t>Stone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DSCN29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6200" y="3810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7BCBCA0-3F91-B47F-83D7-74D363495219}"/>
              </a:ext>
            </a:extLst>
          </p:cNvPr>
          <p:cNvSpPr txBox="1"/>
          <p:nvPr/>
        </p:nvSpPr>
        <p:spPr>
          <a:xfrm>
            <a:off x="3373120" y="436880"/>
            <a:ext cx="38506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chemeClr val="bg1"/>
                </a:solidFill>
                <a:latin typeface="Arial" charset="0"/>
              </a:rPr>
              <a:t>Polyester Resins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DSCN29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D1AE864022FC4AB1940C9ACBC18425" ma:contentTypeVersion="20" ma:contentTypeDescription="Create a new document." ma:contentTypeScope="" ma:versionID="377225f7034700b217181d6e92ed803f">
  <xsd:schema xmlns:xsd="http://www.w3.org/2001/XMLSchema" xmlns:xs="http://www.w3.org/2001/XMLSchema" xmlns:p="http://schemas.microsoft.com/office/2006/metadata/properties" xmlns:ns1="http://schemas.microsoft.com/sharepoint/v3" xmlns:ns2="4ffa91fb-a0ff-4ac5-b2db-65c790d184a4" xmlns:ns3="http://schemas.microsoft.com/sharepoint.v3" xmlns:ns4="http://schemas.microsoft.com/sharepoint/v3/fields" xmlns:ns5="7ca2beb3-1377-461b-b2b4-dd4dfd030764" xmlns:ns6="22d004a6-2f8d-4a75-9f1d-859e2ae55add" targetNamespace="http://schemas.microsoft.com/office/2006/metadata/properties" ma:root="true" ma:fieldsID="aa9f835e67911b5fc6c25a88e1fe0b35" ns1:_="" ns2:_="" ns3:_="" ns4:_="" ns5:_="" ns6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7ca2beb3-1377-461b-b2b4-dd4dfd030764"/>
    <xsd:import namespace="22d004a6-2f8d-4a75-9f1d-859e2ae55add"/>
    <xsd:element name="properties">
      <xsd:complexType>
        <xsd:sequence>
          <xsd:element name="documentManagement">
            <xsd:complexType>
              <xsd:all>
                <xsd:element ref="ns2:Document_x0020_Creation_x0020_Date" minOccurs="0"/>
                <xsd:element ref="ns2:Creator" minOccurs="0"/>
                <xsd:element ref="ns2:EPA_x0020_Office" minOccurs="0"/>
                <xsd:element ref="ns2:Record"/>
                <xsd:element ref="ns3:CategoryDescription" minOccurs="0"/>
                <xsd:element ref="ns2:Identifier" minOccurs="0"/>
                <xsd:element ref="ns2:EPA_x0020_Contributor" minOccurs="0"/>
                <xsd:element ref="ns2:External_x0020_Contributor" minOccurs="0"/>
                <xsd:element ref="ns4:_Coverage" minOccurs="0"/>
                <xsd:element ref="ns2:EPA_x0020_Related_x0020_Documents" minOccurs="0"/>
                <xsd:element ref="ns4:_Source" minOccurs="0"/>
                <xsd:element ref="ns2:Rights" minOccurs="0"/>
                <xsd:element ref="ns1:Language" minOccurs="0"/>
                <xsd:element ref="ns2:j747ac98061d40f0aa7bd47e1db5675d" minOccurs="0"/>
                <xsd:element ref="ns2:TaxKeywordTaxHTField" minOccurs="0"/>
                <xsd:element ref="ns2:TaxCatchAllLabel" minOccurs="0"/>
                <xsd:element ref="ns2:TaxCatchAll" minOccurs="0"/>
                <xsd:element ref="ns5:MediaServiceMetadata" minOccurs="0"/>
                <xsd:element ref="ns5:MediaServiceFastMetadata" minOccurs="0"/>
                <xsd:element ref="ns5:MediaLengthInSeconds" minOccurs="0"/>
                <xsd:element ref="ns5:MediaServiceDateTaken" minOccurs="0"/>
                <xsd:element ref="ns6:SharedWithUsers" minOccurs="0"/>
                <xsd:element ref="ns6:SharedWithDetails" minOccurs="0"/>
                <xsd:element ref="ns5:MediaServiceObjectDetectorVersions" minOccurs="0"/>
                <xsd:element ref="ns5:MediaServiceGenerationTime" minOccurs="0"/>
                <xsd:element ref="ns5:MediaServiceEventHashCode" minOccurs="0"/>
                <xsd:element ref="ns6:e3f09c3df709400db2417a7161762d62" minOccurs="0"/>
                <xsd:element ref="ns5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2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3" nillable="true" ma:displayName="Creator" ma:description="Enter the person primarily responsible for the document. The name of the person uploading the document has been entered by default." ma:list="UserInfo" ma:SharePointGroup="0" ma:internalName="Crea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4" nillable="true" ma:displayName="EPA Office" ma:description="Enter the EPA organization primarily responsible for the document. The office of the person uploading the document has been entered by default." ma:internalName="EPA_x0020_Office" ma:readOnly="false">
      <xsd:simpleType>
        <xsd:restriction base="dms:Text">
          <xsd:maxLength value="255"/>
        </xsd:restriction>
      </xsd:simpleType>
    </xsd:element>
    <xsd:element name="Record" ma:index="5" ma:displayName="Record" ma:default="Shared" ma:description="For documents that provide evidence of EPA decisions and actions, select &quot;Shared&quot; (open access) or &quot;Private&quot; (restricted access)." ma:format="Dropdown" ma:internalName="Record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9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1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2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14" nillable="true" ma:displayName="Other Related Documents" ma:description="Enter any related document." ma:internalName="EPA_x0020_Related_x0020_Documents" ma:readOnly="false">
      <xsd:simpleType>
        <xsd:restriction base="dms:Note">
          <xsd:maxLength value="255"/>
        </xsd:restriction>
      </xsd:simpleType>
    </xsd:element>
    <xsd:element name="Rights" ma:index="16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19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1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description="" ma:hidden="true" ma:list="{54f485cd-92c0-4abe-a378-745fe4335b12}" ma:internalName="TaxCatchAllLabel" ma:readOnly="true" ma:showField="CatchAllDataLabel" ma:web="22d004a6-2f8d-4a75-9f1d-859e2ae55a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description="" ma:hidden="true" ma:list="{54f485cd-92c0-4abe-a378-745fe4335b12}" ma:internalName="TaxCatchAll" ma:showField="CatchAllData" ma:web="22d004a6-2f8d-4a75-9f1d-859e2ae55a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3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15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a2beb3-1377-461b-b2b4-dd4dfd0307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3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3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3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3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3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d004a6-2f8d-4a75-9f1d-859e2ae55add" elementFormDefault="qualified">
    <xsd:import namespace="http://schemas.microsoft.com/office/2006/documentManagement/types"/>
    <xsd:import namespace="http://schemas.microsoft.com/office/infopath/2007/PartnerControls"/>
    <xsd:element name="SharedWithUsers" ma:index="3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e3f09c3df709400db2417a7161762d62" ma:index="37" nillable="true" ma:taxonomy="true" ma:internalName="e3f09c3df709400db2417a7161762d62" ma:taxonomyFieldName="EPA_x0020_Subject" ma:displayName="EPA Subject" ma:readOnly="false" ma:default="" ma:fieldId="{e3f09c3d-f709-400d-b241-7a7161762d62}" ma:taxonomyMulti="true" ma:sspId="29f62856-1543-49d4-a736-4569d363f533" ma:termSetId="7a3d4ae0-7e62-45a2-a406-c6a8a6a8eee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29f62856-1543-49d4-a736-4569d363f533" ContentTypeId="0x010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cord xmlns="4ffa91fb-a0ff-4ac5-b2db-65c790d184a4">Shared</Record>
    <Language xmlns="http://schemas.microsoft.com/sharepoint/v3">English</Language>
    <Document_x0020_Creation_x0020_Date xmlns="4ffa91fb-a0ff-4ac5-b2db-65c790d184a4">2020-09-28T12:49:43+00:00</Document_x0020_Creation_x0020_Date>
    <_Source xmlns="http://schemas.microsoft.com/sharepoint/v3/fields" xsi:nil="true"/>
    <j747ac98061d40f0aa7bd47e1db5675d xmlns="4ffa91fb-a0ff-4ac5-b2db-65c790d184a4">
      <Terms xmlns="http://schemas.microsoft.com/office/infopath/2007/PartnerControls"/>
    </j747ac98061d40f0aa7bd47e1db5675d>
    <External_x0020_Contributor xmlns="4ffa91fb-a0ff-4ac5-b2db-65c790d184a4" xsi:nil="true"/>
    <TaxKeywordTaxHTField xmlns="4ffa91fb-a0ff-4ac5-b2db-65c790d184a4">
      <Terms xmlns="http://schemas.microsoft.com/office/infopath/2007/PartnerControls"/>
    </TaxKeywordTaxHTField>
    <Rights xmlns="4ffa91fb-a0ff-4ac5-b2db-65c790d184a4" xsi:nil="true"/>
    <e3f09c3df709400db2417a7161762d62 xmlns="22d004a6-2f8d-4a75-9f1d-859e2ae55add">
      <Terms xmlns="http://schemas.microsoft.com/office/infopath/2007/PartnerControls"/>
    </e3f09c3df709400db2417a7161762d62>
    <EPA_x0020_Office xmlns="4ffa91fb-a0ff-4ac5-b2db-65c790d184a4" xsi:nil="true"/>
    <CategoryDescription xmlns="http://schemas.microsoft.com/sharepoint.v3" xsi:nil="true"/>
    <Identifier xmlns="4ffa91fb-a0ff-4ac5-b2db-65c790d184a4" xsi:nil="true"/>
    <_Coverage xmlns="http://schemas.microsoft.com/sharepoint/v3/fields" xsi:nil="true"/>
    <Creator xmlns="4ffa91fb-a0ff-4ac5-b2db-65c790d184a4">
      <UserInfo>
        <DisplayName/>
        <AccountId xsi:nil="true"/>
        <AccountType/>
      </UserInfo>
    </Creator>
    <EPA_x0020_Related_x0020_Documents xmlns="4ffa91fb-a0ff-4ac5-b2db-65c790d184a4" xsi:nil="true"/>
    <EPA_x0020_Contributor xmlns="4ffa91fb-a0ff-4ac5-b2db-65c790d184a4">
      <UserInfo>
        <DisplayName/>
        <AccountId xsi:nil="true"/>
        <AccountType/>
      </UserInfo>
    </EPA_x0020_Contributor>
    <TaxCatchAll xmlns="4ffa91fb-a0ff-4ac5-b2db-65c790d184a4" xsi:nil="true"/>
    <MediaLengthInSeconds xmlns="7ca2beb3-1377-461b-b2b4-dd4dfd030764" xsi:nil="true"/>
  </documentManagement>
</p:properties>
</file>

<file path=customXml/itemProps1.xml><?xml version="1.0" encoding="utf-8"?>
<ds:datastoreItem xmlns:ds="http://schemas.openxmlformats.org/officeDocument/2006/customXml" ds:itemID="{84959021-43F3-4B74-9481-936828D4809E}">
  <ds:schemaRefs>
    <ds:schemaRef ds:uri="22d004a6-2f8d-4a75-9f1d-859e2ae55add"/>
    <ds:schemaRef ds:uri="4ffa91fb-a0ff-4ac5-b2db-65c790d184a4"/>
    <ds:schemaRef ds:uri="7ca2beb3-1377-461b-b2b4-dd4dfd0307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.v3"/>
    <ds:schemaRef ds:uri="http://schemas.microsoft.com/sharepoint/v3"/>
    <ds:schemaRef ds:uri="http://schemas.microsoft.com/sharepoint/v3/field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0FAE7AF-3D90-434A-BF56-316DD2A69A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426421-032D-4974-BF34-0699A487F64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2D82E11A-ADD1-4CEC-8E86-253D96040A93}">
  <ds:schemaRefs>
    <ds:schemaRef ds:uri="http://schemas.microsoft.com/sharepoint.v3"/>
    <ds:schemaRef ds:uri="4ffa91fb-a0ff-4ac5-b2db-65c790d184a4"/>
    <ds:schemaRef ds:uri="http://purl.org/dc/dcmitype/"/>
    <ds:schemaRef ds:uri="http://schemas.microsoft.com/sharepoint/v3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schemas.microsoft.com/sharepoint/v3/fields"/>
    <ds:schemaRef ds:uri="http://purl.org/dc/elements/1.1/"/>
    <ds:schemaRef ds:uri="http://schemas.microsoft.com/office/2006/documentManagement/types"/>
    <ds:schemaRef ds:uri="22d004a6-2f8d-4a75-9f1d-859e2ae55add"/>
    <ds:schemaRef ds:uri="7ca2beb3-1377-461b-b2b4-dd4dfd03076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</TotalTime>
  <Words>2756</Words>
  <Application>Microsoft Office PowerPoint</Application>
  <PresentationFormat>On-screen Show (4:3)</PresentationFormat>
  <Paragraphs>928</Paragraphs>
  <Slides>199</Slides>
  <Notes>199</Notes>
  <HiddenSlides>0</HiddenSlides>
  <MMClips>5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199</vt:i4>
      </vt:variant>
    </vt:vector>
  </HeadingPairs>
  <TitlesOfParts>
    <vt:vector size="208" baseType="lpstr">
      <vt:lpstr>Arial</vt:lpstr>
      <vt:lpstr>Aptos Display</vt:lpstr>
      <vt:lpstr>Aptos</vt:lpstr>
      <vt:lpstr>Times New Roman</vt:lpstr>
      <vt:lpstr>Symbol</vt:lpstr>
      <vt:lpstr>Calibri</vt:lpstr>
      <vt:lpstr>Office Theme</vt:lpstr>
      <vt:lpstr>Image</vt:lpstr>
      <vt:lpstr>Document</vt:lpstr>
      <vt:lpstr>PowerPoint Presentation</vt:lpstr>
      <vt:lpstr>PowerPoint Presentation</vt:lpstr>
      <vt:lpstr>PowerPoint Presentation</vt:lpstr>
      <vt:lpstr>Uses of Polyester Resins</vt:lpstr>
      <vt:lpstr>PowerPoint Presentation</vt:lpstr>
      <vt:lpstr>PowerPoint Presentation</vt:lpstr>
      <vt:lpstr>Disadvantages</vt:lpstr>
      <vt:lpstr>Emissions From Polyester Resins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High Density Polyethylene </vt:lpstr>
      <vt:lpstr>PowerPoint Presentation</vt:lpstr>
      <vt:lpstr>Low Density Polyethylene </vt:lpstr>
      <vt:lpstr>PowerPoint Presentation</vt:lpstr>
      <vt:lpstr>Polypropylene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Polyvinyl Chloride  (PVC)</vt:lpstr>
      <vt:lpstr>PowerPoint Presentation</vt:lpstr>
      <vt:lpstr>Introduction to Composites</vt:lpstr>
      <vt:lpstr>PowerPoint Presentation</vt:lpstr>
      <vt:lpstr>PowerPoint Presentation</vt:lpstr>
      <vt:lpstr>Carbon Fiber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Fiberglass Forms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Fiberglass</vt:lpstr>
      <vt:lpstr>Glass Fiber Reinforced Resin</vt:lpstr>
      <vt:lpstr>Kevlar</vt:lpstr>
      <vt:lpstr>PowerPoint Presentation</vt:lpstr>
      <vt:lpstr>PowerPoint Presentation</vt:lpstr>
      <vt:lpstr>PowerPoint Presentation</vt:lpstr>
      <vt:lpstr>PowerPoint Presentation</vt:lpstr>
      <vt:lpstr>Types of Plastic Materials</vt:lpstr>
      <vt:lpstr>Types of Plastic Materials</vt:lpstr>
      <vt:lpstr>Thermoplastic vs. Thermosetting</vt:lpstr>
      <vt:lpstr>PowerPoint Presentation</vt:lpstr>
      <vt:lpstr>PowerPoint Presentation</vt:lpstr>
      <vt:lpstr>PowerPoint Presentation</vt:lpstr>
      <vt:lpstr>Thermoset Resins</vt:lpstr>
      <vt:lpstr>PowerPoint Presentation</vt:lpstr>
      <vt:lpstr>Polyester Resins</vt:lpstr>
      <vt:lpstr>PowerPoint Presentation</vt:lpstr>
      <vt:lpstr>Fabrication With Polyesters</vt:lpstr>
      <vt:lpstr>PowerPoint Presentation</vt:lpstr>
      <vt:lpstr>Fabrication With FRP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Cultured Marble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Cultured Onyx</vt:lpstr>
      <vt:lpstr>PowerPoint Presentation</vt:lpstr>
      <vt:lpstr>Cultured Onyx Product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Process and Control</vt:lpstr>
      <vt:lpstr>Hand Lay-Up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Spray-Up</vt:lpstr>
      <vt:lpstr>PowerPoint Presentation</vt:lpstr>
      <vt:lpstr>Spray-up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Approved Spray Guns </vt:lpstr>
      <vt:lpstr>PowerPoint Presentation</vt:lpstr>
      <vt:lpstr>PowerPoint Presentation</vt:lpstr>
      <vt:lpstr>PowerPoint Presentation</vt:lpstr>
      <vt:lpstr>Pultrusion</vt:lpstr>
      <vt:lpstr>Pultrusion</vt:lpstr>
      <vt:lpstr>Filament Winding Operations</vt:lpstr>
      <vt:lpstr>PowerPoint Presentation</vt:lpstr>
      <vt:lpstr>PowerPoint Presentation</vt:lpstr>
      <vt:lpstr>Resin Transfer Molding</vt:lpstr>
      <vt:lpstr>Resin Transfer Molding</vt:lpstr>
      <vt:lpstr>PowerPoint Presentation</vt:lpstr>
      <vt:lpstr>PowerPoint Presentation</vt:lpstr>
      <vt:lpstr>PowerPoint Presentation</vt:lpstr>
      <vt:lpstr>PowerPoint Presentation</vt:lpstr>
      <vt:lpstr>Emission Sources</vt:lpstr>
      <vt:lpstr>PowerPoint Presentation</vt:lpstr>
      <vt:lpstr>Process Materials</vt:lpstr>
      <vt:lpstr>Solvents</vt:lpstr>
      <vt:lpstr>PowerPoint Presentation</vt:lpstr>
      <vt:lpstr>PowerPoint Presentation</vt:lpstr>
      <vt:lpstr>Clean-Up Rules</vt:lpstr>
      <vt:lpstr>PowerPoint Presentation</vt:lpstr>
      <vt:lpstr>PowerPoint Presentation</vt:lpstr>
      <vt:lpstr>PowerPoint Presentation</vt:lpstr>
      <vt:lpstr>Styrene : HAP Source</vt:lpstr>
      <vt:lpstr>Styrene : HAP Source</vt:lpstr>
      <vt:lpstr>Styrene Emissions  Determination Models</vt:lpstr>
      <vt:lpstr>PowerPoint Presentation</vt:lpstr>
      <vt:lpstr>PowerPoint Presentation</vt:lpstr>
      <vt:lpstr>Control of VOC Emissions</vt:lpstr>
      <vt:lpstr>Add-On Control Methods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Wet Scrubber</vt:lpstr>
      <vt:lpstr>PowerPoint Presentation</vt:lpstr>
      <vt:lpstr>Remediation System with Carbon Adsorbers</vt:lpstr>
      <vt:lpstr>PowerPoint Presentation</vt:lpstr>
      <vt:lpstr>Regulatory Requirements</vt:lpstr>
      <vt:lpstr>Federal Regulations</vt:lpstr>
      <vt:lpstr>Federal Regulations</vt:lpstr>
      <vt:lpstr>Federal Regulations</vt:lpstr>
      <vt:lpstr>PowerPoint Presentation</vt:lpstr>
      <vt:lpstr>PowerPoint Presentation</vt:lpstr>
      <vt:lpstr>Typical Permit Conditions</vt:lpstr>
      <vt:lpstr>PowerPoint Presentation</vt:lpstr>
      <vt:lpstr>Reasons for Inspections</vt:lpstr>
      <vt:lpstr>Pre-Inspection</vt:lpstr>
      <vt:lpstr>Inspection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Inspection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Air Resources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California Environmental Protection Agency</dc:title>
  <dc:creator>Compliance Division</dc:creator>
  <dc:description>Received from Gwen Grinsman of 19-SEP-2005</dc:description>
  <cp:lastModifiedBy>Jeffrey Gabler</cp:lastModifiedBy>
  <cp:revision>5</cp:revision>
  <cp:lastPrinted>2020-09-02T00:00:10Z</cp:lastPrinted>
  <dcterms:created xsi:type="dcterms:W3CDTF">2000-02-16T16:26:48Z</dcterms:created>
  <dcterms:modified xsi:type="dcterms:W3CDTF">2025-09-12T19:03:05Z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0x010100B8D1AE864022FC4AB1940C9ACBC18425</vt:lpwstr>
  </property>
  <property fmtid="{D5CDD505-2E9C-101B-9397-08002B2CF9AE}" pid="3" name="TaxKeyword">
    <vt:lpwstr/>
  </property>
  <property fmtid="{D5CDD505-2E9C-101B-9397-08002B2CF9AE}" pid="4" name="Order">
    <vt:lpwstr>1020000.00000000</vt:lpwstr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EPA Subject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Document Type">
    <vt:lpwstr/>
  </property>
  <property fmtid="{D5CDD505-2E9C-101B-9397-08002B2CF9AE}" pid="12" name="xd_Signature">
    <vt:lpwstr/>
  </property>
</Properties>
</file>