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01" r:id="rId5"/>
  </p:sldMasterIdLst>
  <p:notesMasterIdLst>
    <p:notesMasterId r:id="rId142"/>
  </p:notesMasterIdLst>
  <p:handoutMasterIdLst>
    <p:handoutMasterId r:id="rId143"/>
  </p:handoutMasterIdLst>
  <p:sldIdLst>
    <p:sldId id="373" r:id="rId6"/>
    <p:sldId id="374" r:id="rId7"/>
    <p:sldId id="259" r:id="rId8"/>
    <p:sldId id="536" r:id="rId9"/>
    <p:sldId id="426" r:id="rId10"/>
    <p:sldId id="377" r:id="rId11"/>
    <p:sldId id="508" r:id="rId12"/>
    <p:sldId id="450" r:id="rId13"/>
    <p:sldId id="445" r:id="rId14"/>
    <p:sldId id="394" r:id="rId15"/>
    <p:sldId id="409" r:id="rId16"/>
    <p:sldId id="542" r:id="rId17"/>
    <p:sldId id="269" r:id="rId18"/>
    <p:sldId id="281" r:id="rId19"/>
    <p:sldId id="284" r:id="rId20"/>
    <p:sldId id="288" r:id="rId21"/>
    <p:sldId id="260" r:id="rId22"/>
    <p:sldId id="261" r:id="rId23"/>
    <p:sldId id="510" r:id="rId24"/>
    <p:sldId id="511" r:id="rId25"/>
    <p:sldId id="512" r:id="rId26"/>
    <p:sldId id="391" r:id="rId27"/>
    <p:sldId id="392" r:id="rId28"/>
    <p:sldId id="390" r:id="rId29"/>
    <p:sldId id="389" r:id="rId30"/>
    <p:sldId id="513" r:id="rId31"/>
    <p:sldId id="548" r:id="rId32"/>
    <p:sldId id="293" r:id="rId33"/>
    <p:sldId id="439" r:id="rId34"/>
    <p:sldId id="465" r:id="rId35"/>
    <p:sldId id="294" r:id="rId36"/>
    <p:sldId id="295" r:id="rId37"/>
    <p:sldId id="296" r:id="rId38"/>
    <p:sldId id="427" r:id="rId39"/>
    <p:sldId id="297" r:id="rId40"/>
    <p:sldId id="412" r:id="rId41"/>
    <p:sldId id="299" r:id="rId42"/>
    <p:sldId id="300" r:id="rId43"/>
    <p:sldId id="402" r:id="rId44"/>
    <p:sldId id="301" r:id="rId45"/>
    <p:sldId id="452" r:id="rId46"/>
    <p:sldId id="556" r:id="rId47"/>
    <p:sldId id="302" r:id="rId48"/>
    <p:sldId id="401" r:id="rId49"/>
    <p:sldId id="304" r:id="rId50"/>
    <p:sldId id="305" r:id="rId51"/>
    <p:sldId id="354" r:id="rId52"/>
    <p:sldId id="306" r:id="rId53"/>
    <p:sldId id="355" r:id="rId54"/>
    <p:sldId id="356" r:id="rId55"/>
    <p:sldId id="405" r:id="rId56"/>
    <p:sldId id="557" r:id="rId57"/>
    <p:sldId id="447" r:id="rId58"/>
    <p:sldId id="558" r:id="rId59"/>
    <p:sldId id="448" r:id="rId60"/>
    <p:sldId id="550" r:id="rId61"/>
    <p:sldId id="393" r:id="rId62"/>
    <p:sldId id="386" r:id="rId63"/>
    <p:sldId id="382" r:id="rId64"/>
    <p:sldId id="383" r:id="rId65"/>
    <p:sldId id="387" r:id="rId66"/>
    <p:sldId id="442" r:id="rId67"/>
    <p:sldId id="446" r:id="rId68"/>
    <p:sldId id="397" r:id="rId69"/>
    <p:sldId id="410" r:id="rId70"/>
    <p:sldId id="531" r:id="rId71"/>
    <p:sldId id="532" r:id="rId72"/>
    <p:sldId id="466" r:id="rId73"/>
    <p:sldId id="467" r:id="rId74"/>
    <p:sldId id="403" r:id="rId75"/>
    <p:sldId id="464" r:id="rId76"/>
    <p:sldId id="291" r:id="rId77"/>
    <p:sldId id="552" r:id="rId78"/>
    <p:sldId id="319" r:id="rId79"/>
    <p:sldId id="434" r:id="rId80"/>
    <p:sldId id="333" r:id="rId81"/>
    <p:sldId id="516" r:id="rId82"/>
    <p:sldId id="457" r:id="rId83"/>
    <p:sldId id="559" r:id="rId84"/>
    <p:sldId id="449" r:id="rId85"/>
    <p:sldId id="435" r:id="rId86"/>
    <p:sldId id="413" r:id="rId87"/>
    <p:sldId id="454" r:id="rId88"/>
    <p:sldId id="538" r:id="rId89"/>
    <p:sldId id="553" r:id="rId90"/>
    <p:sldId id="560" r:id="rId91"/>
    <p:sldId id="307" r:id="rId92"/>
    <p:sldId id="515" r:id="rId93"/>
    <p:sldId id="472" r:id="rId94"/>
    <p:sldId id="458" r:id="rId95"/>
    <p:sldId id="459" r:id="rId96"/>
    <p:sldId id="561" r:id="rId97"/>
    <p:sldId id="477" r:id="rId98"/>
    <p:sldId id="480" r:id="rId99"/>
    <p:sldId id="479" r:id="rId100"/>
    <p:sldId id="499" r:id="rId101"/>
    <p:sldId id="503" r:id="rId102"/>
    <p:sldId id="504" r:id="rId103"/>
    <p:sldId id="498" r:id="rId104"/>
    <p:sldId id="501" r:id="rId105"/>
    <p:sldId id="505" r:id="rId106"/>
    <p:sldId id="310" r:id="rId107"/>
    <p:sldId id="311" r:id="rId108"/>
    <p:sldId id="312" r:id="rId109"/>
    <p:sldId id="554" r:id="rId110"/>
    <p:sldId id="321" r:id="rId111"/>
    <p:sldId id="537" r:id="rId112"/>
    <p:sldId id="562" r:id="rId113"/>
    <p:sldId id="322" r:id="rId114"/>
    <p:sldId id="455" r:id="rId115"/>
    <p:sldId id="456" r:id="rId116"/>
    <p:sldId id="527" r:id="rId117"/>
    <p:sldId id="475" r:id="rId118"/>
    <p:sldId id="400" r:id="rId119"/>
    <p:sldId id="453" r:id="rId120"/>
    <p:sldId id="323" r:id="rId121"/>
    <p:sldId id="469" r:id="rId122"/>
    <p:sldId id="528" r:id="rId123"/>
    <p:sldId id="324" r:id="rId124"/>
    <p:sldId id="526" r:id="rId125"/>
    <p:sldId id="325" r:id="rId126"/>
    <p:sldId id="432" r:id="rId127"/>
    <p:sldId id="327" r:id="rId128"/>
    <p:sldId id="451" r:id="rId129"/>
    <p:sldId id="422" r:id="rId130"/>
    <p:sldId id="438" r:id="rId131"/>
    <p:sldId id="424" r:id="rId132"/>
    <p:sldId id="428" r:id="rId133"/>
    <p:sldId id="543" r:id="rId134"/>
    <p:sldId id="544" r:id="rId135"/>
    <p:sldId id="545" r:id="rId136"/>
    <p:sldId id="430" r:id="rId137"/>
    <p:sldId id="429" r:id="rId138"/>
    <p:sldId id="431" r:id="rId139"/>
    <p:sldId id="440" r:id="rId140"/>
    <p:sldId id="437" r:id="rId141"/>
  </p:sldIdLst>
  <p:sldSz cx="9271000" cy="6172200"/>
  <p:notesSz cx="7315200" cy="9601200"/>
  <p:kinsoku lang="ja-JP" invalStChars="、。，．・：；？！゛゜ヽヾゝゞ々ー’”）〕］｝〉》」』】°‰′″℃￠％ぁぃぅぇぉっゃゅょゎァィゥェォッャュョヮヵヶ!%),.:;?]}｡｣､･ｧｨｩｪｫｬｭｮｯｰﾞﾟ" invalEndChars="‘“（〔［｛〈《「『【￥＄$([\{｢￡"/>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44">
          <p15:clr>
            <a:srgbClr val="A4A3A4"/>
          </p15:clr>
        </p15:guide>
        <p15:guide id="2" pos="2920">
          <p15:clr>
            <a:srgbClr val="A4A3A4"/>
          </p15:clr>
        </p15:guide>
      </p15:sldGuideLst>
    </p:ext>
    <p:ext uri="{2D200454-40CA-4A62-9FC3-DE9A4176ACB9}">
      <p15:notesGuideLst xmlns:p15="http://schemas.microsoft.com/office/powerpoint/2012/main">
        <p15:guide id="1" orient="horz" pos="3023">
          <p15:clr>
            <a:srgbClr val="A4A3A4"/>
          </p15:clr>
        </p15:guide>
        <p15:guide id="2" pos="2305">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FFFF"/>
    <a:srgbClr val="FF9900"/>
    <a:srgbClr val="FF0000"/>
    <a:srgbClr val="FCA902"/>
    <a:srgbClr val="FFC000"/>
    <a:srgbClr val="00FF00"/>
    <a:srgbClr val="00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5A3360-AEAD-41A1-AC1A-98BDAF5A179F}" v="615" dt="2025-09-12T17:05:41.966"/>
    <p1510:client id="{D04CDE07-1558-466E-8050-F37796E82ABE}" v="228" dt="2025-09-12T19:01:31.9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78" autoAdjust="0"/>
    <p:restoredTop sz="63060" autoAdjust="0"/>
  </p:normalViewPr>
  <p:slideViewPr>
    <p:cSldViewPr>
      <p:cViewPr varScale="1">
        <p:scale>
          <a:sx n="54" d="100"/>
          <a:sy n="54" d="100"/>
        </p:scale>
        <p:origin x="2184" y="48"/>
      </p:cViewPr>
      <p:guideLst>
        <p:guide orient="horz" pos="1944"/>
        <p:guide pos="2920"/>
      </p:guideLst>
    </p:cSldViewPr>
  </p:slideViewPr>
  <p:outlineViewPr>
    <p:cViewPr>
      <p:scale>
        <a:sx n="33" d="100"/>
        <a:sy n="33" d="100"/>
      </p:scale>
      <p:origin x="0" y="-58246"/>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66" d="100"/>
          <a:sy n="66" d="100"/>
        </p:scale>
        <p:origin x="3041" y="29"/>
      </p:cViewPr>
      <p:guideLst>
        <p:guide orient="horz" pos="3023"/>
        <p:guide pos="2305"/>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microsoft.com/office/2015/10/relationships/revisionInfo" Target="revisionInfo.xml"/><Relationship Id="rId5" Type="http://schemas.openxmlformats.org/officeDocument/2006/relationships/slideMaster" Target="slideMasters/slideMaster1.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slide" Target="slides/slide129.xml"/><Relationship Id="rId139" Type="http://schemas.openxmlformats.org/officeDocument/2006/relationships/slide" Target="slides/slide13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40" Type="http://schemas.openxmlformats.org/officeDocument/2006/relationships/slide" Target="slides/slide135.xml"/><Relationship Id="rId14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slide" Target="slides/slide130.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notesMaster" Target="notesMasters/notesMaster1.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handoutMaster" Target="handoutMasters/handoutMaster1.xml"/><Relationship Id="rId148"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6" Type="http://schemas.openxmlformats.org/officeDocument/2006/relationships/slide" Target="slides/slide1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presProps" Target="presProps.xml"/><Relationship Id="rId90" Type="http://schemas.openxmlformats.org/officeDocument/2006/relationships/slide" Target="slides/slide8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ffrey Gabler" userId="7c01a0c9630b0cee" providerId="LiveId" clId="{B85EF466-81ED-4075-859A-E32185328BF8}"/>
    <pc:docChg chg="undo redo custSel delSld modSld">
      <pc:chgData name="Jeffrey Gabler" userId="7c01a0c9630b0cee" providerId="LiveId" clId="{B85EF466-81ED-4075-859A-E32185328BF8}" dt="2025-09-12T19:01:31.949" v="2211" actId="368"/>
      <pc:docMkLst>
        <pc:docMk/>
      </pc:docMkLst>
      <pc:sldChg chg="delSp modSp mod">
        <pc:chgData name="Jeffrey Gabler" userId="7c01a0c9630b0cee" providerId="LiveId" clId="{B85EF466-81ED-4075-859A-E32185328BF8}" dt="2025-09-02T17:59:57.608" v="544" actId="20577"/>
        <pc:sldMkLst>
          <pc:docMk/>
          <pc:sldMk cId="0" sldId="259"/>
        </pc:sldMkLst>
        <pc:spChg chg="mod">
          <ac:chgData name="Jeffrey Gabler" userId="7c01a0c9630b0cee" providerId="LiveId" clId="{B85EF466-81ED-4075-859A-E32185328BF8}" dt="2025-09-02T17:58:40.996" v="521" actId="1076"/>
          <ac:spMkLst>
            <pc:docMk/>
            <pc:sldMk cId="0" sldId="259"/>
            <ac:spMk id="9221" creationId="{00000000-0000-0000-0000-000000000000}"/>
          </ac:spMkLst>
        </pc:spChg>
        <pc:spChg chg="mod">
          <ac:chgData name="Jeffrey Gabler" userId="7c01a0c9630b0cee" providerId="LiveId" clId="{B85EF466-81ED-4075-859A-E32185328BF8}" dt="2025-09-02T17:58:44.403" v="522" actId="1076"/>
          <ac:spMkLst>
            <pc:docMk/>
            <pc:sldMk cId="0" sldId="259"/>
            <ac:spMk id="10245" creationId="{00000000-0000-0000-0000-000000000000}"/>
          </ac:spMkLst>
        </pc:spChg>
        <pc:spChg chg="mod">
          <ac:chgData name="Jeffrey Gabler" userId="7c01a0c9630b0cee" providerId="LiveId" clId="{B85EF466-81ED-4075-859A-E32185328BF8}" dt="2025-09-02T17:59:57.608" v="544" actId="20577"/>
          <ac:spMkLst>
            <pc:docMk/>
            <pc:sldMk cId="0" sldId="259"/>
            <ac:spMk id="10246" creationId="{00000000-0000-0000-0000-000000000000}"/>
          </ac:spMkLst>
        </pc:spChg>
      </pc:sldChg>
      <pc:sldChg chg="delSp modSp mod modNotes">
        <pc:chgData name="Jeffrey Gabler" userId="7c01a0c9630b0cee" providerId="LiveId" clId="{B85EF466-81ED-4075-859A-E32185328BF8}" dt="2025-09-12T19:01:31.792" v="2187" actId="368"/>
        <pc:sldMkLst>
          <pc:docMk/>
          <pc:sldMk cId="0" sldId="260"/>
        </pc:sldMkLst>
        <pc:spChg chg="mod">
          <ac:chgData name="Jeffrey Gabler" userId="7c01a0c9630b0cee" providerId="LiveId" clId="{B85EF466-81ED-4075-859A-E32185328BF8}" dt="2025-09-12T16:57:09.729" v="2139" actId="14100"/>
          <ac:spMkLst>
            <pc:docMk/>
            <pc:sldMk cId="0" sldId="260"/>
            <ac:spMk id="12292" creationId="{00000000-0000-0000-0000-000000000000}"/>
          </ac:spMkLst>
        </pc:spChg>
        <pc:spChg chg="mod">
          <ac:chgData name="Jeffrey Gabler" userId="7c01a0c9630b0cee" providerId="LiveId" clId="{B85EF466-81ED-4075-859A-E32185328BF8}" dt="2025-09-12T16:57:14.909" v="2140" actId="12"/>
          <ac:spMkLst>
            <pc:docMk/>
            <pc:sldMk cId="0" sldId="260"/>
            <ac:spMk id="12293" creationId="{00000000-0000-0000-0000-000000000000}"/>
          </ac:spMkLst>
        </pc:spChg>
        <pc:spChg chg="mod">
          <ac:chgData name="Jeffrey Gabler" userId="7c01a0c9630b0cee" providerId="LiveId" clId="{B85EF466-81ED-4075-859A-E32185328BF8}" dt="2025-09-02T18:11:21.194" v="713" actId="207"/>
          <ac:spMkLst>
            <pc:docMk/>
            <pc:sldMk cId="0" sldId="260"/>
            <ac:spMk id="44037" creationId="{00000000-0000-0000-0000-000000000000}"/>
          </ac:spMkLst>
        </pc:spChg>
      </pc:sldChg>
      <pc:sldChg chg="delSp modSp mod">
        <pc:chgData name="Jeffrey Gabler" userId="7c01a0c9630b0cee" providerId="LiveId" clId="{B85EF466-81ED-4075-859A-E32185328BF8}" dt="2025-09-02T18:12:15.941" v="733" actId="14100"/>
        <pc:sldMkLst>
          <pc:docMk/>
          <pc:sldMk cId="0" sldId="261"/>
        </pc:sldMkLst>
        <pc:spChg chg="mod">
          <ac:chgData name="Jeffrey Gabler" userId="7c01a0c9630b0cee" providerId="LiveId" clId="{B85EF466-81ED-4075-859A-E32185328BF8}" dt="2025-09-02T18:11:56.361" v="726" actId="207"/>
          <ac:spMkLst>
            <pc:docMk/>
            <pc:sldMk cId="0" sldId="261"/>
            <ac:spMk id="175110" creationId="{00000000-0000-0000-0000-000000000000}"/>
          </ac:spMkLst>
        </pc:spChg>
        <pc:spChg chg="mod">
          <ac:chgData name="Jeffrey Gabler" userId="7c01a0c9630b0cee" providerId="LiveId" clId="{B85EF466-81ED-4075-859A-E32185328BF8}" dt="2025-09-02T18:12:15.941" v="733" actId="14100"/>
          <ac:spMkLst>
            <pc:docMk/>
            <pc:sldMk cId="0" sldId="261"/>
            <ac:spMk id="175112" creationId="{00000000-0000-0000-0000-000000000000}"/>
          </ac:spMkLst>
        </pc:spChg>
        <pc:picChg chg="mod">
          <ac:chgData name="Jeffrey Gabler" userId="7c01a0c9630b0cee" providerId="LiveId" clId="{B85EF466-81ED-4075-859A-E32185328BF8}" dt="2025-09-02T18:12:08.743" v="731" actId="1076"/>
          <ac:picMkLst>
            <pc:docMk/>
            <pc:sldMk cId="0" sldId="261"/>
            <ac:picMk id="46086" creationId="{00000000-0000-0000-0000-000000000000}"/>
          </ac:picMkLst>
        </pc:picChg>
      </pc:sldChg>
      <pc:sldChg chg="delSp modSp mod">
        <pc:chgData name="Jeffrey Gabler" userId="7c01a0c9630b0cee" providerId="LiveId" clId="{B85EF466-81ED-4075-859A-E32185328BF8}" dt="2025-09-12T16:56:30.942" v="2137" actId="255"/>
        <pc:sldMkLst>
          <pc:docMk/>
          <pc:sldMk cId="0" sldId="269"/>
        </pc:sldMkLst>
        <pc:spChg chg="mod">
          <ac:chgData name="Jeffrey Gabler" userId="7c01a0c9630b0cee" providerId="LiveId" clId="{B85EF466-81ED-4075-859A-E32185328BF8}" dt="2025-09-12T16:56:13.057" v="2136" actId="14100"/>
          <ac:spMkLst>
            <pc:docMk/>
            <pc:sldMk cId="0" sldId="269"/>
            <ac:spMk id="30724" creationId="{00000000-0000-0000-0000-000000000000}"/>
          </ac:spMkLst>
        </pc:spChg>
        <pc:spChg chg="mod">
          <ac:chgData name="Jeffrey Gabler" userId="7c01a0c9630b0cee" providerId="LiveId" clId="{B85EF466-81ED-4075-859A-E32185328BF8}" dt="2025-09-02T18:07:25.967" v="669" actId="207"/>
          <ac:spMkLst>
            <pc:docMk/>
            <pc:sldMk cId="0" sldId="269"/>
            <ac:spMk id="30725" creationId="{00000000-0000-0000-0000-000000000000}"/>
          </ac:spMkLst>
        </pc:spChg>
        <pc:spChg chg="mod">
          <ac:chgData name="Jeffrey Gabler" userId="7c01a0c9630b0cee" providerId="LiveId" clId="{B85EF466-81ED-4075-859A-E32185328BF8}" dt="2025-09-12T16:56:30.942" v="2137" actId="255"/>
          <ac:spMkLst>
            <pc:docMk/>
            <pc:sldMk cId="0" sldId="269"/>
            <ac:spMk id="30726" creationId="{00000000-0000-0000-0000-000000000000}"/>
          </ac:spMkLst>
        </pc:spChg>
      </pc:sldChg>
      <pc:sldChg chg="delSp modSp mod">
        <pc:chgData name="Jeffrey Gabler" userId="7c01a0c9630b0cee" providerId="LiveId" clId="{B85EF466-81ED-4075-859A-E32185328BF8}" dt="2025-09-12T16:56:47.315" v="2138" actId="12"/>
        <pc:sldMkLst>
          <pc:docMk/>
          <pc:sldMk cId="0" sldId="281"/>
        </pc:sldMkLst>
        <pc:spChg chg="mod">
          <ac:chgData name="Jeffrey Gabler" userId="7c01a0c9630b0cee" providerId="LiveId" clId="{B85EF466-81ED-4075-859A-E32185328BF8}" dt="2025-09-12T16:56:47.315" v="2138" actId="12"/>
          <ac:spMkLst>
            <pc:docMk/>
            <pc:sldMk cId="0" sldId="281"/>
            <ac:spMk id="55300" creationId="{00000000-0000-0000-0000-000000000000}"/>
          </ac:spMkLst>
        </pc:spChg>
        <pc:spChg chg="mod">
          <ac:chgData name="Jeffrey Gabler" userId="7c01a0c9630b0cee" providerId="LiveId" clId="{B85EF466-81ED-4075-859A-E32185328BF8}" dt="2025-09-02T18:08:32.230" v="682" actId="207"/>
          <ac:spMkLst>
            <pc:docMk/>
            <pc:sldMk cId="0" sldId="281"/>
            <ac:spMk id="55301" creationId="{00000000-0000-0000-0000-000000000000}"/>
          </ac:spMkLst>
        </pc:spChg>
        <pc:picChg chg="mod">
          <ac:chgData name="Jeffrey Gabler" userId="7c01a0c9630b0cee" providerId="LiveId" clId="{B85EF466-81ED-4075-859A-E32185328BF8}" dt="2025-09-02T18:08:50.882" v="687" actId="14100"/>
          <ac:picMkLst>
            <pc:docMk/>
            <pc:sldMk cId="0" sldId="281"/>
            <ac:picMk id="37890" creationId="{00000000-0000-0000-0000-000000000000}"/>
          </ac:picMkLst>
        </pc:picChg>
      </pc:sldChg>
      <pc:sldChg chg="delSp modSp mod">
        <pc:chgData name="Jeffrey Gabler" userId="7c01a0c9630b0cee" providerId="LiveId" clId="{B85EF466-81ED-4075-859A-E32185328BF8}" dt="2025-09-02T18:10:18.061" v="701" actId="14100"/>
        <pc:sldMkLst>
          <pc:docMk/>
          <pc:sldMk cId="0" sldId="284"/>
        </pc:sldMkLst>
        <pc:spChg chg="mod">
          <ac:chgData name="Jeffrey Gabler" userId="7c01a0c9630b0cee" providerId="LiveId" clId="{B85EF466-81ED-4075-859A-E32185328BF8}" dt="2025-09-02T18:09:37.631" v="695" actId="692"/>
          <ac:spMkLst>
            <pc:docMk/>
            <pc:sldMk cId="0" sldId="284"/>
            <ac:spMk id="39942" creationId="{00000000-0000-0000-0000-000000000000}"/>
          </ac:spMkLst>
        </pc:spChg>
        <pc:spChg chg="mod">
          <ac:chgData name="Jeffrey Gabler" userId="7c01a0c9630b0cee" providerId="LiveId" clId="{B85EF466-81ED-4075-859A-E32185328BF8}" dt="2025-09-02T18:09:44.051" v="696" actId="692"/>
          <ac:spMkLst>
            <pc:docMk/>
            <pc:sldMk cId="0" sldId="284"/>
            <ac:spMk id="39943" creationId="{00000000-0000-0000-0000-000000000000}"/>
          </ac:spMkLst>
        </pc:spChg>
        <pc:spChg chg="mod">
          <ac:chgData name="Jeffrey Gabler" userId="7c01a0c9630b0cee" providerId="LiveId" clId="{B85EF466-81ED-4075-859A-E32185328BF8}" dt="2025-09-02T18:10:18.061" v="701" actId="14100"/>
          <ac:spMkLst>
            <pc:docMk/>
            <pc:sldMk cId="0" sldId="284"/>
            <ac:spMk id="39944" creationId="{00000000-0000-0000-0000-000000000000}"/>
          </ac:spMkLst>
        </pc:spChg>
        <pc:spChg chg="mod">
          <ac:chgData name="Jeffrey Gabler" userId="7c01a0c9630b0cee" providerId="LiveId" clId="{B85EF466-81ED-4075-859A-E32185328BF8}" dt="2025-09-02T18:10:12.921" v="700" actId="14100"/>
          <ac:spMkLst>
            <pc:docMk/>
            <pc:sldMk cId="0" sldId="284"/>
            <ac:spMk id="39945" creationId="{00000000-0000-0000-0000-000000000000}"/>
          </ac:spMkLst>
        </pc:spChg>
        <pc:spChg chg="mod">
          <ac:chgData name="Jeffrey Gabler" userId="7c01a0c9630b0cee" providerId="LiveId" clId="{B85EF466-81ED-4075-859A-E32185328BF8}" dt="2025-09-02T18:09:15.694" v="693" actId="207"/>
          <ac:spMkLst>
            <pc:docMk/>
            <pc:sldMk cId="0" sldId="284"/>
            <ac:spMk id="61446" creationId="{00000000-0000-0000-0000-000000000000}"/>
          </ac:spMkLst>
        </pc:spChg>
      </pc:sldChg>
      <pc:sldChg chg="modSp mod">
        <pc:chgData name="Jeffrey Gabler" userId="7c01a0c9630b0cee" providerId="LiveId" clId="{B85EF466-81ED-4075-859A-E32185328BF8}" dt="2025-09-02T18:11:09.313" v="711" actId="207"/>
        <pc:sldMkLst>
          <pc:docMk/>
          <pc:sldMk cId="0" sldId="288"/>
        </pc:sldMkLst>
        <pc:spChg chg="mod">
          <ac:chgData name="Jeffrey Gabler" userId="7c01a0c9630b0cee" providerId="LiveId" clId="{B85EF466-81ED-4075-859A-E32185328BF8}" dt="2025-09-02T18:10:35.376" v="704" actId="207"/>
          <ac:spMkLst>
            <pc:docMk/>
            <pc:sldMk cId="0" sldId="288"/>
            <ac:spMk id="69638" creationId="{00000000-0000-0000-0000-000000000000}"/>
          </ac:spMkLst>
        </pc:spChg>
        <pc:spChg chg="mod">
          <ac:chgData name="Jeffrey Gabler" userId="7c01a0c9630b0cee" providerId="LiveId" clId="{B85EF466-81ED-4075-859A-E32185328BF8}" dt="2025-09-02T18:11:09.313" v="711" actId="207"/>
          <ac:spMkLst>
            <pc:docMk/>
            <pc:sldMk cId="0" sldId="288"/>
            <ac:spMk id="69641" creationId="{00000000-0000-0000-0000-000000000000}"/>
          </ac:spMkLst>
        </pc:spChg>
      </pc:sldChg>
      <pc:sldChg chg="delSp modSp mod">
        <pc:chgData name="Jeffrey Gabler" userId="7c01a0c9630b0cee" providerId="LiveId" clId="{B85EF466-81ED-4075-859A-E32185328BF8}" dt="2025-09-11T22:42:30.551" v="1981" actId="1076"/>
        <pc:sldMkLst>
          <pc:docMk/>
          <pc:sldMk cId="0" sldId="291"/>
        </pc:sldMkLst>
        <pc:spChg chg="mod">
          <ac:chgData name="Jeffrey Gabler" userId="7c01a0c9630b0cee" providerId="LiveId" clId="{B85EF466-81ED-4075-859A-E32185328BF8}" dt="2025-09-02T20:02:25.252" v="1416" actId="255"/>
          <ac:spMkLst>
            <pc:docMk/>
            <pc:sldMk cId="0" sldId="291"/>
            <ac:spMk id="75781" creationId="{00000000-0000-0000-0000-000000000000}"/>
          </ac:spMkLst>
        </pc:spChg>
        <pc:spChg chg="mod">
          <ac:chgData name="Jeffrey Gabler" userId="7c01a0c9630b0cee" providerId="LiveId" clId="{B85EF466-81ED-4075-859A-E32185328BF8}" dt="2025-09-11T22:42:30.551" v="1981" actId="1076"/>
          <ac:spMkLst>
            <pc:docMk/>
            <pc:sldMk cId="0" sldId="291"/>
            <ac:spMk id="171013" creationId="{00000000-0000-0000-0000-000000000000}"/>
          </ac:spMkLst>
        </pc:spChg>
        <pc:picChg chg="mod">
          <ac:chgData name="Jeffrey Gabler" userId="7c01a0c9630b0cee" providerId="LiveId" clId="{B85EF466-81ED-4075-859A-E32185328BF8}" dt="2025-09-02T20:02:29.789" v="1418" actId="1076"/>
          <ac:picMkLst>
            <pc:docMk/>
            <pc:sldMk cId="0" sldId="291"/>
            <ac:picMk id="171014" creationId="{00000000-0000-0000-0000-000000000000}"/>
          </ac:picMkLst>
        </pc:picChg>
      </pc:sldChg>
      <pc:sldChg chg="delSp modSp mod modNotes">
        <pc:chgData name="Jeffrey Gabler" userId="7c01a0c9630b0cee" providerId="LiveId" clId="{B85EF466-81ED-4075-859A-E32185328BF8}" dt="2025-09-12T19:01:31.823" v="2193" actId="368"/>
        <pc:sldMkLst>
          <pc:docMk/>
          <pc:sldMk cId="0" sldId="293"/>
        </pc:sldMkLst>
        <pc:spChg chg="mod">
          <ac:chgData name="Jeffrey Gabler" userId="7c01a0c9630b0cee" providerId="LiveId" clId="{B85EF466-81ED-4075-859A-E32185328BF8}" dt="2025-09-11T22:37:23.292" v="1949" actId="948"/>
          <ac:spMkLst>
            <pc:docMk/>
            <pc:sldMk cId="0" sldId="293"/>
            <ac:spMk id="79876" creationId="{00000000-0000-0000-0000-000000000000}"/>
          </ac:spMkLst>
        </pc:spChg>
        <pc:spChg chg="mod">
          <ac:chgData name="Jeffrey Gabler" userId="7c01a0c9630b0cee" providerId="LiveId" clId="{B85EF466-81ED-4075-859A-E32185328BF8}" dt="2025-09-02T18:22:41.528" v="812" actId="1076"/>
          <ac:spMkLst>
            <pc:docMk/>
            <pc:sldMk cId="0" sldId="293"/>
            <ac:spMk id="79878" creationId="{00000000-0000-0000-0000-000000000000}"/>
          </ac:spMkLst>
        </pc:spChg>
      </pc:sldChg>
      <pc:sldChg chg="delSp modSp mod">
        <pc:chgData name="Jeffrey Gabler" userId="7c01a0c9630b0cee" providerId="LiveId" clId="{B85EF466-81ED-4075-859A-E32185328BF8}" dt="2025-09-02T18:31:29.211" v="937" actId="948"/>
        <pc:sldMkLst>
          <pc:docMk/>
          <pc:sldMk cId="0" sldId="294"/>
        </pc:sldMkLst>
        <pc:spChg chg="mod">
          <ac:chgData name="Jeffrey Gabler" userId="7c01a0c9630b0cee" providerId="LiveId" clId="{B85EF466-81ED-4075-859A-E32185328BF8}" dt="2025-09-02T18:28:13.118" v="888" actId="207"/>
          <ac:spMkLst>
            <pc:docMk/>
            <pc:sldMk cId="0" sldId="294"/>
            <ac:spMk id="70660" creationId="{00000000-0000-0000-0000-000000000000}"/>
          </ac:spMkLst>
        </pc:spChg>
        <pc:spChg chg="mod">
          <ac:chgData name="Jeffrey Gabler" userId="7c01a0c9630b0cee" providerId="LiveId" clId="{B85EF466-81ED-4075-859A-E32185328BF8}" dt="2025-09-02T18:31:29.211" v="937" actId="948"/>
          <ac:spMkLst>
            <pc:docMk/>
            <pc:sldMk cId="0" sldId="294"/>
            <ac:spMk id="81924" creationId="{00000000-0000-0000-0000-000000000000}"/>
          </ac:spMkLst>
        </pc:spChg>
      </pc:sldChg>
      <pc:sldChg chg="delSp modSp mod">
        <pc:chgData name="Jeffrey Gabler" userId="7c01a0c9630b0cee" providerId="LiveId" clId="{B85EF466-81ED-4075-859A-E32185328BF8}" dt="2025-09-12T16:59:22.754" v="2153" actId="20577"/>
        <pc:sldMkLst>
          <pc:docMk/>
          <pc:sldMk cId="0" sldId="295"/>
        </pc:sldMkLst>
        <pc:spChg chg="mod">
          <ac:chgData name="Jeffrey Gabler" userId="7c01a0c9630b0cee" providerId="LiveId" clId="{B85EF466-81ED-4075-859A-E32185328BF8}" dt="2025-09-12T16:59:22.754" v="2153" actId="20577"/>
          <ac:spMkLst>
            <pc:docMk/>
            <pc:sldMk cId="0" sldId="295"/>
            <ac:spMk id="83972" creationId="{00000000-0000-0000-0000-000000000000}"/>
          </ac:spMkLst>
        </pc:spChg>
        <pc:spChg chg="mod">
          <ac:chgData name="Jeffrey Gabler" userId="7c01a0c9630b0cee" providerId="LiveId" clId="{B85EF466-81ED-4075-859A-E32185328BF8}" dt="2025-09-02T18:31:45.852" v="940" actId="207"/>
          <ac:spMkLst>
            <pc:docMk/>
            <pc:sldMk cId="0" sldId="295"/>
            <ac:spMk id="83976" creationId="{00000000-0000-0000-0000-000000000000}"/>
          </ac:spMkLst>
        </pc:spChg>
      </pc:sldChg>
      <pc:sldChg chg="delSp modSp mod">
        <pc:chgData name="Jeffrey Gabler" userId="7c01a0c9630b0cee" providerId="LiveId" clId="{B85EF466-81ED-4075-859A-E32185328BF8}" dt="2025-09-02T18:33:06.863" v="960" actId="478"/>
        <pc:sldMkLst>
          <pc:docMk/>
          <pc:sldMk cId="0" sldId="296"/>
        </pc:sldMkLst>
        <pc:spChg chg="mod">
          <ac:chgData name="Jeffrey Gabler" userId="7c01a0c9630b0cee" providerId="LiveId" clId="{B85EF466-81ED-4075-859A-E32185328BF8}" dt="2025-09-02T18:33:02.973" v="958" actId="207"/>
          <ac:spMkLst>
            <pc:docMk/>
            <pc:sldMk cId="0" sldId="296"/>
            <ac:spMk id="74756" creationId="{00000000-0000-0000-0000-000000000000}"/>
          </ac:spMkLst>
        </pc:spChg>
        <pc:spChg chg="mod">
          <ac:chgData name="Jeffrey Gabler" userId="7c01a0c9630b0cee" providerId="LiveId" clId="{B85EF466-81ED-4075-859A-E32185328BF8}" dt="2025-09-02T18:32:57.550" v="956" actId="207"/>
          <ac:spMkLst>
            <pc:docMk/>
            <pc:sldMk cId="0" sldId="296"/>
            <ac:spMk id="86021" creationId="{00000000-0000-0000-0000-000000000000}"/>
          </ac:spMkLst>
        </pc:spChg>
      </pc:sldChg>
      <pc:sldChg chg="delSp modSp mod">
        <pc:chgData name="Jeffrey Gabler" userId="7c01a0c9630b0cee" providerId="LiveId" clId="{B85EF466-81ED-4075-859A-E32185328BF8}" dt="2025-09-12T17:00:47.491" v="2159" actId="12"/>
        <pc:sldMkLst>
          <pc:docMk/>
          <pc:sldMk cId="0" sldId="297"/>
        </pc:sldMkLst>
        <pc:spChg chg="mod">
          <ac:chgData name="Jeffrey Gabler" userId="7c01a0c9630b0cee" providerId="LiveId" clId="{B85EF466-81ED-4075-859A-E32185328BF8}" dt="2025-09-12T17:00:47.491" v="2159" actId="12"/>
          <ac:spMkLst>
            <pc:docMk/>
            <pc:sldMk cId="0" sldId="297"/>
            <ac:spMk id="88069" creationId="{00000000-0000-0000-0000-000000000000}"/>
          </ac:spMkLst>
        </pc:spChg>
        <pc:spChg chg="mod">
          <ac:chgData name="Jeffrey Gabler" userId="7c01a0c9630b0cee" providerId="LiveId" clId="{B85EF466-81ED-4075-859A-E32185328BF8}" dt="2025-09-12T17:00:39.614" v="2158" actId="255"/>
          <ac:spMkLst>
            <pc:docMk/>
            <pc:sldMk cId="0" sldId="297"/>
            <ac:spMk id="88070" creationId="{00000000-0000-0000-0000-000000000000}"/>
          </ac:spMkLst>
        </pc:spChg>
      </pc:sldChg>
      <pc:sldChg chg="delSp modSp mod">
        <pc:chgData name="Jeffrey Gabler" userId="7c01a0c9630b0cee" providerId="LiveId" clId="{B85EF466-81ED-4075-859A-E32185328BF8}" dt="2025-09-11T22:36:23.509" v="1946" actId="20577"/>
        <pc:sldMkLst>
          <pc:docMk/>
          <pc:sldMk cId="0" sldId="299"/>
        </pc:sldMkLst>
        <pc:spChg chg="mod">
          <ac:chgData name="Jeffrey Gabler" userId="7c01a0c9630b0cee" providerId="LiveId" clId="{B85EF466-81ED-4075-859A-E32185328BF8}" dt="2025-09-11T22:36:23.509" v="1946" actId="20577"/>
          <ac:spMkLst>
            <pc:docMk/>
            <pc:sldMk cId="0" sldId="299"/>
            <ac:spMk id="92164" creationId="{00000000-0000-0000-0000-000000000000}"/>
          </ac:spMkLst>
        </pc:spChg>
        <pc:spChg chg="mod">
          <ac:chgData name="Jeffrey Gabler" userId="7c01a0c9630b0cee" providerId="LiveId" clId="{B85EF466-81ED-4075-859A-E32185328BF8}" dt="2025-09-11T22:35:55.121" v="1936" actId="20577"/>
          <ac:spMkLst>
            <pc:docMk/>
            <pc:sldMk cId="0" sldId="299"/>
            <ac:spMk id="92171" creationId="{00000000-0000-0000-0000-000000000000}"/>
          </ac:spMkLst>
        </pc:spChg>
        <pc:picChg chg="mod">
          <ac:chgData name="Jeffrey Gabler" userId="7c01a0c9630b0cee" providerId="LiveId" clId="{B85EF466-81ED-4075-859A-E32185328BF8}" dt="2025-09-02T18:40:49.212" v="1091" actId="14100"/>
          <ac:picMkLst>
            <pc:docMk/>
            <pc:sldMk cId="0" sldId="299"/>
            <ac:picMk id="87045" creationId="{00000000-0000-0000-0000-000000000000}"/>
          </ac:picMkLst>
        </pc:picChg>
        <pc:picChg chg="mod">
          <ac:chgData name="Jeffrey Gabler" userId="7c01a0c9630b0cee" providerId="LiveId" clId="{B85EF466-81ED-4075-859A-E32185328BF8}" dt="2025-09-02T18:40:53.569" v="1093" actId="14100"/>
          <ac:picMkLst>
            <pc:docMk/>
            <pc:sldMk cId="0" sldId="299"/>
            <ac:picMk id="87046" creationId="{00000000-0000-0000-0000-000000000000}"/>
          </ac:picMkLst>
        </pc:picChg>
      </pc:sldChg>
      <pc:sldChg chg="delSp modSp mod">
        <pc:chgData name="Jeffrey Gabler" userId="7c01a0c9630b0cee" providerId="LiveId" clId="{B85EF466-81ED-4075-859A-E32185328BF8}" dt="2025-09-02T18:41:25.713" v="1105" actId="478"/>
        <pc:sldMkLst>
          <pc:docMk/>
          <pc:sldMk cId="0" sldId="300"/>
        </pc:sldMkLst>
        <pc:spChg chg="mod">
          <ac:chgData name="Jeffrey Gabler" userId="7c01a0c9630b0cee" providerId="LiveId" clId="{B85EF466-81ED-4075-859A-E32185328BF8}" dt="2025-09-02T18:41:20.195" v="1104" actId="207"/>
          <ac:spMkLst>
            <pc:docMk/>
            <pc:sldMk cId="0" sldId="300"/>
            <ac:spMk id="94212" creationId="{00000000-0000-0000-0000-000000000000}"/>
          </ac:spMkLst>
        </pc:spChg>
        <pc:spChg chg="mod">
          <ac:chgData name="Jeffrey Gabler" userId="7c01a0c9630b0cee" providerId="LiveId" clId="{B85EF466-81ED-4075-859A-E32185328BF8}" dt="2025-09-02T18:41:05.269" v="1098" actId="27636"/>
          <ac:spMkLst>
            <pc:docMk/>
            <pc:sldMk cId="0" sldId="300"/>
            <ac:spMk id="94216" creationId="{00000000-0000-0000-0000-000000000000}"/>
          </ac:spMkLst>
        </pc:spChg>
      </pc:sldChg>
      <pc:sldChg chg="modSp mod">
        <pc:chgData name="Jeffrey Gabler" userId="7c01a0c9630b0cee" providerId="LiveId" clId="{B85EF466-81ED-4075-859A-E32185328BF8}" dt="2025-09-02T18:44:14.492" v="1153" actId="1076"/>
        <pc:sldMkLst>
          <pc:docMk/>
          <pc:sldMk cId="0" sldId="301"/>
        </pc:sldMkLst>
        <pc:spChg chg="mod">
          <ac:chgData name="Jeffrey Gabler" userId="7c01a0c9630b0cee" providerId="LiveId" clId="{B85EF466-81ED-4075-859A-E32185328BF8}" dt="2025-09-02T18:44:14.492" v="1153" actId="1076"/>
          <ac:spMkLst>
            <pc:docMk/>
            <pc:sldMk cId="0" sldId="301"/>
            <ac:spMk id="93203" creationId="{00000000-0000-0000-0000-000000000000}"/>
          </ac:spMkLst>
        </pc:spChg>
        <pc:spChg chg="mod">
          <ac:chgData name="Jeffrey Gabler" userId="7c01a0c9630b0cee" providerId="LiveId" clId="{B85EF466-81ED-4075-859A-E32185328BF8}" dt="2025-09-02T18:42:15.129" v="1120" actId="207"/>
          <ac:spMkLst>
            <pc:docMk/>
            <pc:sldMk cId="0" sldId="301"/>
            <ac:spMk id="96258" creationId="{00000000-0000-0000-0000-000000000000}"/>
          </ac:spMkLst>
        </pc:spChg>
        <pc:spChg chg="mod">
          <ac:chgData name="Jeffrey Gabler" userId="7c01a0c9630b0cee" providerId="LiveId" clId="{B85EF466-81ED-4075-859A-E32185328BF8}" dt="2025-09-02T18:43:38.340" v="1145" actId="207"/>
          <ac:spMkLst>
            <pc:docMk/>
            <pc:sldMk cId="0" sldId="301"/>
            <ac:spMk id="96268" creationId="{00000000-0000-0000-0000-000000000000}"/>
          </ac:spMkLst>
        </pc:spChg>
        <pc:spChg chg="mod">
          <ac:chgData name="Jeffrey Gabler" userId="7c01a0c9630b0cee" providerId="LiveId" clId="{B85EF466-81ED-4075-859A-E32185328BF8}" dt="2025-09-02T18:43:32.145" v="1142" actId="207"/>
          <ac:spMkLst>
            <pc:docMk/>
            <pc:sldMk cId="0" sldId="301"/>
            <ac:spMk id="96269" creationId="{00000000-0000-0000-0000-000000000000}"/>
          </ac:spMkLst>
        </pc:spChg>
        <pc:spChg chg="mod">
          <ac:chgData name="Jeffrey Gabler" userId="7c01a0c9630b0cee" providerId="LiveId" clId="{B85EF466-81ED-4075-859A-E32185328BF8}" dt="2025-09-02T18:43:27.093" v="1139" actId="207"/>
          <ac:spMkLst>
            <pc:docMk/>
            <pc:sldMk cId="0" sldId="301"/>
            <ac:spMk id="96270" creationId="{00000000-0000-0000-0000-000000000000}"/>
          </ac:spMkLst>
        </pc:spChg>
        <pc:spChg chg="mod">
          <ac:chgData name="Jeffrey Gabler" userId="7c01a0c9630b0cee" providerId="LiveId" clId="{B85EF466-81ED-4075-859A-E32185328BF8}" dt="2025-09-02T18:43:20.078" v="1136" actId="207"/>
          <ac:spMkLst>
            <pc:docMk/>
            <pc:sldMk cId="0" sldId="301"/>
            <ac:spMk id="96271" creationId="{00000000-0000-0000-0000-000000000000}"/>
          </ac:spMkLst>
        </pc:spChg>
        <pc:spChg chg="mod">
          <ac:chgData name="Jeffrey Gabler" userId="7c01a0c9630b0cee" providerId="LiveId" clId="{B85EF466-81ED-4075-859A-E32185328BF8}" dt="2025-09-02T18:43:13.307" v="1133" actId="207"/>
          <ac:spMkLst>
            <pc:docMk/>
            <pc:sldMk cId="0" sldId="301"/>
            <ac:spMk id="96272" creationId="{00000000-0000-0000-0000-000000000000}"/>
          </ac:spMkLst>
        </pc:spChg>
        <pc:spChg chg="mod">
          <ac:chgData name="Jeffrey Gabler" userId="7c01a0c9630b0cee" providerId="LiveId" clId="{B85EF466-81ED-4075-859A-E32185328BF8}" dt="2025-09-02T18:43:59.670" v="1149" actId="255"/>
          <ac:spMkLst>
            <pc:docMk/>
            <pc:sldMk cId="0" sldId="301"/>
            <ac:spMk id="96273" creationId="{00000000-0000-0000-0000-000000000000}"/>
          </ac:spMkLst>
        </pc:spChg>
        <pc:spChg chg="mod">
          <ac:chgData name="Jeffrey Gabler" userId="7c01a0c9630b0cee" providerId="LiveId" clId="{B85EF466-81ED-4075-859A-E32185328BF8}" dt="2025-09-02T18:43:43.836" v="1148" actId="207"/>
          <ac:spMkLst>
            <pc:docMk/>
            <pc:sldMk cId="0" sldId="301"/>
            <ac:spMk id="96274" creationId="{00000000-0000-0000-0000-000000000000}"/>
          </ac:spMkLst>
        </pc:spChg>
        <pc:spChg chg="mod">
          <ac:chgData name="Jeffrey Gabler" userId="7c01a0c9630b0cee" providerId="LiveId" clId="{B85EF466-81ED-4075-859A-E32185328BF8}" dt="2025-09-02T18:44:03.952" v="1150" actId="255"/>
          <ac:spMkLst>
            <pc:docMk/>
            <pc:sldMk cId="0" sldId="301"/>
            <ac:spMk id="96276" creationId="{00000000-0000-0000-0000-000000000000}"/>
          </ac:spMkLst>
        </pc:spChg>
      </pc:sldChg>
      <pc:sldChg chg="delSp modSp mod">
        <pc:chgData name="Jeffrey Gabler" userId="7c01a0c9630b0cee" providerId="LiveId" clId="{B85EF466-81ED-4075-859A-E32185328BF8}" dt="2025-09-02T18:46:55.367" v="1171" actId="1076"/>
        <pc:sldMkLst>
          <pc:docMk/>
          <pc:sldMk cId="0" sldId="302"/>
        </pc:sldMkLst>
        <pc:spChg chg="mod">
          <ac:chgData name="Jeffrey Gabler" userId="7c01a0c9630b0cee" providerId="LiveId" clId="{B85EF466-81ED-4075-859A-E32185328BF8}" dt="2025-09-02T18:46:50.681" v="1169" actId="207"/>
          <ac:spMkLst>
            <pc:docMk/>
            <pc:sldMk cId="0" sldId="302"/>
            <ac:spMk id="98309" creationId="{00000000-0000-0000-0000-000000000000}"/>
          </ac:spMkLst>
        </pc:spChg>
        <pc:picChg chg="mod">
          <ac:chgData name="Jeffrey Gabler" userId="7c01a0c9630b0cee" providerId="LiveId" clId="{B85EF466-81ED-4075-859A-E32185328BF8}" dt="2025-09-02T18:46:55.367" v="1171" actId="1076"/>
          <ac:picMkLst>
            <pc:docMk/>
            <pc:sldMk cId="0" sldId="302"/>
            <ac:picMk id="103427" creationId="{00000000-0000-0000-0000-000000000000}"/>
          </ac:picMkLst>
        </pc:picChg>
      </pc:sldChg>
      <pc:sldChg chg="delSp modSp mod">
        <pc:chgData name="Jeffrey Gabler" userId="7c01a0c9630b0cee" providerId="LiveId" clId="{B85EF466-81ED-4075-859A-E32185328BF8}" dt="2025-09-02T18:49:09.014" v="1200" actId="478"/>
        <pc:sldMkLst>
          <pc:docMk/>
          <pc:sldMk cId="0" sldId="304"/>
        </pc:sldMkLst>
        <pc:spChg chg="mod">
          <ac:chgData name="Jeffrey Gabler" userId="7c01a0c9630b0cee" providerId="LiveId" clId="{B85EF466-81ED-4075-859A-E32185328BF8}" dt="2025-09-02T18:47:18.722" v="1175" actId="207"/>
          <ac:spMkLst>
            <pc:docMk/>
            <pc:sldMk cId="0" sldId="304"/>
            <ac:spMk id="100360" creationId="{00000000-0000-0000-0000-000000000000}"/>
          </ac:spMkLst>
        </pc:spChg>
        <pc:spChg chg="mod">
          <ac:chgData name="Jeffrey Gabler" userId="7c01a0c9630b0cee" providerId="LiveId" clId="{B85EF466-81ED-4075-859A-E32185328BF8}" dt="2025-09-02T18:47:59.863" v="1183" actId="255"/>
          <ac:spMkLst>
            <pc:docMk/>
            <pc:sldMk cId="0" sldId="304"/>
            <ac:spMk id="100362" creationId="{00000000-0000-0000-0000-000000000000}"/>
          </ac:spMkLst>
        </pc:spChg>
        <pc:spChg chg="mod">
          <ac:chgData name="Jeffrey Gabler" userId="7c01a0c9630b0cee" providerId="LiveId" clId="{B85EF466-81ED-4075-859A-E32185328BF8}" dt="2025-09-02T18:47:53.020" v="1182" actId="255"/>
          <ac:spMkLst>
            <pc:docMk/>
            <pc:sldMk cId="0" sldId="304"/>
            <ac:spMk id="100364" creationId="{00000000-0000-0000-0000-000000000000}"/>
          </ac:spMkLst>
        </pc:spChg>
        <pc:spChg chg="mod">
          <ac:chgData name="Jeffrey Gabler" userId="7c01a0c9630b0cee" providerId="LiveId" clId="{B85EF466-81ED-4075-859A-E32185328BF8}" dt="2025-09-02T18:48:22.882" v="1190" actId="207"/>
          <ac:spMkLst>
            <pc:docMk/>
            <pc:sldMk cId="0" sldId="304"/>
            <ac:spMk id="100365" creationId="{00000000-0000-0000-0000-000000000000}"/>
          </ac:spMkLst>
        </pc:spChg>
        <pc:spChg chg="mod">
          <ac:chgData name="Jeffrey Gabler" userId="7c01a0c9630b0cee" providerId="LiveId" clId="{B85EF466-81ED-4075-859A-E32185328BF8}" dt="2025-09-02T18:48:55.823" v="1199" actId="255"/>
          <ac:spMkLst>
            <pc:docMk/>
            <pc:sldMk cId="0" sldId="304"/>
            <ac:spMk id="100366" creationId="{00000000-0000-0000-0000-000000000000}"/>
          </ac:spMkLst>
        </pc:spChg>
        <pc:spChg chg="mod">
          <ac:chgData name="Jeffrey Gabler" userId="7c01a0c9630b0cee" providerId="LiveId" clId="{B85EF466-81ED-4075-859A-E32185328BF8}" dt="2025-09-02T18:47:10.608" v="1174" actId="207"/>
          <ac:spMkLst>
            <pc:docMk/>
            <pc:sldMk cId="0" sldId="304"/>
            <ac:spMk id="100368" creationId="{00000000-0000-0000-0000-000000000000}"/>
          </ac:spMkLst>
        </pc:spChg>
      </pc:sldChg>
      <pc:sldChg chg="delSp modSp mod">
        <pc:chgData name="Jeffrey Gabler" userId="7c01a0c9630b0cee" providerId="LiveId" clId="{B85EF466-81ED-4075-859A-E32185328BF8}" dt="2025-09-02T18:49:30.254" v="1207" actId="478"/>
        <pc:sldMkLst>
          <pc:docMk/>
          <pc:sldMk cId="0" sldId="305"/>
        </pc:sldMkLst>
        <pc:spChg chg="mod">
          <ac:chgData name="Jeffrey Gabler" userId="7c01a0c9630b0cee" providerId="LiveId" clId="{B85EF466-81ED-4075-859A-E32185328BF8}" dt="2025-09-02T18:49:28.761" v="1206" actId="1076"/>
          <ac:spMkLst>
            <pc:docMk/>
            <pc:sldMk cId="0" sldId="305"/>
            <ac:spMk id="102406" creationId="{00000000-0000-0000-0000-000000000000}"/>
          </ac:spMkLst>
        </pc:spChg>
      </pc:sldChg>
      <pc:sldChg chg="delSp modSp mod">
        <pc:chgData name="Jeffrey Gabler" userId="7c01a0c9630b0cee" providerId="LiveId" clId="{B85EF466-81ED-4075-859A-E32185328BF8}" dt="2025-09-02T18:49:55.422" v="1215" actId="207"/>
        <pc:sldMkLst>
          <pc:docMk/>
          <pc:sldMk cId="0" sldId="306"/>
        </pc:sldMkLst>
        <pc:spChg chg="mod">
          <ac:chgData name="Jeffrey Gabler" userId="7c01a0c9630b0cee" providerId="LiveId" clId="{B85EF466-81ED-4075-859A-E32185328BF8}" dt="2025-09-02T18:49:55.422" v="1215" actId="207"/>
          <ac:spMkLst>
            <pc:docMk/>
            <pc:sldMk cId="0" sldId="306"/>
            <ac:spMk id="104454" creationId="{00000000-0000-0000-0000-000000000000}"/>
          </ac:spMkLst>
        </pc:spChg>
      </pc:sldChg>
      <pc:sldChg chg="delSp modSp mod modNotes">
        <pc:chgData name="Jeffrey Gabler" userId="7c01a0c9630b0cee" providerId="LiveId" clId="{B85EF466-81ED-4075-859A-E32185328BF8}" dt="2025-09-12T19:01:31.901" v="2205" actId="368"/>
        <pc:sldMkLst>
          <pc:docMk/>
          <pc:sldMk cId="0" sldId="307"/>
        </pc:sldMkLst>
        <pc:spChg chg="mod">
          <ac:chgData name="Jeffrey Gabler" userId="7c01a0c9630b0cee" providerId="LiveId" clId="{B85EF466-81ED-4075-859A-E32185328BF8}" dt="2025-09-02T20:07:51.905" v="1513" actId="20577"/>
          <ac:spMkLst>
            <pc:docMk/>
            <pc:sldMk cId="0" sldId="307"/>
            <ac:spMk id="106500" creationId="{00000000-0000-0000-0000-000000000000}"/>
          </ac:spMkLst>
        </pc:spChg>
        <pc:spChg chg="mod">
          <ac:chgData name="Jeffrey Gabler" userId="7c01a0c9630b0cee" providerId="LiveId" clId="{B85EF466-81ED-4075-859A-E32185328BF8}" dt="2025-09-11T22:44:03.529" v="1996" actId="255"/>
          <ac:spMkLst>
            <pc:docMk/>
            <pc:sldMk cId="0" sldId="307"/>
            <ac:spMk id="106501" creationId="{00000000-0000-0000-0000-000000000000}"/>
          </ac:spMkLst>
        </pc:spChg>
      </pc:sldChg>
      <pc:sldChg chg="delSp modSp mod">
        <pc:chgData name="Jeffrey Gabler" userId="7c01a0c9630b0cee" providerId="LiveId" clId="{B85EF466-81ED-4075-859A-E32185328BF8}" dt="2025-09-12T17:07:20.241" v="2183" actId="948"/>
        <pc:sldMkLst>
          <pc:docMk/>
          <pc:sldMk cId="0" sldId="310"/>
        </pc:sldMkLst>
        <pc:spChg chg="mod">
          <ac:chgData name="Jeffrey Gabler" userId="7c01a0c9630b0cee" providerId="LiveId" clId="{B85EF466-81ED-4075-859A-E32185328BF8}" dt="2025-09-12T17:07:20.241" v="2183" actId="948"/>
          <ac:spMkLst>
            <pc:docMk/>
            <pc:sldMk cId="0" sldId="310"/>
            <ac:spMk id="112644" creationId="{00000000-0000-0000-0000-000000000000}"/>
          </ac:spMkLst>
        </pc:spChg>
        <pc:spChg chg="mod">
          <ac:chgData name="Jeffrey Gabler" userId="7c01a0c9630b0cee" providerId="LiveId" clId="{B85EF466-81ED-4075-859A-E32185328BF8}" dt="2025-09-11T22:47:49.537" v="2044" actId="255"/>
          <ac:spMkLst>
            <pc:docMk/>
            <pc:sldMk cId="0" sldId="310"/>
            <ac:spMk id="112645" creationId="{00000000-0000-0000-0000-000000000000}"/>
          </ac:spMkLst>
        </pc:spChg>
      </pc:sldChg>
      <pc:sldChg chg="delSp modSp mod">
        <pc:chgData name="Jeffrey Gabler" userId="7c01a0c9630b0cee" providerId="LiveId" clId="{B85EF466-81ED-4075-859A-E32185328BF8}" dt="2025-09-11T22:48:01.555" v="2045" actId="255"/>
        <pc:sldMkLst>
          <pc:docMk/>
          <pc:sldMk cId="0" sldId="311"/>
        </pc:sldMkLst>
        <pc:spChg chg="mod">
          <ac:chgData name="Jeffrey Gabler" userId="7c01a0c9630b0cee" providerId="LiveId" clId="{B85EF466-81ED-4075-859A-E32185328BF8}" dt="2025-09-02T20:15:51.529" v="1673" actId="207"/>
          <ac:spMkLst>
            <pc:docMk/>
            <pc:sldMk cId="0" sldId="311"/>
            <ac:spMk id="114692" creationId="{00000000-0000-0000-0000-000000000000}"/>
          </ac:spMkLst>
        </pc:spChg>
        <pc:spChg chg="mod">
          <ac:chgData name="Jeffrey Gabler" userId="7c01a0c9630b0cee" providerId="LiveId" clId="{B85EF466-81ED-4075-859A-E32185328BF8}" dt="2025-09-02T20:15:56.682" v="1676" actId="207"/>
          <ac:spMkLst>
            <pc:docMk/>
            <pc:sldMk cId="0" sldId="311"/>
            <ac:spMk id="114693" creationId="{00000000-0000-0000-0000-000000000000}"/>
          </ac:spMkLst>
        </pc:spChg>
        <pc:spChg chg="mod">
          <ac:chgData name="Jeffrey Gabler" userId="7c01a0c9630b0cee" providerId="LiveId" clId="{B85EF466-81ED-4075-859A-E32185328BF8}" dt="2025-09-02T20:16:01.562" v="1679" actId="207"/>
          <ac:spMkLst>
            <pc:docMk/>
            <pc:sldMk cId="0" sldId="311"/>
            <ac:spMk id="114694" creationId="{00000000-0000-0000-0000-000000000000}"/>
          </ac:spMkLst>
        </pc:spChg>
        <pc:spChg chg="mod">
          <ac:chgData name="Jeffrey Gabler" userId="7c01a0c9630b0cee" providerId="LiveId" clId="{B85EF466-81ED-4075-859A-E32185328BF8}" dt="2025-09-11T22:48:01.555" v="2045" actId="255"/>
          <ac:spMkLst>
            <pc:docMk/>
            <pc:sldMk cId="0" sldId="311"/>
            <ac:spMk id="114695" creationId="{00000000-0000-0000-0000-000000000000}"/>
          </ac:spMkLst>
        </pc:spChg>
      </pc:sldChg>
      <pc:sldChg chg="delSp modSp mod">
        <pc:chgData name="Jeffrey Gabler" userId="7c01a0c9630b0cee" providerId="LiveId" clId="{B85EF466-81ED-4075-859A-E32185328BF8}" dt="2025-09-02T20:16:40.825" v="1690" actId="14100"/>
        <pc:sldMkLst>
          <pc:docMk/>
          <pc:sldMk cId="0" sldId="312"/>
        </pc:sldMkLst>
        <pc:spChg chg="mod">
          <ac:chgData name="Jeffrey Gabler" userId="7c01a0c9630b0cee" providerId="LiveId" clId="{B85EF466-81ED-4075-859A-E32185328BF8}" dt="2025-09-02T20:16:40.825" v="1690" actId="14100"/>
          <ac:spMkLst>
            <pc:docMk/>
            <pc:sldMk cId="0" sldId="312"/>
            <ac:spMk id="116740" creationId="{00000000-0000-0000-0000-000000000000}"/>
          </ac:spMkLst>
        </pc:spChg>
        <pc:spChg chg="mod">
          <ac:chgData name="Jeffrey Gabler" userId="7c01a0c9630b0cee" providerId="LiveId" clId="{B85EF466-81ED-4075-859A-E32185328BF8}" dt="2025-09-02T20:16:19.647" v="1684" actId="207"/>
          <ac:spMkLst>
            <pc:docMk/>
            <pc:sldMk cId="0" sldId="312"/>
            <ac:spMk id="116741" creationId="{00000000-0000-0000-0000-000000000000}"/>
          </ac:spMkLst>
        </pc:spChg>
      </pc:sldChg>
      <pc:sldChg chg="delSp modSp mod">
        <pc:chgData name="Jeffrey Gabler" userId="7c01a0c9630b0cee" providerId="LiveId" clId="{B85EF466-81ED-4075-859A-E32185328BF8}" dt="2025-09-11T22:42:40.218" v="1982" actId="1076"/>
        <pc:sldMkLst>
          <pc:docMk/>
          <pc:sldMk cId="0" sldId="319"/>
        </pc:sldMkLst>
        <pc:spChg chg="mod">
          <ac:chgData name="Jeffrey Gabler" userId="7c01a0c9630b0cee" providerId="LiveId" clId="{B85EF466-81ED-4075-859A-E32185328BF8}" dt="2025-09-11T22:42:40.218" v="1982" actId="1076"/>
          <ac:spMkLst>
            <pc:docMk/>
            <pc:sldMk cId="0" sldId="319"/>
            <ac:spMk id="131076" creationId="{00000000-0000-0000-0000-000000000000}"/>
          </ac:spMkLst>
        </pc:spChg>
        <pc:spChg chg="mod">
          <ac:chgData name="Jeffrey Gabler" userId="7c01a0c9630b0cee" providerId="LiveId" clId="{B85EF466-81ED-4075-859A-E32185328BF8}" dt="2025-09-02T20:02:50.118" v="1426" actId="207"/>
          <ac:spMkLst>
            <pc:docMk/>
            <pc:sldMk cId="0" sldId="319"/>
            <ac:spMk id="131077" creationId="{00000000-0000-0000-0000-000000000000}"/>
          </ac:spMkLst>
        </pc:spChg>
      </pc:sldChg>
      <pc:sldChg chg="modSp">
        <pc:chgData name="Jeffrey Gabler" userId="7c01a0c9630b0cee" providerId="LiveId" clId="{B85EF466-81ED-4075-859A-E32185328BF8}" dt="2025-09-02T17:51:12.394" v="4"/>
        <pc:sldMkLst>
          <pc:docMk/>
          <pc:sldMk cId="0" sldId="321"/>
        </pc:sldMkLst>
        <pc:spChg chg="mod">
          <ac:chgData name="Jeffrey Gabler" userId="7c01a0c9630b0cee" providerId="LiveId" clId="{B85EF466-81ED-4075-859A-E32185328BF8}" dt="2025-09-02T17:51:12.394" v="4"/>
          <ac:spMkLst>
            <pc:docMk/>
            <pc:sldMk cId="0" sldId="321"/>
            <ac:spMk id="135177" creationId="{00000000-0000-0000-0000-000000000000}"/>
          </ac:spMkLst>
        </pc:spChg>
      </pc:sldChg>
      <pc:sldChg chg="delSp modSp mod">
        <pc:chgData name="Jeffrey Gabler" userId="7c01a0c9630b0cee" providerId="LiveId" clId="{B85EF466-81ED-4075-859A-E32185328BF8}" dt="2025-09-02T20:18:00.213" v="1714" actId="1076"/>
        <pc:sldMkLst>
          <pc:docMk/>
          <pc:sldMk cId="0" sldId="322"/>
        </pc:sldMkLst>
        <pc:spChg chg="mod">
          <ac:chgData name="Jeffrey Gabler" userId="7c01a0c9630b0cee" providerId="LiveId" clId="{B85EF466-81ED-4075-859A-E32185328BF8}" dt="2025-09-02T20:18:00.213" v="1714" actId="1076"/>
          <ac:spMkLst>
            <pc:docMk/>
            <pc:sldMk cId="0" sldId="322"/>
            <ac:spMk id="137224" creationId="{00000000-0000-0000-0000-000000000000}"/>
          </ac:spMkLst>
        </pc:spChg>
        <pc:spChg chg="mod">
          <ac:chgData name="Jeffrey Gabler" userId="7c01a0c9630b0cee" providerId="LiveId" clId="{B85EF466-81ED-4075-859A-E32185328BF8}" dt="2025-09-02T20:17:40.347" v="1707" actId="207"/>
          <ac:spMkLst>
            <pc:docMk/>
            <pc:sldMk cId="0" sldId="322"/>
            <ac:spMk id="246789" creationId="{00000000-0000-0000-0000-000000000000}"/>
          </ac:spMkLst>
        </pc:spChg>
      </pc:sldChg>
      <pc:sldChg chg="modSp mod">
        <pc:chgData name="Jeffrey Gabler" userId="7c01a0c9630b0cee" providerId="LiveId" clId="{B85EF466-81ED-4075-859A-E32185328BF8}" dt="2025-09-02T20:27:31.383" v="1758" actId="1076"/>
        <pc:sldMkLst>
          <pc:docMk/>
          <pc:sldMk cId="0" sldId="323"/>
        </pc:sldMkLst>
        <pc:spChg chg="mod">
          <ac:chgData name="Jeffrey Gabler" userId="7c01a0c9630b0cee" providerId="LiveId" clId="{B85EF466-81ED-4075-859A-E32185328BF8}" dt="2025-09-02T20:27:15.728" v="1755" actId="1076"/>
          <ac:spMkLst>
            <pc:docMk/>
            <pc:sldMk cId="0" sldId="323"/>
            <ac:spMk id="139268" creationId="{00000000-0000-0000-0000-000000000000}"/>
          </ac:spMkLst>
        </pc:spChg>
        <pc:spChg chg="mod">
          <ac:chgData name="Jeffrey Gabler" userId="7c01a0c9630b0cee" providerId="LiveId" clId="{B85EF466-81ED-4075-859A-E32185328BF8}" dt="2025-09-02T20:27:21.008" v="1756" actId="255"/>
          <ac:spMkLst>
            <pc:docMk/>
            <pc:sldMk cId="0" sldId="323"/>
            <ac:spMk id="139274" creationId="{00000000-0000-0000-0000-000000000000}"/>
          </ac:spMkLst>
        </pc:spChg>
        <pc:spChg chg="mod">
          <ac:chgData name="Jeffrey Gabler" userId="7c01a0c9630b0cee" providerId="LiveId" clId="{B85EF466-81ED-4075-859A-E32185328BF8}" dt="2025-09-02T17:51:12.394" v="4"/>
          <ac:spMkLst>
            <pc:docMk/>
            <pc:sldMk cId="0" sldId="323"/>
            <ac:spMk id="139275" creationId="{00000000-0000-0000-0000-000000000000}"/>
          </ac:spMkLst>
        </pc:spChg>
        <pc:picChg chg="mod">
          <ac:chgData name="Jeffrey Gabler" userId="7c01a0c9630b0cee" providerId="LiveId" clId="{B85EF466-81ED-4075-859A-E32185328BF8}" dt="2025-09-02T20:27:31.383" v="1758" actId="1076"/>
          <ac:picMkLst>
            <pc:docMk/>
            <pc:sldMk cId="0" sldId="323"/>
            <ac:picMk id="261122" creationId="{00000000-0000-0000-0000-000000000000}"/>
          </ac:picMkLst>
        </pc:picChg>
      </pc:sldChg>
      <pc:sldChg chg="delSp modSp mod">
        <pc:chgData name="Jeffrey Gabler" userId="7c01a0c9630b0cee" providerId="LiveId" clId="{B85EF466-81ED-4075-859A-E32185328BF8}" dt="2025-09-11T22:49:28.084" v="2054" actId="255"/>
        <pc:sldMkLst>
          <pc:docMk/>
          <pc:sldMk cId="0" sldId="324"/>
        </pc:sldMkLst>
        <pc:spChg chg="mod">
          <ac:chgData name="Jeffrey Gabler" userId="7c01a0c9630b0cee" providerId="LiveId" clId="{B85EF466-81ED-4075-859A-E32185328BF8}" dt="2025-09-02T20:27:56.539" v="1767" actId="207"/>
          <ac:spMkLst>
            <pc:docMk/>
            <pc:sldMk cId="0" sldId="324"/>
            <ac:spMk id="141318" creationId="{00000000-0000-0000-0000-000000000000}"/>
          </ac:spMkLst>
        </pc:spChg>
        <pc:spChg chg="mod">
          <ac:chgData name="Jeffrey Gabler" userId="7c01a0c9630b0cee" providerId="LiveId" clId="{B85EF466-81ED-4075-859A-E32185328BF8}" dt="2025-09-11T22:49:28.084" v="2054" actId="255"/>
          <ac:spMkLst>
            <pc:docMk/>
            <pc:sldMk cId="0" sldId="324"/>
            <ac:spMk id="141321" creationId="{00000000-0000-0000-0000-000000000000}"/>
          </ac:spMkLst>
        </pc:spChg>
        <pc:picChg chg="mod">
          <ac:chgData name="Jeffrey Gabler" userId="7c01a0c9630b0cee" providerId="LiveId" clId="{B85EF466-81ED-4075-859A-E32185328BF8}" dt="2025-09-02T20:28:00.938" v="1768" actId="14100"/>
          <ac:picMkLst>
            <pc:docMk/>
            <pc:sldMk cId="0" sldId="324"/>
            <ac:picMk id="267268" creationId="{00000000-0000-0000-0000-000000000000}"/>
          </ac:picMkLst>
        </pc:picChg>
      </pc:sldChg>
      <pc:sldChg chg="delSp modSp mod">
        <pc:chgData name="Jeffrey Gabler" userId="7c01a0c9630b0cee" providerId="LiveId" clId="{B85EF466-81ED-4075-859A-E32185328BF8}" dt="2025-09-11T22:49:54.782" v="2059" actId="1076"/>
        <pc:sldMkLst>
          <pc:docMk/>
          <pc:sldMk cId="0" sldId="325"/>
        </pc:sldMkLst>
        <pc:spChg chg="mod">
          <ac:chgData name="Jeffrey Gabler" userId="7c01a0c9630b0cee" providerId="LiveId" clId="{B85EF466-81ED-4075-859A-E32185328BF8}" dt="2025-09-11T22:49:54.782" v="2059" actId="1076"/>
          <ac:spMkLst>
            <pc:docMk/>
            <pc:sldMk cId="0" sldId="325"/>
            <ac:spMk id="143364" creationId="{00000000-0000-0000-0000-000000000000}"/>
          </ac:spMkLst>
        </pc:spChg>
        <pc:spChg chg="mod">
          <ac:chgData name="Jeffrey Gabler" userId="7c01a0c9630b0cee" providerId="LiveId" clId="{B85EF466-81ED-4075-859A-E32185328BF8}" dt="2025-09-11T22:49:51.099" v="2058" actId="255"/>
          <ac:spMkLst>
            <pc:docMk/>
            <pc:sldMk cId="0" sldId="325"/>
            <ac:spMk id="143367" creationId="{00000000-0000-0000-0000-000000000000}"/>
          </ac:spMkLst>
        </pc:spChg>
        <pc:picChg chg="mod">
          <ac:chgData name="Jeffrey Gabler" userId="7c01a0c9630b0cee" providerId="LiveId" clId="{B85EF466-81ED-4075-859A-E32185328BF8}" dt="2025-09-02T20:29:22.965" v="1804" actId="1076"/>
          <ac:picMkLst>
            <pc:docMk/>
            <pc:sldMk cId="0" sldId="325"/>
            <ac:picMk id="271365" creationId="{00000000-0000-0000-0000-000000000000}"/>
          </ac:picMkLst>
        </pc:picChg>
      </pc:sldChg>
      <pc:sldChg chg="delSp modSp mod">
        <pc:chgData name="Jeffrey Gabler" userId="7c01a0c9630b0cee" providerId="LiveId" clId="{B85EF466-81ED-4075-859A-E32185328BF8}" dt="2025-09-11T22:50:40.210" v="2074" actId="5793"/>
        <pc:sldMkLst>
          <pc:docMk/>
          <pc:sldMk cId="0" sldId="327"/>
        </pc:sldMkLst>
        <pc:spChg chg="mod">
          <ac:chgData name="Jeffrey Gabler" userId="7c01a0c9630b0cee" providerId="LiveId" clId="{B85EF466-81ED-4075-859A-E32185328BF8}" dt="2025-09-11T22:50:40.210" v="2074" actId="5793"/>
          <ac:spMkLst>
            <pc:docMk/>
            <pc:sldMk cId="0" sldId="327"/>
            <ac:spMk id="147460" creationId="{00000000-0000-0000-0000-000000000000}"/>
          </ac:spMkLst>
        </pc:spChg>
        <pc:spChg chg="mod">
          <ac:chgData name="Jeffrey Gabler" userId="7c01a0c9630b0cee" providerId="LiveId" clId="{B85EF466-81ED-4075-859A-E32185328BF8}" dt="2025-09-11T22:50:04.708" v="2060" actId="255"/>
          <ac:spMkLst>
            <pc:docMk/>
            <pc:sldMk cId="0" sldId="327"/>
            <ac:spMk id="147464" creationId="{00000000-0000-0000-0000-000000000000}"/>
          </ac:spMkLst>
        </pc:spChg>
        <pc:picChg chg="mod">
          <ac:chgData name="Jeffrey Gabler" userId="7c01a0c9630b0cee" providerId="LiveId" clId="{B85EF466-81ED-4075-859A-E32185328BF8}" dt="2025-09-02T20:30:30.401" v="1832" actId="1076"/>
          <ac:picMkLst>
            <pc:docMk/>
            <pc:sldMk cId="0" sldId="327"/>
            <ac:picMk id="275461" creationId="{00000000-0000-0000-0000-000000000000}"/>
          </ac:picMkLst>
        </pc:picChg>
      </pc:sldChg>
      <pc:sldChg chg="delSp modSp mod">
        <pc:chgData name="Jeffrey Gabler" userId="7c01a0c9630b0cee" providerId="LiveId" clId="{B85EF466-81ED-4075-859A-E32185328BF8}" dt="2025-09-02T20:04:29.351" v="1452" actId="478"/>
        <pc:sldMkLst>
          <pc:docMk/>
          <pc:sldMk cId="0" sldId="333"/>
        </pc:sldMkLst>
        <pc:spChg chg="mod">
          <ac:chgData name="Jeffrey Gabler" userId="7c01a0c9630b0cee" providerId="LiveId" clId="{B85EF466-81ED-4075-859A-E32185328BF8}" dt="2025-09-02T20:04:24.938" v="1451" actId="207"/>
          <ac:spMkLst>
            <pc:docMk/>
            <pc:sldMk cId="0" sldId="333"/>
            <ac:spMk id="301061" creationId="{00000000-0000-0000-0000-000000000000}"/>
          </ac:spMkLst>
        </pc:spChg>
        <pc:spChg chg="mod">
          <ac:chgData name="Jeffrey Gabler" userId="7c01a0c9630b0cee" providerId="LiveId" clId="{B85EF466-81ED-4075-859A-E32185328BF8}" dt="2025-09-02T20:04:17.054" v="1448" actId="255"/>
          <ac:spMkLst>
            <pc:docMk/>
            <pc:sldMk cId="0" sldId="333"/>
            <ac:spMk id="301063" creationId="{00000000-0000-0000-0000-000000000000}"/>
          </ac:spMkLst>
        </pc:spChg>
      </pc:sldChg>
      <pc:sldChg chg="delSp modSp mod">
        <pc:chgData name="Jeffrey Gabler" userId="7c01a0c9630b0cee" providerId="LiveId" clId="{B85EF466-81ED-4075-859A-E32185328BF8}" dt="2025-09-11T22:40:09.317" v="1964" actId="692"/>
        <pc:sldMkLst>
          <pc:docMk/>
          <pc:sldMk cId="0" sldId="354"/>
        </pc:sldMkLst>
        <pc:spChg chg="mod">
          <ac:chgData name="Jeffrey Gabler" userId="7c01a0c9630b0cee" providerId="LiveId" clId="{B85EF466-81ED-4075-859A-E32185328BF8}" dt="2025-09-11T22:40:09.317" v="1964" actId="692"/>
          <ac:spMkLst>
            <pc:docMk/>
            <pc:sldMk cId="0" sldId="354"/>
            <ac:spMk id="115717" creationId="{00000000-0000-0000-0000-000000000000}"/>
          </ac:spMkLst>
        </pc:spChg>
        <pc:spChg chg="mod">
          <ac:chgData name="Jeffrey Gabler" userId="7c01a0c9630b0cee" providerId="LiveId" clId="{B85EF466-81ED-4075-859A-E32185328BF8}" dt="2025-09-11T22:39:57.003" v="1962" actId="2085"/>
          <ac:spMkLst>
            <pc:docMk/>
            <pc:sldMk cId="0" sldId="354"/>
            <ac:spMk id="350215" creationId="{00000000-0000-0000-0000-000000000000}"/>
          </ac:spMkLst>
        </pc:spChg>
      </pc:sldChg>
      <pc:sldChg chg="delSp modSp mod">
        <pc:chgData name="Jeffrey Gabler" userId="7c01a0c9630b0cee" providerId="LiveId" clId="{B85EF466-81ED-4075-859A-E32185328BF8}" dt="2025-09-02T18:50:24.099" v="1220" actId="478"/>
        <pc:sldMkLst>
          <pc:docMk/>
          <pc:sldMk cId="0" sldId="355"/>
        </pc:sldMkLst>
        <pc:spChg chg="mod">
          <ac:chgData name="Jeffrey Gabler" userId="7c01a0c9630b0cee" providerId="LiveId" clId="{B85EF466-81ED-4075-859A-E32185328BF8}" dt="2025-09-02T18:50:05.382" v="1216" actId="207"/>
          <ac:spMkLst>
            <pc:docMk/>
            <pc:sldMk cId="0" sldId="355"/>
            <ac:spMk id="119810" creationId="{00000000-0000-0000-0000-000000000000}"/>
          </ac:spMkLst>
        </pc:spChg>
        <pc:spChg chg="mod">
          <ac:chgData name="Jeffrey Gabler" userId="7c01a0c9630b0cee" providerId="LiveId" clId="{B85EF466-81ED-4075-859A-E32185328BF8}" dt="2025-09-02T18:50:12.663" v="1219" actId="207"/>
          <ac:spMkLst>
            <pc:docMk/>
            <pc:sldMk cId="0" sldId="355"/>
            <ac:spMk id="352261" creationId="{00000000-0000-0000-0000-000000000000}"/>
          </ac:spMkLst>
        </pc:spChg>
      </pc:sldChg>
      <pc:sldChg chg="delSp modSp mod">
        <pc:chgData name="Jeffrey Gabler" userId="7c01a0c9630b0cee" providerId="LiveId" clId="{B85EF466-81ED-4075-859A-E32185328BF8}" dt="2025-09-02T18:51:02.245" v="1232" actId="255"/>
        <pc:sldMkLst>
          <pc:docMk/>
          <pc:sldMk cId="0" sldId="356"/>
        </pc:sldMkLst>
        <pc:spChg chg="mod">
          <ac:chgData name="Jeffrey Gabler" userId="7c01a0c9630b0cee" providerId="LiveId" clId="{B85EF466-81ED-4075-859A-E32185328BF8}" dt="2025-09-02T18:50:46.696" v="1226" actId="207"/>
          <ac:spMkLst>
            <pc:docMk/>
            <pc:sldMk cId="0" sldId="356"/>
            <ac:spMk id="121864" creationId="{00000000-0000-0000-0000-000000000000}"/>
          </ac:spMkLst>
        </pc:spChg>
        <pc:spChg chg="mod">
          <ac:chgData name="Jeffrey Gabler" userId="7c01a0c9630b0cee" providerId="LiveId" clId="{B85EF466-81ED-4075-859A-E32185328BF8}" dt="2025-09-02T18:50:51.064" v="1228" actId="207"/>
          <ac:spMkLst>
            <pc:docMk/>
            <pc:sldMk cId="0" sldId="356"/>
            <ac:spMk id="121866" creationId="{00000000-0000-0000-0000-000000000000}"/>
          </ac:spMkLst>
        </pc:spChg>
        <pc:spChg chg="mod">
          <ac:chgData name="Jeffrey Gabler" userId="7c01a0c9630b0cee" providerId="LiveId" clId="{B85EF466-81ED-4075-859A-E32185328BF8}" dt="2025-09-02T18:50:35.804" v="1223" actId="207"/>
          <ac:spMkLst>
            <pc:docMk/>
            <pc:sldMk cId="0" sldId="356"/>
            <ac:spMk id="354309" creationId="{00000000-0000-0000-0000-000000000000}"/>
          </ac:spMkLst>
        </pc:spChg>
        <pc:spChg chg="mod">
          <ac:chgData name="Jeffrey Gabler" userId="7c01a0c9630b0cee" providerId="LiveId" clId="{B85EF466-81ED-4075-859A-E32185328BF8}" dt="2025-09-02T18:51:02.245" v="1232" actId="255"/>
          <ac:spMkLst>
            <pc:docMk/>
            <pc:sldMk cId="0" sldId="356"/>
            <ac:spMk id="354314" creationId="{00000000-0000-0000-0000-000000000000}"/>
          </ac:spMkLst>
        </pc:spChg>
      </pc:sldChg>
      <pc:sldChg chg="addSp delSp modSp mod setBg">
        <pc:chgData name="Jeffrey Gabler" userId="7c01a0c9630b0cee" providerId="LiveId" clId="{B85EF466-81ED-4075-859A-E32185328BF8}" dt="2025-09-12T16:54:58.316" v="2135" actId="20577"/>
        <pc:sldMkLst>
          <pc:docMk/>
          <pc:sldMk cId="0" sldId="373"/>
        </pc:sldMkLst>
        <pc:spChg chg="mod">
          <ac:chgData name="Jeffrey Gabler" userId="7c01a0c9630b0cee" providerId="LiveId" clId="{B85EF466-81ED-4075-859A-E32185328BF8}" dt="2025-09-02T17:50:49.042" v="3" actId="6549"/>
          <ac:spMkLst>
            <pc:docMk/>
            <pc:sldMk cId="0" sldId="373"/>
            <ac:spMk id="390155" creationId="{00000000-0000-0000-0000-000000000000}"/>
          </ac:spMkLst>
        </pc:spChg>
        <pc:spChg chg="add del mod">
          <ac:chgData name="Jeffrey Gabler" userId="7c01a0c9630b0cee" providerId="LiveId" clId="{B85EF466-81ED-4075-859A-E32185328BF8}" dt="2025-09-12T16:54:58.316" v="2135" actId="20577"/>
          <ac:spMkLst>
            <pc:docMk/>
            <pc:sldMk cId="0" sldId="373"/>
            <ac:spMk id="390164" creationId="{00000000-0000-0000-0000-000000000000}"/>
          </ac:spMkLst>
        </pc:spChg>
        <pc:graphicFrameChg chg="mod">
          <ac:chgData name="Jeffrey Gabler" userId="7c01a0c9630b0cee" providerId="LiveId" clId="{B85EF466-81ED-4075-859A-E32185328BF8}" dt="2025-09-02T17:56:36.223" v="492" actId="1076"/>
          <ac:graphicFrameMkLst>
            <pc:docMk/>
            <pc:sldMk cId="0" sldId="373"/>
            <ac:graphicFrameMk id="5122" creationId="{00000000-0000-0000-0000-000000000000}"/>
          </ac:graphicFrameMkLst>
        </pc:graphicFrameChg>
        <pc:picChg chg="mod">
          <ac:chgData name="Jeffrey Gabler" userId="7c01a0c9630b0cee" providerId="LiveId" clId="{B85EF466-81ED-4075-859A-E32185328BF8}" dt="2025-09-02T17:56:34.043" v="491" actId="1076"/>
          <ac:picMkLst>
            <pc:docMk/>
            <pc:sldMk cId="0" sldId="373"/>
            <ac:picMk id="5131" creationId="{00000000-0000-0000-0000-000000000000}"/>
          </ac:picMkLst>
        </pc:picChg>
      </pc:sldChg>
      <pc:sldChg chg="delSp modSp mod">
        <pc:chgData name="Jeffrey Gabler" userId="7c01a0c9630b0cee" providerId="LiveId" clId="{B85EF466-81ED-4075-859A-E32185328BF8}" dt="2025-09-02T17:57:20.378" v="503" actId="1076"/>
        <pc:sldMkLst>
          <pc:docMk/>
          <pc:sldMk cId="0" sldId="374"/>
        </pc:sldMkLst>
        <pc:spChg chg="mod">
          <ac:chgData name="Jeffrey Gabler" userId="7c01a0c9630b0cee" providerId="LiveId" clId="{B85EF466-81ED-4075-859A-E32185328BF8}" dt="2025-09-02T17:57:18.144" v="502" actId="255"/>
          <ac:spMkLst>
            <pc:docMk/>
            <pc:sldMk cId="0" sldId="374"/>
            <ac:spMk id="397314" creationId="{00000000-0000-0000-0000-000000000000}"/>
          </ac:spMkLst>
        </pc:spChg>
        <pc:spChg chg="mod">
          <ac:chgData name="Jeffrey Gabler" userId="7c01a0c9630b0cee" providerId="LiveId" clId="{B85EF466-81ED-4075-859A-E32185328BF8}" dt="2025-09-02T17:57:20.378" v="503" actId="1076"/>
          <ac:spMkLst>
            <pc:docMk/>
            <pc:sldMk cId="0" sldId="374"/>
            <ac:spMk id="397315" creationId="{00000000-0000-0000-0000-000000000000}"/>
          </ac:spMkLst>
        </pc:spChg>
      </pc:sldChg>
      <pc:sldChg chg="delSp modSp mod">
        <pc:chgData name="Jeffrey Gabler" userId="7c01a0c9630b0cee" providerId="LiveId" clId="{B85EF466-81ED-4075-859A-E32185328BF8}" dt="2025-09-02T18:01:49.832" v="572" actId="14100"/>
        <pc:sldMkLst>
          <pc:docMk/>
          <pc:sldMk cId="0" sldId="377"/>
        </pc:sldMkLst>
        <pc:spChg chg="mod">
          <ac:chgData name="Jeffrey Gabler" userId="7c01a0c9630b0cee" providerId="LiveId" clId="{B85EF466-81ED-4075-859A-E32185328BF8}" dt="2025-09-02T18:01:26.252" v="568" actId="27636"/>
          <ac:spMkLst>
            <pc:docMk/>
            <pc:sldMk cId="0" sldId="377"/>
            <ac:spMk id="405508" creationId="{00000000-0000-0000-0000-000000000000}"/>
          </ac:spMkLst>
        </pc:spChg>
        <pc:spChg chg="mod">
          <ac:chgData name="Jeffrey Gabler" userId="7c01a0c9630b0cee" providerId="LiveId" clId="{B85EF466-81ED-4075-859A-E32185328BF8}" dt="2025-09-02T18:01:49.832" v="572" actId="14100"/>
          <ac:spMkLst>
            <pc:docMk/>
            <pc:sldMk cId="0" sldId="377"/>
            <ac:spMk id="405515" creationId="{00000000-0000-0000-0000-000000000000}"/>
          </ac:spMkLst>
        </pc:spChg>
        <pc:spChg chg="mod">
          <ac:chgData name="Jeffrey Gabler" userId="7c01a0c9630b0cee" providerId="LiveId" clId="{B85EF466-81ED-4075-859A-E32185328BF8}" dt="2025-09-02T18:00:50.962" v="559" actId="113"/>
          <ac:spMkLst>
            <pc:docMk/>
            <pc:sldMk cId="0" sldId="377"/>
            <ac:spMk id="405516" creationId="{00000000-0000-0000-0000-000000000000}"/>
          </ac:spMkLst>
        </pc:spChg>
      </pc:sldChg>
      <pc:sldChg chg="delSp modSp mod">
        <pc:chgData name="Jeffrey Gabler" userId="7c01a0c9630b0cee" providerId="LiveId" clId="{B85EF466-81ED-4075-859A-E32185328BF8}" dt="2025-09-02T19:55:17.395" v="1287" actId="478"/>
        <pc:sldMkLst>
          <pc:docMk/>
          <pc:sldMk cId="0" sldId="382"/>
        </pc:sldMkLst>
        <pc:spChg chg="mod">
          <ac:chgData name="Jeffrey Gabler" userId="7c01a0c9630b0cee" providerId="LiveId" clId="{B85EF466-81ED-4075-859A-E32185328BF8}" dt="2025-09-02T19:55:07.655" v="1283"/>
          <ac:spMkLst>
            <pc:docMk/>
            <pc:sldMk cId="0" sldId="382"/>
            <ac:spMk id="417794" creationId="{00000000-0000-0000-0000-000000000000}"/>
          </ac:spMkLst>
        </pc:spChg>
        <pc:spChg chg="mod">
          <ac:chgData name="Jeffrey Gabler" userId="7c01a0c9630b0cee" providerId="LiveId" clId="{B85EF466-81ED-4075-859A-E32185328BF8}" dt="2025-09-02T19:55:15.705" v="1286" actId="207"/>
          <ac:spMkLst>
            <pc:docMk/>
            <pc:sldMk cId="0" sldId="382"/>
            <ac:spMk id="417795" creationId="{00000000-0000-0000-0000-000000000000}"/>
          </ac:spMkLst>
        </pc:spChg>
      </pc:sldChg>
      <pc:sldChg chg="modSp mod">
        <pc:chgData name="Jeffrey Gabler" userId="7c01a0c9630b0cee" providerId="LiveId" clId="{B85EF466-81ED-4075-859A-E32185328BF8}" dt="2025-09-02T19:55:47.117" v="1294" actId="207"/>
        <pc:sldMkLst>
          <pc:docMk/>
          <pc:sldMk cId="0" sldId="383"/>
        </pc:sldMkLst>
        <pc:spChg chg="mod">
          <ac:chgData name="Jeffrey Gabler" userId="7c01a0c9630b0cee" providerId="LiveId" clId="{B85EF466-81ED-4075-859A-E32185328BF8}" dt="2025-09-02T19:55:36.965" v="1292" actId="207"/>
          <ac:spMkLst>
            <pc:docMk/>
            <pc:sldMk cId="0" sldId="383"/>
            <ac:spMk id="146437" creationId="{00000000-0000-0000-0000-000000000000}"/>
          </ac:spMkLst>
        </pc:spChg>
        <pc:spChg chg="mod">
          <ac:chgData name="Jeffrey Gabler" userId="7c01a0c9630b0cee" providerId="LiveId" clId="{B85EF466-81ED-4075-859A-E32185328BF8}" dt="2025-09-02T19:55:30.108" v="1291" actId="207"/>
          <ac:spMkLst>
            <pc:docMk/>
            <pc:sldMk cId="0" sldId="383"/>
            <ac:spMk id="146438" creationId="{00000000-0000-0000-0000-000000000000}"/>
          </ac:spMkLst>
        </pc:spChg>
        <pc:spChg chg="mod">
          <ac:chgData name="Jeffrey Gabler" userId="7c01a0c9630b0cee" providerId="LiveId" clId="{B85EF466-81ED-4075-859A-E32185328BF8}" dt="2025-09-02T19:55:47.117" v="1294" actId="207"/>
          <ac:spMkLst>
            <pc:docMk/>
            <pc:sldMk cId="0" sldId="383"/>
            <ac:spMk id="146440" creationId="{00000000-0000-0000-0000-000000000000}"/>
          </ac:spMkLst>
        </pc:spChg>
        <pc:spChg chg="mod">
          <ac:chgData name="Jeffrey Gabler" userId="7c01a0c9630b0cee" providerId="LiveId" clId="{B85EF466-81ED-4075-859A-E32185328BF8}" dt="2025-09-02T19:55:25.354" v="1290" actId="207"/>
          <ac:spMkLst>
            <pc:docMk/>
            <pc:sldMk cId="0" sldId="383"/>
            <ac:spMk id="420866" creationId="{00000000-0000-0000-0000-000000000000}"/>
          </ac:spMkLst>
        </pc:spChg>
        <pc:picChg chg="mod">
          <ac:chgData name="Jeffrey Gabler" userId="7c01a0c9630b0cee" providerId="LiveId" clId="{B85EF466-81ED-4075-859A-E32185328BF8}" dt="2025-09-02T19:55:42.702" v="1293" actId="1076"/>
          <ac:picMkLst>
            <pc:docMk/>
            <pc:sldMk cId="0" sldId="383"/>
            <ac:picMk id="146435" creationId="{00000000-0000-0000-0000-000000000000}"/>
          </ac:picMkLst>
        </pc:picChg>
      </pc:sldChg>
      <pc:sldChg chg="modSp mod">
        <pc:chgData name="Jeffrey Gabler" userId="7c01a0c9630b0cee" providerId="LiveId" clId="{B85EF466-81ED-4075-859A-E32185328BF8}" dt="2025-09-02T19:54:58.091" v="1280" actId="692"/>
        <pc:sldMkLst>
          <pc:docMk/>
          <pc:sldMk cId="0" sldId="386"/>
        </pc:sldMkLst>
        <pc:spChg chg="mod">
          <ac:chgData name="Jeffrey Gabler" userId="7c01a0c9630b0cee" providerId="LiveId" clId="{B85EF466-81ED-4075-859A-E32185328BF8}" dt="2025-09-02T19:54:58.091" v="1280" actId="692"/>
          <ac:spMkLst>
            <pc:docMk/>
            <pc:sldMk cId="0" sldId="386"/>
            <ac:spMk id="142355" creationId="{00000000-0000-0000-0000-000000000000}"/>
          </ac:spMkLst>
        </pc:spChg>
        <pc:spChg chg="mod">
          <ac:chgData name="Jeffrey Gabler" userId="7c01a0c9630b0cee" providerId="LiveId" clId="{B85EF466-81ED-4075-859A-E32185328BF8}" dt="2025-09-02T19:54:16.202" v="1272" actId="692"/>
          <ac:spMkLst>
            <pc:docMk/>
            <pc:sldMk cId="0" sldId="386"/>
            <ac:spMk id="142356" creationId="{00000000-0000-0000-0000-000000000000}"/>
          </ac:spMkLst>
        </pc:spChg>
        <pc:spChg chg="mod">
          <ac:chgData name="Jeffrey Gabler" userId="7c01a0c9630b0cee" providerId="LiveId" clId="{B85EF466-81ED-4075-859A-E32185328BF8}" dt="2025-09-02T19:54:31.026" v="1275" actId="692"/>
          <ac:spMkLst>
            <pc:docMk/>
            <pc:sldMk cId="0" sldId="386"/>
            <ac:spMk id="142357" creationId="{00000000-0000-0000-0000-000000000000}"/>
          </ac:spMkLst>
        </pc:spChg>
        <pc:spChg chg="mod">
          <ac:chgData name="Jeffrey Gabler" userId="7c01a0c9630b0cee" providerId="LiveId" clId="{B85EF466-81ED-4075-859A-E32185328BF8}" dt="2025-09-02T19:54:26.459" v="1274" actId="692"/>
          <ac:spMkLst>
            <pc:docMk/>
            <pc:sldMk cId="0" sldId="386"/>
            <ac:spMk id="142358" creationId="{00000000-0000-0000-0000-000000000000}"/>
          </ac:spMkLst>
        </pc:spChg>
        <pc:spChg chg="mod">
          <ac:chgData name="Jeffrey Gabler" userId="7c01a0c9630b0cee" providerId="LiveId" clId="{B85EF466-81ED-4075-859A-E32185328BF8}" dt="2025-09-02T19:54:21.808" v="1273" actId="692"/>
          <ac:spMkLst>
            <pc:docMk/>
            <pc:sldMk cId="0" sldId="386"/>
            <ac:spMk id="142359" creationId="{00000000-0000-0000-0000-000000000000}"/>
          </ac:spMkLst>
        </pc:spChg>
        <pc:spChg chg="mod">
          <ac:chgData name="Jeffrey Gabler" userId="7c01a0c9630b0cee" providerId="LiveId" clId="{B85EF466-81ED-4075-859A-E32185328BF8}" dt="2025-09-02T19:54:35.370" v="1276" actId="692"/>
          <ac:spMkLst>
            <pc:docMk/>
            <pc:sldMk cId="0" sldId="386"/>
            <ac:spMk id="142360" creationId="{00000000-0000-0000-0000-000000000000}"/>
          </ac:spMkLst>
        </pc:spChg>
        <pc:spChg chg="mod">
          <ac:chgData name="Jeffrey Gabler" userId="7c01a0c9630b0cee" providerId="LiveId" clId="{B85EF466-81ED-4075-859A-E32185328BF8}" dt="2025-09-02T19:54:46.469" v="1278" actId="692"/>
          <ac:spMkLst>
            <pc:docMk/>
            <pc:sldMk cId="0" sldId="386"/>
            <ac:spMk id="142361" creationId="{00000000-0000-0000-0000-000000000000}"/>
          </ac:spMkLst>
        </pc:spChg>
        <pc:spChg chg="mod">
          <ac:chgData name="Jeffrey Gabler" userId="7c01a0c9630b0cee" providerId="LiveId" clId="{B85EF466-81ED-4075-859A-E32185328BF8}" dt="2025-09-02T19:54:38.648" v="1277" actId="692"/>
          <ac:spMkLst>
            <pc:docMk/>
            <pc:sldMk cId="0" sldId="386"/>
            <ac:spMk id="142362" creationId="{00000000-0000-0000-0000-000000000000}"/>
          </ac:spMkLst>
        </pc:spChg>
        <pc:spChg chg="mod">
          <ac:chgData name="Jeffrey Gabler" userId="7c01a0c9630b0cee" providerId="LiveId" clId="{B85EF466-81ED-4075-859A-E32185328BF8}" dt="2025-09-02T19:54:01.806" v="1269" actId="207"/>
          <ac:spMkLst>
            <pc:docMk/>
            <pc:sldMk cId="0" sldId="386"/>
            <ac:spMk id="142372" creationId="{00000000-0000-0000-0000-000000000000}"/>
          </ac:spMkLst>
        </pc:spChg>
        <pc:spChg chg="mod">
          <ac:chgData name="Jeffrey Gabler" userId="7c01a0c9630b0cee" providerId="LiveId" clId="{B85EF466-81ED-4075-859A-E32185328BF8}" dt="2025-09-02T19:54:06.352" v="1271" actId="207"/>
          <ac:spMkLst>
            <pc:docMk/>
            <pc:sldMk cId="0" sldId="386"/>
            <ac:spMk id="142373" creationId="{00000000-0000-0000-0000-000000000000}"/>
          </ac:spMkLst>
        </pc:spChg>
        <pc:spChg chg="mod">
          <ac:chgData name="Jeffrey Gabler" userId="7c01a0c9630b0cee" providerId="LiveId" clId="{B85EF466-81ED-4075-859A-E32185328BF8}" dt="2025-09-02T19:53:49.614" v="1267" actId="20577"/>
          <ac:spMkLst>
            <pc:docMk/>
            <pc:sldMk cId="0" sldId="386"/>
            <ac:spMk id="142374" creationId="{00000000-0000-0000-0000-000000000000}"/>
          </ac:spMkLst>
        </pc:spChg>
        <pc:spChg chg="mod">
          <ac:chgData name="Jeffrey Gabler" userId="7c01a0c9630b0cee" providerId="LiveId" clId="{B85EF466-81ED-4075-859A-E32185328BF8}" dt="2025-09-02T19:53:38.159" v="1263" actId="207"/>
          <ac:spMkLst>
            <pc:docMk/>
            <pc:sldMk cId="0" sldId="386"/>
            <ac:spMk id="142375" creationId="{00000000-0000-0000-0000-000000000000}"/>
          </ac:spMkLst>
        </pc:spChg>
      </pc:sldChg>
      <pc:sldChg chg="modSp mod">
        <pc:chgData name="Jeffrey Gabler" userId="7c01a0c9630b0cee" providerId="LiveId" clId="{B85EF466-81ED-4075-859A-E32185328BF8}" dt="2025-09-02T19:56:09.959" v="1301" actId="14100"/>
        <pc:sldMkLst>
          <pc:docMk/>
          <pc:sldMk cId="0" sldId="387"/>
        </pc:sldMkLst>
        <pc:spChg chg="mod">
          <ac:chgData name="Jeffrey Gabler" userId="7c01a0c9630b0cee" providerId="LiveId" clId="{B85EF466-81ED-4075-859A-E32185328BF8}" dt="2025-09-02T19:55:57.912" v="1297" actId="207"/>
          <ac:spMkLst>
            <pc:docMk/>
            <pc:sldMk cId="0" sldId="387"/>
            <ac:spMk id="432130" creationId="{00000000-0000-0000-0000-000000000000}"/>
          </ac:spMkLst>
        </pc:spChg>
        <pc:graphicFrameChg chg="mod">
          <ac:chgData name="Jeffrey Gabler" userId="7c01a0c9630b0cee" providerId="LiveId" clId="{B85EF466-81ED-4075-859A-E32185328BF8}" dt="2025-09-02T19:56:09.959" v="1301" actId="14100"/>
          <ac:graphicFrameMkLst>
            <pc:docMk/>
            <pc:sldMk cId="0" sldId="387"/>
            <ac:graphicFrameMk id="148483" creationId="{00000000-0000-0000-0000-000000000000}"/>
          </ac:graphicFrameMkLst>
        </pc:graphicFrameChg>
      </pc:sldChg>
      <pc:sldChg chg="modSp mod">
        <pc:chgData name="Jeffrey Gabler" userId="7c01a0c9630b0cee" providerId="LiveId" clId="{B85EF466-81ED-4075-859A-E32185328BF8}" dt="2025-09-02T18:16:33.347" v="772" actId="122"/>
        <pc:sldMkLst>
          <pc:docMk/>
          <pc:sldMk cId="0" sldId="391"/>
        </pc:sldMkLst>
        <pc:spChg chg="mod">
          <ac:chgData name="Jeffrey Gabler" userId="7c01a0c9630b0cee" providerId="LiveId" clId="{B85EF466-81ED-4075-859A-E32185328BF8}" dt="2025-09-02T18:16:33.347" v="772" actId="122"/>
          <ac:spMkLst>
            <pc:docMk/>
            <pc:sldMk cId="0" sldId="391"/>
            <ac:spMk id="443396" creationId="{00000000-0000-0000-0000-000000000000}"/>
          </ac:spMkLst>
        </pc:spChg>
      </pc:sldChg>
      <pc:sldChg chg="modSp mod">
        <pc:chgData name="Jeffrey Gabler" userId="7c01a0c9630b0cee" providerId="LiveId" clId="{B85EF466-81ED-4075-859A-E32185328BF8}" dt="2025-09-02T18:17:02.343" v="784" actId="1076"/>
        <pc:sldMkLst>
          <pc:docMk/>
          <pc:sldMk cId="0" sldId="392"/>
        </pc:sldMkLst>
        <pc:spChg chg="mod">
          <ac:chgData name="Jeffrey Gabler" userId="7c01a0c9630b0cee" providerId="LiveId" clId="{B85EF466-81ED-4075-859A-E32185328BF8}" dt="2025-09-02T18:16:58.853" v="783" actId="1076"/>
          <ac:spMkLst>
            <pc:docMk/>
            <pc:sldMk cId="0" sldId="392"/>
            <ac:spMk id="445444" creationId="{00000000-0000-0000-0000-000000000000}"/>
          </ac:spMkLst>
        </pc:spChg>
        <pc:picChg chg="mod">
          <ac:chgData name="Jeffrey Gabler" userId="7c01a0c9630b0cee" providerId="LiveId" clId="{B85EF466-81ED-4075-859A-E32185328BF8}" dt="2025-09-02T18:17:02.343" v="784" actId="1076"/>
          <ac:picMkLst>
            <pc:docMk/>
            <pc:sldMk cId="0" sldId="392"/>
            <ac:picMk id="56323" creationId="{00000000-0000-0000-0000-000000000000}"/>
          </ac:picMkLst>
        </pc:picChg>
      </pc:sldChg>
      <pc:sldChg chg="delSp modSp mod">
        <pc:chgData name="Jeffrey Gabler" userId="7c01a0c9630b0cee" providerId="LiveId" clId="{B85EF466-81ED-4075-859A-E32185328BF8}" dt="2025-09-02T19:53:31.726" v="1261" actId="478"/>
        <pc:sldMkLst>
          <pc:docMk/>
          <pc:sldMk cId="0" sldId="393"/>
        </pc:sldMkLst>
        <pc:spChg chg="mod">
          <ac:chgData name="Jeffrey Gabler" userId="7c01a0c9630b0cee" providerId="LiveId" clId="{B85EF466-81ED-4075-859A-E32185328BF8}" dt="2025-09-02T19:53:30.118" v="1260" actId="207"/>
          <ac:spMkLst>
            <pc:docMk/>
            <pc:sldMk cId="0" sldId="393"/>
            <ac:spMk id="447493" creationId="{00000000-0000-0000-0000-000000000000}"/>
          </ac:spMkLst>
        </pc:spChg>
        <pc:spChg chg="mod">
          <ac:chgData name="Jeffrey Gabler" userId="7c01a0c9630b0cee" providerId="LiveId" clId="{B85EF466-81ED-4075-859A-E32185328BF8}" dt="2025-09-02T19:53:21.977" v="1257" actId="207"/>
          <ac:spMkLst>
            <pc:docMk/>
            <pc:sldMk cId="0" sldId="393"/>
            <ac:spMk id="447494" creationId="{00000000-0000-0000-0000-000000000000}"/>
          </ac:spMkLst>
        </pc:spChg>
      </pc:sldChg>
      <pc:sldChg chg="modSp mod">
        <pc:chgData name="Jeffrey Gabler" userId="7c01a0c9630b0cee" providerId="LiveId" clId="{B85EF466-81ED-4075-859A-E32185328BF8}" dt="2025-09-02T18:04:57.500" v="620" actId="207"/>
        <pc:sldMkLst>
          <pc:docMk/>
          <pc:sldMk cId="0" sldId="394"/>
        </pc:sldMkLst>
        <pc:spChg chg="mod">
          <ac:chgData name="Jeffrey Gabler" userId="7c01a0c9630b0cee" providerId="LiveId" clId="{B85EF466-81ED-4075-859A-E32185328BF8}" dt="2025-09-02T17:51:12.394" v="4"/>
          <ac:spMkLst>
            <pc:docMk/>
            <pc:sldMk cId="0" sldId="394"/>
            <ac:spMk id="27650" creationId="{00000000-0000-0000-0000-000000000000}"/>
          </ac:spMkLst>
        </pc:spChg>
        <pc:spChg chg="mod">
          <ac:chgData name="Jeffrey Gabler" userId="7c01a0c9630b0cee" providerId="LiveId" clId="{B85EF466-81ED-4075-859A-E32185328BF8}" dt="2025-09-02T18:04:57.500" v="620" actId="207"/>
          <ac:spMkLst>
            <pc:docMk/>
            <pc:sldMk cId="0" sldId="394"/>
            <ac:spMk id="449540" creationId="{00000000-0000-0000-0000-000000000000}"/>
          </ac:spMkLst>
        </pc:spChg>
        <pc:spChg chg="mod">
          <ac:chgData name="Jeffrey Gabler" userId="7c01a0c9630b0cee" providerId="LiveId" clId="{B85EF466-81ED-4075-859A-E32185328BF8}" dt="2025-09-02T18:04:06.154" v="602" actId="207"/>
          <ac:spMkLst>
            <pc:docMk/>
            <pc:sldMk cId="0" sldId="394"/>
            <ac:spMk id="449541" creationId="{00000000-0000-0000-0000-000000000000}"/>
          </ac:spMkLst>
        </pc:spChg>
        <pc:spChg chg="mod">
          <ac:chgData name="Jeffrey Gabler" userId="7c01a0c9630b0cee" providerId="LiveId" clId="{B85EF466-81ED-4075-859A-E32185328BF8}" dt="2025-09-02T18:04:32.832" v="610" actId="207"/>
          <ac:spMkLst>
            <pc:docMk/>
            <pc:sldMk cId="0" sldId="394"/>
            <ac:spMk id="449542" creationId="{00000000-0000-0000-0000-000000000000}"/>
          </ac:spMkLst>
        </pc:spChg>
        <pc:spChg chg="mod">
          <ac:chgData name="Jeffrey Gabler" userId="7c01a0c9630b0cee" providerId="LiveId" clId="{B85EF466-81ED-4075-859A-E32185328BF8}" dt="2025-09-02T18:04:40.932" v="613" actId="207"/>
          <ac:spMkLst>
            <pc:docMk/>
            <pc:sldMk cId="0" sldId="394"/>
            <ac:spMk id="449543" creationId="{00000000-0000-0000-0000-000000000000}"/>
          </ac:spMkLst>
        </pc:spChg>
        <pc:spChg chg="mod">
          <ac:chgData name="Jeffrey Gabler" userId="7c01a0c9630b0cee" providerId="LiveId" clId="{B85EF466-81ED-4075-859A-E32185328BF8}" dt="2025-09-02T18:04:48.348" v="616" actId="207"/>
          <ac:spMkLst>
            <pc:docMk/>
            <pc:sldMk cId="0" sldId="394"/>
            <ac:spMk id="449544" creationId="{00000000-0000-0000-0000-000000000000}"/>
          </ac:spMkLst>
        </pc:spChg>
        <pc:spChg chg="mod">
          <ac:chgData name="Jeffrey Gabler" userId="7c01a0c9630b0cee" providerId="LiveId" clId="{B85EF466-81ED-4075-859A-E32185328BF8}" dt="2025-09-02T18:04:12.262" v="605" actId="207"/>
          <ac:spMkLst>
            <pc:docMk/>
            <pc:sldMk cId="0" sldId="394"/>
            <ac:spMk id="449546" creationId="{00000000-0000-0000-0000-000000000000}"/>
          </ac:spMkLst>
        </pc:spChg>
      </pc:sldChg>
      <pc:sldChg chg="delSp modSp mod">
        <pc:chgData name="Jeffrey Gabler" userId="7c01a0c9630b0cee" providerId="LiveId" clId="{B85EF466-81ED-4075-859A-E32185328BF8}" dt="2025-09-11T22:41:15.397" v="1968" actId="1076"/>
        <pc:sldMkLst>
          <pc:docMk/>
          <pc:sldMk cId="0" sldId="397"/>
        </pc:sldMkLst>
        <pc:spChg chg="mod">
          <ac:chgData name="Jeffrey Gabler" userId="7c01a0c9630b0cee" providerId="LiveId" clId="{B85EF466-81ED-4075-859A-E32185328BF8}" dt="2025-09-11T22:41:05.637" v="1966" actId="255"/>
          <ac:spMkLst>
            <pc:docMk/>
            <pc:sldMk cId="0" sldId="397"/>
            <ac:spMk id="455687" creationId="{00000000-0000-0000-0000-000000000000}"/>
          </ac:spMkLst>
        </pc:spChg>
        <pc:spChg chg="mod">
          <ac:chgData name="Jeffrey Gabler" userId="7c01a0c9630b0cee" providerId="LiveId" clId="{B85EF466-81ED-4075-859A-E32185328BF8}" dt="2025-09-02T19:57:09.477" v="1323" actId="207"/>
          <ac:spMkLst>
            <pc:docMk/>
            <pc:sldMk cId="0" sldId="397"/>
            <ac:spMk id="455693" creationId="{00000000-0000-0000-0000-000000000000}"/>
          </ac:spMkLst>
        </pc:spChg>
        <pc:picChg chg="mod">
          <ac:chgData name="Jeffrey Gabler" userId="7c01a0c9630b0cee" providerId="LiveId" clId="{B85EF466-81ED-4075-859A-E32185328BF8}" dt="2025-09-11T22:41:15.397" v="1968" actId="1076"/>
          <ac:picMkLst>
            <pc:docMk/>
            <pc:sldMk cId="0" sldId="397"/>
            <ac:picMk id="154626" creationId="{00000000-0000-0000-0000-000000000000}"/>
          </ac:picMkLst>
        </pc:picChg>
      </pc:sldChg>
      <pc:sldChg chg="modSp mod">
        <pc:chgData name="Jeffrey Gabler" userId="7c01a0c9630b0cee" providerId="LiveId" clId="{B85EF466-81ED-4075-859A-E32185328BF8}" dt="2025-09-11T22:48:56.389" v="2051" actId="255"/>
        <pc:sldMkLst>
          <pc:docMk/>
          <pc:sldMk cId="0" sldId="400"/>
        </pc:sldMkLst>
        <pc:spChg chg="mod">
          <ac:chgData name="Jeffrey Gabler" userId="7c01a0c9630b0cee" providerId="LiveId" clId="{B85EF466-81ED-4075-859A-E32185328BF8}" dt="2025-09-11T22:48:56.389" v="2051" actId="255"/>
          <ac:spMkLst>
            <pc:docMk/>
            <pc:sldMk cId="0" sldId="400"/>
            <ac:spMk id="461826" creationId="{00000000-0000-0000-0000-000000000000}"/>
          </ac:spMkLst>
        </pc:spChg>
        <pc:spChg chg="mod">
          <ac:chgData name="Jeffrey Gabler" userId="7c01a0c9630b0cee" providerId="LiveId" clId="{B85EF466-81ED-4075-859A-E32185328BF8}" dt="2025-09-02T20:26:36.434" v="1743" actId="1076"/>
          <ac:spMkLst>
            <pc:docMk/>
            <pc:sldMk cId="0" sldId="400"/>
            <ac:spMk id="461828" creationId="{00000000-0000-0000-0000-000000000000}"/>
          </ac:spMkLst>
        </pc:spChg>
      </pc:sldChg>
      <pc:sldChg chg="modSp">
        <pc:chgData name="Jeffrey Gabler" userId="7c01a0c9630b0cee" providerId="LiveId" clId="{B85EF466-81ED-4075-859A-E32185328BF8}" dt="2025-09-02T17:51:12.394" v="4"/>
        <pc:sldMkLst>
          <pc:docMk/>
          <pc:sldMk cId="0" sldId="401"/>
        </pc:sldMkLst>
        <pc:spChg chg="mod">
          <ac:chgData name="Jeffrey Gabler" userId="7c01a0c9630b0cee" providerId="LiveId" clId="{B85EF466-81ED-4075-859A-E32185328BF8}" dt="2025-09-02T17:51:12.394" v="4"/>
          <ac:spMkLst>
            <pc:docMk/>
            <pc:sldMk cId="0" sldId="401"/>
            <ac:spMk id="107522" creationId="{00000000-0000-0000-0000-000000000000}"/>
          </ac:spMkLst>
        </pc:spChg>
      </pc:sldChg>
      <pc:sldChg chg="delSp modSp mod">
        <pc:chgData name="Jeffrey Gabler" userId="7c01a0c9630b0cee" providerId="LiveId" clId="{B85EF466-81ED-4075-859A-E32185328BF8}" dt="2025-09-12T17:01:06.467" v="2160" actId="12"/>
        <pc:sldMkLst>
          <pc:docMk/>
          <pc:sldMk cId="0" sldId="402"/>
        </pc:sldMkLst>
        <pc:spChg chg="mod">
          <ac:chgData name="Jeffrey Gabler" userId="7c01a0c9630b0cee" providerId="LiveId" clId="{B85EF466-81ED-4075-859A-E32185328BF8}" dt="2025-09-12T17:01:06.467" v="2160" actId="12"/>
          <ac:spMkLst>
            <pc:docMk/>
            <pc:sldMk cId="0" sldId="402"/>
            <ac:spMk id="465923" creationId="{00000000-0000-0000-0000-000000000000}"/>
          </ac:spMkLst>
        </pc:spChg>
        <pc:spChg chg="mod">
          <ac:chgData name="Jeffrey Gabler" userId="7c01a0c9630b0cee" providerId="LiveId" clId="{B85EF466-81ED-4075-859A-E32185328BF8}" dt="2025-09-02T18:41:37.397" v="1111" actId="27636"/>
          <ac:spMkLst>
            <pc:docMk/>
            <pc:sldMk cId="0" sldId="402"/>
            <ac:spMk id="465928" creationId="{00000000-0000-0000-0000-000000000000}"/>
          </ac:spMkLst>
        </pc:spChg>
      </pc:sldChg>
      <pc:sldChg chg="modSp mod">
        <pc:chgData name="Jeffrey Gabler" userId="7c01a0c9630b0cee" providerId="LiveId" clId="{B85EF466-81ED-4075-859A-E32185328BF8}" dt="2025-09-11T22:42:11.966" v="1979" actId="2085"/>
        <pc:sldMkLst>
          <pc:docMk/>
          <pc:sldMk cId="0" sldId="403"/>
        </pc:sldMkLst>
        <pc:spChg chg="mod">
          <ac:chgData name="Jeffrey Gabler" userId="7c01a0c9630b0cee" providerId="LiveId" clId="{B85EF466-81ED-4075-859A-E32185328BF8}" dt="2025-09-11T22:42:11.966" v="1979" actId="2085"/>
          <ac:spMkLst>
            <pc:docMk/>
            <pc:sldMk cId="0" sldId="403"/>
            <ac:spMk id="467970" creationId="{00000000-0000-0000-0000-000000000000}"/>
          </ac:spMkLst>
        </pc:spChg>
        <pc:picChg chg="mod">
          <ac:chgData name="Jeffrey Gabler" userId="7c01a0c9630b0cee" providerId="LiveId" clId="{B85EF466-81ED-4075-859A-E32185328BF8}" dt="2025-09-02T17:51:12.394" v="4"/>
          <ac:picMkLst>
            <pc:docMk/>
            <pc:sldMk cId="0" sldId="403"/>
            <ac:picMk id="166915" creationId="{00000000-0000-0000-0000-000000000000}"/>
          </ac:picMkLst>
        </pc:picChg>
      </pc:sldChg>
      <pc:sldChg chg="modSp mod">
        <pc:chgData name="Jeffrey Gabler" userId="7c01a0c9630b0cee" providerId="LiveId" clId="{B85EF466-81ED-4075-859A-E32185328BF8}" dt="2025-09-11T22:39:19.001" v="1959" actId="14100"/>
        <pc:sldMkLst>
          <pc:docMk/>
          <pc:sldMk cId="0" sldId="405"/>
        </pc:sldMkLst>
        <pc:spChg chg="mod">
          <ac:chgData name="Jeffrey Gabler" userId="7c01a0c9630b0cee" providerId="LiveId" clId="{B85EF466-81ED-4075-859A-E32185328BF8}" dt="2025-09-11T22:39:19.001" v="1959" actId="14100"/>
          <ac:spMkLst>
            <pc:docMk/>
            <pc:sldMk cId="0" sldId="405"/>
            <ac:spMk id="472067" creationId="{00000000-0000-0000-0000-000000000000}"/>
          </ac:spMkLst>
        </pc:spChg>
      </pc:sldChg>
      <pc:sldChg chg="modSp mod modTransition">
        <pc:chgData name="Jeffrey Gabler" userId="7c01a0c9630b0cee" providerId="LiveId" clId="{B85EF466-81ED-4075-859A-E32185328BF8}" dt="2025-09-11T22:34:12.397" v="1932"/>
        <pc:sldMkLst>
          <pc:docMk/>
          <pc:sldMk cId="0" sldId="409"/>
        </pc:sldMkLst>
        <pc:spChg chg="mod">
          <ac:chgData name="Jeffrey Gabler" userId="7c01a0c9630b0cee" providerId="LiveId" clId="{B85EF466-81ED-4075-859A-E32185328BF8}" dt="2025-09-02T18:05:39.302" v="625" actId="207"/>
          <ac:spMkLst>
            <pc:docMk/>
            <pc:sldMk cId="0" sldId="409"/>
            <ac:spMk id="29704" creationId="{00000000-0000-0000-0000-000000000000}"/>
          </ac:spMkLst>
        </pc:spChg>
        <pc:spChg chg="mod">
          <ac:chgData name="Jeffrey Gabler" userId="7c01a0c9630b0cee" providerId="LiveId" clId="{B85EF466-81ED-4075-859A-E32185328BF8}" dt="2025-09-02T18:05:31.716" v="623" actId="207"/>
          <ac:spMkLst>
            <pc:docMk/>
            <pc:sldMk cId="0" sldId="409"/>
            <ac:spMk id="481291" creationId="{00000000-0000-0000-0000-000000000000}"/>
          </ac:spMkLst>
        </pc:spChg>
      </pc:sldChg>
      <pc:sldChg chg="delSp modSp mod">
        <pc:chgData name="Jeffrey Gabler" userId="7c01a0c9630b0cee" providerId="LiveId" clId="{B85EF466-81ED-4075-859A-E32185328BF8}" dt="2025-09-12T17:02:59.871" v="2162" actId="12"/>
        <pc:sldMkLst>
          <pc:docMk/>
          <pc:sldMk cId="0" sldId="410"/>
        </pc:sldMkLst>
        <pc:spChg chg="mod">
          <ac:chgData name="Jeffrey Gabler" userId="7c01a0c9630b0cee" providerId="LiveId" clId="{B85EF466-81ED-4075-859A-E32185328BF8}" dt="2025-09-11T22:41:26.603" v="1969" actId="255"/>
          <ac:spMkLst>
            <pc:docMk/>
            <pc:sldMk cId="0" sldId="410"/>
            <ac:spMk id="492546" creationId="{00000000-0000-0000-0000-000000000000}"/>
          </ac:spMkLst>
        </pc:spChg>
        <pc:spChg chg="mod">
          <ac:chgData name="Jeffrey Gabler" userId="7c01a0c9630b0cee" providerId="LiveId" clId="{B85EF466-81ED-4075-859A-E32185328BF8}" dt="2025-09-12T17:02:59.871" v="2162" actId="12"/>
          <ac:spMkLst>
            <pc:docMk/>
            <pc:sldMk cId="0" sldId="410"/>
            <ac:spMk id="492550" creationId="{00000000-0000-0000-0000-000000000000}"/>
          </ac:spMkLst>
        </pc:spChg>
        <pc:picChg chg="mod">
          <ac:chgData name="Jeffrey Gabler" userId="7c01a0c9630b0cee" providerId="LiveId" clId="{B85EF466-81ED-4075-859A-E32185328BF8}" dt="2025-09-02T19:57:34.216" v="1332" actId="1076"/>
          <ac:picMkLst>
            <pc:docMk/>
            <pc:sldMk cId="0" sldId="410"/>
            <ac:picMk id="156677" creationId="{00000000-0000-0000-0000-000000000000}"/>
          </ac:picMkLst>
        </pc:picChg>
      </pc:sldChg>
      <pc:sldChg chg="delSp modSp del mod">
        <pc:chgData name="Jeffrey Gabler" userId="7c01a0c9630b0cee" providerId="LiveId" clId="{B85EF466-81ED-4075-859A-E32185328BF8}" dt="2025-09-02T18:38:01.624" v="1039" actId="2696"/>
        <pc:sldMkLst>
          <pc:docMk/>
          <pc:sldMk cId="0" sldId="411"/>
        </pc:sldMkLst>
      </pc:sldChg>
      <pc:sldChg chg="delSp modSp mod">
        <pc:chgData name="Jeffrey Gabler" userId="7c01a0c9630b0cee" providerId="LiveId" clId="{B85EF466-81ED-4075-859A-E32185328BF8}" dt="2025-09-02T18:40:18.276" v="1083" actId="478"/>
        <pc:sldMkLst>
          <pc:docMk/>
          <pc:sldMk cId="0" sldId="412"/>
        </pc:sldMkLst>
        <pc:spChg chg="mod">
          <ac:chgData name="Jeffrey Gabler" userId="7c01a0c9630b0cee" providerId="LiveId" clId="{B85EF466-81ED-4075-859A-E32185328BF8}" dt="2025-09-02T18:40:10.724" v="1079" actId="207"/>
          <ac:spMkLst>
            <pc:docMk/>
            <pc:sldMk cId="0" sldId="412"/>
            <ac:spMk id="518149" creationId="{00000000-0000-0000-0000-000000000000}"/>
          </ac:spMkLst>
        </pc:spChg>
        <pc:spChg chg="mod">
          <ac:chgData name="Jeffrey Gabler" userId="7c01a0c9630b0cee" providerId="LiveId" clId="{B85EF466-81ED-4075-859A-E32185328BF8}" dt="2025-09-02T18:40:16.719" v="1082" actId="207"/>
          <ac:spMkLst>
            <pc:docMk/>
            <pc:sldMk cId="0" sldId="412"/>
            <ac:spMk id="518153" creationId="{00000000-0000-0000-0000-000000000000}"/>
          </ac:spMkLst>
        </pc:spChg>
      </pc:sldChg>
      <pc:sldChg chg="delSp modSp mod">
        <pc:chgData name="Jeffrey Gabler" userId="7c01a0c9630b0cee" providerId="LiveId" clId="{B85EF466-81ED-4075-859A-E32185328BF8}" dt="2025-09-11T22:43:35.622" v="1989" actId="255"/>
        <pc:sldMkLst>
          <pc:docMk/>
          <pc:sldMk cId="0" sldId="413"/>
        </pc:sldMkLst>
        <pc:spChg chg="mod">
          <ac:chgData name="Jeffrey Gabler" userId="7c01a0c9630b0cee" providerId="LiveId" clId="{B85EF466-81ED-4075-859A-E32185328BF8}" dt="2025-09-02T20:06:42.595" v="1489" actId="207"/>
          <ac:spMkLst>
            <pc:docMk/>
            <pc:sldMk cId="0" sldId="413"/>
            <ac:spMk id="189442" creationId="{00000000-0000-0000-0000-000000000000}"/>
          </ac:spMkLst>
        </pc:spChg>
        <pc:spChg chg="mod">
          <ac:chgData name="Jeffrey Gabler" userId="7c01a0c9630b0cee" providerId="LiveId" clId="{B85EF466-81ED-4075-859A-E32185328BF8}" dt="2025-09-11T22:43:35.622" v="1989" actId="255"/>
          <ac:spMkLst>
            <pc:docMk/>
            <pc:sldMk cId="0" sldId="413"/>
            <ac:spMk id="521224" creationId="{00000000-0000-0000-0000-000000000000}"/>
          </ac:spMkLst>
        </pc:spChg>
      </pc:sldChg>
      <pc:sldChg chg="delSp modSp mod">
        <pc:chgData name="Jeffrey Gabler" userId="7c01a0c9630b0cee" providerId="LiveId" clId="{B85EF466-81ED-4075-859A-E32185328BF8}" dt="2025-09-11T22:50:59.457" v="2077" actId="1076"/>
        <pc:sldMkLst>
          <pc:docMk/>
          <pc:sldMk cId="0" sldId="422"/>
        </pc:sldMkLst>
        <pc:spChg chg="mod">
          <ac:chgData name="Jeffrey Gabler" userId="7c01a0c9630b0cee" providerId="LiveId" clId="{B85EF466-81ED-4075-859A-E32185328BF8}" dt="2025-09-11T22:50:56.841" v="2076" actId="255"/>
          <ac:spMkLst>
            <pc:docMk/>
            <pc:sldMk cId="0" sldId="422"/>
            <ac:spMk id="546818" creationId="{00000000-0000-0000-0000-000000000000}"/>
          </ac:spMkLst>
        </pc:spChg>
        <pc:picChg chg="mod">
          <ac:chgData name="Jeffrey Gabler" userId="7c01a0c9630b0cee" providerId="LiveId" clId="{B85EF466-81ED-4075-859A-E32185328BF8}" dt="2025-09-11T22:50:59.457" v="2077" actId="1076"/>
          <ac:picMkLst>
            <pc:docMk/>
            <pc:sldMk cId="0" sldId="422"/>
            <ac:picMk id="279555" creationId="{00000000-0000-0000-0000-000000000000}"/>
          </ac:picMkLst>
        </pc:picChg>
      </pc:sldChg>
      <pc:sldChg chg="modSp mod">
        <pc:chgData name="Jeffrey Gabler" userId="7c01a0c9630b0cee" providerId="LiveId" clId="{B85EF466-81ED-4075-859A-E32185328BF8}" dt="2025-09-11T22:51:05.764" v="2078" actId="255"/>
        <pc:sldMkLst>
          <pc:docMk/>
          <pc:sldMk cId="0" sldId="424"/>
        </pc:sldMkLst>
        <pc:spChg chg="mod">
          <ac:chgData name="Jeffrey Gabler" userId="7c01a0c9630b0cee" providerId="LiveId" clId="{B85EF466-81ED-4075-859A-E32185328BF8}" dt="2025-09-02T20:31:46.567" v="1864" actId="207"/>
          <ac:spMkLst>
            <pc:docMk/>
            <pc:sldMk cId="0" sldId="424"/>
            <ac:spMk id="2" creationId="{00000000-0000-0000-0000-000000000000}"/>
          </ac:spMkLst>
        </pc:spChg>
        <pc:spChg chg="mod">
          <ac:chgData name="Jeffrey Gabler" userId="7c01a0c9630b0cee" providerId="LiveId" clId="{B85EF466-81ED-4075-859A-E32185328BF8}" dt="2025-09-11T22:51:05.764" v="2078" actId="255"/>
          <ac:spMkLst>
            <pc:docMk/>
            <pc:sldMk cId="0" sldId="424"/>
            <ac:spMk id="553986" creationId="{00000000-0000-0000-0000-000000000000}"/>
          </ac:spMkLst>
        </pc:spChg>
      </pc:sldChg>
      <pc:sldChg chg="modSp mod">
        <pc:chgData name="Jeffrey Gabler" userId="7c01a0c9630b0cee" providerId="LiveId" clId="{B85EF466-81ED-4075-859A-E32185328BF8}" dt="2025-09-02T18:00:27.763" v="553" actId="207"/>
        <pc:sldMkLst>
          <pc:docMk/>
          <pc:sldMk cId="0" sldId="426"/>
        </pc:sldMkLst>
        <pc:spChg chg="mod">
          <ac:chgData name="Jeffrey Gabler" userId="7c01a0c9630b0cee" providerId="LiveId" clId="{B85EF466-81ED-4075-859A-E32185328BF8}" dt="2025-09-02T18:00:27.763" v="553" actId="207"/>
          <ac:spMkLst>
            <pc:docMk/>
            <pc:sldMk cId="0" sldId="426"/>
            <ac:spMk id="559106" creationId="{00000000-0000-0000-0000-000000000000}"/>
          </ac:spMkLst>
        </pc:spChg>
        <pc:spChg chg="mod">
          <ac:chgData name="Jeffrey Gabler" userId="7c01a0c9630b0cee" providerId="LiveId" clId="{B85EF466-81ED-4075-859A-E32185328BF8}" dt="2025-09-02T18:00:12.518" v="547" actId="207"/>
          <ac:spMkLst>
            <pc:docMk/>
            <pc:sldMk cId="0" sldId="426"/>
            <ac:spMk id="559108" creationId="{00000000-0000-0000-0000-000000000000}"/>
          </ac:spMkLst>
        </pc:spChg>
        <pc:spChg chg="mod">
          <ac:chgData name="Jeffrey Gabler" userId="7c01a0c9630b0cee" providerId="LiveId" clId="{B85EF466-81ED-4075-859A-E32185328BF8}" dt="2025-09-02T18:00:19.837" v="550" actId="113"/>
          <ac:spMkLst>
            <pc:docMk/>
            <pc:sldMk cId="0" sldId="426"/>
            <ac:spMk id="559109" creationId="{00000000-0000-0000-0000-000000000000}"/>
          </ac:spMkLst>
        </pc:spChg>
      </pc:sldChg>
      <pc:sldChg chg="delSp modSp mod">
        <pc:chgData name="Jeffrey Gabler" userId="7c01a0c9630b0cee" providerId="LiveId" clId="{B85EF466-81ED-4075-859A-E32185328BF8}" dt="2025-09-02T18:39:20.903" v="1068" actId="207"/>
        <pc:sldMkLst>
          <pc:docMk/>
          <pc:sldMk cId="0" sldId="427"/>
        </pc:sldMkLst>
        <pc:spChg chg="mod">
          <ac:chgData name="Jeffrey Gabler" userId="7c01a0c9630b0cee" providerId="LiveId" clId="{B85EF466-81ED-4075-859A-E32185328BF8}" dt="2025-09-02T18:38:31.349" v="1047" actId="207"/>
          <ac:spMkLst>
            <pc:docMk/>
            <pc:sldMk cId="0" sldId="427"/>
            <ac:spMk id="562180" creationId="{00000000-0000-0000-0000-000000000000}"/>
          </ac:spMkLst>
        </pc:spChg>
        <pc:spChg chg="mod">
          <ac:chgData name="Jeffrey Gabler" userId="7c01a0c9630b0cee" providerId="LiveId" clId="{B85EF466-81ED-4075-859A-E32185328BF8}" dt="2025-09-02T18:38:56.925" v="1056" actId="207"/>
          <ac:spMkLst>
            <pc:docMk/>
            <pc:sldMk cId="0" sldId="427"/>
            <ac:spMk id="562181" creationId="{00000000-0000-0000-0000-000000000000}"/>
          </ac:spMkLst>
        </pc:spChg>
        <pc:spChg chg="mod">
          <ac:chgData name="Jeffrey Gabler" userId="7c01a0c9630b0cee" providerId="LiveId" clId="{B85EF466-81ED-4075-859A-E32185328BF8}" dt="2025-09-02T18:38:37.487" v="1050" actId="207"/>
          <ac:spMkLst>
            <pc:docMk/>
            <pc:sldMk cId="0" sldId="427"/>
            <ac:spMk id="562188" creationId="{00000000-0000-0000-0000-000000000000}"/>
          </ac:spMkLst>
        </pc:spChg>
        <pc:spChg chg="mod">
          <ac:chgData name="Jeffrey Gabler" userId="7c01a0c9630b0cee" providerId="LiveId" clId="{B85EF466-81ED-4075-859A-E32185328BF8}" dt="2025-09-02T18:38:44.055" v="1053" actId="207"/>
          <ac:spMkLst>
            <pc:docMk/>
            <pc:sldMk cId="0" sldId="427"/>
            <ac:spMk id="562189" creationId="{00000000-0000-0000-0000-000000000000}"/>
          </ac:spMkLst>
        </pc:spChg>
        <pc:spChg chg="mod">
          <ac:chgData name="Jeffrey Gabler" userId="7c01a0c9630b0cee" providerId="LiveId" clId="{B85EF466-81ED-4075-859A-E32185328BF8}" dt="2025-09-02T18:39:02.480" v="1059" actId="207"/>
          <ac:spMkLst>
            <pc:docMk/>
            <pc:sldMk cId="0" sldId="427"/>
            <ac:spMk id="562191" creationId="{00000000-0000-0000-0000-000000000000}"/>
          </ac:spMkLst>
        </pc:spChg>
        <pc:spChg chg="mod">
          <ac:chgData name="Jeffrey Gabler" userId="7c01a0c9630b0cee" providerId="LiveId" clId="{B85EF466-81ED-4075-859A-E32185328BF8}" dt="2025-09-02T18:39:20.903" v="1068" actId="207"/>
          <ac:spMkLst>
            <pc:docMk/>
            <pc:sldMk cId="0" sldId="427"/>
            <ac:spMk id="562196" creationId="{00000000-0000-0000-0000-000000000000}"/>
          </ac:spMkLst>
        </pc:spChg>
        <pc:spChg chg="mod">
          <ac:chgData name="Jeffrey Gabler" userId="7c01a0c9630b0cee" providerId="LiveId" clId="{B85EF466-81ED-4075-859A-E32185328BF8}" dt="2025-09-02T18:39:14.815" v="1065" actId="207"/>
          <ac:spMkLst>
            <pc:docMk/>
            <pc:sldMk cId="0" sldId="427"/>
            <ac:spMk id="562197" creationId="{00000000-0000-0000-0000-000000000000}"/>
          </ac:spMkLst>
        </pc:spChg>
        <pc:spChg chg="mod">
          <ac:chgData name="Jeffrey Gabler" userId="7c01a0c9630b0cee" providerId="LiveId" clId="{B85EF466-81ED-4075-859A-E32185328BF8}" dt="2025-09-02T18:39:08.234" v="1062" actId="207"/>
          <ac:spMkLst>
            <pc:docMk/>
            <pc:sldMk cId="0" sldId="427"/>
            <ac:spMk id="562198" creationId="{00000000-0000-0000-0000-000000000000}"/>
          </ac:spMkLst>
        </pc:spChg>
        <pc:spChg chg="mod">
          <ac:chgData name="Jeffrey Gabler" userId="7c01a0c9630b0cee" providerId="LiveId" clId="{B85EF466-81ED-4075-859A-E32185328BF8}" dt="2025-09-02T18:38:20.874" v="1043" actId="207"/>
          <ac:spMkLst>
            <pc:docMk/>
            <pc:sldMk cId="0" sldId="427"/>
            <ac:spMk id="562199" creationId="{00000000-0000-0000-0000-000000000000}"/>
          </ac:spMkLst>
        </pc:spChg>
      </pc:sldChg>
      <pc:sldChg chg="modSp mod">
        <pc:chgData name="Jeffrey Gabler" userId="7c01a0c9630b0cee" providerId="LiveId" clId="{B85EF466-81ED-4075-859A-E32185328BF8}" dt="2025-09-02T20:32:08.176" v="1869" actId="692"/>
        <pc:sldMkLst>
          <pc:docMk/>
          <pc:sldMk cId="0" sldId="428"/>
        </pc:sldMkLst>
        <pc:spChg chg="mod">
          <ac:chgData name="Jeffrey Gabler" userId="7c01a0c9630b0cee" providerId="LiveId" clId="{B85EF466-81ED-4075-859A-E32185328BF8}" dt="2025-09-02T20:32:08.176" v="1869" actId="692"/>
          <ac:spMkLst>
            <pc:docMk/>
            <pc:sldMk cId="0" sldId="428"/>
            <ac:spMk id="285699" creationId="{00000000-0000-0000-0000-000000000000}"/>
          </ac:spMkLst>
        </pc:spChg>
        <pc:spChg chg="mod">
          <ac:chgData name="Jeffrey Gabler" userId="7c01a0c9630b0cee" providerId="LiveId" clId="{B85EF466-81ED-4075-859A-E32185328BF8}" dt="2025-09-02T20:32:03.306" v="1868" actId="255"/>
          <ac:spMkLst>
            <pc:docMk/>
            <pc:sldMk cId="0" sldId="428"/>
            <ac:spMk id="567300" creationId="{00000000-0000-0000-0000-000000000000}"/>
          </ac:spMkLst>
        </pc:spChg>
      </pc:sldChg>
      <pc:sldChg chg="delSp modSp mod">
        <pc:chgData name="Jeffrey Gabler" userId="7c01a0c9630b0cee" providerId="LiveId" clId="{B85EF466-81ED-4075-859A-E32185328BF8}" dt="2025-09-11T22:52:13.228" v="2095" actId="255"/>
        <pc:sldMkLst>
          <pc:docMk/>
          <pc:sldMk cId="0" sldId="429"/>
        </pc:sldMkLst>
        <pc:spChg chg="mod">
          <ac:chgData name="Jeffrey Gabler" userId="7c01a0c9630b0cee" providerId="LiveId" clId="{B85EF466-81ED-4075-859A-E32185328BF8}" dt="2025-09-11T22:52:13.228" v="2095" actId="255"/>
          <ac:spMkLst>
            <pc:docMk/>
            <pc:sldMk cId="0" sldId="429"/>
            <ac:spMk id="570370" creationId="{00000000-0000-0000-0000-000000000000}"/>
          </ac:spMkLst>
        </pc:spChg>
        <pc:spChg chg="mod">
          <ac:chgData name="Jeffrey Gabler" userId="7c01a0c9630b0cee" providerId="LiveId" clId="{B85EF466-81ED-4075-859A-E32185328BF8}" dt="2025-09-02T20:33:31.714" v="1892" actId="207"/>
          <ac:spMkLst>
            <pc:docMk/>
            <pc:sldMk cId="0" sldId="429"/>
            <ac:spMk id="570372" creationId="{00000000-0000-0000-0000-000000000000}"/>
          </ac:spMkLst>
        </pc:spChg>
      </pc:sldChg>
      <pc:sldChg chg="modSp mod">
        <pc:chgData name="Jeffrey Gabler" userId="7c01a0c9630b0cee" providerId="LiveId" clId="{B85EF466-81ED-4075-859A-E32185328BF8}" dt="2025-09-11T23:09:56.318" v="2123" actId="2085"/>
        <pc:sldMkLst>
          <pc:docMk/>
          <pc:sldMk cId="0" sldId="430"/>
        </pc:sldMkLst>
        <pc:spChg chg="mod">
          <ac:chgData name="Jeffrey Gabler" userId="7c01a0c9630b0cee" providerId="LiveId" clId="{B85EF466-81ED-4075-859A-E32185328BF8}" dt="2025-09-11T23:09:56.318" v="2123" actId="2085"/>
          <ac:spMkLst>
            <pc:docMk/>
            <pc:sldMk cId="0" sldId="430"/>
            <ac:spMk id="573444" creationId="{00000000-0000-0000-0000-000000000000}"/>
          </ac:spMkLst>
        </pc:spChg>
      </pc:sldChg>
      <pc:sldChg chg="delSp modSp mod">
        <pc:chgData name="Jeffrey Gabler" userId="7c01a0c9630b0cee" providerId="LiveId" clId="{B85EF466-81ED-4075-859A-E32185328BF8}" dt="2025-09-11T22:52:21.700" v="2096" actId="255"/>
        <pc:sldMkLst>
          <pc:docMk/>
          <pc:sldMk cId="0" sldId="431"/>
        </pc:sldMkLst>
        <pc:spChg chg="mod">
          <ac:chgData name="Jeffrey Gabler" userId="7c01a0c9630b0cee" providerId="LiveId" clId="{B85EF466-81ED-4075-859A-E32185328BF8}" dt="2025-09-11T22:52:21.700" v="2096" actId="255"/>
          <ac:spMkLst>
            <pc:docMk/>
            <pc:sldMk cId="0" sldId="431"/>
            <ac:spMk id="576514" creationId="{00000000-0000-0000-0000-000000000000}"/>
          </ac:spMkLst>
        </pc:spChg>
        <pc:spChg chg="mod">
          <ac:chgData name="Jeffrey Gabler" userId="7c01a0c9630b0cee" providerId="LiveId" clId="{B85EF466-81ED-4075-859A-E32185328BF8}" dt="2025-09-02T20:34:15.062" v="1905" actId="255"/>
          <ac:spMkLst>
            <pc:docMk/>
            <pc:sldMk cId="0" sldId="431"/>
            <ac:spMk id="576516" creationId="{00000000-0000-0000-0000-000000000000}"/>
          </ac:spMkLst>
        </pc:spChg>
        <pc:spChg chg="mod">
          <ac:chgData name="Jeffrey Gabler" userId="7c01a0c9630b0cee" providerId="LiveId" clId="{B85EF466-81ED-4075-859A-E32185328BF8}" dt="2025-09-02T20:34:09.350" v="1904" actId="255"/>
          <ac:spMkLst>
            <pc:docMk/>
            <pc:sldMk cId="0" sldId="431"/>
            <ac:spMk id="576517" creationId="{00000000-0000-0000-0000-000000000000}"/>
          </ac:spMkLst>
        </pc:spChg>
      </pc:sldChg>
      <pc:sldChg chg="addSp delSp modSp mod">
        <pc:chgData name="Jeffrey Gabler" userId="7c01a0c9630b0cee" providerId="LiveId" clId="{B85EF466-81ED-4075-859A-E32185328BF8}" dt="2025-09-02T20:29:52.797" v="1814" actId="1076"/>
        <pc:sldMkLst>
          <pc:docMk/>
          <pc:sldMk cId="0" sldId="432"/>
        </pc:sldMkLst>
        <pc:spChg chg="add mod">
          <ac:chgData name="Jeffrey Gabler" userId="7c01a0c9630b0cee" providerId="LiveId" clId="{B85EF466-81ED-4075-859A-E32185328BF8}" dt="2025-09-02T20:29:52.797" v="1814" actId="1076"/>
          <ac:spMkLst>
            <pc:docMk/>
            <pc:sldMk cId="0" sldId="432"/>
            <ac:spMk id="2" creationId="{F6CE3199-EAC9-7850-D781-F5F3CFBA7B55}"/>
          </ac:spMkLst>
        </pc:spChg>
      </pc:sldChg>
      <pc:sldChg chg="addSp delSp modSp mod modNotes">
        <pc:chgData name="Jeffrey Gabler" userId="7c01a0c9630b0cee" providerId="LiveId" clId="{B85EF466-81ED-4075-859A-E32185328BF8}" dt="2025-09-12T19:01:31.886" v="2201" actId="368"/>
        <pc:sldMkLst>
          <pc:docMk/>
          <pc:sldMk cId="0" sldId="434"/>
        </pc:sldMkLst>
        <pc:spChg chg="add mod">
          <ac:chgData name="Jeffrey Gabler" userId="7c01a0c9630b0cee" providerId="LiveId" clId="{B85EF466-81ED-4075-859A-E32185328BF8}" dt="2025-09-02T20:03:57.100" v="1442" actId="207"/>
          <ac:spMkLst>
            <pc:docMk/>
            <pc:sldMk cId="0" sldId="434"/>
            <ac:spMk id="2" creationId="{53E11BA9-E9A8-5B89-DCA6-0036CDCECC9A}"/>
          </ac:spMkLst>
        </pc:spChg>
        <pc:picChg chg="mod">
          <ac:chgData name="Jeffrey Gabler" userId="7c01a0c9630b0cee" providerId="LiveId" clId="{B85EF466-81ED-4075-859A-E32185328BF8}" dt="2025-09-11T22:42:45.961" v="1983" actId="1076"/>
          <ac:picMkLst>
            <pc:docMk/>
            <pc:sldMk cId="0" sldId="434"/>
            <ac:picMk id="175107" creationId="{00000000-0000-0000-0000-000000000000}"/>
          </ac:picMkLst>
        </pc:picChg>
      </pc:sldChg>
      <pc:sldChg chg="modSp mod">
        <pc:chgData name="Jeffrey Gabler" userId="7c01a0c9630b0cee" providerId="LiveId" clId="{B85EF466-81ED-4075-859A-E32185328BF8}" dt="2025-09-02T20:06:25.172" v="1486" actId="207"/>
        <pc:sldMkLst>
          <pc:docMk/>
          <pc:sldMk cId="0" sldId="435"/>
        </pc:sldMkLst>
        <pc:spChg chg="mod">
          <ac:chgData name="Jeffrey Gabler" userId="7c01a0c9630b0cee" providerId="LiveId" clId="{B85EF466-81ED-4075-859A-E32185328BF8}" dt="2025-09-02T20:06:25.172" v="1486" actId="207"/>
          <ac:spMkLst>
            <pc:docMk/>
            <pc:sldMk cId="0" sldId="435"/>
            <ac:spMk id="591874" creationId="{00000000-0000-0000-0000-000000000000}"/>
          </ac:spMkLst>
        </pc:spChg>
        <pc:picChg chg="mod">
          <ac:chgData name="Jeffrey Gabler" userId="7c01a0c9630b0cee" providerId="LiveId" clId="{B85EF466-81ED-4075-859A-E32185328BF8}" dt="2025-09-02T20:06:15.508" v="1483" actId="1076"/>
          <ac:picMkLst>
            <pc:docMk/>
            <pc:sldMk cId="0" sldId="435"/>
            <ac:picMk id="187394" creationId="{00000000-0000-0000-0000-000000000000}"/>
          </ac:picMkLst>
        </pc:picChg>
      </pc:sldChg>
      <pc:sldChg chg="addSp delSp modSp mod">
        <pc:chgData name="Jeffrey Gabler" userId="7c01a0c9630b0cee" providerId="LiveId" clId="{B85EF466-81ED-4075-859A-E32185328BF8}" dt="2025-09-11T22:52:54.793" v="2103" actId="1035"/>
        <pc:sldMkLst>
          <pc:docMk/>
          <pc:sldMk cId="0" sldId="437"/>
        </pc:sldMkLst>
        <pc:spChg chg="mod">
          <ac:chgData name="Jeffrey Gabler" userId="7c01a0c9630b0cee" providerId="LiveId" clId="{B85EF466-81ED-4075-859A-E32185328BF8}" dt="2025-09-11T22:52:54.793" v="2103" actId="1035"/>
          <ac:spMkLst>
            <pc:docMk/>
            <pc:sldMk cId="0" sldId="437"/>
            <ac:spMk id="595970" creationId="{00000000-0000-0000-0000-000000000000}"/>
          </ac:spMkLst>
        </pc:spChg>
      </pc:sldChg>
      <pc:sldChg chg="delSp modSp mod">
        <pc:chgData name="Jeffrey Gabler" userId="7c01a0c9630b0cee" providerId="LiveId" clId="{B85EF466-81ED-4075-859A-E32185328BF8}" dt="2025-09-11T23:09:40.109" v="2122" actId="27636"/>
        <pc:sldMkLst>
          <pc:docMk/>
          <pc:sldMk cId="0" sldId="438"/>
        </pc:sldMkLst>
        <pc:spChg chg="mod">
          <ac:chgData name="Jeffrey Gabler" userId="7c01a0c9630b0cee" providerId="LiveId" clId="{B85EF466-81ED-4075-859A-E32185328BF8}" dt="2025-09-11T23:09:34.083" v="2120" actId="692"/>
          <ac:spMkLst>
            <pc:docMk/>
            <pc:sldMk cId="0" sldId="438"/>
            <ac:spMk id="598018" creationId="{00000000-0000-0000-0000-000000000000}"/>
          </ac:spMkLst>
        </pc:spChg>
        <pc:spChg chg="mod">
          <ac:chgData name="Jeffrey Gabler" userId="7c01a0c9630b0cee" providerId="LiveId" clId="{B85EF466-81ED-4075-859A-E32185328BF8}" dt="2025-09-11T23:09:40.109" v="2122" actId="27636"/>
          <ac:spMkLst>
            <pc:docMk/>
            <pc:sldMk cId="0" sldId="438"/>
            <ac:spMk id="598019" creationId="{00000000-0000-0000-0000-000000000000}"/>
          </ac:spMkLst>
        </pc:spChg>
        <pc:picChg chg="del">
          <ac:chgData name="Jeffrey Gabler" userId="7c01a0c9630b0cee" providerId="LiveId" clId="{B85EF466-81ED-4075-859A-E32185328BF8}" dt="2025-09-11T23:09:13.336" v="2119" actId="478"/>
          <ac:picMkLst>
            <pc:docMk/>
            <pc:sldMk cId="0" sldId="438"/>
            <ac:picMk id="281602" creationId="{00000000-0000-0000-0000-000000000000}"/>
          </ac:picMkLst>
        </pc:picChg>
      </pc:sldChg>
      <pc:sldChg chg="delSp modSp mod">
        <pc:chgData name="Jeffrey Gabler" userId="7c01a0c9630b0cee" providerId="LiveId" clId="{B85EF466-81ED-4075-859A-E32185328BF8}" dt="2025-09-02T18:26:33.070" v="844" actId="14100"/>
        <pc:sldMkLst>
          <pc:docMk/>
          <pc:sldMk cId="0" sldId="439"/>
        </pc:sldMkLst>
        <pc:spChg chg="mod">
          <ac:chgData name="Jeffrey Gabler" userId="7c01a0c9630b0cee" providerId="LiveId" clId="{B85EF466-81ED-4075-859A-E32185328BF8}" dt="2025-09-02T18:26:05.251" v="837" actId="6549"/>
          <ac:spMkLst>
            <pc:docMk/>
            <pc:sldMk cId="0" sldId="439"/>
            <ac:spMk id="600066" creationId="{00000000-0000-0000-0000-000000000000}"/>
          </ac:spMkLst>
        </pc:spChg>
        <pc:spChg chg="mod">
          <ac:chgData name="Jeffrey Gabler" userId="7c01a0c9630b0cee" providerId="LiveId" clId="{B85EF466-81ED-4075-859A-E32185328BF8}" dt="2025-09-02T18:26:33.070" v="844" actId="14100"/>
          <ac:spMkLst>
            <pc:docMk/>
            <pc:sldMk cId="0" sldId="439"/>
            <ac:spMk id="600067" creationId="{00000000-0000-0000-0000-000000000000}"/>
          </ac:spMkLst>
        </pc:spChg>
      </pc:sldChg>
      <pc:sldChg chg="delSp modSp mod">
        <pc:chgData name="Jeffrey Gabler" userId="7c01a0c9630b0cee" providerId="LiveId" clId="{B85EF466-81ED-4075-859A-E32185328BF8}" dt="2025-09-11T22:52:28.897" v="2097" actId="255"/>
        <pc:sldMkLst>
          <pc:docMk/>
          <pc:sldMk cId="0" sldId="440"/>
        </pc:sldMkLst>
        <pc:spChg chg="mod">
          <ac:chgData name="Jeffrey Gabler" userId="7c01a0c9630b0cee" providerId="LiveId" clId="{B85EF466-81ED-4075-859A-E32185328BF8}" dt="2025-09-02T20:35:22.496" v="1921" actId="1076"/>
          <ac:spMkLst>
            <pc:docMk/>
            <pc:sldMk cId="0" sldId="440"/>
            <ac:spMk id="2" creationId="{00000000-0000-0000-0000-000000000000}"/>
          </ac:spMkLst>
        </pc:spChg>
        <pc:spChg chg="mod">
          <ac:chgData name="Jeffrey Gabler" userId="7c01a0c9630b0cee" providerId="LiveId" clId="{B85EF466-81ED-4075-859A-E32185328BF8}" dt="2025-09-02T20:35:35.197" v="1923" actId="1076"/>
          <ac:spMkLst>
            <pc:docMk/>
            <pc:sldMk cId="0" sldId="440"/>
            <ac:spMk id="3" creationId="{00000000-0000-0000-0000-000000000000}"/>
          </ac:spMkLst>
        </pc:spChg>
        <pc:spChg chg="mod">
          <ac:chgData name="Jeffrey Gabler" userId="7c01a0c9630b0cee" providerId="LiveId" clId="{B85EF466-81ED-4075-859A-E32185328BF8}" dt="2025-09-02T20:35:43.542" v="1925" actId="255"/>
          <ac:spMkLst>
            <pc:docMk/>
            <pc:sldMk cId="0" sldId="440"/>
            <ac:spMk id="4" creationId="{00000000-0000-0000-0000-000000000000}"/>
          </ac:spMkLst>
        </pc:spChg>
        <pc:spChg chg="mod">
          <ac:chgData name="Jeffrey Gabler" userId="7c01a0c9630b0cee" providerId="LiveId" clId="{B85EF466-81ED-4075-859A-E32185328BF8}" dt="2025-09-02T20:35:25.190" v="1922" actId="1076"/>
          <ac:spMkLst>
            <pc:docMk/>
            <pc:sldMk cId="0" sldId="440"/>
            <ac:spMk id="300038" creationId="{00000000-0000-0000-0000-000000000000}"/>
          </ac:spMkLst>
        </pc:spChg>
        <pc:spChg chg="mod">
          <ac:chgData name="Jeffrey Gabler" userId="7c01a0c9630b0cee" providerId="LiveId" clId="{B85EF466-81ED-4075-859A-E32185328BF8}" dt="2025-09-02T20:35:18.427" v="1920" actId="1076"/>
          <ac:spMkLst>
            <pc:docMk/>
            <pc:sldMk cId="0" sldId="440"/>
            <ac:spMk id="300039" creationId="{00000000-0000-0000-0000-000000000000}"/>
          </ac:spMkLst>
        </pc:spChg>
        <pc:spChg chg="mod">
          <ac:chgData name="Jeffrey Gabler" userId="7c01a0c9630b0cee" providerId="LiveId" clId="{B85EF466-81ED-4075-859A-E32185328BF8}" dt="2025-09-11T22:52:28.897" v="2097" actId="255"/>
          <ac:spMkLst>
            <pc:docMk/>
            <pc:sldMk cId="0" sldId="440"/>
            <ac:spMk id="603138" creationId="{00000000-0000-0000-0000-000000000000}"/>
          </ac:spMkLst>
        </pc:spChg>
      </pc:sldChg>
      <pc:sldChg chg="delSp modSp mod">
        <pc:chgData name="Jeffrey Gabler" userId="7c01a0c9630b0cee" providerId="LiveId" clId="{B85EF466-81ED-4075-859A-E32185328BF8}" dt="2025-09-11T22:40:54.591" v="1965" actId="255"/>
        <pc:sldMkLst>
          <pc:docMk/>
          <pc:sldMk cId="0" sldId="442"/>
        </pc:sldMkLst>
        <pc:spChg chg="mod">
          <ac:chgData name="Jeffrey Gabler" userId="7c01a0c9630b0cee" providerId="LiveId" clId="{B85EF466-81ED-4075-859A-E32185328BF8}" dt="2025-09-11T22:40:54.591" v="1965" actId="255"/>
          <ac:spMkLst>
            <pc:docMk/>
            <pc:sldMk cId="0" sldId="442"/>
            <ac:spMk id="605186" creationId="{00000000-0000-0000-0000-000000000000}"/>
          </ac:spMkLst>
        </pc:spChg>
        <pc:spChg chg="mod">
          <ac:chgData name="Jeffrey Gabler" userId="7c01a0c9630b0cee" providerId="LiveId" clId="{B85EF466-81ED-4075-859A-E32185328BF8}" dt="2025-09-02T19:56:23.987" v="1307" actId="207"/>
          <ac:spMkLst>
            <pc:docMk/>
            <pc:sldMk cId="0" sldId="442"/>
            <ac:spMk id="605190" creationId="{00000000-0000-0000-0000-000000000000}"/>
          </ac:spMkLst>
        </pc:spChg>
      </pc:sldChg>
      <pc:sldChg chg="modSp del">
        <pc:chgData name="Jeffrey Gabler" userId="7c01a0c9630b0cee" providerId="LiveId" clId="{B85EF466-81ED-4075-859A-E32185328BF8}" dt="2025-09-02T18:45:56.991" v="1165" actId="2696"/>
        <pc:sldMkLst>
          <pc:docMk/>
          <pc:sldMk cId="0" sldId="443"/>
        </pc:sldMkLst>
      </pc:sldChg>
      <pc:sldChg chg="delSp modSp mod">
        <pc:chgData name="Jeffrey Gabler" userId="7c01a0c9630b0cee" providerId="LiveId" clId="{B85EF466-81ED-4075-859A-E32185328BF8}" dt="2025-09-02T18:03:28.990" v="598" actId="478"/>
        <pc:sldMkLst>
          <pc:docMk/>
          <pc:sldMk cId="0" sldId="445"/>
        </pc:sldMkLst>
        <pc:spChg chg="mod">
          <ac:chgData name="Jeffrey Gabler" userId="7c01a0c9630b0cee" providerId="LiveId" clId="{B85EF466-81ED-4075-859A-E32185328BF8}" dt="2025-09-02T18:03:27.262" v="597" actId="255"/>
          <ac:spMkLst>
            <pc:docMk/>
            <pc:sldMk cId="0" sldId="445"/>
            <ac:spMk id="25603" creationId="{00000000-0000-0000-0000-000000000000}"/>
          </ac:spMkLst>
        </pc:spChg>
        <pc:spChg chg="mod">
          <ac:chgData name="Jeffrey Gabler" userId="7c01a0c9630b0cee" providerId="LiveId" clId="{B85EF466-81ED-4075-859A-E32185328BF8}" dt="2025-09-02T18:03:14.792" v="593" actId="207"/>
          <ac:spMkLst>
            <pc:docMk/>
            <pc:sldMk cId="0" sldId="445"/>
            <ac:spMk id="608262" creationId="{00000000-0000-0000-0000-000000000000}"/>
          </ac:spMkLst>
        </pc:spChg>
      </pc:sldChg>
      <pc:sldChg chg="delSp modSp mod">
        <pc:chgData name="Jeffrey Gabler" userId="7c01a0c9630b0cee" providerId="LiveId" clId="{B85EF466-81ED-4075-859A-E32185328BF8}" dt="2025-09-02T19:56:52.062" v="1316" actId="255"/>
        <pc:sldMkLst>
          <pc:docMk/>
          <pc:sldMk cId="0" sldId="446"/>
        </pc:sldMkLst>
        <pc:spChg chg="mod">
          <ac:chgData name="Jeffrey Gabler" userId="7c01a0c9630b0cee" providerId="LiveId" clId="{B85EF466-81ED-4075-859A-E32185328BF8}" dt="2025-09-02T19:56:35.284" v="1310" actId="113"/>
          <ac:spMkLst>
            <pc:docMk/>
            <pc:sldMk cId="0" sldId="446"/>
            <ac:spMk id="152579" creationId="{00000000-0000-0000-0000-000000000000}"/>
          </ac:spMkLst>
        </pc:spChg>
        <pc:spChg chg="mod">
          <ac:chgData name="Jeffrey Gabler" userId="7c01a0c9630b0cee" providerId="LiveId" clId="{B85EF466-81ED-4075-859A-E32185328BF8}" dt="2025-09-02T19:56:52.062" v="1316" actId="255"/>
          <ac:spMkLst>
            <pc:docMk/>
            <pc:sldMk cId="0" sldId="446"/>
            <ac:spMk id="610308" creationId="{00000000-0000-0000-0000-000000000000}"/>
          </ac:spMkLst>
        </pc:spChg>
      </pc:sldChg>
      <pc:sldChg chg="delSp modSp mod">
        <pc:chgData name="Jeffrey Gabler" userId="7c01a0c9630b0cee" providerId="LiveId" clId="{B85EF466-81ED-4075-859A-E32185328BF8}" dt="2025-09-02T18:56:25.551" v="1243" actId="14100"/>
        <pc:sldMkLst>
          <pc:docMk/>
          <pc:sldMk cId="0" sldId="447"/>
        </pc:sldMkLst>
        <pc:spChg chg="mod">
          <ac:chgData name="Jeffrey Gabler" userId="7c01a0c9630b0cee" providerId="LiveId" clId="{B85EF466-81ED-4075-859A-E32185328BF8}" dt="2025-09-02T18:56:25.551" v="1243" actId="14100"/>
          <ac:spMkLst>
            <pc:docMk/>
            <pc:sldMk cId="0" sldId="447"/>
            <ac:spMk id="633858" creationId="{00000000-0000-0000-0000-000000000000}"/>
          </ac:spMkLst>
        </pc:spChg>
        <pc:picChg chg="mod">
          <ac:chgData name="Jeffrey Gabler" userId="7c01a0c9630b0cee" providerId="LiveId" clId="{B85EF466-81ED-4075-859A-E32185328BF8}" dt="2025-09-02T18:56:15.320" v="1242" actId="14100"/>
          <ac:picMkLst>
            <pc:docMk/>
            <pc:sldMk cId="0" sldId="447"/>
            <ac:picMk id="130051" creationId="{00000000-0000-0000-0000-000000000000}"/>
          </ac:picMkLst>
        </pc:picChg>
      </pc:sldChg>
      <pc:sldChg chg="modSp mod">
        <pc:chgData name="Jeffrey Gabler" userId="7c01a0c9630b0cee" providerId="LiveId" clId="{B85EF466-81ED-4075-859A-E32185328BF8}" dt="2025-09-02T19:53:02.586" v="1250" actId="207"/>
        <pc:sldMkLst>
          <pc:docMk/>
          <pc:sldMk cId="0" sldId="448"/>
        </pc:sldMkLst>
        <pc:spChg chg="mod">
          <ac:chgData name="Jeffrey Gabler" userId="7c01a0c9630b0cee" providerId="LiveId" clId="{B85EF466-81ED-4075-859A-E32185328BF8}" dt="2025-09-02T19:53:02.586" v="1250" actId="207"/>
          <ac:spMkLst>
            <pc:docMk/>
            <pc:sldMk cId="0" sldId="448"/>
            <ac:spMk id="635906" creationId="{00000000-0000-0000-0000-000000000000}"/>
          </ac:spMkLst>
        </pc:spChg>
      </pc:sldChg>
      <pc:sldChg chg="delSp modSp mod">
        <pc:chgData name="Jeffrey Gabler" userId="7c01a0c9630b0cee" providerId="LiveId" clId="{B85EF466-81ED-4075-859A-E32185328BF8}" dt="2025-09-11T22:43:22.361" v="1988" actId="255"/>
        <pc:sldMkLst>
          <pc:docMk/>
          <pc:sldMk cId="0" sldId="449"/>
        </pc:sldMkLst>
        <pc:spChg chg="mod">
          <ac:chgData name="Jeffrey Gabler" userId="7c01a0c9630b0cee" providerId="LiveId" clId="{B85EF466-81ED-4075-859A-E32185328BF8}" dt="2025-09-11T22:43:22.361" v="1988" actId="255"/>
          <ac:spMkLst>
            <pc:docMk/>
            <pc:sldMk cId="0" sldId="449"/>
            <ac:spMk id="637954" creationId="{00000000-0000-0000-0000-000000000000}"/>
          </ac:spMkLst>
        </pc:spChg>
        <pc:picChg chg="mod">
          <ac:chgData name="Jeffrey Gabler" userId="7c01a0c9630b0cee" providerId="LiveId" clId="{B85EF466-81ED-4075-859A-E32185328BF8}" dt="2025-09-02T20:06:01.143" v="1479" actId="1076"/>
          <ac:picMkLst>
            <pc:docMk/>
            <pc:sldMk cId="0" sldId="449"/>
            <ac:picMk id="185347" creationId="{00000000-0000-0000-0000-000000000000}"/>
          </ac:picMkLst>
        </pc:picChg>
      </pc:sldChg>
      <pc:sldChg chg="delSp modSp mod">
        <pc:chgData name="Jeffrey Gabler" userId="7c01a0c9630b0cee" providerId="LiveId" clId="{B85EF466-81ED-4075-859A-E32185328BF8}" dt="2025-09-02T18:03:02.877" v="589" actId="478"/>
        <pc:sldMkLst>
          <pc:docMk/>
          <pc:sldMk cId="0" sldId="450"/>
        </pc:sldMkLst>
        <pc:spChg chg="mod">
          <ac:chgData name="Jeffrey Gabler" userId="7c01a0c9630b0cee" providerId="LiveId" clId="{B85EF466-81ED-4075-859A-E32185328BF8}" dt="2025-09-02T18:03:00.107" v="588" actId="207"/>
          <ac:spMkLst>
            <pc:docMk/>
            <pc:sldMk cId="0" sldId="450"/>
            <ac:spMk id="640002" creationId="{00000000-0000-0000-0000-000000000000}"/>
          </ac:spMkLst>
        </pc:spChg>
        <pc:spChg chg="mod">
          <ac:chgData name="Jeffrey Gabler" userId="7c01a0c9630b0cee" providerId="LiveId" clId="{B85EF466-81ED-4075-859A-E32185328BF8}" dt="2025-09-02T18:02:55.162" v="585" actId="255"/>
          <ac:spMkLst>
            <pc:docMk/>
            <pc:sldMk cId="0" sldId="450"/>
            <ac:spMk id="640003" creationId="{00000000-0000-0000-0000-000000000000}"/>
          </ac:spMkLst>
        </pc:spChg>
      </pc:sldChg>
      <pc:sldChg chg="modSp mod">
        <pc:chgData name="Jeffrey Gabler" userId="7c01a0c9630b0cee" providerId="LiveId" clId="{B85EF466-81ED-4075-859A-E32185328BF8}" dt="2025-09-11T22:50:50.044" v="2075" actId="255"/>
        <pc:sldMkLst>
          <pc:docMk/>
          <pc:sldMk cId="0" sldId="451"/>
        </pc:sldMkLst>
        <pc:spChg chg="mod">
          <ac:chgData name="Jeffrey Gabler" userId="7c01a0c9630b0cee" providerId="LiveId" clId="{B85EF466-81ED-4075-859A-E32185328BF8}" dt="2025-09-11T22:50:50.044" v="2075" actId="255"/>
          <ac:spMkLst>
            <pc:docMk/>
            <pc:sldMk cId="0" sldId="451"/>
            <ac:spMk id="642050" creationId="{00000000-0000-0000-0000-000000000000}"/>
          </ac:spMkLst>
        </pc:spChg>
        <pc:picChg chg="mod">
          <ac:chgData name="Jeffrey Gabler" userId="7c01a0c9630b0cee" providerId="LiveId" clId="{B85EF466-81ED-4075-859A-E32185328BF8}" dt="2025-09-02T17:51:12.394" v="4"/>
          <ac:picMkLst>
            <pc:docMk/>
            <pc:sldMk cId="0" sldId="451"/>
            <ac:picMk id="277507" creationId="{00000000-0000-0000-0000-000000000000}"/>
          </ac:picMkLst>
        </pc:picChg>
      </pc:sldChg>
      <pc:sldChg chg="delSp modSp mod">
        <pc:chgData name="Jeffrey Gabler" userId="7c01a0c9630b0cee" providerId="LiveId" clId="{B85EF466-81ED-4075-859A-E32185328BF8}" dt="2025-09-02T18:44:43.935" v="1164" actId="1076"/>
        <pc:sldMkLst>
          <pc:docMk/>
          <pc:sldMk cId="0" sldId="452"/>
        </pc:sldMkLst>
        <pc:spChg chg="mod">
          <ac:chgData name="Jeffrey Gabler" userId="7c01a0c9630b0cee" providerId="LiveId" clId="{B85EF466-81ED-4075-859A-E32185328BF8}" dt="2025-09-02T18:44:39.825" v="1163" actId="1076"/>
          <ac:spMkLst>
            <pc:docMk/>
            <pc:sldMk cId="0" sldId="452"/>
            <ac:spMk id="95237" creationId="{00000000-0000-0000-0000-000000000000}"/>
          </ac:spMkLst>
        </pc:spChg>
        <pc:spChg chg="mod">
          <ac:chgData name="Jeffrey Gabler" userId="7c01a0c9630b0cee" providerId="LiveId" clId="{B85EF466-81ED-4075-859A-E32185328BF8}" dt="2025-09-02T18:44:35.895" v="1161" actId="14100"/>
          <ac:spMkLst>
            <pc:docMk/>
            <pc:sldMk cId="0" sldId="452"/>
            <ac:spMk id="644098" creationId="{00000000-0000-0000-0000-000000000000}"/>
          </ac:spMkLst>
        </pc:spChg>
        <pc:picChg chg="mod">
          <ac:chgData name="Jeffrey Gabler" userId="7c01a0c9630b0cee" providerId="LiveId" clId="{B85EF466-81ED-4075-859A-E32185328BF8}" dt="2025-09-02T18:44:43.935" v="1164" actId="1076"/>
          <ac:picMkLst>
            <pc:docMk/>
            <pc:sldMk cId="0" sldId="452"/>
            <ac:picMk id="95235" creationId="{00000000-0000-0000-0000-000000000000}"/>
          </ac:picMkLst>
        </pc:picChg>
      </pc:sldChg>
      <pc:sldChg chg="delSp modSp mod">
        <pc:chgData name="Jeffrey Gabler" userId="7c01a0c9630b0cee" providerId="LiveId" clId="{B85EF466-81ED-4075-859A-E32185328BF8}" dt="2025-09-11T22:49:03.517" v="2052" actId="255"/>
        <pc:sldMkLst>
          <pc:docMk/>
          <pc:sldMk cId="0" sldId="453"/>
        </pc:sldMkLst>
        <pc:spChg chg="mod">
          <ac:chgData name="Jeffrey Gabler" userId="7c01a0c9630b0cee" providerId="LiveId" clId="{B85EF466-81ED-4075-859A-E32185328BF8}" dt="2025-09-11T22:49:03.517" v="2052" actId="255"/>
          <ac:spMkLst>
            <pc:docMk/>
            <pc:sldMk cId="0" sldId="453"/>
            <ac:spMk id="646146" creationId="{00000000-0000-0000-0000-000000000000}"/>
          </ac:spMkLst>
        </pc:spChg>
      </pc:sldChg>
      <pc:sldChg chg="delSp modSp mod">
        <pc:chgData name="Jeffrey Gabler" userId="7c01a0c9630b0cee" providerId="LiveId" clId="{B85EF466-81ED-4075-859A-E32185328BF8}" dt="2025-09-12T17:05:41.966" v="2179" actId="14100"/>
        <pc:sldMkLst>
          <pc:docMk/>
          <pc:sldMk cId="0" sldId="454"/>
        </pc:sldMkLst>
        <pc:spChg chg="del">
          <ac:chgData name="Jeffrey Gabler" userId="7c01a0c9630b0cee" providerId="LiveId" clId="{B85EF466-81ED-4075-859A-E32185328BF8}" dt="2025-09-11T22:43:48.322" v="1994" actId="478"/>
          <ac:spMkLst>
            <pc:docMk/>
            <pc:sldMk cId="0" sldId="454"/>
            <ac:spMk id="191492" creationId="{00000000-0000-0000-0000-000000000000}"/>
          </ac:spMkLst>
        </pc:spChg>
        <pc:spChg chg="mod">
          <ac:chgData name="Jeffrey Gabler" userId="7c01a0c9630b0cee" providerId="LiveId" clId="{B85EF466-81ED-4075-859A-E32185328BF8}" dt="2025-09-11T22:43:46.909" v="1993" actId="255"/>
          <ac:spMkLst>
            <pc:docMk/>
            <pc:sldMk cId="0" sldId="454"/>
            <ac:spMk id="648194" creationId="{00000000-0000-0000-0000-000000000000}"/>
          </ac:spMkLst>
        </pc:spChg>
        <pc:picChg chg="mod">
          <ac:chgData name="Jeffrey Gabler" userId="7c01a0c9630b0cee" providerId="LiveId" clId="{B85EF466-81ED-4075-859A-E32185328BF8}" dt="2025-09-12T17:05:41.966" v="2179" actId="14100"/>
          <ac:picMkLst>
            <pc:docMk/>
            <pc:sldMk cId="0" sldId="454"/>
            <ac:picMk id="191491" creationId="{00000000-0000-0000-0000-000000000000}"/>
          </ac:picMkLst>
        </pc:picChg>
      </pc:sldChg>
      <pc:sldChg chg="delSp modSp mod">
        <pc:chgData name="Jeffrey Gabler" userId="7c01a0c9630b0cee" providerId="LiveId" clId="{B85EF466-81ED-4075-859A-E32185328BF8}" dt="2025-09-11T22:48:28.068" v="2047" actId="255"/>
        <pc:sldMkLst>
          <pc:docMk/>
          <pc:sldMk cId="0" sldId="455"/>
        </pc:sldMkLst>
        <pc:spChg chg="mod">
          <ac:chgData name="Jeffrey Gabler" userId="7c01a0c9630b0cee" providerId="LiveId" clId="{B85EF466-81ED-4075-859A-E32185328BF8}" dt="2025-09-11T22:48:28.068" v="2047" actId="255"/>
          <ac:spMkLst>
            <pc:docMk/>
            <pc:sldMk cId="0" sldId="455"/>
            <ac:spMk id="650242" creationId="{00000000-0000-0000-0000-000000000000}"/>
          </ac:spMkLst>
        </pc:spChg>
        <pc:picChg chg="mod">
          <ac:chgData name="Jeffrey Gabler" userId="7c01a0c9630b0cee" providerId="LiveId" clId="{B85EF466-81ED-4075-859A-E32185328BF8}" dt="2025-09-02T20:24:51.186" v="1718" actId="14100"/>
          <ac:picMkLst>
            <pc:docMk/>
            <pc:sldMk cId="0" sldId="455"/>
            <ac:picMk id="248835" creationId="{00000000-0000-0000-0000-000000000000}"/>
          </ac:picMkLst>
        </pc:picChg>
      </pc:sldChg>
      <pc:sldChg chg="delSp modSp mod">
        <pc:chgData name="Jeffrey Gabler" userId="7c01a0c9630b0cee" providerId="LiveId" clId="{B85EF466-81ED-4075-859A-E32185328BF8}" dt="2025-09-11T22:48:33.912" v="2048" actId="255"/>
        <pc:sldMkLst>
          <pc:docMk/>
          <pc:sldMk cId="0" sldId="456"/>
        </pc:sldMkLst>
        <pc:spChg chg="mod">
          <ac:chgData name="Jeffrey Gabler" userId="7c01a0c9630b0cee" providerId="LiveId" clId="{B85EF466-81ED-4075-859A-E32185328BF8}" dt="2025-09-11T22:48:33.912" v="2048" actId="255"/>
          <ac:spMkLst>
            <pc:docMk/>
            <pc:sldMk cId="0" sldId="456"/>
            <ac:spMk id="652290" creationId="{00000000-0000-0000-0000-000000000000}"/>
          </ac:spMkLst>
        </pc:spChg>
        <pc:picChg chg="mod">
          <ac:chgData name="Jeffrey Gabler" userId="7c01a0c9630b0cee" providerId="LiveId" clId="{B85EF466-81ED-4075-859A-E32185328BF8}" dt="2025-09-02T20:25:14.576" v="1724" actId="14100"/>
          <ac:picMkLst>
            <pc:docMk/>
            <pc:sldMk cId="0" sldId="456"/>
            <ac:picMk id="250883" creationId="{00000000-0000-0000-0000-000000000000}"/>
          </ac:picMkLst>
        </pc:picChg>
      </pc:sldChg>
      <pc:sldChg chg="delSp modSp mod">
        <pc:chgData name="Jeffrey Gabler" userId="7c01a0c9630b0cee" providerId="LiveId" clId="{B85EF466-81ED-4075-859A-E32185328BF8}" dt="2025-09-11T22:43:04.124" v="1985" actId="255"/>
        <pc:sldMkLst>
          <pc:docMk/>
          <pc:sldMk cId="0" sldId="457"/>
        </pc:sldMkLst>
        <pc:spChg chg="mod">
          <ac:chgData name="Jeffrey Gabler" userId="7c01a0c9630b0cee" providerId="LiveId" clId="{B85EF466-81ED-4075-859A-E32185328BF8}" dt="2025-09-11T22:43:04.124" v="1985" actId="255"/>
          <ac:spMkLst>
            <pc:docMk/>
            <pc:sldMk cId="0" sldId="457"/>
            <ac:spMk id="654338" creationId="{00000000-0000-0000-0000-000000000000}"/>
          </ac:spMkLst>
        </pc:spChg>
        <pc:picChg chg="mod">
          <ac:chgData name="Jeffrey Gabler" userId="7c01a0c9630b0cee" providerId="LiveId" clId="{B85EF466-81ED-4075-859A-E32185328BF8}" dt="2025-09-02T17:51:12.394" v="4"/>
          <ac:picMkLst>
            <pc:docMk/>
            <pc:sldMk cId="0" sldId="457"/>
            <ac:picMk id="181252" creationId="{00000000-0000-0000-0000-000000000000}"/>
          </ac:picMkLst>
        </pc:picChg>
      </pc:sldChg>
      <pc:sldChg chg="delSp modSp mod">
        <pc:chgData name="Jeffrey Gabler" userId="7c01a0c9630b0cee" providerId="LiveId" clId="{B85EF466-81ED-4075-859A-E32185328BF8}" dt="2025-09-11T22:44:21.284" v="1999" actId="255"/>
        <pc:sldMkLst>
          <pc:docMk/>
          <pc:sldMk cId="0" sldId="458"/>
        </pc:sldMkLst>
        <pc:spChg chg="mod">
          <ac:chgData name="Jeffrey Gabler" userId="7c01a0c9630b0cee" providerId="LiveId" clId="{B85EF466-81ED-4075-859A-E32185328BF8}" dt="2025-09-11T22:44:21.284" v="1999" actId="255"/>
          <ac:spMkLst>
            <pc:docMk/>
            <pc:sldMk cId="0" sldId="458"/>
            <ac:spMk id="656386" creationId="{00000000-0000-0000-0000-000000000000}"/>
          </ac:spMkLst>
        </pc:spChg>
        <pc:spChg chg="mod">
          <ac:chgData name="Jeffrey Gabler" userId="7c01a0c9630b0cee" providerId="LiveId" clId="{B85EF466-81ED-4075-859A-E32185328BF8}" dt="2025-09-02T20:08:48.704" v="1530" actId="207"/>
          <ac:spMkLst>
            <pc:docMk/>
            <pc:sldMk cId="0" sldId="458"/>
            <ac:spMk id="656387" creationId="{00000000-0000-0000-0000-000000000000}"/>
          </ac:spMkLst>
        </pc:spChg>
      </pc:sldChg>
      <pc:sldChg chg="delSp modSp mod modNotes">
        <pc:chgData name="Jeffrey Gabler" userId="7c01a0c9630b0cee" providerId="LiveId" clId="{B85EF466-81ED-4075-859A-E32185328BF8}" dt="2025-09-12T19:01:31.918" v="2207" actId="368"/>
        <pc:sldMkLst>
          <pc:docMk/>
          <pc:sldMk cId="0" sldId="459"/>
        </pc:sldMkLst>
        <pc:spChg chg="mod">
          <ac:chgData name="Jeffrey Gabler" userId="7c01a0c9630b0cee" providerId="LiveId" clId="{B85EF466-81ED-4075-859A-E32185328BF8}" dt="2025-09-11T22:44:28.385" v="2000" actId="255"/>
          <ac:spMkLst>
            <pc:docMk/>
            <pc:sldMk cId="0" sldId="459"/>
            <ac:spMk id="658435" creationId="{00000000-0000-0000-0000-000000000000}"/>
          </ac:spMkLst>
        </pc:spChg>
        <pc:spChg chg="mod">
          <ac:chgData name="Jeffrey Gabler" userId="7c01a0c9630b0cee" providerId="LiveId" clId="{B85EF466-81ED-4075-859A-E32185328BF8}" dt="2025-09-02T20:10:16.486" v="1563" actId="255"/>
          <ac:spMkLst>
            <pc:docMk/>
            <pc:sldMk cId="0" sldId="459"/>
            <ac:spMk id="658436" creationId="{00000000-0000-0000-0000-000000000000}"/>
          </ac:spMkLst>
        </pc:spChg>
        <pc:spChg chg="mod">
          <ac:chgData name="Jeffrey Gabler" userId="7c01a0c9630b0cee" providerId="LiveId" clId="{B85EF466-81ED-4075-859A-E32185328BF8}" dt="2025-09-02T20:10:08.505" v="1562" actId="255"/>
          <ac:spMkLst>
            <pc:docMk/>
            <pc:sldMk cId="0" sldId="459"/>
            <ac:spMk id="658438" creationId="{00000000-0000-0000-0000-000000000000}"/>
          </ac:spMkLst>
        </pc:spChg>
        <pc:spChg chg="mod">
          <ac:chgData name="Jeffrey Gabler" userId="7c01a0c9630b0cee" providerId="LiveId" clId="{B85EF466-81ED-4075-859A-E32185328BF8}" dt="2025-09-02T20:09:56.221" v="1558" actId="255"/>
          <ac:spMkLst>
            <pc:docMk/>
            <pc:sldMk cId="0" sldId="459"/>
            <ac:spMk id="658440" creationId="{00000000-0000-0000-0000-000000000000}"/>
          </ac:spMkLst>
        </pc:spChg>
      </pc:sldChg>
      <pc:sldChg chg="delSp modSp mod">
        <pc:chgData name="Jeffrey Gabler" userId="7c01a0c9630b0cee" providerId="LiveId" clId="{B85EF466-81ED-4075-859A-E32185328BF8}" dt="2025-09-11T22:42:20.975" v="1980" actId="255"/>
        <pc:sldMkLst>
          <pc:docMk/>
          <pc:sldMk cId="0" sldId="464"/>
        </pc:sldMkLst>
        <pc:spChg chg="mod">
          <ac:chgData name="Jeffrey Gabler" userId="7c01a0c9630b0cee" providerId="LiveId" clId="{B85EF466-81ED-4075-859A-E32185328BF8}" dt="2025-09-11T22:42:20.975" v="1980" actId="255"/>
          <ac:spMkLst>
            <pc:docMk/>
            <pc:sldMk cId="0" sldId="464"/>
            <ac:spMk id="673794" creationId="{00000000-0000-0000-0000-000000000000}"/>
          </ac:spMkLst>
        </pc:spChg>
        <pc:picChg chg="mod">
          <ac:chgData name="Jeffrey Gabler" userId="7c01a0c9630b0cee" providerId="LiveId" clId="{B85EF466-81ED-4075-859A-E32185328BF8}" dt="2025-09-02T20:02:02.924" v="1411" actId="1076"/>
          <ac:picMkLst>
            <pc:docMk/>
            <pc:sldMk cId="0" sldId="464"/>
            <ac:picMk id="168964" creationId="{00000000-0000-0000-0000-000000000000}"/>
          </ac:picMkLst>
        </pc:picChg>
      </pc:sldChg>
      <pc:sldChg chg="modSp mod">
        <pc:chgData name="Jeffrey Gabler" userId="7c01a0c9630b0cee" providerId="LiveId" clId="{B85EF466-81ED-4075-859A-E32185328BF8}" dt="2025-09-02T18:27:58.594" v="886" actId="20577"/>
        <pc:sldMkLst>
          <pc:docMk/>
          <pc:sldMk cId="0" sldId="465"/>
        </pc:sldMkLst>
        <pc:spChg chg="mod">
          <ac:chgData name="Jeffrey Gabler" userId="7c01a0c9630b0cee" providerId="LiveId" clId="{B85EF466-81ED-4075-859A-E32185328BF8}" dt="2025-09-02T18:26:55.879" v="851" actId="255"/>
          <ac:spMkLst>
            <pc:docMk/>
            <pc:sldMk cId="0" sldId="465"/>
            <ac:spMk id="676866" creationId="{00000000-0000-0000-0000-000000000000}"/>
          </ac:spMkLst>
        </pc:spChg>
        <pc:spChg chg="mod">
          <ac:chgData name="Jeffrey Gabler" userId="7c01a0c9630b0cee" providerId="LiveId" clId="{B85EF466-81ED-4075-859A-E32185328BF8}" dt="2025-09-02T18:27:58.594" v="886" actId="20577"/>
          <ac:spMkLst>
            <pc:docMk/>
            <pc:sldMk cId="0" sldId="465"/>
            <ac:spMk id="676868" creationId="{00000000-0000-0000-0000-000000000000}"/>
          </ac:spMkLst>
        </pc:spChg>
      </pc:sldChg>
      <pc:sldChg chg="addSp delSp modSp mod">
        <pc:chgData name="Jeffrey Gabler" userId="7c01a0c9630b0cee" providerId="LiveId" clId="{B85EF466-81ED-4075-859A-E32185328BF8}" dt="2025-09-11T22:41:47.386" v="1973" actId="255"/>
        <pc:sldMkLst>
          <pc:docMk/>
          <pc:sldMk cId="0" sldId="466"/>
        </pc:sldMkLst>
        <pc:spChg chg="mod">
          <ac:chgData name="Jeffrey Gabler" userId="7c01a0c9630b0cee" providerId="LiveId" clId="{B85EF466-81ED-4075-859A-E32185328BF8}" dt="2025-09-11T22:41:47.386" v="1973" actId="255"/>
          <ac:spMkLst>
            <pc:docMk/>
            <pc:sldMk cId="0" sldId="466"/>
            <ac:spMk id="679938" creationId="{00000000-0000-0000-0000-000000000000}"/>
          </ac:spMkLst>
        </pc:spChg>
        <pc:spChg chg="mod">
          <ac:chgData name="Jeffrey Gabler" userId="7c01a0c9630b0cee" providerId="LiveId" clId="{B85EF466-81ED-4075-859A-E32185328BF8}" dt="2025-09-02T20:00:54.294" v="1393" actId="255"/>
          <ac:spMkLst>
            <pc:docMk/>
            <pc:sldMk cId="0" sldId="466"/>
            <ac:spMk id="679945" creationId="{00000000-0000-0000-0000-000000000000}"/>
          </ac:spMkLst>
        </pc:spChg>
      </pc:sldChg>
      <pc:sldChg chg="modSp mod modNotes">
        <pc:chgData name="Jeffrey Gabler" userId="7c01a0c9630b0cee" providerId="LiveId" clId="{B85EF466-81ED-4075-859A-E32185328BF8}" dt="2025-09-12T19:01:31.886" v="2197" actId="368"/>
        <pc:sldMkLst>
          <pc:docMk/>
          <pc:sldMk cId="0" sldId="467"/>
        </pc:sldMkLst>
        <pc:spChg chg="mod">
          <ac:chgData name="Jeffrey Gabler" userId="7c01a0c9630b0cee" providerId="LiveId" clId="{B85EF466-81ED-4075-859A-E32185328BF8}" dt="2025-09-11T22:41:54.808" v="1974" actId="255"/>
          <ac:spMkLst>
            <pc:docMk/>
            <pc:sldMk cId="0" sldId="467"/>
            <ac:spMk id="684035" creationId="{00000000-0000-0000-0000-000000000000}"/>
          </ac:spMkLst>
        </pc:spChg>
        <pc:spChg chg="mod">
          <ac:chgData name="Jeffrey Gabler" userId="7c01a0c9630b0cee" providerId="LiveId" clId="{B85EF466-81ED-4075-859A-E32185328BF8}" dt="2025-09-02T20:01:33.080" v="1404" actId="14100"/>
          <ac:spMkLst>
            <pc:docMk/>
            <pc:sldMk cId="0" sldId="467"/>
            <ac:spMk id="684041" creationId="{00000000-0000-0000-0000-000000000000}"/>
          </ac:spMkLst>
        </pc:spChg>
        <pc:picChg chg="mod">
          <ac:chgData name="Jeffrey Gabler" userId="7c01a0c9630b0cee" providerId="LiveId" clId="{B85EF466-81ED-4075-859A-E32185328BF8}" dt="2025-09-02T20:01:37.182" v="1406" actId="1076"/>
          <ac:picMkLst>
            <pc:docMk/>
            <pc:sldMk cId="0" sldId="467"/>
            <ac:picMk id="164868" creationId="{00000000-0000-0000-0000-000000000000}"/>
          </ac:picMkLst>
        </pc:picChg>
      </pc:sldChg>
      <pc:sldChg chg="modSp mod">
        <pc:chgData name="Jeffrey Gabler" userId="7c01a0c9630b0cee" providerId="LiveId" clId="{B85EF466-81ED-4075-859A-E32185328BF8}" dt="2025-09-11T22:49:16.838" v="2053" actId="255"/>
        <pc:sldMkLst>
          <pc:docMk/>
          <pc:sldMk cId="0" sldId="469"/>
        </pc:sldMkLst>
        <pc:spChg chg="mod">
          <ac:chgData name="Jeffrey Gabler" userId="7c01a0c9630b0cee" providerId="LiveId" clId="{B85EF466-81ED-4075-859A-E32185328BF8}" dt="2025-09-11T22:49:16.838" v="2053" actId="255"/>
          <ac:spMkLst>
            <pc:docMk/>
            <pc:sldMk cId="0" sldId="469"/>
            <ac:spMk id="704516" creationId="{00000000-0000-0000-0000-000000000000}"/>
          </ac:spMkLst>
        </pc:spChg>
      </pc:sldChg>
      <pc:sldChg chg="delSp modSp mod">
        <pc:chgData name="Jeffrey Gabler" userId="7c01a0c9630b0cee" providerId="LiveId" clId="{B85EF466-81ED-4075-859A-E32185328BF8}" dt="2025-09-11T22:44:14.929" v="1998" actId="1076"/>
        <pc:sldMkLst>
          <pc:docMk/>
          <pc:sldMk cId="0" sldId="472"/>
        </pc:sldMkLst>
        <pc:spChg chg="mod">
          <ac:chgData name="Jeffrey Gabler" userId="7c01a0c9630b0cee" providerId="LiveId" clId="{B85EF466-81ED-4075-859A-E32185328BF8}" dt="2025-09-11T22:44:11.013" v="1997" actId="255"/>
          <ac:spMkLst>
            <pc:docMk/>
            <pc:sldMk cId="0" sldId="472"/>
            <ac:spMk id="711683" creationId="{00000000-0000-0000-0000-000000000000}"/>
          </ac:spMkLst>
        </pc:spChg>
        <pc:spChg chg="mod">
          <ac:chgData name="Jeffrey Gabler" userId="7c01a0c9630b0cee" providerId="LiveId" clId="{B85EF466-81ED-4075-859A-E32185328BF8}" dt="2025-09-11T22:44:14.929" v="1998" actId="1076"/>
          <ac:spMkLst>
            <pc:docMk/>
            <pc:sldMk cId="0" sldId="472"/>
            <ac:spMk id="711684" creationId="{00000000-0000-0000-0000-000000000000}"/>
          </ac:spMkLst>
        </pc:spChg>
      </pc:sldChg>
      <pc:sldChg chg="delSp modSp mod">
        <pc:chgData name="Jeffrey Gabler" userId="7c01a0c9630b0cee" providerId="LiveId" clId="{B85EF466-81ED-4075-859A-E32185328BF8}" dt="2025-09-11T22:48:50.126" v="2050" actId="255"/>
        <pc:sldMkLst>
          <pc:docMk/>
          <pc:sldMk cId="0" sldId="475"/>
        </pc:sldMkLst>
        <pc:spChg chg="mod">
          <ac:chgData name="Jeffrey Gabler" userId="7c01a0c9630b0cee" providerId="LiveId" clId="{B85EF466-81ED-4075-859A-E32185328BF8}" dt="2025-09-11T22:48:50.126" v="2050" actId="255"/>
          <ac:spMkLst>
            <pc:docMk/>
            <pc:sldMk cId="0" sldId="475"/>
            <ac:spMk id="721922" creationId="{00000000-0000-0000-0000-000000000000}"/>
          </ac:spMkLst>
        </pc:spChg>
        <pc:picChg chg="mod">
          <ac:chgData name="Jeffrey Gabler" userId="7c01a0c9630b0cee" providerId="LiveId" clId="{B85EF466-81ED-4075-859A-E32185328BF8}" dt="2025-09-02T20:26:05.768" v="1733" actId="1076"/>
          <ac:picMkLst>
            <pc:docMk/>
            <pc:sldMk cId="0" sldId="475"/>
            <ac:picMk id="254980" creationId="{00000000-0000-0000-0000-000000000000}"/>
          </ac:picMkLst>
        </pc:picChg>
      </pc:sldChg>
      <pc:sldChg chg="delSp modSp mod">
        <pc:chgData name="Jeffrey Gabler" userId="7c01a0c9630b0cee" providerId="LiveId" clId="{B85EF466-81ED-4075-859A-E32185328BF8}" dt="2025-09-02T20:11:43.815" v="1579" actId="1076"/>
        <pc:sldMkLst>
          <pc:docMk/>
          <pc:sldMk cId="0" sldId="477"/>
        </pc:sldMkLst>
        <pc:spChg chg="mod">
          <ac:chgData name="Jeffrey Gabler" userId="7c01a0c9630b0cee" providerId="LiveId" clId="{B85EF466-81ED-4075-859A-E32185328BF8}" dt="2025-09-02T20:11:24.531" v="1569" actId="207"/>
          <ac:spMkLst>
            <pc:docMk/>
            <pc:sldMk cId="0" sldId="477"/>
            <ac:spMk id="726019" creationId="{00000000-0000-0000-0000-000000000000}"/>
          </ac:spMkLst>
        </pc:spChg>
        <pc:spChg chg="mod">
          <ac:chgData name="Jeffrey Gabler" userId="7c01a0c9630b0cee" providerId="LiveId" clId="{B85EF466-81ED-4075-859A-E32185328BF8}" dt="2025-09-02T20:11:43.815" v="1579" actId="1076"/>
          <ac:spMkLst>
            <pc:docMk/>
            <pc:sldMk cId="0" sldId="477"/>
            <ac:spMk id="726024" creationId="{00000000-0000-0000-0000-000000000000}"/>
          </ac:spMkLst>
        </pc:spChg>
      </pc:sldChg>
      <pc:sldChg chg="delSp modSp mod">
        <pc:chgData name="Jeffrey Gabler" userId="7c01a0c9630b0cee" providerId="LiveId" clId="{B85EF466-81ED-4075-859A-E32185328BF8}" dt="2025-09-11T22:45:36.760" v="2020" actId="1076"/>
        <pc:sldMkLst>
          <pc:docMk/>
          <pc:sldMk cId="0" sldId="479"/>
        </pc:sldMkLst>
        <pc:spChg chg="mod">
          <ac:chgData name="Jeffrey Gabler" userId="7c01a0c9630b0cee" providerId="LiveId" clId="{B85EF466-81ED-4075-859A-E32185328BF8}" dt="2025-09-11T22:45:09.499" v="2016" actId="255"/>
          <ac:spMkLst>
            <pc:docMk/>
            <pc:sldMk cId="0" sldId="479"/>
            <ac:spMk id="733187" creationId="{00000000-0000-0000-0000-000000000000}"/>
          </ac:spMkLst>
        </pc:spChg>
        <pc:spChg chg="mod">
          <ac:chgData name="Jeffrey Gabler" userId="7c01a0c9630b0cee" providerId="LiveId" clId="{B85EF466-81ED-4075-859A-E32185328BF8}" dt="2025-09-11T22:45:36.760" v="2020" actId="1076"/>
          <ac:spMkLst>
            <pc:docMk/>
            <pc:sldMk cId="0" sldId="479"/>
            <ac:spMk id="733190" creationId="{00000000-0000-0000-0000-000000000000}"/>
          </ac:spMkLst>
        </pc:spChg>
        <pc:spChg chg="mod">
          <ac:chgData name="Jeffrey Gabler" userId="7c01a0c9630b0cee" providerId="LiveId" clId="{B85EF466-81ED-4075-859A-E32185328BF8}" dt="2025-09-11T22:45:30.188" v="2019" actId="1076"/>
          <ac:spMkLst>
            <pc:docMk/>
            <pc:sldMk cId="0" sldId="479"/>
            <ac:spMk id="733191" creationId="{00000000-0000-0000-0000-000000000000}"/>
          </ac:spMkLst>
        </pc:spChg>
      </pc:sldChg>
      <pc:sldChg chg="delSp modSp mod">
        <pc:chgData name="Jeffrey Gabler" userId="7c01a0c9630b0cee" providerId="LiveId" clId="{B85EF466-81ED-4075-859A-E32185328BF8}" dt="2025-09-11T22:45:01.981" v="2015" actId="20577"/>
        <pc:sldMkLst>
          <pc:docMk/>
          <pc:sldMk cId="0" sldId="480"/>
        </pc:sldMkLst>
        <pc:spChg chg="mod">
          <ac:chgData name="Jeffrey Gabler" userId="7c01a0c9630b0cee" providerId="LiveId" clId="{B85EF466-81ED-4075-859A-E32185328BF8}" dt="2025-09-11T22:45:01.981" v="2015" actId="20577"/>
          <ac:spMkLst>
            <pc:docMk/>
            <pc:sldMk cId="0" sldId="480"/>
            <ac:spMk id="739331" creationId="{00000000-0000-0000-0000-000000000000}"/>
          </ac:spMkLst>
        </pc:spChg>
        <pc:spChg chg="mod">
          <ac:chgData name="Jeffrey Gabler" userId="7c01a0c9630b0cee" providerId="LiveId" clId="{B85EF466-81ED-4075-859A-E32185328BF8}" dt="2025-09-02T20:12:14.007" v="1590" actId="255"/>
          <ac:spMkLst>
            <pc:docMk/>
            <pc:sldMk cId="0" sldId="480"/>
            <ac:spMk id="739332" creationId="{00000000-0000-0000-0000-000000000000}"/>
          </ac:spMkLst>
        </pc:spChg>
      </pc:sldChg>
      <pc:sldChg chg="modSp mod">
        <pc:chgData name="Jeffrey Gabler" userId="7c01a0c9630b0cee" providerId="LiveId" clId="{B85EF466-81ED-4075-859A-E32185328BF8}" dt="2025-09-11T22:47:11.248" v="2037" actId="12"/>
        <pc:sldMkLst>
          <pc:docMk/>
          <pc:sldMk cId="0" sldId="498"/>
        </pc:sldMkLst>
        <pc:spChg chg="mod">
          <ac:chgData name="Jeffrey Gabler" userId="7c01a0c9630b0cee" providerId="LiveId" clId="{B85EF466-81ED-4075-859A-E32185328BF8}" dt="2025-09-11T22:46:49.089" v="2034" actId="255"/>
          <ac:spMkLst>
            <pc:docMk/>
            <pc:sldMk cId="0" sldId="498"/>
            <ac:spMk id="807938" creationId="{00000000-0000-0000-0000-000000000000}"/>
          </ac:spMkLst>
        </pc:spChg>
        <pc:spChg chg="mod">
          <ac:chgData name="Jeffrey Gabler" userId="7c01a0c9630b0cee" providerId="LiveId" clId="{B85EF466-81ED-4075-859A-E32185328BF8}" dt="2025-09-11T22:47:11.248" v="2037" actId="12"/>
          <ac:spMkLst>
            <pc:docMk/>
            <pc:sldMk cId="0" sldId="498"/>
            <ac:spMk id="807939" creationId="{00000000-0000-0000-0000-000000000000}"/>
          </ac:spMkLst>
        </pc:spChg>
      </pc:sldChg>
      <pc:sldChg chg="modSp mod">
        <pc:chgData name="Jeffrey Gabler" userId="7c01a0c9630b0cee" providerId="LiveId" clId="{B85EF466-81ED-4075-859A-E32185328BF8}" dt="2025-09-11T22:46:41.295" v="2033" actId="1076"/>
        <pc:sldMkLst>
          <pc:docMk/>
          <pc:sldMk cId="0" sldId="499"/>
        </pc:sldMkLst>
        <pc:spChg chg="mod">
          <ac:chgData name="Jeffrey Gabler" userId="7c01a0c9630b0cee" providerId="LiveId" clId="{B85EF466-81ED-4075-859A-E32185328BF8}" dt="2025-09-11T22:46:41.295" v="2033" actId="1076"/>
          <ac:spMkLst>
            <pc:docMk/>
            <pc:sldMk cId="0" sldId="499"/>
            <ac:spMk id="809986" creationId="{00000000-0000-0000-0000-000000000000}"/>
          </ac:spMkLst>
        </pc:spChg>
        <pc:spChg chg="mod">
          <ac:chgData name="Jeffrey Gabler" userId="7c01a0c9630b0cee" providerId="LiveId" clId="{B85EF466-81ED-4075-859A-E32185328BF8}" dt="2025-09-11T22:46:10.267" v="2027" actId="20577"/>
          <ac:spMkLst>
            <pc:docMk/>
            <pc:sldMk cId="0" sldId="499"/>
            <ac:spMk id="809987" creationId="{00000000-0000-0000-0000-000000000000}"/>
          </ac:spMkLst>
        </pc:spChg>
      </pc:sldChg>
      <pc:sldChg chg="modSp mod">
        <pc:chgData name="Jeffrey Gabler" userId="7c01a0c9630b0cee" providerId="LiveId" clId="{B85EF466-81ED-4075-859A-E32185328BF8}" dt="2025-09-11T22:47:22.701" v="2039" actId="1076"/>
        <pc:sldMkLst>
          <pc:docMk/>
          <pc:sldMk cId="0" sldId="501"/>
        </pc:sldMkLst>
        <pc:spChg chg="mod">
          <ac:chgData name="Jeffrey Gabler" userId="7c01a0c9630b0cee" providerId="LiveId" clId="{B85EF466-81ED-4075-859A-E32185328BF8}" dt="2025-09-11T22:47:22.701" v="2039" actId="1076"/>
          <ac:spMkLst>
            <pc:docMk/>
            <pc:sldMk cId="0" sldId="501"/>
            <ac:spMk id="814082" creationId="{00000000-0000-0000-0000-000000000000}"/>
          </ac:spMkLst>
        </pc:spChg>
        <pc:spChg chg="mod">
          <ac:chgData name="Jeffrey Gabler" userId="7c01a0c9630b0cee" providerId="LiveId" clId="{B85EF466-81ED-4075-859A-E32185328BF8}" dt="2025-09-02T20:14:49.571" v="1646"/>
          <ac:spMkLst>
            <pc:docMk/>
            <pc:sldMk cId="0" sldId="501"/>
            <ac:spMk id="814083" creationId="{00000000-0000-0000-0000-000000000000}"/>
          </ac:spMkLst>
        </pc:spChg>
      </pc:sldChg>
      <pc:sldChg chg="modSp mod">
        <pc:chgData name="Jeffrey Gabler" userId="7c01a0c9630b0cee" providerId="LiveId" clId="{B85EF466-81ED-4075-859A-E32185328BF8}" dt="2025-09-11T22:46:35.578" v="2032" actId="1076"/>
        <pc:sldMkLst>
          <pc:docMk/>
          <pc:sldMk cId="0" sldId="503"/>
        </pc:sldMkLst>
        <pc:spChg chg="mod">
          <ac:chgData name="Jeffrey Gabler" userId="7c01a0c9630b0cee" providerId="LiveId" clId="{B85EF466-81ED-4075-859A-E32185328BF8}" dt="2025-09-11T22:46:35.578" v="2032" actId="1076"/>
          <ac:spMkLst>
            <pc:docMk/>
            <pc:sldMk cId="0" sldId="503"/>
            <ac:spMk id="49155" creationId="{00000000-0000-0000-0000-000000000000}"/>
          </ac:spMkLst>
        </pc:spChg>
        <pc:spChg chg="mod">
          <ac:chgData name="Jeffrey Gabler" userId="7c01a0c9630b0cee" providerId="LiveId" clId="{B85EF466-81ED-4075-859A-E32185328BF8}" dt="2025-09-11T22:46:32.613" v="2031" actId="255"/>
          <ac:spMkLst>
            <pc:docMk/>
            <pc:sldMk cId="0" sldId="503"/>
            <ac:spMk id="818182" creationId="{00000000-0000-0000-0000-000000000000}"/>
          </ac:spMkLst>
        </pc:spChg>
      </pc:sldChg>
      <pc:sldChg chg="modSp mod">
        <pc:chgData name="Jeffrey Gabler" userId="7c01a0c9630b0cee" providerId="LiveId" clId="{B85EF466-81ED-4075-859A-E32185328BF8}" dt="2025-09-02T20:13:51.106" v="1627" actId="207"/>
        <pc:sldMkLst>
          <pc:docMk/>
          <pc:sldMk cId="0" sldId="504"/>
        </pc:sldMkLst>
        <pc:spChg chg="mod">
          <ac:chgData name="Jeffrey Gabler" userId="7c01a0c9630b0cee" providerId="LiveId" clId="{B85EF466-81ED-4075-859A-E32185328BF8}" dt="2025-09-02T20:13:51.106" v="1627" actId="207"/>
          <ac:spMkLst>
            <pc:docMk/>
            <pc:sldMk cId="0" sldId="504"/>
            <ac:spMk id="224259" creationId="{00000000-0000-0000-0000-000000000000}"/>
          </ac:spMkLst>
        </pc:spChg>
        <pc:spChg chg="mod">
          <ac:chgData name="Jeffrey Gabler" userId="7c01a0c9630b0cee" providerId="LiveId" clId="{B85EF466-81ED-4075-859A-E32185328BF8}" dt="2025-09-02T20:13:43.758" v="1622"/>
          <ac:spMkLst>
            <pc:docMk/>
            <pc:sldMk cId="0" sldId="504"/>
            <ac:spMk id="820226" creationId="{00000000-0000-0000-0000-000000000000}"/>
          </ac:spMkLst>
        </pc:spChg>
      </pc:sldChg>
      <pc:sldChg chg="modSp mod">
        <pc:chgData name="Jeffrey Gabler" userId="7c01a0c9630b0cee" providerId="LiveId" clId="{B85EF466-81ED-4075-859A-E32185328BF8}" dt="2025-09-11T22:47:32.165" v="2041" actId="255"/>
        <pc:sldMkLst>
          <pc:docMk/>
          <pc:sldMk cId="0" sldId="505"/>
        </pc:sldMkLst>
        <pc:spChg chg="mod">
          <ac:chgData name="Jeffrey Gabler" userId="7c01a0c9630b0cee" providerId="LiveId" clId="{B85EF466-81ED-4075-859A-E32185328BF8}" dt="2025-09-11T22:47:32.165" v="2041" actId="255"/>
          <ac:spMkLst>
            <pc:docMk/>
            <pc:sldMk cId="0" sldId="505"/>
            <ac:spMk id="822274" creationId="{00000000-0000-0000-0000-000000000000}"/>
          </ac:spMkLst>
        </pc:spChg>
        <pc:spChg chg="mod">
          <ac:chgData name="Jeffrey Gabler" userId="7c01a0c9630b0cee" providerId="LiveId" clId="{B85EF466-81ED-4075-859A-E32185328BF8}" dt="2025-09-11T22:47:27.068" v="2040" actId="1076"/>
          <ac:spMkLst>
            <pc:docMk/>
            <pc:sldMk cId="0" sldId="505"/>
            <ac:spMk id="822275" creationId="{00000000-0000-0000-0000-000000000000}"/>
          </ac:spMkLst>
        </pc:spChg>
      </pc:sldChg>
      <pc:sldChg chg="modSp mod">
        <pc:chgData name="Jeffrey Gabler" userId="7c01a0c9630b0cee" providerId="LiveId" clId="{B85EF466-81ED-4075-859A-E32185328BF8}" dt="2025-09-02T18:02:37.703" v="581" actId="207"/>
        <pc:sldMkLst>
          <pc:docMk/>
          <pc:sldMk cId="0" sldId="508"/>
        </pc:sldMkLst>
        <pc:spChg chg="mod">
          <ac:chgData name="Jeffrey Gabler" userId="7c01a0c9630b0cee" providerId="LiveId" clId="{B85EF466-81ED-4075-859A-E32185328BF8}" dt="2025-09-02T18:02:37.703" v="581" actId="207"/>
          <ac:spMkLst>
            <pc:docMk/>
            <pc:sldMk cId="0" sldId="508"/>
            <ac:spMk id="828418" creationId="{00000000-0000-0000-0000-000000000000}"/>
          </ac:spMkLst>
        </pc:spChg>
        <pc:spChg chg="mod">
          <ac:chgData name="Jeffrey Gabler" userId="7c01a0c9630b0cee" providerId="LiveId" clId="{B85EF466-81ED-4075-859A-E32185328BF8}" dt="2025-09-02T18:02:25.504" v="575" actId="207"/>
          <ac:spMkLst>
            <pc:docMk/>
            <pc:sldMk cId="0" sldId="508"/>
            <ac:spMk id="828419" creationId="{00000000-0000-0000-0000-000000000000}"/>
          </ac:spMkLst>
        </pc:spChg>
        <pc:spChg chg="mod">
          <ac:chgData name="Jeffrey Gabler" userId="7c01a0c9630b0cee" providerId="LiveId" clId="{B85EF466-81ED-4075-859A-E32185328BF8}" dt="2025-09-02T18:02:31.987" v="578" actId="207"/>
          <ac:spMkLst>
            <pc:docMk/>
            <pc:sldMk cId="0" sldId="508"/>
            <ac:spMk id="828420" creationId="{00000000-0000-0000-0000-000000000000}"/>
          </ac:spMkLst>
        </pc:spChg>
      </pc:sldChg>
      <pc:sldChg chg="delSp modSp mod">
        <pc:chgData name="Jeffrey Gabler" userId="7c01a0c9630b0cee" providerId="LiveId" clId="{B85EF466-81ED-4075-859A-E32185328BF8}" dt="2025-09-02T18:12:42.911" v="743" actId="207"/>
        <pc:sldMkLst>
          <pc:docMk/>
          <pc:sldMk cId="0" sldId="510"/>
        </pc:sldMkLst>
        <pc:spChg chg="mod">
          <ac:chgData name="Jeffrey Gabler" userId="7c01a0c9630b0cee" providerId="LiveId" clId="{B85EF466-81ED-4075-859A-E32185328BF8}" dt="2025-09-02T18:12:27.301" v="736" actId="207"/>
          <ac:spMkLst>
            <pc:docMk/>
            <pc:sldMk cId="0" sldId="510"/>
            <ac:spMk id="836615" creationId="{00000000-0000-0000-0000-000000000000}"/>
          </ac:spMkLst>
        </pc:spChg>
        <pc:spChg chg="mod">
          <ac:chgData name="Jeffrey Gabler" userId="7c01a0c9630b0cee" providerId="LiveId" clId="{B85EF466-81ED-4075-859A-E32185328BF8}" dt="2025-09-02T18:12:42.911" v="743" actId="207"/>
          <ac:spMkLst>
            <pc:docMk/>
            <pc:sldMk cId="0" sldId="510"/>
            <ac:spMk id="836616" creationId="{00000000-0000-0000-0000-000000000000}"/>
          </ac:spMkLst>
        </pc:spChg>
        <pc:picChg chg="mod">
          <ac:chgData name="Jeffrey Gabler" userId="7c01a0c9630b0cee" providerId="LiveId" clId="{B85EF466-81ED-4075-859A-E32185328BF8}" dt="2025-09-02T18:12:33.101" v="738" actId="1076"/>
          <ac:picMkLst>
            <pc:docMk/>
            <pc:sldMk cId="0" sldId="510"/>
            <ac:picMk id="48134" creationId="{00000000-0000-0000-0000-000000000000}"/>
          </ac:picMkLst>
        </pc:picChg>
      </pc:sldChg>
      <pc:sldChg chg="delSp modSp mod">
        <pc:chgData name="Jeffrey Gabler" userId="7c01a0c9630b0cee" providerId="LiveId" clId="{B85EF466-81ED-4075-859A-E32185328BF8}" dt="2025-09-12T16:58:06.017" v="2148" actId="15"/>
        <pc:sldMkLst>
          <pc:docMk/>
          <pc:sldMk cId="0" sldId="511"/>
        </pc:sldMkLst>
        <pc:spChg chg="mod">
          <ac:chgData name="Jeffrey Gabler" userId="7c01a0c9630b0cee" providerId="LiveId" clId="{B85EF466-81ED-4075-859A-E32185328BF8}" dt="2025-09-02T18:12:52.021" v="746" actId="207"/>
          <ac:spMkLst>
            <pc:docMk/>
            <pc:sldMk cId="0" sldId="511"/>
            <ac:spMk id="838663" creationId="{00000000-0000-0000-0000-000000000000}"/>
          </ac:spMkLst>
        </pc:spChg>
        <pc:spChg chg="mod">
          <ac:chgData name="Jeffrey Gabler" userId="7c01a0c9630b0cee" providerId="LiveId" clId="{B85EF466-81ED-4075-859A-E32185328BF8}" dt="2025-09-12T16:58:06.017" v="2148" actId="15"/>
          <ac:spMkLst>
            <pc:docMk/>
            <pc:sldMk cId="0" sldId="511"/>
            <ac:spMk id="838664" creationId="{00000000-0000-0000-0000-000000000000}"/>
          </ac:spMkLst>
        </pc:spChg>
        <pc:picChg chg="mod">
          <ac:chgData name="Jeffrey Gabler" userId="7c01a0c9630b0cee" providerId="LiveId" clId="{B85EF466-81ED-4075-859A-E32185328BF8}" dt="2025-09-02T18:13:02.681" v="750" actId="1076"/>
          <ac:picMkLst>
            <pc:docMk/>
            <pc:sldMk cId="0" sldId="511"/>
            <ac:picMk id="50182" creationId="{00000000-0000-0000-0000-000000000000}"/>
          </ac:picMkLst>
        </pc:picChg>
      </pc:sldChg>
      <pc:sldChg chg="delSp modSp mod">
        <pc:chgData name="Jeffrey Gabler" userId="7c01a0c9630b0cee" providerId="LiveId" clId="{B85EF466-81ED-4075-859A-E32185328BF8}" dt="2025-09-12T16:58:25.755" v="2149" actId="12"/>
        <pc:sldMkLst>
          <pc:docMk/>
          <pc:sldMk cId="0" sldId="512"/>
        </pc:sldMkLst>
        <pc:spChg chg="mod">
          <ac:chgData name="Jeffrey Gabler" userId="7c01a0c9630b0cee" providerId="LiveId" clId="{B85EF466-81ED-4075-859A-E32185328BF8}" dt="2025-09-02T18:16:00.610" v="762" actId="207"/>
          <ac:spMkLst>
            <pc:docMk/>
            <pc:sldMk cId="0" sldId="512"/>
            <ac:spMk id="840711" creationId="{00000000-0000-0000-0000-000000000000}"/>
          </ac:spMkLst>
        </pc:spChg>
        <pc:spChg chg="mod">
          <ac:chgData name="Jeffrey Gabler" userId="7c01a0c9630b0cee" providerId="LiveId" clId="{B85EF466-81ED-4075-859A-E32185328BF8}" dt="2025-09-12T16:58:25.755" v="2149" actId="12"/>
          <ac:spMkLst>
            <pc:docMk/>
            <pc:sldMk cId="0" sldId="512"/>
            <ac:spMk id="840712" creationId="{00000000-0000-0000-0000-000000000000}"/>
          </ac:spMkLst>
        </pc:spChg>
        <pc:picChg chg="mod">
          <ac:chgData name="Jeffrey Gabler" userId="7c01a0c9630b0cee" providerId="LiveId" clId="{B85EF466-81ED-4075-859A-E32185328BF8}" dt="2025-09-02T18:15:51.341" v="756" actId="1076"/>
          <ac:picMkLst>
            <pc:docMk/>
            <pc:sldMk cId="0" sldId="512"/>
            <ac:picMk id="52230" creationId="{00000000-0000-0000-0000-000000000000}"/>
          </ac:picMkLst>
        </pc:picChg>
      </pc:sldChg>
      <pc:sldChg chg="delSp modSp mod modNotes">
        <pc:chgData name="Jeffrey Gabler" userId="7c01a0c9630b0cee" providerId="LiveId" clId="{B85EF466-81ED-4075-859A-E32185328BF8}" dt="2025-09-12T19:01:31.807" v="2189" actId="368"/>
        <pc:sldMkLst>
          <pc:docMk/>
          <pc:sldMk cId="0" sldId="513"/>
        </pc:sldMkLst>
        <pc:spChg chg="mod">
          <ac:chgData name="Jeffrey Gabler" userId="7c01a0c9630b0cee" providerId="LiveId" clId="{B85EF466-81ED-4075-859A-E32185328BF8}" dt="2025-09-02T18:21:28.429" v="787" actId="207"/>
          <ac:spMkLst>
            <pc:docMk/>
            <pc:sldMk cId="0" sldId="513"/>
            <ac:spMk id="842759" creationId="{00000000-0000-0000-0000-000000000000}"/>
          </ac:spMkLst>
        </pc:spChg>
        <pc:spChg chg="mod">
          <ac:chgData name="Jeffrey Gabler" userId="7c01a0c9630b0cee" providerId="LiveId" clId="{B85EF466-81ED-4075-859A-E32185328BF8}" dt="2025-09-02T18:21:59.428" v="797" actId="1076"/>
          <ac:spMkLst>
            <pc:docMk/>
            <pc:sldMk cId="0" sldId="513"/>
            <ac:spMk id="842760" creationId="{00000000-0000-0000-0000-000000000000}"/>
          </ac:spMkLst>
        </pc:spChg>
        <pc:picChg chg="mod">
          <ac:chgData name="Jeffrey Gabler" userId="7c01a0c9630b0cee" providerId="LiveId" clId="{B85EF466-81ED-4075-859A-E32185328BF8}" dt="2025-09-02T18:21:51.973" v="795" actId="1076"/>
          <ac:picMkLst>
            <pc:docMk/>
            <pc:sldMk cId="0" sldId="513"/>
            <ac:picMk id="62470" creationId="{00000000-0000-0000-0000-000000000000}"/>
          </ac:picMkLst>
        </pc:picChg>
      </pc:sldChg>
      <pc:sldChg chg="modSp">
        <pc:chgData name="Jeffrey Gabler" userId="7c01a0c9630b0cee" providerId="LiveId" clId="{B85EF466-81ED-4075-859A-E32185328BF8}" dt="2025-09-02T20:08:02.409" v="1516" actId="1076"/>
        <pc:sldMkLst>
          <pc:docMk/>
          <pc:sldMk cId="0" sldId="515"/>
        </pc:sldMkLst>
        <pc:picChg chg="mod">
          <ac:chgData name="Jeffrey Gabler" userId="7c01a0c9630b0cee" providerId="LiveId" clId="{B85EF466-81ED-4075-859A-E32185328BF8}" dt="2025-09-02T20:08:02.409" v="1516" actId="1076"/>
          <ac:picMkLst>
            <pc:docMk/>
            <pc:sldMk cId="0" sldId="515"/>
            <ac:picMk id="201730" creationId="{00000000-0000-0000-0000-000000000000}"/>
          </ac:picMkLst>
        </pc:picChg>
      </pc:sldChg>
      <pc:sldChg chg="modSp mod">
        <pc:chgData name="Jeffrey Gabler" userId="7c01a0c9630b0cee" providerId="LiveId" clId="{B85EF466-81ED-4075-859A-E32185328BF8}" dt="2025-09-11T22:42:57.998" v="1984" actId="255"/>
        <pc:sldMkLst>
          <pc:docMk/>
          <pc:sldMk cId="0" sldId="516"/>
        </pc:sldMkLst>
        <pc:spChg chg="mod">
          <ac:chgData name="Jeffrey Gabler" userId="7c01a0c9630b0cee" providerId="LiveId" clId="{B85EF466-81ED-4075-859A-E32185328BF8}" dt="2025-09-11T22:42:57.998" v="1984" actId="255"/>
          <ac:spMkLst>
            <pc:docMk/>
            <pc:sldMk cId="0" sldId="516"/>
            <ac:spMk id="854018" creationId="{00000000-0000-0000-0000-000000000000}"/>
          </ac:spMkLst>
        </pc:spChg>
        <pc:picChg chg="mod">
          <ac:chgData name="Jeffrey Gabler" userId="7c01a0c9630b0cee" providerId="LiveId" clId="{B85EF466-81ED-4075-859A-E32185328BF8}" dt="2025-09-02T17:51:12.394" v="4"/>
          <ac:picMkLst>
            <pc:docMk/>
            <pc:sldMk cId="0" sldId="516"/>
            <ac:picMk id="179203" creationId="{00000000-0000-0000-0000-000000000000}"/>
          </ac:picMkLst>
        </pc:picChg>
      </pc:sldChg>
      <pc:sldChg chg="delSp modSp mod">
        <pc:chgData name="Jeffrey Gabler" userId="7c01a0c9630b0cee" providerId="LiveId" clId="{B85EF466-81ED-4075-859A-E32185328BF8}" dt="2025-09-11T22:49:41.793" v="2057" actId="478"/>
        <pc:sldMkLst>
          <pc:docMk/>
          <pc:sldMk cId="0" sldId="526"/>
        </pc:sldMkLst>
        <pc:spChg chg="del">
          <ac:chgData name="Jeffrey Gabler" userId="7c01a0c9630b0cee" providerId="LiveId" clId="{B85EF466-81ED-4075-859A-E32185328BF8}" dt="2025-09-11T22:49:41.793" v="2057" actId="478"/>
          <ac:spMkLst>
            <pc:docMk/>
            <pc:sldMk cId="0" sldId="526"/>
            <ac:spMk id="269316" creationId="{00000000-0000-0000-0000-000000000000}"/>
          </ac:spMkLst>
        </pc:spChg>
        <pc:spChg chg="mod">
          <ac:chgData name="Jeffrey Gabler" userId="7c01a0c9630b0cee" providerId="LiveId" clId="{B85EF466-81ED-4075-859A-E32185328BF8}" dt="2025-09-11T22:49:37.876" v="2055" actId="255"/>
          <ac:spMkLst>
            <pc:docMk/>
            <pc:sldMk cId="0" sldId="526"/>
            <ac:spMk id="886786" creationId="{00000000-0000-0000-0000-000000000000}"/>
          </ac:spMkLst>
        </pc:spChg>
        <pc:spChg chg="mod">
          <ac:chgData name="Jeffrey Gabler" userId="7c01a0c9630b0cee" providerId="LiveId" clId="{B85EF466-81ED-4075-859A-E32185328BF8}" dt="2025-09-02T20:28:14.795" v="1773" actId="255"/>
          <ac:spMkLst>
            <pc:docMk/>
            <pc:sldMk cId="0" sldId="526"/>
            <ac:spMk id="886787" creationId="{00000000-0000-0000-0000-000000000000}"/>
          </ac:spMkLst>
        </pc:spChg>
        <pc:picChg chg="del">
          <ac:chgData name="Jeffrey Gabler" userId="7c01a0c9630b0cee" providerId="LiveId" clId="{B85EF466-81ED-4075-859A-E32185328BF8}" dt="2025-09-11T22:49:39.304" v="2056" actId="478"/>
          <ac:picMkLst>
            <pc:docMk/>
            <pc:sldMk cId="0" sldId="526"/>
            <ac:picMk id="269319" creationId="{00000000-0000-0000-0000-000000000000}"/>
          </ac:picMkLst>
        </pc:picChg>
      </pc:sldChg>
      <pc:sldChg chg="modSp mod">
        <pc:chgData name="Jeffrey Gabler" userId="7c01a0c9630b0cee" providerId="LiveId" clId="{B85EF466-81ED-4075-859A-E32185328BF8}" dt="2025-09-11T22:48:41.145" v="2049" actId="255"/>
        <pc:sldMkLst>
          <pc:docMk/>
          <pc:sldMk cId="0" sldId="527"/>
        </pc:sldMkLst>
        <pc:spChg chg="mod">
          <ac:chgData name="Jeffrey Gabler" userId="7c01a0c9630b0cee" providerId="LiveId" clId="{B85EF466-81ED-4075-859A-E32185328BF8}" dt="2025-09-11T22:48:41.145" v="2049" actId="255"/>
          <ac:spMkLst>
            <pc:docMk/>
            <pc:sldMk cId="0" sldId="527"/>
            <ac:spMk id="888836" creationId="{00000000-0000-0000-0000-000000000000}"/>
          </ac:spMkLst>
        </pc:spChg>
        <pc:picChg chg="mod">
          <ac:chgData name="Jeffrey Gabler" userId="7c01a0c9630b0cee" providerId="LiveId" clId="{B85EF466-81ED-4075-859A-E32185328BF8}" dt="2025-09-02T20:25:27.023" v="1729" actId="1076"/>
          <ac:picMkLst>
            <pc:docMk/>
            <pc:sldMk cId="0" sldId="527"/>
            <ac:picMk id="252930" creationId="{00000000-0000-0000-0000-000000000000}"/>
          </ac:picMkLst>
        </pc:picChg>
      </pc:sldChg>
      <pc:sldChg chg="modSp modNotes">
        <pc:chgData name="Jeffrey Gabler" userId="7c01a0c9630b0cee" providerId="LiveId" clId="{B85EF466-81ED-4075-859A-E32185328BF8}" dt="2025-09-12T19:01:31.949" v="2211" actId="368"/>
        <pc:sldMkLst>
          <pc:docMk/>
          <pc:sldMk cId="0" sldId="528"/>
        </pc:sldMkLst>
        <pc:spChg chg="mod">
          <ac:chgData name="Jeffrey Gabler" userId="7c01a0c9630b0cee" providerId="LiveId" clId="{B85EF466-81ED-4075-859A-E32185328BF8}" dt="2025-09-02T17:51:12.394" v="4"/>
          <ac:spMkLst>
            <pc:docMk/>
            <pc:sldMk cId="0" sldId="528"/>
            <ac:spMk id="265218" creationId="{00000000-0000-0000-0000-000000000000}"/>
          </ac:spMkLst>
        </pc:spChg>
        <pc:spChg chg="mod">
          <ac:chgData name="Jeffrey Gabler" userId="7c01a0c9630b0cee" providerId="LiveId" clId="{B85EF466-81ED-4075-859A-E32185328BF8}" dt="2025-09-02T17:51:12.394" v="4"/>
          <ac:spMkLst>
            <pc:docMk/>
            <pc:sldMk cId="0" sldId="528"/>
            <ac:spMk id="265219" creationId="{00000000-0000-0000-0000-000000000000}"/>
          </ac:spMkLst>
        </pc:spChg>
      </pc:sldChg>
      <pc:sldChg chg="delSp modSp mod">
        <pc:chgData name="Jeffrey Gabler" userId="7c01a0c9630b0cee" providerId="LiveId" clId="{B85EF466-81ED-4075-859A-E32185328BF8}" dt="2025-09-12T17:03:20.970" v="2164" actId="12"/>
        <pc:sldMkLst>
          <pc:docMk/>
          <pc:sldMk cId="0" sldId="531"/>
        </pc:sldMkLst>
        <pc:spChg chg="mod">
          <ac:chgData name="Jeffrey Gabler" userId="7c01a0c9630b0cee" providerId="LiveId" clId="{B85EF466-81ED-4075-859A-E32185328BF8}" dt="2025-09-12T17:03:20.970" v="2164" actId="12"/>
          <ac:spMkLst>
            <pc:docMk/>
            <pc:sldMk cId="0" sldId="531"/>
            <ac:spMk id="26630" creationId="{00000000-0000-0000-0000-000000000000}"/>
          </ac:spMkLst>
        </pc:spChg>
        <pc:spChg chg="mod">
          <ac:chgData name="Jeffrey Gabler" userId="7c01a0c9630b0cee" providerId="LiveId" clId="{B85EF466-81ED-4075-859A-E32185328BF8}" dt="2025-09-11T22:41:29.661" v="1970" actId="1076"/>
          <ac:spMkLst>
            <pc:docMk/>
            <pc:sldMk cId="0" sldId="531"/>
            <ac:spMk id="158724" creationId="{00000000-0000-0000-0000-000000000000}"/>
          </ac:spMkLst>
        </pc:spChg>
        <pc:spChg chg="mod">
          <ac:chgData name="Jeffrey Gabler" userId="7c01a0c9630b0cee" providerId="LiveId" clId="{B85EF466-81ED-4075-859A-E32185328BF8}" dt="2025-09-02T19:57:49.535" v="1335" actId="207"/>
          <ac:spMkLst>
            <pc:docMk/>
            <pc:sldMk cId="0" sldId="531"/>
            <ac:spMk id="158727" creationId="{00000000-0000-0000-0000-000000000000}"/>
          </ac:spMkLst>
        </pc:spChg>
      </pc:sldChg>
      <pc:sldChg chg="addSp delSp modSp mod">
        <pc:chgData name="Jeffrey Gabler" userId="7c01a0c9630b0cee" providerId="LiveId" clId="{B85EF466-81ED-4075-859A-E32185328BF8}" dt="2025-09-12T17:04:38.883" v="2178" actId="1076"/>
        <pc:sldMkLst>
          <pc:docMk/>
          <pc:sldMk cId="0" sldId="532"/>
        </pc:sldMkLst>
        <pc:spChg chg="mod">
          <ac:chgData name="Jeffrey Gabler" userId="7c01a0c9630b0cee" providerId="LiveId" clId="{B85EF466-81ED-4075-859A-E32185328BF8}" dt="2025-09-02T19:59:28.267" v="1367" actId="207"/>
          <ac:spMkLst>
            <pc:docMk/>
            <pc:sldMk cId="0" sldId="532"/>
            <ac:spMk id="160772" creationId="{00000000-0000-0000-0000-000000000000}"/>
          </ac:spMkLst>
        </pc:spChg>
        <pc:spChg chg="mod">
          <ac:chgData name="Jeffrey Gabler" userId="7c01a0c9630b0cee" providerId="LiveId" clId="{B85EF466-81ED-4075-859A-E32185328BF8}" dt="2025-09-11T22:41:39.175" v="1972" actId="113"/>
          <ac:spMkLst>
            <pc:docMk/>
            <pc:sldMk cId="0" sldId="532"/>
            <ac:spMk id="160775" creationId="{00000000-0000-0000-0000-000000000000}"/>
          </ac:spMkLst>
        </pc:spChg>
        <pc:spChg chg="mod">
          <ac:chgData name="Jeffrey Gabler" userId="7c01a0c9630b0cee" providerId="LiveId" clId="{B85EF466-81ED-4075-859A-E32185328BF8}" dt="2025-09-02T19:59:55.708" v="1379" actId="20577"/>
          <ac:spMkLst>
            <pc:docMk/>
            <pc:sldMk cId="0" sldId="532"/>
            <ac:spMk id="713733" creationId="{00000000-0000-0000-0000-000000000000}"/>
          </ac:spMkLst>
        </pc:spChg>
        <pc:cxnChg chg="add mod">
          <ac:chgData name="Jeffrey Gabler" userId="7c01a0c9630b0cee" providerId="LiveId" clId="{B85EF466-81ED-4075-859A-E32185328BF8}" dt="2025-09-12T17:03:58.458" v="2167" actId="13822"/>
          <ac:cxnSpMkLst>
            <pc:docMk/>
            <pc:sldMk cId="0" sldId="532"/>
            <ac:cxnSpMk id="3" creationId="{C014EC09-D5AA-33A2-AF94-89D4D51C186F}"/>
          </ac:cxnSpMkLst>
        </pc:cxnChg>
        <pc:cxnChg chg="add mod">
          <ac:chgData name="Jeffrey Gabler" userId="7c01a0c9630b0cee" providerId="LiveId" clId="{B85EF466-81ED-4075-859A-E32185328BF8}" dt="2025-09-12T17:04:13.481" v="2171" actId="1076"/>
          <ac:cxnSpMkLst>
            <pc:docMk/>
            <pc:sldMk cId="0" sldId="532"/>
            <ac:cxnSpMk id="4" creationId="{D0DBE584-6B45-47C8-39ED-05FEC84B9179}"/>
          </ac:cxnSpMkLst>
        </pc:cxnChg>
        <pc:cxnChg chg="add mod">
          <ac:chgData name="Jeffrey Gabler" userId="7c01a0c9630b0cee" providerId="LiveId" clId="{B85EF466-81ED-4075-859A-E32185328BF8}" dt="2025-09-12T17:04:23.235" v="2174" actId="14100"/>
          <ac:cxnSpMkLst>
            <pc:docMk/>
            <pc:sldMk cId="0" sldId="532"/>
            <ac:cxnSpMk id="6" creationId="{82F84C76-39FF-C958-1521-F7595C6C20A9}"/>
          </ac:cxnSpMkLst>
        </pc:cxnChg>
        <pc:cxnChg chg="add mod">
          <ac:chgData name="Jeffrey Gabler" userId="7c01a0c9630b0cee" providerId="LiveId" clId="{B85EF466-81ED-4075-859A-E32185328BF8}" dt="2025-09-12T17:04:30.994" v="2176" actId="1076"/>
          <ac:cxnSpMkLst>
            <pc:docMk/>
            <pc:sldMk cId="0" sldId="532"/>
            <ac:cxnSpMk id="8" creationId="{45B7DA91-3CF6-67EF-99B9-ECAA6222CC1F}"/>
          </ac:cxnSpMkLst>
        </pc:cxnChg>
        <pc:cxnChg chg="add mod">
          <ac:chgData name="Jeffrey Gabler" userId="7c01a0c9630b0cee" providerId="LiveId" clId="{B85EF466-81ED-4075-859A-E32185328BF8}" dt="2025-09-12T17:04:38.883" v="2178" actId="1076"/>
          <ac:cxnSpMkLst>
            <pc:docMk/>
            <pc:sldMk cId="0" sldId="532"/>
            <ac:cxnSpMk id="9" creationId="{18BFED85-A6F2-6602-AD1A-FFE3C2F001D8}"/>
          </ac:cxnSpMkLst>
        </pc:cxnChg>
      </pc:sldChg>
      <pc:sldChg chg="modSp modNotes">
        <pc:chgData name="Jeffrey Gabler" userId="7c01a0c9630b0cee" providerId="LiveId" clId="{B85EF466-81ED-4075-859A-E32185328BF8}" dt="2025-09-12T19:01:31.776" v="2185" actId="368"/>
        <pc:sldMkLst>
          <pc:docMk/>
          <pc:sldMk cId="0" sldId="536"/>
        </pc:sldMkLst>
        <pc:spChg chg="mod">
          <ac:chgData name="Jeffrey Gabler" userId="7c01a0c9630b0cee" providerId="LiveId" clId="{B85EF466-81ED-4075-859A-E32185328BF8}" dt="2025-09-02T17:51:12.394" v="4"/>
          <ac:spMkLst>
            <pc:docMk/>
            <pc:sldMk cId="0" sldId="536"/>
            <ac:spMk id="11266" creationId="{00000000-0000-0000-0000-000000000000}"/>
          </ac:spMkLst>
        </pc:spChg>
      </pc:sldChg>
      <pc:sldChg chg="delSp modSp mod">
        <pc:chgData name="Jeffrey Gabler" userId="7c01a0c9630b0cee" providerId="LiveId" clId="{B85EF466-81ED-4075-859A-E32185328BF8}" dt="2025-09-11T22:48:16.338" v="2046" actId="12"/>
        <pc:sldMkLst>
          <pc:docMk/>
          <pc:sldMk cId="0" sldId="537"/>
        </pc:sldMkLst>
        <pc:spChg chg="mod">
          <ac:chgData name="Jeffrey Gabler" userId="7c01a0c9630b0cee" providerId="LiveId" clId="{B85EF466-81ED-4075-859A-E32185328BF8}" dt="2025-09-02T20:17:11.159" v="1698" actId="207"/>
          <ac:spMkLst>
            <pc:docMk/>
            <pc:sldMk cId="0" sldId="537"/>
            <ac:spMk id="240644" creationId="{00000000-0000-0000-0000-000000000000}"/>
          </ac:spMkLst>
        </pc:spChg>
        <pc:spChg chg="mod">
          <ac:chgData name="Jeffrey Gabler" userId="7c01a0c9630b0cee" providerId="LiveId" clId="{B85EF466-81ED-4075-859A-E32185328BF8}" dt="2025-09-11T22:48:16.338" v="2046" actId="12"/>
          <ac:spMkLst>
            <pc:docMk/>
            <pc:sldMk cId="0" sldId="537"/>
            <ac:spMk id="450566" creationId="{00000000-0000-0000-0000-000000000000}"/>
          </ac:spMkLst>
        </pc:spChg>
        <pc:spChg chg="mod">
          <ac:chgData name="Jeffrey Gabler" userId="7c01a0c9630b0cee" providerId="LiveId" clId="{B85EF466-81ED-4075-859A-E32185328BF8}" dt="2025-09-02T20:17:05.413" v="1697" actId="207"/>
          <ac:spMkLst>
            <pc:docMk/>
            <pc:sldMk cId="0" sldId="537"/>
            <ac:spMk id="450567" creationId="{00000000-0000-0000-0000-000000000000}"/>
          </ac:spMkLst>
        </pc:spChg>
      </pc:sldChg>
      <pc:sldChg chg="modSp mod">
        <pc:chgData name="Jeffrey Gabler" userId="7c01a0c9630b0cee" providerId="LiveId" clId="{B85EF466-81ED-4075-859A-E32185328BF8}" dt="2025-09-11T22:43:54.882" v="1995" actId="255"/>
        <pc:sldMkLst>
          <pc:docMk/>
          <pc:sldMk cId="0" sldId="538"/>
        </pc:sldMkLst>
        <pc:spChg chg="mod">
          <ac:chgData name="Jeffrey Gabler" userId="7c01a0c9630b0cee" providerId="LiveId" clId="{B85EF466-81ED-4075-859A-E32185328BF8}" dt="2025-09-11T22:43:54.882" v="1995" actId="255"/>
          <ac:spMkLst>
            <pc:docMk/>
            <pc:sldMk cId="0" sldId="538"/>
            <ac:spMk id="193538" creationId="{00000000-0000-0000-0000-000000000000}"/>
          </ac:spMkLst>
        </pc:spChg>
        <pc:spChg chg="mod">
          <ac:chgData name="Jeffrey Gabler" userId="7c01a0c9630b0cee" providerId="LiveId" clId="{B85EF466-81ED-4075-859A-E32185328BF8}" dt="2025-09-02T17:51:12.394" v="4"/>
          <ac:spMkLst>
            <pc:docMk/>
            <pc:sldMk cId="0" sldId="538"/>
            <ac:spMk id="193539" creationId="{00000000-0000-0000-0000-000000000000}"/>
          </ac:spMkLst>
        </pc:spChg>
      </pc:sldChg>
      <pc:sldChg chg="modSp mod">
        <pc:chgData name="Jeffrey Gabler" userId="7c01a0c9630b0cee" providerId="LiveId" clId="{B85EF466-81ED-4075-859A-E32185328BF8}" dt="2025-09-02T18:06:33.082" v="644" actId="20577"/>
        <pc:sldMkLst>
          <pc:docMk/>
          <pc:sldMk cId="0" sldId="542"/>
        </pc:sldMkLst>
        <pc:spChg chg="mod">
          <ac:chgData name="Jeffrey Gabler" userId="7c01a0c9630b0cee" providerId="LiveId" clId="{B85EF466-81ED-4075-859A-E32185328BF8}" dt="2025-09-02T18:06:01.753" v="630" actId="207"/>
          <ac:spMkLst>
            <pc:docMk/>
            <pc:sldMk cId="0" sldId="542"/>
            <ac:spMk id="2" creationId="{00000000-0000-0000-0000-000000000000}"/>
          </ac:spMkLst>
        </pc:spChg>
        <pc:spChg chg="mod">
          <ac:chgData name="Jeffrey Gabler" userId="7c01a0c9630b0cee" providerId="LiveId" clId="{B85EF466-81ED-4075-859A-E32185328BF8}" dt="2025-09-02T18:06:33.082" v="644" actId="20577"/>
          <ac:spMkLst>
            <pc:docMk/>
            <pc:sldMk cId="0" sldId="542"/>
            <ac:spMk id="3" creationId="{00000000-0000-0000-0000-000000000000}"/>
          </ac:spMkLst>
        </pc:spChg>
      </pc:sldChg>
      <pc:sldChg chg="modSp mod">
        <pc:chgData name="Jeffrey Gabler" userId="7c01a0c9630b0cee" providerId="LiveId" clId="{B85EF466-81ED-4075-859A-E32185328BF8}" dt="2025-09-11T22:51:17.543" v="2079" actId="255"/>
        <pc:sldMkLst>
          <pc:docMk/>
          <pc:sldMk cId="0" sldId="543"/>
        </pc:sldMkLst>
        <pc:spChg chg="mod">
          <ac:chgData name="Jeffrey Gabler" userId="7c01a0c9630b0cee" providerId="LiveId" clId="{B85EF466-81ED-4075-859A-E32185328BF8}" dt="2025-09-02T20:32:28.337" v="1876" actId="255"/>
          <ac:spMkLst>
            <pc:docMk/>
            <pc:sldMk cId="0" sldId="543"/>
            <ac:spMk id="2" creationId="{00000000-0000-0000-0000-000000000000}"/>
          </ac:spMkLst>
        </pc:spChg>
        <pc:spChg chg="mod">
          <ac:chgData name="Jeffrey Gabler" userId="7c01a0c9630b0cee" providerId="LiveId" clId="{B85EF466-81ED-4075-859A-E32185328BF8}" dt="2025-09-11T22:51:17.543" v="2079" actId="255"/>
          <ac:spMkLst>
            <pc:docMk/>
            <pc:sldMk cId="0" sldId="543"/>
            <ac:spMk id="553986" creationId="{00000000-0000-0000-0000-000000000000}"/>
          </ac:spMkLst>
        </pc:spChg>
      </pc:sldChg>
      <pc:sldChg chg="modSp mod">
        <pc:chgData name="Jeffrey Gabler" userId="7c01a0c9630b0cee" providerId="LiveId" clId="{B85EF466-81ED-4075-859A-E32185328BF8}" dt="2025-09-02T20:32:53.921" v="1881" actId="692"/>
        <pc:sldMkLst>
          <pc:docMk/>
          <pc:sldMk cId="0" sldId="544"/>
        </pc:sldMkLst>
        <pc:spChg chg="mod">
          <ac:chgData name="Jeffrey Gabler" userId="7c01a0c9630b0cee" providerId="LiveId" clId="{B85EF466-81ED-4075-859A-E32185328BF8}" dt="2025-09-02T20:32:53.921" v="1881" actId="692"/>
          <ac:spMkLst>
            <pc:docMk/>
            <pc:sldMk cId="0" sldId="544"/>
            <ac:spMk id="289795" creationId="{00000000-0000-0000-0000-000000000000}"/>
          </ac:spMkLst>
        </pc:spChg>
        <pc:spChg chg="mod">
          <ac:chgData name="Jeffrey Gabler" userId="7c01a0c9630b0cee" providerId="LiveId" clId="{B85EF466-81ED-4075-859A-E32185328BF8}" dt="2025-09-02T20:32:43.293" v="1880" actId="255"/>
          <ac:spMkLst>
            <pc:docMk/>
            <pc:sldMk cId="0" sldId="544"/>
            <ac:spMk id="567300" creationId="{00000000-0000-0000-0000-000000000000}"/>
          </ac:spMkLst>
        </pc:spChg>
      </pc:sldChg>
      <pc:sldChg chg="modSp mod">
        <pc:chgData name="Jeffrey Gabler" userId="7c01a0c9630b0cee" providerId="LiveId" clId="{B85EF466-81ED-4075-859A-E32185328BF8}" dt="2025-09-11T22:51:57.740" v="2093" actId="207"/>
        <pc:sldMkLst>
          <pc:docMk/>
          <pc:sldMk cId="0" sldId="545"/>
        </pc:sldMkLst>
        <pc:spChg chg="mod">
          <ac:chgData name="Jeffrey Gabler" userId="7c01a0c9630b0cee" providerId="LiveId" clId="{B85EF466-81ED-4075-859A-E32185328BF8}" dt="2025-09-11T22:51:41.459" v="2087" actId="692"/>
          <ac:spMkLst>
            <pc:docMk/>
            <pc:sldMk cId="0" sldId="545"/>
            <ac:spMk id="291843" creationId="{00000000-0000-0000-0000-000000000000}"/>
          </ac:spMkLst>
        </pc:spChg>
        <pc:spChg chg="mod">
          <ac:chgData name="Jeffrey Gabler" userId="7c01a0c9630b0cee" providerId="LiveId" clId="{B85EF466-81ED-4075-859A-E32185328BF8}" dt="2025-09-11T22:51:57.740" v="2093" actId="207"/>
          <ac:spMkLst>
            <pc:docMk/>
            <pc:sldMk cId="0" sldId="545"/>
            <ac:spMk id="567300" creationId="{00000000-0000-0000-0000-000000000000}"/>
          </ac:spMkLst>
        </pc:spChg>
      </pc:sldChg>
      <pc:sldChg chg="modSp mod modNotes">
        <pc:chgData name="Jeffrey Gabler" userId="7c01a0c9630b0cee" providerId="LiveId" clId="{B85EF466-81ED-4075-859A-E32185328BF8}" dt="2025-09-12T19:01:31.822" v="2191" actId="368"/>
        <pc:sldMkLst>
          <pc:docMk/>
          <pc:sldMk cId="3382170161" sldId="548"/>
        </pc:sldMkLst>
        <pc:spChg chg="mod">
          <ac:chgData name="Jeffrey Gabler" userId="7c01a0c9630b0cee" providerId="LiveId" clId="{B85EF466-81ED-4075-859A-E32185328BF8}" dt="2025-09-02T18:22:08.732" v="799" actId="207"/>
          <ac:spMkLst>
            <pc:docMk/>
            <pc:sldMk cId="3382170161" sldId="548"/>
            <ac:spMk id="2" creationId="{00000000-0000-0000-0000-000000000000}"/>
          </ac:spMkLst>
        </pc:spChg>
      </pc:sldChg>
      <pc:sldChg chg="modSp mod modNotes">
        <pc:chgData name="Jeffrey Gabler" userId="7c01a0c9630b0cee" providerId="LiveId" clId="{B85EF466-81ED-4075-859A-E32185328BF8}" dt="2025-09-12T19:01:31.854" v="2195" actId="368"/>
        <pc:sldMkLst>
          <pc:docMk/>
          <pc:sldMk cId="3920306197" sldId="550"/>
        </pc:sldMkLst>
        <pc:spChg chg="mod">
          <ac:chgData name="Jeffrey Gabler" userId="7c01a0c9630b0cee" providerId="LiveId" clId="{B85EF466-81ED-4075-859A-E32185328BF8}" dt="2025-09-02T19:53:16.374" v="1254" actId="207"/>
          <ac:spMkLst>
            <pc:docMk/>
            <pc:sldMk cId="3920306197" sldId="550"/>
            <ac:spMk id="2" creationId="{00000000-0000-0000-0000-000000000000}"/>
          </ac:spMkLst>
        </pc:spChg>
      </pc:sldChg>
      <pc:sldChg chg="modSp mod modNotes">
        <pc:chgData name="Jeffrey Gabler" userId="7c01a0c9630b0cee" providerId="LiveId" clId="{B85EF466-81ED-4075-859A-E32185328BF8}" dt="2025-09-12T19:01:31.886" v="2199" actId="368"/>
        <pc:sldMkLst>
          <pc:docMk/>
          <pc:sldMk cId="1800621252" sldId="552"/>
        </pc:sldMkLst>
        <pc:spChg chg="mod">
          <ac:chgData name="Jeffrey Gabler" userId="7c01a0c9630b0cee" providerId="LiveId" clId="{B85EF466-81ED-4075-859A-E32185328BF8}" dt="2025-09-02T20:02:38.151" v="1420" actId="113"/>
          <ac:spMkLst>
            <pc:docMk/>
            <pc:sldMk cId="1800621252" sldId="552"/>
            <ac:spMk id="2" creationId="{00000000-0000-0000-0000-000000000000}"/>
          </ac:spMkLst>
        </pc:spChg>
      </pc:sldChg>
      <pc:sldChg chg="modSp mod modNotes">
        <pc:chgData name="Jeffrey Gabler" userId="7c01a0c9630b0cee" providerId="LiveId" clId="{B85EF466-81ED-4075-859A-E32185328BF8}" dt="2025-09-12T19:01:31.901" v="2203" actId="368"/>
        <pc:sldMkLst>
          <pc:docMk/>
          <pc:sldMk cId="1894195532" sldId="553"/>
        </pc:sldMkLst>
        <pc:spChg chg="mod">
          <ac:chgData name="Jeffrey Gabler" userId="7c01a0c9630b0cee" providerId="LiveId" clId="{B85EF466-81ED-4075-859A-E32185328BF8}" dt="2025-09-02T20:07:00.307" v="1496" actId="113"/>
          <ac:spMkLst>
            <pc:docMk/>
            <pc:sldMk cId="1894195532" sldId="553"/>
            <ac:spMk id="2" creationId="{00000000-0000-0000-0000-000000000000}"/>
          </ac:spMkLst>
        </pc:spChg>
      </pc:sldChg>
      <pc:sldChg chg="modSp mod modNotes">
        <pc:chgData name="Jeffrey Gabler" userId="7c01a0c9630b0cee" providerId="LiveId" clId="{B85EF466-81ED-4075-859A-E32185328BF8}" dt="2025-09-12T19:01:31.933" v="2209" actId="368"/>
        <pc:sldMkLst>
          <pc:docMk/>
          <pc:sldMk cId="856914742" sldId="554"/>
        </pc:sldMkLst>
        <pc:spChg chg="mod">
          <ac:chgData name="Jeffrey Gabler" userId="7c01a0c9630b0cee" providerId="LiveId" clId="{B85EF466-81ED-4075-859A-E32185328BF8}" dt="2025-09-02T20:16:50.987" v="1692" actId="207"/>
          <ac:spMkLst>
            <pc:docMk/>
            <pc:sldMk cId="856914742" sldId="554"/>
            <ac:spMk id="2" creationId="{00000000-0000-0000-0000-000000000000}"/>
          </ac:spMkLst>
        </pc:spChg>
      </pc:sldChg>
      <pc:sldChg chg="modSp mod">
        <pc:chgData name="Jeffrey Gabler" userId="7c01a0c9630b0cee" providerId="LiveId" clId="{B85EF466-81ED-4075-859A-E32185328BF8}" dt="2025-09-11T22:55:26.745" v="2107" actId="255"/>
        <pc:sldMkLst>
          <pc:docMk/>
          <pc:sldMk cId="1965214987" sldId="556"/>
        </pc:sldMkLst>
        <pc:spChg chg="mod">
          <ac:chgData name="Jeffrey Gabler" userId="7c01a0c9630b0cee" providerId="LiveId" clId="{B85EF466-81ED-4075-859A-E32185328BF8}" dt="2025-09-11T22:55:26.745" v="2107" actId="255"/>
          <ac:spMkLst>
            <pc:docMk/>
            <pc:sldMk cId="1965214987" sldId="556"/>
            <ac:spMk id="794626" creationId="{00000000-0000-0000-0000-000000000000}"/>
          </ac:spMkLst>
        </pc:spChg>
      </pc:sldChg>
      <pc:sldChg chg="delSp modSp mod">
        <pc:chgData name="Jeffrey Gabler" userId="7c01a0c9630b0cee" providerId="LiveId" clId="{B85EF466-81ED-4075-859A-E32185328BF8}" dt="2025-09-02T18:51:25.658" v="1236" actId="478"/>
        <pc:sldMkLst>
          <pc:docMk/>
          <pc:sldMk cId="1624731656" sldId="557"/>
        </pc:sldMkLst>
        <pc:spChg chg="mod">
          <ac:chgData name="Jeffrey Gabler" userId="7c01a0c9630b0cee" providerId="LiveId" clId="{B85EF466-81ED-4075-859A-E32185328BF8}" dt="2025-09-02T18:51:12.025" v="1235" actId="207"/>
          <ac:spMkLst>
            <pc:docMk/>
            <pc:sldMk cId="1624731656" sldId="557"/>
            <ac:spMk id="713730" creationId="{00000000-0000-0000-0000-000000000000}"/>
          </ac:spMkLst>
        </pc:spChg>
      </pc:sldChg>
      <pc:sldChg chg="delSp modSp mod">
        <pc:chgData name="Jeffrey Gabler" userId="7c01a0c9630b0cee" providerId="LiveId" clId="{B85EF466-81ED-4075-859A-E32185328BF8}" dt="2025-09-02T19:52:56.219" v="1247" actId="478"/>
        <pc:sldMkLst>
          <pc:docMk/>
          <pc:sldMk cId="2363737772" sldId="558"/>
        </pc:sldMkLst>
        <pc:spChg chg="mod">
          <ac:chgData name="Jeffrey Gabler" userId="7c01a0c9630b0cee" providerId="LiveId" clId="{B85EF466-81ED-4075-859A-E32185328BF8}" dt="2025-09-02T19:52:54.808" v="1246" actId="207"/>
          <ac:spMkLst>
            <pc:docMk/>
            <pc:sldMk cId="2363737772" sldId="558"/>
            <ac:spMk id="713730" creationId="{00000000-0000-0000-0000-000000000000}"/>
          </ac:spMkLst>
        </pc:spChg>
        <pc:picChg chg="mod">
          <ac:chgData name="Jeffrey Gabler" userId="7c01a0c9630b0cee" providerId="LiveId" clId="{B85EF466-81ED-4075-859A-E32185328BF8}" dt="2025-09-02T17:51:12.394" v="4"/>
          <ac:picMkLst>
            <pc:docMk/>
            <pc:sldMk cId="2363737772" sldId="558"/>
            <ac:picMk id="4" creationId="{00000000-0000-0000-0000-000000000000}"/>
          </ac:picMkLst>
        </pc:picChg>
      </pc:sldChg>
      <pc:sldChg chg="addSp delSp modSp mod">
        <pc:chgData name="Jeffrey Gabler" userId="7c01a0c9630b0cee" providerId="LiveId" clId="{B85EF466-81ED-4075-859A-E32185328BF8}" dt="2025-09-11T22:43:15.743" v="1987" actId="1076"/>
        <pc:sldMkLst>
          <pc:docMk/>
          <pc:sldMk cId="633538278" sldId="559"/>
        </pc:sldMkLst>
        <pc:spChg chg="add mod">
          <ac:chgData name="Jeffrey Gabler" userId="7c01a0c9630b0cee" providerId="LiveId" clId="{B85EF466-81ED-4075-859A-E32185328BF8}" dt="2025-09-11T22:43:11.505" v="1986" actId="255"/>
          <ac:spMkLst>
            <pc:docMk/>
            <pc:sldMk cId="633538278" sldId="559"/>
            <ac:spMk id="2" creationId="{529987B9-6D8C-0F0E-B45D-0178E1D4F2AF}"/>
          </ac:spMkLst>
        </pc:spChg>
        <pc:spChg chg="mod">
          <ac:chgData name="Jeffrey Gabler" userId="7c01a0c9630b0cee" providerId="LiveId" clId="{B85EF466-81ED-4075-859A-E32185328BF8}" dt="2025-09-11T22:43:15.743" v="1987" actId="1076"/>
          <ac:spMkLst>
            <pc:docMk/>
            <pc:sldMk cId="633538278" sldId="559"/>
            <ac:spMk id="163844" creationId="{00000000-0000-0000-0000-000000000000}"/>
          </ac:spMkLst>
        </pc:spChg>
      </pc:sldChg>
      <pc:sldChg chg="modSp mod">
        <pc:chgData name="Jeffrey Gabler" userId="7c01a0c9630b0cee" providerId="LiveId" clId="{B85EF466-81ED-4075-859A-E32185328BF8}" dt="2025-09-02T20:07:09.198" v="1499" actId="207"/>
        <pc:sldMkLst>
          <pc:docMk/>
          <pc:sldMk cId="1349458119" sldId="560"/>
        </pc:sldMkLst>
        <pc:spChg chg="mod">
          <ac:chgData name="Jeffrey Gabler" userId="7c01a0c9630b0cee" providerId="LiveId" clId="{B85EF466-81ED-4075-859A-E32185328BF8}" dt="2025-09-02T20:07:09.198" v="1499" actId="207"/>
          <ac:spMkLst>
            <pc:docMk/>
            <pc:sldMk cId="1349458119" sldId="560"/>
            <ac:spMk id="663554" creationId="{00000000-0000-0000-0000-000000000000}"/>
          </ac:spMkLst>
        </pc:spChg>
      </pc:sldChg>
      <pc:sldChg chg="modSp mod">
        <pc:chgData name="Jeffrey Gabler" userId="7c01a0c9630b0cee" providerId="LiveId" clId="{B85EF466-81ED-4075-859A-E32185328BF8}" dt="2025-09-02T20:10:32.971" v="1566" actId="207"/>
        <pc:sldMkLst>
          <pc:docMk/>
          <pc:sldMk cId="2896247094" sldId="561"/>
        </pc:sldMkLst>
        <pc:spChg chg="mod">
          <ac:chgData name="Jeffrey Gabler" userId="7c01a0c9630b0cee" providerId="LiveId" clId="{B85EF466-81ED-4075-859A-E32185328BF8}" dt="2025-09-02T20:10:32.971" v="1566" actId="207"/>
          <ac:spMkLst>
            <pc:docMk/>
            <pc:sldMk cId="2896247094" sldId="561"/>
            <ac:spMk id="858118" creationId="{00000000-0000-0000-0000-000000000000}"/>
          </ac:spMkLst>
        </pc:spChg>
      </pc:sldChg>
      <pc:sldChg chg="delSp modSp mod">
        <pc:chgData name="Jeffrey Gabler" userId="7c01a0c9630b0cee" providerId="LiveId" clId="{B85EF466-81ED-4075-859A-E32185328BF8}" dt="2025-09-02T20:17:34.515" v="1706" actId="207"/>
        <pc:sldMkLst>
          <pc:docMk/>
          <pc:sldMk cId="1674542639" sldId="562"/>
        </pc:sldMkLst>
        <pc:spChg chg="mod">
          <ac:chgData name="Jeffrey Gabler" userId="7c01a0c9630b0cee" providerId="LiveId" clId="{B85EF466-81ED-4075-859A-E32185328BF8}" dt="2025-09-02T20:17:34.515" v="1706" actId="207"/>
          <ac:spMkLst>
            <pc:docMk/>
            <pc:sldMk cId="1674542639" sldId="562"/>
            <ac:spMk id="54989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6178550" y="8961438"/>
            <a:ext cx="425450" cy="331787"/>
          </a:xfrm>
          <a:prstGeom prst="rect">
            <a:avLst/>
          </a:prstGeom>
          <a:noFill/>
          <a:ln>
            <a:noFill/>
          </a:ln>
          <a:effectLst/>
        </p:spPr>
        <p:txBody>
          <a:bodyPr wrap="none" lIns="95582" tIns="47790" rIns="95582" bIns="47790">
            <a:spAutoFit/>
          </a:bodyPr>
          <a:lstStyle>
            <a:lvl1pPr defTabSz="955675">
              <a:defRPr sz="2800">
                <a:solidFill>
                  <a:schemeClr val="tx1"/>
                </a:solidFill>
                <a:latin typeface="Arial" panose="020B0604020202020204" pitchFamily="34" charset="0"/>
              </a:defRPr>
            </a:lvl1pPr>
            <a:lvl2pPr marL="742950" indent="-285750" defTabSz="955675">
              <a:defRPr sz="2800">
                <a:solidFill>
                  <a:schemeClr val="tx1"/>
                </a:solidFill>
                <a:latin typeface="Arial" panose="020B0604020202020204" pitchFamily="34" charset="0"/>
              </a:defRPr>
            </a:lvl2pPr>
            <a:lvl3pPr marL="1143000" indent="-228600" defTabSz="955675">
              <a:defRPr sz="2800">
                <a:solidFill>
                  <a:schemeClr val="tx1"/>
                </a:solidFill>
                <a:latin typeface="Arial" panose="020B0604020202020204" pitchFamily="34" charset="0"/>
              </a:defRPr>
            </a:lvl3pPr>
            <a:lvl4pPr marL="1600200" indent="-228600" defTabSz="955675">
              <a:defRPr sz="2800">
                <a:solidFill>
                  <a:schemeClr val="tx1"/>
                </a:solidFill>
                <a:latin typeface="Arial" panose="020B0604020202020204" pitchFamily="34" charset="0"/>
              </a:defRPr>
            </a:lvl4pPr>
            <a:lvl5pPr marL="2057400" indent="-228600" defTabSz="955675">
              <a:defRPr sz="2800">
                <a:solidFill>
                  <a:schemeClr val="tx1"/>
                </a:solidFill>
                <a:latin typeface="Arial" panose="020B0604020202020204" pitchFamily="34" charset="0"/>
              </a:defRPr>
            </a:lvl5pPr>
            <a:lvl6pPr marL="2514600" indent="-228600" defTabSz="955675"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55675"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55675"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55675" eaLnBrk="0" fontAlgn="base" hangingPunct="0">
              <a:spcBef>
                <a:spcPct val="0"/>
              </a:spcBef>
              <a:spcAft>
                <a:spcPct val="0"/>
              </a:spcAft>
              <a:defRPr sz="2800">
                <a:solidFill>
                  <a:schemeClr val="tx1"/>
                </a:solidFill>
                <a:latin typeface="Arial" panose="020B0604020202020204" pitchFamily="34" charset="0"/>
              </a:defRPr>
            </a:lvl9pPr>
          </a:lstStyle>
          <a:p>
            <a:pPr>
              <a:defRPr/>
            </a:pPr>
            <a:fld id="{A0F465C1-3C4A-42E6-9BC4-64FA7C7001F1}" type="slidenum">
              <a:rPr lang="en-US" altLang="en-US" sz="1500">
                <a:latin typeface="Times New Roman" panose="02020603050405020304" pitchFamily="18" charset="0"/>
              </a:rPr>
              <a:pPr>
                <a:defRPr/>
              </a:pPr>
              <a:t>‹#›</a:t>
            </a:fld>
            <a:endParaRPr lang="en-US" altLang="en-US" sz="1500">
              <a:latin typeface="Times New Roman" panose="02020603050405020304" pitchFamily="18" charset="0"/>
            </a:endParaRPr>
          </a:p>
        </p:txBody>
      </p:sp>
    </p:spTree>
    <p:extLst>
      <p:ext uri="{BB962C8B-B14F-4D97-AF65-F5344CB8AC3E}">
        <p14:creationId xmlns:p14="http://schemas.microsoft.com/office/powerpoint/2010/main" val="1578240414"/>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74725" y="4560888"/>
            <a:ext cx="5365750" cy="4319587"/>
          </a:xfrm>
          <a:prstGeom prst="rect">
            <a:avLst/>
          </a:prstGeom>
          <a:noFill/>
          <a:ln>
            <a:noFill/>
          </a:ln>
          <a:effectLst/>
        </p:spPr>
        <p:txBody>
          <a:bodyPr vert="horz" wrap="square" lIns="94586" tIns="46463" rIns="94586" bIns="4646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233488" y="887413"/>
            <a:ext cx="4845050" cy="3225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903834352"/>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1982788" y="457200"/>
            <a:ext cx="3319462" cy="2209800"/>
          </a:xfrm>
          <a:ln/>
        </p:spPr>
      </p:sp>
      <p:sp>
        <p:nvSpPr>
          <p:cNvPr id="6147" name="Rectangle 3"/>
          <p:cNvSpPr>
            <a:spLocks noGrp="1" noChangeArrowheads="1"/>
          </p:cNvSpPr>
          <p:nvPr>
            <p:ph type="body" idx="1"/>
          </p:nvPr>
        </p:nvSpPr>
        <p:spPr>
          <a:xfrm>
            <a:off x="304800" y="2819400"/>
            <a:ext cx="7010400" cy="6629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42975"/>
            <a:endParaRPr lang="en-US" altLang="en-US" dirty="0"/>
          </a:p>
        </p:txBody>
      </p:sp>
    </p:spTree>
    <p:extLst>
      <p:ext uri="{BB962C8B-B14F-4D97-AF65-F5344CB8AC3E}">
        <p14:creationId xmlns:p14="http://schemas.microsoft.com/office/powerpoint/2010/main" val="3702044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xfrm>
            <a:off x="196850" y="4332288"/>
            <a:ext cx="7000875" cy="5268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0957654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Rot="1" noChangeAspect="1" noChangeArrowheads="1" noTextEdit="1"/>
          </p:cNvSpPr>
          <p:nvPr>
            <p:ph type="sldImg"/>
          </p:nvPr>
        </p:nvSpPr>
        <p:spPr>
          <a:xfrm>
            <a:off x="954088" y="719138"/>
            <a:ext cx="5407025" cy="3600450"/>
          </a:xfrm>
          <a:ln/>
        </p:spPr>
      </p:sp>
      <p:sp>
        <p:nvSpPr>
          <p:cNvPr id="229379" name="Rectangle 3"/>
          <p:cNvSpPr>
            <a:spLocks noGrp="1" noChangeArrowheads="1"/>
          </p:cNvSpPr>
          <p:nvPr>
            <p:ph type="body" idx="1"/>
          </p:nvPr>
        </p:nvSpPr>
        <p:spPr>
          <a:xfrm>
            <a:off x="731838" y="4560888"/>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44977640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Rot="1" noChangeAspect="1" noChangeArrowheads="1" noTextEdit="1"/>
          </p:cNvSpPr>
          <p:nvPr>
            <p:ph type="sldImg"/>
          </p:nvPr>
        </p:nvSpPr>
        <p:spPr>
          <a:xfrm>
            <a:off x="954088" y="719138"/>
            <a:ext cx="5407025" cy="3600450"/>
          </a:xfrm>
          <a:ln/>
        </p:spPr>
      </p:sp>
      <p:sp>
        <p:nvSpPr>
          <p:cNvPr id="231427" name="Rectangle 3"/>
          <p:cNvSpPr>
            <a:spLocks noGrp="1" noChangeArrowheads="1"/>
          </p:cNvSpPr>
          <p:nvPr>
            <p:ph type="body" idx="1"/>
          </p:nvPr>
        </p:nvSpPr>
        <p:spPr>
          <a:xfrm>
            <a:off x="228600" y="4560888"/>
            <a:ext cx="6629400" cy="3897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5608116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Rot="1" noChangeAspect="1" noChangeArrowheads="1" noTextEdit="1"/>
          </p:cNvSpPr>
          <p:nvPr>
            <p:ph type="sldImg"/>
          </p:nvPr>
        </p:nvSpPr>
        <p:spPr>
          <a:ln/>
        </p:spPr>
      </p:sp>
      <p:sp>
        <p:nvSpPr>
          <p:cNvPr id="233475" name="Rectangle 3"/>
          <p:cNvSpPr>
            <a:spLocks noGrp="1" noChangeArrowheads="1"/>
          </p:cNvSpPr>
          <p:nvPr>
            <p:ph type="body" idx="1"/>
          </p:nvPr>
        </p:nvSpPr>
        <p:spPr>
          <a:xfrm>
            <a:off x="533400" y="4560888"/>
            <a:ext cx="6324600" cy="4735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tabLst>
                <a:tab pos="468313" algn="l"/>
                <a:tab pos="938213" algn="l"/>
                <a:tab pos="1408113" algn="l"/>
                <a:tab pos="1878013" algn="l"/>
                <a:tab pos="2347913" algn="l"/>
                <a:tab pos="2817813" algn="l"/>
                <a:tab pos="3287713" algn="l"/>
                <a:tab pos="3757613" algn="l"/>
                <a:tab pos="4697413" algn="l"/>
                <a:tab pos="5637213" algn="l"/>
                <a:tab pos="6577013" algn="l"/>
              </a:tabLst>
            </a:pPr>
            <a:endParaRPr lang="en-US" altLang="en-US"/>
          </a:p>
        </p:txBody>
      </p:sp>
    </p:spTree>
    <p:extLst>
      <p:ext uri="{BB962C8B-B14F-4D97-AF65-F5344CB8AC3E}">
        <p14:creationId xmlns:p14="http://schemas.microsoft.com/office/powerpoint/2010/main" val="402967042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Rot="1" noChangeAspect="1" noChangeArrowheads="1" noTextEdit="1"/>
          </p:cNvSpPr>
          <p:nvPr>
            <p:ph type="sldImg"/>
          </p:nvPr>
        </p:nvSpPr>
        <p:spPr>
          <a:ln/>
        </p:spPr>
      </p:sp>
      <p:sp>
        <p:nvSpPr>
          <p:cNvPr id="235523" name="Rectangle 3"/>
          <p:cNvSpPr>
            <a:spLocks noGrp="1" noChangeArrowheads="1"/>
          </p:cNvSpPr>
          <p:nvPr>
            <p:ph type="body" idx="1"/>
          </p:nvPr>
        </p:nvSpPr>
        <p:spPr>
          <a:xfrm>
            <a:off x="590550" y="4560888"/>
            <a:ext cx="6134100"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43730368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Rot="1" noChangeAspect="1" noChangeArrowheads="1" noTextEdit="1"/>
          </p:cNvSpPr>
          <p:nvPr>
            <p:ph type="sldImg"/>
          </p:nvPr>
        </p:nvSpPr>
        <p:spPr>
          <a:ln/>
        </p:spPr>
      </p:sp>
      <p:sp>
        <p:nvSpPr>
          <p:cNvPr id="237571" name="Rectangle 3"/>
          <p:cNvSpPr>
            <a:spLocks noGrp="1" noChangeArrowheads="1"/>
          </p:cNvSpPr>
          <p:nvPr>
            <p:ph type="body" idx="1"/>
          </p:nvPr>
        </p:nvSpPr>
        <p:spPr>
          <a:xfrm>
            <a:off x="590550" y="4560888"/>
            <a:ext cx="6450013"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70619906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6159091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3"/>
          <p:cNvSpPr>
            <a:spLocks noGrp="1" noRot="1" noChangeAspect="1" noChangeArrowheads="1" noTextEdit="1"/>
          </p:cNvSpPr>
          <p:nvPr>
            <p:ph type="sldImg"/>
          </p:nvPr>
        </p:nvSpPr>
        <p:spPr>
          <a:ln/>
        </p:spPr>
      </p:sp>
      <p:sp>
        <p:nvSpPr>
          <p:cNvPr id="239619" name="Rectangle 4"/>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76142038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Rot="1" noChangeAspect="1" noChangeArrowheads="1" noTextEdit="1"/>
          </p:cNvSpPr>
          <p:nvPr>
            <p:ph type="sldImg"/>
          </p:nvPr>
        </p:nvSpPr>
        <p:spPr>
          <a:xfrm>
            <a:off x="57150" y="546100"/>
            <a:ext cx="5411788" cy="3602038"/>
          </a:xfrm>
          <a:solidFill>
            <a:srgbClr val="FFFFFF"/>
          </a:solidFill>
          <a:ln/>
        </p:spPr>
      </p:sp>
      <p:sp>
        <p:nvSpPr>
          <p:cNvPr id="241667" name="Rectangle 3"/>
          <p:cNvSpPr>
            <a:spLocks noGrp="1" noChangeArrowheads="1"/>
          </p:cNvSpPr>
          <p:nvPr>
            <p:ph type="body" idx="1"/>
          </p:nvPr>
        </p:nvSpPr>
        <p:spPr>
          <a:xfrm>
            <a:off x="406400" y="4483100"/>
            <a:ext cx="6502400" cy="5118100"/>
          </a:xfr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41668" name="Rectangle 4"/>
          <p:cNvSpPr>
            <a:spLocks noChangeArrowheads="1"/>
          </p:cNvSpPr>
          <p:nvPr/>
        </p:nvSpPr>
        <p:spPr bwMode="auto">
          <a:xfrm>
            <a:off x="5859463" y="1851025"/>
            <a:ext cx="112395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7130" tIns="48565" rIns="97130" bIns="48565">
            <a:spAutoFit/>
          </a:bodyPr>
          <a:lstStyle>
            <a:lvl1pPr defTabSz="944563">
              <a:defRPr sz="2800">
                <a:solidFill>
                  <a:schemeClr val="tx1"/>
                </a:solidFill>
                <a:latin typeface="Arial" panose="020B0604020202020204" pitchFamily="34" charset="0"/>
              </a:defRPr>
            </a:lvl1pPr>
            <a:lvl2pPr marL="742950" indent="-285750" defTabSz="944563">
              <a:defRPr sz="2800">
                <a:solidFill>
                  <a:schemeClr val="tx1"/>
                </a:solidFill>
                <a:latin typeface="Arial" panose="020B0604020202020204" pitchFamily="34" charset="0"/>
              </a:defRPr>
            </a:lvl2pPr>
            <a:lvl3pPr marL="1143000" indent="-228600" defTabSz="944563">
              <a:defRPr sz="2800">
                <a:solidFill>
                  <a:schemeClr val="tx1"/>
                </a:solidFill>
                <a:latin typeface="Arial" panose="020B0604020202020204" pitchFamily="34" charset="0"/>
              </a:defRPr>
            </a:lvl3pPr>
            <a:lvl4pPr marL="1600200" indent="-228600" defTabSz="944563">
              <a:defRPr sz="2800">
                <a:solidFill>
                  <a:schemeClr val="tx1"/>
                </a:solidFill>
                <a:latin typeface="Arial" panose="020B0604020202020204" pitchFamily="34" charset="0"/>
              </a:defRPr>
            </a:lvl4pPr>
            <a:lvl5pPr marL="2057400" indent="-228600" defTabSz="944563">
              <a:defRPr sz="2800">
                <a:solidFill>
                  <a:schemeClr val="tx1"/>
                </a:solidFill>
                <a:latin typeface="Arial" panose="020B0604020202020204" pitchFamily="34" charset="0"/>
              </a:defRPr>
            </a:lvl5pPr>
            <a:lvl6pPr marL="2514600" indent="-228600" defTabSz="944563"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4563"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4563"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4563"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sz="2600" b="1">
                <a:solidFill>
                  <a:srgbClr val="FF9900"/>
                </a:solidFill>
              </a:rPr>
              <a:t>TQ 25</a:t>
            </a:r>
          </a:p>
        </p:txBody>
      </p:sp>
    </p:spTree>
    <p:extLst>
      <p:ext uri="{BB962C8B-B14F-4D97-AF65-F5344CB8AC3E}">
        <p14:creationId xmlns:p14="http://schemas.microsoft.com/office/powerpoint/2010/main" val="232605407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Rot="1" noChangeAspect="1" noChangeArrowheads="1" noTextEdit="1"/>
          </p:cNvSpPr>
          <p:nvPr>
            <p:ph type="sldImg"/>
          </p:nvPr>
        </p:nvSpPr>
        <p:spPr>
          <a:ln/>
        </p:spPr>
      </p:sp>
      <p:sp>
        <p:nvSpPr>
          <p:cNvPr id="22016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50507837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051"/>
          <p:cNvSpPr>
            <a:spLocks noGrp="1" noRot="1" noChangeAspect="1" noChangeArrowheads="1" noTextEdit="1"/>
          </p:cNvSpPr>
          <p:nvPr>
            <p:ph type="sldImg"/>
          </p:nvPr>
        </p:nvSpPr>
        <p:spPr>
          <a:ln/>
        </p:spPr>
      </p:sp>
      <p:sp>
        <p:nvSpPr>
          <p:cNvPr id="247811" name="Rectangle 2052"/>
          <p:cNvSpPr>
            <a:spLocks noGrp="1" noChangeArrowheads="1"/>
          </p:cNvSpPr>
          <p:nvPr>
            <p:ph type="body" idx="1"/>
          </p:nvPr>
        </p:nvSpPr>
        <p:spPr>
          <a:xfrm>
            <a:off x="196850" y="4560888"/>
            <a:ext cx="7000875"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8064171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954088" y="720725"/>
            <a:ext cx="5407025" cy="3598863"/>
          </a:xfrm>
          <a:ln/>
        </p:spPr>
      </p:sp>
      <p:sp>
        <p:nvSpPr>
          <p:cNvPr id="30723" name="Rectangle 3"/>
          <p:cNvSpPr>
            <a:spLocks noGrp="1" noChangeArrowheads="1"/>
          </p:cNvSpPr>
          <p:nvPr>
            <p:ph type="body" idx="1"/>
          </p:nvPr>
        </p:nvSpPr>
        <p:spPr>
          <a:xfrm>
            <a:off x="196850" y="4560888"/>
            <a:ext cx="7118350" cy="4767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730" tIns="47364" rIns="94730" bIns="47364"/>
          <a:lstStyle/>
          <a:p>
            <a:endParaRPr lang="en-US" altLang="en-US" dirty="0"/>
          </a:p>
        </p:txBody>
      </p:sp>
    </p:spTree>
    <p:extLst>
      <p:ext uri="{BB962C8B-B14F-4D97-AF65-F5344CB8AC3E}">
        <p14:creationId xmlns:p14="http://schemas.microsoft.com/office/powerpoint/2010/main" val="268786611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Rot="1" noChangeAspect="1" noChangeArrowheads="1" noTextEdit="1"/>
          </p:cNvSpPr>
          <p:nvPr>
            <p:ph type="sldImg"/>
          </p:nvPr>
        </p:nvSpPr>
        <p:spPr>
          <a:ln/>
        </p:spPr>
      </p:sp>
      <p:sp>
        <p:nvSpPr>
          <p:cNvPr id="24985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3965175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Rot="1" noChangeAspect="1" noChangeArrowheads="1" noTextEdit="1"/>
          </p:cNvSpPr>
          <p:nvPr>
            <p:ph type="sldImg"/>
          </p:nvPr>
        </p:nvSpPr>
        <p:spPr>
          <a:ln/>
        </p:spPr>
      </p:sp>
      <p:sp>
        <p:nvSpPr>
          <p:cNvPr id="251907" name="Rectangle 3"/>
          <p:cNvSpPr>
            <a:spLocks noGrp="1" noChangeArrowheads="1"/>
          </p:cNvSpPr>
          <p:nvPr>
            <p:ph type="body" idx="1"/>
          </p:nvPr>
        </p:nvSpPr>
        <p:spPr>
          <a:xfrm>
            <a:off x="433388" y="4560888"/>
            <a:ext cx="6684962" cy="4532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410055474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Rot="1" noChangeAspect="1" noChangeArrowheads="1" noTextEdit="1"/>
          </p:cNvSpPr>
          <p:nvPr>
            <p:ph type="sldImg"/>
          </p:nvPr>
        </p:nvSpPr>
        <p:spPr>
          <a:ln/>
        </p:spPr>
      </p:sp>
      <p:sp>
        <p:nvSpPr>
          <p:cNvPr id="253955" name="Rectangle 3"/>
          <p:cNvSpPr>
            <a:spLocks noGrp="1" noChangeArrowheads="1"/>
          </p:cNvSpPr>
          <p:nvPr>
            <p:ph type="body" idx="1"/>
          </p:nvPr>
        </p:nvSpPr>
        <p:spPr>
          <a:xfrm>
            <a:off x="354013" y="4560888"/>
            <a:ext cx="5986462"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30069799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Rot="1" noChangeAspect="1" noChangeArrowheads="1" noTextEdit="1"/>
          </p:cNvSpPr>
          <p:nvPr>
            <p:ph type="sldImg"/>
          </p:nvPr>
        </p:nvSpPr>
        <p:spPr>
          <a:ln/>
        </p:spPr>
      </p:sp>
      <p:sp>
        <p:nvSpPr>
          <p:cNvPr id="256003" name="Rectangle 3"/>
          <p:cNvSpPr>
            <a:spLocks noGrp="1" noChangeArrowheads="1"/>
          </p:cNvSpPr>
          <p:nvPr>
            <p:ph type="body" idx="1"/>
          </p:nvPr>
        </p:nvSpPr>
        <p:spPr>
          <a:xfrm>
            <a:off x="433388" y="4560888"/>
            <a:ext cx="5907087"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83175754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p:cNvSpPr>
            <a:spLocks noGrp="1" noRot="1" noChangeAspect="1" noChangeArrowheads="1" noTextEdit="1"/>
          </p:cNvSpPr>
          <p:nvPr>
            <p:ph type="sldImg"/>
          </p:nvPr>
        </p:nvSpPr>
        <p:spPr>
          <a:ln/>
        </p:spPr>
      </p:sp>
      <p:sp>
        <p:nvSpPr>
          <p:cNvPr id="258051" name="Rectangle 3"/>
          <p:cNvSpPr>
            <a:spLocks noGrp="1" noChangeArrowheads="1"/>
          </p:cNvSpPr>
          <p:nvPr>
            <p:ph type="body" idx="1"/>
          </p:nvPr>
        </p:nvSpPr>
        <p:spPr>
          <a:xfrm>
            <a:off x="433388" y="4560888"/>
            <a:ext cx="6684962" cy="4532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23649811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Rot="1" noChangeAspect="1" noChangeArrowheads="1" noTextEdit="1"/>
          </p:cNvSpPr>
          <p:nvPr>
            <p:ph type="sldImg"/>
          </p:nvPr>
        </p:nvSpPr>
        <p:spPr>
          <a:ln/>
        </p:spPr>
      </p:sp>
      <p:sp>
        <p:nvSpPr>
          <p:cNvPr id="260099" name="Rectangle 3"/>
          <p:cNvSpPr>
            <a:spLocks noGrp="1" noChangeArrowheads="1"/>
          </p:cNvSpPr>
          <p:nvPr>
            <p:ph type="body" idx="1"/>
          </p:nvPr>
        </p:nvSpPr>
        <p:spPr>
          <a:xfrm>
            <a:off x="590550" y="4560888"/>
            <a:ext cx="5749925"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15964255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a:ln/>
        </p:spPr>
      </p:sp>
      <p:sp>
        <p:nvSpPr>
          <p:cNvPr id="262147" name="Rectangle 3"/>
          <p:cNvSpPr>
            <a:spLocks noGrp="1" noChangeArrowheads="1"/>
          </p:cNvSpPr>
          <p:nvPr>
            <p:ph type="body" idx="1"/>
          </p:nvPr>
        </p:nvSpPr>
        <p:spPr>
          <a:xfrm>
            <a:off x="433388" y="4560888"/>
            <a:ext cx="6684962" cy="4689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92345985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Rot="1" noChangeAspect="1" noChangeArrowheads="1" noTextEdit="1"/>
          </p:cNvSpPr>
          <p:nvPr>
            <p:ph type="sldImg"/>
          </p:nvPr>
        </p:nvSpPr>
        <p:spPr>
          <a:ln/>
        </p:spPr>
      </p:sp>
      <p:sp>
        <p:nvSpPr>
          <p:cNvPr id="264195" name="Rectangle 3"/>
          <p:cNvSpPr>
            <a:spLocks noGrp="1" noChangeArrowheads="1"/>
          </p:cNvSpPr>
          <p:nvPr>
            <p:ph type="body" idx="1"/>
          </p:nvPr>
        </p:nvSpPr>
        <p:spPr>
          <a:xfrm>
            <a:off x="274638" y="4560888"/>
            <a:ext cx="6843712" cy="4689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0724290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Rot="1" noChangeAspect="1" noChangeArrowheads="1" noTextEdit="1"/>
          </p:cNvSpPr>
          <p:nvPr>
            <p:ph type="sldImg"/>
          </p:nvPr>
        </p:nvSpPr>
        <p:spPr>
          <a:xfrm>
            <a:off x="954088" y="722313"/>
            <a:ext cx="5407025" cy="3598862"/>
          </a:xfrm>
          <a:ln/>
        </p:spPr>
      </p:sp>
      <p:sp>
        <p:nvSpPr>
          <p:cNvPr id="278532" name="Rectangle 3"/>
          <p:cNvSpPr>
            <a:spLocks noGrp="1" noChangeArrowheads="1"/>
          </p:cNvSpPr>
          <p:nvPr>
            <p:ph type="body" idx="1"/>
          </p:nvPr>
        </p:nvSpPr>
        <p:spPr>
          <a:xfrm>
            <a:off x="228600" y="4565650"/>
            <a:ext cx="6553200" cy="4273550"/>
          </a:xfrm>
        </p:spPr>
        <p:txBody>
          <a:bodyPr/>
          <a:lstStyle/>
          <a:p>
            <a:pPr>
              <a:defRPr/>
            </a:pPr>
            <a:endParaRPr lang="en-US" dirty="0"/>
          </a:p>
        </p:txBody>
      </p:sp>
    </p:spTree>
    <p:extLst>
      <p:ext uri="{BB962C8B-B14F-4D97-AF65-F5344CB8AC3E}">
        <p14:creationId xmlns:p14="http://schemas.microsoft.com/office/powerpoint/2010/main" val="177813430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1027"/>
          <p:cNvSpPr>
            <a:spLocks noGrp="1" noRot="1" noChangeAspect="1" noChangeArrowheads="1" noTextEdit="1"/>
          </p:cNvSpPr>
          <p:nvPr>
            <p:ph type="sldImg"/>
          </p:nvPr>
        </p:nvSpPr>
        <p:spPr>
          <a:ln/>
        </p:spPr>
      </p:sp>
      <p:sp>
        <p:nvSpPr>
          <p:cNvPr id="268291" name="Rectangle 1028"/>
          <p:cNvSpPr>
            <a:spLocks noGrp="1" noChangeArrowheads="1"/>
          </p:cNvSpPr>
          <p:nvPr>
            <p:ph type="body" idx="1"/>
          </p:nvPr>
        </p:nvSpPr>
        <p:spPr>
          <a:xfrm>
            <a:off x="511175" y="4560888"/>
            <a:ext cx="6575425" cy="44307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8817082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71358420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Rot="1" noChangeAspect="1" noChangeArrowheads="1" noTextEdit="1"/>
          </p:cNvSpPr>
          <p:nvPr>
            <p:ph type="sldImg"/>
          </p:nvPr>
        </p:nvSpPr>
        <p:spPr>
          <a:ln/>
        </p:spPr>
      </p:sp>
      <p:sp>
        <p:nvSpPr>
          <p:cNvPr id="270339" name="Rectangle 3"/>
          <p:cNvSpPr>
            <a:spLocks noGrp="1" noChangeArrowheads="1"/>
          </p:cNvSpPr>
          <p:nvPr>
            <p:ph type="body" idx="1"/>
          </p:nvPr>
        </p:nvSpPr>
        <p:spPr>
          <a:xfrm>
            <a:off x="354013" y="4560888"/>
            <a:ext cx="6764337" cy="4532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4921167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Rot="1" noChangeAspect="1" noChangeArrowheads="1" noTextEdit="1"/>
          </p:cNvSpPr>
          <p:nvPr>
            <p:ph type="sldImg"/>
          </p:nvPr>
        </p:nvSpPr>
        <p:spPr>
          <a:ln/>
        </p:spPr>
      </p:sp>
      <p:sp>
        <p:nvSpPr>
          <p:cNvPr id="272387" name="Rectangle 3"/>
          <p:cNvSpPr>
            <a:spLocks noGrp="1" noChangeArrowheads="1"/>
          </p:cNvSpPr>
          <p:nvPr>
            <p:ph type="body" idx="1"/>
          </p:nvPr>
        </p:nvSpPr>
        <p:spPr>
          <a:xfrm>
            <a:off x="196850" y="4565650"/>
            <a:ext cx="7000875" cy="47625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79907902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Rot="1" noChangeAspect="1" noChangeArrowheads="1" noTextEdit="1"/>
          </p:cNvSpPr>
          <p:nvPr>
            <p:ph type="sldImg"/>
          </p:nvPr>
        </p:nvSpPr>
        <p:spPr>
          <a:xfrm>
            <a:off x="957263" y="720725"/>
            <a:ext cx="5405437" cy="3598863"/>
          </a:xfrm>
          <a:ln/>
        </p:spPr>
      </p:sp>
      <p:sp>
        <p:nvSpPr>
          <p:cNvPr id="274435" name="Rectangle 3"/>
          <p:cNvSpPr>
            <a:spLocks noGrp="1" noChangeArrowheads="1"/>
          </p:cNvSpPr>
          <p:nvPr>
            <p:ph type="body" idx="1"/>
          </p:nvPr>
        </p:nvSpPr>
        <p:spPr>
          <a:xfrm>
            <a:off x="354013" y="4565650"/>
            <a:ext cx="6843712" cy="47625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87789451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3"/>
          <p:cNvSpPr>
            <a:spLocks noGrp="1" noRot="1" noChangeAspect="1" noChangeArrowheads="1" noTextEdit="1"/>
          </p:cNvSpPr>
          <p:nvPr>
            <p:ph type="sldImg"/>
          </p:nvPr>
        </p:nvSpPr>
        <p:spPr>
          <a:ln/>
        </p:spPr>
      </p:sp>
      <p:sp>
        <p:nvSpPr>
          <p:cNvPr id="276483" name="Rectangle 4"/>
          <p:cNvSpPr>
            <a:spLocks noGrp="1" noChangeArrowheads="1"/>
          </p:cNvSpPr>
          <p:nvPr>
            <p:ph type="body" idx="1"/>
          </p:nvPr>
        </p:nvSpPr>
        <p:spPr>
          <a:xfrm>
            <a:off x="354013" y="4560888"/>
            <a:ext cx="6764337" cy="4767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27850085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Rot="1" noChangeAspect="1" noChangeArrowheads="1" noTextEdit="1"/>
          </p:cNvSpPr>
          <p:nvPr>
            <p:ph type="sldImg"/>
          </p:nvPr>
        </p:nvSpPr>
        <p:spPr>
          <a:ln/>
        </p:spPr>
      </p:sp>
      <p:sp>
        <p:nvSpPr>
          <p:cNvPr id="278531" name="Rectangle 3"/>
          <p:cNvSpPr>
            <a:spLocks noGrp="1" noChangeArrowheads="1"/>
          </p:cNvSpPr>
          <p:nvPr>
            <p:ph type="body" idx="1"/>
          </p:nvPr>
        </p:nvSpPr>
        <p:spPr>
          <a:xfrm>
            <a:off x="196850" y="4560888"/>
            <a:ext cx="7118350" cy="4845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93569219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Rot="1" noChangeAspect="1" noChangeArrowheads="1" noTextEdit="1"/>
          </p:cNvSpPr>
          <p:nvPr>
            <p:ph type="sldImg"/>
          </p:nvPr>
        </p:nvSpPr>
        <p:spPr>
          <a:ln/>
        </p:spPr>
      </p:sp>
      <p:sp>
        <p:nvSpPr>
          <p:cNvPr id="280579" name="Rectangle 3"/>
          <p:cNvSpPr>
            <a:spLocks noGrp="1" noChangeArrowheads="1"/>
          </p:cNvSpPr>
          <p:nvPr>
            <p:ph type="body" idx="1"/>
          </p:nvPr>
        </p:nvSpPr>
        <p:spPr>
          <a:xfrm>
            <a:off x="381000" y="4254500"/>
            <a:ext cx="6477000" cy="4935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68490483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noRot="1" noChangeAspect="1" noChangeArrowheads="1" noTextEdit="1"/>
          </p:cNvSpPr>
          <p:nvPr>
            <p:ph type="sldImg"/>
          </p:nvPr>
        </p:nvSpPr>
        <p:spPr>
          <a:ln/>
        </p:spPr>
      </p:sp>
      <p:sp>
        <p:nvSpPr>
          <p:cNvPr id="282627" name="Rectangle 3"/>
          <p:cNvSpPr>
            <a:spLocks noGrp="1" noChangeArrowheads="1"/>
          </p:cNvSpPr>
          <p:nvPr>
            <p:ph type="body" idx="1"/>
          </p:nvPr>
        </p:nvSpPr>
        <p:spPr>
          <a:xfrm>
            <a:off x="974725" y="4560888"/>
            <a:ext cx="5807075"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88323567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xfrm>
            <a:off x="590550" y="4560888"/>
            <a:ext cx="6291263" cy="4454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38179277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noRot="1" noChangeAspect="1" noChangeArrowheads="1" noTextEdit="1"/>
          </p:cNvSpPr>
          <p:nvPr>
            <p:ph type="sldImg"/>
          </p:nvPr>
        </p:nvSpPr>
        <p:spPr>
          <a:ln/>
        </p:spPr>
      </p:sp>
      <p:sp>
        <p:nvSpPr>
          <p:cNvPr id="286723" name="Rectangle 3"/>
          <p:cNvSpPr>
            <a:spLocks noGrp="1" noChangeArrowheads="1"/>
          </p:cNvSpPr>
          <p:nvPr>
            <p:ph type="body" idx="1"/>
          </p:nvPr>
        </p:nvSpPr>
        <p:spPr>
          <a:xfrm>
            <a:off x="609600" y="4560888"/>
            <a:ext cx="6019800" cy="3897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4409521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noRot="1" noChangeAspect="1" noChangeArrowheads="1" noTextEdit="1"/>
          </p:cNvSpPr>
          <p:nvPr>
            <p:ph type="sldImg"/>
          </p:nvPr>
        </p:nvSpPr>
        <p:spPr>
          <a:ln/>
        </p:spPr>
      </p:sp>
      <p:sp>
        <p:nvSpPr>
          <p:cNvPr id="288771" name="Rectangle 3"/>
          <p:cNvSpPr>
            <a:spLocks noGrp="1" noChangeArrowheads="1"/>
          </p:cNvSpPr>
          <p:nvPr>
            <p:ph type="body" idx="1"/>
          </p:nvPr>
        </p:nvSpPr>
        <p:spPr>
          <a:xfrm>
            <a:off x="590550" y="4560888"/>
            <a:ext cx="6291263" cy="3821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41658222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Rot="1" noChangeAspect="1" noChangeArrowheads="1" noTextEdit="1"/>
          </p:cNvSpPr>
          <p:nvPr>
            <p:ph type="sldImg"/>
          </p:nvPr>
        </p:nvSpPr>
        <p:spPr>
          <a:ln/>
        </p:spPr>
      </p:sp>
      <p:sp>
        <p:nvSpPr>
          <p:cNvPr id="36867" name="Rectangle 4"/>
          <p:cNvSpPr>
            <a:spLocks noGrp="1" noChangeArrowheads="1"/>
          </p:cNvSpPr>
          <p:nvPr>
            <p:ph type="body" idx="1"/>
          </p:nvPr>
        </p:nvSpPr>
        <p:spPr>
          <a:xfrm>
            <a:off x="196850" y="4254500"/>
            <a:ext cx="7078663" cy="5229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03207272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Rot="1" noChangeAspect="1" noChangeArrowheads="1" noTextEdit="1"/>
          </p:cNvSpPr>
          <p:nvPr>
            <p:ph type="sldImg"/>
          </p:nvPr>
        </p:nvSpPr>
        <p:spPr>
          <a:ln/>
        </p:spPr>
      </p:sp>
      <p:sp>
        <p:nvSpPr>
          <p:cNvPr id="290819" name="Rectangle 3"/>
          <p:cNvSpPr>
            <a:spLocks noGrp="1" noChangeArrowheads="1"/>
          </p:cNvSpPr>
          <p:nvPr>
            <p:ph type="body" idx="1"/>
          </p:nvPr>
        </p:nvSpPr>
        <p:spPr>
          <a:xfrm>
            <a:off x="457200" y="4572000"/>
            <a:ext cx="6248400" cy="457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53254895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Rot="1" noChangeAspect="1" noChangeArrowheads="1" noTextEdit="1"/>
          </p:cNvSpPr>
          <p:nvPr>
            <p:ph type="sldImg"/>
          </p:nvPr>
        </p:nvSpPr>
        <p:spPr>
          <a:xfrm>
            <a:off x="528638" y="819150"/>
            <a:ext cx="4845050" cy="3225800"/>
          </a:xfrm>
          <a:ln/>
        </p:spPr>
      </p:sp>
      <p:sp>
        <p:nvSpPr>
          <p:cNvPr id="292867" name="Rectangle 3"/>
          <p:cNvSpPr>
            <a:spLocks noGrp="1" noChangeArrowheads="1"/>
          </p:cNvSpPr>
          <p:nvPr>
            <p:ph type="body" idx="1"/>
          </p:nvPr>
        </p:nvSpPr>
        <p:spPr>
          <a:xfrm>
            <a:off x="228600" y="4495800"/>
            <a:ext cx="6705600" cy="457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92868" name="Rectangle 1"/>
          <p:cNvSpPr>
            <a:spLocks noChangeArrowheads="1"/>
          </p:cNvSpPr>
          <p:nvPr/>
        </p:nvSpPr>
        <p:spPr bwMode="auto">
          <a:xfrm>
            <a:off x="5781675" y="2068513"/>
            <a:ext cx="1220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F9900"/>
                </a:solidFill>
              </a:rPr>
              <a:t>TQ 23</a:t>
            </a:r>
          </a:p>
        </p:txBody>
      </p:sp>
    </p:spTree>
    <p:extLst>
      <p:ext uri="{BB962C8B-B14F-4D97-AF65-F5344CB8AC3E}">
        <p14:creationId xmlns:p14="http://schemas.microsoft.com/office/powerpoint/2010/main" val="1701228304"/>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Rot="1" noChangeAspect="1" noChangeArrowheads="1" noTextEdit="1"/>
          </p:cNvSpPr>
          <p:nvPr>
            <p:ph type="sldImg"/>
          </p:nvPr>
        </p:nvSpPr>
        <p:spPr>
          <a:ln/>
        </p:spPr>
      </p:sp>
      <p:sp>
        <p:nvSpPr>
          <p:cNvPr id="29491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23070793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Rot="1" noChangeAspect="1" noChangeArrowheads="1" noTextEdit="1"/>
          </p:cNvSpPr>
          <p:nvPr>
            <p:ph type="sldImg"/>
          </p:nvPr>
        </p:nvSpPr>
        <p:spPr>
          <a:xfrm>
            <a:off x="530225" y="741363"/>
            <a:ext cx="4841875" cy="3224212"/>
          </a:xfrm>
          <a:ln/>
        </p:spPr>
      </p:sp>
      <p:sp>
        <p:nvSpPr>
          <p:cNvPr id="296963" name="Rectangle 3"/>
          <p:cNvSpPr>
            <a:spLocks noGrp="1" noChangeArrowheads="1"/>
          </p:cNvSpPr>
          <p:nvPr>
            <p:ph type="body" idx="1"/>
          </p:nvPr>
        </p:nvSpPr>
        <p:spPr>
          <a:xfrm>
            <a:off x="609600" y="4410075"/>
            <a:ext cx="5791200" cy="3895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96964" name="Rectangle 1"/>
          <p:cNvSpPr>
            <a:spLocks noChangeArrowheads="1"/>
          </p:cNvSpPr>
          <p:nvPr/>
        </p:nvSpPr>
        <p:spPr bwMode="auto">
          <a:xfrm>
            <a:off x="5781675" y="1755775"/>
            <a:ext cx="1220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F9900"/>
                </a:solidFill>
              </a:rPr>
              <a:t>TQ 23</a:t>
            </a:r>
          </a:p>
        </p:txBody>
      </p:sp>
    </p:spTree>
    <p:extLst>
      <p:ext uri="{BB962C8B-B14F-4D97-AF65-F5344CB8AC3E}">
        <p14:creationId xmlns:p14="http://schemas.microsoft.com/office/powerpoint/2010/main" val="74230953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Rot="1" noChangeAspect="1" noChangeArrowheads="1" noTextEdit="1"/>
          </p:cNvSpPr>
          <p:nvPr>
            <p:ph type="sldImg"/>
          </p:nvPr>
        </p:nvSpPr>
        <p:spPr>
          <a:ln/>
        </p:spPr>
      </p:sp>
      <p:sp>
        <p:nvSpPr>
          <p:cNvPr id="299011" name="Rectangle 3"/>
          <p:cNvSpPr>
            <a:spLocks noGrp="1" noChangeArrowheads="1"/>
          </p:cNvSpPr>
          <p:nvPr>
            <p:ph type="body" idx="1"/>
          </p:nvPr>
        </p:nvSpPr>
        <p:spPr>
          <a:xfrm>
            <a:off x="274638" y="4560888"/>
            <a:ext cx="7040562" cy="4845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990363528"/>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Rot="1" noChangeAspect="1" noChangeArrowheads="1" noTextEdit="1"/>
          </p:cNvSpPr>
          <p:nvPr>
            <p:ph type="sldImg"/>
          </p:nvPr>
        </p:nvSpPr>
        <p:spPr>
          <a:ln/>
        </p:spPr>
      </p:sp>
      <p:sp>
        <p:nvSpPr>
          <p:cNvPr id="301059" name="Rectangle 3"/>
          <p:cNvSpPr>
            <a:spLocks noGrp="1" noChangeArrowheads="1"/>
          </p:cNvSpPr>
          <p:nvPr>
            <p:ph type="body" idx="1"/>
          </p:nvPr>
        </p:nvSpPr>
        <p:spPr>
          <a:xfrm>
            <a:off x="196850" y="4332288"/>
            <a:ext cx="6813550" cy="4964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415038883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a:xfrm>
            <a:off x="433388" y="4560888"/>
            <a:ext cx="6527800"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5721042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Grp="1" noRot="1" noChangeAspect="1" noChangeArrowheads="1" noTextEdit="1"/>
          </p:cNvSpPr>
          <p:nvPr>
            <p:ph type="sldImg"/>
          </p:nvPr>
        </p:nvSpPr>
        <p:spPr>
          <a:ln/>
        </p:spPr>
      </p:sp>
      <p:sp>
        <p:nvSpPr>
          <p:cNvPr id="38915" name="Rectangle 4"/>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6792399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Rot="1" noChangeAspect="1" noChangeArrowheads="1" noTextEdit="1"/>
          </p:cNvSpPr>
          <p:nvPr>
            <p:ph type="sldImg"/>
          </p:nvPr>
        </p:nvSpPr>
        <p:spPr>
          <a:ln/>
        </p:spPr>
      </p:sp>
      <p:sp>
        <p:nvSpPr>
          <p:cNvPr id="40963" name="Rectangle 4"/>
          <p:cNvSpPr>
            <a:spLocks noGrp="1" noChangeArrowheads="1"/>
          </p:cNvSpPr>
          <p:nvPr>
            <p:ph type="body" idx="1"/>
          </p:nvPr>
        </p:nvSpPr>
        <p:spPr>
          <a:xfrm>
            <a:off x="974725" y="4618038"/>
            <a:ext cx="6143625"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9302913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Rot="1" noChangeAspect="1" noChangeArrowheads="1" noTextEdit="1"/>
          </p:cNvSpPr>
          <p:nvPr>
            <p:ph type="sldImg"/>
          </p:nvPr>
        </p:nvSpPr>
        <p:spPr>
          <a:ln/>
        </p:spPr>
      </p:sp>
      <p:sp>
        <p:nvSpPr>
          <p:cNvPr id="43011" name="Rectangle 4"/>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966796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Rot="1" noChangeAspect="1" noChangeArrowheads="1" noTextEdit="1"/>
          </p:cNvSpPr>
          <p:nvPr>
            <p:ph type="sldImg"/>
          </p:nvPr>
        </p:nvSpPr>
        <p:spPr>
          <a:xfrm>
            <a:off x="369888" y="896938"/>
            <a:ext cx="4846637" cy="3225800"/>
          </a:xfrm>
          <a:ln/>
        </p:spPr>
      </p:sp>
      <p:sp>
        <p:nvSpPr>
          <p:cNvPr id="169987" name="Rectangle 4"/>
          <p:cNvSpPr>
            <a:spLocks noGrp="1" noChangeArrowheads="1"/>
          </p:cNvSpPr>
          <p:nvPr>
            <p:ph type="body" idx="1"/>
          </p:nvPr>
        </p:nvSpPr>
        <p:spPr>
          <a:xfrm>
            <a:off x="274638" y="4560888"/>
            <a:ext cx="6765925" cy="4611687"/>
          </a:xfrm>
        </p:spPr>
        <p:txBody>
          <a:bodyPr/>
          <a:lstStyle/>
          <a:p>
            <a:pPr>
              <a:defRPr/>
            </a:pPr>
            <a:endParaRPr lang="en-US" dirty="0"/>
          </a:p>
        </p:txBody>
      </p:sp>
      <p:sp>
        <p:nvSpPr>
          <p:cNvPr id="45060" name="Rectangle 1"/>
          <p:cNvSpPr>
            <a:spLocks noChangeArrowheads="1"/>
          </p:cNvSpPr>
          <p:nvPr/>
        </p:nvSpPr>
        <p:spPr bwMode="auto">
          <a:xfrm>
            <a:off x="5624513" y="1990725"/>
            <a:ext cx="122078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18</a:t>
            </a:r>
          </a:p>
        </p:txBody>
      </p:sp>
    </p:spTree>
    <p:extLst>
      <p:ext uri="{BB962C8B-B14F-4D97-AF65-F5344CB8AC3E}">
        <p14:creationId xmlns:p14="http://schemas.microsoft.com/office/powerpoint/2010/main" val="7649051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Rot="1" noChangeAspect="1" noChangeArrowheads="1" noTextEdit="1"/>
          </p:cNvSpPr>
          <p:nvPr>
            <p:ph type="sldImg"/>
          </p:nvPr>
        </p:nvSpPr>
        <p:spPr>
          <a:ln/>
        </p:spPr>
      </p:sp>
      <p:sp>
        <p:nvSpPr>
          <p:cNvPr id="47107" name="Rectangle 4"/>
          <p:cNvSpPr>
            <a:spLocks noGrp="1" noChangeArrowheads="1"/>
          </p:cNvSpPr>
          <p:nvPr>
            <p:ph type="body" idx="1"/>
          </p:nvPr>
        </p:nvSpPr>
        <p:spPr>
          <a:xfrm>
            <a:off x="590550" y="4560888"/>
            <a:ext cx="6724650" cy="4767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2572114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xfrm>
            <a:off x="590550" y="4560888"/>
            <a:ext cx="6450013"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92989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369995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xfrm>
            <a:off x="274638" y="4332288"/>
            <a:ext cx="6765925" cy="4548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7362356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371475" y="741363"/>
            <a:ext cx="4843463" cy="3224212"/>
          </a:xfrm>
          <a:ln/>
        </p:spPr>
      </p:sp>
      <p:sp>
        <p:nvSpPr>
          <p:cNvPr id="53251" name="Rectangle 3"/>
          <p:cNvSpPr>
            <a:spLocks noGrp="1" noChangeArrowheads="1"/>
          </p:cNvSpPr>
          <p:nvPr>
            <p:ph type="body" idx="1"/>
          </p:nvPr>
        </p:nvSpPr>
        <p:spPr>
          <a:xfrm>
            <a:off x="274638" y="4560888"/>
            <a:ext cx="6765925"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53252" name="Rectangle 1"/>
          <p:cNvSpPr>
            <a:spLocks noChangeArrowheads="1"/>
          </p:cNvSpPr>
          <p:nvPr/>
        </p:nvSpPr>
        <p:spPr bwMode="auto">
          <a:xfrm>
            <a:off x="5781675" y="1755775"/>
            <a:ext cx="1220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19</a:t>
            </a:r>
          </a:p>
        </p:txBody>
      </p:sp>
    </p:spTree>
    <p:extLst>
      <p:ext uri="{BB962C8B-B14F-4D97-AF65-F5344CB8AC3E}">
        <p14:creationId xmlns:p14="http://schemas.microsoft.com/office/powerpoint/2010/main" val="18753467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xfrm>
            <a:off x="433388" y="4560888"/>
            <a:ext cx="6764337" cy="4767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3372448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xfrm>
            <a:off x="433388" y="4560888"/>
            <a:ext cx="6881812"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9284353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xfrm>
            <a:off x="511175" y="4560888"/>
            <a:ext cx="6804025" cy="4689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4878036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xfrm>
            <a:off x="274638" y="4560888"/>
            <a:ext cx="7040562"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983937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608013" y="896938"/>
            <a:ext cx="4845050" cy="3225800"/>
          </a:xfrm>
          <a:ln/>
        </p:spPr>
      </p:sp>
      <p:sp>
        <p:nvSpPr>
          <p:cNvPr id="175107" name="Rectangle 3"/>
          <p:cNvSpPr>
            <a:spLocks noGrp="1" noChangeArrowheads="1"/>
          </p:cNvSpPr>
          <p:nvPr>
            <p:ph type="body" idx="1"/>
          </p:nvPr>
        </p:nvSpPr>
        <p:spPr>
          <a:xfrm>
            <a:off x="433388" y="4560888"/>
            <a:ext cx="6764337" cy="4689475"/>
          </a:xfrm>
        </p:spPr>
        <p:txBody>
          <a:bodyPr/>
          <a:lstStyle/>
          <a:p>
            <a:pPr>
              <a:defRPr/>
            </a:pPr>
            <a:endParaRPr lang="en-US" dirty="0"/>
          </a:p>
        </p:txBody>
      </p:sp>
      <p:sp>
        <p:nvSpPr>
          <p:cNvPr id="63492" name="Rectangle 1"/>
          <p:cNvSpPr>
            <a:spLocks noChangeArrowheads="1"/>
          </p:cNvSpPr>
          <p:nvPr/>
        </p:nvSpPr>
        <p:spPr bwMode="auto">
          <a:xfrm>
            <a:off x="5859463" y="1677988"/>
            <a:ext cx="122078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16</a:t>
            </a:r>
          </a:p>
        </p:txBody>
      </p:sp>
    </p:spTree>
    <p:extLst>
      <p:ext uri="{BB962C8B-B14F-4D97-AF65-F5344CB8AC3E}">
        <p14:creationId xmlns:p14="http://schemas.microsoft.com/office/powerpoint/2010/main" val="8539591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529877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050"/>
          <p:cNvSpPr>
            <a:spLocks noGrp="1" noRot="1" noChangeAspect="1" noChangeArrowheads="1" noTextEdit="1"/>
          </p:cNvSpPr>
          <p:nvPr>
            <p:ph type="sldImg"/>
          </p:nvPr>
        </p:nvSpPr>
        <p:spPr>
          <a:xfrm>
            <a:off x="450850" y="896938"/>
            <a:ext cx="4845050" cy="3225800"/>
          </a:xfrm>
          <a:ln/>
        </p:spPr>
      </p:sp>
      <p:sp>
        <p:nvSpPr>
          <p:cNvPr id="174083" name="Rectangle 2051"/>
          <p:cNvSpPr>
            <a:spLocks noGrp="1" noChangeArrowheads="1"/>
          </p:cNvSpPr>
          <p:nvPr>
            <p:ph type="body" idx="1"/>
          </p:nvPr>
        </p:nvSpPr>
        <p:spPr>
          <a:xfrm>
            <a:off x="433388" y="4560888"/>
            <a:ext cx="6684962" cy="4689475"/>
          </a:xfrm>
        </p:spPr>
        <p:txBody>
          <a:bodyPr/>
          <a:lstStyle/>
          <a:p>
            <a:pPr>
              <a:defRPr/>
            </a:pPr>
            <a:endParaRPr lang="en-US" dirty="0"/>
          </a:p>
        </p:txBody>
      </p:sp>
      <p:sp>
        <p:nvSpPr>
          <p:cNvPr id="65540" name="Rectangle 1"/>
          <p:cNvSpPr>
            <a:spLocks noChangeArrowheads="1"/>
          </p:cNvSpPr>
          <p:nvPr/>
        </p:nvSpPr>
        <p:spPr bwMode="auto">
          <a:xfrm>
            <a:off x="5702300" y="1990725"/>
            <a:ext cx="1220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24</a:t>
            </a:r>
          </a:p>
        </p:txBody>
      </p:sp>
    </p:spTree>
    <p:extLst>
      <p:ext uri="{BB962C8B-B14F-4D97-AF65-F5344CB8AC3E}">
        <p14:creationId xmlns:p14="http://schemas.microsoft.com/office/powerpoint/2010/main" val="22603233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xfrm>
            <a:off x="450850" y="896938"/>
            <a:ext cx="4845050" cy="3225800"/>
          </a:xfrm>
          <a:ln/>
        </p:spPr>
      </p:sp>
      <p:sp>
        <p:nvSpPr>
          <p:cNvPr id="6758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67588" name="Rectangle 2"/>
          <p:cNvSpPr>
            <a:spLocks noChangeArrowheads="1"/>
          </p:cNvSpPr>
          <p:nvPr/>
        </p:nvSpPr>
        <p:spPr bwMode="auto">
          <a:xfrm>
            <a:off x="5781675" y="2068513"/>
            <a:ext cx="1220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F9900"/>
                </a:solidFill>
              </a:rPr>
              <a:t>TQ 12</a:t>
            </a:r>
          </a:p>
        </p:txBody>
      </p:sp>
    </p:spTree>
    <p:extLst>
      <p:ext uri="{BB962C8B-B14F-4D97-AF65-F5344CB8AC3E}">
        <p14:creationId xmlns:p14="http://schemas.microsoft.com/office/powerpoint/2010/main" val="530849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xfrm>
            <a:off x="511175" y="4560888"/>
            <a:ext cx="5829300"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0243" name="Rectangle 3"/>
          <p:cNvSpPr>
            <a:spLocks noGrp="1" noRot="1" noChangeAspect="1" noChangeArrowheads="1" noTextEdit="1"/>
          </p:cNvSpPr>
          <p:nvPr>
            <p:ph type="sldImg"/>
          </p:nvPr>
        </p:nvSpPr>
        <p:spPr>
          <a:xfrm>
            <a:off x="528638" y="896938"/>
            <a:ext cx="4845050" cy="3225800"/>
          </a:xfrm>
          <a:ln/>
        </p:spPr>
      </p:sp>
      <p:sp>
        <p:nvSpPr>
          <p:cNvPr id="10244" name="Rectangle 1"/>
          <p:cNvSpPr>
            <a:spLocks noChangeArrowheads="1"/>
          </p:cNvSpPr>
          <p:nvPr/>
        </p:nvSpPr>
        <p:spPr bwMode="auto">
          <a:xfrm>
            <a:off x="5781675" y="1912938"/>
            <a:ext cx="1220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14</a:t>
            </a:r>
          </a:p>
        </p:txBody>
      </p:sp>
    </p:spTree>
    <p:extLst>
      <p:ext uri="{BB962C8B-B14F-4D97-AF65-F5344CB8AC3E}">
        <p14:creationId xmlns:p14="http://schemas.microsoft.com/office/powerpoint/2010/main" val="10297442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xfrm>
            <a:off x="0" y="4560888"/>
            <a:ext cx="7315200" cy="5040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6869915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xfrm>
            <a:off x="117475" y="4560888"/>
            <a:ext cx="7197725" cy="5040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8524576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xfrm>
            <a:off x="433388" y="4560888"/>
            <a:ext cx="6881812" cy="4767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42862781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xfrm>
            <a:off x="825500" y="4560888"/>
            <a:ext cx="6135688"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5597526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body" idx="1"/>
          </p:nvPr>
        </p:nvSpPr>
        <p:spPr>
          <a:xfrm>
            <a:off x="511175" y="4560888"/>
            <a:ext cx="6450013" cy="46116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79875" name="Rectangle 3"/>
          <p:cNvSpPr>
            <a:spLocks noGrp="1" noRot="1" noChangeAspect="1" noChangeArrowheads="1" noTextEdit="1"/>
          </p:cNvSpPr>
          <p:nvPr>
            <p:ph type="sldImg"/>
          </p:nvPr>
        </p:nvSpPr>
        <p:spPr>
          <a:xfrm>
            <a:off x="954088" y="720725"/>
            <a:ext cx="5407025" cy="3598863"/>
          </a:xfrm>
          <a:ln/>
        </p:spPr>
      </p:sp>
    </p:spTree>
    <p:extLst>
      <p:ext uri="{BB962C8B-B14F-4D97-AF65-F5344CB8AC3E}">
        <p14:creationId xmlns:p14="http://schemas.microsoft.com/office/powerpoint/2010/main" val="20173501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8233103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xfrm>
            <a:off x="295275" y="741363"/>
            <a:ext cx="5407025" cy="3598862"/>
          </a:xfrm>
          <a:ln/>
        </p:spPr>
      </p:sp>
      <p:sp>
        <p:nvSpPr>
          <p:cNvPr id="83971" name="Rectangle 3"/>
          <p:cNvSpPr>
            <a:spLocks noGrp="1" noChangeArrowheads="1"/>
          </p:cNvSpPr>
          <p:nvPr>
            <p:ph type="body" idx="1"/>
          </p:nvPr>
        </p:nvSpPr>
        <p:spPr>
          <a:xfrm>
            <a:off x="7938" y="4410075"/>
            <a:ext cx="7315200" cy="49958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endParaRPr lang="en-US" altLang="en-US"/>
          </a:p>
        </p:txBody>
      </p:sp>
      <p:sp>
        <p:nvSpPr>
          <p:cNvPr id="83972" name="Rectangle 1"/>
          <p:cNvSpPr>
            <a:spLocks noChangeArrowheads="1"/>
          </p:cNvSpPr>
          <p:nvPr/>
        </p:nvSpPr>
        <p:spPr bwMode="auto">
          <a:xfrm>
            <a:off x="5938838" y="1209675"/>
            <a:ext cx="101441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1</a:t>
            </a:r>
          </a:p>
        </p:txBody>
      </p:sp>
      <p:sp>
        <p:nvSpPr>
          <p:cNvPr id="83973" name="Rectangle 1"/>
          <p:cNvSpPr>
            <a:spLocks noChangeArrowheads="1"/>
          </p:cNvSpPr>
          <p:nvPr/>
        </p:nvSpPr>
        <p:spPr bwMode="auto">
          <a:xfrm>
            <a:off x="5949950" y="1990725"/>
            <a:ext cx="101441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7</a:t>
            </a:r>
          </a:p>
        </p:txBody>
      </p:sp>
    </p:spTree>
    <p:extLst>
      <p:ext uri="{BB962C8B-B14F-4D97-AF65-F5344CB8AC3E}">
        <p14:creationId xmlns:p14="http://schemas.microsoft.com/office/powerpoint/2010/main" val="25539109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026"/>
          <p:cNvSpPr>
            <a:spLocks noGrp="1" noRot="1" noChangeAspect="1" noChangeArrowheads="1" noTextEdit="1"/>
          </p:cNvSpPr>
          <p:nvPr>
            <p:ph type="sldImg"/>
          </p:nvPr>
        </p:nvSpPr>
        <p:spPr>
          <a:xfrm>
            <a:off x="450850" y="819150"/>
            <a:ext cx="4845050" cy="3225800"/>
          </a:xfrm>
          <a:ln/>
        </p:spPr>
      </p:sp>
      <p:sp>
        <p:nvSpPr>
          <p:cNvPr id="88067" name="Rectangle 1027"/>
          <p:cNvSpPr>
            <a:spLocks noGrp="1" noChangeArrowheads="1"/>
          </p:cNvSpPr>
          <p:nvPr>
            <p:ph type="body" idx="1"/>
          </p:nvPr>
        </p:nvSpPr>
        <p:spPr>
          <a:xfrm>
            <a:off x="196850" y="4332288"/>
            <a:ext cx="7118350" cy="49958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71550"/>
            <a:endParaRPr lang="en-US" altLang="en-US"/>
          </a:p>
        </p:txBody>
      </p:sp>
      <p:sp>
        <p:nvSpPr>
          <p:cNvPr id="88068" name="Rectangle 1"/>
          <p:cNvSpPr>
            <a:spLocks noChangeArrowheads="1"/>
          </p:cNvSpPr>
          <p:nvPr/>
        </p:nvSpPr>
        <p:spPr bwMode="auto">
          <a:xfrm>
            <a:off x="5781675" y="1835150"/>
            <a:ext cx="101441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F9900"/>
                </a:solidFill>
              </a:rPr>
              <a:t>TQ 2</a:t>
            </a:r>
          </a:p>
        </p:txBody>
      </p:sp>
    </p:spTree>
    <p:extLst>
      <p:ext uri="{BB962C8B-B14F-4D97-AF65-F5344CB8AC3E}">
        <p14:creationId xmlns:p14="http://schemas.microsoft.com/office/powerpoint/2010/main" val="4718832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xfrm>
            <a:off x="0" y="4487863"/>
            <a:ext cx="7315200" cy="51133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7488912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xfrm>
            <a:off x="0" y="4410075"/>
            <a:ext cx="7315200" cy="5191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533806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176579" name="Rectangle 3"/>
          <p:cNvSpPr>
            <a:spLocks noGrp="1" noChangeArrowheads="1"/>
          </p:cNvSpPr>
          <p:nvPr>
            <p:ph type="body" idx="1"/>
          </p:nvPr>
        </p:nvSpPr>
        <p:spPr>
          <a:xfrm>
            <a:off x="217488" y="4568825"/>
            <a:ext cx="6869112" cy="4552950"/>
          </a:xfrm>
        </p:spPr>
        <p:txBody>
          <a:bodyPr/>
          <a:lstStyle/>
          <a:p>
            <a:pPr marL="232481" indent="-232481">
              <a:buFontTx/>
              <a:buChar char="•"/>
              <a:defRPr/>
            </a:pPr>
            <a:endParaRPr lang="en-US" dirty="0"/>
          </a:p>
        </p:txBody>
      </p:sp>
    </p:spTree>
    <p:extLst>
      <p:ext uri="{BB962C8B-B14F-4D97-AF65-F5344CB8AC3E}">
        <p14:creationId xmlns:p14="http://schemas.microsoft.com/office/powerpoint/2010/main" val="1024409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1026"/>
          <p:cNvSpPr>
            <a:spLocks noGrp="1" noRot="1" noChangeAspect="1" noChangeArrowheads="1" noTextEdit="1"/>
          </p:cNvSpPr>
          <p:nvPr>
            <p:ph type="sldImg"/>
          </p:nvPr>
        </p:nvSpPr>
        <p:spPr>
          <a:ln/>
        </p:spPr>
      </p:sp>
      <p:sp>
        <p:nvSpPr>
          <p:cNvPr id="94211" name="Rectangle 1027"/>
          <p:cNvSpPr>
            <a:spLocks noGrp="1" noChangeArrowheads="1"/>
          </p:cNvSpPr>
          <p:nvPr>
            <p:ph type="body" idx="1"/>
          </p:nvPr>
        </p:nvSpPr>
        <p:spPr>
          <a:xfrm>
            <a:off x="0" y="4560888"/>
            <a:ext cx="7315200" cy="4767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8829805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xfrm>
            <a:off x="433388" y="4410075"/>
            <a:ext cx="6370637" cy="4605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5139133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1186791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4"/>
          <p:cNvSpPr>
            <a:spLocks noGrp="1" noRot="1" noChangeAspect="1" noChangeArrowheads="1" noTextEdit="1"/>
          </p:cNvSpPr>
          <p:nvPr>
            <p:ph type="sldImg"/>
          </p:nvPr>
        </p:nvSpPr>
        <p:spPr>
          <a:xfrm>
            <a:off x="528638" y="819150"/>
            <a:ext cx="4845050" cy="3225800"/>
          </a:xfrm>
          <a:ln/>
        </p:spPr>
      </p:sp>
      <p:sp>
        <p:nvSpPr>
          <p:cNvPr id="104451"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04452" name="Rectangle 1"/>
          <p:cNvSpPr>
            <a:spLocks noChangeArrowheads="1"/>
          </p:cNvSpPr>
          <p:nvPr/>
        </p:nvSpPr>
        <p:spPr bwMode="auto">
          <a:xfrm>
            <a:off x="5859463" y="1912938"/>
            <a:ext cx="120173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11</a:t>
            </a:r>
          </a:p>
        </p:txBody>
      </p:sp>
    </p:spTree>
    <p:extLst>
      <p:ext uri="{BB962C8B-B14F-4D97-AF65-F5344CB8AC3E}">
        <p14:creationId xmlns:p14="http://schemas.microsoft.com/office/powerpoint/2010/main" val="15014240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6725686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3"/>
          <p:cNvSpPr>
            <a:spLocks noGrp="1" noRot="1" noChangeAspect="1" noChangeArrowheads="1" noTextEdit="1"/>
          </p:cNvSpPr>
          <p:nvPr>
            <p:ph type="sldImg"/>
          </p:nvPr>
        </p:nvSpPr>
        <p:spPr>
          <a:ln/>
        </p:spPr>
      </p:sp>
      <p:sp>
        <p:nvSpPr>
          <p:cNvPr id="112643" name="Rectangle 4"/>
          <p:cNvSpPr>
            <a:spLocks noGrp="1" noChangeArrowheads="1"/>
          </p:cNvSpPr>
          <p:nvPr>
            <p:ph type="body" idx="1"/>
          </p:nvPr>
        </p:nvSpPr>
        <p:spPr>
          <a:xfrm>
            <a:off x="354013" y="4560888"/>
            <a:ext cx="6686550" cy="4454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4904049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3"/>
          <p:cNvSpPr>
            <a:spLocks noGrp="1" noRot="1" noChangeAspect="1" noChangeArrowheads="1" noTextEdit="1"/>
          </p:cNvSpPr>
          <p:nvPr>
            <p:ph type="sldImg"/>
          </p:nvPr>
        </p:nvSpPr>
        <p:spPr>
          <a:ln/>
        </p:spPr>
      </p:sp>
      <p:sp>
        <p:nvSpPr>
          <p:cNvPr id="114691" name="Rectangle 4"/>
          <p:cNvSpPr>
            <a:spLocks noGrp="1" noChangeArrowheads="1"/>
          </p:cNvSpPr>
          <p:nvPr>
            <p:ph type="body" idx="1"/>
          </p:nvPr>
        </p:nvSpPr>
        <p:spPr>
          <a:xfrm>
            <a:off x="274638" y="4560888"/>
            <a:ext cx="6843712" cy="46116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5129156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4318569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3"/>
          <p:cNvSpPr>
            <a:spLocks noGrp="1" noRot="1" noChangeAspect="1" noChangeArrowheads="1" noTextEdit="1"/>
          </p:cNvSpPr>
          <p:nvPr>
            <p:ph type="sldImg"/>
          </p:nvPr>
        </p:nvSpPr>
        <p:spPr>
          <a:ln/>
        </p:spPr>
      </p:sp>
      <p:sp>
        <p:nvSpPr>
          <p:cNvPr id="118787" name="Rectangle 4"/>
          <p:cNvSpPr>
            <a:spLocks noGrp="1" noChangeArrowheads="1"/>
          </p:cNvSpPr>
          <p:nvPr>
            <p:ph type="body" idx="1"/>
          </p:nvPr>
        </p:nvSpPr>
        <p:spPr>
          <a:xfrm>
            <a:off x="354013" y="4560888"/>
            <a:ext cx="6607175" cy="46116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96105343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3"/>
          <p:cNvSpPr>
            <a:spLocks noGrp="1" noRot="1" noChangeAspect="1" noChangeArrowheads="1" noTextEdit="1"/>
          </p:cNvSpPr>
          <p:nvPr>
            <p:ph type="sldImg"/>
          </p:nvPr>
        </p:nvSpPr>
        <p:spPr>
          <a:ln/>
        </p:spPr>
      </p:sp>
      <p:sp>
        <p:nvSpPr>
          <p:cNvPr id="120835" name="Rectangle 4"/>
          <p:cNvSpPr>
            <a:spLocks noGrp="1" noChangeArrowheads="1"/>
          </p:cNvSpPr>
          <p:nvPr>
            <p:ph type="body" idx="1"/>
          </p:nvPr>
        </p:nvSpPr>
        <p:spPr>
          <a:xfrm>
            <a:off x="747713" y="4560888"/>
            <a:ext cx="6292850" cy="46116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036795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xfrm>
            <a:off x="974725" y="4560888"/>
            <a:ext cx="6065838"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83784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3"/>
          <p:cNvSpPr>
            <a:spLocks noGrp="1" noRot="1" noChangeAspect="1" noChangeArrowheads="1" noTextEdit="1"/>
          </p:cNvSpPr>
          <p:nvPr>
            <p:ph type="sldImg"/>
          </p:nvPr>
        </p:nvSpPr>
        <p:spPr>
          <a:ln/>
        </p:spPr>
      </p:sp>
      <p:sp>
        <p:nvSpPr>
          <p:cNvPr id="122883" name="Rectangle 4"/>
          <p:cNvSpPr>
            <a:spLocks noGrp="1" noChangeArrowheads="1"/>
          </p:cNvSpPr>
          <p:nvPr>
            <p:ph type="body" idx="1"/>
          </p:nvPr>
        </p:nvSpPr>
        <p:spPr>
          <a:xfrm>
            <a:off x="825500" y="4560888"/>
            <a:ext cx="6489700" cy="4689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68987391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xfrm>
            <a:off x="954088" y="720725"/>
            <a:ext cx="5407025" cy="3598863"/>
          </a:xfrm>
          <a:ln/>
        </p:spPr>
      </p:sp>
      <p:sp>
        <p:nvSpPr>
          <p:cNvPr id="124931" name="Rectangle 3"/>
          <p:cNvSpPr>
            <a:spLocks noGrp="1" noChangeArrowheads="1"/>
          </p:cNvSpPr>
          <p:nvPr>
            <p:ph type="body" idx="1"/>
          </p:nvPr>
        </p:nvSpPr>
        <p:spPr>
          <a:xfrm>
            <a:off x="196850" y="4487863"/>
            <a:ext cx="6843713" cy="46847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74929442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6838818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2961705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47666460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02166058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421540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spect="1" noChangeArrowheads="1" noTextEdit="1"/>
          </p:cNvSpPr>
          <p:nvPr>
            <p:ph type="sldImg"/>
          </p:nvPr>
        </p:nvSpPr>
        <p:spPr>
          <a:ln/>
        </p:spPr>
      </p:sp>
      <p:sp>
        <p:nvSpPr>
          <p:cNvPr id="141315" name="Rectangle 3"/>
          <p:cNvSpPr>
            <a:spLocks noGrp="1" noChangeArrowheads="1"/>
          </p:cNvSpPr>
          <p:nvPr>
            <p:ph type="body" idx="1"/>
          </p:nvPr>
        </p:nvSpPr>
        <p:spPr>
          <a:xfrm>
            <a:off x="274638" y="4176713"/>
            <a:ext cx="6735762" cy="51514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74512063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ChangeArrowheads="1" noTextEdit="1"/>
          </p:cNvSpPr>
          <p:nvPr>
            <p:ph type="sldImg"/>
          </p:nvPr>
        </p:nvSpPr>
        <p:spPr>
          <a:xfrm>
            <a:off x="687388" y="663575"/>
            <a:ext cx="4841875" cy="3224213"/>
          </a:xfrm>
          <a:ln/>
        </p:spPr>
      </p:sp>
      <p:sp>
        <p:nvSpPr>
          <p:cNvPr id="143363" name="Rectangle 3"/>
          <p:cNvSpPr>
            <a:spLocks noGrp="1" noChangeArrowheads="1"/>
          </p:cNvSpPr>
          <p:nvPr>
            <p:ph type="body" idx="1"/>
          </p:nvPr>
        </p:nvSpPr>
        <p:spPr>
          <a:xfrm>
            <a:off x="354013" y="4254500"/>
            <a:ext cx="5986462" cy="4625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43364" name="Rectangle 1"/>
          <p:cNvSpPr>
            <a:spLocks noChangeArrowheads="1"/>
          </p:cNvSpPr>
          <p:nvPr/>
        </p:nvSpPr>
        <p:spPr bwMode="auto">
          <a:xfrm>
            <a:off x="5859463" y="1912938"/>
            <a:ext cx="101441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F9900"/>
                </a:solidFill>
              </a:rPr>
              <a:t>TQ 4</a:t>
            </a:r>
          </a:p>
        </p:txBody>
      </p:sp>
    </p:spTree>
    <p:extLst>
      <p:ext uri="{BB962C8B-B14F-4D97-AF65-F5344CB8AC3E}">
        <p14:creationId xmlns:p14="http://schemas.microsoft.com/office/powerpoint/2010/main" val="279242106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a:ln/>
        </p:spPr>
      </p:sp>
      <p:sp>
        <p:nvSpPr>
          <p:cNvPr id="14541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7266185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8550149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ChangeArrowheads="1" noTextEdit="1"/>
          </p:cNvSpPr>
          <p:nvPr>
            <p:ph type="sldImg"/>
          </p:nvPr>
        </p:nvSpPr>
        <p:spPr>
          <a:ln/>
        </p:spPr>
      </p:sp>
      <p:sp>
        <p:nvSpPr>
          <p:cNvPr id="147459" name="Rectangle 3"/>
          <p:cNvSpPr>
            <a:spLocks noGrp="1" noChangeArrowheads="1"/>
          </p:cNvSpPr>
          <p:nvPr>
            <p:ph type="body" idx="1"/>
          </p:nvPr>
        </p:nvSpPr>
        <p:spPr>
          <a:xfrm>
            <a:off x="354013" y="4560888"/>
            <a:ext cx="67564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48889892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Rot="1" noChangeAspect="1" noChangeArrowheads="1" noTextEdit="1"/>
          </p:cNvSpPr>
          <p:nvPr>
            <p:ph type="sldImg"/>
          </p:nvPr>
        </p:nvSpPr>
        <p:spPr>
          <a:ln/>
        </p:spPr>
      </p:sp>
      <p:sp>
        <p:nvSpPr>
          <p:cNvPr id="14950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82632325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a:ln/>
        </p:spPr>
      </p:sp>
      <p:sp>
        <p:nvSpPr>
          <p:cNvPr id="15155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47892969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a:xfrm>
            <a:off x="215900" y="663575"/>
            <a:ext cx="4841875" cy="3224213"/>
          </a:xfrm>
          <a:ln/>
        </p:spPr>
      </p:sp>
      <p:sp>
        <p:nvSpPr>
          <p:cNvPr id="153603" name="Rectangle 3"/>
          <p:cNvSpPr>
            <a:spLocks noGrp="1" noChangeArrowheads="1"/>
          </p:cNvSpPr>
          <p:nvPr>
            <p:ph type="body" idx="1"/>
          </p:nvPr>
        </p:nvSpPr>
        <p:spPr>
          <a:xfrm>
            <a:off x="117475" y="4332288"/>
            <a:ext cx="6969125" cy="4918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53604" name="Rectangle 1"/>
          <p:cNvSpPr>
            <a:spLocks noChangeArrowheads="1"/>
          </p:cNvSpPr>
          <p:nvPr/>
        </p:nvSpPr>
        <p:spPr bwMode="auto">
          <a:xfrm>
            <a:off x="5702300" y="1835150"/>
            <a:ext cx="101441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F9900"/>
                </a:solidFill>
              </a:rPr>
              <a:t>TQ 6</a:t>
            </a:r>
          </a:p>
        </p:txBody>
      </p:sp>
    </p:spTree>
    <p:extLst>
      <p:ext uri="{BB962C8B-B14F-4D97-AF65-F5344CB8AC3E}">
        <p14:creationId xmlns:p14="http://schemas.microsoft.com/office/powerpoint/2010/main" val="17889566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spect="1" noChangeArrowheads="1" noTextEdit="1"/>
          </p:cNvSpPr>
          <p:nvPr>
            <p:ph type="sldImg"/>
          </p:nvPr>
        </p:nvSpPr>
        <p:spPr>
          <a:ln/>
        </p:spPr>
      </p:sp>
      <p:sp>
        <p:nvSpPr>
          <p:cNvPr id="155651" name="Rectangle 3"/>
          <p:cNvSpPr>
            <a:spLocks noGrp="1" noChangeArrowheads="1"/>
          </p:cNvSpPr>
          <p:nvPr>
            <p:ph type="body" idx="1"/>
          </p:nvPr>
        </p:nvSpPr>
        <p:spPr>
          <a:xfrm>
            <a:off x="274638" y="4560888"/>
            <a:ext cx="6843712" cy="4689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79863435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a:ln/>
        </p:spPr>
      </p:sp>
      <p:sp>
        <p:nvSpPr>
          <p:cNvPr id="15769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77924832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body" idx="1"/>
          </p:nvPr>
        </p:nvSpPr>
        <p:spPr>
          <a:xfrm>
            <a:off x="152400" y="4483100"/>
            <a:ext cx="6934200" cy="4813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endParaRPr lang="en-US" altLang="en-US"/>
          </a:p>
        </p:txBody>
      </p:sp>
      <p:sp>
        <p:nvSpPr>
          <p:cNvPr id="159747" name="Rectangle 3"/>
          <p:cNvSpPr>
            <a:spLocks noGrp="1" noRot="1" noChangeAspect="1" noChangeArrowheads="1" noTextEdit="1"/>
          </p:cNvSpPr>
          <p:nvPr>
            <p:ph type="sldImg"/>
          </p:nvPr>
        </p:nvSpPr>
        <p:spPr>
          <a:xfrm>
            <a:off x="288925" y="663575"/>
            <a:ext cx="5410200" cy="3602038"/>
          </a:xfrm>
          <a:ln/>
        </p:spPr>
      </p:sp>
      <p:sp>
        <p:nvSpPr>
          <p:cNvPr id="159748" name="Rectangle 5"/>
          <p:cNvSpPr>
            <a:spLocks noChangeArrowheads="1"/>
          </p:cNvSpPr>
          <p:nvPr/>
        </p:nvSpPr>
        <p:spPr bwMode="auto">
          <a:xfrm>
            <a:off x="6096000" y="1990725"/>
            <a:ext cx="938213"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7130" tIns="48565" rIns="97130" bIns="48565">
            <a:spAutoFit/>
          </a:bodyPr>
          <a:lstStyle>
            <a:lvl1pPr defTabSz="944563">
              <a:defRPr sz="2800">
                <a:solidFill>
                  <a:schemeClr val="tx1"/>
                </a:solidFill>
                <a:latin typeface="Arial" panose="020B0604020202020204" pitchFamily="34" charset="0"/>
              </a:defRPr>
            </a:lvl1pPr>
            <a:lvl2pPr marL="742950" indent="-285750" defTabSz="944563">
              <a:defRPr sz="2800">
                <a:solidFill>
                  <a:schemeClr val="tx1"/>
                </a:solidFill>
                <a:latin typeface="Arial" panose="020B0604020202020204" pitchFamily="34" charset="0"/>
              </a:defRPr>
            </a:lvl2pPr>
            <a:lvl3pPr marL="1143000" indent="-228600" defTabSz="944563">
              <a:defRPr sz="2800">
                <a:solidFill>
                  <a:schemeClr val="tx1"/>
                </a:solidFill>
                <a:latin typeface="Arial" panose="020B0604020202020204" pitchFamily="34" charset="0"/>
              </a:defRPr>
            </a:lvl3pPr>
            <a:lvl4pPr marL="1600200" indent="-228600" defTabSz="944563">
              <a:defRPr sz="2800">
                <a:solidFill>
                  <a:schemeClr val="tx1"/>
                </a:solidFill>
                <a:latin typeface="Arial" panose="020B0604020202020204" pitchFamily="34" charset="0"/>
              </a:defRPr>
            </a:lvl4pPr>
            <a:lvl5pPr marL="2057400" indent="-228600" defTabSz="944563">
              <a:defRPr sz="2800">
                <a:solidFill>
                  <a:schemeClr val="tx1"/>
                </a:solidFill>
                <a:latin typeface="Arial" panose="020B0604020202020204" pitchFamily="34" charset="0"/>
              </a:defRPr>
            </a:lvl5pPr>
            <a:lvl6pPr marL="2514600" indent="-228600" defTabSz="944563"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4563"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4563"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4563"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sz="2600" b="1">
                <a:solidFill>
                  <a:srgbClr val="FF9900"/>
                </a:solidFill>
              </a:rPr>
              <a:t>TQ 5</a:t>
            </a:r>
          </a:p>
        </p:txBody>
      </p:sp>
    </p:spTree>
    <p:extLst>
      <p:ext uri="{BB962C8B-B14F-4D97-AF65-F5344CB8AC3E}">
        <p14:creationId xmlns:p14="http://schemas.microsoft.com/office/powerpoint/2010/main" val="177633638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body" idx="1"/>
          </p:nvPr>
        </p:nvSpPr>
        <p:spPr>
          <a:xfrm>
            <a:off x="381000" y="4483100"/>
            <a:ext cx="6781800" cy="43767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61795" name="Rectangle 3"/>
          <p:cNvSpPr>
            <a:spLocks noGrp="1" noRot="1" noChangeAspect="1" noChangeArrowheads="1" noTextEdit="1"/>
          </p:cNvSpPr>
          <p:nvPr>
            <p:ph type="sldImg"/>
          </p:nvPr>
        </p:nvSpPr>
        <p:spPr>
          <a:xfrm>
            <a:off x="1033463" y="744538"/>
            <a:ext cx="5410200" cy="3602037"/>
          </a:xfrm>
          <a:ln/>
        </p:spPr>
      </p:sp>
    </p:spTree>
    <p:extLst>
      <p:ext uri="{BB962C8B-B14F-4D97-AF65-F5344CB8AC3E}">
        <p14:creationId xmlns:p14="http://schemas.microsoft.com/office/powerpoint/2010/main" val="329340835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a:ln/>
        </p:spPr>
      </p:sp>
      <p:sp>
        <p:nvSpPr>
          <p:cNvPr id="163843" name="Rectangle 3"/>
          <p:cNvSpPr>
            <a:spLocks noGrp="1" noChangeArrowheads="1"/>
          </p:cNvSpPr>
          <p:nvPr>
            <p:ph type="body" idx="1"/>
          </p:nvPr>
        </p:nvSpPr>
        <p:spPr>
          <a:xfrm>
            <a:off x="354013" y="4560888"/>
            <a:ext cx="6843712" cy="4689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9542749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ChangeArrowheads="1" noTextEdit="1"/>
          </p:cNvSpPr>
          <p:nvPr>
            <p:ph type="sldImg"/>
          </p:nvPr>
        </p:nvSpPr>
        <p:spPr>
          <a:xfrm>
            <a:off x="528638" y="896938"/>
            <a:ext cx="4845050" cy="3225800"/>
          </a:xfrm>
          <a:ln/>
        </p:spPr>
      </p:sp>
      <p:sp>
        <p:nvSpPr>
          <p:cNvPr id="228355" name="Rectangle 3"/>
          <p:cNvSpPr>
            <a:spLocks noGrp="1" noChangeArrowheads="1"/>
          </p:cNvSpPr>
          <p:nvPr>
            <p:ph type="body" idx="1"/>
          </p:nvPr>
        </p:nvSpPr>
        <p:spPr>
          <a:xfrm>
            <a:off x="590550" y="4560888"/>
            <a:ext cx="6489700" cy="4532312"/>
          </a:xfrm>
        </p:spPr>
        <p:txBody>
          <a:bodyPr/>
          <a:lstStyle/>
          <a:p>
            <a:pPr>
              <a:defRPr/>
            </a:pPr>
            <a:endParaRPr lang="en-US" dirty="0"/>
          </a:p>
        </p:txBody>
      </p:sp>
      <p:sp>
        <p:nvSpPr>
          <p:cNvPr id="165892" name="Rectangle 1"/>
          <p:cNvSpPr>
            <a:spLocks noChangeArrowheads="1"/>
          </p:cNvSpPr>
          <p:nvPr/>
        </p:nvSpPr>
        <p:spPr bwMode="auto">
          <a:xfrm>
            <a:off x="5859463" y="2146300"/>
            <a:ext cx="122078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21</a:t>
            </a:r>
          </a:p>
        </p:txBody>
      </p:sp>
    </p:spTree>
    <p:extLst>
      <p:ext uri="{BB962C8B-B14F-4D97-AF65-F5344CB8AC3E}">
        <p14:creationId xmlns:p14="http://schemas.microsoft.com/office/powerpoint/2010/main" val="16123172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xfrm>
            <a:off x="354013" y="4332288"/>
            <a:ext cx="6843712" cy="49958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51346716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ChangeArrowheads="1" noTextEdit="1"/>
          </p:cNvSpPr>
          <p:nvPr>
            <p:ph type="sldImg"/>
          </p:nvPr>
        </p:nvSpPr>
        <p:spPr>
          <a:ln/>
        </p:spPr>
      </p:sp>
      <p:sp>
        <p:nvSpPr>
          <p:cNvPr id="16793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49258460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ChangeArrowheads="1" noTextEdit="1"/>
          </p:cNvSpPr>
          <p:nvPr>
            <p:ph type="sldImg"/>
          </p:nvPr>
        </p:nvSpPr>
        <p:spPr>
          <a:ln/>
        </p:spPr>
      </p:sp>
      <p:sp>
        <p:nvSpPr>
          <p:cNvPr id="16998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9149487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3"/>
          <p:cNvSpPr>
            <a:spLocks noGrp="1" noRot="1" noChangeAspect="1" noChangeArrowheads="1" noTextEdit="1"/>
          </p:cNvSpPr>
          <p:nvPr>
            <p:ph type="sldImg"/>
          </p:nvPr>
        </p:nvSpPr>
        <p:spPr>
          <a:ln/>
        </p:spPr>
      </p:sp>
      <p:sp>
        <p:nvSpPr>
          <p:cNvPr id="172035" name="Rectangle 4"/>
          <p:cNvSpPr>
            <a:spLocks noGrp="1" noChangeArrowheads="1"/>
          </p:cNvSpPr>
          <p:nvPr>
            <p:ph type="body" idx="1"/>
          </p:nvPr>
        </p:nvSpPr>
        <p:spPr>
          <a:xfrm>
            <a:off x="354013" y="4560888"/>
            <a:ext cx="6686550" cy="4689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21740982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9251184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ChangeArrowheads="1" noTextEdit="1"/>
          </p:cNvSpPr>
          <p:nvPr>
            <p:ph type="sldImg"/>
          </p:nvPr>
        </p:nvSpPr>
        <p:spPr>
          <a:ln/>
        </p:spPr>
      </p:sp>
      <p:sp>
        <p:nvSpPr>
          <p:cNvPr id="174083" name="Rectangle 3"/>
          <p:cNvSpPr>
            <a:spLocks noGrp="1" noChangeArrowheads="1"/>
          </p:cNvSpPr>
          <p:nvPr>
            <p:ph type="body" idx="1"/>
          </p:nvPr>
        </p:nvSpPr>
        <p:spPr>
          <a:xfrm>
            <a:off x="433388" y="4560888"/>
            <a:ext cx="6684962" cy="4767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74032751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ChangeArrowheads="1" noTextEdit="1"/>
          </p:cNvSpPr>
          <p:nvPr>
            <p:ph type="sldImg"/>
          </p:nvPr>
        </p:nvSpPr>
        <p:spPr>
          <a:xfrm>
            <a:off x="957263" y="720725"/>
            <a:ext cx="5405437" cy="3598863"/>
          </a:xfrm>
          <a:ln/>
        </p:spPr>
      </p:sp>
      <p:sp>
        <p:nvSpPr>
          <p:cNvPr id="233475" name="Rectangle 3"/>
          <p:cNvSpPr>
            <a:spLocks noGrp="1" noChangeArrowheads="1"/>
          </p:cNvSpPr>
          <p:nvPr>
            <p:ph type="body" idx="1"/>
          </p:nvPr>
        </p:nvSpPr>
        <p:spPr>
          <a:xfrm>
            <a:off x="381000" y="4487863"/>
            <a:ext cx="6705600" cy="4840287"/>
          </a:xfrm>
        </p:spPr>
        <p:txBody>
          <a:bodyPr/>
          <a:lstStyle/>
          <a:p>
            <a:pPr>
              <a:defRPr/>
            </a:pPr>
            <a:endParaRPr lang="en-US" dirty="0"/>
          </a:p>
        </p:txBody>
      </p:sp>
    </p:spTree>
    <p:extLst>
      <p:ext uri="{BB962C8B-B14F-4D97-AF65-F5344CB8AC3E}">
        <p14:creationId xmlns:p14="http://schemas.microsoft.com/office/powerpoint/2010/main" val="80617269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ChangeArrowheads="1" noTextEdit="1"/>
          </p:cNvSpPr>
          <p:nvPr>
            <p:ph type="sldImg"/>
          </p:nvPr>
        </p:nvSpPr>
        <p:spPr>
          <a:ln/>
        </p:spPr>
      </p:sp>
      <p:sp>
        <p:nvSpPr>
          <p:cNvPr id="178179" name="Rectangle 3"/>
          <p:cNvSpPr>
            <a:spLocks noGrp="1" noChangeArrowheads="1"/>
          </p:cNvSpPr>
          <p:nvPr>
            <p:ph type="body" idx="1"/>
          </p:nvPr>
        </p:nvSpPr>
        <p:spPr>
          <a:xfrm>
            <a:off x="433388" y="4645025"/>
            <a:ext cx="6527800" cy="4605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60370920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Rot="1" noChangeAspect="1" noChangeArrowheads="1" noTextEdit="1"/>
          </p:cNvSpPr>
          <p:nvPr>
            <p:ph type="sldImg"/>
          </p:nvPr>
        </p:nvSpPr>
        <p:spPr>
          <a:ln/>
        </p:spPr>
      </p:sp>
      <p:sp>
        <p:nvSpPr>
          <p:cNvPr id="18022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15965559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spect="1" noChangeArrowheads="1" noTextEdit="1"/>
          </p:cNvSpPr>
          <p:nvPr>
            <p:ph type="sldImg"/>
          </p:nvPr>
        </p:nvSpPr>
        <p:spPr>
          <a:ln/>
        </p:spPr>
      </p:sp>
      <p:sp>
        <p:nvSpPr>
          <p:cNvPr id="182275" name="Rectangle 3"/>
          <p:cNvSpPr>
            <a:spLocks noGrp="1" noChangeArrowheads="1"/>
          </p:cNvSpPr>
          <p:nvPr>
            <p:ph type="body" idx="1"/>
          </p:nvPr>
        </p:nvSpPr>
        <p:spPr>
          <a:xfrm>
            <a:off x="196850" y="4560888"/>
            <a:ext cx="7118350" cy="4845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endParaRPr lang="en-US" altLang="en-US"/>
          </a:p>
        </p:txBody>
      </p:sp>
    </p:spTree>
    <p:extLst>
      <p:ext uri="{BB962C8B-B14F-4D97-AF65-F5344CB8AC3E}">
        <p14:creationId xmlns:p14="http://schemas.microsoft.com/office/powerpoint/2010/main" val="192093844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a:ln/>
        </p:spPr>
      </p:sp>
      <p:sp>
        <p:nvSpPr>
          <p:cNvPr id="164867" name="Rectangle 3"/>
          <p:cNvSpPr>
            <a:spLocks noGrp="1" noChangeArrowheads="1"/>
          </p:cNvSpPr>
          <p:nvPr>
            <p:ph type="body" idx="1"/>
          </p:nvPr>
        </p:nvSpPr>
        <p:spPr>
          <a:xfrm>
            <a:off x="190500" y="4452938"/>
            <a:ext cx="6896100" cy="4729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endParaRPr lang="en-US" altLang="en-US"/>
          </a:p>
        </p:txBody>
      </p:sp>
    </p:spTree>
    <p:extLst>
      <p:ext uri="{BB962C8B-B14F-4D97-AF65-F5344CB8AC3E}">
        <p14:creationId xmlns:p14="http://schemas.microsoft.com/office/powerpoint/2010/main" val="41757040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83756612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Rot="1" noChangeAspect="1" noChangeArrowheads="1" noTextEdit="1"/>
          </p:cNvSpPr>
          <p:nvPr>
            <p:ph type="sldImg"/>
          </p:nvPr>
        </p:nvSpPr>
        <p:spPr>
          <a:ln/>
        </p:spPr>
      </p:sp>
      <p:sp>
        <p:nvSpPr>
          <p:cNvPr id="18637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8545119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Rot="1" noChangeAspect="1" noChangeArrowheads="1" noTextEdit="1"/>
          </p:cNvSpPr>
          <p:nvPr>
            <p:ph type="sldImg"/>
          </p:nvPr>
        </p:nvSpPr>
        <p:spPr>
          <a:ln/>
        </p:spPr>
      </p:sp>
      <p:sp>
        <p:nvSpPr>
          <p:cNvPr id="188419" name="Rectangle 3"/>
          <p:cNvSpPr>
            <a:spLocks noGrp="1" noChangeArrowheads="1"/>
          </p:cNvSpPr>
          <p:nvPr>
            <p:ph type="body" idx="1"/>
          </p:nvPr>
        </p:nvSpPr>
        <p:spPr>
          <a:xfrm>
            <a:off x="974725" y="4560888"/>
            <a:ext cx="5829300"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407491711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Rot="1" noChangeAspect="1" noChangeArrowheads="1" noTextEdit="1"/>
          </p:cNvSpPr>
          <p:nvPr>
            <p:ph type="sldImg"/>
          </p:nvPr>
        </p:nvSpPr>
        <p:spPr>
          <a:xfrm>
            <a:off x="295275" y="663575"/>
            <a:ext cx="5407025" cy="3600450"/>
          </a:xfrm>
          <a:ln/>
        </p:spPr>
      </p:sp>
      <p:sp>
        <p:nvSpPr>
          <p:cNvPr id="190467" name="Rectangle 3"/>
          <p:cNvSpPr>
            <a:spLocks noGrp="1" noChangeArrowheads="1"/>
          </p:cNvSpPr>
          <p:nvPr>
            <p:ph type="body" idx="1"/>
          </p:nvPr>
        </p:nvSpPr>
        <p:spPr>
          <a:xfrm>
            <a:off x="433388" y="4560888"/>
            <a:ext cx="6653212" cy="4689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90468" name="Rectangle 1"/>
          <p:cNvSpPr>
            <a:spLocks noChangeArrowheads="1"/>
          </p:cNvSpPr>
          <p:nvPr/>
        </p:nvSpPr>
        <p:spPr bwMode="auto">
          <a:xfrm>
            <a:off x="6016625" y="1990725"/>
            <a:ext cx="1220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22</a:t>
            </a:r>
          </a:p>
        </p:txBody>
      </p:sp>
    </p:spTree>
    <p:extLst>
      <p:ext uri="{BB962C8B-B14F-4D97-AF65-F5344CB8AC3E}">
        <p14:creationId xmlns:p14="http://schemas.microsoft.com/office/powerpoint/2010/main" val="215013382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Rot="1" noChangeAspect="1" noChangeArrowheads="1" noTextEdit="1"/>
          </p:cNvSpPr>
          <p:nvPr>
            <p:ph type="sldImg"/>
          </p:nvPr>
        </p:nvSpPr>
        <p:spPr>
          <a:ln/>
        </p:spPr>
      </p:sp>
      <p:sp>
        <p:nvSpPr>
          <p:cNvPr id="192515" name="Rectangle 3"/>
          <p:cNvSpPr>
            <a:spLocks noGrp="1" noChangeArrowheads="1"/>
          </p:cNvSpPr>
          <p:nvPr>
            <p:ph type="body" idx="1"/>
          </p:nvPr>
        </p:nvSpPr>
        <p:spPr>
          <a:xfrm>
            <a:off x="511175" y="4560888"/>
            <a:ext cx="6607175" cy="4689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27570515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Rot="1" noChangeAspect="1" noChangeArrowheads="1" noTextEdit="1"/>
          </p:cNvSpPr>
          <p:nvPr>
            <p:ph type="sldImg"/>
          </p:nvPr>
        </p:nvSpPr>
        <p:spPr>
          <a:xfrm>
            <a:off x="211138" y="527050"/>
            <a:ext cx="5408612" cy="3600450"/>
          </a:xfrm>
          <a:ln/>
        </p:spPr>
      </p:sp>
      <p:sp>
        <p:nvSpPr>
          <p:cNvPr id="194563" name="Rectangle 3"/>
          <p:cNvSpPr>
            <a:spLocks noGrp="1" noChangeArrowheads="1"/>
          </p:cNvSpPr>
          <p:nvPr>
            <p:ph type="body" idx="1"/>
          </p:nvPr>
        </p:nvSpPr>
        <p:spPr>
          <a:xfrm>
            <a:off x="233363" y="4597400"/>
            <a:ext cx="6829425" cy="467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94564" name="Rectangle 9"/>
          <p:cNvSpPr>
            <a:spLocks noChangeArrowheads="1"/>
          </p:cNvSpPr>
          <p:nvPr/>
        </p:nvSpPr>
        <p:spPr bwMode="auto">
          <a:xfrm>
            <a:off x="5845175" y="1497013"/>
            <a:ext cx="1217613"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719" tIns="45858" rIns="91719" bIns="45858">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BB02"/>
                </a:solidFill>
              </a:rPr>
              <a:t>TQ 22</a:t>
            </a:r>
          </a:p>
        </p:txBody>
      </p:sp>
    </p:spTree>
    <p:extLst>
      <p:ext uri="{BB962C8B-B14F-4D97-AF65-F5344CB8AC3E}">
        <p14:creationId xmlns:p14="http://schemas.microsoft.com/office/powerpoint/2010/main" val="72930244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8012427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Rot="1" noChangeAspect="1" noChangeArrowheads="1" noTextEdit="1"/>
          </p:cNvSpPr>
          <p:nvPr>
            <p:ph type="sldImg"/>
          </p:nvPr>
        </p:nvSpPr>
        <p:spPr>
          <a:ln/>
        </p:spPr>
      </p:sp>
      <p:sp>
        <p:nvSpPr>
          <p:cNvPr id="17715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11351969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Rot="1" noChangeAspect="1" noChangeArrowheads="1" noTextEdit="1"/>
          </p:cNvSpPr>
          <p:nvPr>
            <p:ph type="sldImg"/>
          </p:nvPr>
        </p:nvSpPr>
        <p:spPr>
          <a:xfrm>
            <a:off x="528638" y="896938"/>
            <a:ext cx="4845050" cy="3225800"/>
          </a:xfrm>
          <a:ln/>
        </p:spPr>
      </p:sp>
      <p:sp>
        <p:nvSpPr>
          <p:cNvPr id="233475" name="Rectangle 3"/>
          <p:cNvSpPr>
            <a:spLocks noGrp="1" noChangeArrowheads="1"/>
          </p:cNvSpPr>
          <p:nvPr>
            <p:ph type="body" idx="1"/>
          </p:nvPr>
        </p:nvSpPr>
        <p:spPr>
          <a:xfrm>
            <a:off x="354013" y="4560888"/>
            <a:ext cx="6656387" cy="4319587"/>
          </a:xfrm>
        </p:spPr>
        <p:txBody>
          <a:bodyPr/>
          <a:lstStyle/>
          <a:p>
            <a:pPr>
              <a:defRPr/>
            </a:pPr>
            <a:endParaRPr lang="en-US" dirty="0"/>
          </a:p>
        </p:txBody>
      </p:sp>
      <p:sp>
        <p:nvSpPr>
          <p:cNvPr id="200708" name="Rectangle 1"/>
          <p:cNvSpPr>
            <a:spLocks noChangeArrowheads="1"/>
          </p:cNvSpPr>
          <p:nvPr/>
        </p:nvSpPr>
        <p:spPr bwMode="auto">
          <a:xfrm>
            <a:off x="5781675" y="1990725"/>
            <a:ext cx="101441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F9900"/>
                </a:solidFill>
              </a:rPr>
              <a:t>TQ 3</a:t>
            </a:r>
          </a:p>
        </p:txBody>
      </p:sp>
    </p:spTree>
    <p:extLst>
      <p:ext uri="{BB962C8B-B14F-4D97-AF65-F5344CB8AC3E}">
        <p14:creationId xmlns:p14="http://schemas.microsoft.com/office/powerpoint/2010/main" val="374366550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Rot="1" noChangeAspect="1" noChangeArrowheads="1" noTextEdit="1"/>
          </p:cNvSpPr>
          <p:nvPr>
            <p:ph type="sldImg"/>
          </p:nvPr>
        </p:nvSpPr>
        <p:spPr>
          <a:ln/>
        </p:spPr>
      </p:sp>
      <p:sp>
        <p:nvSpPr>
          <p:cNvPr id="20275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76861658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Rot="1" noChangeAspect="1" noChangeArrowheads="1" noTextEdit="1"/>
          </p:cNvSpPr>
          <p:nvPr>
            <p:ph type="sldImg"/>
          </p:nvPr>
        </p:nvSpPr>
        <p:spPr>
          <a:ln/>
        </p:spPr>
      </p:sp>
      <p:sp>
        <p:nvSpPr>
          <p:cNvPr id="204803" name="Rectangle 3"/>
          <p:cNvSpPr>
            <a:spLocks noGrp="1" noChangeArrowheads="1"/>
          </p:cNvSpPr>
          <p:nvPr>
            <p:ph type="body" idx="1"/>
          </p:nvPr>
        </p:nvSpPr>
        <p:spPr>
          <a:xfrm>
            <a:off x="196850" y="4560888"/>
            <a:ext cx="7118350" cy="4767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82" tIns="47790" rIns="95582" bIns="47790"/>
          <a:lstStyle/>
          <a:p>
            <a:endParaRPr lang="en-US" altLang="en-US"/>
          </a:p>
        </p:txBody>
      </p:sp>
    </p:spTree>
    <p:extLst>
      <p:ext uri="{BB962C8B-B14F-4D97-AF65-F5344CB8AC3E}">
        <p14:creationId xmlns:p14="http://schemas.microsoft.com/office/powerpoint/2010/main" val="28713992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xfrm>
            <a:off x="608013" y="896938"/>
            <a:ext cx="4845050" cy="3225800"/>
          </a:xfrm>
          <a:ln/>
        </p:spPr>
      </p:sp>
      <p:sp>
        <p:nvSpPr>
          <p:cNvPr id="26627" name="Rectangle 3"/>
          <p:cNvSpPr>
            <a:spLocks noGrp="1" noChangeArrowheads="1"/>
          </p:cNvSpPr>
          <p:nvPr>
            <p:ph type="body" idx="1"/>
          </p:nvPr>
        </p:nvSpPr>
        <p:spPr>
          <a:xfrm>
            <a:off x="117475" y="4254500"/>
            <a:ext cx="7197725" cy="5229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6628" name="Rectangle 1"/>
          <p:cNvSpPr>
            <a:spLocks noChangeArrowheads="1"/>
          </p:cNvSpPr>
          <p:nvPr/>
        </p:nvSpPr>
        <p:spPr bwMode="auto">
          <a:xfrm>
            <a:off x="5938838" y="1990725"/>
            <a:ext cx="101441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8</a:t>
            </a:r>
          </a:p>
        </p:txBody>
      </p:sp>
    </p:spTree>
    <p:extLst>
      <p:ext uri="{BB962C8B-B14F-4D97-AF65-F5344CB8AC3E}">
        <p14:creationId xmlns:p14="http://schemas.microsoft.com/office/powerpoint/2010/main" val="368332376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Rot="1" noChangeAspect="1" noChangeArrowheads="1" noTextEdit="1"/>
          </p:cNvSpPr>
          <p:nvPr>
            <p:ph type="sldImg"/>
          </p:nvPr>
        </p:nvSpPr>
        <p:spPr>
          <a:ln/>
        </p:spPr>
      </p:sp>
      <p:sp>
        <p:nvSpPr>
          <p:cNvPr id="206851" name="Rectangle 3"/>
          <p:cNvSpPr>
            <a:spLocks noGrp="1" noChangeArrowheads="1"/>
          </p:cNvSpPr>
          <p:nvPr>
            <p:ph type="body" idx="1"/>
          </p:nvPr>
        </p:nvSpPr>
        <p:spPr>
          <a:xfrm>
            <a:off x="511175" y="4560888"/>
            <a:ext cx="6450013"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54610143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Rot="1" noChangeAspect="1" noChangeArrowheads="1" noTextEdit="1"/>
          </p:cNvSpPr>
          <p:nvPr>
            <p:ph type="sldImg"/>
          </p:nvPr>
        </p:nvSpPr>
        <p:spPr>
          <a:xfrm>
            <a:off x="452438" y="663575"/>
            <a:ext cx="4841875" cy="3224213"/>
          </a:xfrm>
          <a:ln/>
        </p:spPr>
      </p:sp>
      <p:sp>
        <p:nvSpPr>
          <p:cNvPr id="208899" name="Rectangle 1"/>
          <p:cNvSpPr>
            <a:spLocks noChangeArrowheads="1"/>
          </p:cNvSpPr>
          <p:nvPr/>
        </p:nvSpPr>
        <p:spPr bwMode="auto">
          <a:xfrm>
            <a:off x="5781675" y="1835150"/>
            <a:ext cx="1220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20</a:t>
            </a:r>
          </a:p>
        </p:txBody>
      </p:sp>
      <p:sp>
        <p:nvSpPr>
          <p:cNvPr id="2" name="Rectangle 3"/>
          <p:cNvSpPr>
            <a:spLocks noGrp="1" noChangeArrowheads="1"/>
          </p:cNvSpPr>
          <p:nvPr>
            <p:ph type="body" idx="1"/>
          </p:nvPr>
        </p:nvSpPr>
        <p:spPr>
          <a:xfrm>
            <a:off x="274638" y="4332288"/>
            <a:ext cx="6888162" cy="4887912"/>
          </a:xfrm>
        </p:spPr>
        <p:txBody>
          <a:bodyPr lIns="95582" tIns="47790" rIns="95582" bIns="47790"/>
          <a:lstStyle/>
          <a:p>
            <a:pPr>
              <a:lnSpc>
                <a:spcPct val="90000"/>
              </a:lnSpc>
              <a:defRPr/>
            </a:pPr>
            <a:endParaRPr lang="en-US" dirty="0"/>
          </a:p>
        </p:txBody>
      </p:sp>
    </p:spTree>
    <p:extLst>
      <p:ext uri="{BB962C8B-B14F-4D97-AF65-F5344CB8AC3E}">
        <p14:creationId xmlns:p14="http://schemas.microsoft.com/office/powerpoint/2010/main" val="42734426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Rot="1" noChangeAspect="1" noChangeArrowheads="1" noTextEdit="1"/>
          </p:cNvSpPr>
          <p:nvPr>
            <p:ph type="sldImg"/>
          </p:nvPr>
        </p:nvSpPr>
        <p:spPr>
          <a:ln/>
        </p:spPr>
      </p:sp>
      <p:sp>
        <p:nvSpPr>
          <p:cNvPr id="1894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63218029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Rot="1" noChangeAspect="1" noChangeArrowheads="1" noTextEdit="1"/>
          </p:cNvSpPr>
          <p:nvPr>
            <p:ph type="sldImg"/>
          </p:nvPr>
        </p:nvSpPr>
        <p:spPr>
          <a:ln/>
        </p:spPr>
      </p:sp>
      <p:sp>
        <p:nvSpPr>
          <p:cNvPr id="215043" name="Rectangle 3"/>
          <p:cNvSpPr>
            <a:spLocks noGrp="1" noChangeArrowheads="1"/>
          </p:cNvSpPr>
          <p:nvPr>
            <p:ph type="body" idx="1"/>
          </p:nvPr>
        </p:nvSpPr>
        <p:spPr>
          <a:xfrm>
            <a:off x="354013" y="4560888"/>
            <a:ext cx="6686550"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82" tIns="47790" rIns="95582" bIns="47790"/>
          <a:lstStyle/>
          <a:p>
            <a:endParaRPr lang="en-US" altLang="en-US" dirty="0"/>
          </a:p>
        </p:txBody>
      </p:sp>
    </p:spTree>
    <p:extLst>
      <p:ext uri="{BB962C8B-B14F-4D97-AF65-F5344CB8AC3E}">
        <p14:creationId xmlns:p14="http://schemas.microsoft.com/office/powerpoint/2010/main" val="396174017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Rot="1" noChangeAspect="1" noChangeArrowheads="1" noTextEdit="1"/>
          </p:cNvSpPr>
          <p:nvPr>
            <p:ph type="sldImg"/>
          </p:nvPr>
        </p:nvSpPr>
        <p:spPr>
          <a:xfrm>
            <a:off x="369888" y="819150"/>
            <a:ext cx="4846637" cy="3225800"/>
          </a:xfrm>
          <a:ln/>
        </p:spPr>
      </p:sp>
      <p:sp>
        <p:nvSpPr>
          <p:cNvPr id="217091" name="Rectangle 3"/>
          <p:cNvSpPr>
            <a:spLocks noGrp="1" noChangeArrowheads="1"/>
          </p:cNvSpPr>
          <p:nvPr>
            <p:ph type="body" idx="1"/>
          </p:nvPr>
        </p:nvSpPr>
        <p:spPr>
          <a:xfrm>
            <a:off x="590550" y="4560888"/>
            <a:ext cx="5749925"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82" tIns="47790" rIns="95582" bIns="47790"/>
          <a:lstStyle/>
          <a:p>
            <a:endParaRPr lang="en-US" altLang="en-US" dirty="0"/>
          </a:p>
        </p:txBody>
      </p:sp>
      <p:sp>
        <p:nvSpPr>
          <p:cNvPr id="217092" name="Rectangle 1"/>
          <p:cNvSpPr>
            <a:spLocks noChangeArrowheads="1"/>
          </p:cNvSpPr>
          <p:nvPr/>
        </p:nvSpPr>
        <p:spPr bwMode="auto">
          <a:xfrm>
            <a:off x="5702300" y="1755775"/>
            <a:ext cx="1220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15</a:t>
            </a:r>
          </a:p>
        </p:txBody>
      </p:sp>
    </p:spTree>
    <p:extLst>
      <p:ext uri="{BB962C8B-B14F-4D97-AF65-F5344CB8AC3E}">
        <p14:creationId xmlns:p14="http://schemas.microsoft.com/office/powerpoint/2010/main" val="299890400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Rot="1" noChangeAspect="1" noChangeArrowheads="1" noTextEdit="1"/>
          </p:cNvSpPr>
          <p:nvPr>
            <p:ph type="sldImg"/>
          </p:nvPr>
        </p:nvSpPr>
        <p:spPr>
          <a:xfrm>
            <a:off x="369888" y="819150"/>
            <a:ext cx="4846637" cy="3225800"/>
          </a:xfrm>
          <a:ln/>
        </p:spPr>
      </p:sp>
      <p:sp>
        <p:nvSpPr>
          <p:cNvPr id="219139" name="Rectangle 3"/>
          <p:cNvSpPr>
            <a:spLocks noGrp="1" noChangeArrowheads="1"/>
          </p:cNvSpPr>
          <p:nvPr>
            <p:ph type="body" idx="1"/>
          </p:nvPr>
        </p:nvSpPr>
        <p:spPr>
          <a:xfrm>
            <a:off x="354013" y="4560888"/>
            <a:ext cx="5986462" cy="431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82" tIns="47790" rIns="95582" bIns="47790"/>
          <a:lstStyle/>
          <a:p>
            <a:endParaRPr lang="en-US" altLang="en-US" dirty="0"/>
          </a:p>
        </p:txBody>
      </p:sp>
      <p:sp>
        <p:nvSpPr>
          <p:cNvPr id="219140" name="Rectangle 2"/>
          <p:cNvSpPr>
            <a:spLocks noChangeArrowheads="1"/>
          </p:cNvSpPr>
          <p:nvPr/>
        </p:nvSpPr>
        <p:spPr bwMode="auto">
          <a:xfrm>
            <a:off x="5702300" y="1912938"/>
            <a:ext cx="12207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959" tIns="46979" rIns="93959" bIns="46979">
            <a:spAutoFit/>
          </a:bodyPr>
          <a:lstStyle>
            <a:lvl1pPr defTabSz="946150">
              <a:defRPr sz="2800">
                <a:solidFill>
                  <a:schemeClr val="tx1"/>
                </a:solidFill>
                <a:latin typeface="Arial" panose="020B0604020202020204" pitchFamily="34" charset="0"/>
              </a:defRPr>
            </a:lvl1pPr>
            <a:lvl2pPr marL="742950" indent="-285750" defTabSz="946150">
              <a:defRPr sz="2800">
                <a:solidFill>
                  <a:schemeClr val="tx1"/>
                </a:solidFill>
                <a:latin typeface="Arial" panose="020B0604020202020204" pitchFamily="34" charset="0"/>
              </a:defRPr>
            </a:lvl2pPr>
            <a:lvl3pPr marL="1143000" indent="-228600" defTabSz="946150">
              <a:defRPr sz="2800">
                <a:solidFill>
                  <a:schemeClr val="tx1"/>
                </a:solidFill>
                <a:latin typeface="Arial" panose="020B0604020202020204" pitchFamily="34" charset="0"/>
              </a:defRPr>
            </a:lvl3pPr>
            <a:lvl4pPr marL="1600200" indent="-228600" defTabSz="946150">
              <a:defRPr sz="2800">
                <a:solidFill>
                  <a:schemeClr val="tx1"/>
                </a:solidFill>
                <a:latin typeface="Arial" panose="020B0604020202020204" pitchFamily="34" charset="0"/>
              </a:defRPr>
            </a:lvl4pPr>
            <a:lvl5pPr marL="2057400" indent="-228600" defTabSz="946150">
              <a:defRPr sz="2800">
                <a:solidFill>
                  <a:schemeClr val="tx1"/>
                </a:solidFill>
                <a:latin typeface="Arial" panose="020B0604020202020204" pitchFamily="34" charset="0"/>
              </a:defRPr>
            </a:lvl5pPr>
            <a:lvl6pPr marL="2514600" indent="-228600" defTabSz="94615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4615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4615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4615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FCA902"/>
                </a:solidFill>
              </a:rPr>
              <a:t>TQ 15</a:t>
            </a:r>
          </a:p>
        </p:txBody>
      </p:sp>
    </p:spTree>
    <p:extLst>
      <p:ext uri="{BB962C8B-B14F-4D97-AF65-F5344CB8AC3E}">
        <p14:creationId xmlns:p14="http://schemas.microsoft.com/office/powerpoint/2010/main" val="293765830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Rot="1" noChangeAspect="1" noChangeArrowheads="1" noTextEdit="1"/>
          </p:cNvSpPr>
          <p:nvPr>
            <p:ph type="sldImg"/>
          </p:nvPr>
        </p:nvSpPr>
        <p:spPr>
          <a:xfrm>
            <a:off x="954088" y="719138"/>
            <a:ext cx="5407025" cy="3600450"/>
          </a:xfrm>
          <a:ln/>
        </p:spPr>
      </p:sp>
      <p:sp>
        <p:nvSpPr>
          <p:cNvPr id="221187" name="Rectangle 3"/>
          <p:cNvSpPr>
            <a:spLocks noGrp="1" noChangeArrowheads="1"/>
          </p:cNvSpPr>
          <p:nvPr>
            <p:ph type="body" idx="1"/>
          </p:nvPr>
        </p:nvSpPr>
        <p:spPr>
          <a:xfrm>
            <a:off x="731838" y="4560888"/>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92436801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Rot="1" noChangeAspect="1" noChangeArrowheads="1" noTextEdit="1"/>
          </p:cNvSpPr>
          <p:nvPr>
            <p:ph type="sldImg"/>
          </p:nvPr>
        </p:nvSpPr>
        <p:spPr>
          <a:xfrm>
            <a:off x="954088" y="719138"/>
            <a:ext cx="5407025" cy="3600450"/>
          </a:xfrm>
          <a:ln/>
        </p:spPr>
      </p:sp>
      <p:sp>
        <p:nvSpPr>
          <p:cNvPr id="223235" name="Rectangle 3"/>
          <p:cNvSpPr>
            <a:spLocks noGrp="1" noChangeArrowheads="1"/>
          </p:cNvSpPr>
          <p:nvPr>
            <p:ph type="body" idx="1"/>
          </p:nvPr>
        </p:nvSpPr>
        <p:spPr>
          <a:xfrm>
            <a:off x="731838" y="4560888"/>
            <a:ext cx="6583362" cy="5040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73012958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Rot="1" noChangeAspect="1" noChangeArrowheads="1" noTextEdit="1"/>
          </p:cNvSpPr>
          <p:nvPr>
            <p:ph type="sldImg"/>
          </p:nvPr>
        </p:nvSpPr>
        <p:spPr>
          <a:xfrm>
            <a:off x="954088" y="719138"/>
            <a:ext cx="5407025" cy="3600450"/>
          </a:xfrm>
          <a:ln/>
        </p:spPr>
      </p:sp>
      <p:sp>
        <p:nvSpPr>
          <p:cNvPr id="225283" name="Rectangle 3"/>
          <p:cNvSpPr>
            <a:spLocks noGrp="1" noChangeArrowheads="1"/>
          </p:cNvSpPr>
          <p:nvPr>
            <p:ph type="body" idx="1"/>
          </p:nvPr>
        </p:nvSpPr>
        <p:spPr>
          <a:xfrm>
            <a:off x="731838" y="4560888"/>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405203363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Rot="1" noChangeAspect="1" noChangeArrowheads="1" noTextEdit="1"/>
          </p:cNvSpPr>
          <p:nvPr>
            <p:ph type="sldImg"/>
          </p:nvPr>
        </p:nvSpPr>
        <p:spPr>
          <a:xfrm>
            <a:off x="954088" y="719138"/>
            <a:ext cx="5407025" cy="3600450"/>
          </a:xfrm>
          <a:ln/>
        </p:spPr>
      </p:sp>
      <p:sp>
        <p:nvSpPr>
          <p:cNvPr id="227331" name="Rectangle 3"/>
          <p:cNvSpPr>
            <a:spLocks noGrp="1" noChangeArrowheads="1"/>
          </p:cNvSpPr>
          <p:nvPr>
            <p:ph type="body" idx="1"/>
          </p:nvPr>
        </p:nvSpPr>
        <p:spPr>
          <a:xfrm>
            <a:off x="731838" y="4560888"/>
            <a:ext cx="5853112" cy="4321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28711254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7C7959-3672-5A6F-12B3-0DA559745806}"/>
              </a:ext>
            </a:extLst>
          </p:cNvPr>
          <p:cNvSpPr>
            <a:spLocks noGrp="1"/>
          </p:cNvSpPr>
          <p:nvPr>
            <p:ph type="ctrTitle"/>
          </p:nvPr>
        </p:nvSpPr>
        <p:spPr>
          <a:xfrm>
            <a:off x="1158875" y="1010127"/>
            <a:ext cx="6953250" cy="2148840"/>
          </a:xfrm>
        </p:spPr>
        <p:txBody>
          <a:bodyPr anchor="b"/>
          <a:lstStyle>
            <a:lvl1pPr algn="ctr">
              <a:defRPr sz="4562"/>
            </a:lvl1pPr>
          </a:lstStyle>
          <a:p>
            <a:r>
              <a:rPr lang="en-US"/>
              <a:t>Click to edit Master title style</a:t>
            </a:r>
          </a:p>
        </p:txBody>
      </p:sp>
      <p:sp>
        <p:nvSpPr>
          <p:cNvPr id="3" name="Subtitle 2">
            <a:extLst>
              <a:ext uri="{FF2B5EF4-FFF2-40B4-BE49-F238E27FC236}">
                <a16:creationId xmlns:a16="http://schemas.microsoft.com/office/drawing/2014/main" id="{04396A0C-C4A6-B809-275C-24D53EFC4B25}"/>
              </a:ext>
            </a:extLst>
          </p:cNvPr>
          <p:cNvSpPr>
            <a:spLocks noGrp="1"/>
          </p:cNvSpPr>
          <p:nvPr>
            <p:ph type="subTitle" idx="1"/>
          </p:nvPr>
        </p:nvSpPr>
        <p:spPr>
          <a:xfrm>
            <a:off x="1158875" y="3241834"/>
            <a:ext cx="6953250" cy="1490186"/>
          </a:xfrm>
        </p:spPr>
        <p:txBody>
          <a:bodyPr/>
          <a:lstStyle>
            <a:lvl1pPr marL="0" indent="0" algn="ctr">
              <a:buNone/>
              <a:defRPr sz="1825"/>
            </a:lvl1pPr>
            <a:lvl2pPr marL="347655" indent="0" algn="ctr">
              <a:buNone/>
              <a:defRPr sz="1521"/>
            </a:lvl2pPr>
            <a:lvl3pPr marL="695310" indent="0" algn="ctr">
              <a:buNone/>
              <a:defRPr sz="1369"/>
            </a:lvl3pPr>
            <a:lvl4pPr marL="1042965" indent="0" algn="ctr">
              <a:buNone/>
              <a:defRPr sz="1217"/>
            </a:lvl4pPr>
            <a:lvl5pPr marL="1390620" indent="0" algn="ctr">
              <a:buNone/>
              <a:defRPr sz="1217"/>
            </a:lvl5pPr>
            <a:lvl6pPr marL="1738274" indent="0" algn="ctr">
              <a:buNone/>
              <a:defRPr sz="1217"/>
            </a:lvl6pPr>
            <a:lvl7pPr marL="2085929" indent="0" algn="ctr">
              <a:buNone/>
              <a:defRPr sz="1217"/>
            </a:lvl7pPr>
            <a:lvl8pPr marL="2433584" indent="0" algn="ctr">
              <a:buNone/>
              <a:defRPr sz="1217"/>
            </a:lvl8pPr>
            <a:lvl9pPr marL="2781239" indent="0" algn="ctr">
              <a:buNone/>
              <a:defRPr sz="1217"/>
            </a:lvl9pPr>
          </a:lstStyle>
          <a:p>
            <a:r>
              <a:rPr lang="en-US"/>
              <a:t>Click to edit Master subtitle style</a:t>
            </a:r>
          </a:p>
        </p:txBody>
      </p:sp>
      <p:sp>
        <p:nvSpPr>
          <p:cNvPr id="4" name="Date Placeholder 3">
            <a:extLst>
              <a:ext uri="{FF2B5EF4-FFF2-40B4-BE49-F238E27FC236}">
                <a16:creationId xmlns:a16="http://schemas.microsoft.com/office/drawing/2014/main" id="{B480DB6B-FF72-FDAF-2124-8A9E20EF569C}"/>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5" name="Footer Placeholder 4">
            <a:extLst>
              <a:ext uri="{FF2B5EF4-FFF2-40B4-BE49-F238E27FC236}">
                <a16:creationId xmlns:a16="http://schemas.microsoft.com/office/drawing/2014/main" id="{3349CFCB-EFD8-9669-B67A-BD43AFB448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B66136-25CA-31B7-C873-98783A460AF0}"/>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3815734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14EFE-3217-720B-6C89-4AC32F06D24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B68AD70-44F3-7DE7-0415-29C86613332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2EA511-F921-FFCA-81B1-8A2132634752}"/>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5" name="Footer Placeholder 4">
            <a:extLst>
              <a:ext uri="{FF2B5EF4-FFF2-40B4-BE49-F238E27FC236}">
                <a16:creationId xmlns:a16="http://schemas.microsoft.com/office/drawing/2014/main" id="{8FBFC1C5-5FF4-ACD1-7B85-D14C1459F4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5A0002-0872-AE92-FC9F-88CE52170416}"/>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2388950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412C86-070E-98E7-F7AA-AB74340511C3}"/>
              </a:ext>
            </a:extLst>
          </p:cNvPr>
          <p:cNvSpPr>
            <a:spLocks noGrp="1"/>
          </p:cNvSpPr>
          <p:nvPr>
            <p:ph type="title" orient="vert"/>
          </p:nvPr>
        </p:nvSpPr>
        <p:spPr>
          <a:xfrm>
            <a:off x="6634560" y="328613"/>
            <a:ext cx="1999059" cy="5230654"/>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79D1F0B-BB76-1B57-EBE6-4894C17DE666}"/>
              </a:ext>
            </a:extLst>
          </p:cNvPr>
          <p:cNvSpPr>
            <a:spLocks noGrp="1"/>
          </p:cNvSpPr>
          <p:nvPr>
            <p:ph type="body" orient="vert" idx="1"/>
          </p:nvPr>
        </p:nvSpPr>
        <p:spPr>
          <a:xfrm>
            <a:off x="637381" y="328613"/>
            <a:ext cx="5881291" cy="523065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8D2158-83A2-E401-49BA-46A20A1F975F}"/>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5" name="Footer Placeholder 4">
            <a:extLst>
              <a:ext uri="{FF2B5EF4-FFF2-40B4-BE49-F238E27FC236}">
                <a16:creationId xmlns:a16="http://schemas.microsoft.com/office/drawing/2014/main" id="{7D59A244-3D70-B09C-01D1-A3C833813D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FBA7D4-94DD-C6C5-7591-3950E974E8F3}"/>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11341009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673100" y="571500"/>
            <a:ext cx="7924800" cy="990600"/>
          </a:xfrm>
        </p:spPr>
        <p:txBody>
          <a:bodyPr/>
          <a:lstStyle/>
          <a:p>
            <a:r>
              <a:rPr lang="en-US"/>
              <a:t>Click to edit Master title style</a:t>
            </a:r>
          </a:p>
        </p:txBody>
      </p:sp>
      <p:sp>
        <p:nvSpPr>
          <p:cNvPr id="3" name="Text Placeholder 2"/>
          <p:cNvSpPr>
            <a:spLocks noGrp="1"/>
          </p:cNvSpPr>
          <p:nvPr>
            <p:ph type="body" sz="half" idx="1"/>
          </p:nvPr>
        </p:nvSpPr>
        <p:spPr>
          <a:xfrm>
            <a:off x="673100" y="1790700"/>
            <a:ext cx="3886200" cy="3733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4711700" y="1790700"/>
            <a:ext cx="3886200" cy="3733800"/>
          </a:xfrm>
        </p:spPr>
        <p:txBody>
          <a:bodyPr/>
          <a:lstStyle/>
          <a:p>
            <a:pPr lvl="0"/>
            <a:endParaRPr lang="en-US" noProof="0" dirty="0"/>
          </a:p>
        </p:txBody>
      </p:sp>
    </p:spTree>
    <p:extLst>
      <p:ext uri="{BB962C8B-B14F-4D97-AF65-F5344CB8AC3E}">
        <p14:creationId xmlns:p14="http://schemas.microsoft.com/office/powerpoint/2010/main" val="931562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E7BBB-6366-B709-34E4-1DB43121BD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7DE530F-0EB3-A9B6-C51B-101F08DCD0E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56FA5E-9AD2-340B-8DC6-CBC13FFCD6CE}"/>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5" name="Footer Placeholder 4">
            <a:extLst>
              <a:ext uri="{FF2B5EF4-FFF2-40B4-BE49-F238E27FC236}">
                <a16:creationId xmlns:a16="http://schemas.microsoft.com/office/drawing/2014/main" id="{F78B306A-CB88-02E8-67FD-7AF3C100EF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F8BE36-0015-0705-CFA4-9CD65FC217CA}"/>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1916341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8478F-04EE-47EA-7406-2E13EB6AA041}"/>
              </a:ext>
            </a:extLst>
          </p:cNvPr>
          <p:cNvSpPr>
            <a:spLocks noGrp="1"/>
          </p:cNvSpPr>
          <p:nvPr>
            <p:ph type="title"/>
          </p:nvPr>
        </p:nvSpPr>
        <p:spPr>
          <a:xfrm>
            <a:off x="632552" y="1538765"/>
            <a:ext cx="7996238" cy="2567463"/>
          </a:xfrm>
        </p:spPr>
        <p:txBody>
          <a:bodyPr anchor="b"/>
          <a:lstStyle>
            <a:lvl1pPr>
              <a:defRPr sz="4562"/>
            </a:lvl1pPr>
          </a:lstStyle>
          <a:p>
            <a:r>
              <a:rPr lang="en-US"/>
              <a:t>Click to edit Master title style</a:t>
            </a:r>
          </a:p>
        </p:txBody>
      </p:sp>
      <p:sp>
        <p:nvSpPr>
          <p:cNvPr id="3" name="Text Placeholder 2">
            <a:extLst>
              <a:ext uri="{FF2B5EF4-FFF2-40B4-BE49-F238E27FC236}">
                <a16:creationId xmlns:a16="http://schemas.microsoft.com/office/drawing/2014/main" id="{828E2D84-5115-5F03-6815-6D85EF9A6D7C}"/>
              </a:ext>
            </a:extLst>
          </p:cNvPr>
          <p:cNvSpPr>
            <a:spLocks noGrp="1"/>
          </p:cNvSpPr>
          <p:nvPr>
            <p:ph type="body" idx="1"/>
          </p:nvPr>
        </p:nvSpPr>
        <p:spPr>
          <a:xfrm>
            <a:off x="632552" y="4130517"/>
            <a:ext cx="7996238" cy="1350168"/>
          </a:xfrm>
        </p:spPr>
        <p:txBody>
          <a:bodyPr/>
          <a:lstStyle>
            <a:lvl1pPr marL="0" indent="0">
              <a:buNone/>
              <a:defRPr sz="1825">
                <a:solidFill>
                  <a:schemeClr val="tx1">
                    <a:tint val="82000"/>
                  </a:schemeClr>
                </a:solidFill>
              </a:defRPr>
            </a:lvl1pPr>
            <a:lvl2pPr marL="347655" indent="0">
              <a:buNone/>
              <a:defRPr sz="1521">
                <a:solidFill>
                  <a:schemeClr val="tx1">
                    <a:tint val="82000"/>
                  </a:schemeClr>
                </a:solidFill>
              </a:defRPr>
            </a:lvl2pPr>
            <a:lvl3pPr marL="695310" indent="0">
              <a:buNone/>
              <a:defRPr sz="1369">
                <a:solidFill>
                  <a:schemeClr val="tx1">
                    <a:tint val="82000"/>
                  </a:schemeClr>
                </a:solidFill>
              </a:defRPr>
            </a:lvl3pPr>
            <a:lvl4pPr marL="1042965" indent="0">
              <a:buNone/>
              <a:defRPr sz="1217">
                <a:solidFill>
                  <a:schemeClr val="tx1">
                    <a:tint val="82000"/>
                  </a:schemeClr>
                </a:solidFill>
              </a:defRPr>
            </a:lvl4pPr>
            <a:lvl5pPr marL="1390620" indent="0">
              <a:buNone/>
              <a:defRPr sz="1217">
                <a:solidFill>
                  <a:schemeClr val="tx1">
                    <a:tint val="82000"/>
                  </a:schemeClr>
                </a:solidFill>
              </a:defRPr>
            </a:lvl5pPr>
            <a:lvl6pPr marL="1738274" indent="0">
              <a:buNone/>
              <a:defRPr sz="1217">
                <a:solidFill>
                  <a:schemeClr val="tx1">
                    <a:tint val="82000"/>
                  </a:schemeClr>
                </a:solidFill>
              </a:defRPr>
            </a:lvl6pPr>
            <a:lvl7pPr marL="2085929" indent="0">
              <a:buNone/>
              <a:defRPr sz="1217">
                <a:solidFill>
                  <a:schemeClr val="tx1">
                    <a:tint val="82000"/>
                  </a:schemeClr>
                </a:solidFill>
              </a:defRPr>
            </a:lvl7pPr>
            <a:lvl8pPr marL="2433584" indent="0">
              <a:buNone/>
              <a:defRPr sz="1217">
                <a:solidFill>
                  <a:schemeClr val="tx1">
                    <a:tint val="82000"/>
                  </a:schemeClr>
                </a:solidFill>
              </a:defRPr>
            </a:lvl8pPr>
            <a:lvl9pPr marL="2781239" indent="0">
              <a:buNone/>
              <a:defRPr sz="1217">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400BFDD-AEA3-3B7A-4CEF-F5867A1A06A2}"/>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5" name="Footer Placeholder 4">
            <a:extLst>
              <a:ext uri="{FF2B5EF4-FFF2-40B4-BE49-F238E27FC236}">
                <a16:creationId xmlns:a16="http://schemas.microsoft.com/office/drawing/2014/main" id="{95EF5A31-DCAA-35D4-6A85-556A94434E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CAA48F-DC5D-6E0D-9C08-12BDC7D6034C}"/>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3958247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14960-1BF4-0F89-5ECA-2E663D73ED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5BC066-F3FC-BE35-56C8-E1B5D3188374}"/>
              </a:ext>
            </a:extLst>
          </p:cNvPr>
          <p:cNvSpPr>
            <a:spLocks noGrp="1"/>
          </p:cNvSpPr>
          <p:nvPr>
            <p:ph sz="half" idx="1"/>
          </p:nvPr>
        </p:nvSpPr>
        <p:spPr>
          <a:xfrm>
            <a:off x="637381" y="1643063"/>
            <a:ext cx="3940175" cy="39162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4B413B5-B468-0077-A4D0-9153A7E74BD8}"/>
              </a:ext>
            </a:extLst>
          </p:cNvPr>
          <p:cNvSpPr>
            <a:spLocks noGrp="1"/>
          </p:cNvSpPr>
          <p:nvPr>
            <p:ph sz="half" idx="2"/>
          </p:nvPr>
        </p:nvSpPr>
        <p:spPr>
          <a:xfrm>
            <a:off x="4693444" y="1643063"/>
            <a:ext cx="3940175" cy="39162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7D148C7-B433-714A-7C50-0D53E58FD037}"/>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6" name="Footer Placeholder 5">
            <a:extLst>
              <a:ext uri="{FF2B5EF4-FFF2-40B4-BE49-F238E27FC236}">
                <a16:creationId xmlns:a16="http://schemas.microsoft.com/office/drawing/2014/main" id="{E194FF72-46AC-52C3-8BDD-7B5B1A9302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9D81FF-DBDE-DE50-2FDE-20E755C063F5}"/>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1320494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C6D5F-67B9-0AB5-6A32-63BBE13F09EC}"/>
              </a:ext>
            </a:extLst>
          </p:cNvPr>
          <p:cNvSpPr>
            <a:spLocks noGrp="1"/>
          </p:cNvSpPr>
          <p:nvPr>
            <p:ph type="title"/>
          </p:nvPr>
        </p:nvSpPr>
        <p:spPr>
          <a:xfrm>
            <a:off x="638589" y="328613"/>
            <a:ext cx="7996238" cy="1193007"/>
          </a:xfrm>
        </p:spPr>
        <p:txBody>
          <a:bodyPr/>
          <a:lstStyle/>
          <a:p>
            <a:r>
              <a:rPr lang="en-US"/>
              <a:t>Click to edit Master title style</a:t>
            </a:r>
          </a:p>
        </p:txBody>
      </p:sp>
      <p:sp>
        <p:nvSpPr>
          <p:cNvPr id="3" name="Text Placeholder 2">
            <a:extLst>
              <a:ext uri="{FF2B5EF4-FFF2-40B4-BE49-F238E27FC236}">
                <a16:creationId xmlns:a16="http://schemas.microsoft.com/office/drawing/2014/main" id="{4BA5C652-8C0D-4DE1-2EAD-E608389FC441}"/>
              </a:ext>
            </a:extLst>
          </p:cNvPr>
          <p:cNvSpPr>
            <a:spLocks noGrp="1"/>
          </p:cNvSpPr>
          <p:nvPr>
            <p:ph type="body" idx="1"/>
          </p:nvPr>
        </p:nvSpPr>
        <p:spPr>
          <a:xfrm>
            <a:off x="638589" y="1513047"/>
            <a:ext cx="3922067" cy="741521"/>
          </a:xfrm>
        </p:spPr>
        <p:txBody>
          <a:bodyPr anchor="b"/>
          <a:lstStyle>
            <a:lvl1pPr marL="0" indent="0">
              <a:buNone/>
              <a:defRPr sz="1825" b="1"/>
            </a:lvl1pPr>
            <a:lvl2pPr marL="347655" indent="0">
              <a:buNone/>
              <a:defRPr sz="1521" b="1"/>
            </a:lvl2pPr>
            <a:lvl3pPr marL="695310" indent="0">
              <a:buNone/>
              <a:defRPr sz="1369" b="1"/>
            </a:lvl3pPr>
            <a:lvl4pPr marL="1042965" indent="0">
              <a:buNone/>
              <a:defRPr sz="1217" b="1"/>
            </a:lvl4pPr>
            <a:lvl5pPr marL="1390620" indent="0">
              <a:buNone/>
              <a:defRPr sz="1217" b="1"/>
            </a:lvl5pPr>
            <a:lvl6pPr marL="1738274" indent="0">
              <a:buNone/>
              <a:defRPr sz="1217" b="1"/>
            </a:lvl6pPr>
            <a:lvl7pPr marL="2085929" indent="0">
              <a:buNone/>
              <a:defRPr sz="1217" b="1"/>
            </a:lvl7pPr>
            <a:lvl8pPr marL="2433584" indent="0">
              <a:buNone/>
              <a:defRPr sz="1217" b="1"/>
            </a:lvl8pPr>
            <a:lvl9pPr marL="2781239" indent="0">
              <a:buNone/>
              <a:defRPr sz="1217" b="1"/>
            </a:lvl9pPr>
          </a:lstStyle>
          <a:p>
            <a:pPr lvl="0"/>
            <a:r>
              <a:rPr lang="en-US"/>
              <a:t>Click to edit Master text styles</a:t>
            </a:r>
          </a:p>
        </p:txBody>
      </p:sp>
      <p:sp>
        <p:nvSpPr>
          <p:cNvPr id="4" name="Content Placeholder 3">
            <a:extLst>
              <a:ext uri="{FF2B5EF4-FFF2-40B4-BE49-F238E27FC236}">
                <a16:creationId xmlns:a16="http://schemas.microsoft.com/office/drawing/2014/main" id="{3BED483A-BB44-92CD-C67C-DBD781165349}"/>
              </a:ext>
            </a:extLst>
          </p:cNvPr>
          <p:cNvSpPr>
            <a:spLocks noGrp="1"/>
          </p:cNvSpPr>
          <p:nvPr>
            <p:ph sz="half" idx="2"/>
          </p:nvPr>
        </p:nvSpPr>
        <p:spPr>
          <a:xfrm>
            <a:off x="638589" y="2254568"/>
            <a:ext cx="3922067" cy="33161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F97493-746A-3EFE-1A00-D0F388788950}"/>
              </a:ext>
            </a:extLst>
          </p:cNvPr>
          <p:cNvSpPr>
            <a:spLocks noGrp="1"/>
          </p:cNvSpPr>
          <p:nvPr>
            <p:ph type="body" sz="quarter" idx="3"/>
          </p:nvPr>
        </p:nvSpPr>
        <p:spPr>
          <a:xfrm>
            <a:off x="4693444" y="1513047"/>
            <a:ext cx="3941383" cy="741521"/>
          </a:xfrm>
        </p:spPr>
        <p:txBody>
          <a:bodyPr anchor="b"/>
          <a:lstStyle>
            <a:lvl1pPr marL="0" indent="0">
              <a:buNone/>
              <a:defRPr sz="1825" b="1"/>
            </a:lvl1pPr>
            <a:lvl2pPr marL="347655" indent="0">
              <a:buNone/>
              <a:defRPr sz="1521" b="1"/>
            </a:lvl2pPr>
            <a:lvl3pPr marL="695310" indent="0">
              <a:buNone/>
              <a:defRPr sz="1369" b="1"/>
            </a:lvl3pPr>
            <a:lvl4pPr marL="1042965" indent="0">
              <a:buNone/>
              <a:defRPr sz="1217" b="1"/>
            </a:lvl4pPr>
            <a:lvl5pPr marL="1390620" indent="0">
              <a:buNone/>
              <a:defRPr sz="1217" b="1"/>
            </a:lvl5pPr>
            <a:lvl6pPr marL="1738274" indent="0">
              <a:buNone/>
              <a:defRPr sz="1217" b="1"/>
            </a:lvl6pPr>
            <a:lvl7pPr marL="2085929" indent="0">
              <a:buNone/>
              <a:defRPr sz="1217" b="1"/>
            </a:lvl7pPr>
            <a:lvl8pPr marL="2433584" indent="0">
              <a:buNone/>
              <a:defRPr sz="1217" b="1"/>
            </a:lvl8pPr>
            <a:lvl9pPr marL="2781239" indent="0">
              <a:buNone/>
              <a:defRPr sz="1217" b="1"/>
            </a:lvl9pPr>
          </a:lstStyle>
          <a:p>
            <a:pPr lvl="0"/>
            <a:r>
              <a:rPr lang="en-US"/>
              <a:t>Click to edit Master text styles</a:t>
            </a:r>
          </a:p>
        </p:txBody>
      </p:sp>
      <p:sp>
        <p:nvSpPr>
          <p:cNvPr id="6" name="Content Placeholder 5">
            <a:extLst>
              <a:ext uri="{FF2B5EF4-FFF2-40B4-BE49-F238E27FC236}">
                <a16:creationId xmlns:a16="http://schemas.microsoft.com/office/drawing/2014/main" id="{F5C9D351-68C0-1A15-7C45-3140451C5018}"/>
              </a:ext>
            </a:extLst>
          </p:cNvPr>
          <p:cNvSpPr>
            <a:spLocks noGrp="1"/>
          </p:cNvSpPr>
          <p:nvPr>
            <p:ph sz="quarter" idx="4"/>
          </p:nvPr>
        </p:nvSpPr>
        <p:spPr>
          <a:xfrm>
            <a:off x="4693444" y="2254568"/>
            <a:ext cx="3941383" cy="33161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1ACB803-1434-9E5F-7940-0426FA1770D8}"/>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8" name="Footer Placeholder 7">
            <a:extLst>
              <a:ext uri="{FF2B5EF4-FFF2-40B4-BE49-F238E27FC236}">
                <a16:creationId xmlns:a16="http://schemas.microsoft.com/office/drawing/2014/main" id="{F8934958-BF42-EE08-B94E-5A55D05668E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D9A6CA3-1C7E-C0A8-A090-2B1C50AACAE9}"/>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1806407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3EDE1-9019-475D-4694-F9876EBC0E9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18B4D0D-306B-EAE1-C1D3-ED443A7545D0}"/>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4" name="Footer Placeholder 3">
            <a:extLst>
              <a:ext uri="{FF2B5EF4-FFF2-40B4-BE49-F238E27FC236}">
                <a16:creationId xmlns:a16="http://schemas.microsoft.com/office/drawing/2014/main" id="{9BB9E76D-5989-09F9-8CA4-BC9BAEA5D66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FC8BEDD-34CF-A123-D689-9F45DD79024B}"/>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4115501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4E19D1D-C4FE-8587-72FF-180C6D88507C}"/>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3" name="Footer Placeholder 2">
            <a:extLst>
              <a:ext uri="{FF2B5EF4-FFF2-40B4-BE49-F238E27FC236}">
                <a16:creationId xmlns:a16="http://schemas.microsoft.com/office/drawing/2014/main" id="{7DA3D7BC-207C-D0C3-3122-0C16B98D6D9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1909E94-544F-5C5F-D5A2-CF5DFBF4E89B}"/>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2742700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2AF9B-801A-44F3-1FAA-D181711EB6BF}"/>
              </a:ext>
            </a:extLst>
          </p:cNvPr>
          <p:cNvSpPr>
            <a:spLocks noGrp="1"/>
          </p:cNvSpPr>
          <p:nvPr>
            <p:ph type="title"/>
          </p:nvPr>
        </p:nvSpPr>
        <p:spPr>
          <a:xfrm>
            <a:off x="638589" y="411480"/>
            <a:ext cx="2990139" cy="1440180"/>
          </a:xfrm>
        </p:spPr>
        <p:txBody>
          <a:bodyPr anchor="b"/>
          <a:lstStyle>
            <a:lvl1pPr>
              <a:defRPr sz="2433"/>
            </a:lvl1pPr>
          </a:lstStyle>
          <a:p>
            <a:r>
              <a:rPr lang="en-US"/>
              <a:t>Click to edit Master title style</a:t>
            </a:r>
          </a:p>
        </p:txBody>
      </p:sp>
      <p:sp>
        <p:nvSpPr>
          <p:cNvPr id="3" name="Content Placeholder 2">
            <a:extLst>
              <a:ext uri="{FF2B5EF4-FFF2-40B4-BE49-F238E27FC236}">
                <a16:creationId xmlns:a16="http://schemas.microsoft.com/office/drawing/2014/main" id="{63C1FA9A-36CC-A06A-5D58-427F3F9F911A}"/>
              </a:ext>
            </a:extLst>
          </p:cNvPr>
          <p:cNvSpPr>
            <a:spLocks noGrp="1"/>
          </p:cNvSpPr>
          <p:nvPr>
            <p:ph idx="1"/>
          </p:nvPr>
        </p:nvSpPr>
        <p:spPr>
          <a:xfrm>
            <a:off x="3941382" y="888683"/>
            <a:ext cx="4693444" cy="4386263"/>
          </a:xfrm>
        </p:spPr>
        <p:txBody>
          <a:bodyPr/>
          <a:lstStyle>
            <a:lvl1pPr>
              <a:defRPr sz="2433"/>
            </a:lvl1pPr>
            <a:lvl2pPr>
              <a:defRPr sz="2129"/>
            </a:lvl2pPr>
            <a:lvl3pPr>
              <a:defRPr sz="1825"/>
            </a:lvl3pPr>
            <a:lvl4pPr>
              <a:defRPr sz="1521"/>
            </a:lvl4pPr>
            <a:lvl5pPr>
              <a:defRPr sz="1521"/>
            </a:lvl5pPr>
            <a:lvl6pPr>
              <a:defRPr sz="1521"/>
            </a:lvl6pPr>
            <a:lvl7pPr>
              <a:defRPr sz="1521"/>
            </a:lvl7pPr>
            <a:lvl8pPr>
              <a:defRPr sz="1521"/>
            </a:lvl8pPr>
            <a:lvl9pPr>
              <a:defRPr sz="152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65D431C-7309-7BF8-BF81-C1DAD2E8C213}"/>
              </a:ext>
            </a:extLst>
          </p:cNvPr>
          <p:cNvSpPr>
            <a:spLocks noGrp="1"/>
          </p:cNvSpPr>
          <p:nvPr>
            <p:ph type="body" sz="half" idx="2"/>
          </p:nvPr>
        </p:nvSpPr>
        <p:spPr>
          <a:xfrm>
            <a:off x="638589" y="1851660"/>
            <a:ext cx="2990139" cy="3430429"/>
          </a:xfrm>
        </p:spPr>
        <p:txBody>
          <a:bodyPr/>
          <a:lstStyle>
            <a:lvl1pPr marL="0" indent="0">
              <a:buNone/>
              <a:defRPr sz="1217"/>
            </a:lvl1pPr>
            <a:lvl2pPr marL="347655" indent="0">
              <a:buNone/>
              <a:defRPr sz="1065"/>
            </a:lvl2pPr>
            <a:lvl3pPr marL="695310" indent="0">
              <a:buNone/>
              <a:defRPr sz="912"/>
            </a:lvl3pPr>
            <a:lvl4pPr marL="1042965" indent="0">
              <a:buNone/>
              <a:defRPr sz="760"/>
            </a:lvl4pPr>
            <a:lvl5pPr marL="1390620" indent="0">
              <a:buNone/>
              <a:defRPr sz="760"/>
            </a:lvl5pPr>
            <a:lvl6pPr marL="1738274" indent="0">
              <a:buNone/>
              <a:defRPr sz="760"/>
            </a:lvl6pPr>
            <a:lvl7pPr marL="2085929" indent="0">
              <a:buNone/>
              <a:defRPr sz="760"/>
            </a:lvl7pPr>
            <a:lvl8pPr marL="2433584" indent="0">
              <a:buNone/>
              <a:defRPr sz="760"/>
            </a:lvl8pPr>
            <a:lvl9pPr marL="2781239" indent="0">
              <a:buNone/>
              <a:defRPr sz="760"/>
            </a:lvl9pPr>
          </a:lstStyle>
          <a:p>
            <a:pPr lvl="0"/>
            <a:r>
              <a:rPr lang="en-US"/>
              <a:t>Click to edit Master text styles</a:t>
            </a:r>
          </a:p>
        </p:txBody>
      </p:sp>
      <p:sp>
        <p:nvSpPr>
          <p:cNvPr id="5" name="Date Placeholder 4">
            <a:extLst>
              <a:ext uri="{FF2B5EF4-FFF2-40B4-BE49-F238E27FC236}">
                <a16:creationId xmlns:a16="http://schemas.microsoft.com/office/drawing/2014/main" id="{346376FE-AFE3-D848-F2C9-31A78DB721E4}"/>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6" name="Footer Placeholder 5">
            <a:extLst>
              <a:ext uri="{FF2B5EF4-FFF2-40B4-BE49-F238E27FC236}">
                <a16:creationId xmlns:a16="http://schemas.microsoft.com/office/drawing/2014/main" id="{4EC9DEF7-D6BD-E34F-23EA-360777A9EB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6D4B51-71D8-025F-6673-3D7645D8B3D9}"/>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36583885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716D1-FF0A-9B35-5991-EA1EDF0799EC}"/>
              </a:ext>
            </a:extLst>
          </p:cNvPr>
          <p:cNvSpPr>
            <a:spLocks noGrp="1"/>
          </p:cNvSpPr>
          <p:nvPr>
            <p:ph type="title"/>
          </p:nvPr>
        </p:nvSpPr>
        <p:spPr>
          <a:xfrm>
            <a:off x="638589" y="411480"/>
            <a:ext cx="2990139" cy="1440180"/>
          </a:xfrm>
        </p:spPr>
        <p:txBody>
          <a:bodyPr anchor="b"/>
          <a:lstStyle>
            <a:lvl1pPr>
              <a:defRPr sz="2433"/>
            </a:lvl1pPr>
          </a:lstStyle>
          <a:p>
            <a:r>
              <a:rPr lang="en-US"/>
              <a:t>Click to edit Master title style</a:t>
            </a:r>
          </a:p>
        </p:txBody>
      </p:sp>
      <p:sp>
        <p:nvSpPr>
          <p:cNvPr id="3" name="Picture Placeholder 2">
            <a:extLst>
              <a:ext uri="{FF2B5EF4-FFF2-40B4-BE49-F238E27FC236}">
                <a16:creationId xmlns:a16="http://schemas.microsoft.com/office/drawing/2014/main" id="{74AA9D79-F7DC-4DF5-F3D0-35355620E789}"/>
              </a:ext>
            </a:extLst>
          </p:cNvPr>
          <p:cNvSpPr>
            <a:spLocks noGrp="1"/>
          </p:cNvSpPr>
          <p:nvPr>
            <p:ph type="pic" idx="1"/>
          </p:nvPr>
        </p:nvSpPr>
        <p:spPr>
          <a:xfrm>
            <a:off x="3941382" y="888683"/>
            <a:ext cx="4693444" cy="4386263"/>
          </a:xfrm>
        </p:spPr>
        <p:txBody>
          <a:bodyPr/>
          <a:lstStyle>
            <a:lvl1pPr marL="0" indent="0">
              <a:buNone/>
              <a:defRPr sz="2433"/>
            </a:lvl1pPr>
            <a:lvl2pPr marL="347655" indent="0">
              <a:buNone/>
              <a:defRPr sz="2129"/>
            </a:lvl2pPr>
            <a:lvl3pPr marL="695310" indent="0">
              <a:buNone/>
              <a:defRPr sz="1825"/>
            </a:lvl3pPr>
            <a:lvl4pPr marL="1042965" indent="0">
              <a:buNone/>
              <a:defRPr sz="1521"/>
            </a:lvl4pPr>
            <a:lvl5pPr marL="1390620" indent="0">
              <a:buNone/>
              <a:defRPr sz="1521"/>
            </a:lvl5pPr>
            <a:lvl6pPr marL="1738274" indent="0">
              <a:buNone/>
              <a:defRPr sz="1521"/>
            </a:lvl6pPr>
            <a:lvl7pPr marL="2085929" indent="0">
              <a:buNone/>
              <a:defRPr sz="1521"/>
            </a:lvl7pPr>
            <a:lvl8pPr marL="2433584" indent="0">
              <a:buNone/>
              <a:defRPr sz="1521"/>
            </a:lvl8pPr>
            <a:lvl9pPr marL="2781239" indent="0">
              <a:buNone/>
              <a:defRPr sz="1521"/>
            </a:lvl9pPr>
          </a:lstStyle>
          <a:p>
            <a:endParaRPr lang="en-US"/>
          </a:p>
        </p:txBody>
      </p:sp>
      <p:sp>
        <p:nvSpPr>
          <p:cNvPr id="4" name="Text Placeholder 3">
            <a:extLst>
              <a:ext uri="{FF2B5EF4-FFF2-40B4-BE49-F238E27FC236}">
                <a16:creationId xmlns:a16="http://schemas.microsoft.com/office/drawing/2014/main" id="{0E161350-DEFD-D857-439B-2F6524341227}"/>
              </a:ext>
            </a:extLst>
          </p:cNvPr>
          <p:cNvSpPr>
            <a:spLocks noGrp="1"/>
          </p:cNvSpPr>
          <p:nvPr>
            <p:ph type="body" sz="half" idx="2"/>
          </p:nvPr>
        </p:nvSpPr>
        <p:spPr>
          <a:xfrm>
            <a:off x="638589" y="1851660"/>
            <a:ext cx="2990139" cy="3430429"/>
          </a:xfrm>
        </p:spPr>
        <p:txBody>
          <a:bodyPr/>
          <a:lstStyle>
            <a:lvl1pPr marL="0" indent="0">
              <a:buNone/>
              <a:defRPr sz="1217"/>
            </a:lvl1pPr>
            <a:lvl2pPr marL="347655" indent="0">
              <a:buNone/>
              <a:defRPr sz="1065"/>
            </a:lvl2pPr>
            <a:lvl3pPr marL="695310" indent="0">
              <a:buNone/>
              <a:defRPr sz="912"/>
            </a:lvl3pPr>
            <a:lvl4pPr marL="1042965" indent="0">
              <a:buNone/>
              <a:defRPr sz="760"/>
            </a:lvl4pPr>
            <a:lvl5pPr marL="1390620" indent="0">
              <a:buNone/>
              <a:defRPr sz="760"/>
            </a:lvl5pPr>
            <a:lvl6pPr marL="1738274" indent="0">
              <a:buNone/>
              <a:defRPr sz="760"/>
            </a:lvl6pPr>
            <a:lvl7pPr marL="2085929" indent="0">
              <a:buNone/>
              <a:defRPr sz="760"/>
            </a:lvl7pPr>
            <a:lvl8pPr marL="2433584" indent="0">
              <a:buNone/>
              <a:defRPr sz="760"/>
            </a:lvl8pPr>
            <a:lvl9pPr marL="2781239" indent="0">
              <a:buNone/>
              <a:defRPr sz="760"/>
            </a:lvl9pPr>
          </a:lstStyle>
          <a:p>
            <a:pPr lvl="0"/>
            <a:r>
              <a:rPr lang="en-US"/>
              <a:t>Click to edit Master text styles</a:t>
            </a:r>
          </a:p>
        </p:txBody>
      </p:sp>
      <p:sp>
        <p:nvSpPr>
          <p:cNvPr id="5" name="Date Placeholder 4">
            <a:extLst>
              <a:ext uri="{FF2B5EF4-FFF2-40B4-BE49-F238E27FC236}">
                <a16:creationId xmlns:a16="http://schemas.microsoft.com/office/drawing/2014/main" id="{4A969E13-7634-FC14-8DD5-DC88EAF80C15}"/>
              </a:ext>
            </a:extLst>
          </p:cNvPr>
          <p:cNvSpPr>
            <a:spLocks noGrp="1"/>
          </p:cNvSpPr>
          <p:nvPr>
            <p:ph type="dt" sz="half" idx="10"/>
          </p:nvPr>
        </p:nvSpPr>
        <p:spPr/>
        <p:txBody>
          <a:bodyPr/>
          <a:lstStyle/>
          <a:p>
            <a:fld id="{6F952522-489A-4B6C-B1A4-FC56FE9B1558}" type="datetimeFigureOut">
              <a:rPr lang="en-US" smtClean="0"/>
              <a:t>9/12/2025</a:t>
            </a:fld>
            <a:endParaRPr lang="en-US"/>
          </a:p>
        </p:txBody>
      </p:sp>
      <p:sp>
        <p:nvSpPr>
          <p:cNvPr id="6" name="Footer Placeholder 5">
            <a:extLst>
              <a:ext uri="{FF2B5EF4-FFF2-40B4-BE49-F238E27FC236}">
                <a16:creationId xmlns:a16="http://schemas.microsoft.com/office/drawing/2014/main" id="{453EB0F1-FDE9-A6B7-7A25-DB1165ADE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3131F8-B6C0-8EA4-38C4-219DD320A8D4}"/>
              </a:ext>
            </a:extLst>
          </p:cNvPr>
          <p:cNvSpPr>
            <a:spLocks noGrp="1"/>
          </p:cNvSpPr>
          <p:nvPr>
            <p:ph type="sldNum" sz="quarter" idx="12"/>
          </p:nvPr>
        </p:nvSpPr>
        <p:spPr/>
        <p:txBody>
          <a:bodyPr/>
          <a:lstStyle/>
          <a:p>
            <a:fld id="{C694E2AF-36F7-439B-B07D-6B456A2D0142}" type="slidenum">
              <a:rPr lang="en-US" smtClean="0"/>
              <a:t>‹#›</a:t>
            </a:fld>
            <a:endParaRPr lang="en-US"/>
          </a:p>
        </p:txBody>
      </p:sp>
    </p:spTree>
    <p:extLst>
      <p:ext uri="{BB962C8B-B14F-4D97-AF65-F5344CB8AC3E}">
        <p14:creationId xmlns:p14="http://schemas.microsoft.com/office/powerpoint/2010/main" val="30615764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5600F0D-6191-7580-35A3-7892E732518C}"/>
              </a:ext>
            </a:extLst>
          </p:cNvPr>
          <p:cNvSpPr>
            <a:spLocks noGrp="1"/>
          </p:cNvSpPr>
          <p:nvPr>
            <p:ph type="title"/>
          </p:nvPr>
        </p:nvSpPr>
        <p:spPr>
          <a:xfrm>
            <a:off x="637381" y="328613"/>
            <a:ext cx="7996238" cy="119300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1DF5405-1B93-A04A-6681-A99230552D14}"/>
              </a:ext>
            </a:extLst>
          </p:cNvPr>
          <p:cNvSpPr>
            <a:spLocks noGrp="1"/>
          </p:cNvSpPr>
          <p:nvPr>
            <p:ph type="body" idx="1"/>
          </p:nvPr>
        </p:nvSpPr>
        <p:spPr>
          <a:xfrm>
            <a:off x="637381" y="1643063"/>
            <a:ext cx="7996238" cy="39162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DB14F7-3D38-437C-C989-3FC2D5B459C2}"/>
              </a:ext>
            </a:extLst>
          </p:cNvPr>
          <p:cNvSpPr>
            <a:spLocks noGrp="1"/>
          </p:cNvSpPr>
          <p:nvPr>
            <p:ph type="dt" sz="half" idx="2"/>
          </p:nvPr>
        </p:nvSpPr>
        <p:spPr>
          <a:xfrm>
            <a:off x="637381" y="5720715"/>
            <a:ext cx="2085975" cy="328613"/>
          </a:xfrm>
          <a:prstGeom prst="rect">
            <a:avLst/>
          </a:prstGeom>
        </p:spPr>
        <p:txBody>
          <a:bodyPr vert="horz" lIns="91440" tIns="45720" rIns="91440" bIns="45720" rtlCol="0" anchor="ctr"/>
          <a:lstStyle>
            <a:lvl1pPr algn="l">
              <a:defRPr sz="912">
                <a:solidFill>
                  <a:schemeClr val="tx1">
                    <a:tint val="82000"/>
                  </a:schemeClr>
                </a:solidFill>
              </a:defRPr>
            </a:lvl1pPr>
          </a:lstStyle>
          <a:p>
            <a:fld id="{6F952522-489A-4B6C-B1A4-FC56FE9B1558}" type="datetimeFigureOut">
              <a:rPr lang="en-US" smtClean="0"/>
              <a:t>9/12/2025</a:t>
            </a:fld>
            <a:endParaRPr lang="en-US"/>
          </a:p>
        </p:txBody>
      </p:sp>
      <p:sp>
        <p:nvSpPr>
          <p:cNvPr id="5" name="Footer Placeholder 4">
            <a:extLst>
              <a:ext uri="{FF2B5EF4-FFF2-40B4-BE49-F238E27FC236}">
                <a16:creationId xmlns:a16="http://schemas.microsoft.com/office/drawing/2014/main" id="{1F13E5D5-5328-3DA1-FE13-C0A5C9B9429A}"/>
              </a:ext>
            </a:extLst>
          </p:cNvPr>
          <p:cNvSpPr>
            <a:spLocks noGrp="1"/>
          </p:cNvSpPr>
          <p:nvPr>
            <p:ph type="ftr" sz="quarter" idx="3"/>
          </p:nvPr>
        </p:nvSpPr>
        <p:spPr>
          <a:xfrm>
            <a:off x="3071019" y="5720715"/>
            <a:ext cx="3128963" cy="328613"/>
          </a:xfrm>
          <a:prstGeom prst="rect">
            <a:avLst/>
          </a:prstGeom>
        </p:spPr>
        <p:txBody>
          <a:bodyPr vert="horz" lIns="91440" tIns="45720" rIns="91440" bIns="45720" rtlCol="0" anchor="ctr"/>
          <a:lstStyle>
            <a:lvl1pPr algn="ctr">
              <a:defRPr sz="912">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F881A35-E96D-5EC3-A3CA-B8B0371B7563}"/>
              </a:ext>
            </a:extLst>
          </p:cNvPr>
          <p:cNvSpPr>
            <a:spLocks noGrp="1"/>
          </p:cNvSpPr>
          <p:nvPr>
            <p:ph type="sldNum" sz="quarter" idx="4"/>
          </p:nvPr>
        </p:nvSpPr>
        <p:spPr>
          <a:xfrm>
            <a:off x="6547644" y="5720715"/>
            <a:ext cx="2085975" cy="328613"/>
          </a:xfrm>
          <a:prstGeom prst="rect">
            <a:avLst/>
          </a:prstGeom>
        </p:spPr>
        <p:txBody>
          <a:bodyPr vert="horz" lIns="91440" tIns="45720" rIns="91440" bIns="45720" rtlCol="0" anchor="ctr"/>
          <a:lstStyle>
            <a:lvl1pPr algn="r">
              <a:defRPr sz="912">
                <a:solidFill>
                  <a:schemeClr val="tx1">
                    <a:tint val="82000"/>
                  </a:schemeClr>
                </a:solidFill>
              </a:defRPr>
            </a:lvl1pPr>
          </a:lstStyle>
          <a:p>
            <a:fld id="{C694E2AF-36F7-439B-B07D-6B456A2D0142}" type="slidenum">
              <a:rPr lang="en-US" smtClean="0"/>
              <a:t>‹#›</a:t>
            </a:fld>
            <a:endParaRPr lang="en-US"/>
          </a:p>
        </p:txBody>
      </p:sp>
    </p:spTree>
    <p:extLst>
      <p:ext uri="{BB962C8B-B14F-4D97-AF65-F5344CB8AC3E}">
        <p14:creationId xmlns:p14="http://schemas.microsoft.com/office/powerpoint/2010/main" val="3693488764"/>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Lst>
  <p:hf hdr="0" ftr="0" dt="0"/>
  <p:txStyles>
    <p:titleStyle>
      <a:lvl1pPr algn="l" defTabSz="695310" rtl="0" eaLnBrk="1" latinLnBrk="0" hangingPunct="1">
        <a:lnSpc>
          <a:spcPct val="90000"/>
        </a:lnSpc>
        <a:spcBef>
          <a:spcPct val="0"/>
        </a:spcBef>
        <a:buNone/>
        <a:defRPr sz="3346" kern="1200">
          <a:solidFill>
            <a:schemeClr val="tx1"/>
          </a:solidFill>
          <a:latin typeface="+mj-lt"/>
          <a:ea typeface="+mj-ea"/>
          <a:cs typeface="+mj-cs"/>
        </a:defRPr>
      </a:lvl1pPr>
    </p:titleStyle>
    <p:bodyStyle>
      <a:lvl1pPr marL="173827" indent="-173827" algn="l" defTabSz="695310" rtl="0" eaLnBrk="1" latinLnBrk="0" hangingPunct="1">
        <a:lnSpc>
          <a:spcPct val="90000"/>
        </a:lnSpc>
        <a:spcBef>
          <a:spcPts val="760"/>
        </a:spcBef>
        <a:buFont typeface="Arial" panose="020B0604020202020204" pitchFamily="34" charset="0"/>
        <a:buChar char="•"/>
        <a:defRPr sz="2129" kern="1200">
          <a:solidFill>
            <a:schemeClr val="tx1"/>
          </a:solidFill>
          <a:latin typeface="+mn-lt"/>
          <a:ea typeface="+mn-ea"/>
          <a:cs typeface="+mn-cs"/>
        </a:defRPr>
      </a:lvl1pPr>
      <a:lvl2pPr marL="521482" indent="-173827" algn="l" defTabSz="695310" rtl="0" eaLnBrk="1" latinLnBrk="0" hangingPunct="1">
        <a:lnSpc>
          <a:spcPct val="90000"/>
        </a:lnSpc>
        <a:spcBef>
          <a:spcPts val="380"/>
        </a:spcBef>
        <a:buFont typeface="Arial" panose="020B0604020202020204" pitchFamily="34" charset="0"/>
        <a:buChar char="•"/>
        <a:defRPr sz="1825" kern="1200">
          <a:solidFill>
            <a:schemeClr val="tx1"/>
          </a:solidFill>
          <a:latin typeface="+mn-lt"/>
          <a:ea typeface="+mn-ea"/>
          <a:cs typeface="+mn-cs"/>
        </a:defRPr>
      </a:lvl2pPr>
      <a:lvl3pPr marL="869137" indent="-173827" algn="l" defTabSz="695310" rtl="0" eaLnBrk="1" latinLnBrk="0" hangingPunct="1">
        <a:lnSpc>
          <a:spcPct val="90000"/>
        </a:lnSpc>
        <a:spcBef>
          <a:spcPts val="380"/>
        </a:spcBef>
        <a:buFont typeface="Arial" panose="020B0604020202020204" pitchFamily="34" charset="0"/>
        <a:buChar char="•"/>
        <a:defRPr sz="1521" kern="1200">
          <a:solidFill>
            <a:schemeClr val="tx1"/>
          </a:solidFill>
          <a:latin typeface="+mn-lt"/>
          <a:ea typeface="+mn-ea"/>
          <a:cs typeface="+mn-cs"/>
        </a:defRPr>
      </a:lvl3pPr>
      <a:lvl4pPr marL="1216792" indent="-173827" algn="l" defTabSz="695310" rtl="0" eaLnBrk="1" latinLnBrk="0" hangingPunct="1">
        <a:lnSpc>
          <a:spcPct val="90000"/>
        </a:lnSpc>
        <a:spcBef>
          <a:spcPts val="380"/>
        </a:spcBef>
        <a:buFont typeface="Arial" panose="020B0604020202020204" pitchFamily="34" charset="0"/>
        <a:buChar char="•"/>
        <a:defRPr sz="1369" kern="1200">
          <a:solidFill>
            <a:schemeClr val="tx1"/>
          </a:solidFill>
          <a:latin typeface="+mn-lt"/>
          <a:ea typeface="+mn-ea"/>
          <a:cs typeface="+mn-cs"/>
        </a:defRPr>
      </a:lvl4pPr>
      <a:lvl5pPr marL="1564447" indent="-173827" algn="l" defTabSz="695310" rtl="0" eaLnBrk="1" latinLnBrk="0" hangingPunct="1">
        <a:lnSpc>
          <a:spcPct val="90000"/>
        </a:lnSpc>
        <a:spcBef>
          <a:spcPts val="380"/>
        </a:spcBef>
        <a:buFont typeface="Arial" panose="020B0604020202020204" pitchFamily="34" charset="0"/>
        <a:buChar char="•"/>
        <a:defRPr sz="1369" kern="1200">
          <a:solidFill>
            <a:schemeClr val="tx1"/>
          </a:solidFill>
          <a:latin typeface="+mn-lt"/>
          <a:ea typeface="+mn-ea"/>
          <a:cs typeface="+mn-cs"/>
        </a:defRPr>
      </a:lvl5pPr>
      <a:lvl6pPr marL="1912102" indent="-173827" algn="l" defTabSz="695310" rtl="0" eaLnBrk="1" latinLnBrk="0" hangingPunct="1">
        <a:lnSpc>
          <a:spcPct val="90000"/>
        </a:lnSpc>
        <a:spcBef>
          <a:spcPts val="380"/>
        </a:spcBef>
        <a:buFont typeface="Arial" panose="020B0604020202020204" pitchFamily="34" charset="0"/>
        <a:buChar char="•"/>
        <a:defRPr sz="1369" kern="1200">
          <a:solidFill>
            <a:schemeClr val="tx1"/>
          </a:solidFill>
          <a:latin typeface="+mn-lt"/>
          <a:ea typeface="+mn-ea"/>
          <a:cs typeface="+mn-cs"/>
        </a:defRPr>
      </a:lvl6pPr>
      <a:lvl7pPr marL="2259757" indent="-173827" algn="l" defTabSz="695310" rtl="0" eaLnBrk="1" latinLnBrk="0" hangingPunct="1">
        <a:lnSpc>
          <a:spcPct val="90000"/>
        </a:lnSpc>
        <a:spcBef>
          <a:spcPts val="380"/>
        </a:spcBef>
        <a:buFont typeface="Arial" panose="020B0604020202020204" pitchFamily="34" charset="0"/>
        <a:buChar char="•"/>
        <a:defRPr sz="1369" kern="1200">
          <a:solidFill>
            <a:schemeClr val="tx1"/>
          </a:solidFill>
          <a:latin typeface="+mn-lt"/>
          <a:ea typeface="+mn-ea"/>
          <a:cs typeface="+mn-cs"/>
        </a:defRPr>
      </a:lvl7pPr>
      <a:lvl8pPr marL="2607412" indent="-173827" algn="l" defTabSz="695310" rtl="0" eaLnBrk="1" latinLnBrk="0" hangingPunct="1">
        <a:lnSpc>
          <a:spcPct val="90000"/>
        </a:lnSpc>
        <a:spcBef>
          <a:spcPts val="380"/>
        </a:spcBef>
        <a:buFont typeface="Arial" panose="020B0604020202020204" pitchFamily="34" charset="0"/>
        <a:buChar char="•"/>
        <a:defRPr sz="1369" kern="1200">
          <a:solidFill>
            <a:schemeClr val="tx1"/>
          </a:solidFill>
          <a:latin typeface="+mn-lt"/>
          <a:ea typeface="+mn-ea"/>
          <a:cs typeface="+mn-cs"/>
        </a:defRPr>
      </a:lvl8pPr>
      <a:lvl9pPr marL="2955066" indent="-173827" algn="l" defTabSz="695310" rtl="0" eaLnBrk="1" latinLnBrk="0" hangingPunct="1">
        <a:lnSpc>
          <a:spcPct val="90000"/>
        </a:lnSpc>
        <a:spcBef>
          <a:spcPts val="380"/>
        </a:spcBef>
        <a:buFont typeface="Arial" panose="020B0604020202020204" pitchFamily="34" charset="0"/>
        <a:buChar char="•"/>
        <a:defRPr sz="1369" kern="1200">
          <a:solidFill>
            <a:schemeClr val="tx1"/>
          </a:solidFill>
          <a:latin typeface="+mn-lt"/>
          <a:ea typeface="+mn-ea"/>
          <a:cs typeface="+mn-cs"/>
        </a:defRPr>
      </a:lvl9pPr>
    </p:bodyStyle>
    <p:otherStyle>
      <a:defPPr>
        <a:defRPr lang="en-US"/>
      </a:defPPr>
      <a:lvl1pPr marL="0" algn="l" defTabSz="695310" rtl="0" eaLnBrk="1" latinLnBrk="0" hangingPunct="1">
        <a:defRPr sz="1369" kern="1200">
          <a:solidFill>
            <a:schemeClr val="tx1"/>
          </a:solidFill>
          <a:latin typeface="+mn-lt"/>
          <a:ea typeface="+mn-ea"/>
          <a:cs typeface="+mn-cs"/>
        </a:defRPr>
      </a:lvl1pPr>
      <a:lvl2pPr marL="347655" algn="l" defTabSz="695310" rtl="0" eaLnBrk="1" latinLnBrk="0" hangingPunct="1">
        <a:defRPr sz="1369" kern="1200">
          <a:solidFill>
            <a:schemeClr val="tx1"/>
          </a:solidFill>
          <a:latin typeface="+mn-lt"/>
          <a:ea typeface="+mn-ea"/>
          <a:cs typeface="+mn-cs"/>
        </a:defRPr>
      </a:lvl2pPr>
      <a:lvl3pPr marL="695310" algn="l" defTabSz="695310" rtl="0" eaLnBrk="1" latinLnBrk="0" hangingPunct="1">
        <a:defRPr sz="1369" kern="1200">
          <a:solidFill>
            <a:schemeClr val="tx1"/>
          </a:solidFill>
          <a:latin typeface="+mn-lt"/>
          <a:ea typeface="+mn-ea"/>
          <a:cs typeface="+mn-cs"/>
        </a:defRPr>
      </a:lvl3pPr>
      <a:lvl4pPr marL="1042965" algn="l" defTabSz="695310" rtl="0" eaLnBrk="1" latinLnBrk="0" hangingPunct="1">
        <a:defRPr sz="1369" kern="1200">
          <a:solidFill>
            <a:schemeClr val="tx1"/>
          </a:solidFill>
          <a:latin typeface="+mn-lt"/>
          <a:ea typeface="+mn-ea"/>
          <a:cs typeface="+mn-cs"/>
        </a:defRPr>
      </a:lvl4pPr>
      <a:lvl5pPr marL="1390620" algn="l" defTabSz="695310" rtl="0" eaLnBrk="1" latinLnBrk="0" hangingPunct="1">
        <a:defRPr sz="1369" kern="1200">
          <a:solidFill>
            <a:schemeClr val="tx1"/>
          </a:solidFill>
          <a:latin typeface="+mn-lt"/>
          <a:ea typeface="+mn-ea"/>
          <a:cs typeface="+mn-cs"/>
        </a:defRPr>
      </a:lvl5pPr>
      <a:lvl6pPr marL="1738274" algn="l" defTabSz="695310" rtl="0" eaLnBrk="1" latinLnBrk="0" hangingPunct="1">
        <a:defRPr sz="1369" kern="1200">
          <a:solidFill>
            <a:schemeClr val="tx1"/>
          </a:solidFill>
          <a:latin typeface="+mn-lt"/>
          <a:ea typeface="+mn-ea"/>
          <a:cs typeface="+mn-cs"/>
        </a:defRPr>
      </a:lvl6pPr>
      <a:lvl7pPr marL="2085929" algn="l" defTabSz="695310" rtl="0" eaLnBrk="1" latinLnBrk="0" hangingPunct="1">
        <a:defRPr sz="1369" kern="1200">
          <a:solidFill>
            <a:schemeClr val="tx1"/>
          </a:solidFill>
          <a:latin typeface="+mn-lt"/>
          <a:ea typeface="+mn-ea"/>
          <a:cs typeface="+mn-cs"/>
        </a:defRPr>
      </a:lvl7pPr>
      <a:lvl8pPr marL="2433584" algn="l" defTabSz="695310" rtl="0" eaLnBrk="1" latinLnBrk="0" hangingPunct="1">
        <a:defRPr sz="1369" kern="1200">
          <a:solidFill>
            <a:schemeClr val="tx1"/>
          </a:solidFill>
          <a:latin typeface="+mn-lt"/>
          <a:ea typeface="+mn-ea"/>
          <a:cs typeface="+mn-cs"/>
        </a:defRPr>
      </a:lvl8pPr>
      <a:lvl9pPr marL="2781239" algn="l" defTabSz="695310" rtl="0" eaLnBrk="1" latinLnBrk="0" hangingPunct="1">
        <a:defRPr sz="136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oleObject" Target="../embeddings/oleObject1.bin"/><Relationship Id="rId7"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04.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notesSlide" Target="../notesSlides/notesSlide106.xml"/><Relationship Id="rId1" Type="http://schemas.openxmlformats.org/officeDocument/2006/relationships/slideLayout" Target="../slideLayouts/slideLayout6.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6.xml"/><Relationship Id="rId1" Type="http://schemas.openxmlformats.org/officeDocument/2006/relationships/video" Target="https://d.docs.live.net/7c01a0c9630b0cee/Desktop/Course%20Material/Metal%20Parts%20%5e0%20Products%20-%20TOXC%20231/Inspection.wmv" TargetMode="External"/><Relationship Id="rId4" Type="http://schemas.openxmlformats.org/officeDocument/2006/relationships/image" Target="../media/image31.png"/></Relationships>
</file>

<file path=ppt/slides/_rels/slide10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12.xm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16.xml"/><Relationship Id="rId1" Type="http://schemas.openxmlformats.org/officeDocument/2006/relationships/slideLayout" Target="../slideLayouts/slideLayout6.xml"/><Relationship Id="rId5" Type="http://schemas.openxmlformats.org/officeDocument/2006/relationships/image" Target="../media/image74.jpeg"/><Relationship Id="rId4" Type="http://schemas.openxmlformats.org/officeDocument/2006/relationships/image" Target="../media/image73.jpeg"/></Relationships>
</file>

<file path=ppt/slides/_rels/slide11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7.xml"/><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1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79.jpeg"/></Relationships>
</file>

<file path=ppt/slides/_rels/slide12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22.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83.wmf"/><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25.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27.xml"/><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28.xml"/><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2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30.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31.xml"/><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32.xml"/><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video" Target="file:///C:\Users\water\OneDrive\Documents\NACT%20Training\NACT%20231%20Coatings\10_Spray%20App.wmv" TargetMode="External"/><Relationship Id="rId4" Type="http://schemas.openxmlformats.org/officeDocument/2006/relationships/image" Target="../media/image19.png"/></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5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video" Target="file:///C:\Users\water\OneDrive\Documents\NACT%20Training\NACT%20231%20Coatings\11electrostatic.wmv" TargetMode="External"/><Relationship Id="rId4" Type="http://schemas.openxmlformats.org/officeDocument/2006/relationships/image" Target="../media/image31.png"/></Relationships>
</file>

<file path=ppt/slides/_rels/slide5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video" Target="file:///C:\Users\water\OneDrive\Documents\NACT%20Training\NACT%20231%20Coatings\3PowderCoatings.wmv" TargetMode="External"/><Relationship Id="rId4" Type="http://schemas.openxmlformats.org/officeDocument/2006/relationships/image" Target="../media/image33.png"/></Relationships>
</file>

<file path=ppt/slides/_rels/slide5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40.emf"/></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5.xml"/><Relationship Id="rId1" Type="http://schemas.openxmlformats.org/officeDocument/2006/relationships/slideLayout" Target="../slideLayouts/slideLayout6.xml"/><Relationship Id="rId4" Type="http://schemas.openxmlformats.org/officeDocument/2006/relationships/image" Target="../media/image49.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2.xml"/><Relationship Id="rId1" Type="http://schemas.openxmlformats.org/officeDocument/2006/relationships/video" Target="https://d.docs.live.net/7c01a0c9630b0cee/Desktop/Course%20Material/Metal%20Parts%20%5e0%20Products%20-%20TOXC%20231/mact-case-study.wmv" TargetMode="External"/><Relationship Id="rId4" Type="http://schemas.openxmlformats.org/officeDocument/2006/relationships/image" Target="../media/image56.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6.xml"/><Relationship Id="rId1" Type="http://schemas.openxmlformats.org/officeDocument/2006/relationships/video" Target="https://d.docs.live.net/7c01a0c9630b0cee/Desktop/Course%20Material/Metal%20Parts%20%5e0%20Products%20-%20TOXC%20231/USEPA_Jeff_Gordon.wmv" TargetMode="External"/><Relationship Id="rId4" Type="http://schemas.openxmlformats.org/officeDocument/2006/relationships/image" Target="../media/image58.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5122" name="Object 4"/>
          <p:cNvGraphicFramePr>
            <a:graphicFrameLocks noChangeAspect="1"/>
          </p:cNvGraphicFramePr>
          <p:nvPr>
            <p:extLst>
              <p:ext uri="{D42A27DB-BD31-4B8C-83A1-F6EECF244321}">
                <p14:modId xmlns:p14="http://schemas.microsoft.com/office/powerpoint/2010/main" val="1922340089"/>
              </p:ext>
            </p:extLst>
          </p:nvPr>
        </p:nvGraphicFramePr>
        <p:xfrm>
          <a:off x="3242468" y="607318"/>
          <a:ext cx="2786063" cy="1828800"/>
        </p:xfrm>
        <a:graphic>
          <a:graphicData uri="http://schemas.openxmlformats.org/presentationml/2006/ole">
            <mc:AlternateContent xmlns:mc="http://schemas.openxmlformats.org/markup-compatibility/2006">
              <mc:Choice xmlns:v="urn:schemas-microsoft-com:vml" Requires="v">
                <p:oleObj name="CorelDRAW" r:id="rId3" imgW="2786278" imgH="1829160" progId="CorelDraw.Graphic.8">
                  <p:embed/>
                </p:oleObj>
              </mc:Choice>
              <mc:Fallback>
                <p:oleObj name="CorelDRAW" r:id="rId3" imgW="2786278" imgH="1829160" progId="CorelDraw.Graphic.8">
                  <p:embed/>
                  <p:pic>
                    <p:nvPicPr>
                      <p:cNvPr id="5122"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2468" y="607318"/>
                        <a:ext cx="2786063"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123" name="Object 5"/>
          <p:cNvGraphicFramePr>
            <a:graphicFrameLocks noChangeAspect="1"/>
          </p:cNvGraphicFramePr>
          <p:nvPr/>
        </p:nvGraphicFramePr>
        <p:xfrm>
          <a:off x="6484938" y="4114800"/>
          <a:ext cx="2786062" cy="1828800"/>
        </p:xfrm>
        <a:graphic>
          <a:graphicData uri="http://schemas.openxmlformats.org/presentationml/2006/ole">
            <mc:AlternateContent xmlns:mc="http://schemas.openxmlformats.org/markup-compatibility/2006">
              <mc:Choice xmlns:v="urn:schemas-microsoft-com:vml" Requires="v">
                <p:oleObj name="CorelDRAW" r:id="rId3" imgW="2786278" imgH="1829160" progId="CorelDraw.Graphic.8">
                  <p:embed/>
                </p:oleObj>
              </mc:Choice>
              <mc:Fallback>
                <p:oleObj name="CorelDRAW" r:id="rId3" imgW="2786278" imgH="1829160" progId="CorelDraw.Graphic.8">
                  <p:embed/>
                  <p:pic>
                    <p:nvPicPr>
                      <p:cNvPr id="5123"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4938" y="4114800"/>
                        <a:ext cx="2786062"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124" name="Object 6"/>
          <p:cNvGraphicFramePr>
            <a:graphicFrameLocks noChangeAspect="1"/>
          </p:cNvGraphicFramePr>
          <p:nvPr/>
        </p:nvGraphicFramePr>
        <p:xfrm>
          <a:off x="7696200" y="4114800"/>
          <a:ext cx="2786063" cy="1828800"/>
        </p:xfrm>
        <a:graphic>
          <a:graphicData uri="http://schemas.openxmlformats.org/presentationml/2006/ole">
            <mc:AlternateContent xmlns:mc="http://schemas.openxmlformats.org/markup-compatibility/2006">
              <mc:Choice xmlns:v="urn:schemas-microsoft-com:vml" Requires="v">
                <p:oleObj name="CorelDRAW" r:id="rId5" imgW="2786278" imgH="1829160" progId="CorelDraw.Graphic.8">
                  <p:embed/>
                </p:oleObj>
              </mc:Choice>
              <mc:Fallback>
                <p:oleObj name="CorelDRAW" r:id="rId5" imgW="2786278" imgH="1829160" progId="CorelDraw.Graphic.8">
                  <p:embed/>
                  <p:pic>
                    <p:nvPicPr>
                      <p:cNvPr id="5124"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6200" y="4114800"/>
                        <a:ext cx="2786063"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125" name="Object 7"/>
          <p:cNvGraphicFramePr>
            <a:graphicFrameLocks noChangeAspect="1"/>
          </p:cNvGraphicFramePr>
          <p:nvPr/>
        </p:nvGraphicFramePr>
        <p:xfrm>
          <a:off x="6559550" y="4241800"/>
          <a:ext cx="2786063" cy="1831975"/>
        </p:xfrm>
        <a:graphic>
          <a:graphicData uri="http://schemas.openxmlformats.org/presentationml/2006/ole">
            <mc:AlternateContent xmlns:mc="http://schemas.openxmlformats.org/markup-compatibility/2006">
              <mc:Choice xmlns:v="urn:schemas-microsoft-com:vml" Requires="v">
                <p:oleObj name="CorelDRAW" r:id="rId6" imgW="2750515" imgH="1815107" progId="CorelDraw.Graphic.8">
                  <p:embed/>
                </p:oleObj>
              </mc:Choice>
              <mc:Fallback>
                <p:oleObj name="CorelDRAW" r:id="rId6" imgW="2750515" imgH="1815107" progId="CorelDraw.Graphic.8">
                  <p:embed/>
                  <p:pic>
                    <p:nvPicPr>
                      <p:cNvPr id="5125"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59550" y="4241800"/>
                        <a:ext cx="2786063" cy="183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90155" name="Text Box 11"/>
          <p:cNvSpPr txBox="1">
            <a:spLocks noChangeArrowheads="1"/>
          </p:cNvSpPr>
          <p:nvPr/>
        </p:nvSpPr>
        <p:spPr bwMode="auto">
          <a:xfrm>
            <a:off x="933450" y="5354638"/>
            <a:ext cx="2635250" cy="338554"/>
          </a:xfrm>
          <a:prstGeom prst="rect">
            <a:avLst/>
          </a:prstGeom>
          <a:noFill/>
          <a:ln>
            <a:noFill/>
          </a:ln>
          <a:effectLst/>
        </p:spPr>
        <p:txBody>
          <a:bodyPr>
            <a:spAutoFit/>
          </a:bodyPr>
          <a:lstStyle/>
          <a:p>
            <a:pPr>
              <a:spcBef>
                <a:spcPct val="50000"/>
              </a:spcBef>
              <a:defRPr/>
            </a:pPr>
            <a:r>
              <a:rPr lang="en-US" sz="1600" b="1" i="1" dirty="0">
                <a:solidFill>
                  <a:srgbClr val="FFFF00"/>
                </a:solidFill>
                <a:effectLst>
                  <a:outerShdw blurRad="38100" dist="38100" dir="2700000" algn="tl">
                    <a:srgbClr val="000000"/>
                  </a:outerShdw>
                </a:effectLst>
                <a:latin typeface="Arial" charset="0"/>
              </a:rPr>
              <a:t>		</a:t>
            </a:r>
          </a:p>
        </p:txBody>
      </p:sp>
      <p:pic>
        <p:nvPicPr>
          <p:cNvPr id="5131" name="Picture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42237" y="3668056"/>
            <a:ext cx="3554944" cy="2308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390164" name="Text Box 20"/>
          <p:cNvSpPr txBox="1">
            <a:spLocks noChangeArrowheads="1"/>
          </p:cNvSpPr>
          <p:nvPr/>
        </p:nvSpPr>
        <p:spPr bwMode="auto">
          <a:xfrm>
            <a:off x="503633" y="247231"/>
            <a:ext cx="8263731" cy="3323987"/>
          </a:xfrm>
          <a:prstGeom prst="rect">
            <a:avLst/>
          </a:prstGeom>
          <a:noFill/>
          <a:ln>
            <a:noFill/>
          </a:ln>
          <a:effectLst/>
        </p:spPr>
        <p:txBody>
          <a:bodyPr wrap="square">
            <a:spAutoFit/>
          </a:bodyPr>
          <a:lstStyle/>
          <a:p>
            <a:pPr algn="ctr">
              <a:spcBef>
                <a:spcPct val="50000"/>
              </a:spcBef>
              <a:defRPr/>
            </a:pPr>
            <a:r>
              <a:rPr lang="en-US" sz="6000" dirty="0">
                <a:latin typeface="Arial" charset="0"/>
              </a:rPr>
              <a:t>Auto, Metal Parts and Products</a:t>
            </a:r>
          </a:p>
          <a:p>
            <a:pPr algn="ctr">
              <a:spcBef>
                <a:spcPct val="50000"/>
              </a:spcBef>
              <a:defRPr/>
            </a:pPr>
            <a:r>
              <a:rPr lang="en-US" sz="6000" dirty="0">
                <a:latin typeface="Arial" charset="0"/>
              </a:rPr>
              <a:t>TOXC 231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1"/>
          <p:cNvSpPr>
            <a:spLocks noGrp="1" noChangeArrowheads="1"/>
          </p:cNvSpPr>
          <p:nvPr>
            <p:ph type="title"/>
          </p:nvPr>
        </p:nvSpPr>
        <p:spPr/>
        <p:txBody>
          <a:bodyPr/>
          <a:lstStyle/>
          <a:p>
            <a:endParaRPr lang="en-US" altLang="en-US"/>
          </a:p>
        </p:txBody>
      </p:sp>
      <p:pic>
        <p:nvPicPr>
          <p:cNvPr id="27651" name="Picture 3"/>
          <p:cNvPicPr>
            <a:picLocks noGrp="1" noChangeAspect="1" noChangeArrowheads="1"/>
          </p:cNvPicPr>
          <p:nvPr>
            <p:ph type="body" idx="4294967295"/>
          </p:nvPr>
        </p:nvPicPr>
        <p:blipFill>
          <a:blip r:embed="rId3">
            <a:extLst>
              <a:ext uri="{28A0092B-C50C-407E-A947-70E740481C1C}">
                <a14:useLocalDpi xmlns:a14="http://schemas.microsoft.com/office/drawing/2010/main" val="0"/>
              </a:ext>
            </a:extLst>
          </a:blip>
          <a:srcRect/>
          <a:stretch>
            <a:fillRect/>
          </a:stretch>
        </p:blipFill>
        <p:spPr>
          <a:xfrm>
            <a:off x="0" y="-101600"/>
            <a:ext cx="9271000" cy="6273800"/>
          </a:xfrm>
        </p:spPr>
      </p:pic>
      <p:sp>
        <p:nvSpPr>
          <p:cNvPr id="449540" name="Text Box 4"/>
          <p:cNvSpPr txBox="1">
            <a:spLocks noChangeArrowheads="1"/>
          </p:cNvSpPr>
          <p:nvPr/>
        </p:nvSpPr>
        <p:spPr bwMode="auto">
          <a:xfrm>
            <a:off x="1701800" y="4156272"/>
            <a:ext cx="5867400" cy="641350"/>
          </a:xfrm>
          <a:prstGeom prst="rect">
            <a:avLst/>
          </a:prstGeom>
          <a:noFill/>
          <a:ln>
            <a:noFill/>
          </a:ln>
          <a:effectLst/>
        </p:spPr>
        <p:txBody>
          <a:bodyPr>
            <a:spAutoFit/>
          </a:bodyPr>
          <a:lstStyle/>
          <a:p>
            <a:pPr>
              <a:spcBef>
                <a:spcPct val="50000"/>
              </a:spcBef>
              <a:defRPr/>
            </a:pPr>
            <a:r>
              <a:rPr lang="en-US" sz="3600" dirty="0">
                <a:solidFill>
                  <a:schemeClr val="bg1"/>
                </a:solidFill>
                <a:latin typeface="Arial" charset="0"/>
              </a:rPr>
              <a:t>New Car Coating Process</a:t>
            </a:r>
          </a:p>
        </p:txBody>
      </p:sp>
      <p:sp>
        <p:nvSpPr>
          <p:cNvPr id="449541" name="Text Box 5"/>
          <p:cNvSpPr txBox="1">
            <a:spLocks noChangeArrowheads="1"/>
          </p:cNvSpPr>
          <p:nvPr/>
        </p:nvSpPr>
        <p:spPr bwMode="auto">
          <a:xfrm>
            <a:off x="749300" y="2400300"/>
            <a:ext cx="2438400" cy="923330"/>
          </a:xfrm>
          <a:prstGeom prst="rect">
            <a:avLst/>
          </a:prstGeom>
          <a:noFill/>
          <a:ln>
            <a:noFill/>
          </a:ln>
          <a:effectLst/>
        </p:spPr>
        <p:txBody>
          <a:bodyPr>
            <a:spAutoFit/>
          </a:bodyPr>
          <a:lstStyle/>
          <a:p>
            <a:pPr>
              <a:spcBef>
                <a:spcPct val="50000"/>
              </a:spcBef>
              <a:defRPr/>
            </a:pPr>
            <a:r>
              <a:rPr lang="en-US" dirty="0">
                <a:solidFill>
                  <a:schemeClr val="bg1"/>
                </a:solidFill>
                <a:latin typeface="Arial" charset="0"/>
              </a:rPr>
              <a:t>Phosphate Cleaner, Electro Deposition for Corrosion</a:t>
            </a:r>
          </a:p>
        </p:txBody>
      </p:sp>
      <p:sp>
        <p:nvSpPr>
          <p:cNvPr id="449542" name="Text Box 6"/>
          <p:cNvSpPr txBox="1">
            <a:spLocks noChangeArrowheads="1"/>
          </p:cNvSpPr>
          <p:nvPr/>
        </p:nvSpPr>
        <p:spPr bwMode="auto">
          <a:xfrm>
            <a:off x="4864100" y="1889323"/>
            <a:ext cx="1524000" cy="1338828"/>
          </a:xfrm>
          <a:prstGeom prst="rect">
            <a:avLst/>
          </a:prstGeom>
          <a:noFill/>
          <a:ln>
            <a:noFill/>
          </a:ln>
          <a:effectLst/>
        </p:spPr>
        <p:txBody>
          <a:bodyPr>
            <a:spAutoFit/>
          </a:bodyPr>
          <a:lstStyle/>
          <a:p>
            <a:pPr>
              <a:spcBef>
                <a:spcPct val="50000"/>
              </a:spcBef>
              <a:defRPr/>
            </a:pPr>
            <a:r>
              <a:rPr lang="en-US" dirty="0">
                <a:solidFill>
                  <a:schemeClr val="bg1"/>
                </a:solidFill>
                <a:latin typeface="Arial" charset="0"/>
              </a:rPr>
              <a:t>Primer</a:t>
            </a:r>
          </a:p>
          <a:p>
            <a:pPr>
              <a:spcBef>
                <a:spcPct val="50000"/>
              </a:spcBef>
              <a:defRPr/>
            </a:pPr>
            <a:r>
              <a:rPr lang="en-US" dirty="0">
                <a:solidFill>
                  <a:schemeClr val="bg1"/>
                </a:solidFill>
                <a:latin typeface="Arial" charset="0"/>
              </a:rPr>
              <a:t>White, Black, Silver and Red</a:t>
            </a:r>
          </a:p>
        </p:txBody>
      </p:sp>
      <p:sp>
        <p:nvSpPr>
          <p:cNvPr id="449543" name="Text Box 7"/>
          <p:cNvSpPr txBox="1">
            <a:spLocks noChangeArrowheads="1"/>
          </p:cNvSpPr>
          <p:nvPr/>
        </p:nvSpPr>
        <p:spPr bwMode="auto">
          <a:xfrm>
            <a:off x="6540500" y="2247900"/>
            <a:ext cx="1295400" cy="369332"/>
          </a:xfrm>
          <a:prstGeom prst="rect">
            <a:avLst/>
          </a:prstGeom>
          <a:noFill/>
          <a:ln>
            <a:noFill/>
          </a:ln>
          <a:effectLst/>
        </p:spPr>
        <p:txBody>
          <a:bodyPr>
            <a:spAutoFit/>
          </a:bodyPr>
          <a:lstStyle/>
          <a:p>
            <a:pPr>
              <a:spcBef>
                <a:spcPct val="50000"/>
              </a:spcBef>
              <a:defRPr/>
            </a:pPr>
            <a:r>
              <a:rPr lang="en-US" dirty="0">
                <a:solidFill>
                  <a:schemeClr val="bg1"/>
                </a:solidFill>
                <a:latin typeface="Arial" charset="0"/>
              </a:rPr>
              <a:t>Base Coat</a:t>
            </a:r>
          </a:p>
        </p:txBody>
      </p:sp>
      <p:sp>
        <p:nvSpPr>
          <p:cNvPr id="449544" name="Text Box 8"/>
          <p:cNvSpPr txBox="1">
            <a:spLocks noChangeArrowheads="1"/>
          </p:cNvSpPr>
          <p:nvPr/>
        </p:nvSpPr>
        <p:spPr bwMode="auto">
          <a:xfrm>
            <a:off x="7912100" y="2400300"/>
            <a:ext cx="1358900" cy="923330"/>
          </a:xfrm>
          <a:prstGeom prst="rect">
            <a:avLst/>
          </a:prstGeom>
          <a:noFill/>
          <a:ln>
            <a:noFill/>
          </a:ln>
          <a:effectLst/>
        </p:spPr>
        <p:txBody>
          <a:bodyPr>
            <a:spAutoFit/>
          </a:bodyPr>
          <a:lstStyle/>
          <a:p>
            <a:pPr>
              <a:spcBef>
                <a:spcPct val="50000"/>
              </a:spcBef>
              <a:defRPr/>
            </a:pPr>
            <a:r>
              <a:rPr lang="en-US" dirty="0">
                <a:solidFill>
                  <a:schemeClr val="bg1"/>
                </a:solidFill>
                <a:latin typeface="Arial" charset="0"/>
              </a:rPr>
              <a:t>Top Coat and Clear Coat</a:t>
            </a:r>
          </a:p>
        </p:txBody>
      </p:sp>
      <p:sp>
        <p:nvSpPr>
          <p:cNvPr id="27657" name="Text Box 9"/>
          <p:cNvSpPr txBox="1">
            <a:spLocks noChangeArrowheads="1"/>
          </p:cNvSpPr>
          <p:nvPr/>
        </p:nvSpPr>
        <p:spPr bwMode="auto">
          <a:xfrm>
            <a:off x="3263900" y="2552700"/>
            <a:ext cx="121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endParaRPr lang="en-US" altLang="en-US" sz="2800">
              <a:latin typeface="Arial" panose="020B0604020202020204" pitchFamily="34" charset="0"/>
            </a:endParaRPr>
          </a:p>
        </p:txBody>
      </p:sp>
      <p:sp>
        <p:nvSpPr>
          <p:cNvPr id="449546" name="Text Box 10"/>
          <p:cNvSpPr txBox="1">
            <a:spLocks noChangeArrowheads="1"/>
          </p:cNvSpPr>
          <p:nvPr/>
        </p:nvSpPr>
        <p:spPr bwMode="auto">
          <a:xfrm>
            <a:off x="3340100" y="2400300"/>
            <a:ext cx="1447800" cy="369332"/>
          </a:xfrm>
          <a:prstGeom prst="rect">
            <a:avLst/>
          </a:prstGeom>
          <a:noFill/>
          <a:ln>
            <a:noFill/>
          </a:ln>
          <a:effectLst/>
        </p:spPr>
        <p:txBody>
          <a:bodyPr>
            <a:spAutoFit/>
          </a:bodyPr>
          <a:lstStyle/>
          <a:p>
            <a:pPr>
              <a:spcBef>
                <a:spcPct val="50000"/>
              </a:spcBef>
              <a:defRPr/>
            </a:pPr>
            <a:r>
              <a:rPr lang="en-US" dirty="0">
                <a:solidFill>
                  <a:schemeClr val="bg1"/>
                </a:solidFill>
                <a:latin typeface="Arial" charset="0"/>
              </a:rPr>
              <a:t>Sealer</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4082" name="Rectangle 2"/>
          <p:cNvSpPr>
            <a:spLocks noGrp="1" noChangeArrowheads="1"/>
          </p:cNvSpPr>
          <p:nvPr>
            <p:ph type="title" idx="4294967295"/>
          </p:nvPr>
        </p:nvSpPr>
        <p:spPr>
          <a:xfrm>
            <a:off x="596900" y="495300"/>
            <a:ext cx="6718300" cy="990600"/>
          </a:xfrm>
        </p:spPr>
        <p:txBody>
          <a:bodyPr lIns="91440" tIns="45720" rIns="91440" bIns="45720">
            <a:normAutofit/>
          </a:bodyPr>
          <a:lstStyle/>
          <a:p>
            <a:pPr eaLnBrk="1" hangingPunct="1">
              <a:defRPr/>
            </a:pPr>
            <a:r>
              <a:rPr lang="en-US" sz="4800" dirty="0">
                <a:latin typeface="Arial" charset="0"/>
              </a:rPr>
              <a:t>More on Booths</a:t>
            </a:r>
          </a:p>
        </p:txBody>
      </p:sp>
      <p:sp>
        <p:nvSpPr>
          <p:cNvPr id="814083" name="Rectangle 3"/>
          <p:cNvSpPr>
            <a:spLocks noGrp="1" noChangeArrowheads="1"/>
          </p:cNvSpPr>
          <p:nvPr>
            <p:ph idx="4294967295"/>
          </p:nvPr>
        </p:nvSpPr>
        <p:spPr>
          <a:xfrm>
            <a:off x="463550" y="1790700"/>
            <a:ext cx="7461250" cy="3733800"/>
          </a:xfrm>
        </p:spPr>
        <p:txBody>
          <a:bodyPr lIns="91440" tIns="45720" rIns="91440" bIns="45720">
            <a:normAutofit/>
          </a:bodyPr>
          <a:lstStyle/>
          <a:p>
            <a:pPr eaLnBrk="1" hangingPunct="1">
              <a:spcAft>
                <a:spcPts val="600"/>
              </a:spcAft>
              <a:defRPr/>
            </a:pPr>
            <a:r>
              <a:rPr lang="en-US" sz="24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Spray Booths or Prep Stations</a:t>
            </a:r>
          </a:p>
          <a:p>
            <a:pPr lvl="1" eaLnBrk="1" hangingPunct="1">
              <a:lnSpc>
                <a:spcPct val="80000"/>
              </a:lnSpc>
              <a:spcAft>
                <a:spcPts val="400"/>
              </a:spcAft>
              <a:buFont typeface="Wingdings" pitchFamily="2" charset="2"/>
              <a:buChar char="Ø"/>
              <a:defRPr/>
            </a:pPr>
            <a:r>
              <a:rPr lang="en-US" sz="2400" dirty="0">
                <a:latin typeface="Arial" panose="020B0604020202020204" pitchFamily="34" charset="0"/>
                <a:cs typeface="Arial" panose="020B0604020202020204" pitchFamily="34" charset="0"/>
              </a:rPr>
              <a:t>Booths or prep stations for miscellaneous coating or vehicle sub-assemblies</a:t>
            </a:r>
          </a:p>
          <a:p>
            <a:pPr lvl="2" eaLnBrk="1" hangingPunct="1">
              <a:buFont typeface="Wingdings" pitchFamily="2" charset="2"/>
              <a:buChar char="§"/>
              <a:defRPr/>
            </a:pPr>
            <a:r>
              <a:rPr lang="en-US" sz="2400" dirty="0">
                <a:latin typeface="Arial" panose="020B0604020202020204" pitchFamily="34" charset="0"/>
                <a:cs typeface="Arial" panose="020B0604020202020204" pitchFamily="34" charset="0"/>
              </a:rPr>
              <a:t>Have full roof, at least 3 complete walls or side curtains, and ventilated so air is drawn into the booth</a:t>
            </a:r>
          </a:p>
          <a:p>
            <a:pPr lvl="2" eaLnBrk="1" hangingPunct="1">
              <a:buFont typeface="Wingdings" pitchFamily="2" charset="2"/>
              <a:buChar char="§"/>
              <a:defRPr/>
            </a:pPr>
            <a:r>
              <a:rPr lang="en-US" sz="2400" dirty="0">
                <a:latin typeface="Arial" panose="020B0604020202020204" pitchFamily="34" charset="0"/>
                <a:cs typeface="Arial" panose="020B0604020202020204" pitchFamily="34" charset="0"/>
              </a:rPr>
              <a:t>Roof and walls may have openings for conveyors </a:t>
            </a:r>
          </a:p>
        </p:txBody>
      </p:sp>
      <p:sp>
        <p:nvSpPr>
          <p:cNvPr id="228356" name="Date Placeholder 3"/>
          <p:cNvSpPr txBox="1">
            <a:spLocks noGrp="1"/>
          </p:cNvSpPr>
          <p:nvPr/>
        </p:nvSpPr>
        <p:spPr bwMode="auto">
          <a:xfrm>
            <a:off x="463550" y="5621338"/>
            <a:ext cx="21637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1200">
              <a:latin typeface="Arial" panose="020B0604020202020204" pitchFamily="34" charset="0"/>
            </a:endParaRPr>
          </a:p>
        </p:txBody>
      </p:sp>
      <p:sp>
        <p:nvSpPr>
          <p:cNvPr id="228357" name="Slide Number Placeholder 4"/>
          <p:cNvSpPr txBox="1">
            <a:spLocks noGrp="1"/>
          </p:cNvSpPr>
          <p:nvPr/>
        </p:nvSpPr>
        <p:spPr bwMode="auto">
          <a:xfrm>
            <a:off x="6643688" y="5622925"/>
            <a:ext cx="2163762"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r" eaLnBrk="1" hangingPunct="1">
              <a:spcBef>
                <a:spcPct val="0"/>
              </a:spcBef>
              <a:buSzTx/>
              <a:buFontTx/>
              <a:buNone/>
            </a:pPr>
            <a:endParaRPr lang="en-US" altLang="en-US" sz="1200">
              <a:latin typeface="Arial Black" panose="020B0A04020102020204" pitchFamily="34"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274" name="Rectangle 2"/>
          <p:cNvSpPr>
            <a:spLocks noGrp="1" noChangeArrowheads="1"/>
          </p:cNvSpPr>
          <p:nvPr>
            <p:ph type="title" idx="4294967295"/>
          </p:nvPr>
        </p:nvSpPr>
        <p:spPr>
          <a:xfrm>
            <a:off x="901700" y="266700"/>
            <a:ext cx="7023100" cy="990600"/>
          </a:xfrm>
        </p:spPr>
        <p:txBody>
          <a:bodyPr lIns="91440" tIns="45720" rIns="91440" bIns="45720">
            <a:normAutofit/>
          </a:bodyPr>
          <a:lstStyle/>
          <a:p>
            <a:pPr eaLnBrk="1" hangingPunct="1">
              <a:defRPr/>
            </a:pPr>
            <a:r>
              <a:rPr lang="en-US" sz="4800" dirty="0">
                <a:latin typeface="Arial" charset="0"/>
              </a:rPr>
              <a:t>Recordkeeping</a:t>
            </a:r>
          </a:p>
        </p:txBody>
      </p:sp>
      <p:sp>
        <p:nvSpPr>
          <p:cNvPr id="822275" name="Rectangle 3"/>
          <p:cNvSpPr>
            <a:spLocks noGrp="1" noChangeArrowheads="1"/>
          </p:cNvSpPr>
          <p:nvPr>
            <p:ph idx="4294967295"/>
          </p:nvPr>
        </p:nvSpPr>
        <p:spPr>
          <a:xfrm>
            <a:off x="1206500" y="1262062"/>
            <a:ext cx="8210550" cy="3840163"/>
          </a:xfrm>
        </p:spPr>
        <p:txBody>
          <a:bodyPr lIns="91440" tIns="45720" rIns="91440" bIns="45720">
            <a:normAutofit fontScale="92500" lnSpcReduction="10000"/>
          </a:bodyPr>
          <a:lstStyle/>
          <a:p>
            <a:pPr eaLnBrk="1" hangingPunct="1">
              <a:lnSpc>
                <a:spcPct val="90000"/>
              </a:lnSpc>
              <a:spcAft>
                <a:spcPts val="400"/>
              </a:spcAft>
              <a:defRPr/>
            </a:pPr>
            <a:r>
              <a:rPr lang="en-US" sz="2800" dirty="0">
                <a:latin typeface="Arial" charset="0"/>
              </a:rPr>
              <a:t>Surface Coating </a:t>
            </a:r>
          </a:p>
          <a:p>
            <a:pPr lvl="1" eaLnBrk="1" hangingPunct="1">
              <a:lnSpc>
                <a:spcPct val="90000"/>
              </a:lnSpc>
              <a:spcAft>
                <a:spcPts val="400"/>
              </a:spcAft>
              <a:buFont typeface="Wingdings" pitchFamily="2" charset="2"/>
              <a:buChar char="Ø"/>
              <a:defRPr/>
            </a:pPr>
            <a:r>
              <a:rPr lang="en-US" sz="2400" dirty="0">
                <a:latin typeface="Arial" charset="0"/>
              </a:rPr>
              <a:t>Painter training certification</a:t>
            </a:r>
          </a:p>
          <a:p>
            <a:pPr lvl="1" eaLnBrk="1" hangingPunct="1">
              <a:lnSpc>
                <a:spcPct val="90000"/>
              </a:lnSpc>
              <a:spcAft>
                <a:spcPts val="400"/>
              </a:spcAft>
              <a:buFont typeface="Wingdings" pitchFamily="2" charset="2"/>
              <a:buChar char="Ø"/>
              <a:defRPr/>
            </a:pPr>
            <a:r>
              <a:rPr lang="en-US" sz="2400" dirty="0">
                <a:latin typeface="Arial" charset="0"/>
              </a:rPr>
              <a:t>Documentation of filter efficiency</a:t>
            </a:r>
          </a:p>
          <a:p>
            <a:pPr lvl="1" eaLnBrk="1" hangingPunct="1">
              <a:lnSpc>
                <a:spcPct val="90000"/>
              </a:lnSpc>
              <a:spcAft>
                <a:spcPts val="400"/>
              </a:spcAft>
              <a:buFont typeface="Wingdings" pitchFamily="2" charset="2"/>
              <a:buChar char="Ø"/>
              <a:defRPr/>
            </a:pPr>
            <a:r>
              <a:rPr lang="en-US" sz="2400" dirty="0">
                <a:latin typeface="Arial" charset="0"/>
              </a:rPr>
              <a:t>Copies of all notifications and reports required</a:t>
            </a:r>
          </a:p>
          <a:p>
            <a:pPr lvl="1" eaLnBrk="1" hangingPunct="1">
              <a:lnSpc>
                <a:spcPct val="90000"/>
              </a:lnSpc>
              <a:spcAft>
                <a:spcPts val="400"/>
              </a:spcAft>
              <a:buFont typeface="Wingdings" pitchFamily="2" charset="2"/>
              <a:buChar char="Ø"/>
              <a:defRPr/>
            </a:pPr>
            <a:r>
              <a:rPr lang="en-US" sz="2400" dirty="0">
                <a:latin typeface="Arial" charset="0"/>
              </a:rPr>
              <a:t>Records of any deviations from requirements in the rule, including date and time period it occurred, a description of deviation, and corrective actions taken</a:t>
            </a:r>
          </a:p>
          <a:p>
            <a:pPr lvl="1" eaLnBrk="1" hangingPunct="1">
              <a:lnSpc>
                <a:spcPct val="90000"/>
              </a:lnSpc>
              <a:spcAft>
                <a:spcPts val="400"/>
              </a:spcAft>
              <a:buFont typeface="Wingdings" pitchFamily="2" charset="2"/>
              <a:buChar char="Ø"/>
              <a:defRPr/>
            </a:pPr>
            <a:r>
              <a:rPr lang="en-US" sz="2400" dirty="0">
                <a:latin typeface="Arial" charset="0"/>
              </a:rPr>
              <a:t>If spray gun does not meet definition of acceptable technologies and has cup capacity at least 3.0 oz., documentation from spray gun manufacturer that Administrator has determined equivalent transfer efficiency</a:t>
            </a:r>
          </a:p>
        </p:txBody>
      </p:sp>
      <p:sp>
        <p:nvSpPr>
          <p:cNvPr id="230404" name="Date Placeholder 7"/>
          <p:cNvSpPr txBox="1">
            <a:spLocks noGrp="1"/>
          </p:cNvSpPr>
          <p:nvPr/>
        </p:nvSpPr>
        <p:spPr bwMode="auto">
          <a:xfrm>
            <a:off x="463550" y="5621338"/>
            <a:ext cx="21637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1200">
              <a:latin typeface="Arial" panose="020B0604020202020204" pitchFamily="34" charset="0"/>
            </a:endParaRPr>
          </a:p>
        </p:txBody>
      </p:sp>
      <p:sp>
        <p:nvSpPr>
          <p:cNvPr id="230405" name="Slide Number Placeholder 8"/>
          <p:cNvSpPr txBox="1">
            <a:spLocks noGrp="1"/>
          </p:cNvSpPr>
          <p:nvPr/>
        </p:nvSpPr>
        <p:spPr bwMode="auto">
          <a:xfrm>
            <a:off x="6643688" y="5622925"/>
            <a:ext cx="2163762"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r" eaLnBrk="1" hangingPunct="1">
              <a:spcBef>
                <a:spcPct val="0"/>
              </a:spcBef>
              <a:buSzTx/>
              <a:buFontTx/>
              <a:buNone/>
            </a:pPr>
            <a:endParaRPr lang="en-US" altLang="en-US" sz="1200">
              <a:latin typeface="Arial Black" panose="020B0A04020102020204" pitchFamily="34"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45" name="Rectangle 2053"/>
          <p:cNvSpPr>
            <a:spLocks noGrp="1" noChangeArrowheads="1"/>
          </p:cNvSpPr>
          <p:nvPr>
            <p:ph type="title"/>
          </p:nvPr>
        </p:nvSpPr>
        <p:spPr>
          <a:xfrm>
            <a:off x="596900" y="266700"/>
            <a:ext cx="8610600" cy="990600"/>
          </a:xfrm>
        </p:spPr>
        <p:txBody>
          <a:bodyPr>
            <a:noAutofit/>
          </a:bodyPr>
          <a:lstStyle/>
          <a:p>
            <a:pPr>
              <a:defRPr/>
            </a:pPr>
            <a:r>
              <a:rPr lang="en-US" sz="4000" dirty="0">
                <a:latin typeface="Arial" charset="0"/>
              </a:rPr>
              <a:t>Possible SIP Automotive </a:t>
            </a:r>
            <a:r>
              <a:rPr lang="en-US" sz="4000" dirty="0" err="1">
                <a:latin typeface="Arial" charset="0"/>
              </a:rPr>
              <a:t>Req’ts</a:t>
            </a:r>
            <a:endParaRPr lang="en-US" sz="4000" dirty="0">
              <a:latin typeface="Arial" charset="0"/>
            </a:endParaRPr>
          </a:p>
        </p:txBody>
      </p:sp>
      <p:sp>
        <p:nvSpPr>
          <p:cNvPr id="112644" name="Rectangle 2052"/>
          <p:cNvSpPr>
            <a:spLocks noGrp="1" noChangeArrowheads="1"/>
          </p:cNvSpPr>
          <p:nvPr>
            <p:ph idx="1"/>
          </p:nvPr>
        </p:nvSpPr>
        <p:spPr>
          <a:xfrm>
            <a:off x="1130300" y="1339850"/>
            <a:ext cx="7175500" cy="4775200"/>
          </a:xfrm>
        </p:spPr>
        <p:txBody>
          <a:bodyPr wrap="none" lIns="19050" tIns="26988" rIns="19050" bIns="26988"/>
          <a:lstStyle/>
          <a:p>
            <a:pPr marL="0" indent="0">
              <a:lnSpc>
                <a:spcPts val="2800"/>
              </a:lnSpc>
              <a:spcBef>
                <a:spcPct val="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400" dirty="0">
                <a:latin typeface="Arial" charset="0"/>
              </a:rPr>
              <a:t>Prohibition of Non-Compliant Coatings</a:t>
            </a:r>
          </a:p>
          <a:p>
            <a:pPr marL="0" indent="0">
              <a:lnSpc>
                <a:spcPts val="2800"/>
              </a:lnSpc>
              <a:spcBef>
                <a:spcPts val="25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400" dirty="0">
                <a:latin typeface="Arial" charset="0"/>
              </a:rPr>
              <a:t>Prohibition of Specification</a:t>
            </a:r>
          </a:p>
          <a:p>
            <a:pPr marL="0" indent="0">
              <a:lnSpc>
                <a:spcPts val="2800"/>
              </a:lnSpc>
              <a:spcBef>
                <a:spcPts val="12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400" dirty="0">
                <a:latin typeface="Arial" charset="0"/>
              </a:rPr>
              <a:t>Reactive Organic Compound (ROC) Content </a:t>
            </a:r>
            <a:br>
              <a:rPr lang="en-US" sz="2400" dirty="0">
                <a:latin typeface="Arial" charset="0"/>
              </a:rPr>
            </a:br>
            <a:r>
              <a:rPr lang="en-US" sz="2400" dirty="0">
                <a:latin typeface="Arial" charset="0"/>
              </a:rPr>
              <a:t>  Must be Listed on Either the Container or </a:t>
            </a:r>
            <a:br>
              <a:rPr lang="en-US" sz="2400" dirty="0">
                <a:latin typeface="Arial" charset="0"/>
              </a:rPr>
            </a:br>
            <a:r>
              <a:rPr lang="en-US" sz="2400" dirty="0">
                <a:latin typeface="Arial" charset="0"/>
              </a:rPr>
              <a:t>  Product Spec. Sheet</a:t>
            </a:r>
          </a:p>
          <a:p>
            <a:pPr marL="0" indent="0">
              <a:lnSpc>
                <a:spcPts val="2800"/>
              </a:lnSpc>
              <a:spcBef>
                <a:spcPts val="6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400" dirty="0">
                <a:latin typeface="Arial" charset="0"/>
              </a:rPr>
              <a:t>All ROC Stored in Sealed Containers</a:t>
            </a:r>
          </a:p>
          <a:p>
            <a:pPr marL="0" indent="0">
              <a:lnSpc>
                <a:spcPts val="2800"/>
              </a:lnSpc>
              <a:spcBef>
                <a:spcPts val="12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400" dirty="0">
                <a:latin typeface="Arial" charset="0"/>
              </a:rPr>
              <a:t>Operator Must Maintain all Records Necessary </a:t>
            </a:r>
            <a:br>
              <a:rPr lang="en-US" sz="2400" dirty="0">
                <a:latin typeface="Arial" charset="0"/>
              </a:rPr>
            </a:br>
            <a:r>
              <a:rPr lang="en-US" sz="2400" dirty="0">
                <a:latin typeface="Arial" charset="0"/>
              </a:rPr>
              <a:t>  to Determine Compliance</a:t>
            </a:r>
          </a:p>
          <a:p>
            <a:pPr marL="0" indent="0">
              <a:lnSpc>
                <a:spcPts val="2800"/>
              </a:lnSpc>
              <a:spcBef>
                <a:spcPts val="12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400" dirty="0">
                <a:latin typeface="Arial" charset="0"/>
              </a:rPr>
              <a:t>Specialty Coatings May Not Exceed 840 gm/ltr </a:t>
            </a:r>
            <a:br>
              <a:rPr lang="en-US" sz="2400" dirty="0">
                <a:latin typeface="Arial" charset="0"/>
              </a:rPr>
            </a:br>
            <a:r>
              <a:rPr lang="en-US" sz="2400" dirty="0">
                <a:latin typeface="Arial" charset="0"/>
              </a:rPr>
              <a:t>  or 5% of Monthly Usage</a:t>
            </a:r>
          </a:p>
        </p:txBody>
      </p:sp>
    </p:spTree>
  </p:cSld>
  <p:clrMapOvr>
    <a:overrideClrMapping bg1="lt1" tx1="dk1" bg2="lt2" tx2="dk2" accent1="accent1" accent2="accent2" accent3="accent3" accent4="accent4" accent5="accent5" accent6="accent6" hlink="hlink" folHlink="folHlink"/>
  </p:clrMapOvr>
  <p:transition spd="slow"/>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4695" name="Rectangle 7"/>
          <p:cNvSpPr>
            <a:spLocks noGrp="1" noChangeArrowheads="1"/>
          </p:cNvSpPr>
          <p:nvPr>
            <p:ph type="title"/>
          </p:nvPr>
        </p:nvSpPr>
        <p:spPr>
          <a:xfrm>
            <a:off x="636588" y="266700"/>
            <a:ext cx="7924800" cy="990600"/>
          </a:xfrm>
        </p:spPr>
        <p:txBody>
          <a:bodyPr>
            <a:noAutofit/>
          </a:bodyPr>
          <a:lstStyle/>
          <a:p>
            <a:pPr>
              <a:defRPr/>
            </a:pPr>
            <a:r>
              <a:rPr lang="en-US" sz="4000" dirty="0">
                <a:latin typeface="Arial" charset="0"/>
              </a:rPr>
              <a:t>Possible SIP Automotive Requirements</a:t>
            </a:r>
          </a:p>
        </p:txBody>
      </p:sp>
      <p:sp>
        <p:nvSpPr>
          <p:cNvPr id="114692" name="Rectangle 4"/>
          <p:cNvSpPr>
            <a:spLocks noGrp="1" noChangeArrowheads="1"/>
          </p:cNvSpPr>
          <p:nvPr>
            <p:ph type="body" idx="4294967295"/>
          </p:nvPr>
        </p:nvSpPr>
        <p:spPr>
          <a:xfrm>
            <a:off x="736600" y="1668463"/>
            <a:ext cx="8534400" cy="1905000"/>
          </a:xfrm>
        </p:spPr>
        <p:txBody>
          <a:bodyPr wrap="none" lIns="19050" tIns="26988" rIns="19050" bIns="26988"/>
          <a:lstStyle/>
          <a:p>
            <a:pPr marL="457200" lvl="4" indent="0">
              <a:lnSpc>
                <a:spcPts val="2800"/>
              </a:lnSpc>
              <a:spcBef>
                <a:spcPts val="1200"/>
              </a:spcBef>
              <a:buClr>
                <a:srgbClr val="0000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Coatings Must be Applied Using </a:t>
            </a:r>
          </a:p>
          <a:p>
            <a:pPr marL="457200" lvl="4" indent="0">
              <a:lnSpc>
                <a:spcPts val="2800"/>
              </a:lnSpc>
              <a:spcBef>
                <a:spcPts val="1200"/>
              </a:spcBef>
              <a:buClr>
                <a:srgbClr val="0000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High-Volume Low-Pressure </a:t>
            </a:r>
          </a:p>
          <a:p>
            <a:pPr marL="457200" lvl="4" indent="0">
              <a:lnSpc>
                <a:spcPts val="2800"/>
              </a:lnSpc>
              <a:spcBef>
                <a:spcPts val="1200"/>
              </a:spcBef>
              <a:buClr>
                <a:srgbClr val="0000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 HVLP) Equipment</a:t>
            </a:r>
            <a:endParaRPr lang="en-US" dirty="0">
              <a:latin typeface="Arial" charset="0"/>
            </a:endParaRPr>
          </a:p>
        </p:txBody>
      </p:sp>
      <p:sp>
        <p:nvSpPr>
          <p:cNvPr id="114693" name="Text Box 5"/>
          <p:cNvSpPr txBox="1">
            <a:spLocks noChangeArrowheads="1"/>
          </p:cNvSpPr>
          <p:nvPr/>
        </p:nvSpPr>
        <p:spPr bwMode="auto">
          <a:xfrm>
            <a:off x="3949700" y="3314700"/>
            <a:ext cx="1600200" cy="369332"/>
          </a:xfrm>
          <a:prstGeom prst="rect">
            <a:avLst/>
          </a:prstGeom>
          <a:noFill/>
          <a:ln>
            <a:noFill/>
          </a:ln>
          <a:effectLst/>
        </p:spPr>
        <p:txBody>
          <a:bodyPr>
            <a:spAutoFit/>
          </a:bodyPr>
          <a:lstStyle/>
          <a:p>
            <a:pPr>
              <a:spcBef>
                <a:spcPct val="50000"/>
              </a:spcBef>
              <a:defRPr/>
            </a:pPr>
            <a:r>
              <a:rPr lang="en-US" dirty="0">
                <a:latin typeface="Arial" charset="0"/>
              </a:rPr>
              <a:t>OR</a:t>
            </a:r>
          </a:p>
        </p:txBody>
      </p:sp>
      <p:sp>
        <p:nvSpPr>
          <p:cNvPr id="114694" name="Text Box 6"/>
          <p:cNvSpPr txBox="1">
            <a:spLocks noChangeArrowheads="1"/>
          </p:cNvSpPr>
          <p:nvPr/>
        </p:nvSpPr>
        <p:spPr bwMode="auto">
          <a:xfrm>
            <a:off x="1358900" y="4076700"/>
            <a:ext cx="7162800" cy="1077218"/>
          </a:xfrm>
          <a:prstGeom prst="rect">
            <a:avLst/>
          </a:prstGeom>
          <a:noFill/>
          <a:ln>
            <a:noFill/>
          </a:ln>
          <a:effectLst/>
        </p:spPr>
        <p:txBody>
          <a:bodyPr>
            <a:spAutoFit/>
          </a:bodyPr>
          <a:lstStyle/>
          <a:p>
            <a:pPr>
              <a:defRPr/>
            </a:pPr>
            <a:r>
              <a:rPr lang="en-US" sz="3200" dirty="0">
                <a:latin typeface="Arial" charset="0"/>
              </a:rPr>
              <a:t>Agency Prohibitory Rules May Require Best Available Control Technology</a:t>
            </a:r>
          </a:p>
        </p:txBody>
      </p:sp>
    </p:spTree>
  </p:cSld>
  <p:clrMapOvr>
    <a:overrideClrMapping bg1="lt1" tx1="dk1" bg2="lt2" tx2="dk2" accent1="accent1" accent2="accent2" accent3="accent3" accent4="accent4" accent5="accent5" accent6="accent6" hlink="hlink" folHlink="folHlink"/>
  </p:clrMapOvr>
  <p:transition spd="slow"/>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6547"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11300" y="1485900"/>
            <a:ext cx="75438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16741" name="Rectangle 5"/>
          <p:cNvSpPr>
            <a:spLocks noGrp="1" noChangeArrowheads="1"/>
          </p:cNvSpPr>
          <p:nvPr>
            <p:ph type="title"/>
          </p:nvPr>
        </p:nvSpPr>
        <p:spPr>
          <a:xfrm>
            <a:off x="596900" y="419100"/>
            <a:ext cx="8534400" cy="990600"/>
          </a:xfrm>
        </p:spPr>
        <p:txBody>
          <a:bodyPr/>
          <a:lstStyle/>
          <a:p>
            <a:pPr>
              <a:defRPr/>
            </a:pPr>
            <a:r>
              <a:rPr lang="en-US" dirty="0">
                <a:latin typeface="Arial" charset="0"/>
              </a:rPr>
              <a:t>Possible SIP Automotive </a:t>
            </a:r>
            <a:r>
              <a:rPr lang="en-US" dirty="0" err="1">
                <a:latin typeface="Arial" charset="0"/>
              </a:rPr>
              <a:t>Req’ts</a:t>
            </a:r>
            <a:endParaRPr lang="en-US" dirty="0"/>
          </a:p>
        </p:txBody>
      </p:sp>
      <p:sp>
        <p:nvSpPr>
          <p:cNvPr id="116740" name="Rectangle 4"/>
          <p:cNvSpPr>
            <a:spLocks noGrp="1" noChangeArrowheads="1"/>
          </p:cNvSpPr>
          <p:nvPr>
            <p:ph type="body" idx="4294967295"/>
          </p:nvPr>
        </p:nvSpPr>
        <p:spPr>
          <a:xfrm>
            <a:off x="2019300" y="4457700"/>
            <a:ext cx="6527800" cy="1066800"/>
          </a:xfrm>
        </p:spPr>
        <p:txBody>
          <a:bodyPr wrap="none" lIns="19050" tIns="26988" rIns="19050" bIns="26988"/>
          <a:lstStyle/>
          <a:p>
            <a:pPr marL="0" indent="0">
              <a:lnSpc>
                <a:spcPts val="2800"/>
              </a:lnSpc>
              <a:spcBef>
                <a:spcPts val="1200"/>
              </a:spcBef>
              <a:buClr>
                <a:srgbClr val="000000"/>
              </a:buClr>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800" dirty="0">
                <a:solidFill>
                  <a:schemeClr val="bg1"/>
                </a:solidFill>
                <a:latin typeface="Arial" charset="0"/>
              </a:rPr>
              <a:t>All Coating Application Usually in a </a:t>
            </a:r>
            <a:br>
              <a:rPr lang="en-US" sz="2800" dirty="0">
                <a:solidFill>
                  <a:schemeClr val="bg1"/>
                </a:solidFill>
                <a:latin typeface="Arial" charset="0"/>
              </a:rPr>
            </a:br>
            <a:r>
              <a:rPr lang="en-US" sz="2800" dirty="0">
                <a:solidFill>
                  <a:schemeClr val="bg1"/>
                </a:solidFill>
                <a:latin typeface="Arial" charset="0"/>
              </a:rPr>
              <a:t>  Permitted Spray Booth</a:t>
            </a:r>
          </a:p>
          <a:p>
            <a:pPr marL="0" indent="0">
              <a:lnSpc>
                <a:spcPts val="2800"/>
              </a:lnSpc>
              <a:spcBef>
                <a:spcPts val="1200"/>
              </a:spcBef>
              <a:buClr>
                <a:srgbClr val="0000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b="1" dirty="0">
              <a:solidFill>
                <a:srgbClr val="FFFF00"/>
              </a:solidFill>
              <a:effectLst>
                <a:outerShdw blurRad="38100" dist="38100" dir="2700000" algn="tl">
                  <a:srgbClr val="000000"/>
                </a:outerShdw>
              </a:effectLst>
              <a:latin typeface="Arial" charset="0"/>
            </a:endParaRPr>
          </a:p>
        </p:txBody>
      </p:sp>
    </p:spTree>
  </p:cSld>
  <p:clrMapOvr>
    <a:overrideClrMapping bg1="lt1" tx1="dk1" bg2="lt2" tx2="dk2" accent1="accent1" accent2="accent2" accent3="accent3" accent4="accent4" accent5="accent5" accent6="accent6" hlink="hlink" folHlink="folHlink"/>
  </p:clrMapOvr>
  <p:transition spd="slow"/>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2400300"/>
            <a:ext cx="7924800" cy="990600"/>
          </a:xfrm>
        </p:spPr>
        <p:txBody>
          <a:bodyPr/>
          <a:lstStyle/>
          <a:p>
            <a:r>
              <a:rPr lang="en-US" sz="4800" dirty="0">
                <a:latin typeface="Arial" panose="020B0604020202020204" pitchFamily="34" charset="0"/>
                <a:cs typeface="Arial" panose="020B0604020202020204" pitchFamily="34" charset="0"/>
              </a:rPr>
              <a:t>Poll Questions 9 &amp; 10</a:t>
            </a:r>
          </a:p>
        </p:txBody>
      </p:sp>
    </p:spTree>
    <p:extLst>
      <p:ext uri="{BB962C8B-B14F-4D97-AF65-F5344CB8AC3E}">
        <p14:creationId xmlns:p14="http://schemas.microsoft.com/office/powerpoint/2010/main" val="85691474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8594" name="Rectangle 3"/>
          <p:cNvSpPr>
            <a:spLocks noChangeArrowheads="1"/>
          </p:cNvSpPr>
          <p:nvPr/>
        </p:nvSpPr>
        <p:spPr bwMode="auto">
          <a:xfrm>
            <a:off x="444500" y="660400"/>
            <a:ext cx="85217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35177" name="Rectangle 9"/>
          <p:cNvSpPr>
            <a:spLocks noGrp="1" noChangeArrowheads="1"/>
          </p:cNvSpPr>
          <p:nvPr>
            <p:ph type="title"/>
          </p:nvPr>
        </p:nvSpPr>
        <p:spPr/>
        <p:txBody>
          <a:bodyPr/>
          <a:lstStyle/>
          <a:p>
            <a:pPr>
              <a:defRPr/>
            </a:pPr>
            <a:r>
              <a:rPr lang="en-US" b="1" dirty="0">
                <a:solidFill>
                  <a:srgbClr val="00FFFF"/>
                </a:solidFill>
                <a:effectLst>
                  <a:outerShdw blurRad="38100" dist="38100" dir="2700000" algn="tl">
                    <a:srgbClr val="000000"/>
                  </a:outerShdw>
                </a:effectLst>
                <a:latin typeface="Arial" charset="0"/>
              </a:rPr>
              <a:t> Inspections</a:t>
            </a:r>
          </a:p>
        </p:txBody>
      </p:sp>
      <p:pic>
        <p:nvPicPr>
          <p:cNvPr id="238596" name="Picture 10" descr="Automotive 0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0" y="3390900"/>
            <a:ext cx="3159125" cy="237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8597"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1900" y="709613"/>
            <a:ext cx="2790825" cy="209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238598"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713" y="204788"/>
            <a:ext cx="2971800" cy="243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238599"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6900" y="3390900"/>
            <a:ext cx="2944813"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238600" name="Picture 15" descr="badge copy"/>
          <p:cNvPicPr>
            <a:picLocks noChangeAspect="1" noChangeArrowheads="1"/>
          </p:cNvPicPr>
          <p:nvPr/>
        </p:nvPicPr>
        <p:blipFill>
          <a:blip r:embed="rId7">
            <a:clrChange>
              <a:clrFrom>
                <a:srgbClr val="FFFFFF"/>
              </a:clrFrom>
              <a:clrTo>
                <a:srgbClr val="FFFFFF">
                  <a:alpha val="0"/>
                </a:srgbClr>
              </a:clrTo>
            </a:clrChange>
            <a:lum bright="46000" contrast="-12000"/>
            <a:extLst>
              <a:ext uri="{28A0092B-C50C-407E-A947-70E740481C1C}">
                <a14:useLocalDpi xmlns:a14="http://schemas.microsoft.com/office/drawing/2010/main" val="0"/>
              </a:ext>
            </a:extLst>
          </a:blip>
          <a:srcRect/>
          <a:stretch>
            <a:fillRect/>
          </a:stretch>
        </p:blipFill>
        <p:spPr bwMode="auto">
          <a:xfrm>
            <a:off x="3416300" y="1562100"/>
            <a:ext cx="2120900"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4" name="Rectangle 1028"/>
          <p:cNvSpPr>
            <a:spLocks noChangeArrowheads="1"/>
          </p:cNvSpPr>
          <p:nvPr/>
        </p:nvSpPr>
        <p:spPr bwMode="auto">
          <a:xfrm>
            <a:off x="203200" y="1854200"/>
            <a:ext cx="8775700" cy="101600"/>
          </a:xfrm>
          <a:prstGeom prst="rect">
            <a:avLst/>
          </a:prstGeom>
          <a:gradFill rotWithShape="0">
            <a:gsLst>
              <a:gs pos="0">
                <a:schemeClr val="tx1"/>
              </a:gs>
              <a:gs pos="100000">
                <a:srgbClr val="191900"/>
              </a:gs>
            </a:gsLst>
            <a:lin ang="0" scaled="1"/>
          </a:gradFill>
          <a:ln>
            <a:noFill/>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450566" name="Rectangle 1030"/>
          <p:cNvSpPr>
            <a:spLocks noChangeArrowheads="1"/>
          </p:cNvSpPr>
          <p:nvPr/>
        </p:nvSpPr>
        <p:spPr bwMode="auto">
          <a:xfrm>
            <a:off x="596900" y="2171700"/>
            <a:ext cx="8305800" cy="3200400"/>
          </a:xfrm>
          <a:prstGeom prst="rect">
            <a:avLst/>
          </a:prstGeom>
          <a:noFill/>
          <a:ln w="12700">
            <a:noFill/>
            <a:miter lim="800000"/>
            <a:headEnd/>
            <a:tailEnd/>
          </a:ln>
          <a:effectLst/>
        </p:spPr>
        <p:txBody>
          <a:bodyPr wrap="none" lIns="19050" tIns="26988" rIns="19050" bIns="26988"/>
          <a:lstStyle/>
          <a:p>
            <a:pPr marL="571500" indent="-571500">
              <a:buFont typeface="Arial" panose="020B0604020202020204" pitchFamily="34" charset="0"/>
              <a:buChar char="•"/>
              <a:tabLst>
                <a:tab pos="914400" algn="l"/>
                <a:tab pos="1828800" algn="l"/>
                <a:tab pos="2743200" algn="l"/>
                <a:tab pos="3657600" algn="l"/>
                <a:tab pos="4572000" algn="l"/>
                <a:tab pos="5486400" algn="l"/>
                <a:tab pos="6400800" algn="l"/>
              </a:tabLst>
              <a:defRPr/>
            </a:pPr>
            <a:r>
              <a:rPr kumimoji="1" lang="en-US" sz="3600" dirty="0">
                <a:latin typeface="Arial" charset="0"/>
              </a:rPr>
              <a:t>Obtain Inspection Forms</a:t>
            </a:r>
          </a:p>
          <a:p>
            <a:pPr marL="571500" indent="-571500">
              <a:buFont typeface="Arial" panose="020B0604020202020204" pitchFamily="34" charset="0"/>
              <a:buChar char="•"/>
              <a:tabLst>
                <a:tab pos="914400" algn="l"/>
                <a:tab pos="1828800" algn="l"/>
                <a:tab pos="2743200" algn="l"/>
                <a:tab pos="3657600" algn="l"/>
                <a:tab pos="4572000" algn="l"/>
                <a:tab pos="5486400" algn="l"/>
                <a:tab pos="6400800" algn="l"/>
              </a:tabLst>
              <a:defRPr/>
            </a:pPr>
            <a:r>
              <a:rPr kumimoji="1" lang="en-US" sz="3600" dirty="0">
                <a:latin typeface="Arial" charset="0"/>
              </a:rPr>
              <a:t>Permit Review and Check</a:t>
            </a:r>
          </a:p>
          <a:p>
            <a:pPr marL="571500" indent="-571500">
              <a:buFont typeface="Arial" panose="020B0604020202020204" pitchFamily="34" charset="0"/>
              <a:buChar char="•"/>
              <a:tabLst>
                <a:tab pos="914400" algn="l"/>
                <a:tab pos="1828800" algn="l"/>
                <a:tab pos="2743200" algn="l"/>
                <a:tab pos="3657600" algn="l"/>
                <a:tab pos="4572000" algn="l"/>
                <a:tab pos="5486400" algn="l"/>
                <a:tab pos="6400800" algn="l"/>
              </a:tabLst>
              <a:defRPr/>
            </a:pPr>
            <a:r>
              <a:rPr kumimoji="1" lang="en-US" sz="3600" dirty="0">
                <a:latin typeface="Arial" charset="0"/>
              </a:rPr>
              <a:t>Safety Equipment Check</a:t>
            </a:r>
          </a:p>
          <a:p>
            <a:pPr marL="571500" indent="-571500">
              <a:buFont typeface="Arial" panose="020B0604020202020204" pitchFamily="34" charset="0"/>
              <a:buChar char="•"/>
              <a:tabLst>
                <a:tab pos="914400" algn="l"/>
                <a:tab pos="1828800" algn="l"/>
                <a:tab pos="2743200" algn="l"/>
                <a:tab pos="3657600" algn="l"/>
                <a:tab pos="4572000" algn="l"/>
                <a:tab pos="5486400" algn="l"/>
                <a:tab pos="6400800" algn="l"/>
              </a:tabLst>
              <a:defRPr/>
            </a:pPr>
            <a:r>
              <a:rPr kumimoji="1" lang="en-US" sz="3600" dirty="0">
                <a:latin typeface="Arial" charset="0"/>
              </a:rPr>
              <a:t>Regulation Review</a:t>
            </a:r>
          </a:p>
          <a:p>
            <a:pPr marL="571500" indent="-571500">
              <a:buFont typeface="Arial" panose="020B0604020202020204" pitchFamily="34" charset="0"/>
              <a:buChar char="•"/>
              <a:tabLst>
                <a:tab pos="914400" algn="l"/>
                <a:tab pos="1828800" algn="l"/>
                <a:tab pos="2743200" algn="l"/>
                <a:tab pos="3657600" algn="l"/>
                <a:tab pos="4572000" algn="l"/>
                <a:tab pos="5486400" algn="l"/>
                <a:tab pos="6400800" algn="l"/>
              </a:tabLst>
              <a:defRPr/>
            </a:pPr>
            <a:r>
              <a:rPr kumimoji="1" lang="en-US" sz="3600" dirty="0">
                <a:latin typeface="Arial" charset="0"/>
              </a:rPr>
              <a:t>File Review</a:t>
            </a:r>
          </a:p>
          <a:p>
            <a:pPr marL="571500" indent="-571500">
              <a:buFont typeface="Arial" panose="020B0604020202020204" pitchFamily="34" charset="0"/>
              <a:buChar char="•"/>
              <a:tabLst>
                <a:tab pos="914400" algn="l"/>
                <a:tab pos="1828800" algn="l"/>
                <a:tab pos="2743200" algn="l"/>
                <a:tab pos="3657600" algn="l"/>
                <a:tab pos="4572000" algn="l"/>
                <a:tab pos="5486400" algn="l"/>
                <a:tab pos="6400800" algn="l"/>
              </a:tabLst>
              <a:defRPr/>
            </a:pPr>
            <a:r>
              <a:rPr kumimoji="1" lang="en-US" sz="3600" dirty="0">
                <a:latin typeface="Arial" charset="0"/>
              </a:rPr>
              <a:t>Meeting at Facility with Representative</a:t>
            </a:r>
          </a:p>
          <a:p>
            <a:pPr>
              <a:lnSpc>
                <a:spcPct val="110000"/>
              </a:lnSpc>
              <a:spcBef>
                <a:spcPct val="20000"/>
              </a:spcBef>
              <a:buClr>
                <a:schemeClr val="tx2"/>
              </a:buClr>
              <a:buFontTx/>
              <a:buChar char="•"/>
              <a:tabLst>
                <a:tab pos="914400" algn="l"/>
                <a:tab pos="1828800" algn="l"/>
                <a:tab pos="2743200" algn="l"/>
                <a:tab pos="3657600" algn="l"/>
                <a:tab pos="4572000" algn="l"/>
                <a:tab pos="5486400" algn="l"/>
                <a:tab pos="6400800" algn="l"/>
              </a:tabLst>
              <a:defRPr/>
            </a:pPr>
            <a:endParaRPr lang="en-US" sz="3600" dirty="0">
              <a:latin typeface="Arial" charset="0"/>
            </a:endParaRPr>
          </a:p>
        </p:txBody>
      </p:sp>
      <p:sp>
        <p:nvSpPr>
          <p:cNvPr id="450567" name="Rectangle 1031"/>
          <p:cNvSpPr>
            <a:spLocks noChangeArrowheads="1"/>
          </p:cNvSpPr>
          <p:nvPr/>
        </p:nvSpPr>
        <p:spPr bwMode="auto">
          <a:xfrm>
            <a:off x="596900" y="876300"/>
            <a:ext cx="7010400" cy="768350"/>
          </a:xfrm>
          <a:prstGeom prst="rect">
            <a:avLst/>
          </a:prstGeom>
          <a:noFill/>
          <a:ln w="12700">
            <a:noFill/>
            <a:miter lim="800000"/>
            <a:headEnd/>
            <a:tailEnd/>
          </a:ln>
          <a:effectLst/>
        </p:spPr>
        <p:txBody>
          <a:bodyPr>
            <a:spAutoFit/>
          </a:bodyPr>
          <a:lstStyle/>
          <a:p>
            <a:pPr>
              <a:defRPr/>
            </a:pPr>
            <a:r>
              <a:rPr kumimoji="1" lang="en-US" sz="4400" dirty="0">
                <a:latin typeface="Arial" charset="0"/>
              </a:rPr>
              <a:t>Pre-Inspection</a:t>
            </a:r>
          </a:p>
        </p:txBody>
      </p:sp>
      <p:sp>
        <p:nvSpPr>
          <p:cNvPr id="450568" name="Rectangle 1032"/>
          <p:cNvSpPr>
            <a:spLocks noChangeArrowheads="1"/>
          </p:cNvSpPr>
          <p:nvPr/>
        </p:nvSpPr>
        <p:spPr bwMode="auto">
          <a:xfrm>
            <a:off x="5253038" y="5600700"/>
            <a:ext cx="3649662" cy="461963"/>
          </a:xfrm>
          <a:prstGeom prst="rect">
            <a:avLst/>
          </a:prstGeom>
          <a:noFill/>
          <a:ln w="12700">
            <a:noFill/>
            <a:miter lim="800000"/>
            <a:headEnd/>
            <a:tailEnd/>
          </a:ln>
          <a:effectLst/>
        </p:spPr>
        <p:txBody>
          <a:bodyPr>
            <a:spAutoFit/>
          </a:bodyPr>
          <a:lstStyle/>
          <a:p>
            <a:pPr>
              <a:defRPr/>
            </a:pPr>
            <a:r>
              <a:rPr lang="en-US" sz="2400" b="1" i="1" dirty="0">
                <a:solidFill>
                  <a:srgbClr val="FFFF00"/>
                </a:solidFill>
                <a:effectLst>
                  <a:outerShdw blurRad="38100" dist="38100" dir="2700000" algn="tl">
                    <a:srgbClr val="000000"/>
                  </a:outerShdw>
                </a:effectLst>
                <a:latin typeface="Arial" charset="0"/>
              </a:rPr>
              <a:t> </a:t>
            </a:r>
          </a:p>
        </p:txBody>
      </p:sp>
    </p:spTree>
  </p:cSld>
  <p:clrMapOvr>
    <a:masterClrMapping/>
  </p:clrMapOvr>
  <p:transition spd="slow"/>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2" name="Rectangle 4"/>
          <p:cNvSpPr>
            <a:spLocks noGrp="1" noChangeArrowheads="1"/>
          </p:cNvSpPr>
          <p:nvPr>
            <p:ph type="title"/>
          </p:nvPr>
        </p:nvSpPr>
        <p:spPr/>
        <p:txBody>
          <a:bodyPr/>
          <a:lstStyle/>
          <a:p>
            <a:pPr>
              <a:defRPr/>
            </a:pPr>
            <a:r>
              <a:rPr lang="en-US" dirty="0">
                <a:latin typeface="Arial" charset="0"/>
              </a:rPr>
              <a:t>Inspection Video</a:t>
            </a:r>
            <a:r>
              <a:rPr lang="en-US" dirty="0"/>
              <a:t> </a:t>
            </a:r>
          </a:p>
        </p:txBody>
      </p:sp>
      <p:pic>
        <p:nvPicPr>
          <p:cNvPr id="4" name="Inspection.wmv">
            <a:hlinkClick r:id="" action="ppaction://media"/>
          </p:cNvPr>
          <p:cNvPicPr>
            <a:picLocks noRot="1" noChangeAspect="1" noChangeArrowheads="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2578100" y="2324100"/>
            <a:ext cx="40386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16745426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6786" name="Picture 6" descr="storage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1700" y="0"/>
            <a:ext cx="3836988"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788" name="Rectangle 3"/>
          <p:cNvSpPr>
            <a:spLocks noChangeArrowheads="1"/>
          </p:cNvSpPr>
          <p:nvPr/>
        </p:nvSpPr>
        <p:spPr bwMode="auto">
          <a:xfrm>
            <a:off x="444500" y="660400"/>
            <a:ext cx="85217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246789" name="Text Box 7"/>
          <p:cNvSpPr txBox="1">
            <a:spLocks noChangeArrowheads="1"/>
          </p:cNvSpPr>
          <p:nvPr/>
        </p:nvSpPr>
        <p:spPr bwMode="auto">
          <a:xfrm>
            <a:off x="838200" y="530225"/>
            <a:ext cx="27336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4400" dirty="0">
                <a:latin typeface="Arial" panose="020B0604020202020204" pitchFamily="34" charset="0"/>
              </a:rPr>
              <a:t>Inspection</a:t>
            </a:r>
          </a:p>
        </p:txBody>
      </p:sp>
      <p:sp>
        <p:nvSpPr>
          <p:cNvPr id="137224" name="Text Box 8"/>
          <p:cNvSpPr txBox="1">
            <a:spLocks noChangeArrowheads="1"/>
          </p:cNvSpPr>
          <p:nvPr/>
        </p:nvSpPr>
        <p:spPr bwMode="auto">
          <a:xfrm>
            <a:off x="633412" y="2122487"/>
            <a:ext cx="3660776" cy="1200329"/>
          </a:xfrm>
          <a:prstGeom prst="rect">
            <a:avLst/>
          </a:prstGeom>
          <a:noFill/>
          <a:ln>
            <a:noFill/>
          </a:ln>
          <a:effectLst/>
        </p:spPr>
        <p:txBody>
          <a:bodyPr wrap="square">
            <a:spAutoFit/>
          </a:bodyPr>
          <a:lstStyle/>
          <a:p>
            <a:pPr>
              <a:defRPr/>
            </a:pPr>
            <a:r>
              <a:rPr lang="en-US" sz="3600" dirty="0">
                <a:latin typeface="Arial" charset="0"/>
              </a:rPr>
              <a:t>Look for </a:t>
            </a:r>
          </a:p>
          <a:p>
            <a:pPr>
              <a:defRPr/>
            </a:pPr>
            <a:r>
              <a:rPr lang="en-US" sz="3600" dirty="0">
                <a:latin typeface="Arial" charset="0"/>
              </a:rPr>
              <a:t>Open Containers</a:t>
            </a:r>
          </a:p>
        </p:txBody>
      </p:sp>
    </p:spTree>
  </p:cSld>
  <p:clrMapOvr>
    <a:overrideClrMapping bg1="lt1" tx1="dk1" bg2="lt2" tx2="dk2" accent1="accent1" accent2="accent2" accent3="accent3" accent4="accent4" accent5="accent5" accent6="accent6" hlink="hlink" folHlink="folHlink"/>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2239963" y="3292475"/>
            <a:ext cx="4749800" cy="584200"/>
          </a:xfrm>
          <a:prstGeom prst="rect">
            <a:avLst/>
          </a:prstGeom>
          <a:solidFill>
            <a:srgbClr val="339933"/>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endParaRPr lang="en-US" altLang="en-US" sz="2400">
              <a:solidFill>
                <a:srgbClr val="339933"/>
              </a:solidFill>
            </a:endParaRPr>
          </a:p>
        </p:txBody>
      </p:sp>
      <p:sp>
        <p:nvSpPr>
          <p:cNvPr id="29699" name="Rectangle 4"/>
          <p:cNvSpPr>
            <a:spLocks noChangeArrowheads="1"/>
          </p:cNvSpPr>
          <p:nvPr/>
        </p:nvSpPr>
        <p:spPr bwMode="auto">
          <a:xfrm>
            <a:off x="2239963" y="2135188"/>
            <a:ext cx="4745037" cy="660400"/>
          </a:xfrm>
          <a:prstGeom prst="rect">
            <a:avLst/>
          </a:prstGeom>
          <a:solidFill>
            <a:srgbClr val="FF652A"/>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29700" name="Rectangle 5"/>
          <p:cNvSpPr>
            <a:spLocks noChangeArrowheads="1"/>
          </p:cNvSpPr>
          <p:nvPr/>
        </p:nvSpPr>
        <p:spPr bwMode="auto">
          <a:xfrm>
            <a:off x="2239963" y="2757488"/>
            <a:ext cx="4745037" cy="584200"/>
          </a:xfrm>
          <a:prstGeom prst="rect">
            <a:avLst/>
          </a:prstGeom>
          <a:solidFill>
            <a:srgbClr val="FFFF66"/>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2800" b="1"/>
              <a:t>Compatibility Intercoat</a:t>
            </a:r>
            <a:endParaRPr lang="en-US" altLang="en-US" sz="2400"/>
          </a:p>
        </p:txBody>
      </p:sp>
      <p:sp>
        <p:nvSpPr>
          <p:cNvPr id="29701" name="Rectangle 6"/>
          <p:cNvSpPr>
            <a:spLocks noChangeArrowheads="1"/>
          </p:cNvSpPr>
          <p:nvPr/>
        </p:nvSpPr>
        <p:spPr bwMode="auto">
          <a:xfrm>
            <a:off x="3786188" y="2193925"/>
            <a:ext cx="3416300"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9050" tIns="26988" rIns="19050" bIns="26988"/>
          <a:lstStyle>
            <a:lvl1pPr>
              <a:spcBef>
                <a:spcPct val="20000"/>
              </a:spcBef>
              <a:buSzPct val="100000"/>
              <a:buChar char="•"/>
              <a:tabLst>
                <a:tab pos="457200" algn="l"/>
                <a:tab pos="914400" algn="l"/>
                <a:tab pos="1371600" algn="l"/>
              </a:tabLst>
              <a:defRPr sz="3200">
                <a:solidFill>
                  <a:schemeClr val="tx1"/>
                </a:solidFill>
                <a:latin typeface="Times New Roman" panose="02020603050405020304" pitchFamily="18" charset="0"/>
              </a:defRPr>
            </a:lvl1pPr>
            <a:lvl2pPr marL="742950" indent="-285750">
              <a:spcBef>
                <a:spcPct val="20000"/>
              </a:spcBef>
              <a:buSzPct val="100000"/>
              <a:buChar char="–"/>
              <a:tabLst>
                <a:tab pos="457200" algn="l"/>
                <a:tab pos="914400" algn="l"/>
                <a:tab pos="1371600" algn="l"/>
              </a:tabLst>
              <a:defRPr sz="2800">
                <a:solidFill>
                  <a:schemeClr val="tx1"/>
                </a:solidFill>
                <a:latin typeface="Times New Roman" panose="02020603050405020304" pitchFamily="18" charset="0"/>
              </a:defRPr>
            </a:lvl2pPr>
            <a:lvl3pPr marL="1143000" indent="-228600">
              <a:spcBef>
                <a:spcPct val="20000"/>
              </a:spcBef>
              <a:buSzPct val="100000"/>
              <a:buChar char="•"/>
              <a:tabLst>
                <a:tab pos="457200" algn="l"/>
                <a:tab pos="914400" algn="l"/>
                <a:tab pos="1371600" algn="l"/>
              </a:tabLst>
              <a:defRPr sz="2400">
                <a:solidFill>
                  <a:schemeClr val="tx1"/>
                </a:solidFill>
                <a:latin typeface="Times New Roman" panose="02020603050405020304" pitchFamily="18" charset="0"/>
              </a:defRPr>
            </a:lvl3pPr>
            <a:lvl4pPr marL="1600200" indent="-228600">
              <a:spcBef>
                <a:spcPct val="20000"/>
              </a:spcBef>
              <a:buSzPct val="100000"/>
              <a:buChar char="–"/>
              <a:tabLst>
                <a:tab pos="457200" algn="l"/>
                <a:tab pos="914400" algn="l"/>
                <a:tab pos="1371600" algn="l"/>
              </a:tabLst>
              <a:defRPr sz="2000">
                <a:solidFill>
                  <a:schemeClr val="tx1"/>
                </a:solidFill>
                <a:latin typeface="Times New Roman" panose="02020603050405020304" pitchFamily="18" charset="0"/>
              </a:defRPr>
            </a:lvl4pPr>
            <a:lvl5pPr marL="2057400" indent="-228600">
              <a:spcBef>
                <a:spcPct val="20000"/>
              </a:spcBef>
              <a:buSzPct val="100000"/>
              <a:buChar char="•"/>
              <a:tabLst>
                <a:tab pos="457200" algn="l"/>
                <a:tab pos="914400" algn="l"/>
                <a:tab pos="1371600"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9pPr>
          </a:lstStyle>
          <a:p>
            <a:pPr>
              <a:lnSpc>
                <a:spcPts val="3600"/>
              </a:lnSpc>
              <a:spcBef>
                <a:spcPct val="0"/>
              </a:spcBef>
              <a:buSzTx/>
              <a:buFontTx/>
              <a:buNone/>
            </a:pPr>
            <a:r>
              <a:rPr lang="en-US" altLang="en-US" sz="3000" b="1">
                <a:solidFill>
                  <a:srgbClr val="2F0A4B"/>
                </a:solidFill>
                <a:latin typeface="Arial" panose="020B0604020202020204" pitchFamily="34" charset="0"/>
              </a:rPr>
              <a:t>Topcoat</a:t>
            </a:r>
          </a:p>
        </p:txBody>
      </p:sp>
      <p:sp>
        <p:nvSpPr>
          <p:cNvPr id="29702" name="Rectangle 7"/>
          <p:cNvSpPr>
            <a:spLocks noChangeArrowheads="1"/>
          </p:cNvSpPr>
          <p:nvPr/>
        </p:nvSpPr>
        <p:spPr bwMode="auto">
          <a:xfrm>
            <a:off x="276225" y="3840163"/>
            <a:ext cx="8731250" cy="584200"/>
          </a:xfrm>
          <a:prstGeom prst="rect">
            <a:avLst/>
          </a:prstGeom>
          <a:solidFill>
            <a:srgbClr val="B2B2B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b="1"/>
              <a:t>Substrate: Metal, Plastic or other </a:t>
            </a:r>
            <a:endParaRPr lang="en-US" altLang="en-US" sz="2400"/>
          </a:p>
        </p:txBody>
      </p:sp>
      <p:sp>
        <p:nvSpPr>
          <p:cNvPr id="29703" name="Text Box 8"/>
          <p:cNvSpPr txBox="1">
            <a:spLocks noChangeArrowheads="1"/>
          </p:cNvSpPr>
          <p:nvPr/>
        </p:nvSpPr>
        <p:spPr bwMode="auto">
          <a:xfrm>
            <a:off x="2971800" y="3352800"/>
            <a:ext cx="3886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800" b="1"/>
              <a:t>Primer/Sealer/Surfacer</a:t>
            </a:r>
            <a:endParaRPr lang="en-US" altLang="en-US" sz="2400"/>
          </a:p>
        </p:txBody>
      </p:sp>
      <p:sp>
        <p:nvSpPr>
          <p:cNvPr id="29704" name="Text Box 9"/>
          <p:cNvSpPr txBox="1">
            <a:spLocks noChangeArrowheads="1"/>
          </p:cNvSpPr>
          <p:nvPr/>
        </p:nvSpPr>
        <p:spPr bwMode="auto">
          <a:xfrm>
            <a:off x="0" y="2811463"/>
            <a:ext cx="2181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400" dirty="0"/>
              <a:t>1 to 5 mils each</a:t>
            </a:r>
          </a:p>
        </p:txBody>
      </p:sp>
      <p:sp>
        <p:nvSpPr>
          <p:cNvPr id="29705" name="Rectangle 10"/>
          <p:cNvSpPr>
            <a:spLocks noChangeArrowheads="1"/>
          </p:cNvSpPr>
          <p:nvPr/>
        </p:nvSpPr>
        <p:spPr bwMode="auto">
          <a:xfrm>
            <a:off x="6989763" y="3048000"/>
            <a:ext cx="1863725" cy="792163"/>
          </a:xfrm>
          <a:prstGeom prst="rect">
            <a:avLst/>
          </a:prstGeom>
          <a:solidFill>
            <a:schemeClr val="accent1"/>
          </a:solidFill>
          <a:ln w="12700">
            <a:solidFill>
              <a:schemeClr val="tx1"/>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2400" b="1">
                <a:latin typeface="Arial" panose="020B0604020202020204" pitchFamily="34" charset="0"/>
              </a:rPr>
              <a:t>Powder</a:t>
            </a:r>
          </a:p>
        </p:txBody>
      </p:sp>
      <p:sp>
        <p:nvSpPr>
          <p:cNvPr id="481291" name="Rectangle 11"/>
          <p:cNvSpPr>
            <a:spLocks noGrp="1" noChangeArrowheads="1"/>
          </p:cNvSpPr>
          <p:nvPr>
            <p:ph type="title"/>
          </p:nvPr>
        </p:nvSpPr>
        <p:spPr/>
        <p:txBody>
          <a:bodyPr/>
          <a:lstStyle/>
          <a:p>
            <a:pPr>
              <a:defRPr/>
            </a:pPr>
            <a:r>
              <a:rPr lang="en-US" dirty="0">
                <a:latin typeface="Arial" charset="0"/>
              </a:rPr>
              <a:t>A Coating System</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242" name="Rectangle 2"/>
          <p:cNvSpPr>
            <a:spLocks noGrp="1" noChangeArrowheads="1"/>
          </p:cNvSpPr>
          <p:nvPr>
            <p:ph type="title"/>
          </p:nvPr>
        </p:nvSpPr>
        <p:spPr/>
        <p:txBody>
          <a:bodyPr>
            <a:normAutofit/>
          </a:bodyPr>
          <a:lstStyle/>
          <a:p>
            <a:pPr>
              <a:defRPr/>
            </a:pPr>
            <a:r>
              <a:rPr lang="en-US" sz="4800" dirty="0">
                <a:latin typeface="Arial" charset="0"/>
              </a:rPr>
              <a:t>Open Containers?</a:t>
            </a:r>
          </a:p>
        </p:txBody>
      </p:sp>
      <p:pic>
        <p:nvPicPr>
          <p:cNvPr id="24883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5100" y="1484314"/>
            <a:ext cx="6934200" cy="4309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90" name="Rectangle 2"/>
          <p:cNvSpPr>
            <a:spLocks noGrp="1" noChangeArrowheads="1"/>
          </p:cNvSpPr>
          <p:nvPr>
            <p:ph type="title"/>
          </p:nvPr>
        </p:nvSpPr>
        <p:spPr/>
        <p:txBody>
          <a:bodyPr>
            <a:normAutofit/>
          </a:bodyPr>
          <a:lstStyle/>
          <a:p>
            <a:pPr>
              <a:defRPr/>
            </a:pPr>
            <a:r>
              <a:rPr lang="en-US" sz="4800" dirty="0">
                <a:latin typeface="Arial" charset="0"/>
              </a:rPr>
              <a:t>Good Housekeeping?</a:t>
            </a:r>
          </a:p>
        </p:txBody>
      </p:sp>
      <p:pic>
        <p:nvPicPr>
          <p:cNvPr id="25088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2700" y="1484314"/>
            <a:ext cx="6781800" cy="426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93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2300" y="1319212"/>
            <a:ext cx="6045200"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88836" name="Rectangle 4"/>
          <p:cNvSpPr>
            <a:spLocks noGrp="1" noChangeArrowheads="1"/>
          </p:cNvSpPr>
          <p:nvPr>
            <p:ph type="title"/>
          </p:nvPr>
        </p:nvSpPr>
        <p:spPr/>
        <p:txBody>
          <a:bodyPr>
            <a:normAutofit/>
          </a:bodyPr>
          <a:lstStyle/>
          <a:p>
            <a:pPr>
              <a:defRPr/>
            </a:pPr>
            <a:r>
              <a:rPr lang="en-US" sz="4800" dirty="0">
                <a:latin typeface="Arial" charset="0"/>
              </a:rPr>
              <a:t>Speaking of Rags</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1922" name="Rectangle 2"/>
          <p:cNvSpPr>
            <a:spLocks noGrp="1" noChangeArrowheads="1"/>
          </p:cNvSpPr>
          <p:nvPr>
            <p:ph type="title"/>
          </p:nvPr>
        </p:nvSpPr>
        <p:spPr/>
        <p:txBody>
          <a:bodyPr>
            <a:normAutofit/>
          </a:bodyPr>
          <a:lstStyle/>
          <a:p>
            <a:pPr>
              <a:defRPr/>
            </a:pPr>
            <a:r>
              <a:rPr lang="en-US" sz="4800" dirty="0">
                <a:latin typeface="Arial" charset="0"/>
              </a:rPr>
              <a:t>Booth Inspection</a:t>
            </a:r>
          </a:p>
        </p:txBody>
      </p:sp>
      <p:pic>
        <p:nvPicPr>
          <p:cNvPr id="25498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4619" y="1485900"/>
            <a:ext cx="72390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54981" name="Oval 7"/>
          <p:cNvSpPr>
            <a:spLocks noChangeArrowheads="1"/>
          </p:cNvSpPr>
          <p:nvPr/>
        </p:nvSpPr>
        <p:spPr bwMode="auto">
          <a:xfrm>
            <a:off x="2730500" y="3086100"/>
            <a:ext cx="990600" cy="1600200"/>
          </a:xfrm>
          <a:prstGeom prst="ellipse">
            <a:avLst/>
          </a:pr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Rectangle 2"/>
          <p:cNvSpPr>
            <a:spLocks noGrp="1" noChangeArrowheads="1"/>
          </p:cNvSpPr>
          <p:nvPr>
            <p:ph type="title"/>
          </p:nvPr>
        </p:nvSpPr>
        <p:spPr/>
        <p:txBody>
          <a:bodyPr/>
          <a:lstStyle/>
          <a:p>
            <a:pPr>
              <a:defRPr/>
            </a:pPr>
            <a:r>
              <a:rPr lang="en-US" b="1" dirty="0">
                <a:effectLst>
                  <a:outerShdw blurRad="38100" dist="38100" dir="2700000" algn="tl">
                    <a:srgbClr val="000000"/>
                  </a:outerShdw>
                </a:effectLst>
                <a:latin typeface="Arial" charset="0"/>
              </a:rPr>
              <a:t> </a:t>
            </a:r>
            <a:r>
              <a:rPr lang="en-US" sz="4800" dirty="0">
                <a:latin typeface="Arial" charset="0"/>
              </a:rPr>
              <a:t>Booth Inspection</a:t>
            </a:r>
          </a:p>
        </p:txBody>
      </p:sp>
      <p:pic>
        <p:nvPicPr>
          <p:cNvPr id="25702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596900" y="1714500"/>
            <a:ext cx="7924800" cy="3733800"/>
          </a:xfrm>
        </p:spPr>
      </p:pic>
      <p:sp>
        <p:nvSpPr>
          <p:cNvPr id="461828" name="Text Box 4"/>
          <p:cNvSpPr txBox="1">
            <a:spLocks noChangeArrowheads="1"/>
          </p:cNvSpPr>
          <p:nvPr/>
        </p:nvSpPr>
        <p:spPr bwMode="auto">
          <a:xfrm>
            <a:off x="977900" y="3924300"/>
            <a:ext cx="5257800" cy="1323439"/>
          </a:xfrm>
          <a:prstGeom prst="rect">
            <a:avLst/>
          </a:prstGeom>
          <a:noFill/>
          <a:ln>
            <a:noFill/>
          </a:ln>
          <a:effectLst/>
        </p:spPr>
        <p:txBody>
          <a:bodyPr wrap="square">
            <a:spAutoFit/>
          </a:bodyPr>
          <a:lstStyle/>
          <a:p>
            <a:pPr>
              <a:spcBef>
                <a:spcPct val="50000"/>
              </a:spcBef>
              <a:defRPr/>
            </a:pPr>
            <a:r>
              <a:rPr lang="en-US" sz="4000" dirty="0">
                <a:solidFill>
                  <a:schemeClr val="bg1"/>
                </a:solidFill>
                <a:latin typeface="Arial" charset="0"/>
              </a:rPr>
              <a:t>Check Filters Intake and Exhaust</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6" name="Rectangle 2"/>
          <p:cNvSpPr>
            <a:spLocks noGrp="1" noChangeArrowheads="1"/>
          </p:cNvSpPr>
          <p:nvPr>
            <p:ph type="title"/>
          </p:nvPr>
        </p:nvSpPr>
        <p:spPr/>
        <p:txBody>
          <a:bodyPr>
            <a:normAutofit/>
          </a:bodyPr>
          <a:lstStyle/>
          <a:p>
            <a:pPr>
              <a:defRPr/>
            </a:pPr>
            <a:r>
              <a:rPr lang="en-US" sz="4800" dirty="0">
                <a:latin typeface="Arial" charset="0"/>
              </a:rPr>
              <a:t>Violation?</a:t>
            </a:r>
          </a:p>
        </p:txBody>
      </p:sp>
      <p:pic>
        <p:nvPicPr>
          <p:cNvPr id="25907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6500" y="1714500"/>
            <a:ext cx="78486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1122"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50" y="3584537"/>
            <a:ext cx="4178301" cy="240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61123" name="Rectangle 3"/>
          <p:cNvSpPr>
            <a:spLocks noChangeArrowheads="1"/>
          </p:cNvSpPr>
          <p:nvPr/>
        </p:nvSpPr>
        <p:spPr bwMode="auto">
          <a:xfrm>
            <a:off x="444500" y="660400"/>
            <a:ext cx="85217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39275" name="Rectangle 11"/>
          <p:cNvSpPr>
            <a:spLocks noGrp="1" noChangeArrowheads="1"/>
          </p:cNvSpPr>
          <p:nvPr>
            <p:ph type="title"/>
          </p:nvPr>
        </p:nvSpPr>
        <p:spPr/>
        <p:txBody>
          <a:bodyPr/>
          <a:lstStyle/>
          <a:p>
            <a:pPr>
              <a:defRPr/>
            </a:pPr>
            <a:r>
              <a:rPr lang="en-US" b="1" dirty="0">
                <a:solidFill>
                  <a:srgbClr val="00FFFF"/>
                </a:solidFill>
                <a:effectLst>
                  <a:outerShdw blurRad="38100" dist="38100" dir="2700000" algn="tl">
                    <a:srgbClr val="000000"/>
                  </a:outerShdw>
                </a:effectLst>
                <a:latin typeface="Arial" charset="0"/>
              </a:rPr>
              <a:t>Inspection</a:t>
            </a:r>
          </a:p>
        </p:txBody>
      </p:sp>
      <p:sp>
        <p:nvSpPr>
          <p:cNvPr id="139268" name="Rectangle 4"/>
          <p:cNvSpPr>
            <a:spLocks noGrp="1" noChangeArrowheads="1"/>
          </p:cNvSpPr>
          <p:nvPr>
            <p:ph type="body" idx="4294967295"/>
          </p:nvPr>
        </p:nvSpPr>
        <p:spPr>
          <a:xfrm>
            <a:off x="5092700" y="4457700"/>
            <a:ext cx="3352800" cy="1219200"/>
          </a:xfrm>
        </p:spPr>
        <p:txBody>
          <a:bodyPr wrap="none" lIns="19050" tIns="26988" rIns="19050" bIns="26988"/>
          <a:lstStyle/>
          <a:p>
            <a:pPr marL="0" indent="0">
              <a:lnSpc>
                <a:spcPts val="2800"/>
              </a:lnSpc>
              <a:spcBef>
                <a:spcPct val="0"/>
              </a:spcBef>
              <a:buClr>
                <a:srgbClr val="FAFD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800" dirty="0">
                <a:latin typeface="Arial" charset="0"/>
              </a:rPr>
              <a:t>Check Filters.  </a:t>
            </a:r>
          </a:p>
          <a:p>
            <a:pPr marL="0" indent="0">
              <a:lnSpc>
                <a:spcPts val="2800"/>
              </a:lnSpc>
              <a:spcBef>
                <a:spcPct val="0"/>
              </a:spcBef>
              <a:buClr>
                <a:srgbClr val="FAFD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800" dirty="0">
                <a:latin typeface="Arial" charset="0"/>
              </a:rPr>
              <a:t>Dirty, Painted or Clogged?</a:t>
            </a:r>
          </a:p>
          <a:p>
            <a:pPr marL="0" indent="0">
              <a:lnSpc>
                <a:spcPts val="2800"/>
              </a:lnSpc>
              <a:spcBef>
                <a:spcPct val="0"/>
              </a:spcBef>
              <a:buClr>
                <a:srgbClr val="FAFD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000" dirty="0">
                <a:latin typeface="Arial" charset="0"/>
              </a:rPr>
              <a:t>     </a:t>
            </a:r>
          </a:p>
          <a:p>
            <a:pPr marL="0" indent="0">
              <a:lnSpc>
                <a:spcPts val="2800"/>
              </a:lnSpc>
              <a:spcBef>
                <a:spcPct val="0"/>
              </a:spcBef>
              <a:buClr>
                <a:srgbClr val="FAFD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2000" dirty="0">
              <a:latin typeface="Arial" charset="0"/>
            </a:endParaRPr>
          </a:p>
          <a:p>
            <a:pPr marL="0" indent="0">
              <a:lnSpc>
                <a:spcPts val="2800"/>
              </a:lnSpc>
              <a:spcBef>
                <a:spcPct val="0"/>
              </a:spcBef>
              <a:buClr>
                <a:srgbClr val="FAFD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2000" dirty="0">
              <a:latin typeface="Arial" charset="0"/>
            </a:endParaRPr>
          </a:p>
          <a:p>
            <a:pPr marL="0" indent="0">
              <a:lnSpc>
                <a:spcPts val="2800"/>
              </a:lnSpc>
              <a:spcBef>
                <a:spcPct val="0"/>
              </a:spcBef>
              <a:buClr>
                <a:srgbClr val="FAFD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2000" dirty="0">
              <a:latin typeface="Arial" charset="0"/>
            </a:endParaRPr>
          </a:p>
          <a:p>
            <a:pPr marL="0" indent="0">
              <a:lnSpc>
                <a:spcPts val="2800"/>
              </a:lnSpc>
              <a:spcBef>
                <a:spcPct val="0"/>
              </a:spcBef>
              <a:buClr>
                <a:srgbClr val="FAFD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2000" dirty="0">
              <a:latin typeface="Arial" charset="0"/>
            </a:endParaRPr>
          </a:p>
        </p:txBody>
      </p:sp>
      <p:pic>
        <p:nvPicPr>
          <p:cNvPr id="26112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9300" y="1485900"/>
            <a:ext cx="4419600" cy="263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39274" name="Rectangle 10"/>
          <p:cNvSpPr>
            <a:spLocks noChangeArrowheads="1"/>
          </p:cNvSpPr>
          <p:nvPr/>
        </p:nvSpPr>
        <p:spPr bwMode="auto">
          <a:xfrm>
            <a:off x="0" y="2552700"/>
            <a:ext cx="4635500" cy="954107"/>
          </a:xfrm>
          <a:prstGeom prst="rect">
            <a:avLst/>
          </a:prstGeom>
          <a:noFill/>
          <a:ln>
            <a:noFill/>
          </a:ln>
          <a:effectLst/>
        </p:spPr>
        <p:txBody>
          <a:bodyPr>
            <a:spAutoFit/>
          </a:bodyPr>
          <a:lstStyle/>
          <a:p>
            <a:pPr>
              <a:defRPr/>
            </a:pPr>
            <a:r>
              <a:rPr lang="en-US" sz="2800" dirty="0">
                <a:latin typeface="Arial" charset="0"/>
              </a:rPr>
              <a:t>Check Pressure Drop</a:t>
            </a:r>
          </a:p>
          <a:p>
            <a:pPr>
              <a:defRPr/>
            </a:pPr>
            <a:r>
              <a:rPr lang="en-US" sz="2800" dirty="0">
                <a:latin typeface="Arial" charset="0"/>
              </a:rPr>
              <a:t>   (∆p) Across Filters</a:t>
            </a:r>
          </a:p>
        </p:txBody>
      </p:sp>
      <p:pic>
        <p:nvPicPr>
          <p:cNvPr id="261128"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900" y="190500"/>
            <a:ext cx="2743200" cy="245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4516" name="Rectangle 4"/>
          <p:cNvSpPr>
            <a:spLocks noGrp="1" noChangeArrowheads="1"/>
          </p:cNvSpPr>
          <p:nvPr>
            <p:ph type="title"/>
          </p:nvPr>
        </p:nvSpPr>
        <p:spPr/>
        <p:txBody>
          <a:bodyPr>
            <a:normAutofit/>
          </a:bodyPr>
          <a:lstStyle/>
          <a:p>
            <a:pPr>
              <a:defRPr/>
            </a:pPr>
            <a:r>
              <a:rPr lang="en-US" sz="4800" dirty="0">
                <a:latin typeface="Arial" charset="0"/>
              </a:rPr>
              <a:t>Inside the Mixing Room</a:t>
            </a:r>
          </a:p>
        </p:txBody>
      </p:sp>
      <p:pic>
        <p:nvPicPr>
          <p:cNvPr id="26317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1508125"/>
            <a:ext cx="8305800" cy="466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lstStyle/>
          <a:p>
            <a:endParaRPr lang="en-US" altLang="en-US"/>
          </a:p>
        </p:txBody>
      </p:sp>
      <p:sp>
        <p:nvSpPr>
          <p:cNvPr id="265219" name="Rectangle 3"/>
          <p:cNvSpPr>
            <a:spLocks noGrp="1" noChangeArrowheads="1"/>
          </p:cNvSpPr>
          <p:nvPr>
            <p:ph idx="1"/>
          </p:nvPr>
        </p:nvSpPr>
        <p:spPr/>
        <p:txBody>
          <a:bodyPr/>
          <a:lstStyle/>
          <a:p>
            <a:endParaRPr lang="en-US" altLang="en-US"/>
          </a:p>
        </p:txBody>
      </p:sp>
      <p:pic>
        <p:nvPicPr>
          <p:cNvPr id="265220" name="Picture 4" descr="iSta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525000" cy="619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7267" name="Rectangle 3"/>
          <p:cNvSpPr>
            <a:spLocks noChangeArrowheads="1"/>
          </p:cNvSpPr>
          <p:nvPr/>
        </p:nvSpPr>
        <p:spPr bwMode="auto">
          <a:xfrm>
            <a:off x="444500" y="660400"/>
            <a:ext cx="85217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267268" name="Picture 8" descr="Automixer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8900" y="1485901"/>
            <a:ext cx="6172200" cy="3863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1318" name="Rectangle 6"/>
          <p:cNvSpPr>
            <a:spLocks noChangeArrowheads="1"/>
          </p:cNvSpPr>
          <p:nvPr/>
        </p:nvSpPr>
        <p:spPr bwMode="auto">
          <a:xfrm>
            <a:off x="1054100" y="5219700"/>
            <a:ext cx="7410450" cy="644525"/>
          </a:xfrm>
          <a:prstGeom prst="rect">
            <a:avLst/>
          </a:prstGeom>
          <a:noFill/>
          <a:ln>
            <a:noFill/>
          </a:ln>
          <a:effectLst/>
        </p:spPr>
        <p:txBody>
          <a:bodyPr lIns="90488" tIns="44450" rIns="90488" bIns="44450">
            <a:spAutoFit/>
          </a:bodyPr>
          <a:lstStyle/>
          <a:p>
            <a:pPr>
              <a:defRPr/>
            </a:pPr>
            <a:r>
              <a:rPr lang="en-US" sz="3600" dirty="0">
                <a:latin typeface="Arial" charset="0"/>
              </a:rPr>
              <a:t>Automated VOC tracking system</a:t>
            </a:r>
          </a:p>
        </p:txBody>
      </p:sp>
      <p:sp>
        <p:nvSpPr>
          <p:cNvPr id="141321" name="Rectangle 9"/>
          <p:cNvSpPr>
            <a:spLocks noGrp="1" noChangeArrowheads="1"/>
          </p:cNvSpPr>
          <p:nvPr>
            <p:ph type="title"/>
          </p:nvPr>
        </p:nvSpPr>
        <p:spPr/>
        <p:txBody>
          <a:bodyPr>
            <a:normAutofit/>
          </a:bodyPr>
          <a:lstStyle/>
          <a:p>
            <a:pPr>
              <a:defRPr/>
            </a:pPr>
            <a:r>
              <a:rPr lang="en-US" sz="4800" dirty="0">
                <a:latin typeface="Arial" charset="0"/>
              </a:rPr>
              <a:t>Inspection</a:t>
            </a:r>
          </a:p>
        </p:txBody>
      </p:sp>
    </p:spTree>
  </p:cSld>
  <p:clrMapOvr>
    <a:overrideClrMapping bg1="lt1" tx1="dk1" bg2="lt2" tx2="dk2" accent1="accent1" accent2="accent2" accent3="accent3" accent4="accent4" accent5="accent5" accent6="accent6" hlink="hlink" folHlink="folHlink"/>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latin typeface="Arial" charset="0"/>
              </a:rPr>
              <a:t>REFINISHING</a:t>
            </a:r>
            <a:endParaRPr lang="en-US" dirty="0"/>
          </a:p>
        </p:txBody>
      </p:sp>
      <p:sp>
        <p:nvSpPr>
          <p:cNvPr id="3" name="Content Placeholder 2"/>
          <p:cNvSpPr>
            <a:spLocks noGrp="1"/>
          </p:cNvSpPr>
          <p:nvPr>
            <p:ph idx="1"/>
          </p:nvPr>
        </p:nvSpPr>
        <p:spPr>
          <a:xfrm>
            <a:off x="977900" y="1790700"/>
            <a:ext cx="8077200" cy="3733800"/>
          </a:xfrm>
        </p:spPr>
        <p:txBody>
          <a:bodyPr>
            <a:normAutofit fontScale="92500" lnSpcReduction="10000"/>
          </a:bodyPr>
          <a:lstStyle/>
          <a:p>
            <a:pPr marL="0" indent="0">
              <a:buFontTx/>
              <a:buNone/>
              <a:defRPr/>
            </a:pPr>
            <a:r>
              <a:rPr lang="en-US" sz="3900" dirty="0">
                <a:latin typeface="Arial" charset="0"/>
              </a:rPr>
              <a:t>Refinishing is the coating of vehicles, their exterior parts or components, or mobile equipment, including partial body collision repairs for the purpose of protection or beautification and which is subsequent to the coating applied at the manufacturers’ assembly line.</a:t>
            </a:r>
          </a:p>
          <a:p>
            <a:pPr marL="0" indent="0">
              <a:buFontTx/>
              <a:buNone/>
              <a:defRPr/>
            </a:pPr>
            <a:endParaRPr lang="en-US" sz="2800" dirty="0">
              <a:solidFill>
                <a:srgbClr val="00FFFF"/>
              </a:solidFill>
              <a:effectLst>
                <a:outerShdw blurRad="38100" dist="38100" dir="2700000" algn="tl">
                  <a:srgbClr val="000000"/>
                </a:outerShdw>
              </a:effectLst>
              <a:latin typeface="Arial" charset="0"/>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6786" name="Rectangle 2"/>
          <p:cNvSpPr>
            <a:spLocks noGrp="1" noChangeArrowheads="1"/>
          </p:cNvSpPr>
          <p:nvPr>
            <p:ph type="title"/>
          </p:nvPr>
        </p:nvSpPr>
        <p:spPr>
          <a:xfrm>
            <a:off x="675481" y="127396"/>
            <a:ext cx="7996238" cy="1193007"/>
          </a:xfrm>
        </p:spPr>
        <p:txBody>
          <a:bodyPr>
            <a:normAutofit/>
          </a:bodyPr>
          <a:lstStyle/>
          <a:p>
            <a:pPr>
              <a:defRPr/>
            </a:pPr>
            <a:r>
              <a:rPr lang="en-US" sz="4800" dirty="0">
                <a:latin typeface="Arial" charset="0"/>
              </a:rPr>
              <a:t>Solvents</a:t>
            </a:r>
          </a:p>
        </p:txBody>
      </p:sp>
      <p:sp>
        <p:nvSpPr>
          <p:cNvPr id="886787" name="Rectangle 3"/>
          <p:cNvSpPr>
            <a:spLocks noGrp="1" noChangeArrowheads="1"/>
          </p:cNvSpPr>
          <p:nvPr>
            <p:ph idx="1"/>
          </p:nvPr>
        </p:nvSpPr>
        <p:spPr>
          <a:xfrm>
            <a:off x="1892300" y="1714500"/>
            <a:ext cx="7924800" cy="3733800"/>
          </a:xfrm>
        </p:spPr>
        <p:txBody>
          <a:bodyPr/>
          <a:lstStyle/>
          <a:p>
            <a:pPr>
              <a:defRPr/>
            </a:pPr>
            <a:r>
              <a:rPr lang="en-US" sz="3200" dirty="0">
                <a:latin typeface="Arial" charset="0"/>
              </a:rPr>
              <a:t>Used for Cleaning</a:t>
            </a:r>
          </a:p>
          <a:p>
            <a:pPr lvl="1">
              <a:defRPr/>
            </a:pPr>
            <a:r>
              <a:rPr lang="en-US" sz="3200" dirty="0">
                <a:latin typeface="Arial" charset="0"/>
              </a:rPr>
              <a:t> Tar</a:t>
            </a:r>
          </a:p>
          <a:p>
            <a:pPr lvl="1">
              <a:defRPr/>
            </a:pPr>
            <a:r>
              <a:rPr lang="en-US" sz="3200" dirty="0">
                <a:latin typeface="Arial" charset="0"/>
              </a:rPr>
              <a:t> Prep for Plastic</a:t>
            </a:r>
          </a:p>
          <a:p>
            <a:pPr lvl="1">
              <a:defRPr/>
            </a:pPr>
            <a:r>
              <a:rPr lang="en-US" sz="3200" dirty="0">
                <a:latin typeface="Arial" charset="0"/>
              </a:rPr>
              <a:t> Removing Adhesive</a:t>
            </a:r>
          </a:p>
          <a:p>
            <a:pPr lvl="1">
              <a:buFontTx/>
              <a:buNone/>
              <a:defRPr/>
            </a:pPr>
            <a:endParaRPr lang="en-US" b="1" dirty="0">
              <a:solidFill>
                <a:srgbClr val="00FFFF"/>
              </a:solidFill>
              <a:effectLst>
                <a:outerShdw blurRad="38100" dist="38100" dir="2700000" algn="tl">
                  <a:srgbClr val="000000"/>
                </a:outerShdw>
              </a:effectLst>
              <a:latin typeface="Arial" charset="0"/>
            </a:endParaRPr>
          </a:p>
        </p:txBody>
      </p:sp>
      <p:pic>
        <p:nvPicPr>
          <p:cNvPr id="269317" name="Picture 6" descr="115588d1238147275-what-primer-should-i-use-adhesion-promo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4300" y="876300"/>
            <a:ext cx="1809750"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318" name="Picture 8" descr="41229d1195963300-adhesive-removal-3m-general-purpose-adhesive-cleane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82700" y="3505200"/>
            <a:ext cx="2667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1363" name="Rectangle 3"/>
          <p:cNvSpPr>
            <a:spLocks noChangeArrowheads="1"/>
          </p:cNvSpPr>
          <p:nvPr/>
        </p:nvSpPr>
        <p:spPr bwMode="auto">
          <a:xfrm>
            <a:off x="444500" y="660400"/>
            <a:ext cx="85217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3364" name="Rectangle 4"/>
          <p:cNvSpPr>
            <a:spLocks noGrp="1" noChangeArrowheads="1"/>
          </p:cNvSpPr>
          <p:nvPr>
            <p:ph idx="1"/>
          </p:nvPr>
        </p:nvSpPr>
        <p:spPr>
          <a:xfrm>
            <a:off x="635000" y="1861538"/>
            <a:ext cx="4483100" cy="3086100"/>
          </a:xfrm>
        </p:spPr>
        <p:txBody>
          <a:bodyPr wrap="none" lIns="19050" tIns="26988" rIns="19050" bIns="26988">
            <a:normAutofit/>
          </a:bodyPr>
          <a:lstStyle/>
          <a:p>
            <a:pPr marL="0" indent="0">
              <a:lnSpc>
                <a:spcPts val="2800"/>
              </a:lnSpc>
              <a:spcBef>
                <a:spcPct val="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Do we need a spray</a:t>
            </a:r>
          </a:p>
          <a:p>
            <a:pPr marL="0" indent="0">
              <a:lnSpc>
                <a:spcPts val="2800"/>
              </a:lnSpc>
              <a:spcBef>
                <a:spcPct val="0"/>
              </a:spcBef>
              <a:buClr>
                <a:srgbClr val="000000"/>
              </a:buClr>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cap pressure gauge?</a:t>
            </a:r>
          </a:p>
        </p:txBody>
      </p:sp>
      <p:pic>
        <p:nvPicPr>
          <p:cNvPr id="271365" name="Picture 6" descr="trans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8600" y="247650"/>
            <a:ext cx="3657600" cy="5632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67" name="Text Box 7"/>
          <p:cNvSpPr txBox="1">
            <a:spLocks noChangeArrowheads="1"/>
          </p:cNvSpPr>
          <p:nvPr/>
        </p:nvSpPr>
        <p:spPr bwMode="auto">
          <a:xfrm>
            <a:off x="901700" y="266700"/>
            <a:ext cx="2994731" cy="830997"/>
          </a:xfrm>
          <a:prstGeom prst="rect">
            <a:avLst/>
          </a:prstGeom>
          <a:noFill/>
          <a:ln>
            <a:noFill/>
          </a:ln>
          <a:effectLst/>
        </p:spPr>
        <p:txBody>
          <a:bodyPr wrap="none">
            <a:spAutoFit/>
          </a:bodyPr>
          <a:lstStyle/>
          <a:p>
            <a:pPr>
              <a:defRPr/>
            </a:pPr>
            <a:r>
              <a:rPr lang="en-US" sz="4800" dirty="0">
                <a:latin typeface="Arial" charset="0"/>
              </a:rPr>
              <a:t>Inspection</a:t>
            </a:r>
          </a:p>
        </p:txBody>
      </p:sp>
    </p:spTree>
  </p:cSld>
  <p:clrMapOvr>
    <a:overrideClrMapping bg1="lt1" tx1="dk1" bg2="lt2" tx2="dk2" accent1="accent1" accent2="accent2" accent3="accent3" accent4="accent4" accent5="accent5" accent6="accent6" hlink="hlink" folHlink="folHlink"/>
  </p:clrMapOvr>
  <p:transition spd="slow"/>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10" name="Picture 2" descr="DSCN913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25" y="38100"/>
            <a:ext cx="9271000" cy="617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F6CE3199-EAC9-7850-D781-F5F3CFBA7B55}"/>
              </a:ext>
            </a:extLst>
          </p:cNvPr>
          <p:cNvSpPr txBox="1"/>
          <p:nvPr/>
        </p:nvSpPr>
        <p:spPr>
          <a:xfrm>
            <a:off x="-165100" y="745004"/>
            <a:ext cx="3657600" cy="1938992"/>
          </a:xfrm>
          <a:prstGeom prst="rect">
            <a:avLst/>
          </a:prstGeom>
          <a:noFill/>
        </p:spPr>
        <p:txBody>
          <a:bodyPr wrap="square" rtlCol="0">
            <a:spAutoFit/>
          </a:bodyPr>
          <a:lstStyle/>
          <a:p>
            <a:pPr algn="ctr">
              <a:defRPr/>
            </a:pPr>
            <a:r>
              <a:rPr lang="en-US" sz="4000" dirty="0">
                <a:solidFill>
                  <a:schemeClr val="bg1"/>
                </a:solidFill>
                <a:latin typeface="Arial" charset="0"/>
              </a:rPr>
              <a:t>Acetone </a:t>
            </a:r>
          </a:p>
          <a:p>
            <a:pPr algn="ctr">
              <a:defRPr/>
            </a:pPr>
            <a:r>
              <a:rPr lang="en-US" sz="4000" dirty="0">
                <a:solidFill>
                  <a:schemeClr val="bg1"/>
                </a:solidFill>
                <a:latin typeface="Arial" charset="0"/>
              </a:rPr>
              <a:t>Reclaim </a:t>
            </a:r>
          </a:p>
          <a:p>
            <a:pPr algn="ctr">
              <a:defRPr/>
            </a:pPr>
            <a:r>
              <a:rPr lang="en-US" sz="4000" dirty="0">
                <a:solidFill>
                  <a:schemeClr val="bg1"/>
                </a:solidFill>
                <a:latin typeface="Arial" charset="0"/>
              </a:rPr>
              <a:t>System</a:t>
            </a:r>
          </a:p>
        </p:txBody>
      </p:sp>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5459" name="Rectangle 3"/>
          <p:cNvSpPr>
            <a:spLocks noChangeArrowheads="1"/>
          </p:cNvSpPr>
          <p:nvPr/>
        </p:nvSpPr>
        <p:spPr bwMode="auto">
          <a:xfrm>
            <a:off x="622300" y="469900"/>
            <a:ext cx="73660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7460" name="Rectangle 4"/>
          <p:cNvSpPr>
            <a:spLocks noGrp="1" noChangeArrowheads="1"/>
          </p:cNvSpPr>
          <p:nvPr>
            <p:ph idx="1"/>
          </p:nvPr>
        </p:nvSpPr>
        <p:spPr>
          <a:xfrm>
            <a:off x="560386" y="1703386"/>
            <a:ext cx="5141914" cy="3287713"/>
          </a:xfrm>
        </p:spPr>
        <p:txBody>
          <a:bodyPr wrap="none" lIns="19050" tIns="26988" rIns="19050" bIns="26988">
            <a:normAutofit/>
          </a:bodyPr>
          <a:lstStyle/>
          <a:p>
            <a:pPr>
              <a:lnSpc>
                <a:spcPts val="2800"/>
              </a:lnSpc>
              <a:spcBef>
                <a:spcPct val="0"/>
              </a:spcBef>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900" dirty="0">
                <a:latin typeface="Arial" charset="0"/>
              </a:rPr>
              <a:t>SAFETY-KLEEN Spray</a:t>
            </a:r>
          </a:p>
          <a:p>
            <a:pPr marL="0" indent="0">
              <a:lnSpc>
                <a:spcPts val="2800"/>
              </a:lnSpc>
              <a:spcBef>
                <a:spcPct val="0"/>
              </a:spcBef>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900" dirty="0">
                <a:latin typeface="Arial" charset="0"/>
              </a:rPr>
              <a:t>Gun Cleaner.</a:t>
            </a:r>
          </a:p>
          <a:p>
            <a:pPr marL="0" indent="0">
              <a:lnSpc>
                <a:spcPts val="2800"/>
              </a:lnSpc>
              <a:spcBef>
                <a:spcPct val="0"/>
              </a:spcBef>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900" dirty="0">
                <a:latin typeface="Arial" charset="0"/>
              </a:rPr>
              <a:t>	</a:t>
            </a:r>
          </a:p>
          <a:p>
            <a:pPr>
              <a:lnSpc>
                <a:spcPts val="2800"/>
              </a:lnSpc>
              <a:spcBef>
                <a:spcPct val="0"/>
              </a:spcBef>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900" dirty="0">
                <a:latin typeface="Arial" charset="0"/>
              </a:rPr>
              <a:t>Is this a covered </a:t>
            </a:r>
          </a:p>
          <a:p>
            <a:pPr marL="0" indent="0">
              <a:lnSpc>
                <a:spcPts val="2800"/>
              </a:lnSpc>
              <a:spcBef>
                <a:spcPct val="0"/>
              </a:spcBef>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900" dirty="0">
                <a:latin typeface="Arial" charset="0"/>
              </a:rPr>
              <a:t>or open container?</a:t>
            </a:r>
          </a:p>
        </p:txBody>
      </p:sp>
      <p:pic>
        <p:nvPicPr>
          <p:cNvPr id="275461" name="Picture 6" descr="trans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4700" y="321015"/>
            <a:ext cx="3124200" cy="4670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464" name="Text Box 8"/>
          <p:cNvSpPr txBox="1">
            <a:spLocks noChangeArrowheads="1"/>
          </p:cNvSpPr>
          <p:nvPr/>
        </p:nvSpPr>
        <p:spPr bwMode="auto">
          <a:xfrm>
            <a:off x="838200" y="530225"/>
            <a:ext cx="2994731" cy="830997"/>
          </a:xfrm>
          <a:prstGeom prst="rect">
            <a:avLst/>
          </a:prstGeom>
          <a:noFill/>
          <a:ln>
            <a:noFill/>
          </a:ln>
          <a:effectLst/>
        </p:spPr>
        <p:txBody>
          <a:bodyPr wrap="none">
            <a:spAutoFit/>
          </a:bodyPr>
          <a:lstStyle/>
          <a:p>
            <a:pPr>
              <a:defRPr/>
            </a:pPr>
            <a:r>
              <a:rPr lang="en-US" sz="4800" dirty="0">
                <a:latin typeface="Arial" charset="0"/>
              </a:rPr>
              <a:t>Inspection</a:t>
            </a:r>
          </a:p>
        </p:txBody>
      </p:sp>
    </p:spTree>
  </p:cSld>
  <p:clrMapOvr>
    <a:overrideClrMapping bg1="lt1" tx1="dk1" bg2="lt2" tx2="dk2" accent1="accent1" accent2="accent2" accent3="accent3" accent4="accent4" accent5="accent5" accent6="accent6" hlink="hlink" folHlink="folHlink"/>
  </p:clrMapOvr>
  <p:transition spd="slow"/>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050" name="Rectangle 2"/>
          <p:cNvSpPr>
            <a:spLocks noGrp="1" noChangeArrowheads="1"/>
          </p:cNvSpPr>
          <p:nvPr>
            <p:ph type="title"/>
          </p:nvPr>
        </p:nvSpPr>
        <p:spPr/>
        <p:txBody>
          <a:bodyPr>
            <a:noAutofit/>
          </a:bodyPr>
          <a:lstStyle/>
          <a:p>
            <a:pPr>
              <a:defRPr/>
            </a:pPr>
            <a:r>
              <a:rPr lang="en-US" sz="4800" dirty="0">
                <a:latin typeface="Arial" charset="0"/>
              </a:rPr>
              <a:t>How The Gun Cleaner Works</a:t>
            </a:r>
          </a:p>
        </p:txBody>
      </p:sp>
      <p:pic>
        <p:nvPicPr>
          <p:cNvPr id="277507"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636588" y="1989216"/>
            <a:ext cx="7997825" cy="3224055"/>
          </a:xfrm>
          <a:noFill/>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18" name="Rectangle 2"/>
          <p:cNvSpPr>
            <a:spLocks noGrp="1" noChangeArrowheads="1"/>
          </p:cNvSpPr>
          <p:nvPr>
            <p:ph type="title"/>
          </p:nvPr>
        </p:nvSpPr>
        <p:spPr/>
        <p:txBody>
          <a:bodyPr>
            <a:noAutofit/>
          </a:bodyPr>
          <a:lstStyle/>
          <a:p>
            <a:pPr>
              <a:defRPr/>
            </a:pPr>
            <a:r>
              <a:rPr lang="en-US" sz="4800" dirty="0">
                <a:latin typeface="Arial" charset="0"/>
              </a:rPr>
              <a:t>Alternative Cleaning Solutions</a:t>
            </a:r>
          </a:p>
        </p:txBody>
      </p:sp>
      <p:pic>
        <p:nvPicPr>
          <p:cNvPr id="27955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900" y="2011760"/>
            <a:ext cx="4800600" cy="335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279557" name="Picture 7"/>
          <p:cNvPicPr>
            <a:picLocks noChangeAspect="1" noChangeArrowheads="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446713" y="1028700"/>
            <a:ext cx="3824287"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018" name="Rectangle 2"/>
          <p:cNvSpPr>
            <a:spLocks noGrp="1" noChangeArrowheads="1"/>
          </p:cNvSpPr>
          <p:nvPr>
            <p:ph type="title"/>
          </p:nvPr>
        </p:nvSpPr>
        <p:spPr>
          <a:ln>
            <a:solidFill>
              <a:schemeClr val="bg1"/>
            </a:solidFill>
          </a:ln>
        </p:spPr>
        <p:txBody>
          <a:bodyPr>
            <a:normAutofit/>
          </a:bodyPr>
          <a:lstStyle/>
          <a:p>
            <a:pPr>
              <a:defRPr/>
            </a:pPr>
            <a:r>
              <a:rPr lang="en-US" sz="4800" dirty="0">
                <a:latin typeface="Arial" charset="0"/>
              </a:rPr>
              <a:t>Recordkeeping Review</a:t>
            </a:r>
          </a:p>
        </p:txBody>
      </p:sp>
      <p:sp>
        <p:nvSpPr>
          <p:cNvPr id="598019" name="Rectangle 3"/>
          <p:cNvSpPr>
            <a:spLocks noGrp="1" noChangeArrowheads="1"/>
          </p:cNvSpPr>
          <p:nvPr>
            <p:ph idx="1"/>
          </p:nvPr>
        </p:nvSpPr>
        <p:spPr>
          <a:xfrm>
            <a:off x="637381" y="1790700"/>
            <a:ext cx="7503319" cy="1981200"/>
          </a:xfrm>
        </p:spPr>
        <p:txBody>
          <a:bodyPr>
            <a:normAutofit/>
          </a:bodyPr>
          <a:lstStyle/>
          <a:p>
            <a:pPr>
              <a:defRPr/>
            </a:pPr>
            <a:r>
              <a:rPr lang="en-US" sz="4000" dirty="0">
                <a:latin typeface="Arial" charset="0"/>
              </a:rPr>
              <a:t>Longest Part of the Inspection</a:t>
            </a:r>
          </a:p>
          <a:p>
            <a:pPr>
              <a:defRPr/>
            </a:pPr>
            <a:r>
              <a:rPr lang="en-US" sz="4000" dirty="0">
                <a:latin typeface="Arial" charset="0"/>
              </a:rPr>
              <a:t>Do They Keep Records ?</a:t>
            </a:r>
          </a:p>
          <a:p>
            <a:pPr>
              <a:defRPr/>
            </a:pPr>
            <a:r>
              <a:rPr lang="en-US" sz="4000" dirty="0">
                <a:latin typeface="Arial" charset="0"/>
              </a:rPr>
              <a:t>Check Permit Requirements</a:t>
            </a:r>
          </a:p>
          <a:p>
            <a:pPr>
              <a:buFontTx/>
              <a:buNone/>
              <a:defRPr/>
            </a:pPr>
            <a:endParaRPr lang="en-US" b="1" dirty="0">
              <a:solidFill>
                <a:srgbClr val="FFFF00"/>
              </a:solidFill>
              <a:effectLst>
                <a:outerShdw blurRad="38100" dist="38100" dir="2700000" algn="tl">
                  <a:srgbClr val="000000"/>
                </a:outerShdw>
              </a:effectLst>
              <a:latin typeface="Arial" charset="0"/>
            </a:endParaRPr>
          </a:p>
          <a:p>
            <a:pPr>
              <a:defRPr/>
            </a:pPr>
            <a:endParaRPr lang="en-US" dirty="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p:cNvSpPr>
            <a:spLocks noGrp="1" noChangeArrowheads="1"/>
          </p:cNvSpPr>
          <p:nvPr>
            <p:ph type="title"/>
          </p:nvPr>
        </p:nvSpPr>
        <p:spPr>
          <a:xfrm>
            <a:off x="596900" y="0"/>
            <a:ext cx="7924800" cy="990600"/>
          </a:xfrm>
        </p:spPr>
        <p:txBody>
          <a:bodyPr>
            <a:normAutofit/>
          </a:bodyPr>
          <a:lstStyle/>
          <a:p>
            <a:pPr>
              <a:defRPr/>
            </a:pPr>
            <a:r>
              <a:rPr lang="en-US" sz="4800" dirty="0">
                <a:latin typeface="Arial" charset="0"/>
              </a:rPr>
              <a:t>Time for Calculations</a:t>
            </a:r>
          </a:p>
        </p:txBody>
      </p:sp>
      <p:sp>
        <p:nvSpPr>
          <p:cNvPr id="283651" name="Line 5"/>
          <p:cNvSpPr>
            <a:spLocks noChangeShapeType="1"/>
          </p:cNvSpPr>
          <p:nvPr/>
        </p:nvSpPr>
        <p:spPr bwMode="auto">
          <a:xfrm flipH="1">
            <a:off x="1130300" y="5295900"/>
            <a:ext cx="0" cy="0"/>
          </a:xfrm>
          <a:prstGeom prst="line">
            <a:avLst/>
          </a:prstGeom>
          <a:noFill/>
          <a:ln w="5715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8365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500" y="800100"/>
            <a:ext cx="76962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Rectangle 1"/>
          <p:cNvSpPr/>
          <p:nvPr/>
        </p:nvSpPr>
        <p:spPr>
          <a:xfrm>
            <a:off x="977900" y="5313363"/>
            <a:ext cx="4467890" cy="369332"/>
          </a:xfrm>
          <a:prstGeom prst="rect">
            <a:avLst/>
          </a:prstGeom>
        </p:spPr>
        <p:txBody>
          <a:bodyPr wrap="none">
            <a:spAutoFit/>
          </a:bodyPr>
          <a:lstStyle/>
          <a:p>
            <a:pPr>
              <a:defRPr/>
            </a:pPr>
            <a:r>
              <a:rPr lang="en-US" dirty="0">
                <a:latin typeface="Arial" charset="0"/>
              </a:rPr>
              <a:t>What  is the VOC content of this coating? </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300" name="Text Box 4"/>
          <p:cNvSpPr txBox="1">
            <a:spLocks noChangeArrowheads="1"/>
          </p:cNvSpPr>
          <p:nvPr/>
        </p:nvSpPr>
        <p:spPr bwMode="auto">
          <a:xfrm>
            <a:off x="215900" y="3924300"/>
            <a:ext cx="8915400" cy="1815882"/>
          </a:xfrm>
          <a:prstGeom prst="rect">
            <a:avLst/>
          </a:prstGeom>
          <a:noFill/>
          <a:ln>
            <a:noFill/>
          </a:ln>
          <a:effectLst/>
        </p:spPr>
        <p:txBody>
          <a:bodyPr>
            <a:spAutoFit/>
          </a:bodyPr>
          <a:lstStyle/>
          <a:p>
            <a:pPr algn="ctr">
              <a:spcBef>
                <a:spcPct val="50000"/>
              </a:spcBef>
              <a:defRPr/>
            </a:pPr>
            <a:r>
              <a:rPr lang="en-US" sz="2800" dirty="0">
                <a:latin typeface="Arial" charset="0"/>
              </a:rPr>
              <a:t>1.1 lbs VOC</a:t>
            </a:r>
          </a:p>
          <a:p>
            <a:pPr algn="ctr">
              <a:spcBef>
                <a:spcPct val="50000"/>
              </a:spcBef>
              <a:defRPr/>
            </a:pPr>
            <a:r>
              <a:rPr lang="en-US" sz="2800" dirty="0">
                <a:latin typeface="Arial" charset="0"/>
              </a:rPr>
              <a:t>						            = 2.1 lbs/gal</a:t>
            </a:r>
          </a:p>
          <a:p>
            <a:pPr algn="ctr">
              <a:spcBef>
                <a:spcPct val="50000"/>
              </a:spcBef>
              <a:defRPr/>
            </a:pPr>
            <a:r>
              <a:rPr lang="en-US" sz="2800" dirty="0">
                <a:latin typeface="Arial" charset="0"/>
              </a:rPr>
              <a:t>(1 Gal - .24 gal - .24 gal)</a:t>
            </a:r>
          </a:p>
        </p:txBody>
      </p:sp>
      <p:sp>
        <p:nvSpPr>
          <p:cNvPr id="285699" name="Line 5"/>
          <p:cNvSpPr>
            <a:spLocks noChangeShapeType="1"/>
          </p:cNvSpPr>
          <p:nvPr/>
        </p:nvSpPr>
        <p:spPr bwMode="auto">
          <a:xfrm flipH="1" flipV="1">
            <a:off x="2044700" y="4824413"/>
            <a:ext cx="4648200" cy="7937"/>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8570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100" y="266700"/>
            <a:ext cx="82296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p:cNvSpPr>
            <a:spLocks noGrp="1" noChangeArrowheads="1"/>
          </p:cNvSpPr>
          <p:nvPr>
            <p:ph type="title"/>
          </p:nvPr>
        </p:nvSpPr>
        <p:spPr>
          <a:xfrm>
            <a:off x="596900" y="0"/>
            <a:ext cx="7924800" cy="990600"/>
          </a:xfrm>
        </p:spPr>
        <p:txBody>
          <a:bodyPr>
            <a:normAutofit/>
          </a:bodyPr>
          <a:lstStyle/>
          <a:p>
            <a:pPr>
              <a:defRPr/>
            </a:pPr>
            <a:r>
              <a:rPr lang="en-US" sz="4800" dirty="0">
                <a:latin typeface="Arial" charset="0"/>
              </a:rPr>
              <a:t>Time for Calculations</a:t>
            </a:r>
          </a:p>
        </p:txBody>
      </p:sp>
      <p:sp>
        <p:nvSpPr>
          <p:cNvPr id="287747" name="Line 5"/>
          <p:cNvSpPr>
            <a:spLocks noChangeShapeType="1"/>
          </p:cNvSpPr>
          <p:nvPr/>
        </p:nvSpPr>
        <p:spPr bwMode="auto">
          <a:xfrm flipH="1">
            <a:off x="1130300" y="5295900"/>
            <a:ext cx="0" cy="0"/>
          </a:xfrm>
          <a:prstGeom prst="line">
            <a:avLst/>
          </a:prstGeom>
          <a:noFill/>
          <a:ln w="57150">
            <a:solidFill>
              <a:srgbClr val="FFFF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8774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500" y="800100"/>
            <a:ext cx="76962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Rectangle 1"/>
          <p:cNvSpPr/>
          <p:nvPr/>
        </p:nvSpPr>
        <p:spPr>
          <a:xfrm>
            <a:off x="977900" y="5313363"/>
            <a:ext cx="6708824" cy="523220"/>
          </a:xfrm>
          <a:prstGeom prst="rect">
            <a:avLst/>
          </a:prstGeom>
        </p:spPr>
        <p:txBody>
          <a:bodyPr wrap="none">
            <a:spAutoFit/>
          </a:bodyPr>
          <a:lstStyle/>
          <a:p>
            <a:pPr>
              <a:defRPr/>
            </a:pPr>
            <a:r>
              <a:rPr lang="en-US" sz="2800" dirty="0">
                <a:latin typeface="Arial" charset="0"/>
              </a:rPr>
              <a:t>What is the HAP content of this coating?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6" name="Rectangle 6"/>
          <p:cNvSpPr>
            <a:spLocks noGrp="1" noChangeArrowheads="1"/>
          </p:cNvSpPr>
          <p:nvPr>
            <p:ph type="title"/>
          </p:nvPr>
        </p:nvSpPr>
        <p:spPr>
          <a:xfrm>
            <a:off x="825500" y="266700"/>
            <a:ext cx="7924800" cy="990600"/>
          </a:xfrm>
        </p:spPr>
        <p:txBody>
          <a:bodyPr>
            <a:normAutofit/>
          </a:bodyPr>
          <a:lstStyle/>
          <a:p>
            <a:pPr>
              <a:defRPr/>
            </a:pPr>
            <a:r>
              <a:rPr lang="en-US" sz="4000" dirty="0">
                <a:latin typeface="Arial" charset="0"/>
              </a:rPr>
              <a:t>Refinish Coating Manufacturers</a:t>
            </a:r>
          </a:p>
        </p:txBody>
      </p:sp>
      <p:sp>
        <p:nvSpPr>
          <p:cNvPr id="30724" name="Rectangle 4"/>
          <p:cNvSpPr>
            <a:spLocks noGrp="1" noChangeArrowheads="1"/>
          </p:cNvSpPr>
          <p:nvPr>
            <p:ph type="body" idx="4294967295"/>
          </p:nvPr>
        </p:nvSpPr>
        <p:spPr>
          <a:xfrm>
            <a:off x="1054100" y="1257300"/>
            <a:ext cx="6781800" cy="4038600"/>
          </a:xfrm>
          <a:effectLst/>
        </p:spPr>
        <p:txBody>
          <a:bodyPr wrap="none" lIns="19050" tIns="26988" rIns="19050" bIns="26988">
            <a:noAutofit/>
          </a:bodyPr>
          <a:lstStyle/>
          <a:p>
            <a:pPr marL="0" indent="0">
              <a:lnSpc>
                <a:spcPts val="4300"/>
              </a:lnSpc>
              <a:spcBef>
                <a:spcPct val="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 BASF InMont </a:t>
            </a:r>
          </a:p>
          <a:p>
            <a:pPr marL="0" indent="0">
              <a:lnSpc>
                <a:spcPts val="4300"/>
              </a:lnSpc>
              <a:spcBef>
                <a:spcPts val="25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 DuPont </a:t>
            </a:r>
          </a:p>
          <a:p>
            <a:pPr marL="0" indent="0">
              <a:lnSpc>
                <a:spcPts val="4300"/>
              </a:lnSpc>
              <a:spcBef>
                <a:spcPts val="25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 PPG/Ditzler</a:t>
            </a:r>
          </a:p>
          <a:p>
            <a:pPr marL="0" indent="0">
              <a:lnSpc>
                <a:spcPts val="4300"/>
              </a:lnSpc>
              <a:spcBef>
                <a:spcPts val="25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 Sherwin Williams</a:t>
            </a:r>
          </a:p>
          <a:p>
            <a:pPr marL="0" indent="0">
              <a:lnSpc>
                <a:spcPts val="4300"/>
              </a:lnSpc>
              <a:spcBef>
                <a:spcPts val="25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effectLst>
                  <a:outerShdw blurRad="38100" dist="38100" dir="2700000" algn="tl">
                    <a:srgbClr val="000000"/>
                  </a:outerShdw>
                </a:effectLst>
                <a:latin typeface="Arial" charset="0"/>
              </a:rPr>
              <a:t> </a:t>
            </a:r>
            <a:r>
              <a:rPr lang="en-US" sz="3600" dirty="0" err="1">
                <a:latin typeface="Arial" charset="0"/>
              </a:rPr>
              <a:t>Glasurit</a:t>
            </a:r>
            <a:r>
              <a:rPr lang="en-US" sz="3600" dirty="0">
                <a:latin typeface="Arial" charset="0"/>
              </a:rPr>
              <a:t> Sikkens</a:t>
            </a:r>
          </a:p>
        </p:txBody>
      </p:sp>
      <p:sp>
        <p:nvSpPr>
          <p:cNvPr id="30725" name="Rectangle 5"/>
          <p:cNvSpPr>
            <a:spLocks noChangeArrowheads="1"/>
          </p:cNvSpPr>
          <p:nvPr/>
        </p:nvSpPr>
        <p:spPr bwMode="auto">
          <a:xfrm>
            <a:off x="606425" y="5448300"/>
            <a:ext cx="8067675" cy="366767"/>
          </a:xfrm>
          <a:prstGeom prst="rect">
            <a:avLst/>
          </a:prstGeom>
          <a:noFill/>
          <a:ln>
            <a:noFill/>
          </a:ln>
          <a:effectLst/>
        </p:spPr>
        <p:txBody>
          <a:bodyPr lIns="90488" tIns="44450" rIns="90488" bIns="44450">
            <a:spAutoFit/>
          </a:bodyPr>
          <a:lstStyle/>
          <a:p>
            <a:pPr>
              <a:defRPr/>
            </a:pPr>
            <a:r>
              <a:rPr lang="en-US" dirty="0">
                <a:latin typeface="Times New Roman" pitchFamily="18" charset="0"/>
              </a:rPr>
              <a:t>More than 65,000 Formulations for 13,000 Colors!!</a:t>
            </a:r>
          </a:p>
        </p:txBody>
      </p:sp>
    </p:spTree>
  </p:cSld>
  <p:clrMapOvr>
    <a:overrideClrMapping bg1="lt1" tx1="dk1" bg2="lt2" tx2="dk2" accent1="accent1" accent2="accent2" accent3="accent3" accent4="accent4" accent5="accent5" accent6="accent6" hlink="hlink" folHlink="folHlink"/>
  </p:clrMapOvr>
  <p:transition spd="slow"/>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300" name="Text Box 4"/>
          <p:cNvSpPr txBox="1">
            <a:spLocks noChangeArrowheads="1"/>
          </p:cNvSpPr>
          <p:nvPr/>
        </p:nvSpPr>
        <p:spPr bwMode="auto">
          <a:xfrm>
            <a:off x="139700" y="3911600"/>
            <a:ext cx="8991600" cy="1815882"/>
          </a:xfrm>
          <a:prstGeom prst="rect">
            <a:avLst/>
          </a:prstGeom>
          <a:noFill/>
          <a:ln>
            <a:noFill/>
          </a:ln>
          <a:effectLst/>
        </p:spPr>
        <p:txBody>
          <a:bodyPr>
            <a:spAutoFit/>
          </a:bodyPr>
          <a:lstStyle/>
          <a:p>
            <a:pPr algn="just">
              <a:spcBef>
                <a:spcPct val="50000"/>
              </a:spcBef>
              <a:defRPr/>
            </a:pPr>
            <a:r>
              <a:rPr lang="en-US" b="1" dirty="0">
                <a:solidFill>
                  <a:srgbClr val="FFFF00"/>
                </a:solidFill>
                <a:effectLst>
                  <a:outerShdw blurRad="38100" dist="38100" dir="2700000" algn="tl">
                    <a:srgbClr val="000000"/>
                  </a:outerShdw>
                </a:effectLst>
                <a:latin typeface="Arial" charset="0"/>
              </a:rPr>
              <a:t>      </a:t>
            </a:r>
            <a:r>
              <a:rPr lang="en-US" sz="2800" dirty="0">
                <a:latin typeface="Arial" charset="0"/>
              </a:rPr>
              <a:t>1.1 lbs + 2.9 lbs (voc + exempts)</a:t>
            </a:r>
          </a:p>
          <a:p>
            <a:pPr algn="ctr">
              <a:spcBef>
                <a:spcPct val="50000"/>
              </a:spcBef>
              <a:defRPr/>
            </a:pPr>
            <a:r>
              <a:rPr lang="en-US" sz="2800" dirty="0">
                <a:latin typeface="Arial" charset="0"/>
              </a:rPr>
              <a:t>						        =  11.1 lbs/gal</a:t>
            </a:r>
          </a:p>
          <a:p>
            <a:pPr algn="just">
              <a:spcBef>
                <a:spcPct val="50000"/>
              </a:spcBef>
              <a:defRPr/>
            </a:pPr>
            <a:r>
              <a:rPr lang="en-US" sz="2800" dirty="0">
                <a:latin typeface="Arial" charset="0"/>
              </a:rPr>
              <a:t>			.36 gal</a:t>
            </a:r>
          </a:p>
        </p:txBody>
      </p:sp>
      <p:sp>
        <p:nvSpPr>
          <p:cNvPr id="289795" name="Line 5"/>
          <p:cNvSpPr>
            <a:spLocks noChangeShapeType="1"/>
          </p:cNvSpPr>
          <p:nvPr/>
        </p:nvSpPr>
        <p:spPr bwMode="auto">
          <a:xfrm flipH="1" flipV="1">
            <a:off x="520700" y="4819650"/>
            <a:ext cx="5867400" cy="635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8979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100" y="266700"/>
            <a:ext cx="82296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300" name="Text Box 4"/>
          <p:cNvSpPr txBox="1">
            <a:spLocks noChangeArrowheads="1"/>
          </p:cNvSpPr>
          <p:nvPr/>
        </p:nvSpPr>
        <p:spPr bwMode="auto">
          <a:xfrm>
            <a:off x="444500" y="4000500"/>
            <a:ext cx="8382000" cy="1277273"/>
          </a:xfrm>
          <a:prstGeom prst="rect">
            <a:avLst/>
          </a:prstGeom>
          <a:noFill/>
          <a:ln>
            <a:noFill/>
          </a:ln>
          <a:effectLst/>
        </p:spPr>
        <p:txBody>
          <a:bodyPr wrap="square">
            <a:spAutoFit/>
          </a:bodyPr>
          <a:lstStyle/>
          <a:p>
            <a:pPr algn="just">
              <a:spcBef>
                <a:spcPct val="50000"/>
              </a:spcBef>
              <a:defRPr/>
            </a:pPr>
            <a:r>
              <a:rPr lang="en-US" dirty="0">
                <a:latin typeface="Arial" charset="0"/>
              </a:rPr>
              <a:t>      </a:t>
            </a:r>
            <a:r>
              <a:rPr lang="en-US" sz="2000" dirty="0">
                <a:latin typeface="Arial" charset="0"/>
              </a:rPr>
              <a:t>1.1 lbs + 2.9 lbs (voc + exempts)</a:t>
            </a:r>
          </a:p>
          <a:p>
            <a:pPr algn="ctr">
              <a:spcBef>
                <a:spcPct val="50000"/>
              </a:spcBef>
              <a:defRPr/>
            </a:pPr>
            <a:r>
              <a:rPr lang="en-US" b="1" dirty="0">
                <a:solidFill>
                  <a:srgbClr val="FFFF00"/>
                </a:solidFill>
                <a:effectLst>
                  <a:outerShdw blurRad="38100" dist="38100" dir="2700000" algn="tl">
                    <a:srgbClr val="000000"/>
                  </a:outerShdw>
                </a:effectLst>
                <a:latin typeface="Arial" charset="0"/>
              </a:rPr>
              <a:t>						        </a:t>
            </a:r>
            <a:r>
              <a:rPr lang="en-US" dirty="0">
                <a:latin typeface="Arial" charset="0"/>
              </a:rPr>
              <a:t>=  11.1 lbs/gal</a:t>
            </a:r>
          </a:p>
          <a:p>
            <a:pPr algn="just">
              <a:spcBef>
                <a:spcPct val="50000"/>
              </a:spcBef>
              <a:defRPr/>
            </a:pPr>
            <a:r>
              <a:rPr lang="en-US" sz="2000" dirty="0">
                <a:latin typeface="Arial" charset="0"/>
              </a:rPr>
              <a:t>1 – [2.9/(2.9/.24)] – [2.2/(2.2/.24)] – [1.1/(1.1/.16)]</a:t>
            </a:r>
          </a:p>
        </p:txBody>
      </p:sp>
      <p:sp>
        <p:nvSpPr>
          <p:cNvPr id="291843" name="Line 5"/>
          <p:cNvSpPr>
            <a:spLocks noChangeShapeType="1"/>
          </p:cNvSpPr>
          <p:nvPr/>
        </p:nvSpPr>
        <p:spPr bwMode="auto">
          <a:xfrm flipH="1" flipV="1">
            <a:off x="444500" y="4539123"/>
            <a:ext cx="5867400" cy="635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9184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100" y="266700"/>
            <a:ext cx="82296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44" name="Rectangle 4"/>
          <p:cNvSpPr>
            <a:spLocks noGrp="1" noChangeArrowheads="1"/>
          </p:cNvSpPr>
          <p:nvPr>
            <p:ph type="title"/>
          </p:nvPr>
        </p:nvSpPr>
        <p:spPr>
          <a:xfrm>
            <a:off x="749300" y="190500"/>
            <a:ext cx="7924800" cy="990600"/>
          </a:xfrm>
          <a:ln>
            <a:noFill/>
          </a:ln>
        </p:spPr>
        <p:txBody>
          <a:bodyPr>
            <a:normAutofit/>
          </a:bodyPr>
          <a:lstStyle/>
          <a:p>
            <a:pPr>
              <a:defRPr/>
            </a:pPr>
            <a:r>
              <a:rPr lang="en-US" sz="4800" dirty="0">
                <a:latin typeface="Arial" charset="0"/>
              </a:rPr>
              <a:t>A Real World Application</a:t>
            </a:r>
          </a:p>
        </p:txBody>
      </p:sp>
      <p:pic>
        <p:nvPicPr>
          <p:cNvPr id="29389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900" y="1219200"/>
            <a:ext cx="90551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transition spd="slow"/>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70" name="Rectangle 2"/>
          <p:cNvSpPr>
            <a:spLocks noGrp="1" noChangeArrowheads="1"/>
          </p:cNvSpPr>
          <p:nvPr>
            <p:ph type="title"/>
          </p:nvPr>
        </p:nvSpPr>
        <p:spPr/>
        <p:txBody>
          <a:bodyPr>
            <a:normAutofit/>
          </a:bodyPr>
          <a:lstStyle/>
          <a:p>
            <a:pPr>
              <a:defRPr/>
            </a:pPr>
            <a:r>
              <a:rPr lang="en-US" sz="4800" dirty="0">
                <a:latin typeface="Arial" charset="0"/>
              </a:rPr>
              <a:t>Time for Calculations</a:t>
            </a:r>
          </a:p>
        </p:txBody>
      </p:sp>
      <p:sp>
        <p:nvSpPr>
          <p:cNvPr id="570372" name="Text Box 4"/>
          <p:cNvSpPr txBox="1">
            <a:spLocks noChangeArrowheads="1"/>
          </p:cNvSpPr>
          <p:nvPr/>
        </p:nvSpPr>
        <p:spPr bwMode="auto">
          <a:xfrm>
            <a:off x="520700" y="1790700"/>
            <a:ext cx="8610600" cy="3752850"/>
          </a:xfrm>
          <a:prstGeom prst="rect">
            <a:avLst/>
          </a:prstGeom>
          <a:noFill/>
          <a:ln>
            <a:noFill/>
          </a:ln>
          <a:effectLst/>
        </p:spPr>
        <p:txBody>
          <a:bodyPr>
            <a:spAutoFit/>
          </a:bodyPr>
          <a:lstStyle/>
          <a:p>
            <a:pPr>
              <a:spcBef>
                <a:spcPct val="50000"/>
              </a:spcBef>
              <a:defRPr/>
            </a:pPr>
            <a:r>
              <a:rPr lang="en-US" sz="4800" dirty="0">
                <a:latin typeface="Arial" charset="0"/>
              </a:rPr>
              <a:t>Coating VOC = 2.76 lbs/gal</a:t>
            </a:r>
          </a:p>
          <a:p>
            <a:pPr>
              <a:spcBef>
                <a:spcPct val="50000"/>
              </a:spcBef>
              <a:defRPr/>
            </a:pPr>
            <a:r>
              <a:rPr lang="en-US" sz="4800" dirty="0">
                <a:latin typeface="Arial" charset="0"/>
              </a:rPr>
              <a:t>Thinner VOC = 7.27 lbs/gal</a:t>
            </a:r>
          </a:p>
          <a:p>
            <a:pPr>
              <a:spcBef>
                <a:spcPct val="50000"/>
              </a:spcBef>
              <a:defRPr/>
            </a:pPr>
            <a:r>
              <a:rPr lang="en-US" sz="4800" dirty="0">
                <a:latin typeface="Arial" charset="0"/>
              </a:rPr>
              <a:t>Our Operator uses it at 1% Mixture Rate</a:t>
            </a:r>
          </a:p>
        </p:txBody>
      </p:sp>
    </p:spTree>
  </p:cSld>
  <p:clrMapOvr>
    <a:masterClrMapping/>
  </p:clrMapOvr>
  <p:transition spd="slow"/>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514" name="Rectangle 2"/>
          <p:cNvSpPr>
            <a:spLocks noGrp="1" noChangeArrowheads="1"/>
          </p:cNvSpPr>
          <p:nvPr>
            <p:ph type="title"/>
          </p:nvPr>
        </p:nvSpPr>
        <p:spPr/>
        <p:txBody>
          <a:bodyPr>
            <a:normAutofit/>
          </a:bodyPr>
          <a:lstStyle/>
          <a:p>
            <a:pPr>
              <a:defRPr/>
            </a:pPr>
            <a:r>
              <a:rPr lang="en-US" sz="4800" dirty="0">
                <a:latin typeface="Arial" charset="0"/>
              </a:rPr>
              <a:t>Time for Calculations</a:t>
            </a:r>
          </a:p>
        </p:txBody>
      </p:sp>
      <p:sp>
        <p:nvSpPr>
          <p:cNvPr id="576516" name="Text Box 4"/>
          <p:cNvSpPr txBox="1">
            <a:spLocks noChangeArrowheads="1"/>
          </p:cNvSpPr>
          <p:nvPr/>
        </p:nvSpPr>
        <p:spPr bwMode="auto">
          <a:xfrm>
            <a:off x="292100" y="2171700"/>
            <a:ext cx="8978900" cy="523220"/>
          </a:xfrm>
          <a:prstGeom prst="rect">
            <a:avLst/>
          </a:prstGeom>
          <a:noFill/>
          <a:ln>
            <a:noFill/>
          </a:ln>
          <a:effectLst/>
        </p:spPr>
        <p:txBody>
          <a:bodyPr>
            <a:spAutoFit/>
          </a:bodyPr>
          <a:lstStyle/>
          <a:p>
            <a:pPr>
              <a:spcBef>
                <a:spcPct val="50000"/>
              </a:spcBef>
              <a:defRPr/>
            </a:pPr>
            <a:r>
              <a:rPr lang="en-US" sz="2800" dirty="0">
                <a:latin typeface="Arial" charset="0"/>
              </a:rPr>
              <a:t>7.27 X .01 = .0727 lbs/gal VOC @ 1% Mixture Ratio</a:t>
            </a:r>
          </a:p>
        </p:txBody>
      </p:sp>
      <p:sp>
        <p:nvSpPr>
          <p:cNvPr id="576517" name="Text Box 5"/>
          <p:cNvSpPr txBox="1">
            <a:spLocks noChangeArrowheads="1"/>
          </p:cNvSpPr>
          <p:nvPr/>
        </p:nvSpPr>
        <p:spPr bwMode="auto">
          <a:xfrm>
            <a:off x="368300" y="3390900"/>
            <a:ext cx="8382000" cy="523220"/>
          </a:xfrm>
          <a:prstGeom prst="rect">
            <a:avLst/>
          </a:prstGeom>
          <a:noFill/>
          <a:ln>
            <a:noFill/>
          </a:ln>
          <a:effectLst/>
        </p:spPr>
        <p:txBody>
          <a:bodyPr>
            <a:spAutoFit/>
          </a:bodyPr>
          <a:lstStyle/>
          <a:p>
            <a:pPr>
              <a:spcBef>
                <a:spcPct val="50000"/>
              </a:spcBef>
              <a:defRPr/>
            </a:pPr>
            <a:r>
              <a:rPr lang="en-US" sz="2800" dirty="0">
                <a:latin typeface="Arial" charset="0"/>
              </a:rPr>
              <a:t>2.76 lbs/gal x .99 = 2.73 + .0727 = 2.80 lbs/gal</a:t>
            </a:r>
          </a:p>
        </p:txBody>
      </p:sp>
    </p:spTree>
  </p:cSld>
  <p:clrMapOvr>
    <a:masterClrMapping/>
  </p:clrMapOvr>
  <p:transition spd="slow"/>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138" name="Rectangle 2"/>
          <p:cNvSpPr>
            <a:spLocks noGrp="1" noChangeArrowheads="1"/>
          </p:cNvSpPr>
          <p:nvPr>
            <p:ph type="title"/>
          </p:nvPr>
        </p:nvSpPr>
        <p:spPr/>
        <p:txBody>
          <a:bodyPr>
            <a:normAutofit/>
          </a:bodyPr>
          <a:lstStyle/>
          <a:p>
            <a:pPr>
              <a:defRPr/>
            </a:pPr>
            <a:r>
              <a:rPr lang="en-US" sz="4800" dirty="0">
                <a:latin typeface="Arial" charset="0"/>
              </a:rPr>
              <a:t>Websites</a:t>
            </a:r>
          </a:p>
        </p:txBody>
      </p:sp>
      <p:sp>
        <p:nvSpPr>
          <p:cNvPr id="300038" name="Rectangle 8"/>
          <p:cNvSpPr>
            <a:spLocks noChangeArrowheads="1"/>
          </p:cNvSpPr>
          <p:nvPr/>
        </p:nvSpPr>
        <p:spPr bwMode="auto">
          <a:xfrm>
            <a:off x="242679" y="3845983"/>
            <a:ext cx="439440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marL="457200" indent="-457200">
              <a:spcBef>
                <a:spcPct val="0"/>
              </a:spcBef>
              <a:buSzTx/>
            </a:pPr>
            <a:r>
              <a:rPr lang="en-US" altLang="en-US" sz="2800" dirty="0">
                <a:latin typeface="Arial" panose="020B0604020202020204" pitchFamily="34" charset="0"/>
              </a:rPr>
              <a:t>nmfrc.org/</a:t>
            </a:r>
          </a:p>
        </p:txBody>
      </p:sp>
      <p:sp>
        <p:nvSpPr>
          <p:cNvPr id="300039" name="Rectangle 9"/>
          <p:cNvSpPr>
            <a:spLocks noChangeArrowheads="1"/>
          </p:cNvSpPr>
          <p:nvPr/>
        </p:nvSpPr>
        <p:spPr bwMode="auto">
          <a:xfrm>
            <a:off x="213139" y="1651141"/>
            <a:ext cx="85344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marL="457200" indent="-457200">
              <a:spcBef>
                <a:spcPct val="0"/>
              </a:spcBef>
              <a:buSzTx/>
            </a:pPr>
            <a:r>
              <a:rPr lang="en-US" altLang="en-US" sz="2800" dirty="0">
                <a:latin typeface="Arial" panose="020B0604020202020204" pitchFamily="34" charset="0"/>
              </a:rPr>
              <a:t>epa.gov/stationary-sources-air-pollution/national-emission-standards-hazardous-air-pollutants-neshap-9</a:t>
            </a:r>
          </a:p>
        </p:txBody>
      </p:sp>
      <p:sp>
        <p:nvSpPr>
          <p:cNvPr id="2" name="TextBox 1"/>
          <p:cNvSpPr txBox="1"/>
          <p:nvPr/>
        </p:nvSpPr>
        <p:spPr>
          <a:xfrm>
            <a:off x="213139" y="3147825"/>
            <a:ext cx="8001000" cy="523220"/>
          </a:xfrm>
          <a:prstGeom prst="rect">
            <a:avLst/>
          </a:prstGeom>
          <a:noFill/>
        </p:spPr>
        <p:txBody>
          <a:bodyPr wrap="square" rtlCol="0">
            <a:spAutoFit/>
          </a:bodyPr>
          <a:lstStyle/>
          <a:p>
            <a:pPr marL="457200" indent="-457200">
              <a:buFont typeface="Arial" panose="020B0604020202020204" pitchFamily="34" charset="0"/>
              <a:buChar char="•"/>
            </a:pPr>
            <a:r>
              <a:rPr lang="en-US" sz="2800" dirty="0"/>
              <a:t>epa.gov/collision-repair-campaign</a:t>
            </a:r>
          </a:p>
        </p:txBody>
      </p:sp>
      <p:sp>
        <p:nvSpPr>
          <p:cNvPr id="3" name="TextBox 2"/>
          <p:cNvSpPr txBox="1"/>
          <p:nvPr/>
        </p:nvSpPr>
        <p:spPr>
          <a:xfrm>
            <a:off x="213139" y="4375040"/>
            <a:ext cx="6370319" cy="523220"/>
          </a:xfrm>
          <a:prstGeom prst="rect">
            <a:avLst/>
          </a:prstGeom>
          <a:noFill/>
        </p:spPr>
        <p:txBody>
          <a:bodyPr wrap="square" rtlCol="0">
            <a:spAutoFit/>
          </a:bodyPr>
          <a:lstStyle/>
          <a:p>
            <a:pPr marL="457200" indent="-457200">
              <a:buFont typeface="Arial" panose="020B0604020202020204" pitchFamily="34" charset="0"/>
              <a:buChar char="•"/>
              <a:defRPr/>
            </a:pPr>
            <a:r>
              <a:rPr lang="en-US" sz="2800" dirty="0">
                <a:latin typeface="Arial" charset="0"/>
              </a:rPr>
              <a:t>ccar-greenlink.org</a:t>
            </a:r>
          </a:p>
        </p:txBody>
      </p:sp>
      <p:sp>
        <p:nvSpPr>
          <p:cNvPr id="4" name="TextBox 3"/>
          <p:cNvSpPr txBox="1"/>
          <p:nvPr/>
        </p:nvSpPr>
        <p:spPr>
          <a:xfrm>
            <a:off x="234741" y="4898260"/>
            <a:ext cx="6098761" cy="523220"/>
          </a:xfrm>
          <a:prstGeom prst="rect">
            <a:avLst/>
          </a:prstGeom>
          <a:noFill/>
        </p:spPr>
        <p:txBody>
          <a:bodyPr wrap="square" rtlCol="0">
            <a:spAutoFit/>
          </a:bodyPr>
          <a:lstStyle/>
          <a:p>
            <a:pPr marL="457200" indent="-457200">
              <a:buFont typeface="Arial" panose="020B0604020202020204" pitchFamily="34" charset="0"/>
              <a:buChar char="•"/>
              <a:defRPr/>
            </a:pPr>
            <a:r>
              <a:rPr lang="en-US" sz="2800" dirty="0">
                <a:latin typeface="Arial" charset="0"/>
              </a:rPr>
              <a:t>paintcenter.org/</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970" name="Rectangle 2"/>
          <p:cNvSpPr>
            <a:spLocks noGrp="1" noChangeArrowheads="1"/>
          </p:cNvSpPr>
          <p:nvPr>
            <p:ph type="title"/>
          </p:nvPr>
        </p:nvSpPr>
        <p:spPr>
          <a:xfrm>
            <a:off x="2806700" y="2171700"/>
            <a:ext cx="3124200" cy="1193007"/>
          </a:xfrm>
        </p:spPr>
        <p:txBody>
          <a:bodyPr>
            <a:noAutofit/>
          </a:bodyPr>
          <a:lstStyle/>
          <a:p>
            <a:pPr>
              <a:defRPr/>
            </a:pPr>
            <a:r>
              <a:rPr lang="en-US" sz="4800" dirty="0"/>
              <a:t>Questions?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89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9900" y="3889406"/>
            <a:ext cx="3505200" cy="1882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5301" name="Rectangle 5"/>
          <p:cNvSpPr>
            <a:spLocks noGrp="1" noChangeArrowheads="1"/>
          </p:cNvSpPr>
          <p:nvPr>
            <p:ph type="title"/>
          </p:nvPr>
        </p:nvSpPr>
        <p:spPr/>
        <p:txBody>
          <a:bodyPr/>
          <a:lstStyle/>
          <a:p>
            <a:pPr>
              <a:defRPr/>
            </a:pPr>
            <a:r>
              <a:rPr lang="en-US" sz="4000" dirty="0">
                <a:latin typeface="Arial" charset="0"/>
              </a:rPr>
              <a:t>Special Features of Auto Refinishing</a:t>
            </a:r>
          </a:p>
        </p:txBody>
      </p:sp>
      <p:sp>
        <p:nvSpPr>
          <p:cNvPr id="55300" name="Rectangle 4"/>
          <p:cNvSpPr>
            <a:spLocks noGrp="1" noChangeArrowheads="1"/>
          </p:cNvSpPr>
          <p:nvPr>
            <p:ph type="body" idx="4294967295"/>
          </p:nvPr>
        </p:nvSpPr>
        <p:spPr>
          <a:xfrm>
            <a:off x="1054100" y="1521620"/>
            <a:ext cx="6819900" cy="3263900"/>
          </a:xfrm>
        </p:spPr>
        <p:txBody>
          <a:bodyPr wrap="none" lIns="19050" tIns="26988" rIns="19050" bIns="26988"/>
          <a:lstStyle/>
          <a:p>
            <a:pPr>
              <a:lnSpc>
                <a:spcPts val="4300"/>
              </a:lnSpc>
              <a:spcBef>
                <a:spcPct val="0"/>
              </a:spcBef>
              <a:buClr>
                <a:srgbClr val="000000"/>
              </a:buCl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Color Matching</a:t>
            </a:r>
          </a:p>
          <a:p>
            <a:pPr>
              <a:lnSpc>
                <a:spcPts val="4300"/>
              </a:lnSpc>
              <a:spcBef>
                <a:spcPts val="2500"/>
              </a:spcBef>
              <a:buClr>
                <a:srgbClr val="000000"/>
              </a:buCl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Sun and Weather Exposure</a:t>
            </a:r>
          </a:p>
          <a:p>
            <a:pPr>
              <a:lnSpc>
                <a:spcPts val="4300"/>
              </a:lnSpc>
              <a:spcBef>
                <a:spcPts val="2500"/>
              </a:spcBef>
              <a:buClr>
                <a:srgbClr val="000000"/>
              </a:buCl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Extreme Aesthetic Standards</a:t>
            </a:r>
          </a:p>
          <a:p>
            <a:pPr>
              <a:lnSpc>
                <a:spcPts val="4300"/>
              </a:lnSpc>
              <a:spcBef>
                <a:spcPts val="2500"/>
              </a:spcBef>
              <a:buClr>
                <a:srgbClr val="000000"/>
              </a:buCl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No Oven Curing</a:t>
            </a:r>
          </a:p>
        </p:txBody>
      </p:sp>
    </p:spTree>
  </p:cSld>
  <p:clrMapOvr>
    <a:overrideClrMapping bg1="lt1" tx1="dk1" bg2="lt2" tx2="dk2" accent1="accent1" accent2="accent2" accent3="accent3" accent4="accent4" accent5="accent5" accent6="accent6" hlink="hlink" folHlink="folHlink"/>
  </p:clrMapOvr>
  <p:transition spd="slow"/>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9" name="Rectangle 3"/>
          <p:cNvSpPr>
            <a:spLocks noChangeArrowheads="1"/>
          </p:cNvSpPr>
          <p:nvPr/>
        </p:nvSpPr>
        <p:spPr bwMode="auto">
          <a:xfrm>
            <a:off x="457200" y="863600"/>
            <a:ext cx="85217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39940" name="Picture 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7975" y="38100"/>
            <a:ext cx="3914775"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61446" name="Rectangle 6"/>
          <p:cNvSpPr>
            <a:spLocks noChangeArrowheads="1"/>
          </p:cNvSpPr>
          <p:nvPr/>
        </p:nvSpPr>
        <p:spPr bwMode="auto">
          <a:xfrm>
            <a:off x="6007100" y="104775"/>
            <a:ext cx="3263900" cy="2859757"/>
          </a:xfrm>
          <a:prstGeom prst="rect">
            <a:avLst/>
          </a:prstGeom>
          <a:noFill/>
          <a:ln>
            <a:noFill/>
          </a:ln>
          <a:effectLst/>
        </p:spPr>
        <p:txBody>
          <a:bodyPr lIns="90488" tIns="44450" rIns="90488" bIns="44450">
            <a:spAutoFit/>
          </a:bodyPr>
          <a:lstStyle/>
          <a:p>
            <a:pPr>
              <a:defRPr/>
            </a:pPr>
            <a:r>
              <a:rPr lang="en-US" dirty="0">
                <a:latin typeface="Arial" charset="0"/>
              </a:rPr>
              <a:t>Metal</a:t>
            </a:r>
          </a:p>
          <a:p>
            <a:pPr>
              <a:defRPr/>
            </a:pPr>
            <a:r>
              <a:rPr lang="en-US" dirty="0">
                <a:latin typeface="Arial" charset="0"/>
              </a:rPr>
              <a:t>White Primer</a:t>
            </a:r>
          </a:p>
          <a:p>
            <a:pPr>
              <a:defRPr/>
            </a:pPr>
            <a:r>
              <a:rPr lang="en-US" dirty="0">
                <a:latin typeface="Arial" charset="0"/>
              </a:rPr>
              <a:t>Grey Intercoat</a:t>
            </a:r>
          </a:p>
          <a:p>
            <a:pPr>
              <a:defRPr/>
            </a:pPr>
            <a:r>
              <a:rPr lang="en-US" dirty="0">
                <a:latin typeface="Arial" charset="0"/>
              </a:rPr>
              <a:t>Topcoat</a:t>
            </a:r>
          </a:p>
          <a:p>
            <a:pPr>
              <a:defRPr/>
            </a:pPr>
            <a:r>
              <a:rPr lang="en-US" dirty="0">
                <a:latin typeface="Arial" charset="0"/>
              </a:rPr>
              <a:t>        </a:t>
            </a:r>
          </a:p>
          <a:p>
            <a:pPr>
              <a:defRPr/>
            </a:pPr>
            <a:r>
              <a:rPr lang="en-US" dirty="0">
                <a:latin typeface="Arial" charset="0"/>
              </a:rPr>
              <a:t>Bondo Plastic Putty  (dent filler)</a:t>
            </a:r>
          </a:p>
          <a:p>
            <a:pPr>
              <a:defRPr/>
            </a:pPr>
            <a:endParaRPr lang="en-US" dirty="0">
              <a:latin typeface="Arial" charset="0"/>
            </a:endParaRPr>
          </a:p>
          <a:p>
            <a:pPr>
              <a:defRPr/>
            </a:pPr>
            <a:r>
              <a:rPr lang="en-US" dirty="0">
                <a:latin typeface="Arial" charset="0"/>
              </a:rPr>
              <a:t>Plastic &amp; Fiberglass Body Parts</a:t>
            </a:r>
          </a:p>
        </p:txBody>
      </p:sp>
      <p:sp>
        <p:nvSpPr>
          <p:cNvPr id="39942" name="Line 7"/>
          <p:cNvSpPr>
            <a:spLocks noChangeShapeType="1"/>
          </p:cNvSpPr>
          <p:nvPr/>
        </p:nvSpPr>
        <p:spPr bwMode="auto">
          <a:xfrm flipV="1">
            <a:off x="3568700" y="419100"/>
            <a:ext cx="2486025" cy="1473200"/>
          </a:xfrm>
          <a:prstGeom prst="line">
            <a:avLst/>
          </a:prstGeom>
          <a:noFill/>
          <a:ln w="25400">
            <a:solidFill>
              <a:srgbClr val="C00000"/>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43" name="Line 8"/>
          <p:cNvSpPr>
            <a:spLocks noChangeShapeType="1"/>
          </p:cNvSpPr>
          <p:nvPr/>
        </p:nvSpPr>
        <p:spPr bwMode="auto">
          <a:xfrm flipV="1">
            <a:off x="3644900" y="876300"/>
            <a:ext cx="2333625" cy="1320800"/>
          </a:xfrm>
          <a:prstGeom prst="line">
            <a:avLst/>
          </a:prstGeom>
          <a:noFill/>
          <a:ln w="25400">
            <a:solidFill>
              <a:srgbClr val="C00000"/>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44" name="Line 9"/>
          <p:cNvSpPr>
            <a:spLocks noChangeShapeType="1"/>
          </p:cNvSpPr>
          <p:nvPr/>
        </p:nvSpPr>
        <p:spPr bwMode="auto">
          <a:xfrm flipV="1">
            <a:off x="3721100" y="1803400"/>
            <a:ext cx="2333625" cy="622300"/>
          </a:xfrm>
          <a:prstGeom prst="line">
            <a:avLst/>
          </a:prstGeom>
          <a:noFill/>
          <a:ln w="25400">
            <a:solidFill>
              <a:srgbClr val="C00000"/>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45" name="Line 10"/>
          <p:cNvSpPr>
            <a:spLocks noChangeShapeType="1"/>
          </p:cNvSpPr>
          <p:nvPr/>
        </p:nvSpPr>
        <p:spPr bwMode="auto">
          <a:xfrm flipV="1">
            <a:off x="4330700" y="2425700"/>
            <a:ext cx="1676400" cy="76200"/>
          </a:xfrm>
          <a:prstGeom prst="line">
            <a:avLst/>
          </a:prstGeom>
          <a:noFill/>
          <a:ln w="25400">
            <a:solidFill>
              <a:srgbClr val="C00000"/>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spTree>
  </p:cSld>
  <p:clrMapOvr>
    <a:overrideClrMapping bg1="lt1" tx1="dk1" bg2="lt2" tx2="dk2" accent1="accent1" accent2="accent2" accent3="accent3" accent4="accent4" accent5="accent5" accent6="accent6" hlink="hlink" folHlink="folHlink"/>
  </p:clrMapOvr>
  <p:transition spd="slow"/>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2235200" y="1371600"/>
            <a:ext cx="48006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41987" name="Picture 5" descr="trans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33500"/>
            <a:ext cx="9271000" cy="516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8" name="Rectangle 6"/>
          <p:cNvSpPr>
            <a:spLocks noGrp="1" noChangeArrowheads="1"/>
          </p:cNvSpPr>
          <p:nvPr>
            <p:ph type="title"/>
          </p:nvPr>
        </p:nvSpPr>
        <p:spPr>
          <a:xfrm>
            <a:off x="673100" y="190500"/>
            <a:ext cx="7924800" cy="990600"/>
          </a:xfrm>
        </p:spPr>
        <p:txBody>
          <a:bodyPr/>
          <a:lstStyle/>
          <a:p>
            <a:pPr>
              <a:defRPr/>
            </a:pPr>
            <a:r>
              <a:rPr lang="en-US" dirty="0">
                <a:latin typeface="Arial" charset="0"/>
              </a:rPr>
              <a:t>Color Matching</a:t>
            </a:r>
          </a:p>
        </p:txBody>
      </p:sp>
      <p:sp>
        <p:nvSpPr>
          <p:cNvPr id="41989" name="Line 8"/>
          <p:cNvSpPr>
            <a:spLocks noChangeShapeType="1"/>
          </p:cNvSpPr>
          <p:nvPr/>
        </p:nvSpPr>
        <p:spPr bwMode="auto">
          <a:xfrm flipH="1">
            <a:off x="2806700" y="4000500"/>
            <a:ext cx="2438400" cy="8382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9641" name="Text Box 9"/>
          <p:cNvSpPr txBox="1">
            <a:spLocks noChangeArrowheads="1"/>
          </p:cNvSpPr>
          <p:nvPr/>
        </p:nvSpPr>
        <p:spPr bwMode="auto">
          <a:xfrm>
            <a:off x="3949700" y="3478768"/>
            <a:ext cx="4953000" cy="369332"/>
          </a:xfrm>
          <a:prstGeom prst="rect">
            <a:avLst/>
          </a:prstGeom>
          <a:noFill/>
          <a:ln>
            <a:noFill/>
          </a:ln>
          <a:effectLst/>
        </p:spPr>
        <p:txBody>
          <a:bodyPr wrap="square">
            <a:spAutoFit/>
          </a:bodyPr>
          <a:lstStyle/>
          <a:p>
            <a:pPr>
              <a:spcBef>
                <a:spcPct val="50000"/>
              </a:spcBef>
              <a:defRPr/>
            </a:pPr>
            <a:r>
              <a:rPr lang="en-US" dirty="0">
                <a:solidFill>
                  <a:schemeClr val="bg1"/>
                </a:solidFill>
                <a:latin typeface="Arial" charset="0"/>
              </a:rPr>
              <a:t>Little Full Color Changes</a:t>
            </a:r>
          </a:p>
        </p:txBody>
      </p:sp>
    </p:spTree>
  </p:cSld>
  <p:clrMapOvr>
    <a:overrideClrMapping bg1="lt1" tx1="dk1" bg2="lt2" tx2="dk2" accent1="accent1" accent2="accent2" accent3="accent3" accent4="accent4" accent5="accent5" accent6="accent6" hlink="hlink" folHlink="folHlink"/>
  </p:clrMapOvr>
  <p:transition spd="slow"/>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2" name="Rectangle 4"/>
          <p:cNvSpPr>
            <a:spLocks noChangeArrowheads="1"/>
          </p:cNvSpPr>
          <p:nvPr/>
        </p:nvSpPr>
        <p:spPr bwMode="auto">
          <a:xfrm>
            <a:off x="749300" y="1765300"/>
            <a:ext cx="7835900" cy="1117600"/>
          </a:xfrm>
          <a:prstGeom prst="rect">
            <a:avLst/>
          </a:prstGeom>
          <a:noFill/>
          <a:ln>
            <a:noFill/>
          </a:ln>
          <a:effectLst/>
        </p:spPr>
        <p:txBody>
          <a:bodyPr wrap="none" lIns="19050" tIns="26988" rIns="19050" bIns="26988"/>
          <a:lstStyle/>
          <a:p>
            <a:pPr>
              <a:lnSpc>
                <a:spcPts val="3900"/>
              </a:lnSpc>
              <a:tabLst>
                <a:tab pos="457200" algn="l"/>
                <a:tab pos="914400" algn="l"/>
                <a:tab pos="1371600" algn="l"/>
              </a:tabLst>
              <a:defRPr/>
            </a:pPr>
            <a:r>
              <a:rPr lang="en-US" sz="3600" dirty="0">
                <a:latin typeface="Arial" charset="0"/>
              </a:rPr>
              <a:t>Four components of any </a:t>
            </a:r>
            <a:br>
              <a:rPr lang="en-US" sz="3600" dirty="0">
                <a:latin typeface="Arial" charset="0"/>
              </a:rPr>
            </a:br>
            <a:r>
              <a:rPr lang="en-US" sz="3600" dirty="0">
                <a:latin typeface="Arial" charset="0"/>
              </a:rPr>
              <a:t>coating:</a:t>
            </a:r>
          </a:p>
        </p:txBody>
      </p:sp>
      <p:sp>
        <p:nvSpPr>
          <p:cNvPr id="12293" name="Rectangle 5"/>
          <p:cNvSpPr>
            <a:spLocks noChangeArrowheads="1"/>
          </p:cNvSpPr>
          <p:nvPr/>
        </p:nvSpPr>
        <p:spPr bwMode="auto">
          <a:xfrm>
            <a:off x="1282700" y="3130550"/>
            <a:ext cx="6591300" cy="2108200"/>
          </a:xfrm>
          <a:prstGeom prst="rect">
            <a:avLst/>
          </a:prstGeom>
          <a:noFill/>
          <a:ln>
            <a:noFill/>
          </a:ln>
          <a:effectLst/>
        </p:spPr>
        <p:txBody>
          <a:bodyPr wrap="none" lIns="19050" tIns="26988" rIns="19050" bIns="26988"/>
          <a:lstStyle/>
          <a:p>
            <a:pPr marL="571500" indent="-571500">
              <a:lnSpc>
                <a:spcPts val="3900"/>
              </a:lnSpc>
              <a:buFont typeface="Arial" panose="020B0604020202020204" pitchFamily="34" charset="0"/>
              <a:buChar char="•"/>
              <a:tabLst>
                <a:tab pos="457200" algn="l"/>
                <a:tab pos="914400" algn="l"/>
                <a:tab pos="1371600" algn="l"/>
              </a:tabLst>
              <a:defRPr/>
            </a:pPr>
            <a:r>
              <a:rPr lang="en-US" sz="3600" dirty="0">
                <a:latin typeface="Arial" charset="0"/>
              </a:rPr>
              <a:t>Binder </a:t>
            </a:r>
            <a:r>
              <a:rPr lang="en-US" dirty="0">
                <a:latin typeface="Arial" charset="0"/>
              </a:rPr>
              <a:t>aka</a:t>
            </a:r>
            <a:r>
              <a:rPr lang="en-US" sz="3600" dirty="0">
                <a:latin typeface="Arial" charset="0"/>
              </a:rPr>
              <a:t> Resin</a:t>
            </a:r>
          </a:p>
          <a:p>
            <a:pPr marL="571500" indent="-571500">
              <a:lnSpc>
                <a:spcPts val="3900"/>
              </a:lnSpc>
              <a:buFont typeface="Arial" panose="020B0604020202020204" pitchFamily="34" charset="0"/>
              <a:buChar char="•"/>
              <a:tabLst>
                <a:tab pos="457200" algn="l"/>
                <a:tab pos="914400" algn="l"/>
                <a:tab pos="1371600" algn="l"/>
              </a:tabLst>
              <a:defRPr/>
            </a:pPr>
            <a:r>
              <a:rPr lang="en-US" sz="3600" dirty="0">
                <a:latin typeface="Arial" charset="0"/>
              </a:rPr>
              <a:t>Pigment</a:t>
            </a:r>
          </a:p>
          <a:p>
            <a:pPr marL="571500" indent="-571500">
              <a:lnSpc>
                <a:spcPts val="3900"/>
              </a:lnSpc>
              <a:buFont typeface="Arial" panose="020B0604020202020204" pitchFamily="34" charset="0"/>
              <a:buChar char="•"/>
              <a:tabLst>
                <a:tab pos="457200" algn="l"/>
                <a:tab pos="914400" algn="l"/>
                <a:tab pos="1371600" algn="l"/>
              </a:tabLst>
              <a:defRPr/>
            </a:pPr>
            <a:r>
              <a:rPr lang="en-US" sz="3600" dirty="0">
                <a:latin typeface="Arial" charset="0"/>
              </a:rPr>
              <a:t>Solvents</a:t>
            </a:r>
          </a:p>
          <a:p>
            <a:pPr marL="571500" indent="-571500">
              <a:lnSpc>
                <a:spcPts val="3900"/>
              </a:lnSpc>
              <a:buFont typeface="Arial" panose="020B0604020202020204" pitchFamily="34" charset="0"/>
              <a:buChar char="•"/>
              <a:tabLst>
                <a:tab pos="457200" algn="l"/>
                <a:tab pos="914400" algn="l"/>
                <a:tab pos="1371600" algn="l"/>
              </a:tabLst>
              <a:defRPr/>
            </a:pPr>
            <a:r>
              <a:rPr lang="en-US" sz="3600" dirty="0">
                <a:latin typeface="Arial" charset="0"/>
              </a:rPr>
              <a:t>Additives</a:t>
            </a:r>
          </a:p>
        </p:txBody>
      </p:sp>
      <p:sp>
        <p:nvSpPr>
          <p:cNvPr id="44037" name="Rectangle 6"/>
          <p:cNvSpPr>
            <a:spLocks noGrp="1" noChangeArrowheads="1"/>
          </p:cNvSpPr>
          <p:nvPr>
            <p:ph type="title"/>
          </p:nvPr>
        </p:nvSpPr>
        <p:spPr>
          <a:xfrm>
            <a:off x="609600" y="457200"/>
            <a:ext cx="7086600" cy="990600"/>
          </a:xfrm>
        </p:spPr>
        <p:txBody>
          <a:bodyPr/>
          <a:lstStyle/>
          <a:p>
            <a:r>
              <a:rPr lang="en-US" altLang="en-US" sz="4800" dirty="0">
                <a:latin typeface="Arial" panose="020B0604020202020204" pitchFamily="34" charset="0"/>
              </a:rPr>
              <a:t>What’s in a Coating?</a:t>
            </a:r>
          </a:p>
        </p:txBody>
      </p:sp>
      <p:pic>
        <p:nvPicPr>
          <p:cNvPr id="4403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8900" y="2400300"/>
            <a:ext cx="3676650" cy="353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3" name="Rectangle 3"/>
          <p:cNvSpPr>
            <a:spLocks noChangeArrowheads="1"/>
          </p:cNvSpPr>
          <p:nvPr/>
        </p:nvSpPr>
        <p:spPr bwMode="auto">
          <a:xfrm>
            <a:off x="863600" y="546100"/>
            <a:ext cx="61214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46084" name="Rectangle 4"/>
          <p:cNvSpPr>
            <a:spLocks noChangeArrowheads="1"/>
          </p:cNvSpPr>
          <p:nvPr/>
        </p:nvSpPr>
        <p:spPr bwMode="auto">
          <a:xfrm>
            <a:off x="1473200" y="1765300"/>
            <a:ext cx="7112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46085" name="Rectangle 5"/>
          <p:cNvSpPr>
            <a:spLocks noChangeArrowheads="1"/>
          </p:cNvSpPr>
          <p:nvPr/>
        </p:nvSpPr>
        <p:spPr bwMode="auto">
          <a:xfrm>
            <a:off x="2324100" y="3162300"/>
            <a:ext cx="6591300"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46086" name="Picture 10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6019" y="2882900"/>
            <a:ext cx="2833688"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75110" name="Rectangle 1030"/>
          <p:cNvSpPr>
            <a:spLocks noGrp="1" noChangeArrowheads="1"/>
          </p:cNvSpPr>
          <p:nvPr>
            <p:ph type="title"/>
          </p:nvPr>
        </p:nvSpPr>
        <p:spPr/>
        <p:txBody>
          <a:bodyPr/>
          <a:lstStyle/>
          <a:p>
            <a:pPr>
              <a:defRPr/>
            </a:pPr>
            <a:r>
              <a:rPr lang="en-US" dirty="0">
                <a:latin typeface="Arial" charset="0"/>
              </a:rPr>
              <a:t>BINDER</a:t>
            </a:r>
          </a:p>
        </p:txBody>
      </p:sp>
      <p:sp>
        <p:nvSpPr>
          <p:cNvPr id="175112" name="Rectangle 1032"/>
          <p:cNvSpPr>
            <a:spLocks noGrp="1" noChangeArrowheads="1"/>
          </p:cNvSpPr>
          <p:nvPr>
            <p:ph sz="half" idx="1"/>
          </p:nvPr>
        </p:nvSpPr>
        <p:spPr>
          <a:xfrm>
            <a:off x="863600" y="1521620"/>
            <a:ext cx="5067300" cy="3916204"/>
          </a:xfrm>
        </p:spPr>
        <p:txBody>
          <a:bodyPr/>
          <a:lstStyle/>
          <a:p>
            <a:pPr>
              <a:defRPr/>
            </a:pPr>
            <a:r>
              <a:rPr lang="en-US" sz="3200" dirty="0">
                <a:latin typeface="Arial" charset="0"/>
              </a:rPr>
              <a:t>Natural or Synthetic Resin</a:t>
            </a:r>
          </a:p>
          <a:p>
            <a:pPr>
              <a:defRPr/>
            </a:pPr>
            <a:r>
              <a:rPr lang="en-US" sz="3200" dirty="0">
                <a:latin typeface="Arial" charset="0"/>
              </a:rPr>
              <a:t>Will Harden on Cue (Evaporation)</a:t>
            </a:r>
          </a:p>
          <a:p>
            <a:pPr>
              <a:defRPr/>
            </a:pPr>
            <a:r>
              <a:rPr lang="en-US" sz="3200" dirty="0">
                <a:latin typeface="Arial" charset="0"/>
              </a:rPr>
              <a:t>Most Often a Plastic</a:t>
            </a:r>
          </a:p>
          <a:p>
            <a:pPr>
              <a:defRPr/>
            </a:pPr>
            <a:endParaRPr lang="en-US" sz="3200" b="1" dirty="0">
              <a:solidFill>
                <a:srgbClr val="FFFF00"/>
              </a:solidFill>
              <a:effectLst>
                <a:outerShdw blurRad="38100" dist="38100" dir="2700000" algn="tl">
                  <a:srgbClr val="000000"/>
                </a:outerShdw>
              </a:effectLst>
              <a:latin typeface="Arial" charset="0"/>
            </a:endParaRPr>
          </a:p>
        </p:txBody>
      </p:sp>
    </p:spTree>
  </p:cSld>
  <p:clrMapOvr>
    <a:overrideClrMapping bg1="lt1" tx1="dk1" bg2="lt2" tx2="dk2" accent1="accent1" accent2="accent2" accent3="accent3" accent4="accent4" accent5="accent5" accent6="accent6" hlink="hlink" folHlink="folHlink"/>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ChangeArrowheads="1"/>
          </p:cNvSpPr>
          <p:nvPr/>
        </p:nvSpPr>
        <p:spPr bwMode="auto">
          <a:xfrm>
            <a:off x="863600" y="546100"/>
            <a:ext cx="61214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48132" name="Rectangle 4"/>
          <p:cNvSpPr>
            <a:spLocks noChangeArrowheads="1"/>
          </p:cNvSpPr>
          <p:nvPr/>
        </p:nvSpPr>
        <p:spPr bwMode="auto">
          <a:xfrm>
            <a:off x="1473200" y="1765300"/>
            <a:ext cx="7112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48133" name="Rectangle 5"/>
          <p:cNvSpPr>
            <a:spLocks noChangeArrowheads="1"/>
          </p:cNvSpPr>
          <p:nvPr/>
        </p:nvSpPr>
        <p:spPr bwMode="auto">
          <a:xfrm>
            <a:off x="2324100" y="3162300"/>
            <a:ext cx="6591300"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4813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4899" y="3009900"/>
            <a:ext cx="2833688"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36615" name="Rectangle 7"/>
          <p:cNvSpPr>
            <a:spLocks noGrp="1" noChangeArrowheads="1"/>
          </p:cNvSpPr>
          <p:nvPr>
            <p:ph type="title"/>
          </p:nvPr>
        </p:nvSpPr>
        <p:spPr/>
        <p:txBody>
          <a:bodyPr/>
          <a:lstStyle/>
          <a:p>
            <a:pPr>
              <a:defRPr/>
            </a:pPr>
            <a:r>
              <a:rPr lang="en-US" dirty="0">
                <a:latin typeface="Arial" charset="0"/>
              </a:rPr>
              <a:t>Common Binders</a:t>
            </a:r>
          </a:p>
        </p:txBody>
      </p:sp>
      <p:sp>
        <p:nvSpPr>
          <p:cNvPr id="836616" name="Rectangle 8"/>
          <p:cNvSpPr>
            <a:spLocks noGrp="1" noChangeArrowheads="1"/>
          </p:cNvSpPr>
          <p:nvPr>
            <p:ph sz="half" idx="1"/>
          </p:nvPr>
        </p:nvSpPr>
        <p:spPr>
          <a:xfrm>
            <a:off x="1116014" y="1521620"/>
            <a:ext cx="3940175" cy="3916204"/>
          </a:xfrm>
        </p:spPr>
        <p:txBody>
          <a:bodyPr/>
          <a:lstStyle/>
          <a:p>
            <a:pPr>
              <a:defRPr/>
            </a:pPr>
            <a:r>
              <a:rPr lang="en-US" sz="3200" dirty="0">
                <a:latin typeface="Arial" charset="0"/>
              </a:rPr>
              <a:t>Nitrocellulose</a:t>
            </a:r>
          </a:p>
          <a:p>
            <a:pPr>
              <a:defRPr/>
            </a:pPr>
            <a:r>
              <a:rPr lang="en-US" sz="3200" dirty="0">
                <a:latin typeface="Arial" charset="0"/>
              </a:rPr>
              <a:t>Acrylics</a:t>
            </a:r>
          </a:p>
          <a:p>
            <a:pPr>
              <a:defRPr/>
            </a:pPr>
            <a:r>
              <a:rPr lang="en-US" sz="3200" dirty="0">
                <a:latin typeface="Arial" charset="0"/>
              </a:rPr>
              <a:t>Alkyds</a:t>
            </a:r>
          </a:p>
          <a:p>
            <a:pPr>
              <a:defRPr/>
            </a:pPr>
            <a:r>
              <a:rPr lang="en-US" sz="3200" dirty="0">
                <a:latin typeface="Arial" charset="0"/>
              </a:rPr>
              <a:t>Polyurethanes</a:t>
            </a:r>
          </a:p>
          <a:p>
            <a:pPr>
              <a:defRPr/>
            </a:pPr>
            <a:r>
              <a:rPr lang="en-US" sz="3200" dirty="0">
                <a:latin typeface="Arial" charset="0"/>
              </a:rPr>
              <a:t>Epoxies</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7314" name="Rectangle 2"/>
          <p:cNvSpPr>
            <a:spLocks noGrp="1" noChangeArrowheads="1"/>
          </p:cNvSpPr>
          <p:nvPr>
            <p:ph type="title"/>
          </p:nvPr>
        </p:nvSpPr>
        <p:spPr>
          <a:xfrm>
            <a:off x="579438" y="0"/>
            <a:ext cx="7924800" cy="990600"/>
          </a:xfrm>
        </p:spPr>
        <p:txBody>
          <a:bodyPr>
            <a:normAutofit/>
          </a:bodyPr>
          <a:lstStyle/>
          <a:p>
            <a:pPr>
              <a:defRPr/>
            </a:pPr>
            <a:r>
              <a:rPr lang="en-US" sz="4800" dirty="0">
                <a:latin typeface="Arial" charset="0"/>
              </a:rPr>
              <a:t>Course Overview</a:t>
            </a:r>
          </a:p>
        </p:txBody>
      </p:sp>
      <p:sp>
        <p:nvSpPr>
          <p:cNvPr id="397315" name="Rectangle 3"/>
          <p:cNvSpPr>
            <a:spLocks noGrp="1" noChangeArrowheads="1"/>
          </p:cNvSpPr>
          <p:nvPr>
            <p:ph idx="1"/>
          </p:nvPr>
        </p:nvSpPr>
        <p:spPr>
          <a:xfrm>
            <a:off x="1054100" y="1181100"/>
            <a:ext cx="7924800" cy="4648200"/>
          </a:xfrm>
        </p:spPr>
        <p:txBody>
          <a:bodyPr>
            <a:normAutofit/>
          </a:bodyPr>
          <a:lstStyle/>
          <a:p>
            <a:pPr>
              <a:defRPr/>
            </a:pPr>
            <a:r>
              <a:rPr lang="en-US" sz="3200" dirty="0">
                <a:latin typeface="Arial" charset="0"/>
              </a:rPr>
              <a:t>Ozone and Human Health  -- HAPS</a:t>
            </a:r>
          </a:p>
          <a:p>
            <a:pPr>
              <a:defRPr/>
            </a:pPr>
            <a:r>
              <a:rPr lang="en-US" sz="3200" dirty="0">
                <a:latin typeface="Arial" charset="0"/>
              </a:rPr>
              <a:t>General Overview of Coating Ops</a:t>
            </a:r>
          </a:p>
          <a:p>
            <a:pPr>
              <a:defRPr/>
            </a:pPr>
            <a:r>
              <a:rPr lang="en-US" sz="3200" dirty="0">
                <a:latin typeface="Arial" charset="0"/>
              </a:rPr>
              <a:t>Coating Composition &amp; Emissions</a:t>
            </a:r>
          </a:p>
          <a:p>
            <a:pPr>
              <a:defRPr/>
            </a:pPr>
            <a:r>
              <a:rPr lang="en-US" sz="3200" dirty="0">
                <a:latin typeface="Arial" charset="0"/>
              </a:rPr>
              <a:t>Pollution Prevention and Control</a:t>
            </a:r>
          </a:p>
          <a:p>
            <a:pPr>
              <a:defRPr/>
            </a:pPr>
            <a:r>
              <a:rPr lang="en-US" sz="3200" dirty="0">
                <a:latin typeface="Arial" charset="0"/>
              </a:rPr>
              <a:t>Control Devices</a:t>
            </a:r>
          </a:p>
          <a:p>
            <a:pPr>
              <a:defRPr/>
            </a:pPr>
            <a:r>
              <a:rPr lang="en-US" sz="3200" dirty="0">
                <a:latin typeface="Arial" charset="0"/>
              </a:rPr>
              <a:t>Rules &amp; Regulations</a:t>
            </a:r>
          </a:p>
          <a:p>
            <a:pPr>
              <a:defRPr/>
            </a:pPr>
            <a:r>
              <a:rPr lang="en-US" sz="3200" dirty="0">
                <a:latin typeface="Arial" charset="0"/>
              </a:rPr>
              <a:t>Inspections</a:t>
            </a:r>
          </a:p>
          <a:p>
            <a:pPr>
              <a:defRPr/>
            </a:pPr>
            <a:r>
              <a:rPr lang="en-US" sz="3200" dirty="0">
                <a:latin typeface="Arial" charset="0"/>
              </a:rPr>
              <a:t>Calculations</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ChangeArrowheads="1"/>
          </p:cNvSpPr>
          <p:nvPr/>
        </p:nvSpPr>
        <p:spPr bwMode="auto">
          <a:xfrm>
            <a:off x="863600" y="546100"/>
            <a:ext cx="61214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50180" name="Rectangle 4"/>
          <p:cNvSpPr>
            <a:spLocks noChangeArrowheads="1"/>
          </p:cNvSpPr>
          <p:nvPr/>
        </p:nvSpPr>
        <p:spPr bwMode="auto">
          <a:xfrm>
            <a:off x="1473200" y="1765300"/>
            <a:ext cx="7112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50181" name="Rectangle 5"/>
          <p:cNvSpPr>
            <a:spLocks noChangeArrowheads="1"/>
          </p:cNvSpPr>
          <p:nvPr/>
        </p:nvSpPr>
        <p:spPr bwMode="auto">
          <a:xfrm>
            <a:off x="2324100" y="3162300"/>
            <a:ext cx="6591300"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5018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1900" y="3048000"/>
            <a:ext cx="2833688"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38663" name="Rectangle 7"/>
          <p:cNvSpPr>
            <a:spLocks noGrp="1" noChangeArrowheads="1"/>
          </p:cNvSpPr>
          <p:nvPr>
            <p:ph type="title"/>
          </p:nvPr>
        </p:nvSpPr>
        <p:spPr/>
        <p:txBody>
          <a:bodyPr/>
          <a:lstStyle/>
          <a:p>
            <a:pPr>
              <a:defRPr/>
            </a:pPr>
            <a:r>
              <a:rPr lang="en-US" dirty="0">
                <a:latin typeface="Arial" charset="0"/>
              </a:rPr>
              <a:t>PIGMENTS</a:t>
            </a:r>
          </a:p>
        </p:txBody>
      </p:sp>
      <p:sp>
        <p:nvSpPr>
          <p:cNvPr id="838664" name="Rectangle 8"/>
          <p:cNvSpPr>
            <a:spLocks noGrp="1" noChangeArrowheads="1"/>
          </p:cNvSpPr>
          <p:nvPr>
            <p:ph sz="half" idx="1"/>
          </p:nvPr>
        </p:nvSpPr>
        <p:spPr>
          <a:xfrm>
            <a:off x="898525" y="1550987"/>
            <a:ext cx="5886450" cy="3733800"/>
          </a:xfrm>
        </p:spPr>
        <p:txBody>
          <a:bodyPr/>
          <a:lstStyle/>
          <a:p>
            <a:pPr marL="0" indent="0">
              <a:lnSpc>
                <a:spcPct val="90000"/>
              </a:lnSpc>
              <a:buNone/>
              <a:defRPr/>
            </a:pPr>
            <a:r>
              <a:rPr lang="en-US" sz="3200" dirty="0">
                <a:latin typeface="Arial" charset="0"/>
              </a:rPr>
              <a:t>Small Hard Particles added for:</a:t>
            </a:r>
          </a:p>
          <a:p>
            <a:pPr lvl="1">
              <a:defRPr/>
            </a:pPr>
            <a:r>
              <a:rPr lang="en-US" sz="2896" dirty="0">
                <a:latin typeface="Arial" charset="0"/>
              </a:rPr>
              <a:t>Color</a:t>
            </a:r>
          </a:p>
          <a:p>
            <a:pPr lvl="1">
              <a:defRPr/>
            </a:pPr>
            <a:r>
              <a:rPr lang="en-US" sz="2896" dirty="0">
                <a:latin typeface="Arial" charset="0"/>
              </a:rPr>
              <a:t>Strength</a:t>
            </a:r>
          </a:p>
          <a:p>
            <a:pPr lvl="1">
              <a:defRPr/>
            </a:pPr>
            <a:r>
              <a:rPr lang="en-US" sz="2896" dirty="0">
                <a:latin typeface="Arial" charset="0"/>
              </a:rPr>
              <a:t>UV Protection</a:t>
            </a: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ChangeArrowheads="1"/>
          </p:cNvSpPr>
          <p:nvPr/>
        </p:nvSpPr>
        <p:spPr bwMode="auto">
          <a:xfrm>
            <a:off x="863600" y="546100"/>
            <a:ext cx="61214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52228" name="Rectangle 4"/>
          <p:cNvSpPr>
            <a:spLocks noChangeArrowheads="1"/>
          </p:cNvSpPr>
          <p:nvPr/>
        </p:nvSpPr>
        <p:spPr bwMode="auto">
          <a:xfrm>
            <a:off x="1473200" y="1765300"/>
            <a:ext cx="7112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52229" name="Rectangle 5"/>
          <p:cNvSpPr>
            <a:spLocks noChangeArrowheads="1"/>
          </p:cNvSpPr>
          <p:nvPr/>
        </p:nvSpPr>
        <p:spPr bwMode="auto">
          <a:xfrm>
            <a:off x="2324100" y="3162300"/>
            <a:ext cx="6591300"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522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2987" y="2932112"/>
            <a:ext cx="2833688"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40711" name="Rectangle 7"/>
          <p:cNvSpPr>
            <a:spLocks noGrp="1" noChangeArrowheads="1"/>
          </p:cNvSpPr>
          <p:nvPr>
            <p:ph type="title"/>
          </p:nvPr>
        </p:nvSpPr>
        <p:spPr/>
        <p:txBody>
          <a:bodyPr/>
          <a:lstStyle/>
          <a:p>
            <a:pPr>
              <a:defRPr/>
            </a:pPr>
            <a:r>
              <a:rPr lang="en-US" sz="4000" dirty="0">
                <a:latin typeface="Arial" charset="0"/>
              </a:rPr>
              <a:t>SOLVENTS, DILUENTS AND THINNERS</a:t>
            </a:r>
          </a:p>
        </p:txBody>
      </p:sp>
      <p:sp>
        <p:nvSpPr>
          <p:cNvPr id="840712" name="Rectangle 8"/>
          <p:cNvSpPr>
            <a:spLocks noGrp="1" noChangeArrowheads="1"/>
          </p:cNvSpPr>
          <p:nvPr>
            <p:ph sz="half" idx="1"/>
          </p:nvPr>
        </p:nvSpPr>
        <p:spPr>
          <a:xfrm>
            <a:off x="1261468" y="1974454"/>
            <a:ext cx="5078412" cy="3733800"/>
          </a:xfrm>
        </p:spPr>
        <p:txBody>
          <a:bodyPr/>
          <a:lstStyle/>
          <a:p>
            <a:pPr marL="0" indent="0">
              <a:buFontTx/>
              <a:buNone/>
              <a:defRPr/>
            </a:pPr>
            <a:r>
              <a:rPr lang="en-US" sz="3200" dirty="0">
                <a:latin typeface="Arial" charset="0"/>
              </a:rPr>
              <a:t>Liquids Added To:</a:t>
            </a:r>
          </a:p>
          <a:p>
            <a:pPr>
              <a:defRPr/>
            </a:pPr>
            <a:r>
              <a:rPr lang="en-US" sz="3200" dirty="0">
                <a:latin typeface="Arial" charset="0"/>
              </a:rPr>
              <a:t>	“Dissolve” Binder</a:t>
            </a:r>
          </a:p>
          <a:p>
            <a:pPr>
              <a:defRPr/>
            </a:pPr>
            <a:r>
              <a:rPr lang="en-US" sz="3200" dirty="0">
                <a:latin typeface="Arial" charset="0"/>
              </a:rPr>
              <a:t>	Adjust Viscosity</a:t>
            </a:r>
          </a:p>
          <a:p>
            <a:pPr>
              <a:defRPr/>
            </a:pPr>
            <a:r>
              <a:rPr lang="en-US" sz="3200" dirty="0">
                <a:latin typeface="Arial" charset="0"/>
              </a:rPr>
              <a:t>	Promote Adherence</a:t>
            </a:r>
          </a:p>
          <a:p>
            <a:pPr>
              <a:defRPr/>
            </a:pPr>
            <a:r>
              <a:rPr lang="en-US" sz="3200" dirty="0">
                <a:latin typeface="Arial" charset="0"/>
              </a:rPr>
              <a:t>	Promote Flow</a:t>
            </a:r>
          </a:p>
          <a:p>
            <a:pPr>
              <a:defRPr/>
            </a:pPr>
            <a:r>
              <a:rPr lang="en-US" sz="3200" dirty="0">
                <a:latin typeface="Arial" charset="0"/>
              </a:rPr>
              <a:t>	Drying &amp; Curing</a:t>
            </a:r>
          </a:p>
          <a:p>
            <a:pPr>
              <a:defRPr/>
            </a:pPr>
            <a:endParaRPr lang="en-US" sz="3200" b="1" dirty="0">
              <a:solidFill>
                <a:srgbClr val="FFFF00"/>
              </a:solidFill>
              <a:effectLst>
                <a:outerShdw blurRad="38100" dist="38100" dir="2700000" algn="tl">
                  <a:srgbClr val="000000"/>
                </a:outerShdw>
              </a:effectLst>
              <a:latin typeface="Arial" charset="0"/>
            </a:endParaRPr>
          </a:p>
          <a:p>
            <a:pPr>
              <a:defRPr/>
            </a:pPr>
            <a:endParaRPr lang="en-US" sz="3200" b="1" dirty="0">
              <a:solidFill>
                <a:srgbClr val="FFFF00"/>
              </a:solidFill>
              <a:effectLst>
                <a:outerShdw blurRad="38100" dist="38100" dir="2700000" algn="tl">
                  <a:srgbClr val="000000"/>
                </a:outerShdw>
              </a:effectLst>
              <a:latin typeface="Arial" charset="0"/>
            </a:endParaRP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800100" y="1371600"/>
            <a:ext cx="76708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54275" name="Picture 3" descr="trans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2710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3396" name="Text Box 4"/>
          <p:cNvSpPr txBox="1">
            <a:spLocks noChangeArrowheads="1"/>
          </p:cNvSpPr>
          <p:nvPr/>
        </p:nvSpPr>
        <p:spPr bwMode="auto">
          <a:xfrm>
            <a:off x="1358900" y="190500"/>
            <a:ext cx="6781800" cy="641350"/>
          </a:xfrm>
          <a:prstGeom prst="rect">
            <a:avLst/>
          </a:prstGeom>
          <a:noFill/>
          <a:ln>
            <a:noFill/>
          </a:ln>
          <a:effectLst/>
        </p:spPr>
        <p:txBody>
          <a:bodyPr>
            <a:spAutoFit/>
          </a:bodyPr>
          <a:lstStyle/>
          <a:p>
            <a:pPr algn="ctr">
              <a:spcBef>
                <a:spcPct val="50000"/>
              </a:spcBef>
              <a:defRPr/>
            </a:pPr>
            <a:r>
              <a:rPr lang="en-US" sz="3600" dirty="0">
                <a:solidFill>
                  <a:schemeClr val="bg1"/>
                </a:solidFill>
                <a:latin typeface="Arial" charset="0"/>
              </a:rPr>
              <a:t>Reduce</a:t>
            </a:r>
            <a:r>
              <a:rPr lang="en-US" sz="3600" dirty="0">
                <a:solidFill>
                  <a:schemeClr val="bg1"/>
                </a:solidFill>
                <a:effectLst>
                  <a:outerShdw blurRad="38100" dist="38100" dir="2700000" algn="tl">
                    <a:srgbClr val="000000"/>
                  </a:outerShdw>
                </a:effectLst>
                <a:latin typeface="Arial" charset="0"/>
              </a:rPr>
              <a:t>r</a:t>
            </a:r>
          </a:p>
        </p:txBody>
      </p:sp>
      <p:sp>
        <p:nvSpPr>
          <p:cNvPr id="54277" name="Oval 5"/>
          <p:cNvSpPr>
            <a:spLocks noChangeArrowheads="1"/>
          </p:cNvSpPr>
          <p:nvPr/>
        </p:nvSpPr>
        <p:spPr bwMode="auto">
          <a:xfrm>
            <a:off x="977900" y="2019300"/>
            <a:ext cx="2590800" cy="1676400"/>
          </a:xfrm>
          <a:prstGeom prst="ellipse">
            <a:avLst/>
          </a:prstGeom>
          <a:noFill/>
          <a:ln w="762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endParaRPr lang="en-US" altLang="en-US" sz="2800">
              <a:latin typeface="Arial" panose="020B0604020202020204" pitchFamily="34" charset="0"/>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1892300" y="1371600"/>
            <a:ext cx="54864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56323" name="Picture 3" descr="trans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725" y="0"/>
            <a:ext cx="9610725" cy="622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5444" name="Text Box 4"/>
          <p:cNvSpPr txBox="1">
            <a:spLocks noChangeArrowheads="1"/>
          </p:cNvSpPr>
          <p:nvPr/>
        </p:nvSpPr>
        <p:spPr bwMode="auto">
          <a:xfrm>
            <a:off x="5930900" y="4800600"/>
            <a:ext cx="3124200" cy="641350"/>
          </a:xfrm>
          <a:prstGeom prst="rect">
            <a:avLst/>
          </a:prstGeom>
          <a:noFill/>
          <a:ln>
            <a:noFill/>
          </a:ln>
          <a:effectLst/>
        </p:spPr>
        <p:txBody>
          <a:bodyPr wrap="square">
            <a:spAutoFit/>
          </a:bodyPr>
          <a:lstStyle/>
          <a:p>
            <a:pPr algn="ctr">
              <a:spcBef>
                <a:spcPct val="50000"/>
              </a:spcBef>
              <a:defRPr/>
            </a:pPr>
            <a:r>
              <a:rPr lang="en-US" sz="3600" dirty="0">
                <a:solidFill>
                  <a:schemeClr val="bg1"/>
                </a:solidFill>
                <a:latin typeface="Arial" charset="0"/>
              </a:rPr>
              <a:t>Thinner</a:t>
            </a:r>
          </a:p>
        </p:txBody>
      </p:sp>
      <p:sp>
        <p:nvSpPr>
          <p:cNvPr id="56325" name="Oval 5"/>
          <p:cNvSpPr>
            <a:spLocks noChangeArrowheads="1"/>
          </p:cNvSpPr>
          <p:nvPr/>
        </p:nvSpPr>
        <p:spPr bwMode="auto">
          <a:xfrm>
            <a:off x="3111500" y="2019300"/>
            <a:ext cx="2590800" cy="1676400"/>
          </a:xfrm>
          <a:prstGeom prst="ellipse">
            <a:avLst/>
          </a:prstGeom>
          <a:noFill/>
          <a:ln w="762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endParaRPr lang="en-US" altLang="en-US" sz="2800">
              <a:latin typeface="Arial" panose="020B0604020202020204" pitchFamily="34" charset="0"/>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1054100" y="1371600"/>
            <a:ext cx="71628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58371" name="Picture 3" descr="trans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601200" cy="666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2" name="Oval 4"/>
          <p:cNvSpPr>
            <a:spLocks noChangeArrowheads="1"/>
          </p:cNvSpPr>
          <p:nvPr/>
        </p:nvSpPr>
        <p:spPr bwMode="auto">
          <a:xfrm>
            <a:off x="3873500" y="1104900"/>
            <a:ext cx="3048000" cy="1676400"/>
          </a:xfrm>
          <a:prstGeom prst="ellipse">
            <a:avLst/>
          </a:prstGeom>
          <a:noFill/>
          <a:ln w="762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ChangeArrowheads="1"/>
          </p:cNvSpPr>
          <p:nvPr/>
        </p:nvSpPr>
        <p:spPr bwMode="auto">
          <a:xfrm>
            <a:off x="1727200" y="1371600"/>
            <a:ext cx="58166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60419" name="Picture 3" descr="trans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0"/>
            <a:ext cx="9753600" cy="649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0" name="Oval 4"/>
          <p:cNvSpPr>
            <a:spLocks noChangeArrowheads="1"/>
          </p:cNvSpPr>
          <p:nvPr/>
        </p:nvSpPr>
        <p:spPr bwMode="auto">
          <a:xfrm>
            <a:off x="3797300" y="2705100"/>
            <a:ext cx="3048000" cy="1676400"/>
          </a:xfrm>
          <a:prstGeom prst="ellipse">
            <a:avLst/>
          </a:prstGeom>
          <a:noFill/>
          <a:ln w="762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60421" name="Oval 5"/>
          <p:cNvSpPr>
            <a:spLocks noChangeArrowheads="1"/>
          </p:cNvSpPr>
          <p:nvPr/>
        </p:nvSpPr>
        <p:spPr bwMode="auto">
          <a:xfrm>
            <a:off x="520700" y="1257300"/>
            <a:ext cx="3048000" cy="1524000"/>
          </a:xfrm>
          <a:prstGeom prst="ellipse">
            <a:avLst/>
          </a:prstGeom>
          <a:noFill/>
          <a:ln w="762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ChangeArrowheads="1"/>
          </p:cNvSpPr>
          <p:nvPr/>
        </p:nvSpPr>
        <p:spPr bwMode="auto">
          <a:xfrm>
            <a:off x="863600" y="546100"/>
            <a:ext cx="61214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62468" name="Rectangle 4"/>
          <p:cNvSpPr>
            <a:spLocks noChangeArrowheads="1"/>
          </p:cNvSpPr>
          <p:nvPr/>
        </p:nvSpPr>
        <p:spPr bwMode="auto">
          <a:xfrm>
            <a:off x="1473200" y="1765300"/>
            <a:ext cx="7112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62469" name="Rectangle 5"/>
          <p:cNvSpPr>
            <a:spLocks noChangeArrowheads="1"/>
          </p:cNvSpPr>
          <p:nvPr/>
        </p:nvSpPr>
        <p:spPr bwMode="auto">
          <a:xfrm>
            <a:off x="2324100" y="3162300"/>
            <a:ext cx="6591300"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6247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8178" y="3009900"/>
            <a:ext cx="2833687"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42759" name="Rectangle 7"/>
          <p:cNvSpPr>
            <a:spLocks noGrp="1" noChangeArrowheads="1"/>
          </p:cNvSpPr>
          <p:nvPr>
            <p:ph type="title"/>
          </p:nvPr>
        </p:nvSpPr>
        <p:spPr/>
        <p:txBody>
          <a:bodyPr/>
          <a:lstStyle/>
          <a:p>
            <a:pPr>
              <a:defRPr/>
            </a:pPr>
            <a:r>
              <a:rPr lang="en-US" dirty="0">
                <a:latin typeface="Arial" charset="0"/>
              </a:rPr>
              <a:t>ADDITIVES</a:t>
            </a:r>
          </a:p>
        </p:txBody>
      </p:sp>
      <p:sp>
        <p:nvSpPr>
          <p:cNvPr id="842760" name="Rectangle 8"/>
          <p:cNvSpPr>
            <a:spLocks noGrp="1" noChangeArrowheads="1"/>
          </p:cNvSpPr>
          <p:nvPr>
            <p:ph sz="half" idx="1"/>
          </p:nvPr>
        </p:nvSpPr>
        <p:spPr>
          <a:xfrm>
            <a:off x="834032" y="1422401"/>
            <a:ext cx="5254625" cy="3733800"/>
          </a:xfrm>
        </p:spPr>
        <p:txBody>
          <a:bodyPr/>
          <a:lstStyle/>
          <a:p>
            <a:pPr>
              <a:buFontTx/>
              <a:buNone/>
              <a:defRPr/>
            </a:pPr>
            <a:r>
              <a:rPr lang="en-US" sz="2800" dirty="0">
                <a:latin typeface="Arial" charset="0"/>
              </a:rPr>
              <a:t>Material Introduced For:</a:t>
            </a:r>
          </a:p>
          <a:p>
            <a:pPr>
              <a:defRPr/>
            </a:pPr>
            <a:r>
              <a:rPr lang="en-US" sz="2800" dirty="0">
                <a:latin typeface="Arial" charset="0"/>
              </a:rPr>
              <a:t>Specific Effect on either </a:t>
            </a:r>
          </a:p>
          <a:p>
            <a:pPr marL="0" indent="0">
              <a:buFontTx/>
              <a:buNone/>
              <a:defRPr/>
            </a:pPr>
            <a:r>
              <a:rPr lang="en-US" sz="2800" dirty="0">
                <a:latin typeface="Arial" charset="0"/>
              </a:rPr>
              <a:t>    Wet or Dry Film </a:t>
            </a:r>
          </a:p>
          <a:p>
            <a:pPr>
              <a:defRPr/>
            </a:pPr>
            <a:r>
              <a:rPr lang="en-US" sz="2800" dirty="0">
                <a:latin typeface="Arial" charset="0"/>
              </a:rPr>
              <a:t>Less than 5% of total coating mass</a:t>
            </a:r>
          </a:p>
          <a:p>
            <a:pPr>
              <a:defRPr/>
            </a:pPr>
            <a:r>
              <a:rPr lang="en-US" sz="2800" dirty="0">
                <a:latin typeface="Arial" charset="0"/>
              </a:rPr>
              <a:t>May or May Not Evaporate</a:t>
            </a:r>
          </a:p>
          <a:p>
            <a:pPr marL="0" indent="0">
              <a:buFontTx/>
              <a:buNone/>
              <a:defRPr/>
            </a:pPr>
            <a:r>
              <a:rPr lang="en-US" sz="2800" dirty="0">
                <a:latin typeface="Arial" charset="0"/>
              </a:rPr>
              <a:t>    with solvent</a:t>
            </a:r>
          </a:p>
          <a:p>
            <a:pPr>
              <a:defRPr/>
            </a:pPr>
            <a:endParaRPr lang="en-US" b="1" dirty="0">
              <a:solidFill>
                <a:srgbClr val="FFFF00"/>
              </a:solidFill>
              <a:effectLst>
                <a:outerShdw blurRad="38100" dist="38100" dir="2700000" algn="tl">
                  <a:srgbClr val="000000"/>
                </a:outerShdw>
              </a:effectLst>
              <a:latin typeface="Arial" charset="0"/>
            </a:endParaRPr>
          </a:p>
          <a:p>
            <a:pPr>
              <a:defRPr/>
            </a:pPr>
            <a:endParaRPr lang="en-US" b="1" dirty="0">
              <a:solidFill>
                <a:srgbClr val="FFFF00"/>
              </a:solidFill>
              <a:effectLst>
                <a:outerShdw blurRad="38100" dist="38100" dir="2700000" algn="tl">
                  <a:srgbClr val="000000"/>
                </a:outerShdw>
              </a:effectLst>
              <a:latin typeface="Arial" charset="0"/>
            </a:endParaRPr>
          </a:p>
          <a:p>
            <a:pPr>
              <a:defRPr/>
            </a:pPr>
            <a:endParaRPr lang="en-US" sz="3200" b="1" dirty="0">
              <a:solidFill>
                <a:srgbClr val="FFFF00"/>
              </a:solidFill>
              <a:effectLst>
                <a:outerShdw blurRad="38100" dist="38100" dir="2700000" algn="tl">
                  <a:srgbClr val="000000"/>
                </a:outerShdw>
              </a:effectLst>
              <a:latin typeface="Arial" charset="0"/>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2324100"/>
            <a:ext cx="7924800" cy="990600"/>
          </a:xfrm>
        </p:spPr>
        <p:txBody>
          <a:bodyPr/>
          <a:lstStyle/>
          <a:p>
            <a:r>
              <a:rPr lang="en-US" sz="4800" dirty="0">
                <a:latin typeface="Arial" panose="020B0604020202020204" pitchFamily="34" charset="0"/>
                <a:cs typeface="Arial" panose="020B0604020202020204" pitchFamily="34" charset="0"/>
              </a:rPr>
              <a:t>Poll Questions 1 &amp; 2</a:t>
            </a:r>
          </a:p>
        </p:txBody>
      </p:sp>
    </p:spTree>
    <p:extLst>
      <p:ext uri="{BB962C8B-B14F-4D97-AF65-F5344CB8AC3E}">
        <p14:creationId xmlns:p14="http://schemas.microsoft.com/office/powerpoint/2010/main" val="33821701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8" name="Rectangle 1030"/>
          <p:cNvSpPr>
            <a:spLocks noGrp="1" noChangeArrowheads="1"/>
          </p:cNvSpPr>
          <p:nvPr>
            <p:ph type="title"/>
          </p:nvPr>
        </p:nvSpPr>
        <p:spPr>
          <a:xfrm>
            <a:off x="444500" y="174625"/>
            <a:ext cx="7924800" cy="990600"/>
          </a:xfrm>
        </p:spPr>
        <p:txBody>
          <a:bodyPr>
            <a:normAutofit fontScale="90000"/>
          </a:bodyPr>
          <a:lstStyle/>
          <a:p>
            <a:pPr>
              <a:defRPr/>
            </a:pPr>
            <a:r>
              <a:rPr lang="en-US" sz="4000" dirty="0">
                <a:latin typeface="Arial" charset="0"/>
              </a:rPr>
              <a:t>VOC Control Strategies for Coatings</a:t>
            </a:r>
          </a:p>
        </p:txBody>
      </p:sp>
      <p:sp>
        <p:nvSpPr>
          <p:cNvPr id="79876" name="Rectangle 1028"/>
          <p:cNvSpPr>
            <a:spLocks noGrp="1" noChangeArrowheads="1"/>
          </p:cNvSpPr>
          <p:nvPr>
            <p:ph type="body" idx="4294967295"/>
          </p:nvPr>
        </p:nvSpPr>
        <p:spPr>
          <a:xfrm>
            <a:off x="1130300" y="1165225"/>
            <a:ext cx="7924800" cy="4635500"/>
          </a:xfrm>
        </p:spPr>
        <p:txBody>
          <a:bodyPr wrap="none" lIns="19050" tIns="26988" rIns="19050" bIns="26988">
            <a:noAutofit/>
          </a:bodyPr>
          <a:lstStyle/>
          <a:p>
            <a:pPr marL="0" indent="0">
              <a:lnSpc>
                <a:spcPts val="3300"/>
              </a:lnSpc>
              <a:spcBef>
                <a:spcPts val="0"/>
              </a:spcBef>
              <a:spcAft>
                <a:spcPts val="1800"/>
              </a:spcAft>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Use Reduction</a:t>
            </a:r>
          </a:p>
          <a:p>
            <a:pPr marL="0" indent="0">
              <a:lnSpc>
                <a:spcPts val="2800"/>
              </a:lnSpc>
              <a:spcBef>
                <a:spcPts val="60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	• Use of Exempt Solvents</a:t>
            </a:r>
          </a:p>
          <a:p>
            <a:pPr marL="0" indent="0">
              <a:lnSpc>
                <a:spcPts val="2800"/>
              </a:lnSpc>
              <a:spcBef>
                <a:spcPts val="60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	• Use of Water-Borne Products</a:t>
            </a:r>
          </a:p>
          <a:p>
            <a:pPr marL="0" indent="0">
              <a:lnSpc>
                <a:spcPts val="2800"/>
              </a:lnSpc>
              <a:spcBef>
                <a:spcPts val="60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	• Increased Solids Contents</a:t>
            </a:r>
          </a:p>
          <a:p>
            <a:pPr marL="0" indent="0">
              <a:lnSpc>
                <a:spcPts val="2800"/>
              </a:lnSpc>
              <a:spcBef>
                <a:spcPts val="60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	• Increased Transfer Efficiency</a:t>
            </a:r>
          </a:p>
          <a:p>
            <a:pPr marL="0" indent="0">
              <a:lnSpc>
                <a:spcPts val="3300"/>
              </a:lnSpc>
              <a:spcBef>
                <a:spcPts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3600" dirty="0">
              <a:latin typeface="Arial" charset="0"/>
            </a:endParaRPr>
          </a:p>
          <a:p>
            <a:pPr marL="0" indent="0">
              <a:lnSpc>
                <a:spcPts val="3300"/>
              </a:lnSpc>
              <a:spcBef>
                <a:spcPts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Retrofit Control Devices</a:t>
            </a:r>
          </a:p>
          <a:p>
            <a:pPr marL="0" indent="0">
              <a:lnSpc>
                <a:spcPts val="2800"/>
              </a:lnSpc>
              <a:spcBef>
                <a:spcPts val="60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	• Capture and Reuse</a:t>
            </a:r>
          </a:p>
          <a:p>
            <a:pPr marL="0" indent="0">
              <a:lnSpc>
                <a:spcPts val="2800"/>
              </a:lnSpc>
              <a:spcBef>
                <a:spcPts val="60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	• Capture and Destroy</a:t>
            </a:r>
          </a:p>
        </p:txBody>
      </p:sp>
    </p:spTree>
  </p:cSld>
  <p:clrMapOvr>
    <a:overrideClrMapping bg1="lt1" tx1="dk1" bg2="lt2" tx2="dk2" accent1="accent1" accent2="accent2" accent3="accent3" accent4="accent4" accent5="accent5" accent6="accent6" hlink="hlink" folHlink="folHlink"/>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066" name="Rectangle 2"/>
          <p:cNvSpPr>
            <a:spLocks noGrp="1" noChangeArrowheads="1"/>
          </p:cNvSpPr>
          <p:nvPr>
            <p:ph type="title"/>
          </p:nvPr>
        </p:nvSpPr>
        <p:spPr>
          <a:xfrm>
            <a:off x="292100" y="571500"/>
            <a:ext cx="8680450" cy="990600"/>
          </a:xfrm>
        </p:spPr>
        <p:txBody>
          <a:bodyPr>
            <a:normAutofit fontScale="90000"/>
          </a:bodyPr>
          <a:lstStyle/>
          <a:p>
            <a:pPr>
              <a:defRPr/>
            </a:pPr>
            <a:r>
              <a:rPr lang="en-US" sz="4000" dirty="0">
                <a:latin typeface="Arial" charset="0"/>
              </a:rPr>
              <a:t>Rule Provisions: Automotive Refinishing and Metal Parts</a:t>
            </a:r>
          </a:p>
        </p:txBody>
      </p:sp>
      <p:sp>
        <p:nvSpPr>
          <p:cNvPr id="600067" name="Rectangle 3"/>
          <p:cNvSpPr>
            <a:spLocks noGrp="1" noChangeArrowheads="1"/>
          </p:cNvSpPr>
          <p:nvPr>
            <p:ph idx="1"/>
          </p:nvPr>
        </p:nvSpPr>
        <p:spPr>
          <a:xfrm>
            <a:off x="901700" y="1638300"/>
            <a:ext cx="8305800" cy="3733800"/>
          </a:xfrm>
        </p:spPr>
        <p:txBody>
          <a:bodyPr>
            <a:noAutofit/>
          </a:bodyPr>
          <a:lstStyle/>
          <a:p>
            <a:pPr>
              <a:defRPr/>
            </a:pPr>
            <a:r>
              <a:rPr lang="en-US" sz="4000" dirty="0">
                <a:latin typeface="Arial" charset="0"/>
              </a:rPr>
              <a:t>Transfer Efficiency (T.E.) Provision</a:t>
            </a:r>
          </a:p>
          <a:p>
            <a:pPr>
              <a:defRPr/>
            </a:pPr>
            <a:r>
              <a:rPr lang="en-US" sz="4000" dirty="0">
                <a:latin typeface="Arial" charset="0"/>
              </a:rPr>
              <a:t>Spray Booth Requirement (PM)</a:t>
            </a:r>
          </a:p>
          <a:p>
            <a:pPr>
              <a:defRPr/>
            </a:pPr>
            <a:r>
              <a:rPr lang="en-US" sz="4000" dirty="0">
                <a:latin typeface="Arial" charset="0"/>
              </a:rPr>
              <a:t>VOC Coating Content Limits</a:t>
            </a:r>
          </a:p>
          <a:p>
            <a:pPr>
              <a:defRPr/>
            </a:pPr>
            <a:r>
              <a:rPr lang="en-US" sz="4000" dirty="0">
                <a:latin typeface="Arial" charset="0"/>
              </a:rPr>
              <a:t>Open Container Limits</a:t>
            </a:r>
          </a:p>
          <a:p>
            <a:pPr>
              <a:defRPr/>
            </a:pPr>
            <a:r>
              <a:rPr lang="en-US" sz="4000" dirty="0">
                <a:latin typeface="Arial" charset="0"/>
              </a:rPr>
              <a:t>Clean Up</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3"/>
          <p:cNvSpPr>
            <a:spLocks noChangeArrowheads="1"/>
          </p:cNvSpPr>
          <p:nvPr/>
        </p:nvSpPr>
        <p:spPr bwMode="auto">
          <a:xfrm>
            <a:off x="1790700" y="2006600"/>
            <a:ext cx="74930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0246" name="Rectangle 6"/>
          <p:cNvSpPr>
            <a:spLocks noChangeArrowheads="1"/>
          </p:cNvSpPr>
          <p:nvPr/>
        </p:nvSpPr>
        <p:spPr bwMode="auto">
          <a:xfrm>
            <a:off x="452976" y="2035175"/>
            <a:ext cx="7493001" cy="2962349"/>
          </a:xfrm>
          <a:prstGeom prst="rect">
            <a:avLst/>
          </a:prstGeom>
          <a:noFill/>
          <a:ln>
            <a:noFill/>
          </a:ln>
          <a:effectLst/>
        </p:spPr>
        <p:txBody>
          <a:bodyPr wrap="square" lIns="90488" tIns="44450" rIns="90488" bIns="44450">
            <a:spAutoFit/>
          </a:bodyPr>
          <a:lstStyle/>
          <a:p>
            <a:pPr marL="571500" indent="-571500">
              <a:lnSpc>
                <a:spcPts val="2800"/>
              </a:lnSpc>
              <a:buFont typeface="Arial" panose="020B0604020202020204" pitchFamily="34" charset="0"/>
              <a:buChar char="•"/>
              <a:defRPr/>
            </a:pPr>
            <a:r>
              <a:rPr lang="en-US" sz="2800" dirty="0">
                <a:latin typeface="Arial" charset="0"/>
              </a:rPr>
              <a:t>Alveolar Injury Leading to Pulmonary Inflammation and Permanent Lung Damage</a:t>
            </a:r>
          </a:p>
          <a:p>
            <a:pPr marL="571500" indent="-571500">
              <a:lnSpc>
                <a:spcPts val="2800"/>
              </a:lnSpc>
              <a:buFont typeface="Arial" panose="020B0604020202020204" pitchFamily="34" charset="0"/>
              <a:buChar char="•"/>
              <a:defRPr/>
            </a:pPr>
            <a:r>
              <a:rPr lang="en-US" sz="2800" dirty="0">
                <a:latin typeface="Arial" charset="0"/>
              </a:rPr>
              <a:t>Respiratory Discomfort to Sensitive Populations</a:t>
            </a:r>
          </a:p>
          <a:p>
            <a:pPr marL="571500" indent="-571500">
              <a:lnSpc>
                <a:spcPts val="2800"/>
              </a:lnSpc>
              <a:buFont typeface="Arial" panose="020B0604020202020204" pitchFamily="34" charset="0"/>
              <a:buChar char="•"/>
              <a:defRPr/>
            </a:pPr>
            <a:r>
              <a:rPr lang="en-US" sz="2800" dirty="0">
                <a:latin typeface="Arial" charset="0"/>
              </a:rPr>
              <a:t>$330 Million in Crop Damage Each Year</a:t>
            </a:r>
          </a:p>
          <a:p>
            <a:pPr marL="571500" indent="-571500">
              <a:lnSpc>
                <a:spcPts val="2800"/>
              </a:lnSpc>
              <a:buFont typeface="Arial" panose="020B0604020202020204" pitchFamily="34" charset="0"/>
              <a:buChar char="•"/>
              <a:defRPr/>
            </a:pPr>
            <a:r>
              <a:rPr lang="en-US" sz="2800" dirty="0">
                <a:latin typeface="Arial" charset="0"/>
              </a:rPr>
              <a:t>Damage &amp; Failure of Paints and  Rubber Parts</a:t>
            </a:r>
          </a:p>
        </p:txBody>
      </p:sp>
      <p:sp>
        <p:nvSpPr>
          <p:cNvPr id="9221" name="Rectangle 8"/>
          <p:cNvSpPr>
            <a:spLocks noGrp="1" noChangeArrowheads="1"/>
          </p:cNvSpPr>
          <p:nvPr>
            <p:ph type="title"/>
          </p:nvPr>
        </p:nvSpPr>
        <p:spPr>
          <a:xfrm>
            <a:off x="368300" y="317500"/>
            <a:ext cx="6007100" cy="990600"/>
          </a:xfrm>
        </p:spPr>
        <p:txBody>
          <a:bodyPr/>
          <a:lstStyle/>
          <a:p>
            <a:r>
              <a:rPr lang="en-US" altLang="en-US" sz="4800" b="1" dirty="0">
                <a:latin typeface="Arial" panose="020B0604020202020204" pitchFamily="34" charset="0"/>
              </a:rPr>
              <a:t>Why Are We Here?</a:t>
            </a:r>
          </a:p>
        </p:txBody>
      </p:sp>
      <p:sp>
        <p:nvSpPr>
          <p:cNvPr id="10245" name="Rectangle 5"/>
          <p:cNvSpPr>
            <a:spLocks noChangeArrowheads="1"/>
          </p:cNvSpPr>
          <p:nvPr/>
        </p:nvSpPr>
        <p:spPr bwMode="auto">
          <a:xfrm>
            <a:off x="1069975" y="1181100"/>
            <a:ext cx="4603750" cy="825500"/>
          </a:xfrm>
          <a:prstGeom prst="rect">
            <a:avLst/>
          </a:prstGeom>
          <a:noFill/>
          <a:ln>
            <a:noFill/>
          </a:ln>
          <a:effectLst/>
        </p:spPr>
        <p:txBody>
          <a:bodyPr wrap="none" lIns="90488" tIns="44450" rIns="90488" bIns="44450">
            <a:spAutoFit/>
          </a:bodyPr>
          <a:lstStyle/>
          <a:p>
            <a:pPr>
              <a:lnSpc>
                <a:spcPts val="5700"/>
              </a:lnSpc>
              <a:defRPr/>
            </a:pPr>
            <a:r>
              <a:rPr lang="en-US" sz="4800" dirty="0">
                <a:latin typeface="Arial" charset="0"/>
              </a:rPr>
              <a:t>Ozone Causes</a:t>
            </a:r>
            <a:r>
              <a:rPr lang="en-US" sz="4800" dirty="0">
                <a:solidFill>
                  <a:schemeClr val="bg1"/>
                </a:solidFill>
                <a:latin typeface="Arial" charset="0"/>
              </a:rPr>
              <a:t>:</a:t>
            </a:r>
          </a:p>
        </p:txBody>
      </p:sp>
    </p:spTree>
  </p:cSld>
  <p:clrMapOvr>
    <a:overrideClrMapping bg1="lt1" tx1="dk1" bg2="lt2" tx2="dk2" accent1="accent1" accent2="accent2" accent3="accent3" accent4="accent4" accent5="accent5" accent6="accent6" hlink="hlink" folHlink="folHlink"/>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866" name="Rectangle 2"/>
          <p:cNvSpPr>
            <a:spLocks noGrp="1" noChangeArrowheads="1"/>
          </p:cNvSpPr>
          <p:nvPr>
            <p:ph type="title"/>
          </p:nvPr>
        </p:nvSpPr>
        <p:spPr/>
        <p:txBody>
          <a:bodyPr>
            <a:normAutofit/>
          </a:bodyPr>
          <a:lstStyle/>
          <a:p>
            <a:pPr>
              <a:defRPr/>
            </a:pPr>
            <a:r>
              <a:rPr lang="en-US" sz="4000" dirty="0">
                <a:latin typeface="Arial" charset="0"/>
              </a:rPr>
              <a:t>Coating Type Formulations</a:t>
            </a:r>
          </a:p>
        </p:txBody>
      </p:sp>
      <p:sp>
        <p:nvSpPr>
          <p:cNvPr id="676868" name="Rectangle 4"/>
          <p:cNvSpPr>
            <a:spLocks noGrp="1" noChangeArrowheads="1"/>
          </p:cNvSpPr>
          <p:nvPr>
            <p:ph type="body" idx="4294967295"/>
          </p:nvPr>
        </p:nvSpPr>
        <p:spPr>
          <a:xfrm>
            <a:off x="222250" y="1521620"/>
            <a:ext cx="8826500" cy="4381499"/>
          </a:xfrm>
        </p:spPr>
        <p:txBody>
          <a:bodyPr>
            <a:normAutofit lnSpcReduction="10000"/>
          </a:bodyPr>
          <a:lstStyle/>
          <a:p>
            <a:pPr>
              <a:lnSpc>
                <a:spcPct val="90000"/>
              </a:lnSpc>
              <a:buFontTx/>
              <a:buNone/>
              <a:defRPr/>
            </a:pPr>
            <a:r>
              <a:rPr lang="en-US" sz="2400" dirty="0">
                <a:latin typeface="Arial" panose="020B0604020202020204" pitchFamily="34" charset="0"/>
                <a:cs typeface="Arial" panose="020B0604020202020204" pitchFamily="34" charset="0"/>
              </a:rPr>
              <a:t>Coating 	           % Organic       % Water           %Solids*</a:t>
            </a:r>
          </a:p>
          <a:p>
            <a:pPr>
              <a:lnSpc>
                <a:spcPct val="90000"/>
              </a:lnSpc>
              <a:buFontTx/>
              <a:buNone/>
              <a:defRPr/>
            </a:pPr>
            <a:r>
              <a:rPr lang="en-US" sz="2400" dirty="0">
                <a:latin typeface="Arial" panose="020B0604020202020204" pitchFamily="34" charset="0"/>
                <a:cs typeface="Arial" panose="020B0604020202020204" pitchFamily="34" charset="0"/>
              </a:rPr>
              <a:t>	                              Solvent							      						      </a:t>
            </a:r>
          </a:p>
          <a:p>
            <a:pPr>
              <a:lnSpc>
                <a:spcPct val="90000"/>
              </a:lnSpc>
              <a:buFontTx/>
              <a:buNone/>
              <a:defRPr/>
            </a:pPr>
            <a:endParaRPr lang="en-US" sz="2400" dirty="0">
              <a:latin typeface="Arial" panose="020B0604020202020204" pitchFamily="34" charset="0"/>
              <a:cs typeface="Arial" panose="020B0604020202020204" pitchFamily="34" charset="0"/>
            </a:endParaRPr>
          </a:p>
          <a:p>
            <a:pPr>
              <a:lnSpc>
                <a:spcPct val="90000"/>
              </a:lnSpc>
              <a:buFontTx/>
              <a:buNone/>
              <a:defRPr/>
            </a:pPr>
            <a:r>
              <a:rPr lang="en-US" sz="2800" dirty="0">
                <a:latin typeface="Arial" panose="020B0604020202020204" pitchFamily="34" charset="0"/>
                <a:cs typeface="Arial" panose="020B0604020202020204" pitchFamily="34" charset="0"/>
              </a:rPr>
              <a:t>Solvent-Borne	 ~75 		 0                 ~ 25</a:t>
            </a:r>
          </a:p>
          <a:p>
            <a:pPr>
              <a:lnSpc>
                <a:spcPct val="90000"/>
              </a:lnSpc>
              <a:buFontTx/>
              <a:buNone/>
              <a:defRPr/>
            </a:pPr>
            <a:r>
              <a:rPr lang="en-US" sz="2800" dirty="0">
                <a:latin typeface="Arial" panose="020B0604020202020204" pitchFamily="34" charset="0"/>
                <a:cs typeface="Arial" panose="020B0604020202020204" pitchFamily="34" charset="0"/>
              </a:rPr>
              <a:t>High-Solids		&lt; 40	        0               60 - 80</a:t>
            </a:r>
          </a:p>
          <a:p>
            <a:pPr>
              <a:lnSpc>
                <a:spcPct val="90000"/>
              </a:lnSpc>
              <a:buFontTx/>
              <a:buNone/>
              <a:defRPr/>
            </a:pPr>
            <a:r>
              <a:rPr lang="en-US" sz="2800" dirty="0">
                <a:latin typeface="Arial" panose="020B0604020202020204" pitchFamily="34" charset="0"/>
                <a:cs typeface="Arial" panose="020B0604020202020204" pitchFamily="34" charset="0"/>
              </a:rPr>
              <a:t>Waterborne		0 - 20	      &lt; 80             50 - 100</a:t>
            </a:r>
          </a:p>
          <a:p>
            <a:pPr>
              <a:lnSpc>
                <a:spcPct val="90000"/>
              </a:lnSpc>
              <a:buFontTx/>
              <a:buNone/>
              <a:defRPr/>
            </a:pPr>
            <a:r>
              <a:rPr lang="en-US" sz="2800" dirty="0">
                <a:latin typeface="Arial" panose="020B0604020202020204" pitchFamily="34" charset="0"/>
                <a:cs typeface="Arial" panose="020B0604020202020204" pitchFamily="34" charset="0"/>
              </a:rPr>
              <a:t>Powder Coats	0 - 5		 0 	           &gt; 95</a:t>
            </a:r>
          </a:p>
          <a:p>
            <a:pPr>
              <a:lnSpc>
                <a:spcPct val="90000"/>
              </a:lnSpc>
              <a:buFontTx/>
              <a:buNone/>
              <a:defRPr/>
            </a:pPr>
            <a:endParaRPr lang="en-US" sz="2800" dirty="0">
              <a:latin typeface="Arial" panose="020B0604020202020204" pitchFamily="34" charset="0"/>
              <a:cs typeface="Arial" panose="020B0604020202020204" pitchFamily="34" charset="0"/>
            </a:endParaRPr>
          </a:p>
          <a:p>
            <a:pPr>
              <a:lnSpc>
                <a:spcPct val="90000"/>
              </a:lnSpc>
              <a:buFontTx/>
              <a:buNone/>
              <a:defRPr/>
            </a:pPr>
            <a:r>
              <a:rPr lang="en-US" sz="1200" dirty="0">
                <a:latin typeface="Arial" panose="020B0604020202020204" pitchFamily="34" charset="0"/>
                <a:cs typeface="Arial" panose="020B0604020202020204" pitchFamily="34" charset="0"/>
              </a:rPr>
              <a:t>* Solids Include:  Binders, Pigments &amp; Additives</a:t>
            </a:r>
            <a:r>
              <a:rPr lang="en-US" sz="2400" dirty="0">
                <a:latin typeface="Arial" panose="020B0604020202020204" pitchFamily="34" charset="0"/>
                <a:cs typeface="Arial" panose="020B0604020202020204" pitchFamily="34" charset="0"/>
              </a:rPr>
              <a:t>	</a:t>
            </a:r>
            <a:r>
              <a:rPr lang="en-US" sz="2400" dirty="0"/>
              <a:t>	</a:t>
            </a:r>
          </a:p>
        </p:txBody>
      </p:sp>
      <p:sp>
        <p:nvSpPr>
          <p:cNvPr id="68612" name="Line 6"/>
          <p:cNvSpPr>
            <a:spLocks noChangeShapeType="1"/>
          </p:cNvSpPr>
          <p:nvPr/>
        </p:nvSpPr>
        <p:spPr bwMode="auto">
          <a:xfrm>
            <a:off x="0" y="2476500"/>
            <a:ext cx="9271000" cy="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60" name="Rectangle 5"/>
          <p:cNvSpPr>
            <a:spLocks noGrp="1" noChangeArrowheads="1"/>
          </p:cNvSpPr>
          <p:nvPr>
            <p:ph type="title"/>
          </p:nvPr>
        </p:nvSpPr>
        <p:spPr>
          <a:xfrm>
            <a:off x="673100" y="571500"/>
            <a:ext cx="6870700" cy="990600"/>
          </a:xfrm>
        </p:spPr>
        <p:txBody>
          <a:bodyPr/>
          <a:lstStyle/>
          <a:p>
            <a:r>
              <a:rPr lang="en-US" altLang="en-US" sz="4800" dirty="0">
                <a:latin typeface="Arial" panose="020B0604020202020204" pitchFamily="34" charset="0"/>
              </a:rPr>
              <a:t>Exempt Solvents*</a:t>
            </a:r>
            <a:endParaRPr lang="en-US" altLang="en-US" dirty="0"/>
          </a:p>
        </p:txBody>
      </p:sp>
      <p:sp>
        <p:nvSpPr>
          <p:cNvPr id="81924" name="Rectangle 4"/>
          <p:cNvSpPr>
            <a:spLocks noGrp="1" noChangeArrowheads="1"/>
          </p:cNvSpPr>
          <p:nvPr>
            <p:ph idx="1"/>
          </p:nvPr>
        </p:nvSpPr>
        <p:spPr>
          <a:xfrm>
            <a:off x="825500" y="1866900"/>
            <a:ext cx="7924800" cy="3213100"/>
          </a:xfrm>
        </p:spPr>
        <p:txBody>
          <a:bodyPr wrap="none" lIns="19050" tIns="26988" rIns="19050" bIns="26988">
            <a:noAutofit/>
          </a:bodyPr>
          <a:lstStyle/>
          <a:p>
            <a:pPr>
              <a:lnSpc>
                <a:spcPts val="2800"/>
              </a:lnSpc>
              <a:spcBef>
                <a:spcPct val="0"/>
              </a:spcBef>
              <a:spcAft>
                <a:spcPts val="1200"/>
              </a:spcAft>
              <a:buClr>
                <a:schemeClr val="tx1"/>
              </a:buCl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800" dirty="0">
                <a:latin typeface="Arial" charset="0"/>
              </a:rPr>
              <a:t>Vary by Agency Definition</a:t>
            </a:r>
          </a:p>
          <a:p>
            <a:pPr>
              <a:lnSpc>
                <a:spcPts val="2800"/>
              </a:lnSpc>
              <a:spcBef>
                <a:spcPct val="0"/>
              </a:spcBef>
              <a:buClr>
                <a:schemeClr val="tx1"/>
              </a:buCl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800" dirty="0">
                <a:latin typeface="Arial" charset="0"/>
              </a:rPr>
              <a:t>Have a Variety of Human Health Effects </a:t>
            </a:r>
          </a:p>
          <a:p>
            <a:pPr marL="0" indent="0">
              <a:lnSpc>
                <a:spcPts val="2800"/>
              </a:lnSpc>
              <a:spcBef>
                <a:spcPct val="0"/>
              </a:spcBef>
              <a:buClr>
                <a:schemeClr val="tx1"/>
              </a:buClr>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800" dirty="0">
                <a:latin typeface="Arial" charset="0"/>
              </a:rPr>
              <a:t>Including Anesthesia and Intoxication</a:t>
            </a:r>
          </a:p>
          <a:p>
            <a:pPr>
              <a:lnSpc>
                <a:spcPts val="2800"/>
              </a:lnSpc>
              <a:spcBef>
                <a:spcPts val="1200"/>
              </a:spcBef>
              <a:buClr>
                <a:schemeClr val="tx1"/>
              </a:buCl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800" dirty="0">
                <a:latin typeface="Arial" charset="0"/>
              </a:rPr>
              <a:t>Stratospheric Ozone Depletion</a:t>
            </a:r>
          </a:p>
          <a:p>
            <a:pPr>
              <a:lnSpc>
                <a:spcPts val="2800"/>
              </a:lnSpc>
              <a:spcBef>
                <a:spcPts val="1200"/>
              </a:spcBef>
              <a:buClr>
                <a:schemeClr val="tx1"/>
              </a:buCl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800" dirty="0">
                <a:latin typeface="Arial" charset="0"/>
              </a:rPr>
              <a:t>Sometimes Incompatible with Aluminum or Water</a:t>
            </a:r>
          </a:p>
          <a:p>
            <a:pPr marL="0" indent="0">
              <a:lnSpc>
                <a:spcPts val="2800"/>
              </a:lnSpc>
              <a:spcBef>
                <a:spcPts val="1200"/>
              </a:spcBef>
              <a:buClr>
                <a:schemeClr val="tx1"/>
              </a:buClr>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800" dirty="0">
                <a:latin typeface="Arial" charset="0"/>
              </a:rPr>
              <a:t>*Negligibly Photochemically Reactivity</a:t>
            </a:r>
          </a:p>
          <a:p>
            <a:pPr marL="0" indent="0">
              <a:lnSpc>
                <a:spcPts val="2800"/>
              </a:lnSpc>
              <a:spcBef>
                <a:spcPts val="1200"/>
              </a:spcBef>
              <a:buClr>
                <a:srgbClr val="FAFD00"/>
              </a:buClr>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800" dirty="0">
                <a:latin typeface="Arial" charset="0"/>
              </a:rPr>
              <a:t>        </a:t>
            </a:r>
          </a:p>
        </p:txBody>
      </p:sp>
    </p:spTree>
  </p:cSld>
  <p:clrMapOvr>
    <a:overrideClrMapping bg1="lt1" tx1="dk1" bg2="lt2" tx2="dk2" accent1="accent1" accent2="accent2" accent3="accent3" accent4="accent4" accent5="accent5" accent6="accent6" hlink="hlink" folHlink="folHlink"/>
  </p:clrMapOvr>
  <p:transition spd="slow"/>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976" name="Rectangle 8"/>
          <p:cNvSpPr>
            <a:spLocks noGrp="1" noChangeArrowheads="1"/>
          </p:cNvSpPr>
          <p:nvPr>
            <p:ph type="title"/>
          </p:nvPr>
        </p:nvSpPr>
        <p:spPr>
          <a:xfrm>
            <a:off x="749300" y="266700"/>
            <a:ext cx="7924800" cy="990600"/>
          </a:xfrm>
        </p:spPr>
        <p:txBody>
          <a:bodyPr/>
          <a:lstStyle/>
          <a:p>
            <a:pPr>
              <a:defRPr/>
            </a:pPr>
            <a:r>
              <a:rPr lang="en-US" dirty="0">
                <a:latin typeface="Arial" charset="0"/>
              </a:rPr>
              <a:t>Waterborne Coatings</a:t>
            </a:r>
          </a:p>
        </p:txBody>
      </p:sp>
      <p:sp>
        <p:nvSpPr>
          <p:cNvPr id="83972" name="Rectangle 4"/>
          <p:cNvSpPr>
            <a:spLocks noGrp="1" noChangeArrowheads="1"/>
          </p:cNvSpPr>
          <p:nvPr>
            <p:ph type="body" idx="4294967295"/>
          </p:nvPr>
        </p:nvSpPr>
        <p:spPr>
          <a:xfrm>
            <a:off x="1130300" y="1251679"/>
            <a:ext cx="7315200" cy="4356100"/>
          </a:xfrm>
        </p:spPr>
        <p:txBody>
          <a:bodyPr wrap="none" lIns="19050" tIns="26988" rIns="19050" bIns="26988">
            <a:normAutofit/>
          </a:bodyPr>
          <a:lstStyle/>
          <a:p>
            <a:pPr marL="0" indent="0">
              <a:lnSpc>
                <a:spcPts val="2800"/>
              </a:lnSpc>
              <a:spcBef>
                <a:spcPts val="12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Provide:</a:t>
            </a:r>
            <a:br>
              <a:rPr lang="en-US" sz="3200" dirty="0">
                <a:latin typeface="Arial" charset="0"/>
              </a:rPr>
            </a:br>
            <a:r>
              <a:rPr lang="en-US" sz="3200" dirty="0">
                <a:latin typeface="Arial" charset="0"/>
              </a:rPr>
              <a:t>	Solvent Penetration Protection</a:t>
            </a:r>
            <a:br>
              <a:rPr lang="en-US" sz="3200" dirty="0">
                <a:latin typeface="Arial" charset="0"/>
              </a:rPr>
            </a:br>
            <a:r>
              <a:rPr lang="en-US" sz="3200" dirty="0">
                <a:latin typeface="Arial" charset="0"/>
              </a:rPr>
              <a:t>	Low VOC</a:t>
            </a:r>
            <a:br>
              <a:rPr lang="en-US" sz="3200" dirty="0">
                <a:latin typeface="Arial" charset="0"/>
              </a:rPr>
            </a:br>
            <a:r>
              <a:rPr lang="en-US" sz="3200" dirty="0">
                <a:latin typeface="Arial" charset="0"/>
              </a:rPr>
              <a:t>		Reduced Fire Insurance</a:t>
            </a:r>
            <a:br>
              <a:rPr lang="en-US" sz="3200" dirty="0">
                <a:latin typeface="Arial" charset="0"/>
              </a:rPr>
            </a:br>
            <a:r>
              <a:rPr lang="en-US" sz="3200" dirty="0">
                <a:latin typeface="Arial" charset="0"/>
              </a:rPr>
              <a:t>		Easy Clean-up</a:t>
            </a:r>
          </a:p>
          <a:p>
            <a:pPr marL="0" indent="0">
              <a:lnSpc>
                <a:spcPts val="2800"/>
              </a:lnSpc>
              <a:spcBef>
                <a:spcPts val="12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Require:</a:t>
            </a:r>
            <a:br>
              <a:rPr lang="en-US" sz="3200" dirty="0">
                <a:latin typeface="Arial" charset="0"/>
              </a:rPr>
            </a:br>
            <a:r>
              <a:rPr lang="en-US" sz="3200" dirty="0">
                <a:latin typeface="Arial" charset="0"/>
              </a:rPr>
              <a:t>	Careful Surface Prep</a:t>
            </a:r>
            <a:br>
              <a:rPr lang="en-US" sz="3200" dirty="0">
                <a:latin typeface="Arial" charset="0"/>
              </a:rPr>
            </a:br>
            <a:r>
              <a:rPr lang="en-US" sz="3200" dirty="0">
                <a:latin typeface="Arial" charset="0"/>
              </a:rPr>
              <a:t>	Temp. &amp; Humidity Control While Curing</a:t>
            </a:r>
            <a:br>
              <a:rPr lang="en-US" sz="3200" dirty="0">
                <a:latin typeface="Arial" charset="0"/>
              </a:rPr>
            </a:br>
            <a:r>
              <a:rPr lang="en-US" sz="3200" dirty="0">
                <a:latin typeface="Arial" charset="0"/>
              </a:rPr>
              <a:t>	or Longer Drying Times</a:t>
            </a:r>
            <a:br>
              <a:rPr lang="en-US" sz="3200" dirty="0">
                <a:latin typeface="Arial" charset="0"/>
              </a:rPr>
            </a:br>
            <a:r>
              <a:rPr lang="en-US" sz="3200" dirty="0">
                <a:latin typeface="Arial" charset="0"/>
              </a:rPr>
              <a:t>	Stainless Steel Equipment</a:t>
            </a:r>
          </a:p>
        </p:txBody>
      </p:sp>
    </p:spTree>
  </p:cSld>
  <p:clrMapOvr>
    <a:overrideClrMapping bg1="lt1" tx1="dk1" bg2="lt2" tx2="dk2" accent1="accent1" accent2="accent2" accent3="accent3" accent4="accent4" accent5="accent5" accent6="accent6" hlink="hlink" folHlink="folHlink"/>
  </p:clrMapOvr>
  <p:transition spd="slow"/>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6021" name="Rectangle 5"/>
          <p:cNvSpPr>
            <a:spLocks noGrp="1" noChangeArrowheads="1"/>
          </p:cNvSpPr>
          <p:nvPr>
            <p:ph type="title"/>
          </p:nvPr>
        </p:nvSpPr>
        <p:spPr/>
        <p:txBody>
          <a:bodyPr/>
          <a:lstStyle/>
          <a:p>
            <a:pPr>
              <a:defRPr/>
            </a:pPr>
            <a:r>
              <a:rPr lang="en-US" sz="4000" dirty="0">
                <a:latin typeface="Arial" charset="0"/>
              </a:rPr>
              <a:t>Difficulties for Waterborne Metallic Topcoats</a:t>
            </a:r>
          </a:p>
        </p:txBody>
      </p:sp>
      <p:sp>
        <p:nvSpPr>
          <p:cNvPr id="74756" name="Rectangle 4"/>
          <p:cNvSpPr>
            <a:spLocks noGrp="1" noChangeArrowheads="1"/>
          </p:cNvSpPr>
          <p:nvPr>
            <p:ph type="body" idx="4294967295"/>
          </p:nvPr>
        </p:nvSpPr>
        <p:spPr>
          <a:xfrm>
            <a:off x="774700" y="2095500"/>
            <a:ext cx="8496300" cy="1536700"/>
          </a:xfrm>
          <a:noFill/>
        </p:spPr>
        <p:txBody>
          <a:bodyPr wrap="none" lIns="19050" tIns="26988" rIns="19050" bIns="26988"/>
          <a:lstStyle/>
          <a:p>
            <a:pPr marL="0" indent="0">
              <a:lnSpc>
                <a:spcPts val="4300"/>
              </a:lnSpc>
              <a:spcBef>
                <a:spcPct val="0"/>
              </a:spcBef>
              <a:buClr>
                <a:srgbClr val="000000"/>
              </a:buClr>
              <a:tabLst>
                <a:tab pos="457200" algn="l"/>
                <a:tab pos="914400" algn="l"/>
                <a:tab pos="1371600" algn="l"/>
                <a:tab pos="1828800" algn="l"/>
                <a:tab pos="2286000" algn="l"/>
                <a:tab pos="2743200" algn="l"/>
                <a:tab pos="3200400" algn="l"/>
                <a:tab pos="3657600" algn="l"/>
                <a:tab pos="4572000" algn="l"/>
                <a:tab pos="5486400" algn="l"/>
                <a:tab pos="6400800" algn="l"/>
              </a:tabLst>
            </a:pPr>
            <a:r>
              <a:rPr lang="en-US" altLang="en-US" sz="3600" dirty="0">
                <a:latin typeface="Arial" panose="020B0604020202020204" pitchFamily="34" charset="0"/>
              </a:rPr>
              <a:t>Hydrogen Evolution</a:t>
            </a:r>
          </a:p>
          <a:p>
            <a:pPr marL="0" indent="0">
              <a:lnSpc>
                <a:spcPts val="4300"/>
              </a:lnSpc>
              <a:spcBef>
                <a:spcPts val="2500"/>
              </a:spcBef>
              <a:buClr>
                <a:srgbClr val="000000"/>
              </a:buClr>
              <a:tabLst>
                <a:tab pos="457200" algn="l"/>
                <a:tab pos="914400" algn="l"/>
                <a:tab pos="1371600" algn="l"/>
                <a:tab pos="1828800" algn="l"/>
                <a:tab pos="2286000" algn="l"/>
                <a:tab pos="2743200" algn="l"/>
                <a:tab pos="3200400" algn="l"/>
                <a:tab pos="3657600" algn="l"/>
                <a:tab pos="4572000" algn="l"/>
                <a:tab pos="5486400" algn="l"/>
                <a:tab pos="6400800" algn="l"/>
              </a:tabLst>
            </a:pPr>
            <a:r>
              <a:rPr lang="en-US" altLang="en-US" sz="3600" dirty="0">
                <a:latin typeface="Arial" panose="020B0604020202020204" pitchFamily="34" charset="0"/>
              </a:rPr>
              <a:t>Flake Orientation (Critical Dry Times)</a:t>
            </a:r>
          </a:p>
        </p:txBody>
      </p:sp>
    </p:spTree>
  </p:cSld>
  <p:clrMapOvr>
    <a:overrideClrMapping bg1="lt1" tx1="dk1" bg2="lt2" tx2="dk2" accent1="accent1" accent2="accent2" accent3="accent3" accent4="accent4" accent5="accent5" accent6="accent6" hlink="hlink" folHlink="folHlink"/>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9" name="Rectangle 3"/>
          <p:cNvSpPr>
            <a:spLocks noChangeArrowheads="1"/>
          </p:cNvSpPr>
          <p:nvPr/>
        </p:nvSpPr>
        <p:spPr bwMode="auto">
          <a:xfrm>
            <a:off x="215900" y="749300"/>
            <a:ext cx="5410200" cy="850900"/>
          </a:xfrm>
          <a:prstGeom prst="rect">
            <a:avLst/>
          </a:prstGeom>
          <a:noFill/>
          <a:ln>
            <a:noFill/>
          </a:ln>
          <a:effectLst/>
        </p:spPr>
        <p:txBody>
          <a:bodyPr wrap="none" lIns="19050" tIns="26988" rIns="19050" bIns="26988"/>
          <a:lstStyle/>
          <a:p>
            <a:pPr>
              <a:lnSpc>
                <a:spcPts val="5700"/>
              </a:lnSpc>
              <a:tabLst>
                <a:tab pos="914400" algn="l"/>
                <a:tab pos="1828800" algn="l"/>
                <a:tab pos="2743200" algn="l"/>
                <a:tab pos="3657600" algn="l"/>
                <a:tab pos="4572000" algn="l"/>
                <a:tab pos="5486400" algn="l"/>
                <a:tab pos="6400800" algn="l"/>
              </a:tabLst>
              <a:defRPr/>
            </a:pPr>
            <a:endParaRPr lang="en-US" sz="4800" b="1" dirty="0">
              <a:solidFill>
                <a:srgbClr val="55FFF4"/>
              </a:solidFill>
              <a:effectLst>
                <a:outerShdw blurRad="38100" dist="38100" dir="2700000" algn="tl">
                  <a:srgbClr val="000000"/>
                </a:outerShdw>
              </a:effectLst>
              <a:latin typeface="Arial" charset="0"/>
            </a:endParaRPr>
          </a:p>
        </p:txBody>
      </p:sp>
      <p:sp>
        <p:nvSpPr>
          <p:cNvPr id="562180" name="Rectangle 4"/>
          <p:cNvSpPr>
            <a:spLocks noChangeArrowheads="1"/>
          </p:cNvSpPr>
          <p:nvPr/>
        </p:nvSpPr>
        <p:spPr bwMode="auto">
          <a:xfrm>
            <a:off x="2197100" y="4914900"/>
            <a:ext cx="2946400" cy="838200"/>
          </a:xfrm>
          <a:prstGeom prst="rect">
            <a:avLst/>
          </a:prstGeom>
          <a:noFill/>
          <a:ln>
            <a:noFill/>
          </a:ln>
          <a:effectLst/>
        </p:spPr>
        <p:txBody>
          <a:bodyPr wrap="none" lIns="19050" tIns="26988" rIns="19050" bIns="26988"/>
          <a:lstStyle/>
          <a:p>
            <a:pPr>
              <a:lnSpc>
                <a:spcPts val="2800"/>
              </a:lnSpc>
              <a:tabLst>
                <a:tab pos="457200" algn="l"/>
                <a:tab pos="914400" algn="l"/>
                <a:tab pos="1371600" algn="l"/>
              </a:tabLst>
              <a:defRPr/>
            </a:pPr>
            <a:r>
              <a:rPr lang="en-US" sz="2400" dirty="0">
                <a:latin typeface="Arial" charset="0"/>
              </a:rPr>
              <a:t>x grams of solids </a:t>
            </a:r>
          </a:p>
          <a:p>
            <a:pPr>
              <a:lnSpc>
                <a:spcPts val="2800"/>
              </a:lnSpc>
              <a:tabLst>
                <a:tab pos="457200" algn="l"/>
                <a:tab pos="914400" algn="l"/>
                <a:tab pos="1371600" algn="l"/>
              </a:tabLst>
              <a:defRPr/>
            </a:pPr>
            <a:r>
              <a:rPr lang="en-US" sz="2400" dirty="0">
                <a:latin typeface="Arial" charset="0"/>
              </a:rPr>
              <a:t>covers area y</a:t>
            </a:r>
          </a:p>
        </p:txBody>
      </p:sp>
      <p:sp>
        <p:nvSpPr>
          <p:cNvPr id="562181" name="Rectangle 5"/>
          <p:cNvSpPr>
            <a:spLocks noChangeArrowheads="1"/>
          </p:cNvSpPr>
          <p:nvPr/>
        </p:nvSpPr>
        <p:spPr bwMode="auto">
          <a:xfrm>
            <a:off x="6159500" y="4838700"/>
            <a:ext cx="2616200" cy="838200"/>
          </a:xfrm>
          <a:prstGeom prst="rect">
            <a:avLst/>
          </a:prstGeom>
          <a:noFill/>
          <a:ln>
            <a:noFill/>
          </a:ln>
          <a:effectLst/>
        </p:spPr>
        <p:txBody>
          <a:bodyPr wrap="none" lIns="19050" tIns="26988" rIns="19050" bIns="26988"/>
          <a:lstStyle/>
          <a:p>
            <a:pPr>
              <a:lnSpc>
                <a:spcPts val="2800"/>
              </a:lnSpc>
              <a:tabLst>
                <a:tab pos="457200" algn="l"/>
                <a:tab pos="914400" algn="l"/>
                <a:tab pos="1371600" algn="l"/>
              </a:tabLst>
              <a:defRPr/>
            </a:pPr>
            <a:r>
              <a:rPr lang="en-US" sz="2400" dirty="0">
                <a:latin typeface="Arial" charset="0"/>
              </a:rPr>
              <a:t>x grams of solids </a:t>
            </a:r>
          </a:p>
          <a:p>
            <a:pPr>
              <a:lnSpc>
                <a:spcPts val="2800"/>
              </a:lnSpc>
              <a:tabLst>
                <a:tab pos="457200" algn="l"/>
                <a:tab pos="914400" algn="l"/>
                <a:tab pos="1371600" algn="l"/>
              </a:tabLst>
              <a:defRPr/>
            </a:pPr>
            <a:r>
              <a:rPr lang="en-US" sz="2400" dirty="0">
                <a:latin typeface="Arial" charset="0"/>
              </a:rPr>
              <a:t>covers area y</a:t>
            </a:r>
          </a:p>
        </p:txBody>
      </p:sp>
      <p:sp>
        <p:nvSpPr>
          <p:cNvPr id="78853" name="Rectangle 6"/>
          <p:cNvSpPr>
            <a:spLocks noChangeArrowheads="1"/>
          </p:cNvSpPr>
          <p:nvPr/>
        </p:nvSpPr>
        <p:spPr bwMode="auto">
          <a:xfrm>
            <a:off x="2425700" y="2400300"/>
            <a:ext cx="1765300" cy="2400300"/>
          </a:xfrm>
          <a:prstGeom prst="rect">
            <a:avLst/>
          </a:prstGeom>
          <a:solidFill>
            <a:srgbClr val="FFFF00"/>
          </a:soli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78854" name="Rectangle 7"/>
          <p:cNvSpPr>
            <a:spLocks noChangeArrowheads="1"/>
          </p:cNvSpPr>
          <p:nvPr/>
        </p:nvSpPr>
        <p:spPr bwMode="auto">
          <a:xfrm>
            <a:off x="6388100" y="2400300"/>
            <a:ext cx="1790700" cy="2387600"/>
          </a:xfrm>
          <a:prstGeom prst="rect">
            <a:avLst/>
          </a:prstGeom>
          <a:solidFill>
            <a:srgbClr val="FFFFFF"/>
          </a:soli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78855" name="Rectangle 8"/>
          <p:cNvSpPr>
            <a:spLocks noChangeArrowheads="1"/>
          </p:cNvSpPr>
          <p:nvPr/>
        </p:nvSpPr>
        <p:spPr bwMode="auto">
          <a:xfrm>
            <a:off x="7118350" y="4425950"/>
            <a:ext cx="1588" cy="12700"/>
          </a:xfrm>
          <a:prstGeom prst="rect">
            <a:avLst/>
          </a:prstGeom>
          <a:solidFill>
            <a:srgbClr val="FFFFFF"/>
          </a:soli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78856" name="Line 9"/>
          <p:cNvSpPr>
            <a:spLocks noChangeShapeType="1"/>
          </p:cNvSpPr>
          <p:nvPr/>
        </p:nvSpPr>
        <p:spPr bwMode="auto">
          <a:xfrm>
            <a:off x="2501900" y="4076700"/>
            <a:ext cx="1765300"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8857" name="Rectangle 11"/>
          <p:cNvSpPr>
            <a:spLocks noChangeArrowheads="1"/>
          </p:cNvSpPr>
          <p:nvPr/>
        </p:nvSpPr>
        <p:spPr bwMode="auto">
          <a:xfrm>
            <a:off x="2425700" y="4076700"/>
            <a:ext cx="1765300" cy="774700"/>
          </a:xfrm>
          <a:prstGeom prst="rect">
            <a:avLst/>
          </a:prstGeom>
          <a:solidFill>
            <a:srgbClr val="FF00FF"/>
          </a:soli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562188" name="Rectangle 12"/>
          <p:cNvSpPr>
            <a:spLocks noChangeArrowheads="1"/>
          </p:cNvSpPr>
          <p:nvPr/>
        </p:nvSpPr>
        <p:spPr bwMode="auto">
          <a:xfrm>
            <a:off x="2725738" y="4241800"/>
            <a:ext cx="1320800" cy="482600"/>
          </a:xfrm>
          <a:prstGeom prst="rect">
            <a:avLst/>
          </a:prstGeom>
          <a:noFill/>
          <a:ln>
            <a:noFill/>
          </a:ln>
          <a:effectLst/>
        </p:spPr>
        <p:txBody>
          <a:bodyPr wrap="none" lIns="19050" tIns="26988" rIns="19050" bIns="26988"/>
          <a:lstStyle/>
          <a:p>
            <a:pPr algn="ctr">
              <a:lnSpc>
                <a:spcPts val="2800"/>
              </a:lnSpc>
              <a:tabLst>
                <a:tab pos="457200" algn="l"/>
                <a:tab pos="914400" algn="l"/>
                <a:tab pos="1371600" algn="l"/>
              </a:tabLst>
              <a:defRPr/>
            </a:pPr>
            <a:r>
              <a:rPr lang="en-US" sz="2400" dirty="0">
                <a:latin typeface="Arial" charset="0"/>
              </a:rPr>
              <a:t>Solids</a:t>
            </a:r>
          </a:p>
        </p:txBody>
      </p:sp>
      <p:sp>
        <p:nvSpPr>
          <p:cNvPr id="562189" name="Rectangle 13"/>
          <p:cNvSpPr>
            <a:spLocks noChangeArrowheads="1"/>
          </p:cNvSpPr>
          <p:nvPr/>
        </p:nvSpPr>
        <p:spPr bwMode="auto">
          <a:xfrm>
            <a:off x="2476500" y="2813050"/>
            <a:ext cx="1663700" cy="838200"/>
          </a:xfrm>
          <a:prstGeom prst="rect">
            <a:avLst/>
          </a:prstGeom>
          <a:noFill/>
          <a:ln>
            <a:noFill/>
          </a:ln>
          <a:effectLst/>
        </p:spPr>
        <p:txBody>
          <a:bodyPr wrap="none" lIns="19050" tIns="26988" rIns="19050" bIns="26988"/>
          <a:lstStyle/>
          <a:p>
            <a:pPr algn="ctr">
              <a:lnSpc>
                <a:spcPts val="2800"/>
              </a:lnSpc>
              <a:tabLst>
                <a:tab pos="457200" algn="l"/>
                <a:tab pos="914400" algn="l"/>
                <a:tab pos="1371600" algn="l"/>
              </a:tabLst>
              <a:defRPr/>
            </a:pPr>
            <a:r>
              <a:rPr lang="en-US" sz="2400" dirty="0">
                <a:latin typeface="Arial" charset="0"/>
              </a:rPr>
              <a:t>Organic </a:t>
            </a:r>
            <a:br>
              <a:rPr lang="en-US" sz="2400" dirty="0">
                <a:latin typeface="Arial" charset="0"/>
              </a:rPr>
            </a:br>
            <a:r>
              <a:rPr lang="en-US" sz="2400" dirty="0">
                <a:latin typeface="Arial" charset="0"/>
              </a:rPr>
              <a:t>Solvents</a:t>
            </a:r>
          </a:p>
        </p:txBody>
      </p:sp>
      <p:sp>
        <p:nvSpPr>
          <p:cNvPr id="78860" name="Rectangle 14"/>
          <p:cNvSpPr>
            <a:spLocks noChangeArrowheads="1"/>
          </p:cNvSpPr>
          <p:nvPr/>
        </p:nvSpPr>
        <p:spPr bwMode="auto">
          <a:xfrm>
            <a:off x="6388100" y="4381500"/>
            <a:ext cx="1790700" cy="406400"/>
          </a:xfrm>
          <a:prstGeom prst="rect">
            <a:avLst/>
          </a:prstGeom>
          <a:solidFill>
            <a:srgbClr val="FF00FF"/>
          </a:soli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562191" name="Rectangle 15"/>
          <p:cNvSpPr>
            <a:spLocks noChangeArrowheads="1"/>
          </p:cNvSpPr>
          <p:nvPr/>
        </p:nvSpPr>
        <p:spPr bwMode="auto">
          <a:xfrm>
            <a:off x="6616700" y="4381500"/>
            <a:ext cx="1308100" cy="482600"/>
          </a:xfrm>
          <a:prstGeom prst="rect">
            <a:avLst/>
          </a:prstGeom>
          <a:noFill/>
          <a:ln>
            <a:noFill/>
          </a:ln>
          <a:effectLst/>
        </p:spPr>
        <p:txBody>
          <a:bodyPr wrap="none" lIns="19050" tIns="26988" rIns="19050" bIns="26988"/>
          <a:lstStyle/>
          <a:p>
            <a:pPr algn="ctr">
              <a:lnSpc>
                <a:spcPts val="2800"/>
              </a:lnSpc>
              <a:tabLst>
                <a:tab pos="457200" algn="l"/>
                <a:tab pos="914400" algn="l"/>
                <a:tab pos="1371600" algn="l"/>
              </a:tabLst>
              <a:defRPr/>
            </a:pPr>
            <a:r>
              <a:rPr lang="en-US" sz="2400" dirty="0">
                <a:latin typeface="Arial" charset="0"/>
              </a:rPr>
              <a:t>Solids</a:t>
            </a:r>
          </a:p>
        </p:txBody>
      </p:sp>
      <p:sp>
        <p:nvSpPr>
          <p:cNvPr id="78862" name="Rectangle 16"/>
          <p:cNvSpPr>
            <a:spLocks noChangeArrowheads="1"/>
          </p:cNvSpPr>
          <p:nvPr/>
        </p:nvSpPr>
        <p:spPr bwMode="auto">
          <a:xfrm>
            <a:off x="6388100" y="3619500"/>
            <a:ext cx="1778000" cy="800100"/>
          </a:xfrm>
          <a:prstGeom prst="rect">
            <a:avLst/>
          </a:prstGeom>
          <a:solidFill>
            <a:srgbClr val="FFFF00"/>
          </a:soli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78863" name="Rectangle 17"/>
          <p:cNvSpPr>
            <a:spLocks noChangeArrowheads="1"/>
          </p:cNvSpPr>
          <p:nvPr/>
        </p:nvSpPr>
        <p:spPr bwMode="auto">
          <a:xfrm>
            <a:off x="4337050" y="3536950"/>
            <a:ext cx="12700" cy="1588"/>
          </a:xfrm>
          <a:prstGeom prst="rect">
            <a:avLst/>
          </a:prstGeom>
          <a:solidFill>
            <a:srgbClr val="FFFF00"/>
          </a:soli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78864" name="Rectangle 18"/>
          <p:cNvSpPr>
            <a:spLocks noChangeArrowheads="1"/>
          </p:cNvSpPr>
          <p:nvPr/>
        </p:nvSpPr>
        <p:spPr bwMode="auto">
          <a:xfrm>
            <a:off x="6388100" y="3390900"/>
            <a:ext cx="1790700" cy="228600"/>
          </a:xfrm>
          <a:prstGeom prst="rect">
            <a:avLst/>
          </a:prstGeom>
          <a:solidFill>
            <a:srgbClr val="55FFA5"/>
          </a:soli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78865" name="Rectangle 19"/>
          <p:cNvSpPr>
            <a:spLocks noChangeArrowheads="1"/>
          </p:cNvSpPr>
          <p:nvPr/>
        </p:nvSpPr>
        <p:spPr bwMode="auto">
          <a:xfrm>
            <a:off x="6388100" y="2400300"/>
            <a:ext cx="1778000" cy="1003300"/>
          </a:xfrm>
          <a:prstGeom prst="rect">
            <a:avLst/>
          </a:prstGeom>
          <a:solidFill>
            <a:srgbClr val="80FFF7"/>
          </a:soli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562196" name="Rectangle 20"/>
          <p:cNvSpPr>
            <a:spLocks noChangeArrowheads="1"/>
          </p:cNvSpPr>
          <p:nvPr/>
        </p:nvSpPr>
        <p:spPr bwMode="auto">
          <a:xfrm>
            <a:off x="6616700" y="2628900"/>
            <a:ext cx="1231900" cy="482600"/>
          </a:xfrm>
          <a:prstGeom prst="rect">
            <a:avLst/>
          </a:prstGeom>
          <a:noFill/>
          <a:ln>
            <a:noFill/>
          </a:ln>
          <a:effectLst/>
        </p:spPr>
        <p:txBody>
          <a:bodyPr wrap="none" lIns="19050" tIns="26988" rIns="19050" bIns="26988"/>
          <a:lstStyle/>
          <a:p>
            <a:pPr>
              <a:lnSpc>
                <a:spcPts val="2800"/>
              </a:lnSpc>
              <a:tabLst>
                <a:tab pos="457200" algn="l"/>
                <a:tab pos="914400" algn="l"/>
                <a:tab pos="1371600" algn="l"/>
              </a:tabLst>
              <a:defRPr/>
            </a:pPr>
            <a:r>
              <a:rPr lang="en-US" sz="2400" dirty="0">
                <a:latin typeface="Arial" charset="0"/>
              </a:rPr>
              <a:t>WATER</a:t>
            </a:r>
          </a:p>
        </p:txBody>
      </p:sp>
      <p:sp>
        <p:nvSpPr>
          <p:cNvPr id="562197" name="Rectangle 21"/>
          <p:cNvSpPr>
            <a:spLocks noChangeArrowheads="1"/>
          </p:cNvSpPr>
          <p:nvPr/>
        </p:nvSpPr>
        <p:spPr bwMode="auto">
          <a:xfrm>
            <a:off x="6540500" y="3346450"/>
            <a:ext cx="1498600" cy="393700"/>
          </a:xfrm>
          <a:prstGeom prst="rect">
            <a:avLst/>
          </a:prstGeom>
          <a:noFill/>
          <a:ln>
            <a:noFill/>
          </a:ln>
          <a:effectLst/>
        </p:spPr>
        <p:txBody>
          <a:bodyPr wrap="none" lIns="19050" tIns="26988" rIns="19050" bIns="26988"/>
          <a:lstStyle/>
          <a:p>
            <a:pPr algn="ctr">
              <a:lnSpc>
                <a:spcPts val="2100"/>
              </a:lnSpc>
              <a:tabLst>
                <a:tab pos="457200" algn="l"/>
                <a:tab pos="914400" algn="l"/>
                <a:tab pos="1371600" algn="l"/>
              </a:tabLst>
              <a:defRPr/>
            </a:pPr>
            <a:r>
              <a:rPr lang="en-US" sz="1800" dirty="0">
                <a:latin typeface="Arial" charset="0"/>
              </a:rPr>
              <a:t>Co-solvent</a:t>
            </a:r>
          </a:p>
        </p:txBody>
      </p:sp>
      <p:sp>
        <p:nvSpPr>
          <p:cNvPr id="562198" name="Rectangle 22"/>
          <p:cNvSpPr>
            <a:spLocks noChangeArrowheads="1"/>
          </p:cNvSpPr>
          <p:nvPr/>
        </p:nvSpPr>
        <p:spPr bwMode="auto">
          <a:xfrm>
            <a:off x="6388100" y="3816350"/>
            <a:ext cx="1765300" cy="406400"/>
          </a:xfrm>
          <a:prstGeom prst="rect">
            <a:avLst/>
          </a:prstGeom>
          <a:noFill/>
          <a:ln>
            <a:noFill/>
          </a:ln>
          <a:effectLst/>
        </p:spPr>
        <p:txBody>
          <a:bodyPr wrap="none" lIns="19050" tIns="26988" rIns="19050" bIns="26988"/>
          <a:lstStyle/>
          <a:p>
            <a:pPr algn="ctr">
              <a:lnSpc>
                <a:spcPts val="2800"/>
              </a:lnSpc>
              <a:tabLst>
                <a:tab pos="457200" algn="l"/>
                <a:tab pos="914400" algn="l"/>
                <a:tab pos="1371600" algn="l"/>
              </a:tabLst>
              <a:defRPr/>
            </a:pPr>
            <a:r>
              <a:rPr lang="en-US" sz="2400" dirty="0">
                <a:latin typeface="Arial" charset="0"/>
              </a:rPr>
              <a:t>Solvents</a:t>
            </a:r>
          </a:p>
        </p:txBody>
      </p:sp>
      <p:sp>
        <p:nvSpPr>
          <p:cNvPr id="562199" name="Rectangle 23"/>
          <p:cNvSpPr>
            <a:spLocks noGrp="1" noChangeArrowheads="1"/>
          </p:cNvSpPr>
          <p:nvPr>
            <p:ph type="title"/>
          </p:nvPr>
        </p:nvSpPr>
        <p:spPr/>
        <p:txBody>
          <a:bodyPr>
            <a:normAutofit/>
          </a:bodyPr>
          <a:lstStyle/>
          <a:p>
            <a:pPr>
              <a:defRPr/>
            </a:pPr>
            <a:r>
              <a:rPr lang="en-US" sz="4800" dirty="0">
                <a:latin typeface="Arial" charset="0"/>
              </a:rPr>
              <a:t>Water as a Diluent</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070" name="Rectangle 6"/>
          <p:cNvSpPr>
            <a:spLocks noGrp="1" noChangeArrowheads="1"/>
          </p:cNvSpPr>
          <p:nvPr>
            <p:ph type="title"/>
          </p:nvPr>
        </p:nvSpPr>
        <p:spPr/>
        <p:txBody>
          <a:bodyPr>
            <a:normAutofit/>
          </a:bodyPr>
          <a:lstStyle/>
          <a:p>
            <a:pPr>
              <a:defRPr/>
            </a:pPr>
            <a:r>
              <a:rPr lang="en-US" sz="4000" dirty="0">
                <a:latin typeface="Arial" charset="0"/>
              </a:rPr>
              <a:t>Co-Solvent (aka coupling agent)</a:t>
            </a:r>
          </a:p>
        </p:txBody>
      </p:sp>
      <p:sp>
        <p:nvSpPr>
          <p:cNvPr id="80900" name="Rectangle 3"/>
          <p:cNvSpPr>
            <a:spLocks noChangeArrowheads="1"/>
          </p:cNvSpPr>
          <p:nvPr/>
        </p:nvSpPr>
        <p:spPr bwMode="auto">
          <a:xfrm>
            <a:off x="1079500" y="1104900"/>
            <a:ext cx="71628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88069" name="Rectangle 5"/>
          <p:cNvSpPr>
            <a:spLocks noChangeArrowheads="1"/>
          </p:cNvSpPr>
          <p:nvPr/>
        </p:nvSpPr>
        <p:spPr bwMode="auto">
          <a:xfrm>
            <a:off x="1493838" y="1744663"/>
            <a:ext cx="7351372" cy="3077766"/>
          </a:xfrm>
          <a:prstGeom prst="rect">
            <a:avLst/>
          </a:prstGeom>
          <a:noFill/>
          <a:ln>
            <a:noFill/>
          </a:ln>
          <a:effectLst/>
        </p:spPr>
        <p:txBody>
          <a:bodyPr wrap="none" lIns="90488" tIns="44450" rIns="90488" bIns="44450">
            <a:spAutoFit/>
          </a:bodyPr>
          <a:lstStyle/>
          <a:p>
            <a:pPr marL="571500" indent="-571500">
              <a:lnSpc>
                <a:spcPts val="4300"/>
              </a:lnSpc>
              <a:spcAft>
                <a:spcPts val="900"/>
              </a:spcAft>
              <a:buFont typeface="Arial" panose="020B0604020202020204" pitchFamily="34" charset="0"/>
              <a:buChar char="•"/>
              <a:defRPr/>
            </a:pPr>
            <a:r>
              <a:rPr lang="en-US" sz="3600" dirty="0">
                <a:latin typeface="Arial" charset="0"/>
              </a:rPr>
              <a:t>Solvent that Causes Two </a:t>
            </a:r>
            <a:br>
              <a:rPr lang="en-US" sz="3600" dirty="0">
                <a:latin typeface="Arial" charset="0"/>
              </a:rPr>
            </a:br>
            <a:r>
              <a:rPr lang="en-US" sz="3600" dirty="0">
                <a:latin typeface="Arial" charset="0"/>
              </a:rPr>
              <a:t>Immiscible Liquids to Mix</a:t>
            </a:r>
          </a:p>
          <a:p>
            <a:pPr marL="571500" indent="-571500">
              <a:lnSpc>
                <a:spcPts val="4300"/>
              </a:lnSpc>
              <a:spcAft>
                <a:spcPts val="900"/>
              </a:spcAft>
              <a:buFont typeface="Arial" panose="020B0604020202020204" pitchFamily="34" charset="0"/>
              <a:buChar char="•"/>
              <a:defRPr/>
            </a:pPr>
            <a:endParaRPr lang="en-US" sz="3600" dirty="0">
              <a:latin typeface="Arial" charset="0"/>
            </a:endParaRPr>
          </a:p>
          <a:p>
            <a:pPr marL="571500" indent="-571500">
              <a:lnSpc>
                <a:spcPts val="4300"/>
              </a:lnSpc>
              <a:spcAft>
                <a:spcPts val="900"/>
              </a:spcAft>
              <a:buFont typeface="Arial" panose="020B0604020202020204" pitchFamily="34" charset="0"/>
              <a:buChar char="•"/>
              <a:defRPr/>
            </a:pPr>
            <a:r>
              <a:rPr lang="en-US" sz="3600" dirty="0">
                <a:latin typeface="Arial" charset="0"/>
              </a:rPr>
              <a:t>May Comprise up to 30% of the </a:t>
            </a:r>
            <a:br>
              <a:rPr lang="en-US" sz="3600" dirty="0">
                <a:latin typeface="Arial" charset="0"/>
              </a:rPr>
            </a:br>
            <a:r>
              <a:rPr lang="en-US" sz="3600" dirty="0">
                <a:latin typeface="Arial" charset="0"/>
              </a:rPr>
              <a:t>Liquid in a Waterborne Coating</a:t>
            </a:r>
          </a:p>
        </p:txBody>
      </p:sp>
    </p:spTree>
  </p:cSld>
  <p:clrMapOvr>
    <a:overrideClrMapping bg1="lt1" tx1="dk1" bg2="lt2" tx2="dk2" accent1="accent1" accent2="accent2" accent3="accent3" accent4="accent4" accent5="accent5" accent6="accent6" hlink="hlink" folHlink="folHlink"/>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9" name="Rectangle 5"/>
          <p:cNvSpPr>
            <a:spLocks noChangeArrowheads="1"/>
          </p:cNvSpPr>
          <p:nvPr/>
        </p:nvSpPr>
        <p:spPr bwMode="auto">
          <a:xfrm>
            <a:off x="1511300" y="1866900"/>
            <a:ext cx="7086600" cy="3429000"/>
          </a:xfrm>
          <a:prstGeom prst="rect">
            <a:avLst/>
          </a:prstGeom>
          <a:noFill/>
          <a:ln>
            <a:noFill/>
          </a:ln>
          <a:effectLst/>
        </p:spPr>
        <p:txBody>
          <a:bodyPr wrap="none" lIns="19050" tIns="26988" rIns="19050" bIns="26988"/>
          <a:lstStyle/>
          <a:p>
            <a:pPr>
              <a:lnSpc>
                <a:spcPts val="4300"/>
              </a:lnSpc>
              <a:buFontTx/>
              <a:buChar char="•"/>
              <a:tabLst>
                <a:tab pos="457200" algn="l"/>
                <a:tab pos="914400" algn="l"/>
                <a:tab pos="1371600" algn="l"/>
              </a:tabLst>
              <a:defRPr/>
            </a:pPr>
            <a:r>
              <a:rPr lang="en-US" sz="3600" dirty="0">
                <a:latin typeface="Arial" charset="0"/>
              </a:rPr>
              <a:t> Thermoplastic or Thermoset</a:t>
            </a:r>
          </a:p>
          <a:p>
            <a:pPr>
              <a:lnSpc>
                <a:spcPts val="4300"/>
              </a:lnSpc>
              <a:buFontTx/>
              <a:buChar char="•"/>
              <a:tabLst>
                <a:tab pos="457200" algn="l"/>
                <a:tab pos="914400" algn="l"/>
                <a:tab pos="1371600" algn="l"/>
              </a:tabLst>
              <a:defRPr/>
            </a:pPr>
            <a:r>
              <a:rPr lang="en-US" sz="3600" dirty="0">
                <a:latin typeface="Arial" charset="0"/>
              </a:rPr>
              <a:t> No on-site Color Mixing</a:t>
            </a:r>
          </a:p>
          <a:p>
            <a:pPr>
              <a:lnSpc>
                <a:spcPts val="4300"/>
              </a:lnSpc>
              <a:buFontTx/>
              <a:buChar char="•"/>
              <a:tabLst>
                <a:tab pos="457200" algn="l"/>
                <a:tab pos="914400" algn="l"/>
                <a:tab pos="1371600" algn="l"/>
              </a:tabLst>
              <a:defRPr/>
            </a:pPr>
            <a:r>
              <a:rPr lang="en-US" sz="3600" dirty="0">
                <a:latin typeface="Arial" charset="0"/>
              </a:rPr>
              <a:t> Faraday Cage Effect</a:t>
            </a:r>
          </a:p>
          <a:p>
            <a:pPr>
              <a:lnSpc>
                <a:spcPts val="4300"/>
              </a:lnSpc>
              <a:buFontTx/>
              <a:buChar char="•"/>
              <a:tabLst>
                <a:tab pos="457200" algn="l"/>
                <a:tab pos="914400" algn="l"/>
                <a:tab pos="1371600" algn="l"/>
              </a:tabLst>
              <a:defRPr/>
            </a:pPr>
            <a:r>
              <a:rPr lang="en-US" sz="3600" dirty="0">
                <a:latin typeface="Arial" charset="0"/>
              </a:rPr>
              <a:t> Baked to Cure</a:t>
            </a:r>
          </a:p>
          <a:p>
            <a:pPr>
              <a:lnSpc>
                <a:spcPts val="4300"/>
              </a:lnSpc>
              <a:buFontTx/>
              <a:buChar char="•"/>
              <a:tabLst>
                <a:tab pos="457200" algn="l"/>
                <a:tab pos="914400" algn="l"/>
                <a:tab pos="1371600" algn="l"/>
              </a:tabLst>
              <a:defRPr/>
            </a:pPr>
            <a:r>
              <a:rPr lang="en-US" sz="3600" dirty="0">
                <a:latin typeface="Arial" charset="0"/>
              </a:rPr>
              <a:t> Electrostatic Application or </a:t>
            </a:r>
          </a:p>
          <a:p>
            <a:pPr>
              <a:lnSpc>
                <a:spcPts val="4300"/>
              </a:lnSpc>
              <a:tabLst>
                <a:tab pos="457200" algn="l"/>
                <a:tab pos="914400" algn="l"/>
                <a:tab pos="1371600" algn="l"/>
              </a:tabLst>
              <a:defRPr/>
            </a:pPr>
            <a:r>
              <a:rPr lang="en-US" sz="3600" dirty="0">
                <a:latin typeface="Arial" charset="0"/>
              </a:rPr>
              <a:t>   Fluidized Bed Required</a:t>
            </a:r>
          </a:p>
        </p:txBody>
      </p:sp>
      <p:sp>
        <p:nvSpPr>
          <p:cNvPr id="518153" name="Rectangle 9"/>
          <p:cNvSpPr>
            <a:spLocks noGrp="1" noChangeArrowheads="1"/>
          </p:cNvSpPr>
          <p:nvPr>
            <p:ph type="title"/>
          </p:nvPr>
        </p:nvSpPr>
        <p:spPr>
          <a:xfrm>
            <a:off x="673100" y="266700"/>
            <a:ext cx="7924800" cy="990600"/>
          </a:xfrm>
        </p:spPr>
        <p:txBody>
          <a:bodyPr/>
          <a:lstStyle/>
          <a:p>
            <a:pPr>
              <a:defRPr/>
            </a:pPr>
            <a:r>
              <a:rPr lang="en-US" dirty="0">
                <a:latin typeface="Arial" charset="0"/>
              </a:rPr>
              <a:t>Powder Coatings</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71" name="Rectangle 11"/>
          <p:cNvSpPr>
            <a:spLocks noGrp="1" noChangeArrowheads="1"/>
          </p:cNvSpPr>
          <p:nvPr>
            <p:ph type="title"/>
          </p:nvPr>
        </p:nvSpPr>
        <p:spPr>
          <a:xfrm>
            <a:off x="284162" y="388829"/>
            <a:ext cx="7996238" cy="1193007"/>
          </a:xfrm>
        </p:spPr>
        <p:txBody>
          <a:bodyPr>
            <a:normAutofit fontScale="90000"/>
          </a:bodyPr>
          <a:lstStyle/>
          <a:p>
            <a:pPr>
              <a:defRPr/>
            </a:pPr>
            <a:br>
              <a:rPr lang="en-US" sz="4000" b="1" dirty="0">
                <a:solidFill>
                  <a:srgbClr val="00FFFF"/>
                </a:solidFill>
                <a:effectLst>
                  <a:outerShdw blurRad="38100" dist="38100" dir="2700000" algn="tl">
                    <a:srgbClr val="000000"/>
                  </a:outerShdw>
                </a:effectLst>
                <a:latin typeface="Arial" charset="0"/>
              </a:rPr>
            </a:br>
            <a:r>
              <a:rPr lang="en-US" sz="4000" dirty="0">
                <a:latin typeface="Arial" charset="0"/>
              </a:rPr>
              <a:t>Transfer Efficiency (T.E.)</a:t>
            </a:r>
            <a:br>
              <a:rPr lang="en-US" sz="4000" b="1" dirty="0">
                <a:solidFill>
                  <a:srgbClr val="00FFFF"/>
                </a:solidFill>
                <a:effectLst>
                  <a:outerShdw blurRad="38100" dist="38100" dir="2700000" algn="tl">
                    <a:srgbClr val="000000"/>
                  </a:outerShdw>
                </a:effectLst>
                <a:latin typeface="Arial" charset="0"/>
              </a:rPr>
            </a:br>
            <a:endParaRPr lang="en-US" sz="4000" b="1" dirty="0">
              <a:solidFill>
                <a:srgbClr val="00FFFF"/>
              </a:solidFill>
              <a:effectLst>
                <a:outerShdw blurRad="38100" dist="38100" dir="2700000" algn="tl">
                  <a:srgbClr val="000000"/>
                </a:outerShdw>
              </a:effectLst>
              <a:latin typeface="Arial" charset="0"/>
            </a:endParaRPr>
          </a:p>
        </p:txBody>
      </p:sp>
      <p:sp>
        <p:nvSpPr>
          <p:cNvPr id="92164" name="Rectangle 4"/>
          <p:cNvSpPr>
            <a:spLocks noGrp="1" noChangeArrowheads="1"/>
          </p:cNvSpPr>
          <p:nvPr>
            <p:ph type="body" idx="4294967295"/>
          </p:nvPr>
        </p:nvSpPr>
        <p:spPr>
          <a:xfrm>
            <a:off x="662780" y="1587500"/>
            <a:ext cx="7325519" cy="1498600"/>
          </a:xfrm>
        </p:spPr>
        <p:txBody>
          <a:bodyPr wrap="none" lIns="19050" tIns="26988" rIns="19050" bIns="26988"/>
          <a:lstStyle/>
          <a:p>
            <a:pPr marL="0" indent="0">
              <a:lnSpc>
                <a:spcPts val="3600"/>
              </a:lnSpc>
              <a:spcBef>
                <a:spcPct val="0"/>
              </a:spcBef>
              <a:buClr>
                <a:srgbClr val="000000"/>
              </a:buClr>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000" dirty="0">
                <a:latin typeface="Arial" charset="0"/>
              </a:rPr>
              <a:t>Percentage ratio of the weight of solids </a:t>
            </a:r>
          </a:p>
          <a:p>
            <a:pPr marL="0" indent="0">
              <a:lnSpc>
                <a:spcPts val="3600"/>
              </a:lnSpc>
              <a:spcBef>
                <a:spcPct val="0"/>
              </a:spcBef>
              <a:buClr>
                <a:srgbClr val="000000"/>
              </a:buClr>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000" dirty="0">
                <a:latin typeface="Arial" charset="0"/>
              </a:rPr>
              <a:t>deposited on the substrate to the weight</a:t>
            </a:r>
          </a:p>
          <a:p>
            <a:pPr marL="0" indent="0">
              <a:lnSpc>
                <a:spcPts val="3600"/>
              </a:lnSpc>
              <a:spcBef>
                <a:spcPct val="0"/>
              </a:spcBef>
              <a:buClr>
                <a:srgbClr val="000000"/>
              </a:buClr>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000" dirty="0">
                <a:latin typeface="Arial" charset="0"/>
              </a:rPr>
              <a:t>of solids actually used    </a:t>
            </a:r>
          </a:p>
        </p:txBody>
      </p:sp>
      <p:pic>
        <p:nvPicPr>
          <p:cNvPr id="87045"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6100" y="3389664"/>
            <a:ext cx="3657600" cy="242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87046"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7149" y="3389664"/>
            <a:ext cx="2379311" cy="2379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4216" name="Rectangle 8"/>
          <p:cNvSpPr>
            <a:spLocks noGrp="1" noChangeArrowheads="1"/>
          </p:cNvSpPr>
          <p:nvPr>
            <p:ph type="title"/>
          </p:nvPr>
        </p:nvSpPr>
        <p:spPr/>
        <p:txBody>
          <a:bodyPr>
            <a:normAutofit/>
          </a:bodyPr>
          <a:lstStyle/>
          <a:p>
            <a:pPr>
              <a:defRPr/>
            </a:pPr>
            <a:r>
              <a:rPr lang="en-US" sz="4000" dirty="0">
                <a:latin typeface="Arial" charset="0"/>
              </a:rPr>
              <a:t>Transfer Efficiency Variables</a:t>
            </a:r>
            <a:br>
              <a:rPr lang="en-US" sz="4000" b="1" dirty="0">
                <a:solidFill>
                  <a:srgbClr val="00FFFF"/>
                </a:solidFill>
                <a:effectLst>
                  <a:outerShdw blurRad="38100" dist="38100" dir="2700000" algn="tl">
                    <a:srgbClr val="000000"/>
                  </a:outerShdw>
                </a:effectLst>
                <a:latin typeface="Arial" charset="0"/>
              </a:rPr>
            </a:br>
            <a:endParaRPr lang="en-US" sz="4000" b="1" dirty="0">
              <a:solidFill>
                <a:srgbClr val="00FFFF"/>
              </a:solidFill>
              <a:effectLst>
                <a:outerShdw blurRad="38100" dist="38100" dir="2700000" algn="tl">
                  <a:srgbClr val="000000"/>
                </a:outerShdw>
              </a:effectLst>
              <a:latin typeface="Arial" charset="0"/>
            </a:endParaRPr>
          </a:p>
        </p:txBody>
      </p:sp>
      <p:sp>
        <p:nvSpPr>
          <p:cNvPr id="94212" name="Rectangle 4"/>
          <p:cNvSpPr>
            <a:spLocks noGrp="1" noChangeArrowheads="1"/>
          </p:cNvSpPr>
          <p:nvPr>
            <p:ph type="body" idx="4294967295"/>
          </p:nvPr>
        </p:nvSpPr>
        <p:spPr>
          <a:xfrm>
            <a:off x="1481138" y="1893096"/>
            <a:ext cx="6430962" cy="2616200"/>
          </a:xfrm>
        </p:spPr>
        <p:txBody>
          <a:bodyPr wrap="none" lIns="19050" tIns="26988" rIns="19050" bIns="26988"/>
          <a:lstStyle/>
          <a:p>
            <a:pPr marL="0" indent="0">
              <a:lnSpc>
                <a:spcPts val="2800"/>
              </a:lnSpc>
              <a:spcBef>
                <a:spcPct val="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Spray Equipment</a:t>
            </a:r>
          </a:p>
          <a:p>
            <a:pPr marL="0" indent="0">
              <a:lnSpc>
                <a:spcPts val="2800"/>
              </a:lnSpc>
              <a:spcBef>
                <a:spcPct val="0"/>
              </a:spcBef>
              <a:buClr>
                <a:srgbClr val="0000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3600" dirty="0">
              <a:latin typeface="Arial" charset="0"/>
            </a:endParaRPr>
          </a:p>
          <a:p>
            <a:pPr marL="0" indent="0">
              <a:lnSpc>
                <a:spcPts val="2800"/>
              </a:lnSpc>
              <a:spcBef>
                <a:spcPct val="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Shape of Part</a:t>
            </a:r>
          </a:p>
          <a:p>
            <a:pPr marL="0" indent="0">
              <a:lnSpc>
                <a:spcPts val="2800"/>
              </a:lnSpc>
              <a:spcBef>
                <a:spcPct val="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3600" dirty="0">
              <a:latin typeface="Arial" charset="0"/>
            </a:endParaRPr>
          </a:p>
          <a:p>
            <a:pPr marL="0" indent="0">
              <a:lnSpc>
                <a:spcPts val="2800"/>
              </a:lnSpc>
              <a:spcBef>
                <a:spcPct val="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Ambient Temperature and Humidity</a:t>
            </a:r>
          </a:p>
          <a:p>
            <a:pPr marL="0" indent="0">
              <a:lnSpc>
                <a:spcPts val="2800"/>
              </a:lnSpc>
              <a:spcBef>
                <a:spcPct val="0"/>
              </a:spcBef>
              <a:buClr>
                <a:srgbClr val="000000"/>
              </a:buClr>
              <a:buFont typeface="Arial" charset="0"/>
              <a:buNone/>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3600" dirty="0">
              <a:latin typeface="Arial" charset="0"/>
            </a:endParaRPr>
          </a:p>
          <a:p>
            <a:pPr marL="0" indent="0">
              <a:lnSpc>
                <a:spcPts val="2800"/>
              </a:lnSpc>
              <a:spcBef>
                <a:spcPct val="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Air Flow Rate in Spray Booth</a:t>
            </a:r>
          </a:p>
          <a:p>
            <a:pPr marL="0" indent="0">
              <a:lnSpc>
                <a:spcPts val="2800"/>
              </a:lnSpc>
              <a:spcBef>
                <a:spcPct val="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b="1" dirty="0">
              <a:solidFill>
                <a:srgbClr val="FFFF00"/>
              </a:solidFill>
              <a:effectLst>
                <a:outerShdw blurRad="38100" dist="38100" dir="2700000" algn="tl">
                  <a:srgbClr val="000000"/>
                </a:outerShdw>
              </a:effectLst>
              <a:latin typeface="Arial" charset="0"/>
            </a:endParaRPr>
          </a:p>
        </p:txBody>
      </p:sp>
      <p:pic>
        <p:nvPicPr>
          <p:cNvPr id="8909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0738" y="3081338"/>
            <a:ext cx="9525" cy="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8" name="Rectangle 8"/>
          <p:cNvSpPr>
            <a:spLocks noGrp="1" noChangeArrowheads="1"/>
          </p:cNvSpPr>
          <p:nvPr>
            <p:ph type="title"/>
          </p:nvPr>
        </p:nvSpPr>
        <p:spPr>
          <a:xfrm>
            <a:off x="749300" y="266700"/>
            <a:ext cx="8001000" cy="1104900"/>
          </a:xfrm>
        </p:spPr>
        <p:txBody>
          <a:bodyPr>
            <a:normAutofit/>
          </a:bodyPr>
          <a:lstStyle/>
          <a:p>
            <a:pPr>
              <a:defRPr/>
            </a:pPr>
            <a:r>
              <a:rPr lang="en-US" sz="4000" dirty="0">
                <a:latin typeface="Arial" charset="0"/>
              </a:rPr>
              <a:t>Transfer Efficiency Variables</a:t>
            </a:r>
          </a:p>
        </p:txBody>
      </p:sp>
      <p:sp>
        <p:nvSpPr>
          <p:cNvPr id="465923" name="Rectangle 3"/>
          <p:cNvSpPr>
            <a:spLocks noGrp="1" noChangeArrowheads="1"/>
          </p:cNvSpPr>
          <p:nvPr>
            <p:ph type="body" idx="4294967295"/>
          </p:nvPr>
        </p:nvSpPr>
        <p:spPr>
          <a:xfrm>
            <a:off x="1346200" y="2171700"/>
            <a:ext cx="7924800" cy="3733800"/>
          </a:xfrm>
        </p:spPr>
        <p:txBody>
          <a:bodyPr/>
          <a:lstStyle/>
          <a:p>
            <a:pPr>
              <a:lnSpc>
                <a:spcPts val="2800"/>
              </a:lnSpc>
              <a:spcBef>
                <a:spcPct val="0"/>
              </a:spcBef>
              <a:buClr>
                <a:srgbClr val="000000"/>
              </a:buClr>
              <a:defRPr/>
            </a:pPr>
            <a:r>
              <a:rPr lang="en-US" sz="3600" dirty="0">
                <a:latin typeface="Arial" charset="0"/>
              </a:rPr>
              <a:t>Coating Chemistry</a:t>
            </a:r>
          </a:p>
          <a:p>
            <a:pPr>
              <a:lnSpc>
                <a:spcPts val="2800"/>
              </a:lnSpc>
              <a:spcBef>
                <a:spcPct val="0"/>
              </a:spcBef>
              <a:buClr>
                <a:srgbClr val="000000"/>
              </a:buClr>
              <a:buFont typeface="Arial" charset="0"/>
              <a:buChar char="•"/>
              <a:defRPr/>
            </a:pPr>
            <a:endParaRPr lang="en-US" sz="3600" dirty="0">
              <a:latin typeface="Arial" charset="0"/>
            </a:endParaRPr>
          </a:p>
          <a:p>
            <a:pPr>
              <a:lnSpc>
                <a:spcPts val="2800"/>
              </a:lnSpc>
              <a:spcBef>
                <a:spcPct val="0"/>
              </a:spcBef>
              <a:buClr>
                <a:srgbClr val="000000"/>
              </a:buClr>
              <a:defRPr/>
            </a:pPr>
            <a:r>
              <a:rPr lang="en-US" sz="3600" dirty="0">
                <a:latin typeface="Arial" charset="0"/>
              </a:rPr>
              <a:t>Painter Training and Experience</a:t>
            </a:r>
          </a:p>
          <a:p>
            <a:pPr>
              <a:lnSpc>
                <a:spcPts val="2800"/>
              </a:lnSpc>
              <a:spcBef>
                <a:spcPct val="0"/>
              </a:spcBef>
              <a:buClr>
                <a:srgbClr val="000000"/>
              </a:buClr>
              <a:defRPr/>
            </a:pPr>
            <a:endParaRPr lang="en-US" sz="3600" dirty="0">
              <a:latin typeface="Arial" charset="0"/>
            </a:endParaRPr>
          </a:p>
          <a:p>
            <a:pPr>
              <a:lnSpc>
                <a:spcPts val="2800"/>
              </a:lnSpc>
              <a:spcBef>
                <a:spcPct val="0"/>
              </a:spcBef>
              <a:buClr>
                <a:srgbClr val="000000"/>
              </a:buClr>
              <a:defRPr/>
            </a:pPr>
            <a:r>
              <a:rPr lang="en-US" sz="3600" dirty="0">
                <a:latin typeface="Arial" charset="0"/>
              </a:rPr>
              <a:t>Paint Pressure and Air Pressure at Nozzle</a:t>
            </a:r>
          </a:p>
          <a:p>
            <a:pPr>
              <a:defRPr/>
            </a:pPr>
            <a:endParaRPr lang="en-US" sz="3600" dirty="0">
              <a:latin typeface="Arial"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idx="1"/>
          </p:nvPr>
        </p:nvSpPr>
        <p:spPr/>
        <p:txBody>
          <a:bodyPr/>
          <a:lstStyle/>
          <a:p>
            <a:endParaRPr lang="en-US" altLang="en-US"/>
          </a:p>
        </p:txBody>
      </p:sp>
      <p:sp>
        <p:nvSpPr>
          <p:cNvPr id="11267" name="Rectangle 11"/>
          <p:cNvSpPr>
            <a:spLocks noChangeArrowheads="1"/>
          </p:cNvSpPr>
          <p:nvPr/>
        </p:nvSpPr>
        <p:spPr bwMode="auto">
          <a:xfrm>
            <a:off x="9083675" y="-25400"/>
            <a:ext cx="1857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11268" name="Picture 10"/>
          <p:cNvPicPr>
            <a:picLocks noChangeAspect="1" noChangeArrowheads="1"/>
          </p:cNvPicPr>
          <p:nvPr/>
        </p:nvPicPr>
        <p:blipFill>
          <a:blip r:embed="rId3">
            <a:extLst>
              <a:ext uri="{28A0092B-C50C-407E-A947-70E740481C1C}">
                <a14:useLocalDpi xmlns:a14="http://schemas.microsoft.com/office/drawing/2010/main" val="0"/>
              </a:ext>
            </a:extLst>
          </a:blip>
          <a:srcRect l="25125" t="14063" b="14999"/>
          <a:stretch>
            <a:fillRect/>
          </a:stretch>
        </p:blipFill>
        <p:spPr bwMode="auto">
          <a:xfrm>
            <a:off x="0" y="0"/>
            <a:ext cx="9271000" cy="620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4"/>
          <p:cNvSpPr>
            <a:spLocks noChangeArrowheads="1"/>
          </p:cNvSpPr>
          <p:nvPr/>
        </p:nvSpPr>
        <p:spPr bwMode="auto">
          <a:xfrm>
            <a:off x="7142163" y="176213"/>
            <a:ext cx="1941512" cy="319087"/>
          </a:xfrm>
          <a:prstGeom prst="rect">
            <a:avLst/>
          </a:prstGeom>
          <a:solidFill>
            <a:srgbClr val="CCEC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1270" name="Oval 5"/>
          <p:cNvSpPr>
            <a:spLocks noChangeArrowheads="1"/>
          </p:cNvSpPr>
          <p:nvPr/>
        </p:nvSpPr>
        <p:spPr bwMode="auto">
          <a:xfrm>
            <a:off x="4022725" y="566738"/>
            <a:ext cx="1905000" cy="596900"/>
          </a:xfrm>
          <a:prstGeom prst="ellipse">
            <a:avLst/>
          </a:prstGeom>
          <a:solidFill>
            <a:srgbClr val="CCECFF"/>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258" name="Rectangle 1026"/>
          <p:cNvSpPr>
            <a:spLocks noChangeArrowheads="1"/>
          </p:cNvSpPr>
          <p:nvPr/>
        </p:nvSpPr>
        <p:spPr bwMode="auto">
          <a:xfrm>
            <a:off x="736600" y="3924300"/>
            <a:ext cx="4673600" cy="444500"/>
          </a:xfrm>
          <a:prstGeom prst="rect">
            <a:avLst/>
          </a:prstGeom>
          <a:noFill/>
          <a:ln>
            <a:noFill/>
          </a:ln>
          <a:effectLst/>
        </p:spPr>
        <p:txBody>
          <a:bodyPr wrap="none" lIns="19050" tIns="26988" rIns="19050" bIns="26988"/>
          <a:lstStyle/>
          <a:p>
            <a:pPr>
              <a:lnSpc>
                <a:spcPts val="1600"/>
              </a:lnSpc>
              <a:spcAft>
                <a:spcPts val="900"/>
              </a:spcAft>
              <a:tabLst>
                <a:tab pos="342900" algn="l"/>
                <a:tab pos="800100" algn="l"/>
                <a:tab pos="1257300" algn="l"/>
                <a:tab pos="1714500" algn="l"/>
                <a:tab pos="2171700" algn="l"/>
                <a:tab pos="2628900" algn="l"/>
                <a:tab pos="3086100" algn="l"/>
                <a:tab pos="3543300" algn="l"/>
                <a:tab pos="4000500" algn="l"/>
              </a:tabLst>
              <a:defRPr/>
            </a:pPr>
            <a:r>
              <a:rPr lang="en-US" sz="1400" dirty="0">
                <a:latin typeface="Arial" charset="0"/>
              </a:rPr>
              <a:t>0	20%	30%	40%	50%	60%	70%	80%	90%	100%</a:t>
            </a:r>
          </a:p>
        </p:txBody>
      </p:sp>
      <p:sp>
        <p:nvSpPr>
          <p:cNvPr id="93187" name="Rectangle 1027"/>
          <p:cNvSpPr>
            <a:spLocks noChangeArrowheads="1"/>
          </p:cNvSpPr>
          <p:nvPr/>
        </p:nvSpPr>
        <p:spPr bwMode="auto">
          <a:xfrm>
            <a:off x="3340100" y="1257300"/>
            <a:ext cx="533400" cy="247650"/>
          </a:xfrm>
          <a:prstGeom prst="rect">
            <a:avLst/>
          </a:prstGeom>
          <a:gradFill rotWithShape="0">
            <a:gsLst>
              <a:gs pos="0">
                <a:srgbClr val="FFFFFF"/>
              </a:gs>
              <a:gs pos="100000">
                <a:srgbClr val="0000FF"/>
              </a:gs>
            </a:gsLst>
            <a:path path="shape">
              <a:fillToRect l="50000" t="50000" r="50000" b="50000"/>
            </a:path>
          </a:gra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93188" name="Rectangle 1028"/>
          <p:cNvSpPr>
            <a:spLocks noChangeArrowheads="1"/>
          </p:cNvSpPr>
          <p:nvPr/>
        </p:nvSpPr>
        <p:spPr bwMode="auto">
          <a:xfrm>
            <a:off x="1695450" y="3486150"/>
            <a:ext cx="685800" cy="266700"/>
          </a:xfrm>
          <a:prstGeom prst="rect">
            <a:avLst/>
          </a:prstGeom>
          <a:gradFill rotWithShape="0">
            <a:gsLst>
              <a:gs pos="0">
                <a:srgbClr val="FFFFFF"/>
              </a:gs>
              <a:gs pos="100000">
                <a:srgbClr val="0000FF"/>
              </a:gs>
            </a:gsLst>
            <a:path path="shape">
              <a:fillToRect l="50000" t="50000" r="50000" b="50000"/>
            </a:path>
          </a:gra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93189" name="Rectangle 1029"/>
          <p:cNvSpPr>
            <a:spLocks noChangeArrowheads="1"/>
          </p:cNvSpPr>
          <p:nvPr/>
        </p:nvSpPr>
        <p:spPr bwMode="auto">
          <a:xfrm>
            <a:off x="2165350" y="3130550"/>
            <a:ext cx="698500" cy="266700"/>
          </a:xfrm>
          <a:prstGeom prst="rect">
            <a:avLst/>
          </a:prstGeom>
          <a:gradFill rotWithShape="0">
            <a:gsLst>
              <a:gs pos="0">
                <a:srgbClr val="FFFFFF"/>
              </a:gs>
              <a:gs pos="100000">
                <a:srgbClr val="0000FF"/>
              </a:gs>
            </a:gsLst>
            <a:path path="shape">
              <a:fillToRect l="50000" t="50000" r="50000" b="50000"/>
            </a:path>
          </a:gra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93190" name="Rectangle 1030"/>
          <p:cNvSpPr>
            <a:spLocks noChangeArrowheads="1"/>
          </p:cNvSpPr>
          <p:nvPr/>
        </p:nvSpPr>
        <p:spPr bwMode="auto">
          <a:xfrm>
            <a:off x="2381250" y="2762250"/>
            <a:ext cx="749300" cy="266700"/>
          </a:xfrm>
          <a:prstGeom prst="rect">
            <a:avLst/>
          </a:prstGeom>
          <a:gradFill rotWithShape="0">
            <a:gsLst>
              <a:gs pos="0">
                <a:srgbClr val="FFFFFF"/>
              </a:gs>
              <a:gs pos="100000">
                <a:srgbClr val="0000FF"/>
              </a:gs>
            </a:gsLst>
            <a:path path="shape">
              <a:fillToRect l="50000" t="50000" r="50000" b="50000"/>
            </a:path>
          </a:gra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93191" name="Rectangle 1031"/>
          <p:cNvSpPr>
            <a:spLocks noChangeArrowheads="1"/>
          </p:cNvSpPr>
          <p:nvPr/>
        </p:nvSpPr>
        <p:spPr bwMode="auto">
          <a:xfrm>
            <a:off x="3359150" y="2393950"/>
            <a:ext cx="495300" cy="254000"/>
          </a:xfrm>
          <a:prstGeom prst="rect">
            <a:avLst/>
          </a:prstGeom>
          <a:gradFill rotWithShape="0">
            <a:gsLst>
              <a:gs pos="0">
                <a:srgbClr val="FFFFFF"/>
              </a:gs>
              <a:gs pos="100000">
                <a:srgbClr val="0000FF"/>
              </a:gs>
            </a:gsLst>
            <a:path path="shape">
              <a:fillToRect l="50000" t="50000" r="50000" b="50000"/>
            </a:path>
          </a:gra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93192" name="Rectangle 1032"/>
          <p:cNvSpPr>
            <a:spLocks noChangeArrowheads="1"/>
          </p:cNvSpPr>
          <p:nvPr/>
        </p:nvSpPr>
        <p:spPr bwMode="auto">
          <a:xfrm>
            <a:off x="3105150" y="2000250"/>
            <a:ext cx="812800" cy="266700"/>
          </a:xfrm>
          <a:prstGeom prst="rect">
            <a:avLst/>
          </a:prstGeom>
          <a:gradFill rotWithShape="0">
            <a:gsLst>
              <a:gs pos="0">
                <a:srgbClr val="FFFFFF"/>
              </a:gs>
              <a:gs pos="100000">
                <a:srgbClr val="0000FF"/>
              </a:gs>
            </a:gsLst>
            <a:path path="shape">
              <a:fillToRect l="50000" t="50000" r="50000" b="50000"/>
            </a:path>
          </a:gra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93193" name="Rectangle 1033"/>
          <p:cNvSpPr>
            <a:spLocks noChangeArrowheads="1"/>
          </p:cNvSpPr>
          <p:nvPr/>
        </p:nvSpPr>
        <p:spPr bwMode="auto">
          <a:xfrm>
            <a:off x="2863850" y="1619250"/>
            <a:ext cx="901700" cy="254000"/>
          </a:xfrm>
          <a:prstGeom prst="rect">
            <a:avLst/>
          </a:prstGeom>
          <a:gradFill rotWithShape="0">
            <a:gsLst>
              <a:gs pos="0">
                <a:srgbClr val="FFFFFF"/>
              </a:gs>
              <a:gs pos="100000">
                <a:srgbClr val="0000FF"/>
              </a:gs>
            </a:gsLst>
            <a:path path="shape">
              <a:fillToRect l="50000" t="50000" r="50000" b="50000"/>
            </a:path>
          </a:gradFill>
          <a:ln w="127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93194" name="Line 1034"/>
          <p:cNvSpPr>
            <a:spLocks noChangeShapeType="1"/>
          </p:cNvSpPr>
          <p:nvPr/>
        </p:nvSpPr>
        <p:spPr bwMode="auto">
          <a:xfrm>
            <a:off x="800100" y="3873500"/>
            <a:ext cx="4406900" cy="0"/>
          </a:xfrm>
          <a:prstGeom prst="line">
            <a:avLst/>
          </a:prstGeom>
          <a:noFill/>
          <a:ln w="508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3195" name="Line 1035"/>
          <p:cNvSpPr>
            <a:spLocks noChangeShapeType="1"/>
          </p:cNvSpPr>
          <p:nvPr/>
        </p:nvSpPr>
        <p:spPr bwMode="auto">
          <a:xfrm flipV="1">
            <a:off x="3340100" y="1092200"/>
            <a:ext cx="0" cy="2794000"/>
          </a:xfrm>
          <a:prstGeom prst="line">
            <a:avLst/>
          </a:prstGeom>
          <a:noFill/>
          <a:ln w="508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96268" name="Rectangle 1036"/>
          <p:cNvSpPr>
            <a:spLocks noChangeArrowheads="1"/>
          </p:cNvSpPr>
          <p:nvPr/>
        </p:nvSpPr>
        <p:spPr bwMode="auto">
          <a:xfrm>
            <a:off x="4394200" y="1231900"/>
            <a:ext cx="1079500" cy="546100"/>
          </a:xfrm>
          <a:prstGeom prst="rect">
            <a:avLst/>
          </a:prstGeom>
          <a:noFill/>
          <a:ln>
            <a:noFill/>
          </a:ln>
          <a:effectLst/>
        </p:spPr>
        <p:txBody>
          <a:bodyPr wrap="none" lIns="19050" tIns="26988" rIns="19050" bIns="26988"/>
          <a:lstStyle/>
          <a:p>
            <a:pPr>
              <a:lnSpc>
                <a:spcPts val="2400"/>
              </a:lnSpc>
              <a:spcAft>
                <a:spcPts val="900"/>
              </a:spcAft>
              <a:tabLst>
                <a:tab pos="457200" algn="l"/>
                <a:tab pos="914400" algn="l"/>
                <a:tab pos="1371600" algn="l"/>
              </a:tabLst>
              <a:defRPr/>
            </a:pPr>
            <a:r>
              <a:rPr lang="en-US" sz="2000" dirty="0">
                <a:latin typeface="Arial" charset="0"/>
              </a:rPr>
              <a:t>HVLP</a:t>
            </a:r>
          </a:p>
        </p:txBody>
      </p:sp>
      <p:sp>
        <p:nvSpPr>
          <p:cNvPr id="96269" name="Rectangle 1037"/>
          <p:cNvSpPr>
            <a:spLocks noChangeArrowheads="1"/>
          </p:cNvSpPr>
          <p:nvPr/>
        </p:nvSpPr>
        <p:spPr bwMode="auto">
          <a:xfrm>
            <a:off x="4394200" y="1612900"/>
            <a:ext cx="2540000" cy="546100"/>
          </a:xfrm>
          <a:prstGeom prst="rect">
            <a:avLst/>
          </a:prstGeom>
          <a:noFill/>
          <a:ln>
            <a:noFill/>
          </a:ln>
          <a:effectLst/>
        </p:spPr>
        <p:txBody>
          <a:bodyPr wrap="none" lIns="19050" tIns="26988" rIns="19050" bIns="26988"/>
          <a:lstStyle/>
          <a:p>
            <a:pPr>
              <a:lnSpc>
                <a:spcPts val="2400"/>
              </a:lnSpc>
              <a:spcAft>
                <a:spcPts val="900"/>
              </a:spcAft>
              <a:tabLst>
                <a:tab pos="457200" algn="l"/>
                <a:tab pos="914400" algn="l"/>
                <a:tab pos="1371600" algn="l"/>
              </a:tabLst>
              <a:defRPr/>
            </a:pPr>
            <a:r>
              <a:rPr lang="en-US" sz="2000" dirty="0">
                <a:latin typeface="Arial" charset="0"/>
              </a:rPr>
              <a:t>Airless Electrostatic</a:t>
            </a:r>
          </a:p>
        </p:txBody>
      </p:sp>
      <p:sp>
        <p:nvSpPr>
          <p:cNvPr id="96270" name="Rectangle 1038"/>
          <p:cNvSpPr>
            <a:spLocks noChangeArrowheads="1"/>
          </p:cNvSpPr>
          <p:nvPr/>
        </p:nvSpPr>
        <p:spPr bwMode="auto">
          <a:xfrm>
            <a:off x="4394200" y="1993900"/>
            <a:ext cx="5105400" cy="546100"/>
          </a:xfrm>
          <a:prstGeom prst="rect">
            <a:avLst/>
          </a:prstGeom>
          <a:noFill/>
          <a:ln>
            <a:noFill/>
          </a:ln>
          <a:effectLst/>
        </p:spPr>
        <p:txBody>
          <a:bodyPr wrap="none" lIns="19050" tIns="26988" rIns="19050" bIns="26988"/>
          <a:lstStyle/>
          <a:p>
            <a:pPr>
              <a:lnSpc>
                <a:spcPts val="2400"/>
              </a:lnSpc>
              <a:spcAft>
                <a:spcPts val="900"/>
              </a:spcAft>
              <a:tabLst>
                <a:tab pos="457200" algn="l"/>
                <a:tab pos="914400" algn="l"/>
                <a:tab pos="1371600" algn="l"/>
              </a:tabLst>
              <a:defRPr/>
            </a:pPr>
            <a:r>
              <a:rPr lang="en-US" sz="2000" dirty="0">
                <a:latin typeface="Arial" charset="0"/>
              </a:rPr>
              <a:t>Air - Assisted Airless Electrostatic</a:t>
            </a:r>
          </a:p>
        </p:txBody>
      </p:sp>
      <p:sp>
        <p:nvSpPr>
          <p:cNvPr id="96271" name="Rectangle 1039"/>
          <p:cNvSpPr>
            <a:spLocks noChangeArrowheads="1"/>
          </p:cNvSpPr>
          <p:nvPr/>
        </p:nvSpPr>
        <p:spPr bwMode="auto">
          <a:xfrm>
            <a:off x="4406900" y="2400300"/>
            <a:ext cx="3797300" cy="546100"/>
          </a:xfrm>
          <a:prstGeom prst="rect">
            <a:avLst/>
          </a:prstGeom>
          <a:noFill/>
          <a:ln>
            <a:noFill/>
          </a:ln>
          <a:effectLst/>
        </p:spPr>
        <p:txBody>
          <a:bodyPr wrap="none" lIns="19050" tIns="26988" rIns="19050" bIns="26988"/>
          <a:lstStyle/>
          <a:p>
            <a:pPr>
              <a:lnSpc>
                <a:spcPts val="2400"/>
              </a:lnSpc>
              <a:spcAft>
                <a:spcPts val="900"/>
              </a:spcAft>
              <a:tabLst>
                <a:tab pos="457200" algn="l"/>
                <a:tab pos="914400" algn="l"/>
                <a:tab pos="1371600" algn="l"/>
              </a:tabLst>
              <a:defRPr/>
            </a:pPr>
            <a:r>
              <a:rPr lang="en-US" sz="2000" dirty="0">
                <a:latin typeface="Arial" charset="0"/>
              </a:rPr>
              <a:t>Air Electrostatic</a:t>
            </a:r>
          </a:p>
        </p:txBody>
      </p:sp>
      <p:sp>
        <p:nvSpPr>
          <p:cNvPr id="96272" name="Rectangle 1040"/>
          <p:cNvSpPr>
            <a:spLocks noChangeArrowheads="1"/>
          </p:cNvSpPr>
          <p:nvPr/>
        </p:nvSpPr>
        <p:spPr bwMode="auto">
          <a:xfrm>
            <a:off x="4406900" y="2698750"/>
            <a:ext cx="2768600" cy="546100"/>
          </a:xfrm>
          <a:prstGeom prst="rect">
            <a:avLst/>
          </a:prstGeom>
          <a:noFill/>
          <a:ln>
            <a:noFill/>
          </a:ln>
          <a:effectLst/>
        </p:spPr>
        <p:txBody>
          <a:bodyPr wrap="none" lIns="19050" tIns="26988" rIns="19050" bIns="26988"/>
          <a:lstStyle/>
          <a:p>
            <a:pPr>
              <a:lnSpc>
                <a:spcPts val="2400"/>
              </a:lnSpc>
              <a:spcAft>
                <a:spcPts val="900"/>
              </a:spcAft>
              <a:tabLst>
                <a:tab pos="457200" algn="l"/>
                <a:tab pos="914400" algn="l"/>
                <a:tab pos="1371600" algn="l"/>
              </a:tabLst>
              <a:defRPr/>
            </a:pPr>
            <a:r>
              <a:rPr lang="en-US" sz="2000" dirty="0">
                <a:latin typeface="Arial" charset="0"/>
              </a:rPr>
              <a:t>Air - Assisted Airless</a:t>
            </a:r>
          </a:p>
        </p:txBody>
      </p:sp>
      <p:sp>
        <p:nvSpPr>
          <p:cNvPr id="96273" name="Rectangle 1041"/>
          <p:cNvSpPr>
            <a:spLocks noChangeArrowheads="1"/>
          </p:cNvSpPr>
          <p:nvPr/>
        </p:nvSpPr>
        <p:spPr bwMode="auto">
          <a:xfrm>
            <a:off x="4394200" y="3124200"/>
            <a:ext cx="1930400" cy="508000"/>
          </a:xfrm>
          <a:prstGeom prst="rect">
            <a:avLst/>
          </a:prstGeom>
          <a:noFill/>
          <a:ln>
            <a:noFill/>
          </a:ln>
          <a:effectLst/>
        </p:spPr>
        <p:txBody>
          <a:bodyPr wrap="none" lIns="19050" tIns="26988" rIns="19050" bIns="26988"/>
          <a:lstStyle/>
          <a:p>
            <a:pPr>
              <a:lnSpc>
                <a:spcPts val="2100"/>
              </a:lnSpc>
              <a:spcAft>
                <a:spcPts val="900"/>
              </a:spcAft>
              <a:tabLst>
                <a:tab pos="457200" algn="l"/>
                <a:tab pos="914400" algn="l"/>
                <a:tab pos="1371600" algn="l"/>
              </a:tabLst>
              <a:defRPr/>
            </a:pPr>
            <a:r>
              <a:rPr lang="en-US" sz="2000" dirty="0">
                <a:latin typeface="Arial" charset="0"/>
              </a:rPr>
              <a:t>Airless Spray</a:t>
            </a:r>
          </a:p>
        </p:txBody>
      </p:sp>
      <p:sp>
        <p:nvSpPr>
          <p:cNvPr id="96274" name="Rectangle 1042"/>
          <p:cNvSpPr>
            <a:spLocks noChangeArrowheads="1"/>
          </p:cNvSpPr>
          <p:nvPr/>
        </p:nvSpPr>
        <p:spPr bwMode="auto">
          <a:xfrm>
            <a:off x="2959100" y="762000"/>
            <a:ext cx="889000" cy="393700"/>
          </a:xfrm>
          <a:prstGeom prst="rect">
            <a:avLst/>
          </a:prstGeom>
          <a:noFill/>
          <a:ln>
            <a:noFill/>
          </a:ln>
          <a:effectLst/>
        </p:spPr>
        <p:txBody>
          <a:bodyPr wrap="none" lIns="19050" tIns="26988" rIns="19050" bIns="26988"/>
          <a:lstStyle/>
          <a:p>
            <a:pPr algn="ctr">
              <a:lnSpc>
                <a:spcPts val="2100"/>
              </a:lnSpc>
              <a:tabLst>
                <a:tab pos="457200" algn="l"/>
                <a:tab pos="914400" algn="l"/>
                <a:tab pos="1371600" algn="l"/>
              </a:tabLst>
              <a:defRPr/>
            </a:pPr>
            <a:r>
              <a:rPr lang="en-US" sz="1800" dirty="0">
                <a:latin typeface="Arial" charset="0"/>
              </a:rPr>
              <a:t>65% </a:t>
            </a:r>
          </a:p>
        </p:txBody>
      </p:sp>
      <p:sp>
        <p:nvSpPr>
          <p:cNvPr id="93203" name="Rectangle 1043"/>
          <p:cNvSpPr>
            <a:spLocks noChangeArrowheads="1"/>
          </p:cNvSpPr>
          <p:nvPr/>
        </p:nvSpPr>
        <p:spPr bwMode="auto">
          <a:xfrm>
            <a:off x="2451100" y="4567237"/>
            <a:ext cx="4965700"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9050" tIns="26988" rIns="19050" bIns="26988"/>
          <a:lstStyle>
            <a:lvl1pPr>
              <a:spcBef>
                <a:spcPct val="20000"/>
              </a:spcBef>
              <a:buSzPct val="100000"/>
              <a:buChar char="•"/>
              <a:tabLst>
                <a:tab pos="914400" algn="l"/>
                <a:tab pos="1828800" algn="l"/>
                <a:tab pos="2743200" algn="l"/>
                <a:tab pos="3657600" algn="l"/>
                <a:tab pos="4572000" algn="l"/>
                <a:tab pos="5486400" algn="l"/>
                <a:tab pos="6400800" algn="l"/>
              </a:tabLst>
              <a:defRPr sz="3200">
                <a:solidFill>
                  <a:schemeClr val="tx1"/>
                </a:solidFill>
                <a:latin typeface="Times New Roman" panose="02020603050405020304" pitchFamily="18" charset="0"/>
              </a:defRPr>
            </a:lvl1pPr>
            <a:lvl2pPr marL="742950" indent="-285750">
              <a:spcBef>
                <a:spcPct val="20000"/>
              </a:spcBef>
              <a:buSzPct val="100000"/>
              <a:buChar char="–"/>
              <a:tabLst>
                <a:tab pos="914400" algn="l"/>
                <a:tab pos="1828800" algn="l"/>
                <a:tab pos="2743200" algn="l"/>
                <a:tab pos="3657600" algn="l"/>
                <a:tab pos="4572000" algn="l"/>
                <a:tab pos="5486400" algn="l"/>
                <a:tab pos="6400800" algn="l"/>
              </a:tabLst>
              <a:defRPr sz="2800">
                <a:solidFill>
                  <a:schemeClr val="tx1"/>
                </a:solidFill>
                <a:latin typeface="Times New Roman" panose="02020603050405020304" pitchFamily="18" charset="0"/>
              </a:defRPr>
            </a:lvl2pPr>
            <a:lvl3pPr marL="1143000" indent="-228600">
              <a:spcBef>
                <a:spcPct val="20000"/>
              </a:spcBef>
              <a:buSzPct val="100000"/>
              <a:buChar char="•"/>
              <a:tabLst>
                <a:tab pos="914400" algn="l"/>
                <a:tab pos="1828800" algn="l"/>
                <a:tab pos="2743200" algn="l"/>
                <a:tab pos="3657600" algn="l"/>
                <a:tab pos="4572000" algn="l"/>
                <a:tab pos="5486400" algn="l"/>
                <a:tab pos="6400800" algn="l"/>
              </a:tabLst>
              <a:defRPr sz="2400">
                <a:solidFill>
                  <a:schemeClr val="tx1"/>
                </a:solidFill>
                <a:latin typeface="Times New Roman" panose="02020603050405020304" pitchFamily="18" charset="0"/>
              </a:defRPr>
            </a:lvl3pPr>
            <a:lvl4pPr marL="1600200" indent="-228600">
              <a:spcBef>
                <a:spcPct val="20000"/>
              </a:spcBef>
              <a:buSzPct val="100000"/>
              <a:buChar char="–"/>
              <a:tabLst>
                <a:tab pos="914400" algn="l"/>
                <a:tab pos="1828800" algn="l"/>
                <a:tab pos="2743200" algn="l"/>
                <a:tab pos="3657600" algn="l"/>
                <a:tab pos="4572000" algn="l"/>
                <a:tab pos="5486400" algn="l"/>
                <a:tab pos="6400800" algn="l"/>
              </a:tabLst>
              <a:defRPr sz="2000">
                <a:solidFill>
                  <a:schemeClr val="tx1"/>
                </a:solidFill>
                <a:latin typeface="Times New Roman" panose="02020603050405020304" pitchFamily="18" charset="0"/>
              </a:defRPr>
            </a:lvl4pPr>
            <a:lvl5pPr marL="2057400" indent="-228600">
              <a:spcBef>
                <a:spcPct val="20000"/>
              </a:spcBef>
              <a:buSzPct val="100000"/>
              <a:buChar char="•"/>
              <a:tabLst>
                <a:tab pos="914400" algn="l"/>
                <a:tab pos="1828800" algn="l"/>
                <a:tab pos="2743200" algn="l"/>
                <a:tab pos="3657600" algn="l"/>
                <a:tab pos="4572000" algn="l"/>
                <a:tab pos="5486400" algn="l"/>
                <a:tab pos="6400800"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tabLst>
                <a:tab pos="914400" algn="l"/>
                <a:tab pos="1828800" algn="l"/>
                <a:tab pos="2743200" algn="l"/>
                <a:tab pos="3657600" algn="l"/>
                <a:tab pos="4572000" algn="l"/>
                <a:tab pos="5486400" algn="l"/>
                <a:tab pos="6400800"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tabLst>
                <a:tab pos="914400" algn="l"/>
                <a:tab pos="1828800" algn="l"/>
                <a:tab pos="2743200" algn="l"/>
                <a:tab pos="3657600" algn="l"/>
                <a:tab pos="4572000" algn="l"/>
                <a:tab pos="5486400" algn="l"/>
                <a:tab pos="6400800"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tabLst>
                <a:tab pos="914400" algn="l"/>
                <a:tab pos="1828800" algn="l"/>
                <a:tab pos="2743200" algn="l"/>
                <a:tab pos="3657600" algn="l"/>
                <a:tab pos="4572000" algn="l"/>
                <a:tab pos="5486400" algn="l"/>
                <a:tab pos="6400800"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tabLst>
                <a:tab pos="914400" algn="l"/>
                <a:tab pos="1828800" algn="l"/>
                <a:tab pos="2743200" algn="l"/>
                <a:tab pos="3657600" algn="l"/>
                <a:tab pos="4572000" algn="l"/>
                <a:tab pos="5486400" algn="l"/>
                <a:tab pos="6400800" algn="l"/>
              </a:tabLst>
              <a:defRPr sz="2000">
                <a:solidFill>
                  <a:schemeClr val="tx1"/>
                </a:solidFill>
                <a:latin typeface="Times New Roman" panose="02020603050405020304" pitchFamily="18" charset="0"/>
              </a:defRPr>
            </a:lvl9pPr>
          </a:lstStyle>
          <a:p>
            <a:pPr algn="ctr">
              <a:lnSpc>
                <a:spcPts val="5700"/>
              </a:lnSpc>
              <a:spcBef>
                <a:spcPct val="0"/>
              </a:spcBef>
              <a:buSzTx/>
              <a:buFontTx/>
              <a:buNone/>
            </a:pPr>
            <a:r>
              <a:rPr lang="en-US" altLang="en-US" sz="4800" dirty="0">
                <a:latin typeface="Arial" panose="020B0604020202020204" pitchFamily="34" charset="0"/>
              </a:rPr>
              <a:t>Percent Transfer Efficiency </a:t>
            </a:r>
          </a:p>
        </p:txBody>
      </p:sp>
      <p:sp>
        <p:nvSpPr>
          <p:cNvPr id="96276" name="Rectangle 1044"/>
          <p:cNvSpPr>
            <a:spLocks noGrp="1" noChangeArrowheads="1"/>
          </p:cNvSpPr>
          <p:nvPr>
            <p:ph idx="1"/>
          </p:nvPr>
        </p:nvSpPr>
        <p:spPr>
          <a:xfrm>
            <a:off x="4292600" y="3257550"/>
            <a:ext cx="1257300" cy="431800"/>
          </a:xfrm>
        </p:spPr>
        <p:txBody>
          <a:bodyPr wrap="none" lIns="19050" tIns="26988" rIns="19050" bIns="26988">
            <a:noAutofit/>
          </a:bodyPr>
          <a:lstStyle/>
          <a:p>
            <a:pPr marL="0" indent="0" algn="ctr">
              <a:lnSpc>
                <a:spcPts val="4300"/>
              </a:lnSpc>
              <a:spcBef>
                <a:spcPct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000" dirty="0">
                <a:latin typeface="Arial" charset="0"/>
              </a:rPr>
              <a:t>Air Spray</a:t>
            </a:r>
          </a:p>
        </p:txBody>
      </p:sp>
    </p:spTree>
  </p:cSld>
  <p:clrMapOvr>
    <a:overrideClrMapping bg1="lt1" tx1="dk1" bg2="lt2" tx2="dk2" accent1="accent1" accent2="accent2" accent3="accent3" accent4="accent4" accent5="accent5" accent6="accent6" hlink="hlink" folHlink="folHlink"/>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8" name="Rectangle 2"/>
          <p:cNvSpPr>
            <a:spLocks noGrp="1" noChangeArrowheads="1"/>
          </p:cNvSpPr>
          <p:nvPr>
            <p:ph type="title"/>
          </p:nvPr>
        </p:nvSpPr>
        <p:spPr>
          <a:xfrm>
            <a:off x="637380" y="328613"/>
            <a:ext cx="8417719" cy="1193007"/>
          </a:xfrm>
        </p:spPr>
        <p:txBody>
          <a:bodyPr/>
          <a:lstStyle/>
          <a:p>
            <a:pPr>
              <a:defRPr/>
            </a:pPr>
            <a:r>
              <a:rPr lang="en-US" sz="4000" dirty="0">
                <a:latin typeface="Arial" charset="0"/>
              </a:rPr>
              <a:t>HVLP Transfer Efficiency Saves $$</a:t>
            </a:r>
          </a:p>
        </p:txBody>
      </p:sp>
      <p:pic>
        <p:nvPicPr>
          <p:cNvPr id="95235"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739900" y="1824037"/>
            <a:ext cx="5410200" cy="4352925"/>
          </a:xfrm>
          <a:noFill/>
        </p:spPr>
      </p:pic>
      <p:sp>
        <p:nvSpPr>
          <p:cNvPr id="95237" name="Oval 6"/>
          <p:cNvSpPr>
            <a:spLocks noChangeArrowheads="1"/>
          </p:cNvSpPr>
          <p:nvPr/>
        </p:nvSpPr>
        <p:spPr bwMode="auto">
          <a:xfrm>
            <a:off x="3949700" y="2628900"/>
            <a:ext cx="2286000" cy="1066800"/>
          </a:xfrm>
          <a:prstGeom prst="ellipse">
            <a:avLst/>
          </a:pr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95238" name="Oval 7"/>
          <p:cNvSpPr>
            <a:spLocks noChangeArrowheads="1"/>
          </p:cNvSpPr>
          <p:nvPr/>
        </p:nvSpPr>
        <p:spPr bwMode="auto">
          <a:xfrm>
            <a:off x="3111500" y="3467100"/>
            <a:ext cx="2286000" cy="1066800"/>
          </a:xfrm>
          <a:prstGeom prst="ellipse">
            <a:avLst/>
          </a:pr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4626" name="Rectangle 2"/>
          <p:cNvSpPr>
            <a:spLocks noGrp="1" noChangeArrowheads="1"/>
          </p:cNvSpPr>
          <p:nvPr>
            <p:ph type="title"/>
          </p:nvPr>
        </p:nvSpPr>
        <p:spPr/>
        <p:txBody>
          <a:bodyPr>
            <a:normAutofit/>
          </a:bodyPr>
          <a:lstStyle/>
          <a:p>
            <a:pPr>
              <a:defRPr/>
            </a:pPr>
            <a:r>
              <a:rPr lang="en-US" sz="4800" dirty="0">
                <a:latin typeface="Arial" charset="0"/>
              </a:rPr>
              <a:t>Air Spray Video</a:t>
            </a:r>
          </a:p>
        </p:txBody>
      </p:sp>
      <p:pic>
        <p:nvPicPr>
          <p:cNvPr id="5" name="10_Spray App.wmv">
            <a:hlinkClick r:id="" action="ppaction://media"/>
          </p:cNvPr>
          <p:cNvPicPr>
            <a:picLocks noRot="1" noChangeAspect="1" noChangeArrowheads="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3416300" y="2171700"/>
            <a:ext cx="2438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5214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964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8309" name="Rectangle 2053"/>
          <p:cNvSpPr>
            <a:spLocks noGrp="1" noChangeArrowheads="1"/>
          </p:cNvSpPr>
          <p:nvPr>
            <p:ph type="title" idx="4294967295"/>
          </p:nvPr>
        </p:nvSpPr>
        <p:spPr>
          <a:xfrm>
            <a:off x="604044" y="396875"/>
            <a:ext cx="7924800" cy="990600"/>
          </a:xfrm>
        </p:spPr>
        <p:txBody>
          <a:bodyPr/>
          <a:lstStyle/>
          <a:p>
            <a:pPr>
              <a:defRPr/>
            </a:pPr>
            <a:r>
              <a:rPr lang="en-US" dirty="0">
                <a:latin typeface="Arial" charset="0"/>
              </a:rPr>
              <a:t>HVLP? DeVilbiss Gun</a:t>
            </a:r>
          </a:p>
        </p:txBody>
      </p:sp>
      <p:pic>
        <p:nvPicPr>
          <p:cNvPr id="103427" name="Picture 2051" descr="trans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300" y="1470025"/>
            <a:ext cx="8140700" cy="430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endParaRPr lang="en-US" altLang="en-US"/>
          </a:p>
        </p:txBody>
      </p:sp>
      <p:pic>
        <p:nvPicPr>
          <p:cNvPr id="107523"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271000" cy="6172200"/>
          </a:xfr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619" name="Rectangle 3"/>
          <p:cNvSpPr>
            <a:spLocks noChangeArrowheads="1"/>
          </p:cNvSpPr>
          <p:nvPr/>
        </p:nvSpPr>
        <p:spPr bwMode="auto">
          <a:xfrm>
            <a:off x="444500" y="660400"/>
            <a:ext cx="85217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00368" name="Rectangle 16"/>
          <p:cNvSpPr>
            <a:spLocks noGrp="1" noChangeArrowheads="1"/>
          </p:cNvSpPr>
          <p:nvPr>
            <p:ph type="title"/>
          </p:nvPr>
        </p:nvSpPr>
        <p:spPr>
          <a:xfrm>
            <a:off x="673100" y="266700"/>
            <a:ext cx="7924800" cy="990600"/>
          </a:xfrm>
        </p:spPr>
        <p:txBody>
          <a:bodyPr/>
          <a:lstStyle/>
          <a:p>
            <a:pPr>
              <a:defRPr/>
            </a:pPr>
            <a:r>
              <a:rPr lang="en-US" dirty="0">
                <a:latin typeface="Arial" charset="0"/>
              </a:rPr>
              <a:t>HVLP Caps</a:t>
            </a:r>
          </a:p>
        </p:txBody>
      </p:sp>
      <p:pic>
        <p:nvPicPr>
          <p:cNvPr id="111621" name="Picture 6" descr="3SprayCaps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8900" y="1181100"/>
            <a:ext cx="7612063" cy="461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2" name="Line 7"/>
          <p:cNvSpPr>
            <a:spLocks noChangeShapeType="1"/>
          </p:cNvSpPr>
          <p:nvPr/>
        </p:nvSpPr>
        <p:spPr bwMode="auto">
          <a:xfrm flipV="1">
            <a:off x="4864100" y="2933700"/>
            <a:ext cx="1219200" cy="838200"/>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0360" name="Text Box 8"/>
          <p:cNvSpPr txBox="1">
            <a:spLocks noChangeArrowheads="1"/>
          </p:cNvSpPr>
          <p:nvPr/>
        </p:nvSpPr>
        <p:spPr bwMode="auto">
          <a:xfrm>
            <a:off x="4483100" y="1333500"/>
            <a:ext cx="4114800" cy="369332"/>
          </a:xfrm>
          <a:prstGeom prst="rect">
            <a:avLst/>
          </a:prstGeom>
          <a:noFill/>
          <a:ln>
            <a:noFill/>
          </a:ln>
          <a:effectLst/>
        </p:spPr>
        <p:txBody>
          <a:bodyPr>
            <a:spAutoFit/>
          </a:bodyPr>
          <a:lstStyle/>
          <a:p>
            <a:pPr>
              <a:spcBef>
                <a:spcPct val="50000"/>
              </a:spcBef>
              <a:defRPr/>
            </a:pPr>
            <a:r>
              <a:rPr lang="en-US" b="1" dirty="0">
                <a:solidFill>
                  <a:schemeClr val="bg1"/>
                </a:solidFill>
                <a:effectLst>
                  <a:outerShdw blurRad="38100" dist="38100" dir="2700000" algn="tl">
                    <a:srgbClr val="000000"/>
                  </a:outerShdw>
                </a:effectLst>
                <a:latin typeface="Arial" charset="0"/>
              </a:rPr>
              <a:t>Air Horn or Wing Port</a:t>
            </a:r>
          </a:p>
        </p:txBody>
      </p:sp>
      <p:sp>
        <p:nvSpPr>
          <p:cNvPr id="111624" name="Line 9"/>
          <p:cNvSpPr>
            <a:spLocks noChangeShapeType="1"/>
          </p:cNvSpPr>
          <p:nvPr/>
        </p:nvSpPr>
        <p:spPr bwMode="auto">
          <a:xfrm flipH="1">
            <a:off x="2730500" y="1943100"/>
            <a:ext cx="1752600" cy="990600"/>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0362" name="Text Box 10"/>
          <p:cNvSpPr txBox="1">
            <a:spLocks noChangeArrowheads="1"/>
          </p:cNvSpPr>
          <p:nvPr/>
        </p:nvSpPr>
        <p:spPr bwMode="auto">
          <a:xfrm>
            <a:off x="3568700" y="3771900"/>
            <a:ext cx="2667000" cy="523220"/>
          </a:xfrm>
          <a:prstGeom prst="rect">
            <a:avLst/>
          </a:prstGeom>
          <a:noFill/>
          <a:ln>
            <a:noFill/>
          </a:ln>
          <a:effectLst/>
        </p:spPr>
        <p:txBody>
          <a:bodyPr>
            <a:spAutoFit/>
          </a:bodyPr>
          <a:lstStyle/>
          <a:p>
            <a:pPr>
              <a:spcBef>
                <a:spcPct val="50000"/>
              </a:spcBef>
              <a:defRPr/>
            </a:pPr>
            <a:r>
              <a:rPr lang="en-US" sz="2800" dirty="0">
                <a:solidFill>
                  <a:schemeClr val="bg1"/>
                </a:solidFill>
                <a:latin typeface="Arial" charset="0"/>
              </a:rPr>
              <a:t>Hole Size</a:t>
            </a:r>
          </a:p>
        </p:txBody>
      </p:sp>
      <p:sp>
        <p:nvSpPr>
          <p:cNvPr id="100364" name="Text Box 12"/>
          <p:cNvSpPr txBox="1">
            <a:spLocks noChangeArrowheads="1"/>
          </p:cNvSpPr>
          <p:nvPr/>
        </p:nvSpPr>
        <p:spPr bwMode="auto">
          <a:xfrm>
            <a:off x="2044700" y="4838700"/>
            <a:ext cx="1676400" cy="646331"/>
          </a:xfrm>
          <a:prstGeom prst="rect">
            <a:avLst/>
          </a:prstGeom>
          <a:noFill/>
          <a:ln>
            <a:noFill/>
          </a:ln>
          <a:effectLst/>
        </p:spPr>
        <p:txBody>
          <a:bodyPr>
            <a:spAutoFit/>
          </a:bodyPr>
          <a:lstStyle/>
          <a:p>
            <a:pPr>
              <a:spcBef>
                <a:spcPct val="50000"/>
              </a:spcBef>
              <a:defRPr/>
            </a:pPr>
            <a:r>
              <a:rPr lang="en-US" sz="3600" dirty="0">
                <a:solidFill>
                  <a:schemeClr val="bg1"/>
                </a:solidFill>
                <a:latin typeface="Arial" charset="0"/>
              </a:rPr>
              <a:t>HVLP</a:t>
            </a:r>
          </a:p>
        </p:txBody>
      </p:sp>
      <p:sp>
        <p:nvSpPr>
          <p:cNvPr id="100365" name="Text Box 13"/>
          <p:cNvSpPr txBox="1">
            <a:spLocks noChangeArrowheads="1"/>
          </p:cNvSpPr>
          <p:nvPr/>
        </p:nvSpPr>
        <p:spPr bwMode="auto">
          <a:xfrm>
            <a:off x="4787900" y="4457700"/>
            <a:ext cx="1905000" cy="523220"/>
          </a:xfrm>
          <a:prstGeom prst="rect">
            <a:avLst/>
          </a:prstGeom>
          <a:noFill/>
          <a:ln>
            <a:noFill/>
          </a:ln>
          <a:effectLst/>
        </p:spPr>
        <p:txBody>
          <a:bodyPr>
            <a:spAutoFit/>
          </a:bodyPr>
          <a:lstStyle/>
          <a:p>
            <a:pPr>
              <a:spcBef>
                <a:spcPct val="50000"/>
              </a:spcBef>
              <a:defRPr/>
            </a:pPr>
            <a:r>
              <a:rPr lang="en-US" sz="2800" dirty="0">
                <a:solidFill>
                  <a:schemeClr val="bg1"/>
                </a:solidFill>
                <a:latin typeface="Arial" charset="0"/>
              </a:rPr>
              <a:t>Primer</a:t>
            </a:r>
          </a:p>
        </p:txBody>
      </p:sp>
      <p:sp>
        <p:nvSpPr>
          <p:cNvPr id="100366" name="Text Box 14"/>
          <p:cNvSpPr txBox="1">
            <a:spLocks noChangeArrowheads="1"/>
          </p:cNvSpPr>
          <p:nvPr/>
        </p:nvSpPr>
        <p:spPr bwMode="auto">
          <a:xfrm>
            <a:off x="6540500" y="4610100"/>
            <a:ext cx="2730500" cy="461665"/>
          </a:xfrm>
          <a:prstGeom prst="rect">
            <a:avLst/>
          </a:prstGeom>
          <a:noFill/>
          <a:ln>
            <a:noFill/>
          </a:ln>
          <a:effectLst/>
        </p:spPr>
        <p:txBody>
          <a:bodyPr>
            <a:spAutoFit/>
          </a:bodyPr>
          <a:lstStyle/>
          <a:p>
            <a:pPr>
              <a:spcBef>
                <a:spcPct val="50000"/>
              </a:spcBef>
              <a:defRPr/>
            </a:pPr>
            <a:r>
              <a:rPr lang="en-US" sz="2400" dirty="0">
                <a:solidFill>
                  <a:schemeClr val="bg1"/>
                </a:solidFill>
                <a:latin typeface="Arial" charset="0"/>
              </a:rPr>
              <a:t>Conventional Air</a:t>
            </a:r>
          </a:p>
        </p:txBody>
      </p:sp>
    </p:spTree>
  </p:cSld>
  <p:clrMapOvr>
    <a:overrideClrMapping bg1="lt1" tx1="dk1" bg2="lt2" tx2="dk2" accent1="accent1" accent2="accent2" accent3="accent3" accent4="accent4" accent5="accent5" accent6="accent6" hlink="hlink" folHlink="folHlink"/>
  </p:clrMapOvr>
  <p:transition spd="slow"/>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667" name="Rectangle 3075"/>
          <p:cNvSpPr>
            <a:spLocks noChangeArrowheads="1"/>
          </p:cNvSpPr>
          <p:nvPr/>
        </p:nvSpPr>
        <p:spPr bwMode="auto">
          <a:xfrm>
            <a:off x="825500" y="952500"/>
            <a:ext cx="77851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02406" name="Rectangle 3078"/>
          <p:cNvSpPr>
            <a:spLocks noChangeArrowheads="1"/>
          </p:cNvSpPr>
          <p:nvPr/>
        </p:nvSpPr>
        <p:spPr bwMode="auto">
          <a:xfrm>
            <a:off x="2335190" y="5424487"/>
            <a:ext cx="4600619" cy="520655"/>
          </a:xfrm>
          <a:prstGeom prst="rect">
            <a:avLst/>
          </a:prstGeom>
          <a:noFill/>
          <a:ln>
            <a:noFill/>
          </a:ln>
          <a:effectLst/>
        </p:spPr>
        <p:txBody>
          <a:bodyPr wrap="none" lIns="90488" tIns="44450" rIns="90488" bIns="44450">
            <a:spAutoFit/>
          </a:bodyPr>
          <a:lstStyle/>
          <a:p>
            <a:pPr>
              <a:defRPr/>
            </a:pPr>
            <a:r>
              <a:rPr lang="en-US" sz="2800" dirty="0">
                <a:latin typeface="Arial" charset="0"/>
              </a:rPr>
              <a:t>Spray Cap Pressure Gauge</a:t>
            </a:r>
          </a:p>
        </p:txBody>
      </p:sp>
      <p:pic>
        <p:nvPicPr>
          <p:cNvPr id="113669" name="Picture 3080" descr="WingPort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609600"/>
            <a:ext cx="7029450" cy="478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5714" name="Picture 3077" descr="SataGun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5100" y="266700"/>
            <a:ext cx="3956050" cy="567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16" name="Rectangle 3075"/>
          <p:cNvSpPr>
            <a:spLocks noChangeArrowheads="1"/>
          </p:cNvSpPr>
          <p:nvPr/>
        </p:nvSpPr>
        <p:spPr bwMode="auto">
          <a:xfrm>
            <a:off x="444500" y="660400"/>
            <a:ext cx="85217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15717" name="Line 3078"/>
          <p:cNvSpPr>
            <a:spLocks noChangeShapeType="1"/>
          </p:cNvSpPr>
          <p:nvPr/>
        </p:nvSpPr>
        <p:spPr bwMode="auto">
          <a:xfrm flipH="1">
            <a:off x="3873500" y="3162300"/>
            <a:ext cx="2209800" cy="11430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350215" name="Text Box 3079"/>
          <p:cNvSpPr txBox="1">
            <a:spLocks noChangeArrowheads="1"/>
          </p:cNvSpPr>
          <p:nvPr/>
        </p:nvSpPr>
        <p:spPr bwMode="auto">
          <a:xfrm>
            <a:off x="5397500" y="1943100"/>
            <a:ext cx="2847975" cy="2062163"/>
          </a:xfrm>
          <a:prstGeom prst="rect">
            <a:avLst/>
          </a:prstGeom>
          <a:noFill/>
          <a:ln>
            <a:noFill/>
          </a:ln>
          <a:effectLst/>
        </p:spPr>
        <p:txBody>
          <a:bodyPr wrap="none">
            <a:spAutoFit/>
          </a:bodyPr>
          <a:lstStyle/>
          <a:p>
            <a:pPr>
              <a:defRPr/>
            </a:pPr>
            <a:r>
              <a:rPr lang="en-US" sz="3200" dirty="0">
                <a:latin typeface="Arial" charset="0"/>
              </a:rPr>
              <a:t>Digital</a:t>
            </a:r>
          </a:p>
          <a:p>
            <a:pPr>
              <a:defRPr/>
            </a:pPr>
            <a:r>
              <a:rPr lang="en-US" sz="3200" dirty="0">
                <a:latin typeface="Arial" charset="0"/>
              </a:rPr>
              <a:t>   Air</a:t>
            </a:r>
          </a:p>
          <a:p>
            <a:pPr>
              <a:defRPr/>
            </a:pPr>
            <a:r>
              <a:rPr lang="en-US" sz="3200" dirty="0">
                <a:latin typeface="Arial" charset="0"/>
              </a:rPr>
              <a:t>      Pressure</a:t>
            </a:r>
          </a:p>
          <a:p>
            <a:pPr>
              <a:defRPr/>
            </a:pPr>
            <a:r>
              <a:rPr lang="en-US" sz="3200" dirty="0">
                <a:latin typeface="Arial" charset="0"/>
              </a:rPr>
              <a:t>         Readout</a:t>
            </a:r>
          </a:p>
        </p:txBody>
      </p:sp>
    </p:spTree>
  </p:cSld>
  <p:clrMapOvr>
    <a:overrideClrMapping bg1="lt1" tx1="dk1" bg2="lt2" tx2="dk2" accent1="accent1" accent2="accent2" accent3="accent3" accent4="accent4" accent5="accent5" accent6="accent6" hlink="hlink" folHlink="folHlink"/>
  </p:clrMapOvr>
  <p:transition spd="slow"/>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763" name="Rectangle 2051"/>
          <p:cNvSpPr>
            <a:spLocks noChangeArrowheads="1"/>
          </p:cNvSpPr>
          <p:nvPr/>
        </p:nvSpPr>
        <p:spPr bwMode="auto">
          <a:xfrm>
            <a:off x="825500" y="952500"/>
            <a:ext cx="77851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04454" name="Rectangle 2054"/>
          <p:cNvSpPr>
            <a:spLocks noChangeArrowheads="1"/>
          </p:cNvSpPr>
          <p:nvPr/>
        </p:nvSpPr>
        <p:spPr bwMode="auto">
          <a:xfrm>
            <a:off x="215900" y="5095875"/>
            <a:ext cx="8763000" cy="643766"/>
          </a:xfrm>
          <a:prstGeom prst="rect">
            <a:avLst/>
          </a:prstGeom>
          <a:noFill/>
          <a:ln>
            <a:noFill/>
          </a:ln>
          <a:effectLst/>
        </p:spPr>
        <p:txBody>
          <a:bodyPr lIns="90488" tIns="44450" rIns="90488" bIns="44450">
            <a:spAutoFit/>
          </a:bodyPr>
          <a:lstStyle/>
          <a:p>
            <a:pPr>
              <a:defRPr/>
            </a:pPr>
            <a:r>
              <a:rPr lang="en-US" dirty="0">
                <a:latin typeface="Arial" charset="0"/>
              </a:rPr>
              <a:t>Gun Air Pressure Gauge.  </a:t>
            </a:r>
          </a:p>
          <a:p>
            <a:pPr>
              <a:defRPr/>
            </a:pPr>
            <a:r>
              <a:rPr lang="en-US" dirty="0">
                <a:latin typeface="Arial" charset="0"/>
              </a:rPr>
              <a:t>Can this Replace the Spray Cap Pressure Gauge?</a:t>
            </a:r>
          </a:p>
        </p:txBody>
      </p:sp>
      <p:pic>
        <p:nvPicPr>
          <p:cNvPr id="117765" name="Picture 2055" descr="trans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8900" y="0"/>
            <a:ext cx="7467600"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810" name="Rectangle 1030"/>
          <p:cNvSpPr>
            <a:spLocks noChangeArrowheads="1"/>
          </p:cNvSpPr>
          <p:nvPr/>
        </p:nvSpPr>
        <p:spPr bwMode="auto">
          <a:xfrm>
            <a:off x="1066800" y="1295400"/>
            <a:ext cx="79248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nSpc>
                <a:spcPct val="90000"/>
              </a:lnSpc>
              <a:buFontTx/>
              <a:buNone/>
            </a:pPr>
            <a:r>
              <a:rPr lang="en-US" altLang="en-US" sz="2800" b="1" dirty="0">
                <a:latin typeface="Arial" panose="020B0604020202020204" pitchFamily="34" charset="0"/>
              </a:rPr>
              <a:t>SATA</a:t>
            </a:r>
            <a:r>
              <a:rPr lang="en-US" altLang="en-US" sz="2800" dirty="0">
                <a:latin typeface="Arial" panose="020B0604020202020204" pitchFamily="34" charset="0"/>
              </a:rPr>
              <a:t>  High end products with precision engineering and digitally controlled mechanisms. </a:t>
            </a:r>
          </a:p>
          <a:p>
            <a:pPr>
              <a:lnSpc>
                <a:spcPct val="90000"/>
              </a:lnSpc>
              <a:buFontTx/>
              <a:buNone/>
            </a:pPr>
            <a:r>
              <a:rPr lang="en-US" altLang="en-US" sz="2800" dirty="0">
                <a:latin typeface="Arial" panose="020B0604020202020204" pitchFamily="34" charset="0"/>
              </a:rPr>
              <a:t> </a:t>
            </a:r>
            <a:r>
              <a:rPr lang="en-US" altLang="en-US" sz="2800" b="1" dirty="0">
                <a:latin typeface="Arial" panose="020B0604020202020204" pitchFamily="34" charset="0"/>
              </a:rPr>
              <a:t>DeVilbiss</a:t>
            </a:r>
            <a:r>
              <a:rPr lang="en-US" altLang="en-US" sz="2800" dirty="0">
                <a:latin typeface="Arial" panose="020B0604020202020204" pitchFamily="34" charset="0"/>
              </a:rPr>
              <a:t>  Age old industry standard spray gun. A wide range of models.</a:t>
            </a:r>
          </a:p>
          <a:p>
            <a:pPr>
              <a:lnSpc>
                <a:spcPct val="90000"/>
              </a:lnSpc>
              <a:buFontTx/>
              <a:buNone/>
            </a:pPr>
            <a:r>
              <a:rPr lang="en-US" altLang="en-US" sz="2800" b="1" dirty="0">
                <a:latin typeface="Arial" panose="020B0604020202020204" pitchFamily="34" charset="0"/>
              </a:rPr>
              <a:t>Sharpe</a:t>
            </a:r>
            <a:r>
              <a:rPr lang="en-US" altLang="en-US" sz="2800" dirty="0">
                <a:latin typeface="Arial" panose="020B0604020202020204" pitchFamily="34" charset="0"/>
              </a:rPr>
              <a:t>  American made, budget price. </a:t>
            </a:r>
          </a:p>
          <a:p>
            <a:pPr>
              <a:lnSpc>
                <a:spcPct val="90000"/>
              </a:lnSpc>
              <a:buFontTx/>
              <a:buNone/>
            </a:pPr>
            <a:r>
              <a:rPr lang="en-US" altLang="en-US" sz="2800" b="1" dirty="0">
                <a:latin typeface="Arial" panose="020B0604020202020204" pitchFamily="34" charset="0"/>
              </a:rPr>
              <a:t>Binks</a:t>
            </a:r>
            <a:r>
              <a:rPr lang="en-US" altLang="en-US" sz="2800" dirty="0">
                <a:latin typeface="Arial" panose="020B0604020202020204" pitchFamily="34" charset="0"/>
              </a:rPr>
              <a:t>  Another industry standard gun.  Binks guns share a market niche with DeVilbiss. </a:t>
            </a:r>
          </a:p>
          <a:p>
            <a:pPr>
              <a:lnSpc>
                <a:spcPct val="90000"/>
              </a:lnSpc>
              <a:buFontTx/>
              <a:buNone/>
            </a:pPr>
            <a:r>
              <a:rPr lang="en-US" altLang="en-US" sz="2800" b="1" dirty="0" err="1">
                <a:latin typeface="Arial" panose="020B0604020202020204" pitchFamily="34" charset="0"/>
              </a:rPr>
              <a:t>Accuspray</a:t>
            </a:r>
            <a:r>
              <a:rPr lang="en-US" altLang="en-US" sz="2800" dirty="0">
                <a:latin typeface="Arial" panose="020B0604020202020204" pitchFamily="34" charset="0"/>
              </a:rPr>
              <a:t>  Only gun with a plastic body</a:t>
            </a:r>
          </a:p>
          <a:p>
            <a:pPr>
              <a:lnSpc>
                <a:spcPct val="90000"/>
              </a:lnSpc>
              <a:buFontTx/>
              <a:buNone/>
            </a:pPr>
            <a:r>
              <a:rPr lang="en-US" altLang="en-US" sz="2800" b="1" dirty="0">
                <a:latin typeface="Arial" panose="020B0604020202020204" pitchFamily="34" charset="0"/>
              </a:rPr>
              <a:t>Astro Pneumatic</a:t>
            </a:r>
            <a:r>
              <a:rPr lang="en-US" altLang="en-US" sz="2800" dirty="0">
                <a:latin typeface="Arial" panose="020B0604020202020204" pitchFamily="34" charset="0"/>
              </a:rPr>
              <a:t> guns are modeled after higher priced models above </a:t>
            </a:r>
            <a:r>
              <a:rPr lang="en-US" altLang="en-US" sz="2800" dirty="0">
                <a:solidFill>
                  <a:srgbClr val="FAFD00"/>
                </a:solidFill>
                <a:latin typeface="Arial" panose="020B0604020202020204" pitchFamily="34" charset="0"/>
              </a:rPr>
              <a:t>.</a:t>
            </a:r>
          </a:p>
          <a:p>
            <a:pPr>
              <a:lnSpc>
                <a:spcPct val="90000"/>
              </a:lnSpc>
            </a:pPr>
            <a:endParaRPr lang="en-US" altLang="en-US" sz="2800" dirty="0">
              <a:solidFill>
                <a:srgbClr val="FAFD00"/>
              </a:solidFill>
              <a:latin typeface="Arial" panose="020B0604020202020204" pitchFamily="34" charset="0"/>
            </a:endParaRPr>
          </a:p>
        </p:txBody>
      </p:sp>
      <p:sp>
        <p:nvSpPr>
          <p:cNvPr id="119812" name="Rectangle 1027"/>
          <p:cNvSpPr>
            <a:spLocks noChangeArrowheads="1"/>
          </p:cNvSpPr>
          <p:nvPr/>
        </p:nvSpPr>
        <p:spPr bwMode="auto">
          <a:xfrm>
            <a:off x="444500" y="660400"/>
            <a:ext cx="85217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352261" name="Rectangle 1029"/>
          <p:cNvSpPr>
            <a:spLocks noGrp="1" noChangeArrowheads="1"/>
          </p:cNvSpPr>
          <p:nvPr>
            <p:ph type="title"/>
          </p:nvPr>
        </p:nvSpPr>
        <p:spPr>
          <a:xfrm>
            <a:off x="685800" y="304800"/>
            <a:ext cx="7924800" cy="990600"/>
          </a:xfrm>
        </p:spPr>
        <p:txBody>
          <a:bodyPr/>
          <a:lstStyle/>
          <a:p>
            <a:pPr>
              <a:defRPr/>
            </a:pPr>
            <a:r>
              <a:rPr lang="en-US" dirty="0">
                <a:latin typeface="Arial" charset="0"/>
              </a:rPr>
              <a:t>HVLP Gun Manufacturers</a:t>
            </a:r>
          </a:p>
        </p:txBody>
      </p:sp>
    </p:spTree>
  </p:cSld>
  <p:clrMapOvr>
    <a:overrideClrMapping bg1="lt1" tx1="dk1" bg2="lt2" tx2="dk2" accent1="accent1" accent2="accent2" accent3="accent3" accent4="accent4" accent5="accent5" accent6="accent6" hlink="hlink" folHlink="folHlink"/>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106" name="Rectangle 2"/>
          <p:cNvSpPr>
            <a:spLocks noGrp="1" noChangeArrowheads="1"/>
          </p:cNvSpPr>
          <p:nvPr>
            <p:ph type="title"/>
          </p:nvPr>
        </p:nvSpPr>
        <p:spPr/>
        <p:txBody>
          <a:bodyPr/>
          <a:lstStyle/>
          <a:p>
            <a:pPr>
              <a:defRPr/>
            </a:pPr>
            <a:r>
              <a:rPr lang="en-US" sz="4000" dirty="0">
                <a:latin typeface="Arial" charset="0"/>
              </a:rPr>
              <a:t>Coating Market Segments</a:t>
            </a:r>
          </a:p>
        </p:txBody>
      </p:sp>
      <p:sp>
        <p:nvSpPr>
          <p:cNvPr id="559108" name="Rectangle 4"/>
          <p:cNvSpPr>
            <a:spLocks noGrp="1" noChangeArrowheads="1"/>
          </p:cNvSpPr>
          <p:nvPr>
            <p:ph sz="half" idx="1"/>
          </p:nvPr>
        </p:nvSpPr>
        <p:spPr/>
        <p:txBody>
          <a:bodyPr/>
          <a:lstStyle/>
          <a:p>
            <a:pPr>
              <a:lnSpc>
                <a:spcPct val="80000"/>
              </a:lnSpc>
              <a:defRPr/>
            </a:pPr>
            <a:r>
              <a:rPr lang="en-US" dirty="0">
                <a:latin typeface="Arial" charset="0"/>
              </a:rPr>
              <a:t>OEM Product Coatings</a:t>
            </a:r>
          </a:p>
          <a:p>
            <a:pPr lvl="1">
              <a:lnSpc>
                <a:spcPct val="80000"/>
              </a:lnSpc>
              <a:defRPr/>
            </a:pPr>
            <a:r>
              <a:rPr lang="en-US" sz="1800" dirty="0">
                <a:latin typeface="Arial" charset="0"/>
              </a:rPr>
              <a:t>Automotive</a:t>
            </a:r>
          </a:p>
          <a:p>
            <a:pPr lvl="1">
              <a:lnSpc>
                <a:spcPct val="80000"/>
              </a:lnSpc>
              <a:defRPr/>
            </a:pPr>
            <a:r>
              <a:rPr lang="en-US" sz="1800" dirty="0">
                <a:latin typeface="Arial" charset="0"/>
              </a:rPr>
              <a:t>Marine</a:t>
            </a:r>
          </a:p>
          <a:p>
            <a:pPr lvl="1">
              <a:lnSpc>
                <a:spcPct val="80000"/>
              </a:lnSpc>
              <a:defRPr/>
            </a:pPr>
            <a:r>
              <a:rPr lang="en-US" sz="1800" dirty="0">
                <a:latin typeface="Arial" charset="0"/>
              </a:rPr>
              <a:t>Aircraft </a:t>
            </a:r>
          </a:p>
          <a:p>
            <a:pPr lvl="1">
              <a:lnSpc>
                <a:spcPct val="80000"/>
              </a:lnSpc>
              <a:defRPr/>
            </a:pPr>
            <a:r>
              <a:rPr lang="en-US" sz="1800" dirty="0">
                <a:latin typeface="Arial" charset="0"/>
              </a:rPr>
              <a:t>Metal Containers</a:t>
            </a:r>
          </a:p>
          <a:p>
            <a:pPr lvl="1">
              <a:lnSpc>
                <a:spcPct val="80000"/>
              </a:lnSpc>
              <a:defRPr/>
            </a:pPr>
            <a:r>
              <a:rPr lang="en-US" sz="1800" dirty="0">
                <a:latin typeface="Arial" charset="0"/>
              </a:rPr>
              <a:t>Appliances</a:t>
            </a:r>
          </a:p>
          <a:p>
            <a:pPr lvl="1">
              <a:lnSpc>
                <a:spcPct val="80000"/>
              </a:lnSpc>
              <a:defRPr/>
            </a:pPr>
            <a:r>
              <a:rPr lang="en-US" sz="1800" dirty="0">
                <a:latin typeface="Arial" charset="0"/>
              </a:rPr>
              <a:t>Machinery and Equipment</a:t>
            </a:r>
          </a:p>
          <a:p>
            <a:pPr lvl="1">
              <a:lnSpc>
                <a:spcPct val="80000"/>
              </a:lnSpc>
              <a:defRPr/>
            </a:pPr>
            <a:r>
              <a:rPr lang="en-US" sz="1800" dirty="0">
                <a:latin typeface="Arial" charset="0"/>
              </a:rPr>
              <a:t>Wood Furniture</a:t>
            </a:r>
          </a:p>
          <a:p>
            <a:pPr lvl="1">
              <a:lnSpc>
                <a:spcPct val="80000"/>
              </a:lnSpc>
              <a:defRPr/>
            </a:pPr>
            <a:r>
              <a:rPr lang="en-US" sz="1800" dirty="0">
                <a:latin typeface="Arial" charset="0"/>
              </a:rPr>
              <a:t>Plastics</a:t>
            </a:r>
          </a:p>
          <a:p>
            <a:pPr lvl="1">
              <a:lnSpc>
                <a:spcPct val="80000"/>
              </a:lnSpc>
              <a:defRPr/>
            </a:pPr>
            <a:r>
              <a:rPr lang="en-US" sz="1800" dirty="0">
                <a:latin typeface="Arial" charset="0"/>
              </a:rPr>
              <a:t>Coil</a:t>
            </a:r>
          </a:p>
          <a:p>
            <a:pPr lvl="1">
              <a:lnSpc>
                <a:spcPct val="80000"/>
              </a:lnSpc>
              <a:defRPr/>
            </a:pPr>
            <a:r>
              <a:rPr lang="en-US" sz="1800" dirty="0">
                <a:latin typeface="Arial" charset="0"/>
              </a:rPr>
              <a:t>Overprint</a:t>
            </a:r>
          </a:p>
        </p:txBody>
      </p:sp>
      <p:sp>
        <p:nvSpPr>
          <p:cNvPr id="559109" name="Rectangle 5"/>
          <p:cNvSpPr>
            <a:spLocks noGrp="1" noChangeArrowheads="1"/>
          </p:cNvSpPr>
          <p:nvPr>
            <p:ph sz="half" idx="2"/>
          </p:nvPr>
        </p:nvSpPr>
        <p:spPr/>
        <p:txBody>
          <a:bodyPr/>
          <a:lstStyle/>
          <a:p>
            <a:pPr>
              <a:lnSpc>
                <a:spcPct val="80000"/>
              </a:lnSpc>
              <a:defRPr/>
            </a:pPr>
            <a:r>
              <a:rPr lang="en-US" sz="2400" dirty="0">
                <a:latin typeface="Arial" charset="0"/>
              </a:rPr>
              <a:t>Architectural Paints</a:t>
            </a:r>
          </a:p>
          <a:p>
            <a:pPr lvl="1">
              <a:lnSpc>
                <a:spcPct val="80000"/>
              </a:lnSpc>
              <a:defRPr/>
            </a:pPr>
            <a:r>
              <a:rPr lang="en-US" sz="1800" dirty="0">
                <a:latin typeface="Arial" charset="0"/>
              </a:rPr>
              <a:t>Interior</a:t>
            </a:r>
          </a:p>
          <a:p>
            <a:pPr lvl="1">
              <a:lnSpc>
                <a:spcPct val="80000"/>
              </a:lnSpc>
              <a:defRPr/>
            </a:pPr>
            <a:r>
              <a:rPr lang="en-US" sz="1800" dirty="0">
                <a:latin typeface="Arial" charset="0"/>
              </a:rPr>
              <a:t>Exterior</a:t>
            </a:r>
          </a:p>
          <a:p>
            <a:pPr>
              <a:lnSpc>
                <a:spcPct val="80000"/>
              </a:lnSpc>
              <a:defRPr/>
            </a:pPr>
            <a:r>
              <a:rPr lang="en-US" sz="2400" dirty="0">
                <a:latin typeface="Arial" charset="0"/>
              </a:rPr>
              <a:t>Special Purpose</a:t>
            </a:r>
          </a:p>
          <a:p>
            <a:pPr lvl="1">
              <a:lnSpc>
                <a:spcPct val="80000"/>
              </a:lnSpc>
              <a:defRPr/>
            </a:pPr>
            <a:r>
              <a:rPr lang="en-US" sz="2000" dirty="0">
                <a:latin typeface="Arial" charset="0"/>
              </a:rPr>
              <a:t>Industrial Maintenance</a:t>
            </a:r>
          </a:p>
          <a:p>
            <a:pPr lvl="1">
              <a:lnSpc>
                <a:spcPct val="80000"/>
              </a:lnSpc>
              <a:defRPr/>
            </a:pPr>
            <a:r>
              <a:rPr lang="en-US" sz="2000" dirty="0">
                <a:latin typeface="Arial" charset="0"/>
              </a:rPr>
              <a:t>Traffic Paint</a:t>
            </a:r>
          </a:p>
          <a:p>
            <a:pPr lvl="1">
              <a:lnSpc>
                <a:spcPct val="80000"/>
              </a:lnSpc>
              <a:defRPr/>
            </a:pPr>
            <a:r>
              <a:rPr lang="en-US" sz="2000" dirty="0">
                <a:latin typeface="Arial" charset="0"/>
              </a:rPr>
              <a:t>Auto Refinish</a:t>
            </a:r>
          </a:p>
          <a:p>
            <a:pPr>
              <a:lnSpc>
                <a:spcPct val="80000"/>
              </a:lnSpc>
              <a:defRPr/>
            </a:pPr>
            <a:r>
              <a:rPr lang="en-US" sz="2400" dirty="0">
                <a:latin typeface="Arial" charset="0"/>
              </a:rPr>
              <a:t>Miscellaneous</a:t>
            </a:r>
          </a:p>
          <a:p>
            <a:pPr lvl="1">
              <a:lnSpc>
                <a:spcPct val="80000"/>
              </a:lnSpc>
              <a:defRPr/>
            </a:pPr>
            <a:r>
              <a:rPr lang="en-US" sz="2000" dirty="0">
                <a:latin typeface="Arial" charset="0"/>
              </a:rPr>
              <a:t>Roof, Tank, Deck</a:t>
            </a:r>
          </a:p>
          <a:p>
            <a:pPr lvl="1">
              <a:lnSpc>
                <a:spcPct val="80000"/>
              </a:lnSpc>
              <a:defRPr/>
            </a:pPr>
            <a:r>
              <a:rPr lang="en-US" sz="2000" dirty="0">
                <a:latin typeface="Arial" charset="0"/>
              </a:rPr>
              <a:t>Concrete</a:t>
            </a:r>
          </a:p>
          <a:p>
            <a:pPr lvl="1">
              <a:lnSpc>
                <a:spcPct val="80000"/>
              </a:lnSpc>
              <a:defRPr/>
            </a:pPr>
            <a:endParaRPr lang="en-US" sz="2000" b="1" dirty="0">
              <a:solidFill>
                <a:srgbClr val="FFFF00"/>
              </a:solidFill>
              <a:effectLst>
                <a:outerShdw blurRad="38100" dist="38100" dir="2700000" algn="tl">
                  <a:srgbClr val="000000"/>
                </a:outerShdw>
              </a:effectLst>
              <a:latin typeface="Arial"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859" name="Rectangle 1027"/>
          <p:cNvSpPr>
            <a:spLocks noChangeArrowheads="1"/>
          </p:cNvSpPr>
          <p:nvPr/>
        </p:nvSpPr>
        <p:spPr bwMode="auto">
          <a:xfrm>
            <a:off x="444500" y="660400"/>
            <a:ext cx="85217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354309" name="Rectangle 1029"/>
          <p:cNvSpPr>
            <a:spLocks noGrp="1" noChangeArrowheads="1"/>
          </p:cNvSpPr>
          <p:nvPr>
            <p:ph type="title"/>
          </p:nvPr>
        </p:nvSpPr>
        <p:spPr>
          <a:xfrm>
            <a:off x="685800" y="76200"/>
            <a:ext cx="7924800" cy="990600"/>
          </a:xfrm>
        </p:spPr>
        <p:txBody>
          <a:bodyPr/>
          <a:lstStyle/>
          <a:p>
            <a:pPr>
              <a:defRPr/>
            </a:pPr>
            <a:r>
              <a:rPr lang="en-US" dirty="0">
                <a:latin typeface="Arial" charset="0"/>
              </a:rPr>
              <a:t>Spray Gun Feed Options</a:t>
            </a:r>
          </a:p>
        </p:txBody>
      </p:sp>
      <p:pic>
        <p:nvPicPr>
          <p:cNvPr id="121861" name="Picture 1030" descr="SuctionCupDevil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1676400"/>
            <a:ext cx="2027238"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2" name="Picture 1031" descr="DeVilbissGravit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524000"/>
            <a:ext cx="1944688"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3" name="Picture 1032" descr="PressFee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000" y="1676400"/>
            <a:ext cx="32766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64" name="Text Box 1033"/>
          <p:cNvSpPr txBox="1">
            <a:spLocks noChangeArrowheads="1"/>
          </p:cNvSpPr>
          <p:nvPr/>
        </p:nvSpPr>
        <p:spPr bwMode="auto">
          <a:xfrm>
            <a:off x="0" y="5143500"/>
            <a:ext cx="2590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800" dirty="0">
                <a:latin typeface="Arial" panose="020B0604020202020204" pitchFamily="34" charset="0"/>
              </a:rPr>
              <a:t>Gravity Feed</a:t>
            </a:r>
          </a:p>
        </p:txBody>
      </p:sp>
      <p:sp>
        <p:nvSpPr>
          <p:cNvPr id="354314" name="Text Box 1034"/>
          <p:cNvSpPr txBox="1">
            <a:spLocks noChangeArrowheads="1"/>
          </p:cNvSpPr>
          <p:nvPr/>
        </p:nvSpPr>
        <p:spPr bwMode="auto">
          <a:xfrm>
            <a:off x="6083300" y="5137150"/>
            <a:ext cx="2871299" cy="584775"/>
          </a:xfrm>
          <a:prstGeom prst="rect">
            <a:avLst/>
          </a:prstGeom>
          <a:noFill/>
          <a:ln>
            <a:noFill/>
          </a:ln>
          <a:effectLst/>
        </p:spPr>
        <p:txBody>
          <a:bodyPr wrap="none">
            <a:spAutoFit/>
          </a:bodyPr>
          <a:lstStyle/>
          <a:p>
            <a:pPr>
              <a:defRPr/>
            </a:pPr>
            <a:r>
              <a:rPr lang="en-US" sz="3200" dirty="0">
                <a:latin typeface="Arial" charset="0"/>
              </a:rPr>
              <a:t>Pressure Feed</a:t>
            </a:r>
          </a:p>
        </p:txBody>
      </p:sp>
      <p:sp>
        <p:nvSpPr>
          <p:cNvPr id="121866" name="Text Box 1035"/>
          <p:cNvSpPr txBox="1">
            <a:spLocks noChangeArrowheads="1"/>
          </p:cNvSpPr>
          <p:nvPr/>
        </p:nvSpPr>
        <p:spPr bwMode="auto">
          <a:xfrm>
            <a:off x="2806700" y="4991100"/>
            <a:ext cx="3276600"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800" dirty="0">
                <a:latin typeface="Arial" panose="020B0604020202020204" pitchFamily="34" charset="0"/>
              </a:rPr>
              <a:t>Suction/Siphon Cup</a:t>
            </a:r>
          </a:p>
          <a:p>
            <a:pPr>
              <a:spcBef>
                <a:spcPct val="50000"/>
              </a:spcBef>
              <a:buSzTx/>
              <a:buFontTx/>
              <a:buNone/>
            </a:pPr>
            <a:endParaRPr lang="en-US" altLang="en-US" sz="2800" dirty="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2" descr="iE-gu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271000" cy="629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2067" name="Rectangle 3"/>
          <p:cNvSpPr>
            <a:spLocks noChangeArrowheads="1"/>
          </p:cNvSpPr>
          <p:nvPr/>
        </p:nvSpPr>
        <p:spPr bwMode="auto">
          <a:xfrm>
            <a:off x="2578101" y="114300"/>
            <a:ext cx="6553200" cy="1197764"/>
          </a:xfrm>
          <a:prstGeom prst="rect">
            <a:avLst/>
          </a:prstGeom>
          <a:noFill/>
          <a:ln>
            <a:noFill/>
          </a:ln>
          <a:effectLst/>
        </p:spPr>
        <p:txBody>
          <a:bodyPr wrap="square" lIns="90488" tIns="44450" rIns="90488" bIns="44450">
            <a:spAutoFit/>
          </a:bodyPr>
          <a:lstStyle/>
          <a:p>
            <a:pPr>
              <a:defRPr/>
            </a:pPr>
            <a:r>
              <a:rPr lang="en-US" sz="3600" b="1" dirty="0">
                <a:solidFill>
                  <a:schemeClr val="bg1"/>
                </a:solidFill>
                <a:latin typeface="Arial" charset="0"/>
              </a:rPr>
              <a:t>Electrostatic Spray Gun</a:t>
            </a:r>
          </a:p>
          <a:p>
            <a:pPr>
              <a:defRPr/>
            </a:pPr>
            <a:r>
              <a:rPr lang="en-US" sz="3600" b="1" dirty="0">
                <a:solidFill>
                  <a:schemeClr val="bg1"/>
                </a:solidFill>
                <a:latin typeface="Arial" charset="0"/>
              </a:rPr>
              <a:t>Note: Charging Electrode</a:t>
            </a:r>
          </a:p>
        </p:txBody>
      </p:sp>
      <p:sp>
        <p:nvSpPr>
          <p:cNvPr id="123908" name="Line 4"/>
          <p:cNvSpPr>
            <a:spLocks noChangeShapeType="1"/>
          </p:cNvSpPr>
          <p:nvPr/>
        </p:nvSpPr>
        <p:spPr bwMode="auto">
          <a:xfrm flipV="1">
            <a:off x="6858000" y="1930400"/>
            <a:ext cx="965200" cy="254000"/>
          </a:xfrm>
          <a:prstGeom prst="line">
            <a:avLst/>
          </a:prstGeom>
          <a:noFill/>
          <a:ln w="25400">
            <a:solidFill>
              <a:schemeClr val="tx1"/>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pic>
        <p:nvPicPr>
          <p:cNvPr id="123909" name="Picture 5" descr="`AutoGun icop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4700" y="3522663"/>
            <a:ext cx="4024313" cy="264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730" name="Rectangle 2"/>
          <p:cNvSpPr>
            <a:spLocks noGrp="1" noChangeArrowheads="1"/>
          </p:cNvSpPr>
          <p:nvPr>
            <p:ph type="title"/>
          </p:nvPr>
        </p:nvSpPr>
        <p:spPr/>
        <p:txBody>
          <a:bodyPr/>
          <a:lstStyle/>
          <a:p>
            <a:pPr>
              <a:defRPr/>
            </a:pPr>
            <a:r>
              <a:rPr lang="en-US" dirty="0">
                <a:latin typeface="Arial" charset="0"/>
              </a:rPr>
              <a:t>Electrostatic Spray Video</a:t>
            </a:r>
          </a:p>
        </p:txBody>
      </p:sp>
      <p:pic>
        <p:nvPicPr>
          <p:cNvPr id="4" name="11electrostatic.wmv">
            <a:hlinkClick r:id="" action="ppaction://media"/>
          </p:cNvPr>
          <p:cNvPicPr>
            <a:picLocks noRot="1" noChangeAspect="1" noChangeArrowheads="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2578100" y="2278063"/>
            <a:ext cx="411480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16247316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6820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858" name="Rectangle 2"/>
          <p:cNvSpPr>
            <a:spLocks noGrp="1" noChangeArrowheads="1"/>
          </p:cNvSpPr>
          <p:nvPr>
            <p:ph type="title"/>
          </p:nvPr>
        </p:nvSpPr>
        <p:spPr>
          <a:xfrm>
            <a:off x="637381" y="328613"/>
            <a:ext cx="7996238" cy="623887"/>
          </a:xfrm>
        </p:spPr>
        <p:txBody>
          <a:bodyPr/>
          <a:lstStyle/>
          <a:p>
            <a:pPr>
              <a:defRPr/>
            </a:pPr>
            <a:r>
              <a:rPr lang="en-US" dirty="0">
                <a:latin typeface="Arial" charset="0"/>
              </a:rPr>
              <a:t>Powder Coating Gun</a:t>
            </a:r>
          </a:p>
        </p:txBody>
      </p:sp>
      <p:pic>
        <p:nvPicPr>
          <p:cNvPr id="13005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299" y="1104901"/>
            <a:ext cx="8186029"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730" name="Rectangle 2"/>
          <p:cNvSpPr>
            <a:spLocks noGrp="1" noChangeArrowheads="1"/>
          </p:cNvSpPr>
          <p:nvPr>
            <p:ph type="title"/>
          </p:nvPr>
        </p:nvSpPr>
        <p:spPr/>
        <p:txBody>
          <a:bodyPr/>
          <a:lstStyle/>
          <a:p>
            <a:pPr>
              <a:defRPr/>
            </a:pPr>
            <a:r>
              <a:rPr lang="en-US" dirty="0">
                <a:latin typeface="Arial" charset="0"/>
              </a:rPr>
              <a:t>Powder Coatings Video</a:t>
            </a:r>
          </a:p>
        </p:txBody>
      </p:sp>
      <p:pic>
        <p:nvPicPr>
          <p:cNvPr id="4" name="3PowderCoatings.wmv">
            <a:hlinkClick r:id="" action="ppaction://media"/>
          </p:cNvPr>
          <p:cNvPicPr>
            <a:picLocks noGrp="1" noRot="1" noChangeAspect="1" noChangeArrowheads="1"/>
          </p:cNvPicPr>
          <p:nvPr>
            <p:ph idx="1"/>
            <a:videoFile r:link="rId1"/>
          </p:nvPr>
        </p:nvPicPr>
        <p:blipFill>
          <a:blip r:embed="rId4">
            <a:extLst>
              <a:ext uri="{28A0092B-C50C-407E-A947-70E740481C1C}">
                <a14:useLocalDpi xmlns:a14="http://schemas.microsoft.com/office/drawing/2010/main" val="0"/>
              </a:ext>
            </a:extLst>
          </a:blip>
          <a:srcRect/>
          <a:stretch>
            <a:fillRect/>
          </a:stretch>
        </p:blipFill>
        <p:spPr>
          <a:xfrm>
            <a:off x="3289300" y="2590800"/>
            <a:ext cx="2692400" cy="2019300"/>
          </a:xfrm>
        </p:spPr>
      </p:pic>
    </p:spTree>
    <p:extLst>
      <p:ext uri="{BB962C8B-B14F-4D97-AF65-F5344CB8AC3E}">
        <p14:creationId xmlns:p14="http://schemas.microsoft.com/office/powerpoint/2010/main" val="23637377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6" name="Rectangle 2"/>
          <p:cNvSpPr>
            <a:spLocks noGrp="1" noChangeArrowheads="1"/>
          </p:cNvSpPr>
          <p:nvPr>
            <p:ph type="title"/>
          </p:nvPr>
        </p:nvSpPr>
        <p:spPr/>
        <p:txBody>
          <a:bodyPr/>
          <a:lstStyle/>
          <a:p>
            <a:pPr>
              <a:defRPr/>
            </a:pPr>
            <a:r>
              <a:rPr lang="en-US" dirty="0">
                <a:latin typeface="Arial" charset="0"/>
              </a:rPr>
              <a:t>Powder Coated Products</a:t>
            </a:r>
          </a:p>
        </p:txBody>
      </p:sp>
      <p:pic>
        <p:nvPicPr>
          <p:cNvPr id="136195"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111500" y="1562100"/>
            <a:ext cx="2362200" cy="3733800"/>
          </a:xfrm>
        </p:spPr>
      </p:pic>
      <p:pic>
        <p:nvPicPr>
          <p:cNvPr id="136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6700" y="1562100"/>
            <a:ext cx="3924300" cy="321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36197" name="Rectangle 6"/>
          <p:cNvSpPr>
            <a:spLocks noChangeArrowheads="1"/>
          </p:cNvSpPr>
          <p:nvPr/>
        </p:nvSpPr>
        <p:spPr bwMode="auto">
          <a:xfrm>
            <a:off x="5321300" y="4457700"/>
            <a:ext cx="3949700" cy="381000"/>
          </a:xfrm>
          <a:prstGeom prst="rect">
            <a:avLst/>
          </a:prstGeom>
          <a:solidFill>
            <a:schemeClr val="bg2"/>
          </a:solidFill>
          <a:ln w="12700">
            <a:solidFill>
              <a:schemeClr val="tx1"/>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pic>
        <p:nvPicPr>
          <p:cNvPr id="136198"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2100" y="1485900"/>
            <a:ext cx="25908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100" y="2400300"/>
            <a:ext cx="7924800" cy="990600"/>
          </a:xfrm>
        </p:spPr>
        <p:txBody>
          <a:bodyPr/>
          <a:lstStyle/>
          <a:p>
            <a:r>
              <a:rPr lang="en-US" sz="4800" dirty="0">
                <a:latin typeface="Arial" panose="020B0604020202020204" pitchFamily="34" charset="0"/>
                <a:cs typeface="Arial" panose="020B0604020202020204" pitchFamily="34" charset="0"/>
              </a:rPr>
              <a:t>Poll Questions 3 &amp; 4</a:t>
            </a:r>
          </a:p>
        </p:txBody>
      </p:sp>
    </p:spTree>
    <p:extLst>
      <p:ext uri="{BB962C8B-B14F-4D97-AF65-F5344CB8AC3E}">
        <p14:creationId xmlns:p14="http://schemas.microsoft.com/office/powerpoint/2010/main" val="39203061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Rectangle 3"/>
          <p:cNvSpPr>
            <a:spLocks noChangeArrowheads="1"/>
          </p:cNvSpPr>
          <p:nvPr/>
        </p:nvSpPr>
        <p:spPr bwMode="auto">
          <a:xfrm>
            <a:off x="825500" y="952500"/>
            <a:ext cx="77851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447493" name="Rectangle 5"/>
          <p:cNvSpPr>
            <a:spLocks noChangeArrowheads="1"/>
          </p:cNvSpPr>
          <p:nvPr/>
        </p:nvSpPr>
        <p:spPr bwMode="auto">
          <a:xfrm>
            <a:off x="1892300" y="1638300"/>
            <a:ext cx="6502400" cy="3975100"/>
          </a:xfrm>
          <a:prstGeom prst="rect">
            <a:avLst/>
          </a:prstGeom>
          <a:noFill/>
          <a:ln>
            <a:noFill/>
          </a:ln>
          <a:effectLst/>
        </p:spPr>
        <p:txBody>
          <a:bodyPr lIns="90488" tIns="44450" rIns="90488" bIns="44450">
            <a:spAutoFit/>
          </a:bodyPr>
          <a:lstStyle/>
          <a:p>
            <a:pPr>
              <a:lnSpc>
                <a:spcPts val="3600"/>
              </a:lnSpc>
              <a:spcAft>
                <a:spcPts val="900"/>
              </a:spcAft>
              <a:buFontTx/>
              <a:buChar char="•"/>
              <a:defRPr/>
            </a:pPr>
            <a:r>
              <a:rPr lang="en-US" sz="3200" dirty="0">
                <a:latin typeface="Arial" charset="0"/>
              </a:rPr>
              <a:t> Abrasive Sanding or Blasting</a:t>
            </a:r>
          </a:p>
          <a:p>
            <a:pPr>
              <a:lnSpc>
                <a:spcPts val="3600"/>
              </a:lnSpc>
              <a:spcAft>
                <a:spcPts val="900"/>
              </a:spcAft>
              <a:buFontTx/>
              <a:buChar char="•"/>
              <a:defRPr/>
            </a:pPr>
            <a:r>
              <a:rPr lang="en-US" sz="3200" dirty="0">
                <a:latin typeface="Arial" charset="0"/>
              </a:rPr>
              <a:t> Surface Clean and Prep</a:t>
            </a:r>
          </a:p>
          <a:p>
            <a:pPr>
              <a:lnSpc>
                <a:spcPts val="3600"/>
              </a:lnSpc>
              <a:spcAft>
                <a:spcPts val="900"/>
              </a:spcAft>
              <a:buFontTx/>
              <a:buChar char="•"/>
              <a:defRPr/>
            </a:pPr>
            <a:r>
              <a:rPr lang="en-US" sz="3200" dirty="0">
                <a:latin typeface="Arial" charset="0"/>
              </a:rPr>
              <a:t> Primer &amp; Topcoat Application  </a:t>
            </a:r>
          </a:p>
          <a:p>
            <a:pPr>
              <a:lnSpc>
                <a:spcPts val="3600"/>
              </a:lnSpc>
              <a:spcAft>
                <a:spcPts val="900"/>
              </a:spcAft>
              <a:buFontTx/>
              <a:buChar char="•"/>
              <a:defRPr/>
            </a:pPr>
            <a:r>
              <a:rPr lang="en-US" sz="3200" dirty="0">
                <a:latin typeface="Arial" charset="0"/>
              </a:rPr>
              <a:t> Flash Off  --  Drying      </a:t>
            </a:r>
          </a:p>
          <a:p>
            <a:pPr>
              <a:lnSpc>
                <a:spcPts val="3600"/>
              </a:lnSpc>
              <a:spcAft>
                <a:spcPts val="900"/>
              </a:spcAft>
              <a:buFontTx/>
              <a:buChar char="•"/>
              <a:defRPr/>
            </a:pPr>
            <a:r>
              <a:rPr lang="en-US" sz="3200" dirty="0">
                <a:latin typeface="Arial" charset="0"/>
              </a:rPr>
              <a:t> Curing       </a:t>
            </a:r>
          </a:p>
          <a:p>
            <a:pPr>
              <a:lnSpc>
                <a:spcPts val="3600"/>
              </a:lnSpc>
              <a:spcAft>
                <a:spcPts val="900"/>
              </a:spcAft>
              <a:buFontTx/>
              <a:buChar char="•"/>
              <a:defRPr/>
            </a:pPr>
            <a:r>
              <a:rPr lang="en-US" sz="3200" dirty="0">
                <a:latin typeface="Arial" charset="0"/>
              </a:rPr>
              <a:t> Touch Up</a:t>
            </a:r>
          </a:p>
          <a:p>
            <a:pPr>
              <a:lnSpc>
                <a:spcPts val="3600"/>
              </a:lnSpc>
              <a:spcAft>
                <a:spcPts val="900"/>
              </a:spcAft>
              <a:buFontTx/>
              <a:buChar char="•"/>
              <a:defRPr/>
            </a:pPr>
            <a:r>
              <a:rPr lang="en-US" sz="3200" dirty="0">
                <a:latin typeface="Arial" charset="0"/>
              </a:rPr>
              <a:t> Equipment Clean Up</a:t>
            </a:r>
          </a:p>
        </p:txBody>
      </p:sp>
      <p:sp>
        <p:nvSpPr>
          <p:cNvPr id="447494" name="Rectangle 6"/>
          <p:cNvSpPr>
            <a:spLocks noGrp="1" noChangeArrowheads="1"/>
          </p:cNvSpPr>
          <p:nvPr>
            <p:ph type="title"/>
          </p:nvPr>
        </p:nvSpPr>
        <p:spPr/>
        <p:txBody>
          <a:bodyPr>
            <a:normAutofit fontScale="90000"/>
          </a:bodyPr>
          <a:lstStyle/>
          <a:p>
            <a:pPr>
              <a:defRPr/>
            </a:pPr>
            <a:r>
              <a:rPr lang="en-US" sz="4000" dirty="0">
                <a:latin typeface="Arial" charset="0"/>
              </a:rPr>
              <a:t>Coating Steps and Points of </a:t>
            </a:r>
            <a:br>
              <a:rPr lang="en-US" sz="4000" dirty="0">
                <a:latin typeface="Arial" charset="0"/>
              </a:rPr>
            </a:br>
            <a:r>
              <a:rPr lang="en-US" sz="4000" dirty="0">
                <a:latin typeface="Arial" charset="0"/>
              </a:rPr>
              <a:t>Emission</a:t>
            </a:r>
            <a:br>
              <a:rPr lang="en-US" sz="4000" b="1" dirty="0">
                <a:solidFill>
                  <a:srgbClr val="00FFFF"/>
                </a:solidFill>
                <a:effectLst>
                  <a:outerShdw blurRad="38100" dist="38100" dir="2700000" algn="tl">
                    <a:srgbClr val="000000"/>
                  </a:outerShdw>
                </a:effectLst>
                <a:latin typeface="Arial" charset="0"/>
              </a:rPr>
            </a:br>
            <a:endParaRPr lang="en-US" sz="4000" b="1" dirty="0">
              <a:solidFill>
                <a:srgbClr val="00FFFF"/>
              </a:solidFill>
              <a:effectLst>
                <a:outerShdw blurRad="38100" dist="38100" dir="2700000" algn="tl">
                  <a:srgbClr val="000000"/>
                </a:outerShdw>
              </a:effectLst>
              <a:latin typeface="Arial" charset="0"/>
            </a:endParaRPr>
          </a:p>
        </p:txBody>
      </p:sp>
    </p:spTree>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Line 4"/>
          <p:cNvSpPr>
            <a:spLocks noChangeShapeType="1"/>
          </p:cNvSpPr>
          <p:nvPr/>
        </p:nvSpPr>
        <p:spPr bwMode="auto">
          <a:xfrm>
            <a:off x="3213100" y="1460500"/>
            <a:ext cx="0" cy="3759200"/>
          </a:xfrm>
          <a:prstGeom prst="line">
            <a:avLst/>
          </a:prstGeom>
          <a:noFill/>
          <a:ln w="101600">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39" name="Line 5"/>
          <p:cNvSpPr>
            <a:spLocks noChangeShapeType="1"/>
          </p:cNvSpPr>
          <p:nvPr/>
        </p:nvSpPr>
        <p:spPr bwMode="auto">
          <a:xfrm>
            <a:off x="5156200" y="1447800"/>
            <a:ext cx="0" cy="3759200"/>
          </a:xfrm>
          <a:prstGeom prst="line">
            <a:avLst/>
          </a:prstGeom>
          <a:noFill/>
          <a:ln w="101600">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40" name="Freeform 6"/>
          <p:cNvSpPr>
            <a:spLocks/>
          </p:cNvSpPr>
          <p:nvPr/>
        </p:nvSpPr>
        <p:spPr bwMode="auto">
          <a:xfrm>
            <a:off x="3175000" y="2552700"/>
            <a:ext cx="1690688" cy="2198688"/>
          </a:xfrm>
          <a:custGeom>
            <a:avLst/>
            <a:gdLst>
              <a:gd name="T0" fmla="*/ 0 w 1065"/>
              <a:gd name="T1" fmla="*/ 2147483646 h 1385"/>
              <a:gd name="T2" fmla="*/ 2147483646 w 1065"/>
              <a:gd name="T3" fmla="*/ 2147483646 h 1385"/>
              <a:gd name="T4" fmla="*/ 2147483646 w 1065"/>
              <a:gd name="T5" fmla="*/ 2147483646 h 1385"/>
              <a:gd name="T6" fmla="*/ 2147483646 w 1065"/>
              <a:gd name="T7" fmla="*/ 2147483646 h 1385"/>
              <a:gd name="T8" fmla="*/ 2147483646 w 1065"/>
              <a:gd name="T9" fmla="*/ 2147483646 h 1385"/>
              <a:gd name="T10" fmla="*/ 2147483646 w 1065"/>
              <a:gd name="T11" fmla="*/ 0 h 1385"/>
              <a:gd name="T12" fmla="*/ 2147483646 w 1065"/>
              <a:gd name="T13" fmla="*/ 0 h 1385"/>
              <a:gd name="T14" fmla="*/ 0 60000 65536"/>
              <a:gd name="T15" fmla="*/ 0 60000 65536"/>
              <a:gd name="T16" fmla="*/ 0 60000 65536"/>
              <a:gd name="T17" fmla="*/ 0 60000 65536"/>
              <a:gd name="T18" fmla="*/ 0 60000 65536"/>
              <a:gd name="T19" fmla="*/ 0 60000 65536"/>
              <a:gd name="T20" fmla="*/ 0 60000 65536"/>
              <a:gd name="T21" fmla="*/ 0 w 1065"/>
              <a:gd name="T22" fmla="*/ 0 h 1385"/>
              <a:gd name="T23" fmla="*/ 1065 w 1065"/>
              <a:gd name="T24" fmla="*/ 1385 h 13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5" h="1385">
                <a:moveTo>
                  <a:pt x="0" y="16"/>
                </a:moveTo>
                <a:lnTo>
                  <a:pt x="256" y="1384"/>
                </a:lnTo>
                <a:lnTo>
                  <a:pt x="264" y="1376"/>
                </a:lnTo>
                <a:lnTo>
                  <a:pt x="1064" y="536"/>
                </a:lnTo>
                <a:lnTo>
                  <a:pt x="1056" y="536"/>
                </a:lnTo>
                <a:lnTo>
                  <a:pt x="8" y="0"/>
                </a:lnTo>
                <a:lnTo>
                  <a:pt x="16" y="0"/>
                </a:lnTo>
              </a:path>
            </a:pathLst>
          </a:custGeom>
          <a:gradFill rotWithShape="0">
            <a:gsLst>
              <a:gs pos="0">
                <a:srgbClr val="00FFFF"/>
              </a:gs>
              <a:gs pos="100000">
                <a:srgbClr val="FFFFFF"/>
              </a:gs>
            </a:gsLst>
            <a:lin ang="0" scaled="1"/>
          </a:gradFill>
          <a:ln>
            <a:noFill/>
          </a:ln>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Lst>
        </p:spPr>
        <p:txBody>
          <a:bodyPr/>
          <a:lstStyle/>
          <a:p>
            <a:endParaRPr lang="en-US"/>
          </a:p>
        </p:txBody>
      </p:sp>
      <p:sp>
        <p:nvSpPr>
          <p:cNvPr id="142341" name="Rectangle 7"/>
          <p:cNvSpPr>
            <a:spLocks noChangeArrowheads="1"/>
          </p:cNvSpPr>
          <p:nvPr/>
        </p:nvSpPr>
        <p:spPr bwMode="auto">
          <a:xfrm>
            <a:off x="649288" y="3125788"/>
            <a:ext cx="482600" cy="698500"/>
          </a:xfrm>
          <a:prstGeom prst="rect">
            <a:avLst/>
          </a:prstGeom>
          <a:solidFill>
            <a:srgbClr val="00FFFF"/>
          </a:solidFill>
          <a:ln w="508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2342" name="Rectangle 8"/>
          <p:cNvSpPr>
            <a:spLocks noChangeArrowheads="1"/>
          </p:cNvSpPr>
          <p:nvPr/>
        </p:nvSpPr>
        <p:spPr bwMode="auto">
          <a:xfrm>
            <a:off x="966788" y="2439988"/>
            <a:ext cx="482600" cy="698500"/>
          </a:xfrm>
          <a:prstGeom prst="rect">
            <a:avLst/>
          </a:prstGeom>
          <a:solidFill>
            <a:srgbClr val="00FFFF"/>
          </a:solidFill>
          <a:ln w="508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2343" name="Rectangle 9"/>
          <p:cNvSpPr>
            <a:spLocks noChangeArrowheads="1"/>
          </p:cNvSpPr>
          <p:nvPr/>
        </p:nvSpPr>
        <p:spPr bwMode="auto">
          <a:xfrm>
            <a:off x="1233488" y="3151188"/>
            <a:ext cx="482600" cy="698500"/>
          </a:xfrm>
          <a:prstGeom prst="rect">
            <a:avLst/>
          </a:prstGeom>
          <a:solidFill>
            <a:srgbClr val="00FFFF"/>
          </a:solidFill>
          <a:ln w="50800">
            <a:solidFill>
              <a:srgbClr val="000000"/>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2344" name="Oval 10"/>
          <p:cNvSpPr>
            <a:spLocks noChangeArrowheads="1"/>
          </p:cNvSpPr>
          <p:nvPr/>
        </p:nvSpPr>
        <p:spPr bwMode="auto">
          <a:xfrm>
            <a:off x="2173288" y="3938588"/>
            <a:ext cx="1003300" cy="647700"/>
          </a:xfrm>
          <a:prstGeom prst="ellipse">
            <a:avLst/>
          </a:prstGeom>
          <a:solidFill>
            <a:srgbClr val="6C8F93"/>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2345" name="Rectangle 11"/>
          <p:cNvSpPr>
            <a:spLocks noChangeArrowheads="1"/>
          </p:cNvSpPr>
          <p:nvPr/>
        </p:nvSpPr>
        <p:spPr bwMode="auto">
          <a:xfrm>
            <a:off x="2160588" y="3443288"/>
            <a:ext cx="977900" cy="863600"/>
          </a:xfrm>
          <a:prstGeom prst="rect">
            <a:avLst/>
          </a:prstGeom>
          <a:solidFill>
            <a:srgbClr val="6C8F93"/>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2346" name="Oval 12"/>
          <p:cNvSpPr>
            <a:spLocks noChangeArrowheads="1"/>
          </p:cNvSpPr>
          <p:nvPr/>
        </p:nvSpPr>
        <p:spPr bwMode="auto">
          <a:xfrm>
            <a:off x="2147888" y="3163888"/>
            <a:ext cx="1003300" cy="647700"/>
          </a:xfrm>
          <a:prstGeom prst="ellipse">
            <a:avLst/>
          </a:prstGeom>
          <a:solidFill>
            <a:srgbClr val="0000FF"/>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2347" name="Oval 13"/>
          <p:cNvSpPr>
            <a:spLocks noChangeArrowheads="1"/>
          </p:cNvSpPr>
          <p:nvPr/>
        </p:nvSpPr>
        <p:spPr bwMode="auto">
          <a:xfrm>
            <a:off x="2300288" y="3468688"/>
            <a:ext cx="723900" cy="342900"/>
          </a:xfrm>
          <a:prstGeom prst="ellipse">
            <a:avLst/>
          </a:prstGeom>
          <a:solidFill>
            <a:srgbClr val="00FFFF"/>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2348" name="Line 14"/>
          <p:cNvSpPr>
            <a:spLocks noChangeShapeType="1"/>
          </p:cNvSpPr>
          <p:nvPr/>
        </p:nvSpPr>
        <p:spPr bwMode="auto">
          <a:xfrm flipV="1">
            <a:off x="2565400" y="2641600"/>
            <a:ext cx="0" cy="99060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49" name="Line 15"/>
          <p:cNvSpPr>
            <a:spLocks noChangeShapeType="1"/>
          </p:cNvSpPr>
          <p:nvPr/>
        </p:nvSpPr>
        <p:spPr bwMode="auto">
          <a:xfrm>
            <a:off x="2489200" y="3505200"/>
            <a:ext cx="165100" cy="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50" name="Line 16"/>
          <p:cNvSpPr>
            <a:spLocks noChangeShapeType="1"/>
          </p:cNvSpPr>
          <p:nvPr/>
        </p:nvSpPr>
        <p:spPr bwMode="auto">
          <a:xfrm flipV="1">
            <a:off x="2514600" y="3568700"/>
            <a:ext cx="127000" cy="12700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51" name="Line 17"/>
          <p:cNvSpPr>
            <a:spLocks noChangeShapeType="1"/>
          </p:cNvSpPr>
          <p:nvPr/>
        </p:nvSpPr>
        <p:spPr bwMode="auto">
          <a:xfrm>
            <a:off x="2514600" y="3314700"/>
            <a:ext cx="127000" cy="10160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52" name="Line 18"/>
          <p:cNvSpPr>
            <a:spLocks noChangeShapeType="1"/>
          </p:cNvSpPr>
          <p:nvPr/>
        </p:nvSpPr>
        <p:spPr bwMode="auto">
          <a:xfrm flipV="1">
            <a:off x="2451100" y="3213100"/>
            <a:ext cx="203200" cy="21590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53" name="Line 19"/>
          <p:cNvSpPr>
            <a:spLocks noChangeShapeType="1"/>
          </p:cNvSpPr>
          <p:nvPr/>
        </p:nvSpPr>
        <p:spPr bwMode="auto">
          <a:xfrm>
            <a:off x="2514600" y="3581400"/>
            <a:ext cx="190500" cy="13970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54" name="AutoShape 20"/>
          <p:cNvSpPr>
            <a:spLocks noChangeArrowheads="1"/>
          </p:cNvSpPr>
          <p:nvPr/>
        </p:nvSpPr>
        <p:spPr bwMode="auto">
          <a:xfrm>
            <a:off x="2465388" y="2122488"/>
            <a:ext cx="203200" cy="533400"/>
          </a:xfrm>
          <a:prstGeom prst="roundRect">
            <a:avLst>
              <a:gd name="adj" fmla="val 24991"/>
            </a:avLst>
          </a:prstGeom>
          <a:solidFill>
            <a:srgbClr val="000000"/>
          </a:solidFill>
          <a:ln w="50800">
            <a:solidFill>
              <a:srgbClr val="000000"/>
            </a:solidFill>
            <a:round/>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2355" name="Line 21"/>
          <p:cNvSpPr>
            <a:spLocks noChangeShapeType="1"/>
          </p:cNvSpPr>
          <p:nvPr/>
        </p:nvSpPr>
        <p:spPr bwMode="auto">
          <a:xfrm>
            <a:off x="38100" y="4825999"/>
            <a:ext cx="8739188" cy="12693"/>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56" name="Line 22"/>
          <p:cNvSpPr>
            <a:spLocks noChangeShapeType="1"/>
          </p:cNvSpPr>
          <p:nvPr/>
        </p:nvSpPr>
        <p:spPr bwMode="auto">
          <a:xfrm>
            <a:off x="3225800" y="3098800"/>
            <a:ext cx="3581400" cy="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57" name="Line 23"/>
          <p:cNvSpPr>
            <a:spLocks noChangeShapeType="1"/>
          </p:cNvSpPr>
          <p:nvPr/>
        </p:nvSpPr>
        <p:spPr bwMode="auto">
          <a:xfrm>
            <a:off x="4597400" y="3149600"/>
            <a:ext cx="0" cy="31750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58" name="Line 24"/>
          <p:cNvSpPr>
            <a:spLocks noChangeShapeType="1"/>
          </p:cNvSpPr>
          <p:nvPr/>
        </p:nvSpPr>
        <p:spPr bwMode="auto">
          <a:xfrm>
            <a:off x="4127500" y="3149600"/>
            <a:ext cx="0" cy="31750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59" name="Line 25"/>
          <p:cNvSpPr>
            <a:spLocks noChangeShapeType="1"/>
          </p:cNvSpPr>
          <p:nvPr/>
        </p:nvSpPr>
        <p:spPr bwMode="auto">
          <a:xfrm>
            <a:off x="3670300" y="3136900"/>
            <a:ext cx="0" cy="31750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60" name="Line 26"/>
          <p:cNvSpPr>
            <a:spLocks noChangeShapeType="1"/>
          </p:cNvSpPr>
          <p:nvPr/>
        </p:nvSpPr>
        <p:spPr bwMode="auto">
          <a:xfrm>
            <a:off x="5321300" y="3136900"/>
            <a:ext cx="0" cy="31750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61" name="Line 27"/>
          <p:cNvSpPr>
            <a:spLocks noChangeShapeType="1"/>
          </p:cNvSpPr>
          <p:nvPr/>
        </p:nvSpPr>
        <p:spPr bwMode="auto">
          <a:xfrm>
            <a:off x="6311900" y="3124200"/>
            <a:ext cx="0" cy="31750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62" name="Line 28"/>
          <p:cNvSpPr>
            <a:spLocks noChangeShapeType="1"/>
          </p:cNvSpPr>
          <p:nvPr/>
        </p:nvSpPr>
        <p:spPr bwMode="auto">
          <a:xfrm>
            <a:off x="5829300" y="3136900"/>
            <a:ext cx="0" cy="31750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2363" name="Freeform 29"/>
          <p:cNvSpPr>
            <a:spLocks/>
          </p:cNvSpPr>
          <p:nvPr/>
        </p:nvSpPr>
        <p:spPr bwMode="auto">
          <a:xfrm>
            <a:off x="6134100" y="3441700"/>
            <a:ext cx="306388" cy="611188"/>
          </a:xfrm>
          <a:custGeom>
            <a:avLst/>
            <a:gdLst>
              <a:gd name="T0" fmla="*/ 2147483646 w 193"/>
              <a:gd name="T1" fmla="*/ 2147483646 h 385"/>
              <a:gd name="T2" fmla="*/ 0 w 193"/>
              <a:gd name="T3" fmla="*/ 2147483646 h 385"/>
              <a:gd name="T4" fmla="*/ 2147483646 w 193"/>
              <a:gd name="T5" fmla="*/ 2147483646 h 385"/>
              <a:gd name="T6" fmla="*/ 2147483646 w 193"/>
              <a:gd name="T7" fmla="*/ 2147483646 h 385"/>
              <a:gd name="T8" fmla="*/ 2147483646 w 193"/>
              <a:gd name="T9" fmla="*/ 2147483646 h 385"/>
              <a:gd name="T10" fmla="*/ 2147483646 w 193"/>
              <a:gd name="T11" fmla="*/ 2147483646 h 385"/>
              <a:gd name="T12" fmla="*/ 2147483646 w 193"/>
              <a:gd name="T13" fmla="*/ 2147483646 h 385"/>
              <a:gd name="T14" fmla="*/ 2147483646 w 193"/>
              <a:gd name="T15" fmla="*/ 2147483646 h 385"/>
              <a:gd name="T16" fmla="*/ 2147483646 w 193"/>
              <a:gd name="T17" fmla="*/ 2147483646 h 385"/>
              <a:gd name="T18" fmla="*/ 2147483646 w 193"/>
              <a:gd name="T19" fmla="*/ 2147483646 h 385"/>
              <a:gd name="T20" fmla="*/ 2147483646 w 193"/>
              <a:gd name="T21" fmla="*/ 0 h 385"/>
              <a:gd name="T22" fmla="*/ 2147483646 w 193"/>
              <a:gd name="T23" fmla="*/ 0 h 3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3"/>
              <a:gd name="T37" fmla="*/ 0 h 385"/>
              <a:gd name="T38" fmla="*/ 193 w 193"/>
              <a:gd name="T39" fmla="*/ 385 h 3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3" h="385">
                <a:moveTo>
                  <a:pt x="96" y="16"/>
                </a:moveTo>
                <a:lnTo>
                  <a:pt x="0" y="152"/>
                </a:lnTo>
                <a:lnTo>
                  <a:pt x="48" y="208"/>
                </a:lnTo>
                <a:lnTo>
                  <a:pt x="48" y="200"/>
                </a:lnTo>
                <a:lnTo>
                  <a:pt x="112" y="136"/>
                </a:lnTo>
                <a:lnTo>
                  <a:pt x="112" y="112"/>
                </a:lnTo>
                <a:lnTo>
                  <a:pt x="128" y="384"/>
                </a:lnTo>
                <a:lnTo>
                  <a:pt x="136" y="368"/>
                </a:lnTo>
                <a:lnTo>
                  <a:pt x="192" y="360"/>
                </a:lnTo>
                <a:lnTo>
                  <a:pt x="192" y="336"/>
                </a:lnTo>
                <a:lnTo>
                  <a:pt x="112" y="0"/>
                </a:lnTo>
                <a:lnTo>
                  <a:pt x="120" y="0"/>
                </a:lnTo>
              </a:path>
            </a:pathLst>
          </a:custGeom>
          <a:solidFill>
            <a:srgbClr val="F880FF"/>
          </a:solidFill>
          <a:ln w="50800" cap="rnd" cmpd="sng">
            <a:solidFill>
              <a:srgbClr val="000000"/>
            </a:solidFill>
            <a:prstDash val="solid"/>
            <a:round/>
            <a:headEnd type="none" w="med" len="med"/>
            <a:tailEnd type="none" w="med" len="med"/>
          </a:ln>
        </p:spPr>
        <p:txBody>
          <a:bodyPr/>
          <a:lstStyle/>
          <a:p>
            <a:endParaRPr lang="en-US"/>
          </a:p>
        </p:txBody>
      </p:sp>
      <p:sp>
        <p:nvSpPr>
          <p:cNvPr id="142364" name="Freeform 30"/>
          <p:cNvSpPr>
            <a:spLocks/>
          </p:cNvSpPr>
          <p:nvPr/>
        </p:nvSpPr>
        <p:spPr bwMode="auto">
          <a:xfrm>
            <a:off x="5613400" y="3429000"/>
            <a:ext cx="306388" cy="611188"/>
          </a:xfrm>
          <a:custGeom>
            <a:avLst/>
            <a:gdLst>
              <a:gd name="T0" fmla="*/ 2147483646 w 193"/>
              <a:gd name="T1" fmla="*/ 2147483646 h 385"/>
              <a:gd name="T2" fmla="*/ 0 w 193"/>
              <a:gd name="T3" fmla="*/ 2147483646 h 385"/>
              <a:gd name="T4" fmla="*/ 2147483646 w 193"/>
              <a:gd name="T5" fmla="*/ 2147483646 h 385"/>
              <a:gd name="T6" fmla="*/ 2147483646 w 193"/>
              <a:gd name="T7" fmla="*/ 2147483646 h 385"/>
              <a:gd name="T8" fmla="*/ 2147483646 w 193"/>
              <a:gd name="T9" fmla="*/ 2147483646 h 385"/>
              <a:gd name="T10" fmla="*/ 2147483646 w 193"/>
              <a:gd name="T11" fmla="*/ 2147483646 h 385"/>
              <a:gd name="T12" fmla="*/ 2147483646 w 193"/>
              <a:gd name="T13" fmla="*/ 2147483646 h 385"/>
              <a:gd name="T14" fmla="*/ 2147483646 w 193"/>
              <a:gd name="T15" fmla="*/ 2147483646 h 385"/>
              <a:gd name="T16" fmla="*/ 2147483646 w 193"/>
              <a:gd name="T17" fmla="*/ 2147483646 h 385"/>
              <a:gd name="T18" fmla="*/ 2147483646 w 193"/>
              <a:gd name="T19" fmla="*/ 2147483646 h 385"/>
              <a:gd name="T20" fmla="*/ 2147483646 w 193"/>
              <a:gd name="T21" fmla="*/ 0 h 385"/>
              <a:gd name="T22" fmla="*/ 2147483646 w 193"/>
              <a:gd name="T23" fmla="*/ 0 h 3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3"/>
              <a:gd name="T37" fmla="*/ 0 h 385"/>
              <a:gd name="T38" fmla="*/ 193 w 193"/>
              <a:gd name="T39" fmla="*/ 385 h 3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3" h="385">
                <a:moveTo>
                  <a:pt x="96" y="16"/>
                </a:moveTo>
                <a:lnTo>
                  <a:pt x="0" y="152"/>
                </a:lnTo>
                <a:lnTo>
                  <a:pt x="48" y="208"/>
                </a:lnTo>
                <a:lnTo>
                  <a:pt x="48" y="200"/>
                </a:lnTo>
                <a:lnTo>
                  <a:pt x="112" y="136"/>
                </a:lnTo>
                <a:lnTo>
                  <a:pt x="112" y="112"/>
                </a:lnTo>
                <a:lnTo>
                  <a:pt x="128" y="384"/>
                </a:lnTo>
                <a:lnTo>
                  <a:pt x="136" y="368"/>
                </a:lnTo>
                <a:lnTo>
                  <a:pt x="192" y="360"/>
                </a:lnTo>
                <a:lnTo>
                  <a:pt x="192" y="336"/>
                </a:lnTo>
                <a:lnTo>
                  <a:pt x="112" y="0"/>
                </a:lnTo>
                <a:lnTo>
                  <a:pt x="120" y="0"/>
                </a:lnTo>
              </a:path>
            </a:pathLst>
          </a:custGeom>
          <a:solidFill>
            <a:srgbClr val="F880FF"/>
          </a:solidFill>
          <a:ln w="50800" cap="rnd" cmpd="sng">
            <a:solidFill>
              <a:srgbClr val="000000"/>
            </a:solidFill>
            <a:prstDash val="solid"/>
            <a:round/>
            <a:headEnd type="none" w="med" len="med"/>
            <a:tailEnd type="none" w="med" len="med"/>
          </a:ln>
        </p:spPr>
        <p:txBody>
          <a:bodyPr/>
          <a:lstStyle/>
          <a:p>
            <a:endParaRPr lang="en-US"/>
          </a:p>
        </p:txBody>
      </p:sp>
      <p:sp>
        <p:nvSpPr>
          <p:cNvPr id="142365" name="Freeform 31"/>
          <p:cNvSpPr>
            <a:spLocks/>
          </p:cNvSpPr>
          <p:nvPr/>
        </p:nvSpPr>
        <p:spPr bwMode="auto">
          <a:xfrm>
            <a:off x="5143500" y="3416300"/>
            <a:ext cx="306388" cy="611188"/>
          </a:xfrm>
          <a:custGeom>
            <a:avLst/>
            <a:gdLst>
              <a:gd name="T0" fmla="*/ 2147483646 w 193"/>
              <a:gd name="T1" fmla="*/ 2147483646 h 385"/>
              <a:gd name="T2" fmla="*/ 0 w 193"/>
              <a:gd name="T3" fmla="*/ 2147483646 h 385"/>
              <a:gd name="T4" fmla="*/ 2147483646 w 193"/>
              <a:gd name="T5" fmla="*/ 2147483646 h 385"/>
              <a:gd name="T6" fmla="*/ 2147483646 w 193"/>
              <a:gd name="T7" fmla="*/ 2147483646 h 385"/>
              <a:gd name="T8" fmla="*/ 2147483646 w 193"/>
              <a:gd name="T9" fmla="*/ 2147483646 h 385"/>
              <a:gd name="T10" fmla="*/ 2147483646 w 193"/>
              <a:gd name="T11" fmla="*/ 2147483646 h 385"/>
              <a:gd name="T12" fmla="*/ 2147483646 w 193"/>
              <a:gd name="T13" fmla="*/ 2147483646 h 385"/>
              <a:gd name="T14" fmla="*/ 2147483646 w 193"/>
              <a:gd name="T15" fmla="*/ 2147483646 h 385"/>
              <a:gd name="T16" fmla="*/ 2147483646 w 193"/>
              <a:gd name="T17" fmla="*/ 2147483646 h 385"/>
              <a:gd name="T18" fmla="*/ 2147483646 w 193"/>
              <a:gd name="T19" fmla="*/ 2147483646 h 385"/>
              <a:gd name="T20" fmla="*/ 2147483646 w 193"/>
              <a:gd name="T21" fmla="*/ 0 h 385"/>
              <a:gd name="T22" fmla="*/ 2147483646 w 193"/>
              <a:gd name="T23" fmla="*/ 0 h 3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3"/>
              <a:gd name="T37" fmla="*/ 0 h 385"/>
              <a:gd name="T38" fmla="*/ 193 w 193"/>
              <a:gd name="T39" fmla="*/ 385 h 3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3" h="385">
                <a:moveTo>
                  <a:pt x="96" y="16"/>
                </a:moveTo>
                <a:lnTo>
                  <a:pt x="0" y="152"/>
                </a:lnTo>
                <a:lnTo>
                  <a:pt x="48" y="208"/>
                </a:lnTo>
                <a:lnTo>
                  <a:pt x="48" y="200"/>
                </a:lnTo>
                <a:lnTo>
                  <a:pt x="112" y="136"/>
                </a:lnTo>
                <a:lnTo>
                  <a:pt x="112" y="112"/>
                </a:lnTo>
                <a:lnTo>
                  <a:pt x="128" y="384"/>
                </a:lnTo>
                <a:lnTo>
                  <a:pt x="136" y="368"/>
                </a:lnTo>
                <a:lnTo>
                  <a:pt x="192" y="360"/>
                </a:lnTo>
                <a:lnTo>
                  <a:pt x="192" y="336"/>
                </a:lnTo>
                <a:lnTo>
                  <a:pt x="112" y="0"/>
                </a:lnTo>
                <a:lnTo>
                  <a:pt x="120" y="0"/>
                </a:lnTo>
              </a:path>
            </a:pathLst>
          </a:custGeom>
          <a:solidFill>
            <a:srgbClr val="F880FF"/>
          </a:solidFill>
          <a:ln w="50800" cap="rnd" cmpd="sng">
            <a:solidFill>
              <a:srgbClr val="000000"/>
            </a:solidFill>
            <a:prstDash val="solid"/>
            <a:round/>
            <a:headEnd type="none" w="med" len="med"/>
            <a:tailEnd type="none" w="med" len="med"/>
          </a:ln>
        </p:spPr>
        <p:txBody>
          <a:bodyPr/>
          <a:lstStyle/>
          <a:p>
            <a:endParaRPr lang="en-US"/>
          </a:p>
        </p:txBody>
      </p:sp>
      <p:sp>
        <p:nvSpPr>
          <p:cNvPr id="142366" name="Freeform 32"/>
          <p:cNvSpPr>
            <a:spLocks/>
          </p:cNvSpPr>
          <p:nvPr/>
        </p:nvSpPr>
        <p:spPr bwMode="auto">
          <a:xfrm>
            <a:off x="4406900" y="3352800"/>
            <a:ext cx="306388" cy="611188"/>
          </a:xfrm>
          <a:custGeom>
            <a:avLst/>
            <a:gdLst>
              <a:gd name="T0" fmla="*/ 2147483646 w 193"/>
              <a:gd name="T1" fmla="*/ 2147483646 h 385"/>
              <a:gd name="T2" fmla="*/ 0 w 193"/>
              <a:gd name="T3" fmla="*/ 2147483646 h 385"/>
              <a:gd name="T4" fmla="*/ 2147483646 w 193"/>
              <a:gd name="T5" fmla="*/ 2147483646 h 385"/>
              <a:gd name="T6" fmla="*/ 2147483646 w 193"/>
              <a:gd name="T7" fmla="*/ 2147483646 h 385"/>
              <a:gd name="T8" fmla="*/ 2147483646 w 193"/>
              <a:gd name="T9" fmla="*/ 2147483646 h 385"/>
              <a:gd name="T10" fmla="*/ 2147483646 w 193"/>
              <a:gd name="T11" fmla="*/ 2147483646 h 385"/>
              <a:gd name="T12" fmla="*/ 2147483646 w 193"/>
              <a:gd name="T13" fmla="*/ 2147483646 h 385"/>
              <a:gd name="T14" fmla="*/ 2147483646 w 193"/>
              <a:gd name="T15" fmla="*/ 2147483646 h 385"/>
              <a:gd name="T16" fmla="*/ 2147483646 w 193"/>
              <a:gd name="T17" fmla="*/ 2147483646 h 385"/>
              <a:gd name="T18" fmla="*/ 2147483646 w 193"/>
              <a:gd name="T19" fmla="*/ 2147483646 h 385"/>
              <a:gd name="T20" fmla="*/ 2147483646 w 193"/>
              <a:gd name="T21" fmla="*/ 0 h 385"/>
              <a:gd name="T22" fmla="*/ 2147483646 w 193"/>
              <a:gd name="T23" fmla="*/ 0 h 3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3"/>
              <a:gd name="T37" fmla="*/ 0 h 385"/>
              <a:gd name="T38" fmla="*/ 193 w 193"/>
              <a:gd name="T39" fmla="*/ 385 h 3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3" h="385">
                <a:moveTo>
                  <a:pt x="96" y="16"/>
                </a:moveTo>
                <a:lnTo>
                  <a:pt x="0" y="152"/>
                </a:lnTo>
                <a:lnTo>
                  <a:pt x="48" y="208"/>
                </a:lnTo>
                <a:lnTo>
                  <a:pt x="48" y="200"/>
                </a:lnTo>
                <a:lnTo>
                  <a:pt x="112" y="136"/>
                </a:lnTo>
                <a:lnTo>
                  <a:pt x="112" y="112"/>
                </a:lnTo>
                <a:lnTo>
                  <a:pt x="128" y="384"/>
                </a:lnTo>
                <a:lnTo>
                  <a:pt x="136" y="368"/>
                </a:lnTo>
                <a:lnTo>
                  <a:pt x="192" y="360"/>
                </a:lnTo>
                <a:lnTo>
                  <a:pt x="192" y="336"/>
                </a:lnTo>
                <a:lnTo>
                  <a:pt x="112" y="0"/>
                </a:lnTo>
                <a:lnTo>
                  <a:pt x="120" y="0"/>
                </a:lnTo>
              </a:path>
            </a:pathLst>
          </a:custGeom>
          <a:solidFill>
            <a:srgbClr val="F880FF"/>
          </a:solidFill>
          <a:ln w="50800" cap="rnd" cmpd="sng">
            <a:solidFill>
              <a:srgbClr val="000000"/>
            </a:solidFill>
            <a:prstDash val="solid"/>
            <a:round/>
            <a:headEnd type="none" w="med" len="med"/>
            <a:tailEnd type="none" w="med" len="med"/>
          </a:ln>
        </p:spPr>
        <p:txBody>
          <a:bodyPr/>
          <a:lstStyle/>
          <a:p>
            <a:endParaRPr lang="en-US"/>
          </a:p>
        </p:txBody>
      </p:sp>
      <p:sp>
        <p:nvSpPr>
          <p:cNvPr id="142367" name="Freeform 33"/>
          <p:cNvSpPr>
            <a:spLocks/>
          </p:cNvSpPr>
          <p:nvPr/>
        </p:nvSpPr>
        <p:spPr bwMode="auto">
          <a:xfrm>
            <a:off x="3937000" y="3365500"/>
            <a:ext cx="306388" cy="611188"/>
          </a:xfrm>
          <a:custGeom>
            <a:avLst/>
            <a:gdLst>
              <a:gd name="T0" fmla="*/ 2147483646 w 193"/>
              <a:gd name="T1" fmla="*/ 2147483646 h 385"/>
              <a:gd name="T2" fmla="*/ 0 w 193"/>
              <a:gd name="T3" fmla="*/ 2147483646 h 385"/>
              <a:gd name="T4" fmla="*/ 2147483646 w 193"/>
              <a:gd name="T5" fmla="*/ 2147483646 h 385"/>
              <a:gd name="T6" fmla="*/ 2147483646 w 193"/>
              <a:gd name="T7" fmla="*/ 2147483646 h 385"/>
              <a:gd name="T8" fmla="*/ 2147483646 w 193"/>
              <a:gd name="T9" fmla="*/ 2147483646 h 385"/>
              <a:gd name="T10" fmla="*/ 2147483646 w 193"/>
              <a:gd name="T11" fmla="*/ 2147483646 h 385"/>
              <a:gd name="T12" fmla="*/ 2147483646 w 193"/>
              <a:gd name="T13" fmla="*/ 2147483646 h 385"/>
              <a:gd name="T14" fmla="*/ 2147483646 w 193"/>
              <a:gd name="T15" fmla="*/ 2147483646 h 385"/>
              <a:gd name="T16" fmla="*/ 2147483646 w 193"/>
              <a:gd name="T17" fmla="*/ 2147483646 h 385"/>
              <a:gd name="T18" fmla="*/ 2147483646 w 193"/>
              <a:gd name="T19" fmla="*/ 2147483646 h 385"/>
              <a:gd name="T20" fmla="*/ 2147483646 w 193"/>
              <a:gd name="T21" fmla="*/ 0 h 385"/>
              <a:gd name="T22" fmla="*/ 2147483646 w 193"/>
              <a:gd name="T23" fmla="*/ 0 h 3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3"/>
              <a:gd name="T37" fmla="*/ 0 h 385"/>
              <a:gd name="T38" fmla="*/ 193 w 193"/>
              <a:gd name="T39" fmla="*/ 385 h 3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3" h="385">
                <a:moveTo>
                  <a:pt x="96" y="16"/>
                </a:moveTo>
                <a:lnTo>
                  <a:pt x="0" y="152"/>
                </a:lnTo>
                <a:lnTo>
                  <a:pt x="48" y="208"/>
                </a:lnTo>
                <a:lnTo>
                  <a:pt x="48" y="200"/>
                </a:lnTo>
                <a:lnTo>
                  <a:pt x="112" y="136"/>
                </a:lnTo>
                <a:lnTo>
                  <a:pt x="112" y="112"/>
                </a:lnTo>
                <a:lnTo>
                  <a:pt x="128" y="384"/>
                </a:lnTo>
                <a:lnTo>
                  <a:pt x="136" y="368"/>
                </a:lnTo>
                <a:lnTo>
                  <a:pt x="192" y="360"/>
                </a:lnTo>
                <a:lnTo>
                  <a:pt x="192" y="336"/>
                </a:lnTo>
                <a:lnTo>
                  <a:pt x="112" y="0"/>
                </a:lnTo>
                <a:lnTo>
                  <a:pt x="120" y="0"/>
                </a:lnTo>
              </a:path>
            </a:pathLst>
          </a:custGeom>
          <a:solidFill>
            <a:srgbClr val="F880FF"/>
          </a:solidFill>
          <a:ln w="50800" cap="rnd" cmpd="sng">
            <a:solidFill>
              <a:srgbClr val="000000"/>
            </a:solidFill>
            <a:prstDash val="solid"/>
            <a:round/>
            <a:headEnd type="none" w="med" len="med"/>
            <a:tailEnd type="none" w="med" len="med"/>
          </a:ln>
        </p:spPr>
        <p:txBody>
          <a:bodyPr/>
          <a:lstStyle/>
          <a:p>
            <a:endParaRPr lang="en-US"/>
          </a:p>
        </p:txBody>
      </p:sp>
      <p:sp>
        <p:nvSpPr>
          <p:cNvPr id="142368" name="Freeform 34"/>
          <p:cNvSpPr>
            <a:spLocks/>
          </p:cNvSpPr>
          <p:nvPr/>
        </p:nvSpPr>
        <p:spPr bwMode="auto">
          <a:xfrm>
            <a:off x="3479800" y="3378200"/>
            <a:ext cx="306388" cy="611188"/>
          </a:xfrm>
          <a:custGeom>
            <a:avLst/>
            <a:gdLst>
              <a:gd name="T0" fmla="*/ 2147483646 w 193"/>
              <a:gd name="T1" fmla="*/ 2147483646 h 385"/>
              <a:gd name="T2" fmla="*/ 0 w 193"/>
              <a:gd name="T3" fmla="*/ 2147483646 h 385"/>
              <a:gd name="T4" fmla="*/ 2147483646 w 193"/>
              <a:gd name="T5" fmla="*/ 2147483646 h 385"/>
              <a:gd name="T6" fmla="*/ 2147483646 w 193"/>
              <a:gd name="T7" fmla="*/ 2147483646 h 385"/>
              <a:gd name="T8" fmla="*/ 2147483646 w 193"/>
              <a:gd name="T9" fmla="*/ 2147483646 h 385"/>
              <a:gd name="T10" fmla="*/ 2147483646 w 193"/>
              <a:gd name="T11" fmla="*/ 2147483646 h 385"/>
              <a:gd name="T12" fmla="*/ 2147483646 w 193"/>
              <a:gd name="T13" fmla="*/ 2147483646 h 385"/>
              <a:gd name="T14" fmla="*/ 2147483646 w 193"/>
              <a:gd name="T15" fmla="*/ 2147483646 h 385"/>
              <a:gd name="T16" fmla="*/ 2147483646 w 193"/>
              <a:gd name="T17" fmla="*/ 2147483646 h 385"/>
              <a:gd name="T18" fmla="*/ 2147483646 w 193"/>
              <a:gd name="T19" fmla="*/ 2147483646 h 385"/>
              <a:gd name="T20" fmla="*/ 2147483646 w 193"/>
              <a:gd name="T21" fmla="*/ 0 h 385"/>
              <a:gd name="T22" fmla="*/ 2147483646 w 193"/>
              <a:gd name="T23" fmla="*/ 0 h 3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3"/>
              <a:gd name="T37" fmla="*/ 0 h 385"/>
              <a:gd name="T38" fmla="*/ 193 w 193"/>
              <a:gd name="T39" fmla="*/ 385 h 3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3" h="385">
                <a:moveTo>
                  <a:pt x="96" y="16"/>
                </a:moveTo>
                <a:lnTo>
                  <a:pt x="0" y="152"/>
                </a:lnTo>
                <a:lnTo>
                  <a:pt x="48" y="208"/>
                </a:lnTo>
                <a:lnTo>
                  <a:pt x="48" y="200"/>
                </a:lnTo>
                <a:lnTo>
                  <a:pt x="112" y="136"/>
                </a:lnTo>
                <a:lnTo>
                  <a:pt x="112" y="112"/>
                </a:lnTo>
                <a:lnTo>
                  <a:pt x="128" y="384"/>
                </a:lnTo>
                <a:lnTo>
                  <a:pt x="136" y="368"/>
                </a:lnTo>
                <a:lnTo>
                  <a:pt x="192" y="360"/>
                </a:lnTo>
                <a:lnTo>
                  <a:pt x="192" y="336"/>
                </a:lnTo>
                <a:lnTo>
                  <a:pt x="112" y="0"/>
                </a:lnTo>
                <a:lnTo>
                  <a:pt x="120" y="0"/>
                </a:lnTo>
              </a:path>
            </a:pathLst>
          </a:custGeom>
          <a:solidFill>
            <a:srgbClr val="F880FF"/>
          </a:solidFill>
          <a:ln w="50800" cap="rnd" cmpd="sng">
            <a:solidFill>
              <a:srgbClr val="000000"/>
            </a:solidFill>
            <a:prstDash val="solid"/>
            <a:round/>
            <a:headEnd type="none" w="med" len="med"/>
            <a:tailEnd type="none" w="med" len="med"/>
          </a:ln>
        </p:spPr>
        <p:txBody>
          <a:bodyPr/>
          <a:lstStyle/>
          <a:p>
            <a:endParaRPr lang="en-US"/>
          </a:p>
        </p:txBody>
      </p:sp>
      <p:sp>
        <p:nvSpPr>
          <p:cNvPr id="142369" name="Freeform 35"/>
          <p:cNvSpPr>
            <a:spLocks/>
          </p:cNvSpPr>
          <p:nvPr/>
        </p:nvSpPr>
        <p:spPr bwMode="auto">
          <a:xfrm>
            <a:off x="2844800" y="2349500"/>
            <a:ext cx="407988" cy="331788"/>
          </a:xfrm>
          <a:custGeom>
            <a:avLst/>
            <a:gdLst>
              <a:gd name="T0" fmla="*/ 2147483646 w 257"/>
              <a:gd name="T1" fmla="*/ 2147483646 h 209"/>
              <a:gd name="T2" fmla="*/ 2147483646 w 257"/>
              <a:gd name="T3" fmla="*/ 2147483646 h 209"/>
              <a:gd name="T4" fmla="*/ 2147483646 w 257"/>
              <a:gd name="T5" fmla="*/ 2147483646 h 209"/>
              <a:gd name="T6" fmla="*/ 2147483646 w 257"/>
              <a:gd name="T7" fmla="*/ 0 h 209"/>
              <a:gd name="T8" fmla="*/ 0 w 257"/>
              <a:gd name="T9" fmla="*/ 2147483646 h 209"/>
              <a:gd name="T10" fmla="*/ 0 w 257"/>
              <a:gd name="T11" fmla="*/ 2147483646 h 209"/>
              <a:gd name="T12" fmla="*/ 2147483646 w 257"/>
              <a:gd name="T13" fmla="*/ 2147483646 h 209"/>
              <a:gd name="T14" fmla="*/ 2147483646 w 257"/>
              <a:gd name="T15" fmla="*/ 2147483646 h 209"/>
              <a:gd name="T16" fmla="*/ 2147483646 w 257"/>
              <a:gd name="T17" fmla="*/ 2147483646 h 209"/>
              <a:gd name="T18" fmla="*/ 2147483646 w 257"/>
              <a:gd name="T19" fmla="*/ 2147483646 h 209"/>
              <a:gd name="T20" fmla="*/ 2147483646 w 257"/>
              <a:gd name="T21" fmla="*/ 2147483646 h 20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7"/>
              <a:gd name="T34" fmla="*/ 0 h 209"/>
              <a:gd name="T35" fmla="*/ 257 w 257"/>
              <a:gd name="T36" fmla="*/ 209 h 20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7" h="209">
                <a:moveTo>
                  <a:pt x="192" y="192"/>
                </a:moveTo>
                <a:lnTo>
                  <a:pt x="256" y="120"/>
                </a:lnTo>
                <a:lnTo>
                  <a:pt x="248" y="112"/>
                </a:lnTo>
                <a:lnTo>
                  <a:pt x="120" y="0"/>
                </a:lnTo>
                <a:lnTo>
                  <a:pt x="0" y="176"/>
                </a:lnTo>
                <a:lnTo>
                  <a:pt x="0" y="160"/>
                </a:lnTo>
                <a:lnTo>
                  <a:pt x="48" y="208"/>
                </a:lnTo>
                <a:lnTo>
                  <a:pt x="56" y="208"/>
                </a:lnTo>
                <a:lnTo>
                  <a:pt x="128" y="80"/>
                </a:lnTo>
                <a:lnTo>
                  <a:pt x="184" y="176"/>
                </a:lnTo>
                <a:lnTo>
                  <a:pt x="208" y="176"/>
                </a:lnTo>
              </a:path>
            </a:pathLst>
          </a:custGeom>
          <a:solidFill>
            <a:srgbClr val="000000"/>
          </a:solidFill>
          <a:ln w="50800" cap="rnd" cmpd="sng">
            <a:solidFill>
              <a:srgbClr val="000000"/>
            </a:solidFill>
            <a:prstDash val="solid"/>
            <a:round/>
            <a:headEnd type="none" w="med" len="med"/>
            <a:tailEnd type="none" w="med" len="med"/>
          </a:ln>
        </p:spPr>
        <p:txBody>
          <a:bodyPr/>
          <a:lstStyle/>
          <a:p>
            <a:endParaRPr lang="en-US"/>
          </a:p>
        </p:txBody>
      </p:sp>
      <p:sp>
        <p:nvSpPr>
          <p:cNvPr id="142370" name="Rectangle 36"/>
          <p:cNvSpPr>
            <a:spLocks noChangeArrowheads="1"/>
          </p:cNvSpPr>
          <p:nvPr/>
        </p:nvSpPr>
        <p:spPr bwMode="auto">
          <a:xfrm>
            <a:off x="6897688" y="4040188"/>
            <a:ext cx="1879600" cy="749300"/>
          </a:xfrm>
          <a:prstGeom prst="rect">
            <a:avLst/>
          </a:prstGeom>
          <a:solidFill>
            <a:srgbClr val="95FF8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2371" name="Rectangle 37"/>
          <p:cNvSpPr>
            <a:spLocks noChangeArrowheads="1"/>
          </p:cNvSpPr>
          <p:nvPr/>
        </p:nvSpPr>
        <p:spPr bwMode="auto">
          <a:xfrm>
            <a:off x="6935788" y="4332288"/>
            <a:ext cx="1790700" cy="406400"/>
          </a:xfrm>
          <a:prstGeom prst="rect">
            <a:avLst/>
          </a:prstGeom>
          <a:solidFill>
            <a:srgbClr val="00FFFF"/>
          </a:solidFill>
          <a:ln w="50800">
            <a:solidFill>
              <a:srgbClr val="00FFFF"/>
            </a:solidFill>
            <a:miter lim="800000"/>
            <a:headEnd/>
            <a:tailEnd/>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142372" name="Rectangle 39"/>
          <p:cNvSpPr>
            <a:spLocks noChangeArrowheads="1"/>
          </p:cNvSpPr>
          <p:nvPr/>
        </p:nvSpPr>
        <p:spPr bwMode="auto">
          <a:xfrm>
            <a:off x="496888" y="4967288"/>
            <a:ext cx="8482012"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9050" tIns="26988" rIns="19050" bIns="26988"/>
          <a:lstStyle>
            <a:lvl1pPr>
              <a:spcBef>
                <a:spcPct val="20000"/>
              </a:spcBef>
              <a:buSzPct val="100000"/>
              <a:buChar char="•"/>
              <a:tabLst>
                <a:tab pos="457200" algn="l"/>
                <a:tab pos="914400" algn="l"/>
                <a:tab pos="1371600" algn="l"/>
              </a:tabLst>
              <a:defRPr sz="3200">
                <a:solidFill>
                  <a:schemeClr val="tx1"/>
                </a:solidFill>
                <a:latin typeface="Times New Roman" panose="02020603050405020304" pitchFamily="18" charset="0"/>
              </a:defRPr>
            </a:lvl1pPr>
            <a:lvl2pPr marL="742950" indent="-285750">
              <a:spcBef>
                <a:spcPct val="20000"/>
              </a:spcBef>
              <a:buSzPct val="100000"/>
              <a:buChar char="–"/>
              <a:tabLst>
                <a:tab pos="457200" algn="l"/>
                <a:tab pos="914400" algn="l"/>
                <a:tab pos="1371600" algn="l"/>
              </a:tabLst>
              <a:defRPr sz="2800">
                <a:solidFill>
                  <a:schemeClr val="tx1"/>
                </a:solidFill>
                <a:latin typeface="Times New Roman" panose="02020603050405020304" pitchFamily="18" charset="0"/>
              </a:defRPr>
            </a:lvl2pPr>
            <a:lvl3pPr marL="1143000" indent="-228600">
              <a:spcBef>
                <a:spcPct val="20000"/>
              </a:spcBef>
              <a:buSzPct val="100000"/>
              <a:buChar char="•"/>
              <a:tabLst>
                <a:tab pos="457200" algn="l"/>
                <a:tab pos="914400" algn="l"/>
                <a:tab pos="1371600" algn="l"/>
              </a:tabLst>
              <a:defRPr sz="2400">
                <a:solidFill>
                  <a:schemeClr val="tx1"/>
                </a:solidFill>
                <a:latin typeface="Times New Roman" panose="02020603050405020304" pitchFamily="18" charset="0"/>
              </a:defRPr>
            </a:lvl3pPr>
            <a:lvl4pPr marL="1600200" indent="-228600">
              <a:spcBef>
                <a:spcPct val="20000"/>
              </a:spcBef>
              <a:buSzPct val="100000"/>
              <a:buChar char="–"/>
              <a:tabLst>
                <a:tab pos="457200" algn="l"/>
                <a:tab pos="914400" algn="l"/>
                <a:tab pos="1371600" algn="l"/>
              </a:tabLst>
              <a:defRPr sz="2000">
                <a:solidFill>
                  <a:schemeClr val="tx1"/>
                </a:solidFill>
                <a:latin typeface="Times New Roman" panose="02020603050405020304" pitchFamily="18" charset="0"/>
              </a:defRPr>
            </a:lvl4pPr>
            <a:lvl5pPr marL="2057400" indent="-228600">
              <a:spcBef>
                <a:spcPct val="20000"/>
              </a:spcBef>
              <a:buSzPct val="100000"/>
              <a:buChar char="•"/>
              <a:tabLst>
                <a:tab pos="457200" algn="l"/>
                <a:tab pos="914400" algn="l"/>
                <a:tab pos="1371600"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9pPr>
          </a:lstStyle>
          <a:p>
            <a:pPr>
              <a:lnSpc>
                <a:spcPts val="2800"/>
              </a:lnSpc>
              <a:spcBef>
                <a:spcPct val="0"/>
              </a:spcBef>
              <a:buSzTx/>
              <a:buFontTx/>
              <a:buNone/>
            </a:pPr>
            <a:r>
              <a:rPr lang="en-US" altLang="en-US" sz="2400" dirty="0">
                <a:latin typeface="Arial" panose="020B0604020202020204" pitchFamily="34" charset="0"/>
              </a:rPr>
              <a:t>Storage                     Application                           Cleanup </a:t>
            </a:r>
          </a:p>
        </p:txBody>
      </p:sp>
      <p:sp>
        <p:nvSpPr>
          <p:cNvPr id="142373" name="Rectangle 40"/>
          <p:cNvSpPr>
            <a:spLocks noChangeArrowheads="1"/>
          </p:cNvSpPr>
          <p:nvPr/>
        </p:nvSpPr>
        <p:spPr bwMode="auto">
          <a:xfrm>
            <a:off x="2109788" y="5360988"/>
            <a:ext cx="70993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9050" tIns="26988" rIns="19050" bIns="26988"/>
          <a:lstStyle>
            <a:lvl1pPr>
              <a:spcBef>
                <a:spcPct val="20000"/>
              </a:spcBef>
              <a:buSzPct val="100000"/>
              <a:buChar char="•"/>
              <a:tabLst>
                <a:tab pos="457200" algn="l"/>
                <a:tab pos="914400" algn="l"/>
                <a:tab pos="1371600" algn="l"/>
              </a:tabLst>
              <a:defRPr sz="3200">
                <a:solidFill>
                  <a:schemeClr val="tx1"/>
                </a:solidFill>
                <a:latin typeface="Times New Roman" panose="02020603050405020304" pitchFamily="18" charset="0"/>
              </a:defRPr>
            </a:lvl1pPr>
            <a:lvl2pPr marL="742950" indent="-285750">
              <a:spcBef>
                <a:spcPct val="20000"/>
              </a:spcBef>
              <a:buSzPct val="100000"/>
              <a:buChar char="–"/>
              <a:tabLst>
                <a:tab pos="457200" algn="l"/>
                <a:tab pos="914400" algn="l"/>
                <a:tab pos="1371600" algn="l"/>
              </a:tabLst>
              <a:defRPr sz="2800">
                <a:solidFill>
                  <a:schemeClr val="tx1"/>
                </a:solidFill>
                <a:latin typeface="Times New Roman" panose="02020603050405020304" pitchFamily="18" charset="0"/>
              </a:defRPr>
            </a:lvl2pPr>
            <a:lvl3pPr marL="1143000" indent="-228600">
              <a:spcBef>
                <a:spcPct val="20000"/>
              </a:spcBef>
              <a:buSzPct val="100000"/>
              <a:buChar char="•"/>
              <a:tabLst>
                <a:tab pos="457200" algn="l"/>
                <a:tab pos="914400" algn="l"/>
                <a:tab pos="1371600" algn="l"/>
              </a:tabLst>
              <a:defRPr sz="2400">
                <a:solidFill>
                  <a:schemeClr val="tx1"/>
                </a:solidFill>
                <a:latin typeface="Times New Roman" panose="02020603050405020304" pitchFamily="18" charset="0"/>
              </a:defRPr>
            </a:lvl3pPr>
            <a:lvl4pPr marL="1600200" indent="-228600">
              <a:spcBef>
                <a:spcPct val="20000"/>
              </a:spcBef>
              <a:buSzPct val="100000"/>
              <a:buChar char="–"/>
              <a:tabLst>
                <a:tab pos="457200" algn="l"/>
                <a:tab pos="914400" algn="l"/>
                <a:tab pos="1371600" algn="l"/>
              </a:tabLst>
              <a:defRPr sz="2000">
                <a:solidFill>
                  <a:schemeClr val="tx1"/>
                </a:solidFill>
                <a:latin typeface="Times New Roman" panose="02020603050405020304" pitchFamily="18" charset="0"/>
              </a:defRPr>
            </a:lvl4pPr>
            <a:lvl5pPr marL="2057400" indent="-228600">
              <a:spcBef>
                <a:spcPct val="20000"/>
              </a:spcBef>
              <a:buSzPct val="100000"/>
              <a:buChar char="•"/>
              <a:tabLst>
                <a:tab pos="457200" algn="l"/>
                <a:tab pos="914400" algn="l"/>
                <a:tab pos="1371600"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9pPr>
          </a:lstStyle>
          <a:p>
            <a:pPr>
              <a:lnSpc>
                <a:spcPts val="2800"/>
              </a:lnSpc>
              <a:spcBef>
                <a:spcPct val="0"/>
              </a:spcBef>
              <a:buSzTx/>
              <a:buFontTx/>
              <a:buNone/>
            </a:pPr>
            <a:r>
              <a:rPr lang="en-US" altLang="en-US" sz="2400">
                <a:latin typeface="Arial" panose="020B0604020202020204" pitchFamily="34" charset="0"/>
              </a:rPr>
              <a:t>Mixing                            Drying          &amp; Prep.    </a:t>
            </a:r>
          </a:p>
        </p:txBody>
      </p:sp>
      <p:sp>
        <p:nvSpPr>
          <p:cNvPr id="142374" name="Rectangle 41"/>
          <p:cNvSpPr>
            <a:spLocks noChangeArrowheads="1"/>
          </p:cNvSpPr>
          <p:nvPr/>
        </p:nvSpPr>
        <p:spPr bwMode="auto">
          <a:xfrm>
            <a:off x="3319462" y="1830388"/>
            <a:ext cx="348773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9050" tIns="26988" rIns="19050" bIns="26988"/>
          <a:lstStyle>
            <a:lvl1pPr>
              <a:spcBef>
                <a:spcPct val="20000"/>
              </a:spcBef>
              <a:buSzPct val="100000"/>
              <a:buChar char="•"/>
              <a:tabLst>
                <a:tab pos="457200" algn="l"/>
                <a:tab pos="914400" algn="l"/>
                <a:tab pos="1371600" algn="l"/>
              </a:tabLst>
              <a:defRPr sz="3200">
                <a:solidFill>
                  <a:schemeClr val="tx1"/>
                </a:solidFill>
                <a:latin typeface="Times New Roman" panose="02020603050405020304" pitchFamily="18" charset="0"/>
              </a:defRPr>
            </a:lvl1pPr>
            <a:lvl2pPr marL="742950" indent="-285750">
              <a:spcBef>
                <a:spcPct val="20000"/>
              </a:spcBef>
              <a:buSzPct val="100000"/>
              <a:buChar char="–"/>
              <a:tabLst>
                <a:tab pos="457200" algn="l"/>
                <a:tab pos="914400" algn="l"/>
                <a:tab pos="1371600" algn="l"/>
              </a:tabLst>
              <a:defRPr sz="2800">
                <a:solidFill>
                  <a:schemeClr val="tx1"/>
                </a:solidFill>
                <a:latin typeface="Times New Roman" panose="02020603050405020304" pitchFamily="18" charset="0"/>
              </a:defRPr>
            </a:lvl2pPr>
            <a:lvl3pPr marL="1143000" indent="-228600">
              <a:spcBef>
                <a:spcPct val="20000"/>
              </a:spcBef>
              <a:buSzPct val="100000"/>
              <a:buChar char="•"/>
              <a:tabLst>
                <a:tab pos="457200" algn="l"/>
                <a:tab pos="914400" algn="l"/>
                <a:tab pos="1371600" algn="l"/>
              </a:tabLst>
              <a:defRPr sz="2400">
                <a:solidFill>
                  <a:schemeClr val="tx1"/>
                </a:solidFill>
                <a:latin typeface="Times New Roman" panose="02020603050405020304" pitchFamily="18" charset="0"/>
              </a:defRPr>
            </a:lvl3pPr>
            <a:lvl4pPr marL="1600200" indent="-228600">
              <a:spcBef>
                <a:spcPct val="20000"/>
              </a:spcBef>
              <a:buSzPct val="100000"/>
              <a:buChar char="–"/>
              <a:tabLst>
                <a:tab pos="457200" algn="l"/>
                <a:tab pos="914400" algn="l"/>
                <a:tab pos="1371600" algn="l"/>
              </a:tabLst>
              <a:defRPr sz="2000">
                <a:solidFill>
                  <a:schemeClr val="tx1"/>
                </a:solidFill>
                <a:latin typeface="Times New Roman" panose="02020603050405020304" pitchFamily="18" charset="0"/>
              </a:defRPr>
            </a:lvl4pPr>
            <a:lvl5pPr marL="2057400" indent="-228600">
              <a:spcBef>
                <a:spcPct val="20000"/>
              </a:spcBef>
              <a:buSzPct val="100000"/>
              <a:buChar char="•"/>
              <a:tabLst>
                <a:tab pos="457200" algn="l"/>
                <a:tab pos="914400" algn="l"/>
                <a:tab pos="1371600"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9pPr>
          </a:lstStyle>
          <a:p>
            <a:pPr>
              <a:lnSpc>
                <a:spcPts val="2800"/>
              </a:lnSpc>
              <a:spcBef>
                <a:spcPct val="0"/>
              </a:spcBef>
              <a:buSzTx/>
              <a:buFontTx/>
              <a:buNone/>
            </a:pPr>
            <a:r>
              <a:rPr lang="en-US" altLang="en-US" sz="2400" dirty="0">
                <a:latin typeface="Arial" panose="020B0604020202020204" pitchFamily="34" charset="0"/>
              </a:rPr>
              <a:t>90% of VOC Emissions</a:t>
            </a:r>
          </a:p>
        </p:txBody>
      </p:sp>
      <p:sp>
        <p:nvSpPr>
          <p:cNvPr id="142375" name="Rectangle 44"/>
          <p:cNvSpPr>
            <a:spLocks noGrp="1" noChangeArrowheads="1"/>
          </p:cNvSpPr>
          <p:nvPr>
            <p:ph type="title"/>
          </p:nvPr>
        </p:nvSpPr>
        <p:spPr/>
        <p:txBody>
          <a:bodyPr/>
          <a:lstStyle/>
          <a:p>
            <a:r>
              <a:rPr lang="en-US" altLang="en-US" dirty="0">
                <a:latin typeface="Arial" panose="020B0604020202020204" pitchFamily="34" charset="0"/>
              </a:rPr>
              <a:t>Points of VOC Emission</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Grp="1" noChangeArrowheads="1"/>
          </p:cNvSpPr>
          <p:nvPr>
            <p:ph type="title"/>
          </p:nvPr>
        </p:nvSpPr>
        <p:spPr/>
        <p:txBody>
          <a:bodyPr/>
          <a:lstStyle/>
          <a:p>
            <a:pPr>
              <a:defRPr/>
            </a:pPr>
            <a:r>
              <a:rPr lang="en-US" dirty="0">
                <a:latin typeface="Arial" charset="0"/>
              </a:rPr>
              <a:t>Surface Preparation</a:t>
            </a:r>
          </a:p>
        </p:txBody>
      </p:sp>
      <p:sp>
        <p:nvSpPr>
          <p:cNvPr id="417795" name="Rectangle 3"/>
          <p:cNvSpPr>
            <a:spLocks noGrp="1" noChangeArrowheads="1"/>
          </p:cNvSpPr>
          <p:nvPr>
            <p:ph type="body" sz="half" idx="1"/>
          </p:nvPr>
        </p:nvSpPr>
        <p:spPr>
          <a:xfrm>
            <a:off x="1892300" y="1866900"/>
            <a:ext cx="6858000" cy="3733800"/>
          </a:xfrm>
        </p:spPr>
        <p:txBody>
          <a:bodyPr/>
          <a:lstStyle/>
          <a:p>
            <a:pPr>
              <a:defRPr/>
            </a:pPr>
            <a:r>
              <a:rPr lang="en-US" sz="4000" dirty="0">
                <a:latin typeface="Arial" charset="0"/>
              </a:rPr>
              <a:t> Abrasive Sandblasting</a:t>
            </a:r>
          </a:p>
          <a:p>
            <a:pPr>
              <a:defRPr/>
            </a:pPr>
            <a:r>
              <a:rPr lang="en-US" sz="4000" dirty="0">
                <a:latin typeface="Arial" charset="0"/>
              </a:rPr>
              <a:t> Body Filler (Auto)</a:t>
            </a:r>
          </a:p>
          <a:p>
            <a:pPr>
              <a:defRPr/>
            </a:pPr>
            <a:r>
              <a:rPr lang="en-US" sz="4000" dirty="0">
                <a:latin typeface="Arial" charset="0"/>
              </a:rPr>
              <a:t> Cleaning/Degreasing</a:t>
            </a:r>
          </a:p>
          <a:p>
            <a:pPr>
              <a:defRPr/>
            </a:pPr>
            <a:r>
              <a:rPr lang="en-US" sz="4000" dirty="0">
                <a:latin typeface="Arial" charset="0"/>
              </a:rPr>
              <a:t> Application Acid Etching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8" name="Rectangle 4"/>
          <p:cNvSpPr>
            <a:spLocks noGrp="1" noChangeArrowheads="1"/>
          </p:cNvSpPr>
          <p:nvPr>
            <p:ph type="title"/>
          </p:nvPr>
        </p:nvSpPr>
        <p:spPr>
          <a:xfrm>
            <a:off x="637380" y="328613"/>
            <a:ext cx="8265319" cy="1193007"/>
          </a:xfrm>
        </p:spPr>
        <p:txBody>
          <a:bodyPr>
            <a:normAutofit/>
          </a:bodyPr>
          <a:lstStyle/>
          <a:p>
            <a:pPr>
              <a:defRPr/>
            </a:pPr>
            <a:r>
              <a:rPr lang="en-US" sz="4000" dirty="0">
                <a:latin typeface="Arial" charset="0"/>
              </a:rPr>
              <a:t>Comparison of</a:t>
            </a:r>
            <a:br>
              <a:rPr lang="en-US" sz="4000" dirty="0">
                <a:latin typeface="Arial" charset="0"/>
              </a:rPr>
            </a:br>
            <a:r>
              <a:rPr lang="en-US" sz="4000" dirty="0">
                <a:latin typeface="Arial" charset="0"/>
              </a:rPr>
              <a:t>Automotive vs. Metal Parts</a:t>
            </a:r>
            <a:endParaRPr lang="en-US" sz="4000" b="1" dirty="0">
              <a:solidFill>
                <a:srgbClr val="00FFFF"/>
              </a:solidFill>
              <a:effectLst>
                <a:outerShdw blurRad="38100" dist="38100" dir="2700000" algn="tl">
                  <a:srgbClr val="000000"/>
                </a:outerShdw>
              </a:effectLst>
              <a:latin typeface="Arial" charset="0"/>
            </a:endParaRPr>
          </a:p>
        </p:txBody>
      </p:sp>
      <p:sp>
        <p:nvSpPr>
          <p:cNvPr id="405516" name="Rectangle 12"/>
          <p:cNvSpPr>
            <a:spLocks noGrp="1" noChangeArrowheads="1"/>
          </p:cNvSpPr>
          <p:nvPr>
            <p:ph type="body" sz="half" idx="4294967295"/>
          </p:nvPr>
        </p:nvSpPr>
        <p:spPr>
          <a:xfrm>
            <a:off x="5384800" y="1638300"/>
            <a:ext cx="3886200" cy="3733800"/>
          </a:xfrm>
        </p:spPr>
        <p:txBody>
          <a:bodyPr/>
          <a:lstStyle/>
          <a:p>
            <a:pPr>
              <a:defRPr/>
            </a:pPr>
            <a:r>
              <a:rPr lang="en-US" sz="2800" dirty="0">
                <a:latin typeface="Arial" charset="0"/>
              </a:rPr>
              <a:t>Less Steps</a:t>
            </a:r>
          </a:p>
          <a:p>
            <a:pPr>
              <a:defRPr/>
            </a:pPr>
            <a:r>
              <a:rPr lang="en-US" sz="2800" dirty="0">
                <a:latin typeface="Arial" charset="0"/>
              </a:rPr>
              <a:t>Many Application Types</a:t>
            </a:r>
          </a:p>
          <a:p>
            <a:pPr>
              <a:defRPr/>
            </a:pPr>
            <a:r>
              <a:rPr lang="en-US" sz="2800" dirty="0">
                <a:latin typeface="Arial" charset="0"/>
              </a:rPr>
              <a:t>Booth </a:t>
            </a:r>
          </a:p>
          <a:p>
            <a:pPr>
              <a:defRPr/>
            </a:pPr>
            <a:r>
              <a:rPr lang="en-US" sz="2800" dirty="0">
                <a:latin typeface="Arial" charset="0"/>
              </a:rPr>
              <a:t>Corrosion Resistance</a:t>
            </a:r>
          </a:p>
        </p:txBody>
      </p:sp>
      <p:sp>
        <p:nvSpPr>
          <p:cNvPr id="405515" name="Rectangle 11"/>
          <p:cNvSpPr>
            <a:spLocks noGrp="1" noChangeArrowheads="1"/>
          </p:cNvSpPr>
          <p:nvPr>
            <p:ph type="body" sz="half" idx="4294967295"/>
          </p:nvPr>
        </p:nvSpPr>
        <p:spPr>
          <a:xfrm>
            <a:off x="749300" y="1714500"/>
            <a:ext cx="3886200" cy="3733800"/>
          </a:xfrm>
        </p:spPr>
        <p:txBody>
          <a:bodyPr/>
          <a:lstStyle/>
          <a:p>
            <a:pPr>
              <a:defRPr/>
            </a:pPr>
            <a:r>
              <a:rPr lang="en-US" sz="2800" dirty="0">
                <a:latin typeface="Arial" charset="0"/>
              </a:rPr>
              <a:t>More Steps/Coats</a:t>
            </a:r>
          </a:p>
          <a:p>
            <a:pPr>
              <a:defRPr/>
            </a:pPr>
            <a:r>
              <a:rPr lang="en-US" sz="2800" dirty="0">
                <a:latin typeface="Arial" charset="0"/>
              </a:rPr>
              <a:t>Basically, One Type of Application</a:t>
            </a:r>
          </a:p>
          <a:p>
            <a:pPr>
              <a:defRPr/>
            </a:pPr>
            <a:r>
              <a:rPr lang="en-US" sz="2800" dirty="0">
                <a:latin typeface="Arial" charset="0"/>
              </a:rPr>
              <a:t>Booth or Outdoors</a:t>
            </a:r>
          </a:p>
          <a:p>
            <a:pPr>
              <a:defRPr/>
            </a:pPr>
            <a:r>
              <a:rPr lang="en-US" sz="2800" dirty="0">
                <a:latin typeface="Arial" charset="0"/>
              </a:rPr>
              <a:t>Looks Are Everything</a:t>
            </a:r>
          </a:p>
          <a:p>
            <a:pPr>
              <a:buFontTx/>
              <a:buNone/>
              <a:defRPr/>
            </a:pPr>
            <a:r>
              <a:rPr lang="en-US" sz="2800" dirty="0">
                <a:solidFill>
                  <a:srgbClr val="FFFF00"/>
                </a:solidFill>
                <a:latin typeface="Arial" charset="0"/>
              </a:rPr>
              <a:t>			</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2"/>
          <p:cNvSpPr>
            <a:spLocks noGrp="1" noChangeArrowheads="1"/>
          </p:cNvSpPr>
          <p:nvPr>
            <p:ph type="title"/>
          </p:nvPr>
        </p:nvSpPr>
        <p:spPr/>
        <p:txBody>
          <a:bodyPr/>
          <a:lstStyle/>
          <a:p>
            <a:pPr>
              <a:defRPr/>
            </a:pPr>
            <a:r>
              <a:rPr lang="en-US" dirty="0">
                <a:latin typeface="Arial" charset="0"/>
              </a:rPr>
              <a:t>Surface Preparation</a:t>
            </a:r>
          </a:p>
        </p:txBody>
      </p:sp>
      <p:pic>
        <p:nvPicPr>
          <p:cNvPr id="146435"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4964114" y="2436018"/>
            <a:ext cx="2666667" cy="2362530"/>
          </a:xfrm>
          <a:noFill/>
        </p:spPr>
      </p:pic>
      <p:pic>
        <p:nvPicPr>
          <p:cNvPr id="14643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0700" y="1638300"/>
            <a:ext cx="3797300" cy="217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46437" name="Text Box 8"/>
          <p:cNvSpPr txBox="1">
            <a:spLocks noChangeArrowheads="1"/>
          </p:cNvSpPr>
          <p:nvPr/>
        </p:nvSpPr>
        <p:spPr bwMode="auto">
          <a:xfrm>
            <a:off x="673100" y="1790700"/>
            <a:ext cx="3581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2800" dirty="0">
                <a:solidFill>
                  <a:schemeClr val="bg1"/>
                </a:solidFill>
                <a:latin typeface="Arial" panose="020B0604020202020204" pitchFamily="34" charset="0"/>
              </a:rPr>
              <a:t>Detergent Washing</a:t>
            </a:r>
          </a:p>
        </p:txBody>
      </p:sp>
      <p:sp>
        <p:nvSpPr>
          <p:cNvPr id="146438" name="Text Box 9"/>
          <p:cNvSpPr txBox="1">
            <a:spLocks noChangeArrowheads="1"/>
          </p:cNvSpPr>
          <p:nvPr/>
        </p:nvSpPr>
        <p:spPr bwMode="auto">
          <a:xfrm>
            <a:off x="5397500" y="1714500"/>
            <a:ext cx="2971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2800" dirty="0">
                <a:latin typeface="Arial" panose="020B0604020202020204" pitchFamily="34" charset="0"/>
              </a:rPr>
              <a:t>Sandblasting</a:t>
            </a:r>
          </a:p>
        </p:txBody>
      </p:sp>
      <p:pic>
        <p:nvPicPr>
          <p:cNvPr id="146439" name="Picture 10" descr="trans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4500" y="4000500"/>
            <a:ext cx="4038600" cy="205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40" name="Text Box 11"/>
          <p:cNvSpPr txBox="1">
            <a:spLocks noChangeArrowheads="1"/>
          </p:cNvSpPr>
          <p:nvPr/>
        </p:nvSpPr>
        <p:spPr bwMode="auto">
          <a:xfrm>
            <a:off x="673100" y="4152900"/>
            <a:ext cx="3581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2800" dirty="0">
                <a:solidFill>
                  <a:schemeClr val="bg1"/>
                </a:solidFill>
                <a:latin typeface="Arial" panose="020B0604020202020204" pitchFamily="34" charset="0"/>
              </a:rPr>
              <a:t>Filling and Sanding</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Rectangle 2"/>
          <p:cNvSpPr>
            <a:spLocks noGrp="1" noChangeArrowheads="1"/>
          </p:cNvSpPr>
          <p:nvPr>
            <p:ph type="title"/>
          </p:nvPr>
        </p:nvSpPr>
        <p:spPr/>
        <p:txBody>
          <a:bodyPr/>
          <a:lstStyle/>
          <a:p>
            <a:pPr>
              <a:defRPr/>
            </a:pPr>
            <a:r>
              <a:rPr lang="en-US" dirty="0">
                <a:latin typeface="Arial" charset="0"/>
              </a:rPr>
              <a:t>VOC Emissions Automotive</a:t>
            </a:r>
          </a:p>
        </p:txBody>
      </p:sp>
      <p:graphicFrame>
        <p:nvGraphicFramePr>
          <p:cNvPr id="148483" name="Object 4"/>
          <p:cNvGraphicFramePr>
            <a:graphicFrameLocks noGrp="1" noChangeAspect="1"/>
          </p:cNvGraphicFramePr>
          <p:nvPr>
            <p:ph idx="1"/>
            <p:extLst>
              <p:ext uri="{D42A27DB-BD31-4B8C-83A1-F6EECF244321}">
                <p14:modId xmlns:p14="http://schemas.microsoft.com/office/powerpoint/2010/main" val="3442584626"/>
              </p:ext>
            </p:extLst>
          </p:nvPr>
        </p:nvGraphicFramePr>
        <p:xfrm>
          <a:off x="215900" y="1249082"/>
          <a:ext cx="8605838" cy="4772333"/>
        </p:xfrm>
        <a:graphic>
          <a:graphicData uri="http://schemas.openxmlformats.org/presentationml/2006/ole">
            <mc:AlternateContent xmlns:mc="http://schemas.openxmlformats.org/markup-compatibility/2006">
              <mc:Choice xmlns:v="urn:schemas-microsoft-com:vml" Requires="v">
                <p:oleObj name="Chart" r:id="rId3" imgW="7248563" imgH="5353012" progId="Excel.Chart.8">
                  <p:embed/>
                </p:oleObj>
              </mc:Choice>
              <mc:Fallback>
                <p:oleObj name="Chart" r:id="rId3" imgW="7248563" imgH="5353012" progId="Excel.Chart.8">
                  <p:embed/>
                  <p:pic>
                    <p:nvPicPr>
                      <p:cNvPr id="148483"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900" y="1249082"/>
                        <a:ext cx="8605838" cy="4772333"/>
                      </a:xfrm>
                      <a:prstGeom prst="rect">
                        <a:avLst/>
                      </a:prstGeom>
                      <a:noFill/>
                      <a:ln>
                        <a:noFill/>
                      </a:ln>
                      <a:effectLst/>
                    </p:spPr>
                  </p:pic>
                </p:oleObj>
              </mc:Fallback>
            </mc:AlternateContent>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186" name="Rectangle 2"/>
          <p:cNvSpPr>
            <a:spLocks noGrp="1" noChangeArrowheads="1"/>
          </p:cNvSpPr>
          <p:nvPr>
            <p:ph type="title"/>
          </p:nvPr>
        </p:nvSpPr>
        <p:spPr/>
        <p:txBody>
          <a:bodyPr>
            <a:normAutofit/>
          </a:bodyPr>
          <a:lstStyle/>
          <a:p>
            <a:pPr>
              <a:defRPr/>
            </a:pPr>
            <a:r>
              <a:rPr lang="en-US" sz="4800" dirty="0">
                <a:latin typeface="Arial" charset="0"/>
              </a:rPr>
              <a:t>Curing</a:t>
            </a:r>
          </a:p>
        </p:txBody>
      </p:sp>
      <p:sp>
        <p:nvSpPr>
          <p:cNvPr id="605190" name="Text Box 6"/>
          <p:cNvSpPr txBox="1">
            <a:spLocks noChangeArrowheads="1"/>
          </p:cNvSpPr>
          <p:nvPr/>
        </p:nvSpPr>
        <p:spPr bwMode="auto">
          <a:xfrm>
            <a:off x="1358900" y="2019300"/>
            <a:ext cx="6934200" cy="2124075"/>
          </a:xfrm>
          <a:prstGeom prst="rect">
            <a:avLst/>
          </a:prstGeom>
          <a:noFill/>
          <a:ln>
            <a:noFill/>
          </a:ln>
          <a:effectLst/>
        </p:spPr>
        <p:txBody>
          <a:bodyPr>
            <a:spAutoFit/>
          </a:bodyPr>
          <a:lstStyle/>
          <a:p>
            <a:pPr>
              <a:spcBef>
                <a:spcPct val="50000"/>
              </a:spcBef>
              <a:defRPr/>
            </a:pPr>
            <a:r>
              <a:rPr lang="en-US" sz="4400" dirty="0">
                <a:latin typeface="Arial" charset="0"/>
              </a:rPr>
              <a:t>The Process in which Paint is Converted from Liquid to Solid</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9" name="Rectangle 3"/>
          <p:cNvSpPr>
            <a:spLocks noGrp="1" noChangeArrowheads="1"/>
          </p:cNvSpPr>
          <p:nvPr>
            <p:ph type="title"/>
          </p:nvPr>
        </p:nvSpPr>
        <p:spPr>
          <a:xfrm>
            <a:off x="609600" y="457200"/>
            <a:ext cx="7086600" cy="990600"/>
          </a:xfrm>
        </p:spPr>
        <p:txBody>
          <a:bodyPr/>
          <a:lstStyle/>
          <a:p>
            <a:r>
              <a:rPr lang="en-US" altLang="en-US" sz="4000">
                <a:latin typeface="Arial" panose="020B0604020202020204" pitchFamily="34" charset="0"/>
              </a:rPr>
              <a:t>Curing and Coating Types</a:t>
            </a:r>
          </a:p>
        </p:txBody>
      </p:sp>
      <p:sp>
        <p:nvSpPr>
          <p:cNvPr id="610308" name="Rectangle 4"/>
          <p:cNvSpPr>
            <a:spLocks noGrp="1" noChangeArrowheads="1"/>
          </p:cNvSpPr>
          <p:nvPr>
            <p:ph idx="1"/>
          </p:nvPr>
        </p:nvSpPr>
        <p:spPr>
          <a:xfrm>
            <a:off x="749300" y="1476375"/>
            <a:ext cx="4648200" cy="3733800"/>
          </a:xfrm>
        </p:spPr>
        <p:txBody>
          <a:bodyPr>
            <a:normAutofit/>
          </a:bodyPr>
          <a:lstStyle/>
          <a:p>
            <a:pPr>
              <a:defRPr/>
            </a:pPr>
            <a:r>
              <a:rPr lang="en-US" sz="3200" dirty="0">
                <a:latin typeface="Arial" charset="0"/>
              </a:rPr>
              <a:t>Air Drying</a:t>
            </a:r>
          </a:p>
          <a:p>
            <a:pPr>
              <a:defRPr/>
            </a:pPr>
            <a:r>
              <a:rPr lang="en-US" sz="3200" dirty="0">
                <a:latin typeface="Arial" charset="0"/>
              </a:rPr>
              <a:t>Lacquers</a:t>
            </a:r>
          </a:p>
          <a:p>
            <a:pPr>
              <a:defRPr/>
            </a:pPr>
            <a:r>
              <a:rPr lang="en-US" sz="3200" dirty="0">
                <a:latin typeface="Arial" charset="0"/>
              </a:rPr>
              <a:t>Enamels</a:t>
            </a:r>
          </a:p>
          <a:p>
            <a:pPr>
              <a:defRPr/>
            </a:pPr>
            <a:r>
              <a:rPr lang="en-US" sz="3200" dirty="0">
                <a:latin typeface="Arial" charset="0"/>
              </a:rPr>
              <a:t>Powder Coats</a:t>
            </a:r>
          </a:p>
          <a:p>
            <a:pPr>
              <a:defRPr/>
            </a:pPr>
            <a:r>
              <a:rPr lang="en-US" sz="3200" dirty="0">
                <a:latin typeface="Arial" charset="0"/>
              </a:rPr>
              <a:t>High Solids</a:t>
            </a:r>
          </a:p>
          <a:p>
            <a:pPr>
              <a:defRPr/>
            </a:pPr>
            <a:r>
              <a:rPr lang="en-US" sz="3200" dirty="0">
                <a:latin typeface="Arial" charset="0"/>
              </a:rPr>
              <a:t>Waterborne</a:t>
            </a:r>
          </a:p>
        </p:txBody>
      </p:sp>
      <p:pic>
        <p:nvPicPr>
          <p:cNvPr id="152581"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5100" y="2000250"/>
            <a:ext cx="3810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4600" y="1447800"/>
            <a:ext cx="6629400" cy="452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55687" name="Rectangle 7"/>
          <p:cNvSpPr>
            <a:spLocks noGrp="1" noChangeArrowheads="1"/>
          </p:cNvSpPr>
          <p:nvPr>
            <p:ph type="title"/>
          </p:nvPr>
        </p:nvSpPr>
        <p:spPr>
          <a:xfrm>
            <a:off x="596900" y="190500"/>
            <a:ext cx="7924800" cy="990600"/>
          </a:xfrm>
        </p:spPr>
        <p:txBody>
          <a:bodyPr>
            <a:normAutofit/>
          </a:bodyPr>
          <a:lstStyle/>
          <a:p>
            <a:pPr>
              <a:defRPr/>
            </a:pPr>
            <a:r>
              <a:rPr lang="en-US" sz="4800" dirty="0">
                <a:latin typeface="Arial" charset="0"/>
              </a:rPr>
              <a:t>More on Curing - Lacquer</a:t>
            </a:r>
          </a:p>
        </p:txBody>
      </p:sp>
      <p:sp>
        <p:nvSpPr>
          <p:cNvPr id="455693" name="Rectangle 13"/>
          <p:cNvSpPr>
            <a:spLocks noGrp="1" noChangeArrowheads="1"/>
          </p:cNvSpPr>
          <p:nvPr>
            <p:ph sz="half" idx="1"/>
          </p:nvPr>
        </p:nvSpPr>
        <p:spPr>
          <a:xfrm>
            <a:off x="1587500" y="1714500"/>
            <a:ext cx="6096000" cy="3733800"/>
          </a:xfrm>
        </p:spPr>
        <p:txBody>
          <a:bodyPr/>
          <a:lstStyle/>
          <a:p>
            <a:pPr>
              <a:lnSpc>
                <a:spcPts val="5700"/>
              </a:lnSpc>
              <a:spcBef>
                <a:spcPct val="0"/>
              </a:spcBef>
              <a:buSzTx/>
              <a:defRPr/>
            </a:pPr>
            <a:r>
              <a:rPr lang="en-US" sz="3600" dirty="0">
                <a:solidFill>
                  <a:schemeClr val="bg1"/>
                </a:solidFill>
                <a:latin typeface="Arial" charset="0"/>
              </a:rPr>
              <a:t>Cures by the Evaporation of the Solvent</a:t>
            </a:r>
          </a:p>
          <a:p>
            <a:pPr>
              <a:defRPr/>
            </a:pPr>
            <a:endParaRPr lang="en-US" sz="3600" b="1" dirty="0">
              <a:solidFill>
                <a:srgbClr val="FFFF00"/>
              </a:solidFill>
              <a:effectLst>
                <a:outerShdw blurRad="38100" dist="38100" dir="2700000" algn="tl">
                  <a:srgbClr val="000000"/>
                </a:outerShdw>
              </a:effectLst>
              <a:latin typeface="Arial" charset="0"/>
            </a:endParaRPr>
          </a:p>
        </p:txBody>
      </p:sp>
      <p:sp>
        <p:nvSpPr>
          <p:cNvPr id="455684" name="Rectangle 4"/>
          <p:cNvSpPr>
            <a:spLocks noChangeArrowheads="1"/>
          </p:cNvSpPr>
          <p:nvPr/>
        </p:nvSpPr>
        <p:spPr bwMode="auto">
          <a:xfrm>
            <a:off x="685800" y="1447800"/>
            <a:ext cx="8572500" cy="1397000"/>
          </a:xfrm>
          <a:prstGeom prst="rect">
            <a:avLst/>
          </a:prstGeom>
          <a:noFill/>
          <a:ln>
            <a:noFill/>
          </a:ln>
          <a:effectLst/>
        </p:spPr>
        <p:txBody>
          <a:bodyPr wrap="none" lIns="19050" tIns="26988" rIns="19050" bIns="26988"/>
          <a:lstStyle/>
          <a:p>
            <a:pPr>
              <a:lnSpc>
                <a:spcPts val="5700"/>
              </a:lnSpc>
              <a:tabLst>
                <a:tab pos="457200" algn="l"/>
                <a:tab pos="914400" algn="l"/>
                <a:tab pos="1371600" algn="l"/>
              </a:tabLst>
              <a:defRPr/>
            </a:pPr>
            <a:endParaRPr lang="en-US" sz="3600" b="1" dirty="0">
              <a:solidFill>
                <a:srgbClr val="FFFF00"/>
              </a:solidFill>
              <a:effectLst>
                <a:outerShdw blurRad="38100" dist="38100" dir="2700000" algn="tl">
                  <a:srgbClr val="000000"/>
                </a:outerShdw>
              </a:effectLst>
              <a:latin typeface="Arial" charset="0"/>
            </a:endParaRPr>
          </a:p>
        </p:txBody>
      </p:sp>
    </p:spTree>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6" name="Rectangle 2"/>
          <p:cNvSpPr>
            <a:spLocks noGrp="1" noChangeArrowheads="1"/>
          </p:cNvSpPr>
          <p:nvPr>
            <p:ph type="title"/>
          </p:nvPr>
        </p:nvSpPr>
        <p:spPr/>
        <p:txBody>
          <a:bodyPr>
            <a:normAutofit/>
          </a:bodyPr>
          <a:lstStyle/>
          <a:p>
            <a:pPr>
              <a:defRPr/>
            </a:pPr>
            <a:r>
              <a:rPr lang="en-US" sz="4800" dirty="0">
                <a:latin typeface="Arial" charset="0"/>
              </a:rPr>
              <a:t>More on Curing - Enamel</a:t>
            </a:r>
          </a:p>
        </p:txBody>
      </p:sp>
      <p:sp>
        <p:nvSpPr>
          <p:cNvPr id="492550" name="Rectangle 6"/>
          <p:cNvSpPr>
            <a:spLocks noGrp="1" noChangeArrowheads="1"/>
          </p:cNvSpPr>
          <p:nvPr>
            <p:ph sz="half" idx="1"/>
          </p:nvPr>
        </p:nvSpPr>
        <p:spPr>
          <a:xfrm>
            <a:off x="901700" y="1500187"/>
            <a:ext cx="4876800" cy="3733800"/>
          </a:xfrm>
        </p:spPr>
        <p:txBody>
          <a:bodyPr/>
          <a:lstStyle/>
          <a:p>
            <a:pPr marL="0" indent="0">
              <a:buFontTx/>
              <a:buNone/>
              <a:defRPr/>
            </a:pPr>
            <a:r>
              <a:rPr lang="en-US" sz="3200" dirty="0">
                <a:latin typeface="Arial" charset="0"/>
              </a:rPr>
              <a:t>Cures by an Irreversible  Chemical Reaction  Involving Various  Components or Atmospheric Water or Oxygen</a:t>
            </a:r>
          </a:p>
          <a:p>
            <a:pPr>
              <a:defRPr/>
            </a:pPr>
            <a:endParaRPr lang="en-US" sz="3200" dirty="0">
              <a:latin typeface="Arial" charset="0"/>
            </a:endParaRPr>
          </a:p>
          <a:p>
            <a:pPr>
              <a:defRPr/>
            </a:pPr>
            <a:endParaRPr lang="en-US" dirty="0"/>
          </a:p>
        </p:txBody>
      </p:sp>
      <p:pic>
        <p:nvPicPr>
          <p:cNvPr id="1566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3300" y="2081212"/>
            <a:ext cx="2840038"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4" name="Rectangle 4"/>
          <p:cNvSpPr>
            <a:spLocks noChangeArrowheads="1"/>
          </p:cNvSpPr>
          <p:nvPr/>
        </p:nvSpPr>
        <p:spPr bwMode="auto">
          <a:xfrm>
            <a:off x="247650" y="1866900"/>
            <a:ext cx="8775700" cy="101600"/>
          </a:xfrm>
          <a:prstGeom prst="rect">
            <a:avLst/>
          </a:prstGeom>
          <a:gradFill rotWithShape="0">
            <a:gsLst>
              <a:gs pos="0">
                <a:schemeClr val="tx1"/>
              </a:gs>
              <a:gs pos="100000">
                <a:srgbClr val="191900"/>
              </a:gs>
            </a:gsLst>
            <a:lin ang="0" scaled="1"/>
          </a:gradFill>
          <a:ln>
            <a:noFill/>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26630" name="Rectangle 6"/>
          <p:cNvSpPr>
            <a:spLocks noChangeArrowheads="1"/>
          </p:cNvSpPr>
          <p:nvPr/>
        </p:nvSpPr>
        <p:spPr bwMode="auto">
          <a:xfrm>
            <a:off x="603250" y="2466975"/>
            <a:ext cx="6648450" cy="3086100"/>
          </a:xfrm>
          <a:prstGeom prst="rect">
            <a:avLst/>
          </a:prstGeom>
          <a:noFill/>
          <a:ln w="12700">
            <a:noFill/>
            <a:miter lim="800000"/>
            <a:headEnd/>
            <a:tailEnd/>
          </a:ln>
          <a:effectLst/>
        </p:spPr>
        <p:txBody>
          <a:bodyPr wrap="none" lIns="19050" tIns="26988" rIns="19050" bIns="26988"/>
          <a:lstStyle/>
          <a:p>
            <a:pPr marL="571500" indent="-571500">
              <a:lnSpc>
                <a:spcPts val="4300"/>
              </a:lnSpc>
              <a:buClr>
                <a:schemeClr val="tx1"/>
              </a:buClr>
              <a:buFont typeface="Arial" panose="020B0604020202020204" pitchFamily="34" charset="0"/>
              <a:buChar char="•"/>
              <a:tabLst>
                <a:tab pos="457200" algn="l"/>
                <a:tab pos="914400" algn="l"/>
                <a:tab pos="1371600" algn="l"/>
              </a:tabLst>
              <a:defRPr/>
            </a:pPr>
            <a:r>
              <a:rPr lang="en-US" sz="3600" dirty="0">
                <a:latin typeface="Arial" charset="0"/>
              </a:rPr>
              <a:t>Air dried</a:t>
            </a:r>
          </a:p>
          <a:p>
            <a:pPr marL="571500" indent="-571500">
              <a:lnSpc>
                <a:spcPts val="4300"/>
              </a:lnSpc>
              <a:buClr>
                <a:schemeClr val="tx1"/>
              </a:buClr>
              <a:buFont typeface="Arial" panose="020B0604020202020204" pitchFamily="34" charset="0"/>
              <a:buChar char="•"/>
              <a:tabLst>
                <a:tab pos="457200" algn="l"/>
                <a:tab pos="914400" algn="l"/>
                <a:tab pos="1371600" algn="l"/>
              </a:tabLst>
              <a:defRPr/>
            </a:pPr>
            <a:r>
              <a:rPr lang="en-US" sz="3600" dirty="0">
                <a:latin typeface="Arial" charset="0"/>
              </a:rPr>
              <a:t>Thermoset  or  Thermocure</a:t>
            </a:r>
          </a:p>
          <a:p>
            <a:pPr marL="571500" indent="-571500">
              <a:lnSpc>
                <a:spcPts val="4300"/>
              </a:lnSpc>
              <a:buClr>
                <a:schemeClr val="tx1"/>
              </a:buClr>
              <a:buFont typeface="Arial" panose="020B0604020202020204" pitchFamily="34" charset="0"/>
              <a:buChar char="•"/>
              <a:tabLst>
                <a:tab pos="457200" algn="l"/>
                <a:tab pos="914400" algn="l"/>
                <a:tab pos="1371600" algn="l"/>
              </a:tabLst>
              <a:defRPr/>
            </a:pPr>
            <a:r>
              <a:rPr lang="en-US" sz="3600" dirty="0">
                <a:latin typeface="Arial" charset="0"/>
              </a:rPr>
              <a:t>		Baked Coating &gt; 194</a:t>
            </a:r>
            <a:r>
              <a:rPr lang="en-US" sz="3600" baseline="30000" dirty="0">
                <a:latin typeface="Arial" charset="0"/>
              </a:rPr>
              <a:t>o</a:t>
            </a:r>
            <a:r>
              <a:rPr lang="en-US" sz="3600" dirty="0">
                <a:latin typeface="Arial" charset="0"/>
              </a:rPr>
              <a:t>F</a:t>
            </a:r>
          </a:p>
          <a:p>
            <a:pPr marL="571500" indent="-571500">
              <a:lnSpc>
                <a:spcPts val="4300"/>
              </a:lnSpc>
              <a:buClr>
                <a:schemeClr val="tx1"/>
              </a:buClr>
              <a:buFont typeface="Arial" panose="020B0604020202020204" pitchFamily="34" charset="0"/>
              <a:buChar char="•"/>
              <a:tabLst>
                <a:tab pos="457200" algn="l"/>
                <a:tab pos="914400" algn="l"/>
                <a:tab pos="1371600" algn="l"/>
              </a:tabLst>
              <a:defRPr/>
            </a:pPr>
            <a:r>
              <a:rPr lang="en-US" sz="3600" dirty="0">
                <a:latin typeface="Arial" charset="0"/>
              </a:rPr>
              <a:t>Thermoplastic</a:t>
            </a:r>
          </a:p>
          <a:p>
            <a:pPr marL="571500" indent="-571500">
              <a:lnSpc>
                <a:spcPts val="4300"/>
              </a:lnSpc>
              <a:buClr>
                <a:schemeClr val="tx1"/>
              </a:buClr>
              <a:buFont typeface="Arial" panose="020B0604020202020204" pitchFamily="34" charset="0"/>
              <a:buChar char="•"/>
              <a:tabLst>
                <a:tab pos="457200" algn="l"/>
                <a:tab pos="914400" algn="l"/>
                <a:tab pos="1371600" algn="l"/>
              </a:tabLst>
              <a:defRPr/>
            </a:pPr>
            <a:r>
              <a:rPr lang="en-US" sz="3600" dirty="0">
                <a:latin typeface="Arial" charset="0"/>
              </a:rPr>
              <a:t>Radiation</a:t>
            </a:r>
          </a:p>
        </p:txBody>
      </p:sp>
      <p:sp>
        <p:nvSpPr>
          <p:cNvPr id="158727" name="Rectangle 8"/>
          <p:cNvSpPr>
            <a:spLocks noGrp="1" noChangeArrowheads="1"/>
          </p:cNvSpPr>
          <p:nvPr>
            <p:ph type="title"/>
          </p:nvPr>
        </p:nvSpPr>
        <p:spPr>
          <a:xfrm>
            <a:off x="596900" y="571500"/>
            <a:ext cx="5334000" cy="1066800"/>
          </a:xfrm>
        </p:spPr>
        <p:txBody>
          <a:bodyPr/>
          <a:lstStyle/>
          <a:p>
            <a:r>
              <a:rPr lang="en-US" altLang="en-US" sz="4800" dirty="0">
                <a:latin typeface="Arial" panose="020B0604020202020204" pitchFamily="34" charset="0"/>
              </a:rPr>
              <a:t>Curing Methods</a:t>
            </a:r>
          </a:p>
        </p:txBody>
      </p:sp>
    </p:spTree>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2" name="Rectangle 4"/>
          <p:cNvSpPr>
            <a:spLocks noChangeArrowheads="1"/>
          </p:cNvSpPr>
          <p:nvPr/>
        </p:nvSpPr>
        <p:spPr bwMode="auto">
          <a:xfrm>
            <a:off x="203200" y="1854200"/>
            <a:ext cx="8775700" cy="101600"/>
          </a:xfrm>
          <a:prstGeom prst="rect">
            <a:avLst/>
          </a:prstGeom>
          <a:gradFill rotWithShape="0">
            <a:gsLst>
              <a:gs pos="0">
                <a:schemeClr val="tx1"/>
              </a:gs>
              <a:gs pos="100000">
                <a:srgbClr val="191900"/>
              </a:gs>
            </a:gsLst>
            <a:lin ang="0" scaled="1"/>
          </a:gradFill>
          <a:ln>
            <a:noFill/>
          </a:ln>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713733" name="Rectangle 5"/>
          <p:cNvSpPr>
            <a:spLocks noChangeArrowheads="1"/>
          </p:cNvSpPr>
          <p:nvPr/>
        </p:nvSpPr>
        <p:spPr bwMode="auto">
          <a:xfrm>
            <a:off x="673100" y="2324100"/>
            <a:ext cx="7620000" cy="2971800"/>
          </a:xfrm>
          <a:prstGeom prst="rect">
            <a:avLst/>
          </a:prstGeom>
          <a:noFill/>
          <a:ln w="12700">
            <a:noFill/>
            <a:miter lim="800000"/>
            <a:headEnd/>
            <a:tailEnd/>
          </a:ln>
          <a:effectLst/>
        </p:spPr>
        <p:txBody>
          <a:bodyPr wrap="none" lIns="19050" tIns="26988" rIns="19050" bIns="26988"/>
          <a:lstStyle/>
          <a:p>
            <a:pPr>
              <a:lnSpc>
                <a:spcPts val="4300"/>
              </a:lnSpc>
              <a:buClr>
                <a:srgbClr val="FC0128"/>
              </a:buClr>
              <a:tabLst>
                <a:tab pos="457200" algn="l"/>
                <a:tab pos="914400" algn="l"/>
                <a:tab pos="1371600" algn="l"/>
              </a:tabLst>
              <a:defRPr/>
            </a:pPr>
            <a:r>
              <a:rPr lang="en-US" sz="3600" dirty="0">
                <a:latin typeface="Arial" charset="0"/>
              </a:rPr>
              <a:t>Air dried				hours</a:t>
            </a:r>
          </a:p>
          <a:p>
            <a:pPr>
              <a:lnSpc>
                <a:spcPts val="4300"/>
              </a:lnSpc>
              <a:buClr>
                <a:srgbClr val="FC0128"/>
              </a:buClr>
              <a:tabLst>
                <a:tab pos="457200" algn="l"/>
                <a:tab pos="914400" algn="l"/>
                <a:tab pos="1371600" algn="l"/>
              </a:tabLst>
              <a:defRPr/>
            </a:pPr>
            <a:r>
              <a:rPr lang="en-US" sz="3600" dirty="0">
                <a:latin typeface="Arial" charset="0"/>
              </a:rPr>
              <a:t>Oven Baked			minutes</a:t>
            </a:r>
          </a:p>
          <a:p>
            <a:pPr>
              <a:lnSpc>
                <a:spcPts val="4300"/>
              </a:lnSpc>
              <a:buClr>
                <a:srgbClr val="FC0128"/>
              </a:buClr>
              <a:tabLst>
                <a:tab pos="457200" algn="l"/>
                <a:tab pos="914400" algn="l"/>
                <a:tab pos="1371600" algn="l"/>
              </a:tabLst>
              <a:defRPr/>
            </a:pPr>
            <a:r>
              <a:rPr lang="en-US" sz="3600" dirty="0">
                <a:latin typeface="Arial" charset="0"/>
              </a:rPr>
              <a:t>Epoxy Systems		minutes</a:t>
            </a:r>
          </a:p>
          <a:p>
            <a:pPr>
              <a:lnSpc>
                <a:spcPts val="4300"/>
              </a:lnSpc>
              <a:buClr>
                <a:srgbClr val="FC0128"/>
              </a:buClr>
              <a:tabLst>
                <a:tab pos="457200" algn="l"/>
                <a:tab pos="914400" algn="l"/>
                <a:tab pos="1371600" algn="l"/>
              </a:tabLst>
              <a:defRPr/>
            </a:pPr>
            <a:r>
              <a:rPr lang="en-US" sz="3600" dirty="0">
                <a:latin typeface="Arial" charset="0"/>
              </a:rPr>
              <a:t>Ultraviolets (UV)		seconds</a:t>
            </a:r>
          </a:p>
          <a:p>
            <a:pPr>
              <a:lnSpc>
                <a:spcPts val="4300"/>
              </a:lnSpc>
              <a:buClr>
                <a:srgbClr val="FC0128"/>
              </a:buClr>
              <a:tabLst>
                <a:tab pos="457200" algn="l"/>
                <a:tab pos="914400" algn="l"/>
                <a:tab pos="1371600" algn="l"/>
              </a:tabLst>
              <a:defRPr/>
            </a:pPr>
            <a:r>
              <a:rPr lang="en-US" sz="3600" dirty="0">
                <a:latin typeface="Arial" charset="0"/>
              </a:rPr>
              <a:t>Electron Beam		&lt; 1 second</a:t>
            </a:r>
          </a:p>
        </p:txBody>
      </p:sp>
      <p:sp>
        <p:nvSpPr>
          <p:cNvPr id="160775" name="Rectangle 7"/>
          <p:cNvSpPr>
            <a:spLocks noGrp="1" noChangeArrowheads="1"/>
          </p:cNvSpPr>
          <p:nvPr>
            <p:ph type="title"/>
          </p:nvPr>
        </p:nvSpPr>
        <p:spPr>
          <a:xfrm>
            <a:off x="596900" y="571500"/>
            <a:ext cx="5334000" cy="1066800"/>
          </a:xfrm>
        </p:spPr>
        <p:txBody>
          <a:bodyPr>
            <a:normAutofit/>
          </a:bodyPr>
          <a:lstStyle/>
          <a:p>
            <a:r>
              <a:rPr lang="en-US" altLang="en-US" sz="4800" dirty="0">
                <a:latin typeface="Arial" panose="020B0604020202020204" pitchFamily="34" charset="0"/>
              </a:rPr>
              <a:t>Curing Times</a:t>
            </a:r>
          </a:p>
        </p:txBody>
      </p:sp>
      <p:cxnSp>
        <p:nvCxnSpPr>
          <p:cNvPr id="3" name="Straight Arrow Connector 2">
            <a:extLst>
              <a:ext uri="{FF2B5EF4-FFF2-40B4-BE49-F238E27FC236}">
                <a16:creationId xmlns:a16="http://schemas.microsoft.com/office/drawing/2014/main" id="{C014EC09-D5AA-33A2-AF94-89D4D51C186F}"/>
              </a:ext>
            </a:extLst>
          </p:cNvPr>
          <p:cNvCxnSpPr/>
          <p:nvPr/>
        </p:nvCxnSpPr>
        <p:spPr>
          <a:xfrm>
            <a:off x="2730500" y="2628900"/>
            <a:ext cx="2362200"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4" name="Straight Arrow Connector 3">
            <a:extLst>
              <a:ext uri="{FF2B5EF4-FFF2-40B4-BE49-F238E27FC236}">
                <a16:creationId xmlns:a16="http://schemas.microsoft.com/office/drawing/2014/main" id="{D0DBE584-6B45-47C8-39ED-05FEC84B9179}"/>
              </a:ext>
            </a:extLst>
          </p:cNvPr>
          <p:cNvCxnSpPr>
            <a:cxnSpLocks/>
          </p:cNvCxnSpPr>
          <p:nvPr/>
        </p:nvCxnSpPr>
        <p:spPr>
          <a:xfrm>
            <a:off x="3340100" y="3162300"/>
            <a:ext cx="1752600"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6" name="Straight Arrow Connector 5">
            <a:extLst>
              <a:ext uri="{FF2B5EF4-FFF2-40B4-BE49-F238E27FC236}">
                <a16:creationId xmlns:a16="http://schemas.microsoft.com/office/drawing/2014/main" id="{82F84C76-39FF-C958-1521-F7595C6C20A9}"/>
              </a:ext>
            </a:extLst>
          </p:cNvPr>
          <p:cNvCxnSpPr>
            <a:cxnSpLocks/>
          </p:cNvCxnSpPr>
          <p:nvPr/>
        </p:nvCxnSpPr>
        <p:spPr>
          <a:xfrm>
            <a:off x="3949700" y="3771900"/>
            <a:ext cx="1143000"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8" name="Straight Arrow Connector 7">
            <a:extLst>
              <a:ext uri="{FF2B5EF4-FFF2-40B4-BE49-F238E27FC236}">
                <a16:creationId xmlns:a16="http://schemas.microsoft.com/office/drawing/2014/main" id="{45B7DA91-3CF6-67EF-99B9-ECAA6222CC1F}"/>
              </a:ext>
            </a:extLst>
          </p:cNvPr>
          <p:cNvCxnSpPr>
            <a:cxnSpLocks/>
          </p:cNvCxnSpPr>
          <p:nvPr/>
        </p:nvCxnSpPr>
        <p:spPr>
          <a:xfrm>
            <a:off x="4064000" y="4305300"/>
            <a:ext cx="1143000"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9" name="Straight Arrow Connector 8">
            <a:extLst>
              <a:ext uri="{FF2B5EF4-FFF2-40B4-BE49-F238E27FC236}">
                <a16:creationId xmlns:a16="http://schemas.microsoft.com/office/drawing/2014/main" id="{18BFED85-A6F2-6602-AD1A-FFE3C2F001D8}"/>
              </a:ext>
            </a:extLst>
          </p:cNvPr>
          <p:cNvCxnSpPr>
            <a:cxnSpLocks/>
          </p:cNvCxnSpPr>
          <p:nvPr/>
        </p:nvCxnSpPr>
        <p:spPr>
          <a:xfrm>
            <a:off x="4064000" y="4838700"/>
            <a:ext cx="1143000"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Tree>
  </p:cSld>
  <p:clrMapOvr>
    <a:masterClrMapping/>
  </p:clrMapOvr>
  <p:transition spd="slow"/>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9938" name="Rectangle 2"/>
          <p:cNvSpPr>
            <a:spLocks noGrp="1" noChangeArrowheads="1"/>
          </p:cNvSpPr>
          <p:nvPr>
            <p:ph type="title"/>
          </p:nvPr>
        </p:nvSpPr>
        <p:spPr/>
        <p:txBody>
          <a:bodyPr>
            <a:noAutofit/>
          </a:bodyPr>
          <a:lstStyle/>
          <a:p>
            <a:pPr>
              <a:defRPr/>
            </a:pPr>
            <a:r>
              <a:rPr lang="en-US" sz="4800" dirty="0">
                <a:latin typeface="Arial" charset="0"/>
              </a:rPr>
              <a:t>Curing Types (cont.)</a:t>
            </a:r>
            <a:br>
              <a:rPr lang="en-US" sz="4800" dirty="0">
                <a:latin typeface="Arial" charset="0"/>
              </a:rPr>
            </a:br>
            <a:r>
              <a:rPr lang="en-US" sz="4800" dirty="0">
                <a:latin typeface="Arial" charset="0"/>
              </a:rPr>
              <a:t>Thermoset/Thermocure</a:t>
            </a:r>
          </a:p>
        </p:txBody>
      </p:sp>
      <p:sp>
        <p:nvSpPr>
          <p:cNvPr id="679945" name="Rectangle 9"/>
          <p:cNvSpPr>
            <a:spLocks noGrp="1" noChangeArrowheads="1"/>
          </p:cNvSpPr>
          <p:nvPr>
            <p:ph sz="half" idx="2"/>
          </p:nvPr>
        </p:nvSpPr>
        <p:spPr>
          <a:xfrm>
            <a:off x="1054100" y="1927383"/>
            <a:ext cx="7315200" cy="3916204"/>
          </a:xfrm>
        </p:spPr>
        <p:txBody>
          <a:bodyPr/>
          <a:lstStyle/>
          <a:p>
            <a:pPr>
              <a:lnSpc>
                <a:spcPct val="90000"/>
              </a:lnSpc>
              <a:defRPr/>
            </a:pPr>
            <a:r>
              <a:rPr lang="en-US" sz="3200" dirty="0">
                <a:latin typeface="Arial" charset="0"/>
              </a:rPr>
              <a:t>Solid Resins</a:t>
            </a:r>
          </a:p>
          <a:p>
            <a:pPr>
              <a:lnSpc>
                <a:spcPct val="90000"/>
              </a:lnSpc>
              <a:defRPr/>
            </a:pPr>
            <a:r>
              <a:rPr lang="en-US" sz="3200" dirty="0">
                <a:latin typeface="Arial" charset="0"/>
              </a:rPr>
              <a:t>Heated - melt and flow</a:t>
            </a:r>
          </a:p>
          <a:p>
            <a:pPr>
              <a:lnSpc>
                <a:spcPct val="90000"/>
              </a:lnSpc>
              <a:defRPr/>
            </a:pPr>
            <a:r>
              <a:rPr lang="en-US" sz="3200" dirty="0">
                <a:latin typeface="Arial" charset="0"/>
              </a:rPr>
              <a:t>Cross-link to form Higher Molecular Weight Solid</a:t>
            </a:r>
          </a:p>
          <a:p>
            <a:pPr>
              <a:lnSpc>
                <a:spcPct val="90000"/>
              </a:lnSpc>
              <a:defRPr/>
            </a:pPr>
            <a:r>
              <a:rPr lang="en-US" sz="3200" dirty="0">
                <a:latin typeface="Arial" charset="0"/>
              </a:rPr>
              <a:t>Remains Stable After Heating</a:t>
            </a:r>
          </a:p>
          <a:p>
            <a:pPr>
              <a:lnSpc>
                <a:spcPct val="90000"/>
              </a:lnSpc>
              <a:defRPr/>
            </a:pPr>
            <a:endParaRPr lang="en-US" b="1" dirty="0">
              <a:solidFill>
                <a:srgbClr val="FFFF00"/>
              </a:solidFill>
              <a:effectLst>
                <a:outerShdw blurRad="38100" dist="38100" dir="2700000" algn="tl">
                  <a:srgbClr val="000000"/>
                </a:outerShdw>
              </a:effectLst>
              <a:latin typeface="Arial"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035" name="Rectangle 3"/>
          <p:cNvSpPr>
            <a:spLocks noGrp="1" noChangeArrowheads="1"/>
          </p:cNvSpPr>
          <p:nvPr>
            <p:ph type="title"/>
          </p:nvPr>
        </p:nvSpPr>
        <p:spPr/>
        <p:txBody>
          <a:bodyPr>
            <a:noAutofit/>
          </a:bodyPr>
          <a:lstStyle/>
          <a:p>
            <a:pPr>
              <a:defRPr/>
            </a:pPr>
            <a:r>
              <a:rPr lang="en-US" sz="4800" dirty="0">
                <a:latin typeface="Arial" charset="0"/>
              </a:rPr>
              <a:t>Curing Types (cont.)</a:t>
            </a:r>
            <a:br>
              <a:rPr lang="en-US" sz="4800" dirty="0">
                <a:latin typeface="Arial" charset="0"/>
              </a:rPr>
            </a:br>
            <a:r>
              <a:rPr lang="en-US" sz="4800" dirty="0">
                <a:latin typeface="Arial" charset="0"/>
              </a:rPr>
              <a:t>Thermoplastic</a:t>
            </a:r>
          </a:p>
        </p:txBody>
      </p:sp>
      <p:sp>
        <p:nvSpPr>
          <p:cNvPr id="684041" name="Rectangle 9"/>
          <p:cNvSpPr>
            <a:spLocks noGrp="1" noChangeArrowheads="1"/>
          </p:cNvSpPr>
          <p:nvPr>
            <p:ph sz="half" idx="1"/>
          </p:nvPr>
        </p:nvSpPr>
        <p:spPr>
          <a:xfrm>
            <a:off x="637381" y="1643063"/>
            <a:ext cx="6588919" cy="3916204"/>
          </a:xfrm>
        </p:spPr>
        <p:txBody>
          <a:bodyPr>
            <a:normAutofit/>
          </a:bodyPr>
          <a:lstStyle/>
          <a:p>
            <a:pPr>
              <a:lnSpc>
                <a:spcPct val="90000"/>
              </a:lnSpc>
              <a:defRPr/>
            </a:pPr>
            <a:r>
              <a:rPr lang="en-US" sz="2800" dirty="0">
                <a:latin typeface="Arial" charset="0"/>
              </a:rPr>
              <a:t>A Polymer </a:t>
            </a:r>
          </a:p>
          <a:p>
            <a:pPr>
              <a:lnSpc>
                <a:spcPct val="90000"/>
              </a:lnSpc>
              <a:defRPr/>
            </a:pPr>
            <a:r>
              <a:rPr lang="en-US" sz="2800" dirty="0">
                <a:latin typeface="Arial" charset="0"/>
              </a:rPr>
              <a:t>Liquid when Heated</a:t>
            </a:r>
          </a:p>
          <a:p>
            <a:pPr>
              <a:lnSpc>
                <a:spcPct val="90000"/>
              </a:lnSpc>
              <a:defRPr/>
            </a:pPr>
            <a:r>
              <a:rPr lang="en-US" sz="2800" dirty="0">
                <a:latin typeface="Arial" charset="0"/>
              </a:rPr>
              <a:t>Freezes Glassy when Cooled</a:t>
            </a:r>
          </a:p>
          <a:p>
            <a:pPr>
              <a:lnSpc>
                <a:spcPct val="90000"/>
              </a:lnSpc>
              <a:defRPr/>
            </a:pPr>
            <a:r>
              <a:rPr lang="en-US" sz="2800" dirty="0">
                <a:latin typeface="Arial" charset="0"/>
              </a:rPr>
              <a:t>No Cross-linking</a:t>
            </a:r>
          </a:p>
          <a:p>
            <a:pPr>
              <a:lnSpc>
                <a:spcPct val="90000"/>
              </a:lnSpc>
              <a:defRPr/>
            </a:pPr>
            <a:r>
              <a:rPr lang="en-US" sz="2800" dirty="0">
                <a:latin typeface="Arial" charset="0"/>
              </a:rPr>
              <a:t>Re-melted, Re-molded, and Recycled</a:t>
            </a:r>
          </a:p>
        </p:txBody>
      </p:sp>
      <p:pic>
        <p:nvPicPr>
          <p:cNvPr id="164868"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1500" y="4109845"/>
            <a:ext cx="1828800" cy="1794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418" name="Rectangle 2"/>
          <p:cNvSpPr>
            <a:spLocks noGrp="1" noChangeArrowheads="1"/>
          </p:cNvSpPr>
          <p:nvPr>
            <p:ph type="title"/>
          </p:nvPr>
        </p:nvSpPr>
        <p:spPr/>
        <p:txBody>
          <a:bodyPr/>
          <a:lstStyle/>
          <a:p>
            <a:pPr>
              <a:defRPr/>
            </a:pPr>
            <a:r>
              <a:rPr lang="en-US" dirty="0">
                <a:latin typeface="Arial" charset="0"/>
              </a:rPr>
              <a:t>What Are Metal Parts?</a:t>
            </a:r>
            <a:r>
              <a:rPr lang="en-US" b="1" dirty="0">
                <a:solidFill>
                  <a:srgbClr val="00FFFF"/>
                </a:solidFill>
                <a:effectLst>
                  <a:outerShdw blurRad="38100" dist="38100" dir="2700000" algn="tl">
                    <a:srgbClr val="000000"/>
                  </a:outerShdw>
                </a:effectLst>
                <a:latin typeface="Arial" charset="0"/>
              </a:rPr>
              <a:t>	</a:t>
            </a:r>
          </a:p>
        </p:txBody>
      </p:sp>
      <p:sp>
        <p:nvSpPr>
          <p:cNvPr id="828419" name="Rectangle 3"/>
          <p:cNvSpPr>
            <a:spLocks noGrp="1" noChangeArrowheads="1"/>
          </p:cNvSpPr>
          <p:nvPr>
            <p:ph sz="half" idx="1"/>
          </p:nvPr>
        </p:nvSpPr>
        <p:spPr>
          <a:xfrm>
            <a:off x="292100" y="1485900"/>
            <a:ext cx="4419600" cy="3733800"/>
          </a:xfrm>
        </p:spPr>
        <p:txBody>
          <a:bodyPr/>
          <a:lstStyle/>
          <a:p>
            <a:pPr>
              <a:lnSpc>
                <a:spcPct val="90000"/>
              </a:lnSpc>
              <a:defRPr/>
            </a:pPr>
            <a:r>
              <a:rPr lang="en-US" dirty="0">
                <a:latin typeface="Arial" charset="0"/>
              </a:rPr>
              <a:t>Motor Vehicle Parts</a:t>
            </a:r>
          </a:p>
          <a:p>
            <a:pPr>
              <a:lnSpc>
                <a:spcPct val="90000"/>
              </a:lnSpc>
              <a:buFontTx/>
              <a:buNone/>
              <a:defRPr/>
            </a:pPr>
            <a:r>
              <a:rPr lang="en-US" dirty="0">
                <a:latin typeface="Arial" charset="0"/>
              </a:rPr>
              <a:t>     and Accessories</a:t>
            </a:r>
          </a:p>
          <a:p>
            <a:pPr>
              <a:lnSpc>
                <a:spcPct val="90000"/>
              </a:lnSpc>
              <a:defRPr/>
            </a:pPr>
            <a:r>
              <a:rPr lang="en-US" dirty="0">
                <a:latin typeface="Arial" charset="0"/>
              </a:rPr>
              <a:t> Recreational Vehicles</a:t>
            </a:r>
          </a:p>
          <a:p>
            <a:pPr>
              <a:lnSpc>
                <a:spcPct val="90000"/>
              </a:lnSpc>
              <a:defRPr/>
            </a:pPr>
            <a:r>
              <a:rPr lang="en-US" dirty="0">
                <a:latin typeface="Arial" charset="0"/>
              </a:rPr>
              <a:t> Heavy Duty Trucks</a:t>
            </a:r>
          </a:p>
          <a:p>
            <a:pPr>
              <a:lnSpc>
                <a:spcPct val="90000"/>
              </a:lnSpc>
              <a:defRPr/>
            </a:pPr>
            <a:r>
              <a:rPr lang="en-US" dirty="0">
                <a:latin typeface="Arial" charset="0"/>
              </a:rPr>
              <a:t> Railroad Cars</a:t>
            </a:r>
          </a:p>
          <a:p>
            <a:pPr>
              <a:lnSpc>
                <a:spcPct val="90000"/>
              </a:lnSpc>
              <a:defRPr/>
            </a:pPr>
            <a:r>
              <a:rPr lang="en-US" dirty="0">
                <a:latin typeface="Arial" charset="0"/>
              </a:rPr>
              <a:t> Bicycles and Sporting</a:t>
            </a:r>
          </a:p>
          <a:p>
            <a:pPr>
              <a:lnSpc>
                <a:spcPct val="90000"/>
              </a:lnSpc>
              <a:buFontTx/>
              <a:buNone/>
              <a:defRPr/>
            </a:pPr>
            <a:r>
              <a:rPr lang="en-US" dirty="0">
                <a:latin typeface="Arial" charset="0"/>
              </a:rPr>
              <a:t>       Goods</a:t>
            </a:r>
          </a:p>
          <a:p>
            <a:pPr>
              <a:lnSpc>
                <a:spcPct val="90000"/>
              </a:lnSpc>
              <a:defRPr/>
            </a:pPr>
            <a:r>
              <a:rPr lang="en-US" dirty="0">
                <a:latin typeface="Arial" charset="0"/>
              </a:rPr>
              <a:t> Extruded Aluminum</a:t>
            </a:r>
          </a:p>
        </p:txBody>
      </p:sp>
      <p:sp>
        <p:nvSpPr>
          <p:cNvPr id="828420" name="Rectangle 4"/>
          <p:cNvSpPr>
            <a:spLocks noGrp="1" noChangeArrowheads="1"/>
          </p:cNvSpPr>
          <p:nvPr>
            <p:ph sz="half" idx="2"/>
          </p:nvPr>
        </p:nvSpPr>
        <p:spPr>
          <a:xfrm>
            <a:off x="4711700" y="1409700"/>
            <a:ext cx="4191000" cy="3733800"/>
          </a:xfrm>
        </p:spPr>
        <p:txBody>
          <a:bodyPr/>
          <a:lstStyle/>
          <a:p>
            <a:pPr>
              <a:lnSpc>
                <a:spcPct val="90000"/>
              </a:lnSpc>
              <a:defRPr/>
            </a:pPr>
            <a:r>
              <a:rPr lang="en-US" dirty="0">
                <a:latin typeface="Arial" charset="0"/>
              </a:rPr>
              <a:t>Structural Components</a:t>
            </a:r>
          </a:p>
          <a:p>
            <a:pPr>
              <a:lnSpc>
                <a:spcPct val="90000"/>
              </a:lnSpc>
              <a:defRPr/>
            </a:pPr>
            <a:r>
              <a:rPr lang="en-US" dirty="0">
                <a:latin typeface="Arial" charset="0"/>
              </a:rPr>
              <a:t>Medical Equipment</a:t>
            </a:r>
          </a:p>
          <a:p>
            <a:pPr>
              <a:lnSpc>
                <a:spcPct val="90000"/>
              </a:lnSpc>
              <a:defRPr/>
            </a:pPr>
            <a:r>
              <a:rPr lang="en-US" dirty="0">
                <a:latin typeface="Arial" charset="0"/>
              </a:rPr>
              <a:t> Lawn and Garden</a:t>
            </a:r>
          </a:p>
          <a:p>
            <a:pPr>
              <a:lnSpc>
                <a:spcPct val="90000"/>
              </a:lnSpc>
              <a:buFontTx/>
              <a:buNone/>
              <a:defRPr/>
            </a:pPr>
            <a:r>
              <a:rPr lang="en-US" dirty="0">
                <a:latin typeface="Arial" charset="0"/>
              </a:rPr>
              <a:t>     Equipment</a:t>
            </a:r>
          </a:p>
          <a:p>
            <a:pPr>
              <a:lnSpc>
                <a:spcPct val="90000"/>
              </a:lnSpc>
              <a:defRPr/>
            </a:pPr>
            <a:r>
              <a:rPr lang="en-US" dirty="0">
                <a:latin typeface="Arial" charset="0"/>
              </a:rPr>
              <a:t>Electronic Equipment</a:t>
            </a:r>
          </a:p>
          <a:p>
            <a:pPr>
              <a:lnSpc>
                <a:spcPct val="90000"/>
              </a:lnSpc>
              <a:defRPr/>
            </a:pPr>
            <a:r>
              <a:rPr lang="en-US" dirty="0">
                <a:latin typeface="Arial" charset="0"/>
              </a:rPr>
              <a:t>Magnet Wire</a:t>
            </a:r>
          </a:p>
          <a:p>
            <a:pPr>
              <a:lnSpc>
                <a:spcPct val="90000"/>
              </a:lnSpc>
              <a:defRPr/>
            </a:pPr>
            <a:r>
              <a:rPr lang="en-US" dirty="0">
                <a:latin typeface="Arial" charset="0"/>
              </a:rPr>
              <a:t>Steel Drums</a:t>
            </a:r>
          </a:p>
          <a:p>
            <a:pPr>
              <a:lnSpc>
                <a:spcPct val="90000"/>
              </a:lnSpc>
              <a:defRPr/>
            </a:pPr>
            <a:r>
              <a:rPr lang="en-US" dirty="0">
                <a:latin typeface="Arial" charset="0"/>
              </a:rPr>
              <a:t>Industrial Machinery</a:t>
            </a:r>
          </a:p>
          <a:p>
            <a:pPr>
              <a:lnSpc>
                <a:spcPct val="90000"/>
              </a:lnSpc>
              <a:defRPr/>
            </a:pPr>
            <a:r>
              <a:rPr lang="en-US" dirty="0">
                <a:latin typeface="Arial" charset="0"/>
              </a:rPr>
              <a:t>Metal Pipes</a:t>
            </a:r>
          </a:p>
          <a:p>
            <a:pPr>
              <a:lnSpc>
                <a:spcPct val="90000"/>
              </a:lnSpc>
              <a:defRPr/>
            </a:pPr>
            <a:endParaRPr lang="en-US" b="1" dirty="0">
              <a:solidFill>
                <a:srgbClr val="FFFF00"/>
              </a:solidFill>
              <a:effectLst>
                <a:outerShdw blurRad="38100" dist="38100" dir="2700000" algn="tl">
                  <a:srgbClr val="000000"/>
                </a:outerShdw>
              </a:effectLst>
              <a:latin typeface="Arial"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970" name="Rectangle 2"/>
          <p:cNvSpPr>
            <a:spLocks noGrp="1" noChangeArrowheads="1"/>
          </p:cNvSpPr>
          <p:nvPr>
            <p:ph type="title"/>
          </p:nvPr>
        </p:nvSpPr>
        <p:spPr>
          <a:ln>
            <a:noFill/>
          </a:ln>
        </p:spPr>
        <p:txBody>
          <a:bodyPr>
            <a:normAutofit/>
          </a:bodyPr>
          <a:lstStyle/>
          <a:p>
            <a:pPr>
              <a:defRPr/>
            </a:pPr>
            <a:r>
              <a:rPr lang="en-US" sz="4800" dirty="0">
                <a:latin typeface="Arial" charset="0"/>
              </a:rPr>
              <a:t>Oven Cured Temps</a:t>
            </a:r>
          </a:p>
        </p:txBody>
      </p:sp>
      <p:pic>
        <p:nvPicPr>
          <p:cNvPr id="166915"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1778357" y="1691215"/>
            <a:ext cx="5714286" cy="3820058"/>
          </a:xfr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794" name="Rectangle 2"/>
          <p:cNvSpPr>
            <a:spLocks noGrp="1" noChangeArrowheads="1"/>
          </p:cNvSpPr>
          <p:nvPr>
            <p:ph type="title"/>
          </p:nvPr>
        </p:nvSpPr>
        <p:spPr/>
        <p:txBody>
          <a:bodyPr>
            <a:normAutofit/>
          </a:bodyPr>
          <a:lstStyle/>
          <a:p>
            <a:pPr>
              <a:defRPr/>
            </a:pPr>
            <a:r>
              <a:rPr lang="en-US" sz="4800" dirty="0">
                <a:latin typeface="Arial" charset="0"/>
              </a:rPr>
              <a:t>Automotive Ops Are Special</a:t>
            </a:r>
          </a:p>
        </p:txBody>
      </p:sp>
      <p:pic>
        <p:nvPicPr>
          <p:cNvPr id="16896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500" y="1531145"/>
            <a:ext cx="6400800" cy="382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1011" name="Rectangle 3"/>
          <p:cNvSpPr>
            <a:spLocks noChangeArrowheads="1"/>
          </p:cNvSpPr>
          <p:nvPr/>
        </p:nvSpPr>
        <p:spPr bwMode="auto">
          <a:xfrm>
            <a:off x="622300" y="469900"/>
            <a:ext cx="73660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75781" name="Rectangle 5"/>
          <p:cNvSpPr>
            <a:spLocks noChangeArrowheads="1"/>
          </p:cNvSpPr>
          <p:nvPr/>
        </p:nvSpPr>
        <p:spPr bwMode="auto">
          <a:xfrm>
            <a:off x="5397500" y="876300"/>
            <a:ext cx="3873500" cy="2244204"/>
          </a:xfrm>
          <a:prstGeom prst="rect">
            <a:avLst/>
          </a:prstGeom>
          <a:noFill/>
          <a:ln>
            <a:noFill/>
          </a:ln>
          <a:effectLst/>
        </p:spPr>
        <p:txBody>
          <a:bodyPr lIns="90488" tIns="44450" rIns="90488" bIns="44450">
            <a:spAutoFit/>
          </a:bodyPr>
          <a:lstStyle/>
          <a:p>
            <a:pPr>
              <a:defRPr/>
            </a:pPr>
            <a:r>
              <a:rPr lang="en-US" sz="2800" dirty="0">
                <a:latin typeface="Arial" charset="0"/>
              </a:rPr>
              <a:t>Forced Dry or </a:t>
            </a:r>
          </a:p>
          <a:p>
            <a:pPr>
              <a:defRPr/>
            </a:pPr>
            <a:r>
              <a:rPr lang="en-US" sz="2800" dirty="0">
                <a:latin typeface="Arial" charset="0"/>
              </a:rPr>
              <a:t>Accelerated Drying</a:t>
            </a:r>
          </a:p>
          <a:p>
            <a:pPr>
              <a:defRPr/>
            </a:pPr>
            <a:r>
              <a:rPr lang="en-US" sz="2800" dirty="0">
                <a:latin typeface="Arial" charset="0"/>
              </a:rPr>
              <a:t>with heat lamps</a:t>
            </a:r>
          </a:p>
          <a:p>
            <a:pPr>
              <a:defRPr/>
            </a:pPr>
            <a:endParaRPr lang="en-US" sz="2800" dirty="0">
              <a:latin typeface="Arial" charset="0"/>
            </a:endParaRPr>
          </a:p>
          <a:p>
            <a:pPr>
              <a:defRPr/>
            </a:pPr>
            <a:r>
              <a:rPr lang="en-US" sz="2800" dirty="0">
                <a:latin typeface="Arial" charset="0"/>
              </a:rPr>
              <a:t>Is this a baked cure?</a:t>
            </a:r>
          </a:p>
        </p:txBody>
      </p:sp>
      <p:sp>
        <p:nvSpPr>
          <p:cNvPr id="171013" name="Rectangle 6"/>
          <p:cNvSpPr>
            <a:spLocks noChangeArrowheads="1"/>
          </p:cNvSpPr>
          <p:nvPr/>
        </p:nvSpPr>
        <p:spPr bwMode="auto">
          <a:xfrm>
            <a:off x="5397500" y="3517379"/>
            <a:ext cx="295275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800" dirty="0">
                <a:latin typeface="Arial" panose="020B0604020202020204" pitchFamily="34" charset="0"/>
              </a:rPr>
              <a:t>194</a:t>
            </a:r>
            <a:r>
              <a:rPr lang="en-US" altLang="en-US" sz="2800" dirty="0">
                <a:latin typeface="Arial" panose="020B0604020202020204" pitchFamily="34" charset="0"/>
                <a:cs typeface="Arial" panose="020B0604020202020204" pitchFamily="34" charset="0"/>
              </a:rPr>
              <a:t>°</a:t>
            </a:r>
            <a:r>
              <a:rPr lang="en-US" altLang="en-US" sz="2800" dirty="0">
                <a:latin typeface="Arial" panose="020B0604020202020204" pitchFamily="34" charset="0"/>
              </a:rPr>
              <a:t> F</a:t>
            </a:r>
          </a:p>
          <a:p>
            <a:pPr>
              <a:spcBef>
                <a:spcPct val="0"/>
              </a:spcBef>
              <a:buSzTx/>
              <a:buFontTx/>
              <a:buNone/>
            </a:pPr>
            <a:r>
              <a:rPr lang="en-US" altLang="en-US" sz="2800" dirty="0">
                <a:latin typeface="Arial" panose="020B0604020202020204" pitchFamily="34" charset="0"/>
              </a:rPr>
              <a:t>Regulatory Cutoff</a:t>
            </a:r>
          </a:p>
        </p:txBody>
      </p:sp>
      <p:pic>
        <p:nvPicPr>
          <p:cNvPr id="171014" name="Picture 7" descr="trans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725" y="0"/>
            <a:ext cx="4200525"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100" y="2628900"/>
            <a:ext cx="7924800" cy="990600"/>
          </a:xfrm>
        </p:spPr>
        <p:txBody>
          <a:bodyPr/>
          <a:lstStyle/>
          <a:p>
            <a:r>
              <a:rPr lang="en-US" sz="4800" dirty="0">
                <a:latin typeface="Arial" panose="020B0604020202020204" pitchFamily="34" charset="0"/>
                <a:cs typeface="Arial" panose="020B0604020202020204" pitchFamily="34" charset="0"/>
              </a:rPr>
              <a:t>Poll Questions 5 &amp; 6</a:t>
            </a:r>
          </a:p>
        </p:txBody>
      </p:sp>
    </p:spTree>
    <p:extLst>
      <p:ext uri="{BB962C8B-B14F-4D97-AF65-F5344CB8AC3E}">
        <p14:creationId xmlns:p14="http://schemas.microsoft.com/office/powerpoint/2010/main" val="180062125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1077" name="Rectangle 5"/>
          <p:cNvSpPr>
            <a:spLocks noGrp="1" noChangeArrowheads="1"/>
          </p:cNvSpPr>
          <p:nvPr>
            <p:ph type="title"/>
          </p:nvPr>
        </p:nvSpPr>
        <p:spPr/>
        <p:txBody>
          <a:bodyPr/>
          <a:lstStyle/>
          <a:p>
            <a:pPr>
              <a:defRPr/>
            </a:pPr>
            <a:r>
              <a:rPr lang="en-US" dirty="0">
                <a:latin typeface="Arial" charset="0"/>
              </a:rPr>
              <a:t>Control Alternative</a:t>
            </a:r>
            <a:br>
              <a:rPr lang="en-US" b="1" dirty="0">
                <a:solidFill>
                  <a:srgbClr val="00FFFF"/>
                </a:solidFill>
                <a:effectLst>
                  <a:outerShdw blurRad="38100" dist="38100" dir="2700000" algn="tl">
                    <a:srgbClr val="000000"/>
                  </a:outerShdw>
                </a:effectLst>
                <a:latin typeface="Arial" charset="0"/>
              </a:rPr>
            </a:br>
            <a:endParaRPr lang="en-US" b="1" dirty="0">
              <a:solidFill>
                <a:srgbClr val="00FFFF"/>
              </a:solidFill>
              <a:effectLst>
                <a:outerShdw blurRad="38100" dist="38100" dir="2700000" algn="tl">
                  <a:srgbClr val="000000"/>
                </a:outerShdw>
              </a:effectLst>
              <a:latin typeface="Arial" charset="0"/>
            </a:endParaRPr>
          </a:p>
        </p:txBody>
      </p:sp>
      <p:sp>
        <p:nvSpPr>
          <p:cNvPr id="131076" name="Rectangle 4"/>
          <p:cNvSpPr>
            <a:spLocks noGrp="1" noChangeArrowheads="1"/>
          </p:cNvSpPr>
          <p:nvPr>
            <p:ph type="body" idx="4294967295"/>
          </p:nvPr>
        </p:nvSpPr>
        <p:spPr>
          <a:xfrm>
            <a:off x="901700" y="1333500"/>
            <a:ext cx="7467600" cy="3962400"/>
          </a:xfrm>
        </p:spPr>
        <p:txBody>
          <a:bodyPr wrap="none" lIns="19050" tIns="26988" rIns="19050" bIns="26988"/>
          <a:lstStyle/>
          <a:p>
            <a:pPr marL="0" indent="0">
              <a:lnSpc>
                <a:spcPts val="2800"/>
              </a:lnSpc>
              <a:spcBef>
                <a:spcPts val="120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400" dirty="0">
                <a:latin typeface="Arial" charset="0"/>
              </a:rPr>
              <a:t>Rather than Meet VOC Limits a </a:t>
            </a:r>
            <a:br>
              <a:rPr lang="en-US" sz="2400" dirty="0">
                <a:latin typeface="Arial" charset="0"/>
              </a:rPr>
            </a:br>
            <a:r>
              <a:rPr lang="en-US" sz="2400" dirty="0">
                <a:latin typeface="Arial" charset="0"/>
              </a:rPr>
              <a:t>Source May:</a:t>
            </a:r>
          </a:p>
          <a:p>
            <a:pPr marL="0" indent="0">
              <a:lnSpc>
                <a:spcPts val="2800"/>
              </a:lnSpc>
              <a:spcBef>
                <a:spcPts val="120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400" dirty="0">
                <a:latin typeface="Arial" charset="0"/>
              </a:rPr>
              <a:t>	• Collect at Least a Required Percent by Weight </a:t>
            </a:r>
            <a:br>
              <a:rPr lang="en-US" sz="2400" dirty="0">
                <a:latin typeface="Arial" charset="0"/>
              </a:rPr>
            </a:br>
            <a:r>
              <a:rPr lang="en-US" sz="2400" dirty="0">
                <a:latin typeface="Arial" charset="0"/>
              </a:rPr>
              <a:t>	  of Emissions</a:t>
            </a:r>
          </a:p>
          <a:p>
            <a:pPr marL="0" indent="0">
              <a:lnSpc>
                <a:spcPts val="2800"/>
              </a:lnSpc>
              <a:spcBef>
                <a:spcPts val="120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2400" dirty="0">
                <a:latin typeface="Arial" charset="0"/>
              </a:rPr>
              <a:t>                             And</a:t>
            </a:r>
            <a:br>
              <a:rPr lang="en-US" sz="2400" dirty="0">
                <a:latin typeface="Arial" charset="0"/>
              </a:rPr>
            </a:br>
            <a:r>
              <a:rPr lang="en-US" sz="2400" dirty="0">
                <a:latin typeface="Arial" charset="0"/>
              </a:rPr>
              <a:t>	</a:t>
            </a:r>
            <a:br>
              <a:rPr lang="en-US" sz="2400" dirty="0">
                <a:latin typeface="Arial" charset="0"/>
              </a:rPr>
            </a:br>
            <a:r>
              <a:rPr lang="en-US" sz="2400" dirty="0">
                <a:latin typeface="Arial" charset="0"/>
              </a:rPr>
              <a:t>	• Transport to a Central Device that Reduces </a:t>
            </a:r>
            <a:br>
              <a:rPr lang="en-US" sz="2400" dirty="0">
                <a:latin typeface="Arial" charset="0"/>
              </a:rPr>
            </a:br>
            <a:r>
              <a:rPr lang="en-US" sz="2400" dirty="0">
                <a:latin typeface="Arial" charset="0"/>
              </a:rPr>
              <a:t>	  Emissions at Least a Required Percent</a:t>
            </a:r>
            <a:br>
              <a:rPr lang="en-US" sz="2400" dirty="0">
                <a:latin typeface="Arial" charset="0"/>
              </a:rPr>
            </a:br>
            <a:r>
              <a:rPr lang="en-US" sz="2400" dirty="0">
                <a:latin typeface="Arial" charset="0"/>
              </a:rPr>
              <a:t>	  (Total Control = 85%)</a:t>
            </a:r>
          </a:p>
        </p:txBody>
      </p:sp>
    </p:spTree>
  </p:cSld>
  <p:clrMapOvr>
    <a:overrideClrMapping bg1="lt1" tx1="dk1" bg2="lt2" tx2="dk2" accent1="accent1" accent2="accent2" accent3="accent3" accent4="accent4" accent5="accent5" accent6="accent6" hlink="hlink" folHlink="folHlink"/>
  </p:clrMapOvr>
  <p:transition spd="slow"/>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1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3612" y="2316163"/>
            <a:ext cx="3835400"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17510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88" y="2316163"/>
            <a:ext cx="3386137" cy="3689350"/>
          </a:xfrm>
          <a:prstGeom prst="rect">
            <a:avLst/>
          </a:prstGeom>
          <a:noFill/>
          <a:ln>
            <a:noFill/>
          </a:ln>
          <a:effectLst>
            <a:outerShdw dist="53882"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TextBox 1">
            <a:extLst>
              <a:ext uri="{FF2B5EF4-FFF2-40B4-BE49-F238E27FC236}">
                <a16:creationId xmlns:a16="http://schemas.microsoft.com/office/drawing/2014/main" id="{53E11BA9-E9A8-5B89-DCA6-0036CDCECC9A}"/>
              </a:ext>
            </a:extLst>
          </p:cNvPr>
          <p:cNvSpPr txBox="1"/>
          <p:nvPr/>
        </p:nvSpPr>
        <p:spPr>
          <a:xfrm>
            <a:off x="673100" y="876300"/>
            <a:ext cx="7924800" cy="830997"/>
          </a:xfrm>
          <a:prstGeom prst="rect">
            <a:avLst/>
          </a:prstGeom>
          <a:noFill/>
        </p:spPr>
        <p:txBody>
          <a:bodyPr wrap="square" rtlCol="0">
            <a:spAutoFit/>
          </a:bodyPr>
          <a:lstStyle/>
          <a:p>
            <a:r>
              <a:rPr lang="en-US" altLang="en-US" sz="4800" dirty="0">
                <a:latin typeface="Arial" panose="020B0604020202020204" pitchFamily="34" charset="0"/>
              </a:rPr>
              <a:t>Capture System Schematic</a:t>
            </a:r>
            <a:endParaRPr lang="en-US" sz="4800" dirty="0"/>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1063" name="Rectangle 7"/>
          <p:cNvSpPr>
            <a:spLocks noGrp="1" noChangeArrowheads="1"/>
          </p:cNvSpPr>
          <p:nvPr>
            <p:ph type="title"/>
          </p:nvPr>
        </p:nvSpPr>
        <p:spPr>
          <a:xfrm>
            <a:off x="1130300" y="266700"/>
            <a:ext cx="6794500" cy="990600"/>
          </a:xfrm>
        </p:spPr>
        <p:txBody>
          <a:bodyPr>
            <a:normAutofit/>
          </a:bodyPr>
          <a:lstStyle/>
          <a:p>
            <a:pPr>
              <a:defRPr/>
            </a:pPr>
            <a:r>
              <a:rPr lang="en-US" sz="4800" dirty="0">
                <a:latin typeface="Arial" charset="0"/>
              </a:rPr>
              <a:t>Booth Design</a:t>
            </a:r>
          </a:p>
        </p:txBody>
      </p:sp>
      <p:sp>
        <p:nvSpPr>
          <p:cNvPr id="177157" name="Rectangle 3"/>
          <p:cNvSpPr>
            <a:spLocks noChangeArrowheads="1"/>
          </p:cNvSpPr>
          <p:nvPr/>
        </p:nvSpPr>
        <p:spPr bwMode="auto">
          <a:xfrm>
            <a:off x="622300" y="469900"/>
            <a:ext cx="73660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2800">
              <a:latin typeface="Arial" panose="020B0604020202020204" pitchFamily="34" charset="0"/>
            </a:endParaRPr>
          </a:p>
        </p:txBody>
      </p:sp>
      <p:sp>
        <p:nvSpPr>
          <p:cNvPr id="301061" name="Rectangle 5"/>
          <p:cNvSpPr>
            <a:spLocks noChangeArrowheads="1"/>
          </p:cNvSpPr>
          <p:nvPr/>
        </p:nvSpPr>
        <p:spPr bwMode="auto">
          <a:xfrm>
            <a:off x="1295400" y="1905000"/>
            <a:ext cx="7670800" cy="2476500"/>
          </a:xfrm>
          <a:prstGeom prst="rect">
            <a:avLst/>
          </a:prstGeom>
          <a:noFill/>
          <a:ln>
            <a:noFill/>
          </a:ln>
          <a:effectLst/>
        </p:spPr>
        <p:txBody>
          <a:bodyPr wrap="none" lIns="19050" tIns="26988" rIns="19050" bIns="26988"/>
          <a:lstStyle/>
          <a:p>
            <a:pPr>
              <a:lnSpc>
                <a:spcPts val="4300"/>
              </a:lnSpc>
              <a:spcAft>
                <a:spcPts val="900"/>
              </a:spcAft>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u="sng" dirty="0">
                <a:latin typeface="Arial" charset="0"/>
              </a:rPr>
              <a:t>Air Flow</a:t>
            </a:r>
            <a:r>
              <a:rPr lang="en-US" sz="3600" dirty="0">
                <a:latin typeface="Arial" charset="0"/>
              </a:rPr>
              <a:t>     	 </a:t>
            </a:r>
            <a:r>
              <a:rPr lang="en-US" sz="3600" u="sng" dirty="0">
                <a:latin typeface="Arial" charset="0"/>
              </a:rPr>
              <a:t>Particulate Collection</a:t>
            </a:r>
          </a:p>
          <a:p>
            <a:pPr>
              <a:lnSpc>
                <a:spcPts val="4300"/>
              </a:lnSpc>
              <a:spcAft>
                <a:spcPts val="900"/>
              </a:spcAft>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Downdraft				Water Wash</a:t>
            </a:r>
          </a:p>
          <a:p>
            <a:pPr>
              <a:lnSpc>
                <a:spcPts val="4300"/>
              </a:lnSpc>
              <a:spcAft>
                <a:spcPts val="900"/>
              </a:spcAft>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Sidedraft		    	Dry filter </a:t>
            </a:r>
          </a:p>
          <a:p>
            <a:pPr>
              <a:lnSpc>
                <a:spcPts val="4300"/>
              </a:lnSpc>
              <a:spcAft>
                <a:spcPts val="900"/>
              </a:spcAft>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Hood</a:t>
            </a:r>
            <a:r>
              <a:rPr lang="en-US" sz="3600" b="1" dirty="0">
                <a:solidFill>
                  <a:srgbClr val="00FF78"/>
                </a:solidFill>
                <a:effectLst>
                  <a:outerShdw blurRad="38100" dist="38100" dir="2700000" algn="tl">
                    <a:srgbClr val="000000"/>
                  </a:outerShdw>
                </a:effectLst>
                <a:latin typeface="Arial" charset="0"/>
              </a:rPr>
              <a:t>		</a:t>
            </a:r>
          </a:p>
          <a:p>
            <a:pPr>
              <a:lnSpc>
                <a:spcPts val="4300"/>
              </a:lnSpc>
              <a:spcAft>
                <a:spcPts val="900"/>
              </a:spcAft>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b="1" dirty="0">
                <a:solidFill>
                  <a:srgbClr val="00FF78"/>
                </a:solidFill>
                <a:effectLst>
                  <a:outerShdw blurRad="38100" dist="38100" dir="2700000" algn="tl">
                    <a:srgbClr val="000000"/>
                  </a:outerShdw>
                </a:effectLst>
                <a:latin typeface="Arial" charset="0"/>
              </a:rPr>
              <a:t>	</a:t>
            </a:r>
          </a:p>
        </p:txBody>
      </p:sp>
    </p:spTree>
  </p:cSld>
  <p:clrMapOvr>
    <a:overrideClrMapping bg1="lt1" tx1="dk1" bg2="lt2" tx2="dk2" accent1="accent1" accent2="accent2" accent3="accent3" accent4="accent4" accent5="accent5" accent6="accent6" hlink="hlink" folHlink="folHlink"/>
  </p:clrMapOvr>
  <p:transition spd="slow"/>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4018" name="Rectangle 2"/>
          <p:cNvSpPr>
            <a:spLocks noGrp="1" noChangeArrowheads="1"/>
          </p:cNvSpPr>
          <p:nvPr>
            <p:ph type="title"/>
          </p:nvPr>
        </p:nvSpPr>
        <p:spPr/>
        <p:txBody>
          <a:bodyPr>
            <a:normAutofit/>
          </a:bodyPr>
          <a:lstStyle/>
          <a:p>
            <a:pPr>
              <a:defRPr/>
            </a:pPr>
            <a:r>
              <a:rPr lang="en-US" sz="4800" dirty="0">
                <a:latin typeface="Arial" charset="0"/>
              </a:rPr>
              <a:t>Down Draft Spray Booth</a:t>
            </a:r>
          </a:p>
        </p:txBody>
      </p:sp>
      <p:pic>
        <p:nvPicPr>
          <p:cNvPr id="179203"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2023902" y="1643063"/>
            <a:ext cx="5223197" cy="3916362"/>
          </a:xfr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338" name="Rectangle 2"/>
          <p:cNvSpPr>
            <a:spLocks noGrp="1" noChangeArrowheads="1"/>
          </p:cNvSpPr>
          <p:nvPr>
            <p:ph type="title"/>
          </p:nvPr>
        </p:nvSpPr>
        <p:spPr/>
        <p:txBody>
          <a:bodyPr>
            <a:normAutofit/>
          </a:bodyPr>
          <a:lstStyle/>
          <a:p>
            <a:pPr>
              <a:defRPr/>
            </a:pPr>
            <a:r>
              <a:rPr lang="en-US" sz="4800" dirty="0">
                <a:latin typeface="Arial" charset="0"/>
              </a:rPr>
              <a:t>Water Wash Spray Booth</a:t>
            </a:r>
            <a:endParaRPr lang="en-US" sz="4800" dirty="0"/>
          </a:p>
        </p:txBody>
      </p:sp>
      <p:pic>
        <p:nvPicPr>
          <p:cNvPr id="181252" name="Picture 6"/>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2968834" y="2225053"/>
            <a:ext cx="3333333" cy="2752381"/>
          </a:xfr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4" name="Rectangle 2"/>
          <p:cNvSpPr>
            <a:spLocks noGrp="1" noChangeArrowheads="1"/>
          </p:cNvSpPr>
          <p:nvPr>
            <p:ph idx="1"/>
          </p:nvPr>
        </p:nvSpPr>
        <p:spPr>
          <a:xfrm>
            <a:off x="1054100" y="1936372"/>
            <a:ext cx="7996238" cy="3916204"/>
          </a:xfrm>
        </p:spPr>
        <p:txBody>
          <a:bodyPr/>
          <a:lstStyle/>
          <a:p>
            <a:pPr eaLnBrk="1" hangingPunct="1"/>
            <a:r>
              <a:rPr lang="en-US" altLang="en-US" sz="4000" dirty="0"/>
              <a:t>Performance indicators</a:t>
            </a:r>
          </a:p>
          <a:p>
            <a:pPr lvl="1" eaLnBrk="1" hangingPunct="1"/>
            <a:r>
              <a:rPr lang="en-US" altLang="en-US" sz="3200" dirty="0"/>
              <a:t>Enclosures (Spray Booths)</a:t>
            </a:r>
          </a:p>
          <a:p>
            <a:pPr lvl="2" eaLnBrk="1" hangingPunct="1"/>
            <a:r>
              <a:rPr lang="en-US" altLang="en-US" sz="3200" dirty="0"/>
              <a:t>Face velocity</a:t>
            </a:r>
          </a:p>
          <a:p>
            <a:pPr lvl="2" eaLnBrk="1" hangingPunct="1"/>
            <a:r>
              <a:rPr lang="en-US" altLang="en-US" sz="3200" dirty="0"/>
              <a:t>Differential pressure</a:t>
            </a:r>
          </a:p>
          <a:p>
            <a:pPr lvl="2" eaLnBrk="1" hangingPunct="1"/>
            <a:r>
              <a:rPr lang="en-US" altLang="en-US" sz="3200" dirty="0"/>
              <a:t>Average face velocity and daily inspections</a:t>
            </a:r>
          </a:p>
        </p:txBody>
      </p:sp>
      <p:sp>
        <p:nvSpPr>
          <p:cNvPr id="2" name="TextBox 1">
            <a:extLst>
              <a:ext uri="{FF2B5EF4-FFF2-40B4-BE49-F238E27FC236}">
                <a16:creationId xmlns:a16="http://schemas.microsoft.com/office/drawing/2014/main" id="{529987B9-6D8C-0F0E-B45D-0178E1D4F2AF}"/>
              </a:ext>
            </a:extLst>
          </p:cNvPr>
          <p:cNvSpPr txBox="1"/>
          <p:nvPr/>
        </p:nvSpPr>
        <p:spPr>
          <a:xfrm>
            <a:off x="897334" y="319624"/>
            <a:ext cx="7476331" cy="1569660"/>
          </a:xfrm>
          <a:prstGeom prst="rect">
            <a:avLst/>
          </a:prstGeom>
          <a:noFill/>
        </p:spPr>
        <p:txBody>
          <a:bodyPr wrap="square" rtlCol="0">
            <a:spAutoFit/>
          </a:bodyPr>
          <a:lstStyle/>
          <a:p>
            <a:r>
              <a:rPr lang="en-US" sz="4800" dirty="0"/>
              <a:t>VOC Control Techniques – Capture System</a:t>
            </a:r>
          </a:p>
        </p:txBody>
      </p:sp>
    </p:spTree>
    <p:extLst>
      <p:ext uri="{BB962C8B-B14F-4D97-AF65-F5344CB8AC3E}">
        <p14:creationId xmlns:p14="http://schemas.microsoft.com/office/powerpoint/2010/main" val="6335382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2"/>
          <p:cNvSpPr>
            <a:spLocks noGrp="1" noChangeArrowheads="1"/>
          </p:cNvSpPr>
          <p:nvPr>
            <p:ph type="title"/>
          </p:nvPr>
        </p:nvSpPr>
        <p:spPr/>
        <p:txBody>
          <a:bodyPr/>
          <a:lstStyle/>
          <a:p>
            <a:pPr>
              <a:defRPr/>
            </a:pPr>
            <a:r>
              <a:rPr lang="en-US" sz="5400" dirty="0">
                <a:latin typeface="Arial" charset="0"/>
              </a:rPr>
              <a:t>What is a Coating?</a:t>
            </a:r>
          </a:p>
        </p:txBody>
      </p:sp>
      <p:sp>
        <p:nvSpPr>
          <p:cNvPr id="640003" name="Rectangle 3"/>
          <p:cNvSpPr>
            <a:spLocks noGrp="1" noChangeArrowheads="1"/>
          </p:cNvSpPr>
          <p:nvPr>
            <p:ph idx="1"/>
          </p:nvPr>
        </p:nvSpPr>
        <p:spPr>
          <a:xfrm>
            <a:off x="1346200" y="1790700"/>
            <a:ext cx="7924800" cy="3733800"/>
          </a:xfrm>
        </p:spPr>
        <p:txBody>
          <a:bodyPr/>
          <a:lstStyle/>
          <a:p>
            <a:pPr>
              <a:lnSpc>
                <a:spcPct val="90000"/>
              </a:lnSpc>
              <a:buFontTx/>
              <a:buNone/>
              <a:defRPr/>
            </a:pPr>
            <a:r>
              <a:rPr lang="en-US" sz="3200" dirty="0">
                <a:latin typeface="Arial" charset="0"/>
              </a:rPr>
              <a:t>A thin film of organic material </a:t>
            </a:r>
          </a:p>
          <a:p>
            <a:pPr>
              <a:lnSpc>
                <a:spcPct val="90000"/>
              </a:lnSpc>
              <a:buFontTx/>
              <a:buNone/>
              <a:defRPr/>
            </a:pPr>
            <a:r>
              <a:rPr lang="en-US" sz="3200" dirty="0">
                <a:latin typeface="Arial" charset="0"/>
              </a:rPr>
              <a:t>adhering to a mechanical device  to </a:t>
            </a:r>
          </a:p>
          <a:p>
            <a:pPr>
              <a:lnSpc>
                <a:spcPct val="90000"/>
              </a:lnSpc>
              <a:buFontTx/>
              <a:buNone/>
              <a:defRPr/>
            </a:pPr>
            <a:r>
              <a:rPr lang="en-US" sz="3200" dirty="0">
                <a:latin typeface="Arial" charset="0"/>
              </a:rPr>
              <a:t>protect it from corrosion or degradation</a:t>
            </a:r>
          </a:p>
          <a:p>
            <a:pPr>
              <a:lnSpc>
                <a:spcPct val="90000"/>
              </a:lnSpc>
              <a:buFontTx/>
              <a:buNone/>
              <a:defRPr/>
            </a:pPr>
            <a:r>
              <a:rPr lang="en-US" sz="3200" dirty="0">
                <a:latin typeface="Arial" charset="0"/>
              </a:rPr>
              <a:t>by its environment.  Consequently </a:t>
            </a:r>
          </a:p>
          <a:p>
            <a:pPr>
              <a:lnSpc>
                <a:spcPct val="90000"/>
              </a:lnSpc>
              <a:buFontTx/>
              <a:buNone/>
              <a:defRPr/>
            </a:pPr>
            <a:r>
              <a:rPr lang="en-US" sz="3200" dirty="0">
                <a:latin typeface="Arial" charset="0"/>
              </a:rPr>
              <a:t>the color and texture of the </a:t>
            </a:r>
          </a:p>
          <a:p>
            <a:pPr>
              <a:lnSpc>
                <a:spcPct val="90000"/>
              </a:lnSpc>
              <a:buFontTx/>
              <a:buNone/>
              <a:defRPr/>
            </a:pPr>
            <a:r>
              <a:rPr lang="en-US" sz="3200" dirty="0">
                <a:latin typeface="Arial" charset="0"/>
              </a:rPr>
              <a:t>surface are also altered.</a:t>
            </a:r>
            <a:br>
              <a:rPr lang="en-US" b="1" dirty="0">
                <a:solidFill>
                  <a:srgbClr val="FFFF00"/>
                </a:solidFill>
                <a:effectLst>
                  <a:outerShdw blurRad="38100" dist="38100" dir="2700000" algn="tl">
                    <a:srgbClr val="000000"/>
                  </a:outerShdw>
                </a:effectLst>
                <a:latin typeface="Arial" charset="0"/>
              </a:rPr>
            </a:br>
            <a:endParaRPr lang="en-US" b="1" dirty="0">
              <a:solidFill>
                <a:srgbClr val="FFFF00"/>
              </a:solidFill>
              <a:effectLst>
                <a:outerShdw blurRad="38100" dist="38100" dir="2700000" algn="tl">
                  <a:srgbClr val="000000"/>
                </a:outerShdw>
              </a:effectLst>
              <a:latin typeface="Arial"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954" name="Rectangle 2"/>
          <p:cNvSpPr>
            <a:spLocks noGrp="1" noChangeArrowheads="1"/>
          </p:cNvSpPr>
          <p:nvPr>
            <p:ph type="title"/>
          </p:nvPr>
        </p:nvSpPr>
        <p:spPr/>
        <p:txBody>
          <a:bodyPr>
            <a:noAutofit/>
          </a:bodyPr>
          <a:lstStyle/>
          <a:p>
            <a:pPr>
              <a:defRPr/>
            </a:pPr>
            <a:r>
              <a:rPr lang="en-US" sz="4800" dirty="0">
                <a:latin typeface="Arial" charset="0"/>
              </a:rPr>
              <a:t>Baghouse for Powder Coater</a:t>
            </a:r>
          </a:p>
        </p:txBody>
      </p:sp>
      <p:pic>
        <p:nvPicPr>
          <p:cNvPr id="18534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1739900" y="1714500"/>
            <a:ext cx="4495800" cy="3695543"/>
          </a:xfr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4" name="Picture 4" descr="DSCN916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337"/>
            <a:ext cx="9271000" cy="61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1874" name="Rectangle 2"/>
          <p:cNvSpPr>
            <a:spLocks noGrp="1" noChangeArrowheads="1"/>
          </p:cNvSpPr>
          <p:nvPr>
            <p:ph type="title"/>
          </p:nvPr>
        </p:nvSpPr>
        <p:spPr>
          <a:xfrm>
            <a:off x="637381" y="328613"/>
            <a:ext cx="7996238" cy="3367087"/>
          </a:xfrm>
        </p:spPr>
        <p:txBody>
          <a:bodyPr>
            <a:normAutofit/>
          </a:bodyPr>
          <a:lstStyle/>
          <a:p>
            <a:pPr>
              <a:defRPr/>
            </a:pPr>
            <a:r>
              <a:rPr lang="en-US" sz="4000" dirty="0">
                <a:solidFill>
                  <a:schemeClr val="bg1"/>
                </a:solidFill>
                <a:latin typeface="Arial" charset="0"/>
              </a:rPr>
              <a:t>REMEMBER</a:t>
            </a:r>
            <a:br>
              <a:rPr lang="en-US" sz="4000" dirty="0">
                <a:solidFill>
                  <a:schemeClr val="bg1"/>
                </a:solidFill>
                <a:latin typeface="Arial" charset="0"/>
              </a:rPr>
            </a:br>
            <a:r>
              <a:rPr lang="en-US" sz="4000" dirty="0">
                <a:solidFill>
                  <a:schemeClr val="bg1"/>
                </a:solidFill>
                <a:latin typeface="Arial" charset="0"/>
              </a:rPr>
              <a:t>Booth is for PM Only </a:t>
            </a:r>
            <a:br>
              <a:rPr lang="en-US" sz="4000" dirty="0">
                <a:solidFill>
                  <a:schemeClr val="bg1"/>
                </a:solidFill>
                <a:latin typeface="Arial" charset="0"/>
              </a:rPr>
            </a:br>
            <a:r>
              <a:rPr lang="en-US" sz="4000" dirty="0">
                <a:solidFill>
                  <a:schemeClr val="bg1"/>
                </a:solidFill>
                <a:latin typeface="Arial" charset="0"/>
              </a:rPr>
              <a:t>NOT VOC’s</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5"/>
          <p:cNvSpPr>
            <a:spLocks noChangeArrowheads="1"/>
          </p:cNvSpPr>
          <p:nvPr/>
        </p:nvSpPr>
        <p:spPr bwMode="auto">
          <a:xfrm>
            <a:off x="1358900" y="1562100"/>
            <a:ext cx="7772400" cy="347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9050" tIns="26988" rIns="19050" bIns="26988"/>
          <a:lstStyle>
            <a:lvl1pPr>
              <a:spcBef>
                <a:spcPct val="20000"/>
              </a:spcBef>
              <a:buSzPct val="100000"/>
              <a:buChar char="•"/>
              <a:tabLst>
                <a:tab pos="457200" algn="l"/>
                <a:tab pos="914400" algn="l"/>
                <a:tab pos="1371600" algn="l"/>
              </a:tabLst>
              <a:defRPr sz="3200">
                <a:solidFill>
                  <a:schemeClr val="tx1"/>
                </a:solidFill>
                <a:latin typeface="Times New Roman" panose="02020603050405020304" pitchFamily="18" charset="0"/>
              </a:defRPr>
            </a:lvl1pPr>
            <a:lvl2pPr marL="742950" indent="-285750">
              <a:spcBef>
                <a:spcPct val="20000"/>
              </a:spcBef>
              <a:buSzPct val="100000"/>
              <a:buChar char="–"/>
              <a:tabLst>
                <a:tab pos="457200" algn="l"/>
                <a:tab pos="914400" algn="l"/>
                <a:tab pos="1371600" algn="l"/>
              </a:tabLst>
              <a:defRPr sz="2800">
                <a:solidFill>
                  <a:schemeClr val="tx1"/>
                </a:solidFill>
                <a:latin typeface="Times New Roman" panose="02020603050405020304" pitchFamily="18" charset="0"/>
              </a:defRPr>
            </a:lvl2pPr>
            <a:lvl3pPr marL="1143000" indent="-228600">
              <a:spcBef>
                <a:spcPct val="20000"/>
              </a:spcBef>
              <a:buSzPct val="100000"/>
              <a:buChar char="•"/>
              <a:tabLst>
                <a:tab pos="457200" algn="l"/>
                <a:tab pos="914400" algn="l"/>
                <a:tab pos="1371600" algn="l"/>
              </a:tabLst>
              <a:defRPr sz="2400">
                <a:solidFill>
                  <a:schemeClr val="tx1"/>
                </a:solidFill>
                <a:latin typeface="Times New Roman" panose="02020603050405020304" pitchFamily="18" charset="0"/>
              </a:defRPr>
            </a:lvl3pPr>
            <a:lvl4pPr marL="1600200" indent="-228600">
              <a:spcBef>
                <a:spcPct val="20000"/>
              </a:spcBef>
              <a:buSzPct val="100000"/>
              <a:buChar char="–"/>
              <a:tabLst>
                <a:tab pos="457200" algn="l"/>
                <a:tab pos="914400" algn="l"/>
                <a:tab pos="1371600" algn="l"/>
              </a:tabLst>
              <a:defRPr sz="2000">
                <a:solidFill>
                  <a:schemeClr val="tx1"/>
                </a:solidFill>
                <a:latin typeface="Times New Roman" panose="02020603050405020304" pitchFamily="18" charset="0"/>
              </a:defRPr>
            </a:lvl4pPr>
            <a:lvl5pPr marL="2057400" indent="-228600">
              <a:spcBef>
                <a:spcPct val="20000"/>
              </a:spcBef>
              <a:buSzPct val="100000"/>
              <a:buChar char="•"/>
              <a:tabLst>
                <a:tab pos="457200" algn="l"/>
                <a:tab pos="914400" algn="l"/>
                <a:tab pos="1371600"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tabLst>
                <a:tab pos="457200" algn="l"/>
                <a:tab pos="914400" algn="l"/>
                <a:tab pos="1371600" algn="l"/>
              </a:tabLst>
              <a:defRPr sz="2000">
                <a:solidFill>
                  <a:schemeClr val="tx1"/>
                </a:solidFill>
                <a:latin typeface="Times New Roman" panose="02020603050405020304" pitchFamily="18" charset="0"/>
              </a:defRPr>
            </a:lvl9pPr>
          </a:lstStyle>
          <a:p>
            <a:pPr>
              <a:lnSpc>
                <a:spcPts val="4300"/>
              </a:lnSpc>
              <a:spcBef>
                <a:spcPct val="0"/>
              </a:spcBef>
              <a:buClr>
                <a:srgbClr val="000000"/>
              </a:buClr>
              <a:buSzTx/>
            </a:pPr>
            <a:r>
              <a:rPr lang="en-US" altLang="en-US" sz="3600" dirty="0">
                <a:latin typeface="Arial" panose="020B0604020202020204" pitchFamily="34" charset="0"/>
              </a:rPr>
              <a:t>Incineration</a:t>
            </a:r>
            <a:br>
              <a:rPr lang="en-US" altLang="en-US" sz="3600" dirty="0">
                <a:latin typeface="Arial" panose="020B0604020202020204" pitchFamily="34" charset="0"/>
              </a:rPr>
            </a:br>
            <a:r>
              <a:rPr lang="en-US" altLang="en-US" sz="3600" dirty="0">
                <a:latin typeface="Arial" panose="020B0604020202020204" pitchFamily="34" charset="0"/>
              </a:rPr>
              <a:t>	Direct Flame – Thermal Oxidizer</a:t>
            </a:r>
            <a:br>
              <a:rPr lang="en-US" altLang="en-US" sz="3600" dirty="0">
                <a:latin typeface="Arial" panose="020B0604020202020204" pitchFamily="34" charset="0"/>
              </a:rPr>
            </a:br>
            <a:r>
              <a:rPr lang="en-US" altLang="en-US" sz="3600" dirty="0">
                <a:latin typeface="Arial" panose="020B0604020202020204" pitchFamily="34" charset="0"/>
              </a:rPr>
              <a:t>	Catalytic Oxidizer</a:t>
            </a:r>
          </a:p>
          <a:p>
            <a:pPr>
              <a:lnSpc>
                <a:spcPts val="4300"/>
              </a:lnSpc>
              <a:spcBef>
                <a:spcPct val="0"/>
              </a:spcBef>
              <a:buClr>
                <a:srgbClr val="000000"/>
              </a:buClr>
              <a:buSzTx/>
            </a:pPr>
            <a:r>
              <a:rPr lang="en-US" altLang="en-US" sz="3600" dirty="0">
                <a:latin typeface="Arial" panose="020B0604020202020204" pitchFamily="34" charset="0"/>
              </a:rPr>
              <a:t>Carbon  Adsorption</a:t>
            </a:r>
          </a:p>
          <a:p>
            <a:pPr>
              <a:lnSpc>
                <a:spcPts val="4300"/>
              </a:lnSpc>
              <a:spcBef>
                <a:spcPct val="0"/>
              </a:spcBef>
              <a:buClr>
                <a:srgbClr val="000000"/>
              </a:buClr>
              <a:buSzTx/>
            </a:pPr>
            <a:r>
              <a:rPr lang="en-US" altLang="en-US" sz="3600" dirty="0">
                <a:latin typeface="Arial" panose="020B0604020202020204" pitchFamily="34" charset="0"/>
              </a:rPr>
              <a:t>Condensation</a:t>
            </a:r>
          </a:p>
          <a:p>
            <a:pPr>
              <a:lnSpc>
                <a:spcPts val="4300"/>
              </a:lnSpc>
              <a:spcBef>
                <a:spcPct val="0"/>
              </a:spcBef>
              <a:buClr>
                <a:srgbClr val="000000"/>
              </a:buClr>
              <a:buSzTx/>
            </a:pPr>
            <a:r>
              <a:rPr lang="en-US" altLang="en-US" sz="3600" dirty="0">
                <a:latin typeface="Arial" panose="020B0604020202020204" pitchFamily="34" charset="0"/>
              </a:rPr>
              <a:t>Absorption</a:t>
            </a:r>
          </a:p>
        </p:txBody>
      </p:sp>
      <p:sp>
        <p:nvSpPr>
          <p:cNvPr id="521224" name="Rectangle 8"/>
          <p:cNvSpPr>
            <a:spLocks noGrp="1" noChangeArrowheads="1"/>
          </p:cNvSpPr>
          <p:nvPr>
            <p:ph type="title"/>
          </p:nvPr>
        </p:nvSpPr>
        <p:spPr/>
        <p:txBody>
          <a:bodyPr>
            <a:normAutofit/>
          </a:bodyPr>
          <a:lstStyle/>
          <a:p>
            <a:pPr>
              <a:defRPr/>
            </a:pPr>
            <a:r>
              <a:rPr lang="en-US" sz="4800" dirty="0">
                <a:latin typeface="Arial" charset="0"/>
              </a:rPr>
              <a:t>VOC Control Equipment</a:t>
            </a: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194" name="Rectangle 2"/>
          <p:cNvSpPr>
            <a:spLocks noGrp="1" noChangeArrowheads="1"/>
          </p:cNvSpPr>
          <p:nvPr>
            <p:ph type="title"/>
          </p:nvPr>
        </p:nvSpPr>
        <p:spPr/>
        <p:txBody>
          <a:bodyPr>
            <a:normAutofit/>
          </a:bodyPr>
          <a:lstStyle/>
          <a:p>
            <a:pPr>
              <a:defRPr/>
            </a:pPr>
            <a:r>
              <a:rPr lang="en-US" sz="4800" dirty="0">
                <a:latin typeface="Arial" charset="0"/>
              </a:rPr>
              <a:t>Catalytic Oxidizer</a:t>
            </a:r>
          </a:p>
        </p:txBody>
      </p:sp>
      <p:pic>
        <p:nvPicPr>
          <p:cNvPr id="19149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500" y="1485900"/>
            <a:ext cx="7046119" cy="4561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a:xfrm>
            <a:off x="596900" y="141288"/>
            <a:ext cx="7924800" cy="990600"/>
          </a:xfrm>
        </p:spPr>
        <p:txBody>
          <a:bodyPr>
            <a:normAutofit/>
          </a:bodyPr>
          <a:lstStyle/>
          <a:p>
            <a:r>
              <a:rPr lang="en-US" altLang="en-US" sz="4800" dirty="0">
                <a:latin typeface="Arial" panose="020B0604020202020204" pitchFamily="34" charset="0"/>
                <a:cs typeface="Arial" panose="020B0604020202020204" pitchFamily="34" charset="0"/>
              </a:rPr>
              <a:t>Regenerative TO - RTO</a:t>
            </a:r>
          </a:p>
        </p:txBody>
      </p:sp>
      <p:sp>
        <p:nvSpPr>
          <p:cNvPr id="193539" name="Rectangle 3"/>
          <p:cNvSpPr>
            <a:spLocks noGrp="1" noChangeArrowheads="1"/>
          </p:cNvSpPr>
          <p:nvPr>
            <p:ph idx="1"/>
          </p:nvPr>
        </p:nvSpPr>
        <p:spPr/>
        <p:txBody>
          <a:bodyPr/>
          <a:lstStyle/>
          <a:p>
            <a:endParaRPr lang="en-US" altLang="en-US"/>
          </a:p>
        </p:txBody>
      </p:sp>
      <p:pic>
        <p:nvPicPr>
          <p:cNvPr id="1935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575" y="1131888"/>
            <a:ext cx="8783638" cy="487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100" y="2476500"/>
            <a:ext cx="7924800" cy="990600"/>
          </a:xfrm>
        </p:spPr>
        <p:txBody>
          <a:bodyPr/>
          <a:lstStyle/>
          <a:p>
            <a:r>
              <a:rPr lang="en-US" sz="4800" dirty="0">
                <a:latin typeface="Arial" panose="020B0604020202020204" pitchFamily="34" charset="0"/>
                <a:cs typeface="Arial" panose="020B0604020202020204" pitchFamily="34" charset="0"/>
              </a:rPr>
              <a:t>Poll Questions 7 &amp; 8</a:t>
            </a:r>
          </a:p>
        </p:txBody>
      </p:sp>
    </p:spTree>
    <p:extLst>
      <p:ext uri="{BB962C8B-B14F-4D97-AF65-F5344CB8AC3E}">
        <p14:creationId xmlns:p14="http://schemas.microsoft.com/office/powerpoint/2010/main" val="189419553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554" name="Rectangle 2"/>
          <p:cNvSpPr>
            <a:spLocks noGrp="1" noChangeArrowheads="1"/>
          </p:cNvSpPr>
          <p:nvPr>
            <p:ph type="title"/>
          </p:nvPr>
        </p:nvSpPr>
        <p:spPr/>
        <p:txBody>
          <a:bodyPr/>
          <a:lstStyle/>
          <a:p>
            <a:pPr>
              <a:defRPr/>
            </a:pPr>
            <a:r>
              <a:rPr lang="en-US" dirty="0">
                <a:latin typeface="Arial" charset="0"/>
              </a:rPr>
              <a:t>MACT Case Study Video</a:t>
            </a:r>
          </a:p>
        </p:txBody>
      </p:sp>
      <p:pic>
        <p:nvPicPr>
          <p:cNvPr id="3" name="mact-case-study.wmv">
            <a:hlinkClick r:id="" action="ppaction://media"/>
          </p:cNvPr>
          <p:cNvPicPr>
            <a:picLocks noRot="1" noChangeAspect="1" noChangeArrowheads="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2806700" y="2324100"/>
            <a:ext cx="35814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134945811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53587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6501" name="Rectangle 5"/>
          <p:cNvSpPr>
            <a:spLocks noGrp="1" noChangeArrowheads="1"/>
          </p:cNvSpPr>
          <p:nvPr>
            <p:ph type="title"/>
          </p:nvPr>
        </p:nvSpPr>
        <p:spPr>
          <a:xfrm>
            <a:off x="596900" y="114300"/>
            <a:ext cx="7924800" cy="990600"/>
          </a:xfrm>
        </p:spPr>
        <p:txBody>
          <a:bodyPr>
            <a:normAutofit/>
          </a:bodyPr>
          <a:lstStyle/>
          <a:p>
            <a:pPr>
              <a:defRPr/>
            </a:pPr>
            <a:r>
              <a:rPr lang="en-US" sz="4800" dirty="0">
                <a:latin typeface="Arial" charset="0"/>
              </a:rPr>
              <a:t>Applicable Rules</a:t>
            </a:r>
          </a:p>
        </p:txBody>
      </p:sp>
      <p:sp>
        <p:nvSpPr>
          <p:cNvPr id="106500" name="Rectangle 4"/>
          <p:cNvSpPr>
            <a:spLocks noGrp="1" noChangeArrowheads="1"/>
          </p:cNvSpPr>
          <p:nvPr>
            <p:ph type="body" idx="4294967295"/>
          </p:nvPr>
        </p:nvSpPr>
        <p:spPr>
          <a:xfrm>
            <a:off x="749300" y="1104900"/>
            <a:ext cx="8521700" cy="4127500"/>
          </a:xfrm>
        </p:spPr>
        <p:txBody>
          <a:bodyPr wrap="none" lIns="19050" tIns="26988" rIns="19050" bIns="26988">
            <a:noAutofit/>
          </a:bodyPr>
          <a:lstStyle/>
          <a:p>
            <a:pPr marL="0" indent="0">
              <a:lnSpc>
                <a:spcPts val="4300"/>
              </a:lnSpc>
              <a:spcBef>
                <a:spcPts val="6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Nuisance</a:t>
            </a:r>
          </a:p>
          <a:p>
            <a:pPr marL="0" indent="0">
              <a:lnSpc>
                <a:spcPts val="4300"/>
              </a:lnSpc>
              <a:spcBef>
                <a:spcPts val="6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Visible Emissions</a:t>
            </a:r>
          </a:p>
          <a:p>
            <a:pPr marL="0" indent="0">
              <a:lnSpc>
                <a:spcPts val="4300"/>
              </a:lnSpc>
              <a:spcBef>
                <a:spcPts val="6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Prohibitory &amp; NSR</a:t>
            </a:r>
          </a:p>
          <a:p>
            <a:pPr marL="0" indent="0">
              <a:lnSpc>
                <a:spcPts val="4300"/>
              </a:lnSpc>
              <a:spcBef>
                <a:spcPts val="6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HAPS</a:t>
            </a:r>
          </a:p>
          <a:p>
            <a:pPr marL="0" indent="0">
              <a:lnSpc>
                <a:spcPts val="4300"/>
              </a:lnSpc>
              <a:spcBef>
                <a:spcPts val="6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Permits</a:t>
            </a:r>
          </a:p>
          <a:p>
            <a:pPr marL="0" indent="0">
              <a:lnSpc>
                <a:spcPts val="4300"/>
              </a:lnSpc>
              <a:spcBef>
                <a:spcPts val="600"/>
              </a:spcBef>
              <a:buClr>
                <a:srgbClr val="000000"/>
              </a:buClr>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200" dirty="0">
                <a:latin typeface="Arial" charset="0"/>
              </a:rPr>
              <a:t>Fugitive Dust (PM)</a:t>
            </a:r>
            <a:endParaRPr lang="en-US" sz="3200" b="1" dirty="0">
              <a:solidFill>
                <a:srgbClr val="FFFF00"/>
              </a:solidFill>
              <a:latin typeface="Arial" charset="0"/>
            </a:endParaRPr>
          </a:p>
        </p:txBody>
      </p:sp>
    </p:spTree>
  </p:cSld>
  <p:clrMapOvr>
    <a:overrideClrMapping bg1="lt1" tx1="dk1" bg2="lt2" tx2="dk2" accent1="accent1" accent2="accent2" accent3="accent3" accent4="accent4" accent5="accent5" accent6="accent6" hlink="hlink" folHlink="folHlink"/>
  </p:clrMapOvr>
  <p:transition spd="slow"/>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73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7198" y="393232"/>
            <a:ext cx="6316604" cy="5385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3" name="Rectangle 3"/>
          <p:cNvSpPr>
            <a:spLocks noGrp="1" noChangeArrowheads="1"/>
          </p:cNvSpPr>
          <p:nvPr>
            <p:ph type="title"/>
          </p:nvPr>
        </p:nvSpPr>
        <p:spPr/>
        <p:txBody>
          <a:bodyPr>
            <a:normAutofit/>
          </a:bodyPr>
          <a:lstStyle/>
          <a:p>
            <a:pPr>
              <a:defRPr/>
            </a:pPr>
            <a:r>
              <a:rPr lang="en-US" sz="4800" dirty="0">
                <a:latin typeface="Arial" charset="0"/>
              </a:rPr>
              <a:t>Why NESHAP’s</a:t>
            </a:r>
          </a:p>
        </p:txBody>
      </p:sp>
      <p:sp>
        <p:nvSpPr>
          <p:cNvPr id="711684" name="Rectangle 4"/>
          <p:cNvSpPr>
            <a:spLocks noGrp="1" noChangeArrowheads="1"/>
          </p:cNvSpPr>
          <p:nvPr>
            <p:ph type="body" idx="4294967295"/>
          </p:nvPr>
        </p:nvSpPr>
        <p:spPr>
          <a:xfrm>
            <a:off x="861219" y="1531145"/>
            <a:ext cx="7772400" cy="4038600"/>
          </a:xfrm>
        </p:spPr>
        <p:txBody>
          <a:bodyPr wrap="none" lIns="19050" tIns="26988" rIns="19050" bIns="26988"/>
          <a:lstStyle/>
          <a:p>
            <a:pPr marL="0" indent="0">
              <a:lnSpc>
                <a:spcPts val="3600"/>
              </a:lnSpc>
              <a:spcBef>
                <a:spcPct val="0"/>
              </a:spcBef>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Hazardous Air Pollutants (HAPs)</a:t>
            </a:r>
          </a:p>
          <a:p>
            <a:pPr marL="0" indent="0">
              <a:lnSpc>
                <a:spcPts val="3600"/>
              </a:lnSpc>
              <a:spcBef>
                <a:spcPct val="0"/>
              </a:spcBef>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3600" dirty="0">
              <a:latin typeface="Arial" charset="0"/>
            </a:endParaRPr>
          </a:p>
          <a:p>
            <a:pPr marL="0" indent="0">
              <a:lnSpc>
                <a:spcPts val="3600"/>
              </a:lnSpc>
              <a:spcBef>
                <a:spcPct val="0"/>
              </a:spcBef>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Toxic Air Contaminants (TACs)</a:t>
            </a:r>
          </a:p>
          <a:p>
            <a:pPr marL="0" indent="0">
              <a:lnSpc>
                <a:spcPts val="3600"/>
              </a:lnSpc>
              <a:spcBef>
                <a:spcPct val="0"/>
              </a:spcBef>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3600" dirty="0">
              <a:latin typeface="Arial" charset="0"/>
            </a:endParaRPr>
          </a:p>
          <a:p>
            <a:pPr marL="0" indent="0">
              <a:lnSpc>
                <a:spcPts val="3600"/>
              </a:lnSpc>
              <a:spcBef>
                <a:spcPct val="0"/>
              </a:spcBef>
              <a:buFont typeface="Wingdings" pitchFamily="2" charset="2"/>
              <a:buChar char="Ø"/>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Chromium</a:t>
            </a:r>
          </a:p>
          <a:p>
            <a:pPr marL="0" indent="0">
              <a:lnSpc>
                <a:spcPts val="3600"/>
              </a:lnSpc>
              <a:spcBef>
                <a:spcPct val="0"/>
              </a:spcBef>
              <a:buFont typeface="Wingdings" pitchFamily="2" charset="2"/>
              <a:buChar char="Ø"/>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Cadmium</a:t>
            </a:r>
          </a:p>
          <a:p>
            <a:pPr marL="0" indent="0">
              <a:lnSpc>
                <a:spcPts val="3600"/>
              </a:lnSpc>
              <a:spcBef>
                <a:spcPct val="0"/>
              </a:spcBef>
              <a:buFont typeface="Wingdings" pitchFamily="2" charset="2"/>
              <a:buChar char="Ø"/>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Lead</a:t>
            </a:r>
          </a:p>
          <a:p>
            <a:pPr marL="0" indent="0">
              <a:lnSpc>
                <a:spcPts val="3600"/>
              </a:lnSpc>
              <a:spcBef>
                <a:spcPct val="0"/>
              </a:spcBef>
              <a:buFont typeface="Wingdings" pitchFamily="2" charset="2"/>
              <a:buChar char="Ø"/>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dirty="0">
                <a:latin typeface="Arial" charset="0"/>
              </a:rPr>
              <a:t>Manganese</a:t>
            </a:r>
          </a:p>
          <a:p>
            <a:pPr marL="0" indent="0">
              <a:lnSpc>
                <a:spcPts val="3600"/>
              </a:lnSpc>
              <a:spcBef>
                <a:spcPct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3600" b="1" dirty="0">
              <a:solidFill>
                <a:srgbClr val="FFFF00"/>
              </a:solidFill>
              <a:effectLst>
                <a:outerShdw blurRad="38100" dist="38100" dir="2700000" algn="tl">
                  <a:srgbClr val="000000"/>
                </a:outerShdw>
              </a:effectLst>
              <a:latin typeface="Arial" charset="0"/>
            </a:endParaRPr>
          </a:p>
        </p:txBody>
      </p:sp>
      <p:sp>
        <p:nvSpPr>
          <p:cNvPr id="203781" name="Rectangle 5"/>
          <p:cNvSpPr>
            <a:spLocks noChangeArrowheads="1"/>
          </p:cNvSpPr>
          <p:nvPr/>
        </p:nvSpPr>
        <p:spPr bwMode="auto">
          <a:xfrm>
            <a:off x="762000" y="3981450"/>
            <a:ext cx="822960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b="1">
              <a:solidFill>
                <a:srgbClr val="FAFD00"/>
              </a:solidFill>
              <a:latin typeface="Arial" panose="020B0604020202020204" pitchFamily="34" charset="0"/>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5"/>
          <p:cNvSpPr>
            <a:spLocks noGrp="1" noChangeArrowheads="1"/>
          </p:cNvSpPr>
          <p:nvPr>
            <p:ph type="title"/>
          </p:nvPr>
        </p:nvSpPr>
        <p:spPr>
          <a:xfrm>
            <a:off x="609600" y="457200"/>
            <a:ext cx="7086600" cy="990600"/>
          </a:xfrm>
        </p:spPr>
        <p:txBody>
          <a:bodyPr>
            <a:normAutofit/>
          </a:bodyPr>
          <a:lstStyle/>
          <a:p>
            <a:r>
              <a:rPr lang="en-US" altLang="en-US" sz="4800" dirty="0">
                <a:latin typeface="Arial" panose="020B0604020202020204" pitchFamily="34" charset="0"/>
              </a:rPr>
              <a:t>What Kinds of Coating?</a:t>
            </a:r>
          </a:p>
        </p:txBody>
      </p:sp>
      <p:sp>
        <p:nvSpPr>
          <p:cNvPr id="608262" name="Rectangle 6"/>
          <p:cNvSpPr>
            <a:spLocks noGrp="1" noChangeArrowheads="1"/>
          </p:cNvSpPr>
          <p:nvPr>
            <p:ph idx="1"/>
          </p:nvPr>
        </p:nvSpPr>
        <p:spPr>
          <a:xfrm>
            <a:off x="1511300" y="1943100"/>
            <a:ext cx="7924800" cy="3733800"/>
          </a:xfrm>
        </p:spPr>
        <p:txBody>
          <a:bodyPr>
            <a:normAutofit/>
          </a:bodyPr>
          <a:lstStyle/>
          <a:p>
            <a:pPr>
              <a:defRPr/>
            </a:pPr>
            <a:r>
              <a:rPr lang="en-US" sz="4000" dirty="0">
                <a:latin typeface="Arial" charset="0"/>
              </a:rPr>
              <a:t>Topcoat</a:t>
            </a:r>
          </a:p>
          <a:p>
            <a:pPr>
              <a:defRPr/>
            </a:pPr>
            <a:r>
              <a:rPr lang="en-US" sz="4000" dirty="0">
                <a:latin typeface="Arial" charset="0"/>
              </a:rPr>
              <a:t>Undercoat</a:t>
            </a:r>
          </a:p>
          <a:p>
            <a:pPr>
              <a:defRPr/>
            </a:pPr>
            <a:r>
              <a:rPr lang="en-US" sz="4000" dirty="0">
                <a:latin typeface="Arial" charset="0"/>
              </a:rPr>
              <a:t>Primer </a:t>
            </a:r>
          </a:p>
          <a:p>
            <a:pPr>
              <a:defRPr/>
            </a:pPr>
            <a:r>
              <a:rPr lang="en-US" sz="4000" dirty="0">
                <a:latin typeface="Arial" charset="0"/>
              </a:rPr>
              <a:t>Sealer </a:t>
            </a:r>
          </a:p>
          <a:p>
            <a:pPr>
              <a:defRPr/>
            </a:pPr>
            <a:r>
              <a:rPr lang="en-US" sz="4000" dirty="0">
                <a:latin typeface="Arial" charset="0"/>
              </a:rPr>
              <a:t>Surfacer</a:t>
            </a:r>
          </a:p>
        </p:txBody>
      </p:sp>
    </p:spTree>
  </p:cSld>
  <p:clrMapOvr>
    <a:masterClrMapping/>
  </p:clrMapOvr>
  <p:transition spd="slow"/>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6" name="Rectangle 2"/>
          <p:cNvSpPr>
            <a:spLocks noGrp="1" noChangeArrowheads="1"/>
          </p:cNvSpPr>
          <p:nvPr>
            <p:ph type="title"/>
          </p:nvPr>
        </p:nvSpPr>
        <p:spPr/>
        <p:txBody>
          <a:bodyPr>
            <a:normAutofit/>
          </a:bodyPr>
          <a:lstStyle/>
          <a:p>
            <a:pPr>
              <a:defRPr/>
            </a:pPr>
            <a:r>
              <a:rPr lang="en-US" sz="4800" dirty="0">
                <a:latin typeface="Arial" charset="0"/>
              </a:rPr>
              <a:t>NESHAPS Misc. Metal Parts</a:t>
            </a:r>
          </a:p>
        </p:txBody>
      </p:sp>
      <p:sp>
        <p:nvSpPr>
          <p:cNvPr id="656387" name="Rectangle 3"/>
          <p:cNvSpPr>
            <a:spLocks noGrp="1" noChangeArrowheads="1"/>
          </p:cNvSpPr>
          <p:nvPr>
            <p:ph idx="1"/>
          </p:nvPr>
        </p:nvSpPr>
        <p:spPr>
          <a:xfrm>
            <a:off x="1182688" y="1866900"/>
            <a:ext cx="7924800" cy="3733800"/>
          </a:xfrm>
        </p:spPr>
        <p:txBody>
          <a:bodyPr/>
          <a:lstStyle/>
          <a:p>
            <a:pPr>
              <a:lnSpc>
                <a:spcPct val="80000"/>
              </a:lnSpc>
              <a:defRPr/>
            </a:pPr>
            <a:r>
              <a:rPr lang="en-US" sz="2800" dirty="0">
                <a:latin typeface="Arial" charset="0"/>
              </a:rPr>
              <a:t>A Major Source If More than 10 tons per year of any </a:t>
            </a:r>
            <a:r>
              <a:rPr lang="en-US" sz="2800" u="sng" dirty="0">
                <a:latin typeface="Arial" charset="0"/>
              </a:rPr>
              <a:t>ONE</a:t>
            </a:r>
            <a:r>
              <a:rPr lang="en-US" sz="2800" dirty="0">
                <a:latin typeface="Arial" charset="0"/>
              </a:rPr>
              <a:t> Hazardous Air Pollutant or 25 tpy or more of any </a:t>
            </a:r>
            <a:r>
              <a:rPr lang="en-US" sz="2800" u="sng" dirty="0">
                <a:latin typeface="Arial" charset="0"/>
              </a:rPr>
              <a:t>COMBINED</a:t>
            </a:r>
            <a:r>
              <a:rPr lang="en-US" sz="2800" dirty="0">
                <a:latin typeface="Arial" charset="0"/>
              </a:rPr>
              <a:t> HAPs </a:t>
            </a:r>
          </a:p>
          <a:p>
            <a:pPr>
              <a:lnSpc>
                <a:spcPct val="80000"/>
              </a:lnSpc>
              <a:buFontTx/>
              <a:buNone/>
              <a:defRPr/>
            </a:pPr>
            <a:endParaRPr lang="en-US" sz="2800" dirty="0">
              <a:latin typeface="Arial" charset="0"/>
            </a:endParaRPr>
          </a:p>
          <a:p>
            <a:pPr>
              <a:lnSpc>
                <a:spcPct val="80000"/>
              </a:lnSpc>
              <a:defRPr/>
            </a:pPr>
            <a:r>
              <a:rPr lang="en-US" sz="2800" dirty="0">
                <a:latin typeface="Arial" charset="0"/>
              </a:rPr>
              <a:t>The Operator Will be Subject to Maximum Achievable Control Technology (MACT)</a:t>
            </a:r>
          </a:p>
          <a:p>
            <a:pPr>
              <a:lnSpc>
                <a:spcPct val="80000"/>
              </a:lnSpc>
              <a:buFontTx/>
              <a:buNone/>
              <a:defRPr/>
            </a:pPr>
            <a:endParaRPr lang="en-US" sz="2800" dirty="0">
              <a:latin typeface="Arial" charset="0"/>
            </a:endParaRPr>
          </a:p>
          <a:p>
            <a:pPr>
              <a:lnSpc>
                <a:spcPct val="80000"/>
              </a:lnSpc>
              <a:defRPr/>
            </a:pPr>
            <a:r>
              <a:rPr lang="en-US" sz="2800" dirty="0">
                <a:latin typeface="Arial" charset="0"/>
              </a:rPr>
              <a:t>40 CFR Part 63 MMMM for Misc. Metal Parts</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5" name="Rectangle 3"/>
          <p:cNvSpPr>
            <a:spLocks noGrp="1" noChangeArrowheads="1"/>
          </p:cNvSpPr>
          <p:nvPr>
            <p:ph type="title"/>
          </p:nvPr>
        </p:nvSpPr>
        <p:spPr>
          <a:xfrm>
            <a:off x="749300" y="342900"/>
            <a:ext cx="7924800" cy="990600"/>
          </a:xfrm>
        </p:spPr>
        <p:txBody>
          <a:bodyPr>
            <a:noAutofit/>
          </a:bodyPr>
          <a:lstStyle/>
          <a:p>
            <a:pPr>
              <a:defRPr/>
            </a:pPr>
            <a:r>
              <a:rPr lang="en-US" sz="4800" dirty="0">
                <a:latin typeface="Arial" charset="0"/>
              </a:rPr>
              <a:t>NESHAPS Misc. Metal Parts</a:t>
            </a:r>
          </a:p>
        </p:txBody>
      </p:sp>
      <p:sp>
        <p:nvSpPr>
          <p:cNvPr id="658436" name="Rectangle 4"/>
          <p:cNvSpPr>
            <a:spLocks noGrp="1" noChangeArrowheads="1"/>
          </p:cNvSpPr>
          <p:nvPr>
            <p:ph type="body" idx="4294967295"/>
          </p:nvPr>
        </p:nvSpPr>
        <p:spPr>
          <a:xfrm>
            <a:off x="1498600" y="2249488"/>
            <a:ext cx="7327900" cy="3579812"/>
          </a:xfrm>
        </p:spPr>
        <p:txBody>
          <a:bodyPr wrap="none" lIns="19050" tIns="26988" rIns="19050" bIns="26988">
            <a:normAutofit fontScale="25000" lnSpcReduction="20000"/>
          </a:bodyPr>
          <a:lstStyle/>
          <a:p>
            <a:pPr marL="0" indent="0">
              <a:lnSpc>
                <a:spcPts val="3600"/>
              </a:lnSpc>
              <a:spcBef>
                <a:spcPct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8000" dirty="0">
                <a:latin typeface="Arial" charset="0"/>
              </a:rPr>
              <a:t>General 						  	1.9</a:t>
            </a:r>
          </a:p>
          <a:p>
            <a:pPr marL="0" indent="0">
              <a:lnSpc>
                <a:spcPts val="3600"/>
              </a:lnSpc>
              <a:spcBef>
                <a:spcPct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8000" dirty="0">
                <a:latin typeface="Arial" charset="0"/>
              </a:rPr>
              <a:t>High Performance 					27.5</a:t>
            </a:r>
          </a:p>
          <a:p>
            <a:pPr marL="0" indent="0">
              <a:lnSpc>
                <a:spcPts val="3600"/>
              </a:lnSpc>
              <a:spcBef>
                <a:spcPct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8000" dirty="0">
                <a:latin typeface="Arial" charset="0"/>
              </a:rPr>
              <a:t>Magnet Wire					  	0.44</a:t>
            </a:r>
          </a:p>
          <a:p>
            <a:pPr marL="0" indent="0">
              <a:lnSpc>
                <a:spcPts val="3600"/>
              </a:lnSpc>
              <a:spcBef>
                <a:spcPct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8000" dirty="0">
                <a:latin typeface="Arial" charset="0"/>
              </a:rPr>
              <a:t>Rubber-to-Metal			  		6.8</a:t>
            </a:r>
          </a:p>
          <a:p>
            <a:pPr marL="0" indent="0">
              <a:lnSpc>
                <a:spcPts val="3600"/>
              </a:lnSpc>
              <a:spcBef>
                <a:spcPct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8000" dirty="0">
                <a:latin typeface="Arial" charset="0"/>
              </a:rPr>
              <a:t>Fluoropolymer 						12.4	</a:t>
            </a:r>
          </a:p>
          <a:p>
            <a:pPr marL="0" indent="0">
              <a:lnSpc>
                <a:spcPts val="3600"/>
              </a:lnSpc>
              <a:spcBef>
                <a:spcPct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8000" dirty="0">
              <a:latin typeface="Arial" charset="0"/>
            </a:endParaRPr>
          </a:p>
          <a:p>
            <a:pPr marL="0" indent="0">
              <a:lnSpc>
                <a:spcPts val="3600"/>
              </a:lnSpc>
              <a:spcBef>
                <a:spcPct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6400" dirty="0">
                <a:latin typeface="Arial" charset="0"/>
              </a:rPr>
              <a:t>*    also written in terms of kg HAP per liter of coating solids</a:t>
            </a:r>
          </a:p>
          <a:p>
            <a:pPr marL="0" indent="0">
              <a:lnSpc>
                <a:spcPts val="3600"/>
              </a:lnSpc>
              <a:spcBef>
                <a:spcPct val="0"/>
              </a:spcBef>
              <a:buFontTx/>
              <a:buNone/>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6400" dirty="0">
                <a:latin typeface="Arial" charset="0"/>
              </a:rPr>
              <a:t>	This is for new sources, existing usually have higher allowances</a:t>
            </a:r>
          </a:p>
          <a:p>
            <a:pPr>
              <a:lnSpc>
                <a:spcPts val="3600"/>
              </a:lnSpc>
              <a:spcBef>
                <a:spcPct val="0"/>
              </a:spcBef>
              <a:buFont typeface="Arial" charset="0"/>
              <a:buChar char="•"/>
              <a:tabLst>
                <a:tab pos="457200" algn="l"/>
                <a:tab pos="914400" algn="l"/>
                <a:tab pos="1371600" algn="l"/>
                <a:tab pos="1828800" algn="l"/>
                <a:tab pos="2286000" algn="l"/>
                <a:tab pos="2743200" algn="l"/>
                <a:tab pos="3200400" algn="l"/>
                <a:tab pos="3657600" algn="l"/>
                <a:tab pos="4572000" algn="l"/>
                <a:tab pos="5486400" algn="l"/>
                <a:tab pos="6400800" algn="l"/>
              </a:tabLst>
              <a:defRPr/>
            </a:pPr>
            <a:endParaRPr lang="en-US" sz="1800" b="1" dirty="0">
              <a:solidFill>
                <a:srgbClr val="FFFF00"/>
              </a:solidFill>
              <a:effectLst>
                <a:outerShdw blurRad="38100" dist="38100" dir="2700000" algn="tl">
                  <a:srgbClr val="000000"/>
                </a:outerShdw>
              </a:effectLst>
              <a:latin typeface="Arial" charset="0"/>
            </a:endParaRPr>
          </a:p>
        </p:txBody>
      </p:sp>
      <p:sp>
        <p:nvSpPr>
          <p:cNvPr id="658438" name="Text Box 6"/>
          <p:cNvSpPr txBox="1">
            <a:spLocks noChangeArrowheads="1"/>
          </p:cNvSpPr>
          <p:nvPr/>
        </p:nvSpPr>
        <p:spPr bwMode="auto">
          <a:xfrm>
            <a:off x="5778500" y="1638300"/>
            <a:ext cx="3213100" cy="461963"/>
          </a:xfrm>
          <a:prstGeom prst="rect">
            <a:avLst/>
          </a:prstGeom>
          <a:noFill/>
          <a:ln>
            <a:noFill/>
          </a:ln>
          <a:effectLst/>
        </p:spPr>
        <p:txBody>
          <a:bodyPr>
            <a:spAutoFit/>
          </a:bodyPr>
          <a:lstStyle/>
          <a:p>
            <a:pPr>
              <a:spcBef>
                <a:spcPct val="50000"/>
              </a:spcBef>
              <a:defRPr/>
            </a:pPr>
            <a:r>
              <a:rPr lang="en-US" sz="2400" u="sng" dirty="0">
                <a:latin typeface="Arial" charset="0"/>
              </a:rPr>
              <a:t>lb. HAP / gal solids*</a:t>
            </a:r>
          </a:p>
        </p:txBody>
      </p:sp>
      <p:sp>
        <p:nvSpPr>
          <p:cNvPr id="658440" name="Text Box 8"/>
          <p:cNvSpPr txBox="1">
            <a:spLocks noChangeArrowheads="1"/>
          </p:cNvSpPr>
          <p:nvPr/>
        </p:nvSpPr>
        <p:spPr bwMode="auto">
          <a:xfrm>
            <a:off x="1282700" y="1562100"/>
            <a:ext cx="3581400" cy="646331"/>
          </a:xfrm>
          <a:prstGeom prst="rect">
            <a:avLst/>
          </a:prstGeom>
          <a:noFill/>
          <a:ln>
            <a:noFill/>
          </a:ln>
          <a:effectLst/>
        </p:spPr>
        <p:txBody>
          <a:bodyPr>
            <a:spAutoFit/>
          </a:bodyPr>
          <a:lstStyle/>
          <a:p>
            <a:pPr>
              <a:spcBef>
                <a:spcPct val="50000"/>
              </a:spcBef>
              <a:defRPr/>
            </a:pPr>
            <a:r>
              <a:rPr lang="en-US" sz="3600" u="sng" dirty="0">
                <a:latin typeface="Arial" charset="0"/>
              </a:rPr>
              <a:t>Coating</a:t>
            </a:r>
          </a:p>
        </p:txBody>
      </p:sp>
    </p:spTree>
  </p:cSld>
  <p:clrMapOvr>
    <a:masterClrMapping/>
  </p:clrMapOvr>
  <p:transition spd="slow"/>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8118" name="Rectangle 6"/>
          <p:cNvSpPr>
            <a:spLocks noGrp="1" noChangeArrowheads="1"/>
          </p:cNvSpPr>
          <p:nvPr>
            <p:ph type="title"/>
          </p:nvPr>
        </p:nvSpPr>
        <p:spPr>
          <a:xfrm>
            <a:off x="749300" y="1866900"/>
            <a:ext cx="7924800" cy="990600"/>
          </a:xfrm>
        </p:spPr>
        <p:txBody>
          <a:bodyPr/>
          <a:lstStyle/>
          <a:p>
            <a:pPr>
              <a:defRPr/>
            </a:pPr>
            <a:r>
              <a:rPr lang="en-US" dirty="0">
                <a:latin typeface="Lucida Sans" pitchFamily="34" charset="0"/>
              </a:rPr>
              <a:t> 6 HHHHHH Rule Video</a:t>
            </a:r>
          </a:p>
        </p:txBody>
      </p:sp>
      <p:pic>
        <p:nvPicPr>
          <p:cNvPr id="3" name="USEPA_Jeff_Gordon.wmv">
            <a:hlinkClick r:id="" action="ppaction://media"/>
          </p:cNvPr>
          <p:cNvPicPr>
            <a:picLocks noRot="1" noChangeAspect="1" noChangeArrowheads="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2540000" y="3057525"/>
            <a:ext cx="41910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289624709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12575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019" name="Rectangle 3"/>
          <p:cNvSpPr>
            <a:spLocks noGrp="1" noChangeArrowheads="1"/>
          </p:cNvSpPr>
          <p:nvPr>
            <p:ph type="title"/>
          </p:nvPr>
        </p:nvSpPr>
        <p:spPr/>
        <p:txBody>
          <a:bodyPr>
            <a:normAutofit fontScale="90000"/>
          </a:bodyPr>
          <a:lstStyle/>
          <a:p>
            <a:pPr>
              <a:defRPr/>
            </a:pPr>
            <a:r>
              <a:rPr lang="en-US" sz="4000" dirty="0">
                <a:latin typeface="Arial" charset="0"/>
              </a:rPr>
              <a:t>NESHAPS: Paint Stripping and Misc. Surface Coating Ops at Area Sources</a:t>
            </a:r>
          </a:p>
        </p:txBody>
      </p:sp>
      <p:sp>
        <p:nvSpPr>
          <p:cNvPr id="726024" name="Rectangle 8"/>
          <p:cNvSpPr>
            <a:spLocks noGrp="1" noChangeArrowheads="1"/>
          </p:cNvSpPr>
          <p:nvPr>
            <p:ph idx="1"/>
          </p:nvPr>
        </p:nvSpPr>
        <p:spPr>
          <a:xfrm>
            <a:off x="1066800" y="1943100"/>
            <a:ext cx="7924800" cy="2705100"/>
          </a:xfrm>
        </p:spPr>
        <p:txBody>
          <a:bodyPr>
            <a:normAutofit/>
          </a:bodyPr>
          <a:lstStyle/>
          <a:p>
            <a:pPr>
              <a:defRPr/>
            </a:pPr>
            <a:r>
              <a:rPr lang="en-US" sz="2800" dirty="0">
                <a:latin typeface="Arial" charset="0"/>
              </a:rPr>
              <a:t>40 CFR 63 Subpart HHHHHH</a:t>
            </a:r>
          </a:p>
          <a:p>
            <a:pPr>
              <a:defRPr/>
            </a:pPr>
            <a:r>
              <a:rPr lang="en-US" sz="2800" dirty="0">
                <a:latin typeface="Arial" charset="0"/>
              </a:rPr>
              <a:t>Initial Notification by Jan. 10, 2010 for Existing Sources</a:t>
            </a:r>
          </a:p>
          <a:p>
            <a:pPr>
              <a:defRPr/>
            </a:pPr>
            <a:r>
              <a:rPr lang="en-US" sz="2800" dirty="0">
                <a:latin typeface="Arial" charset="0"/>
              </a:rPr>
              <a:t>Jan. 9, 2008 for New Sources</a:t>
            </a:r>
          </a:p>
          <a:p>
            <a:pPr>
              <a:defRPr/>
            </a:pPr>
            <a:r>
              <a:rPr lang="en-US" sz="2800" dirty="0">
                <a:latin typeface="Arial" charset="0"/>
              </a:rPr>
              <a:t>Exclusions (Military, labs, etc.) </a:t>
            </a:r>
          </a:p>
          <a:p>
            <a:pPr>
              <a:buFontTx/>
              <a:buNone/>
              <a:defRPr/>
            </a:pPr>
            <a:endParaRPr lang="en-US" b="1" dirty="0">
              <a:solidFill>
                <a:srgbClr val="FFFF00"/>
              </a:solidFill>
              <a:effectLst>
                <a:outerShdw blurRad="38100" dist="38100" dir="2700000" algn="tl">
                  <a:srgbClr val="000000"/>
                </a:outerShdw>
              </a:effectLst>
              <a:latin typeface="Arial" charset="0"/>
            </a:endParaRPr>
          </a:p>
          <a:p>
            <a:pPr>
              <a:buFontTx/>
              <a:buNone/>
              <a:defRPr/>
            </a:pPr>
            <a:endParaRPr lang="en-US" dirty="0">
              <a:solidFill>
                <a:srgbClr val="FFFF00"/>
              </a:solidFill>
              <a:latin typeface="Arial" charset="0"/>
            </a:endParaRPr>
          </a:p>
        </p:txBody>
      </p:sp>
      <p:sp>
        <p:nvSpPr>
          <p:cNvPr id="214021" name="Rectangle 5"/>
          <p:cNvSpPr>
            <a:spLocks noChangeArrowheads="1"/>
          </p:cNvSpPr>
          <p:nvPr/>
        </p:nvSpPr>
        <p:spPr bwMode="auto">
          <a:xfrm>
            <a:off x="762000" y="3981450"/>
            <a:ext cx="822960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b="1">
              <a:solidFill>
                <a:srgbClr val="FAFD00"/>
              </a:solidFill>
              <a:latin typeface="Arial" panose="020B0604020202020204" pitchFamily="34" charset="0"/>
            </a:endParaRPr>
          </a:p>
        </p:txBody>
      </p:sp>
    </p:spTree>
  </p:cSld>
  <p:clrMapOvr>
    <a:masterClrMapping/>
  </p:clrMapOvr>
  <p:transition spd="slow"/>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331" name="Rectangle 3"/>
          <p:cNvSpPr>
            <a:spLocks noGrp="1" noChangeArrowheads="1"/>
          </p:cNvSpPr>
          <p:nvPr>
            <p:ph type="title"/>
          </p:nvPr>
        </p:nvSpPr>
        <p:spPr/>
        <p:txBody>
          <a:bodyPr>
            <a:normAutofit/>
          </a:bodyPr>
          <a:lstStyle/>
          <a:p>
            <a:pPr>
              <a:defRPr/>
            </a:pPr>
            <a:r>
              <a:rPr lang="en-US" sz="4800" dirty="0">
                <a:latin typeface="Arial" charset="0"/>
              </a:rPr>
              <a:t>HAPS Affected</a:t>
            </a:r>
          </a:p>
        </p:txBody>
      </p:sp>
      <p:sp>
        <p:nvSpPr>
          <p:cNvPr id="739332" name="Rectangle 4"/>
          <p:cNvSpPr>
            <a:spLocks noGrp="1" noChangeArrowheads="1"/>
          </p:cNvSpPr>
          <p:nvPr>
            <p:ph idx="1"/>
          </p:nvPr>
        </p:nvSpPr>
        <p:spPr>
          <a:xfrm>
            <a:off x="1044575" y="1521620"/>
            <a:ext cx="7924800" cy="3733800"/>
          </a:xfrm>
        </p:spPr>
        <p:txBody>
          <a:bodyPr>
            <a:normAutofit/>
          </a:bodyPr>
          <a:lstStyle/>
          <a:p>
            <a:pPr>
              <a:defRPr/>
            </a:pPr>
            <a:r>
              <a:rPr lang="en-US" sz="3600" dirty="0">
                <a:latin typeface="Arial" charset="0"/>
              </a:rPr>
              <a:t>Chromium</a:t>
            </a:r>
          </a:p>
          <a:p>
            <a:pPr>
              <a:defRPr/>
            </a:pPr>
            <a:r>
              <a:rPr lang="en-US" sz="3600" dirty="0">
                <a:latin typeface="Arial" charset="0"/>
              </a:rPr>
              <a:t>Lead</a:t>
            </a:r>
          </a:p>
          <a:p>
            <a:pPr>
              <a:defRPr/>
            </a:pPr>
            <a:r>
              <a:rPr lang="en-US" sz="3600" dirty="0">
                <a:latin typeface="Arial" charset="0"/>
              </a:rPr>
              <a:t>Manganese</a:t>
            </a:r>
          </a:p>
          <a:p>
            <a:pPr>
              <a:defRPr/>
            </a:pPr>
            <a:r>
              <a:rPr lang="en-US" sz="3600" dirty="0">
                <a:latin typeface="Arial" charset="0"/>
              </a:rPr>
              <a:t>Nickel</a:t>
            </a:r>
          </a:p>
          <a:p>
            <a:pPr>
              <a:defRPr/>
            </a:pPr>
            <a:r>
              <a:rPr lang="en-US" sz="3600" dirty="0">
                <a:latin typeface="Arial" charset="0"/>
              </a:rPr>
              <a:t>Methylene Chloride</a:t>
            </a:r>
          </a:p>
        </p:txBody>
      </p:sp>
    </p:spTree>
  </p:cSld>
  <p:clrMapOvr>
    <a:masterClrMapping/>
  </p:clrMapOvr>
  <p:transition spd="slow"/>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3187" name="Rectangle 3"/>
          <p:cNvSpPr>
            <a:spLocks noGrp="1" noChangeArrowheads="1"/>
          </p:cNvSpPr>
          <p:nvPr>
            <p:ph type="title"/>
          </p:nvPr>
        </p:nvSpPr>
        <p:spPr/>
        <p:txBody>
          <a:bodyPr>
            <a:normAutofit/>
          </a:bodyPr>
          <a:lstStyle/>
          <a:p>
            <a:pPr>
              <a:defRPr/>
            </a:pPr>
            <a:r>
              <a:rPr lang="en-US" sz="4800" dirty="0">
                <a:latin typeface="Arial" charset="0"/>
              </a:rPr>
              <a:t>HHHHHH Rule Provisions</a:t>
            </a:r>
          </a:p>
        </p:txBody>
      </p:sp>
      <p:sp>
        <p:nvSpPr>
          <p:cNvPr id="218116" name="Rectangle 4"/>
          <p:cNvSpPr>
            <a:spLocks noGrp="1" noChangeArrowheads="1"/>
          </p:cNvSpPr>
          <p:nvPr>
            <p:ph idx="1"/>
          </p:nvPr>
        </p:nvSpPr>
        <p:spPr>
          <a:xfrm>
            <a:off x="604838" y="1447800"/>
            <a:ext cx="7924800" cy="3733800"/>
          </a:xfrm>
        </p:spPr>
        <p:txBody>
          <a:bodyPr/>
          <a:lstStyle/>
          <a:p>
            <a:endParaRPr lang="en-US" altLang="en-US" dirty="0">
              <a:solidFill>
                <a:srgbClr val="FFFF00"/>
              </a:solidFill>
              <a:latin typeface="Arial" panose="020B0604020202020204" pitchFamily="34" charset="0"/>
            </a:endParaRPr>
          </a:p>
          <a:p>
            <a:endParaRPr lang="en-US" altLang="en-US" dirty="0">
              <a:solidFill>
                <a:srgbClr val="FFFF00"/>
              </a:solidFill>
              <a:latin typeface="Arial" panose="020B0604020202020204" pitchFamily="34" charset="0"/>
            </a:endParaRPr>
          </a:p>
        </p:txBody>
      </p:sp>
      <p:sp>
        <p:nvSpPr>
          <p:cNvPr id="218117" name="Rectangle 5"/>
          <p:cNvSpPr>
            <a:spLocks noChangeArrowheads="1"/>
          </p:cNvSpPr>
          <p:nvPr/>
        </p:nvSpPr>
        <p:spPr bwMode="auto">
          <a:xfrm>
            <a:off x="825500" y="2628900"/>
            <a:ext cx="822960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b="1">
              <a:solidFill>
                <a:srgbClr val="FAFD00"/>
              </a:solidFill>
              <a:latin typeface="Arial" panose="020B0604020202020204" pitchFamily="34" charset="0"/>
            </a:endParaRPr>
          </a:p>
        </p:txBody>
      </p:sp>
      <p:sp>
        <p:nvSpPr>
          <p:cNvPr id="733190" name="Text Box 6"/>
          <p:cNvSpPr txBox="1">
            <a:spLocks noChangeArrowheads="1"/>
          </p:cNvSpPr>
          <p:nvPr/>
        </p:nvSpPr>
        <p:spPr bwMode="auto">
          <a:xfrm>
            <a:off x="638968" y="1447800"/>
            <a:ext cx="6858000" cy="1077218"/>
          </a:xfrm>
          <a:prstGeom prst="rect">
            <a:avLst/>
          </a:prstGeom>
          <a:noFill/>
          <a:ln>
            <a:noFill/>
          </a:ln>
          <a:effectLst/>
        </p:spPr>
        <p:txBody>
          <a:bodyPr wrap="square">
            <a:spAutoFit/>
          </a:bodyPr>
          <a:lstStyle/>
          <a:p>
            <a:pPr algn="ctr">
              <a:spcBef>
                <a:spcPct val="50000"/>
              </a:spcBef>
              <a:defRPr/>
            </a:pPr>
            <a:r>
              <a:rPr lang="en-US" sz="3200" dirty="0">
                <a:latin typeface="Arial" charset="0"/>
              </a:rPr>
              <a:t>Motor Vehicle and Misc. Surface Coatings</a:t>
            </a:r>
          </a:p>
        </p:txBody>
      </p:sp>
      <p:sp>
        <p:nvSpPr>
          <p:cNvPr id="733191" name="Rectangle 7"/>
          <p:cNvSpPr>
            <a:spLocks noChangeArrowheads="1"/>
          </p:cNvSpPr>
          <p:nvPr/>
        </p:nvSpPr>
        <p:spPr bwMode="auto">
          <a:xfrm>
            <a:off x="1027112" y="2916238"/>
            <a:ext cx="7391400" cy="2554288"/>
          </a:xfrm>
          <a:prstGeom prst="rect">
            <a:avLst/>
          </a:prstGeom>
          <a:noFill/>
          <a:ln>
            <a:noFill/>
          </a:ln>
          <a:effectLst/>
        </p:spPr>
        <p:txBody>
          <a:bodyPr>
            <a:spAutoFit/>
          </a:bodyPr>
          <a:lstStyle/>
          <a:p>
            <a:pPr>
              <a:buFontTx/>
              <a:buChar char="•"/>
              <a:defRPr/>
            </a:pPr>
            <a:r>
              <a:rPr lang="en-US" sz="3200" dirty="0">
                <a:latin typeface="Arial" charset="0"/>
              </a:rPr>
              <a:t>  Train/Certify ALL Painters</a:t>
            </a:r>
          </a:p>
          <a:p>
            <a:pPr>
              <a:buFontTx/>
              <a:buChar char="•"/>
              <a:defRPr/>
            </a:pPr>
            <a:r>
              <a:rPr lang="en-US" sz="3200" dirty="0">
                <a:latin typeface="Arial" charset="0"/>
              </a:rPr>
              <a:t>  Spray Booth Requirements</a:t>
            </a:r>
          </a:p>
          <a:p>
            <a:pPr lvl="1">
              <a:buFontTx/>
              <a:buChar char="•"/>
              <a:defRPr/>
            </a:pPr>
            <a:r>
              <a:rPr lang="en-US" sz="3200" dirty="0">
                <a:latin typeface="Arial" charset="0"/>
              </a:rPr>
              <a:t> 98% Capture Efficiency</a:t>
            </a:r>
          </a:p>
          <a:p>
            <a:pPr lvl="1">
              <a:buFontTx/>
              <a:buChar char="•"/>
              <a:defRPr/>
            </a:pPr>
            <a:r>
              <a:rPr lang="en-US" sz="3200" dirty="0">
                <a:latin typeface="Arial" charset="0"/>
              </a:rPr>
              <a:t> Enclosures - Auto Complete</a:t>
            </a:r>
          </a:p>
          <a:p>
            <a:pPr>
              <a:defRPr/>
            </a:pPr>
            <a:endParaRPr lang="en-US" sz="3200" b="1" dirty="0">
              <a:solidFill>
                <a:srgbClr val="FFFF00"/>
              </a:solidFill>
              <a:effectLst>
                <a:outerShdw blurRad="38100" dist="38100" dir="2700000" algn="tl">
                  <a:srgbClr val="000000"/>
                </a:outerShdw>
              </a:effectLst>
              <a:latin typeface="Arial" charset="0"/>
            </a:endParaRPr>
          </a:p>
        </p:txBody>
      </p:sp>
    </p:spTree>
  </p:cSld>
  <p:clrMapOvr>
    <a:masterClrMapping/>
  </p:clrMapOvr>
  <p:transition spd="slow"/>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986" name="Rectangle 2"/>
          <p:cNvSpPr>
            <a:spLocks noGrp="1" noChangeArrowheads="1"/>
          </p:cNvSpPr>
          <p:nvPr>
            <p:ph type="title" idx="4294967295"/>
          </p:nvPr>
        </p:nvSpPr>
        <p:spPr>
          <a:xfrm>
            <a:off x="749300" y="571500"/>
            <a:ext cx="6413500" cy="990600"/>
          </a:xfrm>
        </p:spPr>
        <p:txBody>
          <a:bodyPr lIns="91440" tIns="45720" rIns="91440" bIns="45720">
            <a:normAutofit/>
          </a:bodyPr>
          <a:lstStyle/>
          <a:p>
            <a:pPr eaLnBrk="1" hangingPunct="1">
              <a:defRPr/>
            </a:pPr>
            <a:r>
              <a:rPr lang="en-US" sz="4800" dirty="0">
                <a:latin typeface="Arial" charset="0"/>
              </a:rPr>
              <a:t>More on Training</a:t>
            </a:r>
          </a:p>
        </p:txBody>
      </p:sp>
      <p:sp>
        <p:nvSpPr>
          <p:cNvPr id="809987" name="Rectangle 3"/>
          <p:cNvSpPr>
            <a:spLocks noGrp="1" noChangeArrowheads="1"/>
          </p:cNvSpPr>
          <p:nvPr>
            <p:ph idx="4294967295"/>
          </p:nvPr>
        </p:nvSpPr>
        <p:spPr>
          <a:xfrm>
            <a:off x="749300" y="1851025"/>
            <a:ext cx="7594600" cy="4054475"/>
          </a:xfrm>
        </p:spPr>
        <p:txBody>
          <a:bodyPr lIns="91440" tIns="45720" rIns="91440" bIns="45720"/>
          <a:lstStyle/>
          <a:p>
            <a:pPr eaLnBrk="1" hangingPunct="1">
              <a:lnSpc>
                <a:spcPct val="80000"/>
              </a:lnSpc>
              <a:spcAft>
                <a:spcPts val="600"/>
              </a:spcAft>
              <a:defRPr/>
            </a:pPr>
            <a:r>
              <a:rPr lang="en-US" sz="2800" dirty="0">
                <a:latin typeface="Arial" charset="0"/>
              </a:rPr>
              <a:t>Painters must be certified as completing training in proper spray application of surface coatings, setup and maintenance of spray equipment</a:t>
            </a:r>
          </a:p>
          <a:p>
            <a:pPr eaLnBrk="1" hangingPunct="1">
              <a:lnSpc>
                <a:spcPct val="80000"/>
              </a:lnSpc>
              <a:spcAft>
                <a:spcPts val="600"/>
              </a:spcAft>
              <a:defRPr/>
            </a:pPr>
            <a:r>
              <a:rPr lang="en-US" sz="2800" dirty="0">
                <a:latin typeface="Arial" charset="0"/>
              </a:rPr>
              <a:t>Except students of accredited surface coating training program who are under the direct supervision of an instructor who is certified</a:t>
            </a:r>
          </a:p>
        </p:txBody>
      </p:sp>
      <p:sp>
        <p:nvSpPr>
          <p:cNvPr id="220164" name="Date Placeholder 3"/>
          <p:cNvSpPr txBox="1">
            <a:spLocks noGrp="1"/>
          </p:cNvSpPr>
          <p:nvPr/>
        </p:nvSpPr>
        <p:spPr bwMode="auto">
          <a:xfrm>
            <a:off x="463550" y="5621338"/>
            <a:ext cx="21637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1200">
              <a:latin typeface="Arial" panose="020B0604020202020204" pitchFamily="34" charset="0"/>
            </a:endParaRPr>
          </a:p>
        </p:txBody>
      </p:sp>
      <p:sp>
        <p:nvSpPr>
          <p:cNvPr id="220165" name="Slide Number Placeholder 4"/>
          <p:cNvSpPr txBox="1">
            <a:spLocks noGrp="1"/>
          </p:cNvSpPr>
          <p:nvPr/>
        </p:nvSpPr>
        <p:spPr bwMode="auto">
          <a:xfrm>
            <a:off x="6643688" y="5622925"/>
            <a:ext cx="2163762"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r" eaLnBrk="1" hangingPunct="1">
              <a:spcBef>
                <a:spcPct val="0"/>
              </a:spcBef>
              <a:buSzTx/>
              <a:buFontTx/>
              <a:buNone/>
            </a:pPr>
            <a:endParaRPr lang="en-US" altLang="en-US" sz="1200">
              <a:latin typeface="Arial Black" panose="020B0A04020102020204" pitchFamily="34" charset="0"/>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3"/>
          <p:cNvSpPr>
            <a:spLocks noGrp="1" noChangeArrowheads="1"/>
          </p:cNvSpPr>
          <p:nvPr>
            <p:ph idx="4294967295"/>
          </p:nvPr>
        </p:nvSpPr>
        <p:spPr>
          <a:xfrm>
            <a:off x="825500" y="1477963"/>
            <a:ext cx="8150225" cy="4572000"/>
          </a:xfrm>
        </p:spPr>
        <p:txBody>
          <a:bodyPr lIns="91440" tIns="45720" rIns="91440" bIns="45720"/>
          <a:lstStyle/>
          <a:p>
            <a:pPr eaLnBrk="1" hangingPunct="1">
              <a:lnSpc>
                <a:spcPct val="80000"/>
              </a:lnSpc>
              <a:defRPr/>
            </a:pPr>
            <a:r>
              <a:rPr lang="en-US" sz="2400" dirty="0">
                <a:latin typeface="Arial" charset="0"/>
              </a:rPr>
              <a:t>Training program must include:</a:t>
            </a:r>
          </a:p>
          <a:p>
            <a:pPr eaLnBrk="1" hangingPunct="1">
              <a:lnSpc>
                <a:spcPct val="80000"/>
              </a:lnSpc>
              <a:defRPr/>
            </a:pPr>
            <a:endParaRPr lang="en-US" sz="2400" dirty="0">
              <a:latin typeface="Arial" charset="0"/>
            </a:endParaRPr>
          </a:p>
          <a:p>
            <a:pPr lvl="1">
              <a:defRPr/>
            </a:pPr>
            <a:r>
              <a:rPr lang="en-US" sz="2400" dirty="0">
                <a:latin typeface="Arial" charset="0"/>
              </a:rPr>
              <a:t>Spray gun equipment selection, set up, and operation </a:t>
            </a:r>
          </a:p>
          <a:p>
            <a:pPr lvl="1">
              <a:defRPr/>
            </a:pPr>
            <a:r>
              <a:rPr lang="en-US" sz="2400" dirty="0">
                <a:latin typeface="Arial" charset="0"/>
              </a:rPr>
              <a:t>Best spray technique for different types of coatings to improve transfer efficiency and minimize overspray </a:t>
            </a:r>
          </a:p>
          <a:p>
            <a:pPr lvl="1">
              <a:defRPr/>
            </a:pPr>
            <a:r>
              <a:rPr lang="en-US" sz="2400" dirty="0">
                <a:latin typeface="Arial" charset="0"/>
              </a:rPr>
              <a:t>Routine booth and filter maintenance, filter selection and installation</a:t>
            </a:r>
          </a:p>
          <a:p>
            <a:pPr lvl="1">
              <a:defRPr/>
            </a:pPr>
            <a:r>
              <a:rPr lang="en-US" sz="2400" dirty="0">
                <a:latin typeface="Arial" charset="0"/>
              </a:rPr>
              <a:t>Compliance with requirements of the NESHAP</a:t>
            </a:r>
          </a:p>
        </p:txBody>
      </p:sp>
      <p:sp>
        <p:nvSpPr>
          <p:cNvPr id="222211" name="Date Placeholder 3"/>
          <p:cNvSpPr txBox="1">
            <a:spLocks noGrp="1"/>
          </p:cNvSpPr>
          <p:nvPr/>
        </p:nvSpPr>
        <p:spPr bwMode="auto">
          <a:xfrm>
            <a:off x="463550" y="5621338"/>
            <a:ext cx="21637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1200">
              <a:latin typeface="Arial" panose="020B0604020202020204" pitchFamily="34" charset="0"/>
            </a:endParaRPr>
          </a:p>
        </p:txBody>
      </p:sp>
      <p:sp>
        <p:nvSpPr>
          <p:cNvPr id="222212" name="Slide Number Placeholder 4"/>
          <p:cNvSpPr txBox="1">
            <a:spLocks noGrp="1"/>
          </p:cNvSpPr>
          <p:nvPr/>
        </p:nvSpPr>
        <p:spPr bwMode="auto">
          <a:xfrm>
            <a:off x="6643688" y="5622925"/>
            <a:ext cx="2163762"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r" eaLnBrk="1" hangingPunct="1">
              <a:spcBef>
                <a:spcPct val="0"/>
              </a:spcBef>
              <a:buSzTx/>
              <a:buFontTx/>
              <a:buNone/>
            </a:pPr>
            <a:endParaRPr lang="en-US" altLang="en-US" sz="1200">
              <a:latin typeface="Arial Black" panose="020B0A04020102020204" pitchFamily="34" charset="0"/>
            </a:endParaRPr>
          </a:p>
        </p:txBody>
      </p:sp>
      <p:sp>
        <p:nvSpPr>
          <p:cNvPr id="818182" name="Rectangle 2"/>
          <p:cNvSpPr>
            <a:spLocks noChangeArrowheads="1"/>
          </p:cNvSpPr>
          <p:nvPr/>
        </p:nvSpPr>
        <p:spPr bwMode="auto">
          <a:xfrm>
            <a:off x="673100" y="266700"/>
            <a:ext cx="7924800" cy="990600"/>
          </a:xfrm>
          <a:prstGeom prst="rect">
            <a:avLst/>
          </a:prstGeom>
          <a:noFill/>
          <a:ln>
            <a:noFill/>
          </a:ln>
          <a:effectLst/>
        </p:spPr>
        <p:txBody>
          <a:bodyPr anchor="ctr"/>
          <a:lstStyle/>
          <a:p>
            <a:pPr eaLnBrk="1" hangingPunct="1">
              <a:defRPr/>
            </a:pPr>
            <a:r>
              <a:rPr lang="en-US" sz="4800" dirty="0">
                <a:latin typeface="Arial" charset="0"/>
              </a:rPr>
              <a:t>More on Training</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226" name="Rectangle 2"/>
          <p:cNvSpPr>
            <a:spLocks noGrp="1" noChangeArrowheads="1"/>
          </p:cNvSpPr>
          <p:nvPr>
            <p:ph type="title" idx="4294967295"/>
          </p:nvPr>
        </p:nvSpPr>
        <p:spPr>
          <a:xfrm>
            <a:off x="825500" y="571500"/>
            <a:ext cx="7099300" cy="990600"/>
          </a:xfrm>
        </p:spPr>
        <p:txBody>
          <a:bodyPr lIns="91440" tIns="45720" rIns="91440" bIns="45720"/>
          <a:lstStyle/>
          <a:p>
            <a:pPr eaLnBrk="1" hangingPunct="1">
              <a:defRPr/>
            </a:pPr>
            <a:r>
              <a:rPr lang="en-US" sz="3600" dirty="0">
                <a:latin typeface="Arial" charset="0"/>
              </a:rPr>
              <a:t>More on Training</a:t>
            </a:r>
            <a:r>
              <a:rPr lang="en-US" sz="3600" dirty="0"/>
              <a:t> </a:t>
            </a:r>
          </a:p>
        </p:txBody>
      </p:sp>
      <p:sp>
        <p:nvSpPr>
          <p:cNvPr id="224259" name="Rectangle 3"/>
          <p:cNvSpPr>
            <a:spLocks noGrp="1" noChangeArrowheads="1"/>
          </p:cNvSpPr>
          <p:nvPr>
            <p:ph idx="4294967295"/>
          </p:nvPr>
        </p:nvSpPr>
        <p:spPr>
          <a:xfrm>
            <a:off x="463550" y="1646238"/>
            <a:ext cx="7880350" cy="3497262"/>
          </a:xfrm>
        </p:spPr>
        <p:txBody>
          <a:bodyPr lIns="91440" tIns="45720" rIns="91440" bIns="45720">
            <a:normAutofit fontScale="92500"/>
          </a:bodyPr>
          <a:lstStyle/>
          <a:p>
            <a:pPr eaLnBrk="1" hangingPunct="1">
              <a:lnSpc>
                <a:spcPct val="90000"/>
              </a:lnSpc>
              <a:spcAft>
                <a:spcPts val="600"/>
              </a:spcAft>
            </a:pPr>
            <a:r>
              <a:rPr lang="en-US" altLang="en-US" sz="2800" dirty="0">
                <a:latin typeface="Arial" panose="020B0604020202020204" pitchFamily="34" charset="0"/>
              </a:rPr>
              <a:t>Owner or operator must certify training of each person was completed</a:t>
            </a:r>
          </a:p>
          <a:p>
            <a:pPr eaLnBrk="1" hangingPunct="1">
              <a:spcAft>
                <a:spcPts val="600"/>
              </a:spcAft>
            </a:pPr>
            <a:r>
              <a:rPr lang="en-US" altLang="en-US" sz="2800" dirty="0">
                <a:latin typeface="Arial" panose="020B0604020202020204" pitchFamily="34" charset="0"/>
              </a:rPr>
              <a:t>Certification must include:</a:t>
            </a:r>
          </a:p>
          <a:p>
            <a:pPr lvl="1" eaLnBrk="1" hangingPunct="1">
              <a:lnSpc>
                <a:spcPct val="90000"/>
              </a:lnSpc>
              <a:spcAft>
                <a:spcPts val="400"/>
              </a:spcAft>
              <a:buFont typeface="Wingdings" panose="05000000000000000000" pitchFamily="2" charset="2"/>
              <a:buChar char="Ø"/>
            </a:pPr>
            <a:r>
              <a:rPr lang="en-US" altLang="en-US" sz="2400" dirty="0">
                <a:latin typeface="Arial" panose="020B0604020202020204" pitchFamily="34" charset="0"/>
              </a:rPr>
              <a:t>List of personnel who are required to be trained, with name and job description</a:t>
            </a:r>
          </a:p>
          <a:p>
            <a:pPr lvl="1" eaLnBrk="1" hangingPunct="1">
              <a:lnSpc>
                <a:spcPct val="90000"/>
              </a:lnSpc>
              <a:spcAft>
                <a:spcPts val="400"/>
              </a:spcAft>
              <a:buFont typeface="Wingdings" panose="05000000000000000000" pitchFamily="2" charset="2"/>
              <a:buChar char="Ø"/>
            </a:pPr>
            <a:r>
              <a:rPr lang="en-US" altLang="en-US" sz="2400" dirty="0">
                <a:latin typeface="Arial" panose="020B0604020202020204" pitchFamily="34" charset="0"/>
              </a:rPr>
              <a:t>Hands-on and classroom instruction, covering elements of training program at a minimum</a:t>
            </a:r>
          </a:p>
          <a:p>
            <a:pPr lvl="1" eaLnBrk="1" hangingPunct="1">
              <a:lnSpc>
                <a:spcPct val="90000"/>
              </a:lnSpc>
              <a:spcAft>
                <a:spcPts val="400"/>
              </a:spcAft>
              <a:buFont typeface="Wingdings" panose="05000000000000000000" pitchFamily="2" charset="2"/>
              <a:buChar char="Ø"/>
            </a:pPr>
            <a:r>
              <a:rPr lang="en-US" altLang="en-US" sz="2400" dirty="0">
                <a:latin typeface="Arial" panose="020B0604020202020204" pitchFamily="34" charset="0"/>
              </a:rPr>
              <a:t>Description of methods used at completion of initial or refresher training to demonstrate successful completion </a:t>
            </a:r>
          </a:p>
        </p:txBody>
      </p:sp>
      <p:sp>
        <p:nvSpPr>
          <p:cNvPr id="224260" name="Date Placeholder 3"/>
          <p:cNvSpPr txBox="1">
            <a:spLocks noGrp="1"/>
          </p:cNvSpPr>
          <p:nvPr/>
        </p:nvSpPr>
        <p:spPr bwMode="auto">
          <a:xfrm>
            <a:off x="463550" y="5621338"/>
            <a:ext cx="21637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1200">
              <a:latin typeface="Arial" panose="020B0604020202020204" pitchFamily="34" charset="0"/>
            </a:endParaRPr>
          </a:p>
        </p:txBody>
      </p:sp>
      <p:sp>
        <p:nvSpPr>
          <p:cNvPr id="224261" name="Slide Number Placeholder 4"/>
          <p:cNvSpPr txBox="1">
            <a:spLocks noGrp="1"/>
          </p:cNvSpPr>
          <p:nvPr/>
        </p:nvSpPr>
        <p:spPr bwMode="auto">
          <a:xfrm>
            <a:off x="6643688" y="5622925"/>
            <a:ext cx="2163762"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r" eaLnBrk="1" hangingPunct="1">
              <a:spcBef>
                <a:spcPct val="0"/>
              </a:spcBef>
              <a:buSzTx/>
              <a:buFontTx/>
              <a:buNone/>
            </a:pPr>
            <a:endParaRPr lang="en-US" altLang="en-US" sz="1200">
              <a:latin typeface="Arial Black" panose="020B0A04020102020204" pitchFamily="34" charset="0"/>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7938" name="Rectangle 2"/>
          <p:cNvSpPr>
            <a:spLocks noGrp="1" noChangeArrowheads="1"/>
          </p:cNvSpPr>
          <p:nvPr>
            <p:ph type="title" idx="4294967295"/>
          </p:nvPr>
        </p:nvSpPr>
        <p:spPr>
          <a:xfrm>
            <a:off x="825500" y="571500"/>
            <a:ext cx="7099300" cy="990600"/>
          </a:xfrm>
        </p:spPr>
        <p:txBody>
          <a:bodyPr lIns="91440" tIns="45720" rIns="91440" bIns="45720">
            <a:normAutofit/>
          </a:bodyPr>
          <a:lstStyle/>
          <a:p>
            <a:pPr eaLnBrk="1" hangingPunct="1">
              <a:defRPr/>
            </a:pPr>
            <a:r>
              <a:rPr lang="en-US" sz="4800" dirty="0">
                <a:latin typeface="Arial" charset="0"/>
              </a:rPr>
              <a:t>More on Booths</a:t>
            </a:r>
          </a:p>
        </p:txBody>
      </p:sp>
      <p:sp>
        <p:nvSpPr>
          <p:cNvPr id="807939" name="Rectangle 3"/>
          <p:cNvSpPr>
            <a:spLocks noGrp="1" noChangeArrowheads="1"/>
          </p:cNvSpPr>
          <p:nvPr>
            <p:ph idx="4294967295"/>
          </p:nvPr>
        </p:nvSpPr>
        <p:spPr>
          <a:xfrm>
            <a:off x="1206500" y="1790700"/>
            <a:ext cx="6718300" cy="4038600"/>
          </a:xfrm>
        </p:spPr>
        <p:txBody>
          <a:bodyPr lIns="91440" tIns="45720" rIns="91440" bIns="45720"/>
          <a:lstStyle/>
          <a:p>
            <a:pPr eaLnBrk="1" hangingPunct="1">
              <a:spcAft>
                <a:spcPts val="600"/>
              </a:spcAft>
              <a:buClr>
                <a:schemeClr val="tx1"/>
              </a:buClr>
              <a:defRPr/>
            </a:pPr>
            <a:r>
              <a:rPr lang="en-US" dirty="0">
                <a:solidFill>
                  <a:srgbClr val="FFFF00"/>
                </a:solidFill>
                <a:effectLst>
                  <a:outerShdw blurRad="38100" dist="38100" dir="2700000" algn="tl">
                    <a:srgbClr val="000000"/>
                  </a:outerShdw>
                </a:effectLst>
                <a:latin typeface="Lucida Sans" pitchFamily="34" charset="0"/>
              </a:rPr>
              <a:t> </a:t>
            </a:r>
            <a:r>
              <a:rPr lang="en-US" sz="2000" dirty="0">
                <a:latin typeface="Arial" charset="0"/>
              </a:rPr>
              <a:t>Spray Booths and Prep Stations</a:t>
            </a:r>
          </a:p>
          <a:p>
            <a:pPr lvl="1" eaLnBrk="1" hangingPunct="1">
              <a:lnSpc>
                <a:spcPct val="80000"/>
              </a:lnSpc>
              <a:spcAft>
                <a:spcPts val="400"/>
              </a:spcAft>
              <a:buClr>
                <a:schemeClr val="tx1"/>
              </a:buClr>
              <a:defRPr/>
            </a:pPr>
            <a:r>
              <a:rPr lang="en-US" sz="2000" dirty="0">
                <a:latin typeface="Arial" charset="0"/>
              </a:rPr>
              <a:t>Booths and prep stations for complete motor vehicles or mobile equipment must</a:t>
            </a:r>
          </a:p>
          <a:p>
            <a:pPr lvl="2" eaLnBrk="1" hangingPunct="1">
              <a:lnSpc>
                <a:spcPct val="80000"/>
              </a:lnSpc>
              <a:spcAft>
                <a:spcPts val="400"/>
              </a:spcAft>
              <a:buClr>
                <a:schemeClr val="tx1"/>
              </a:buClr>
              <a:defRPr/>
            </a:pPr>
            <a:r>
              <a:rPr lang="en-US" sz="2000" dirty="0">
                <a:latin typeface="Arial" charset="0"/>
              </a:rPr>
              <a:t>Have full roof and four walls or side curtains, and operate at negative pressure;</a:t>
            </a:r>
          </a:p>
          <a:p>
            <a:pPr marL="1257300" lvl="2" indent="-342900" eaLnBrk="1" hangingPunct="1">
              <a:lnSpc>
                <a:spcPct val="80000"/>
              </a:lnSpc>
              <a:spcAft>
                <a:spcPts val="400"/>
              </a:spcAft>
              <a:buClr>
                <a:schemeClr val="tx1"/>
              </a:buClr>
              <a:defRPr/>
            </a:pPr>
            <a:r>
              <a:rPr lang="en-US" sz="2000" dirty="0">
                <a:latin typeface="Arial" charset="0"/>
              </a:rPr>
              <a:t>OR</a:t>
            </a:r>
          </a:p>
          <a:p>
            <a:pPr lvl="2" eaLnBrk="1" hangingPunct="1">
              <a:lnSpc>
                <a:spcPct val="80000"/>
              </a:lnSpc>
              <a:spcAft>
                <a:spcPts val="400"/>
              </a:spcAft>
              <a:buClr>
                <a:schemeClr val="tx1"/>
              </a:buClr>
              <a:defRPr/>
            </a:pPr>
            <a:r>
              <a:rPr lang="en-US" sz="2000" dirty="0">
                <a:latin typeface="Arial" charset="0"/>
              </a:rPr>
              <a:t>If sealed doors/openings + automatic pressure balancing system, booth operated at up to, but no more than, 0.05 inches w.c.g. positive pressure</a:t>
            </a:r>
          </a:p>
        </p:txBody>
      </p:sp>
      <p:sp>
        <p:nvSpPr>
          <p:cNvPr id="226308" name="Date Placeholder 3"/>
          <p:cNvSpPr txBox="1">
            <a:spLocks noGrp="1"/>
          </p:cNvSpPr>
          <p:nvPr/>
        </p:nvSpPr>
        <p:spPr bwMode="auto">
          <a:xfrm>
            <a:off x="463550" y="5621338"/>
            <a:ext cx="21637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1200">
              <a:latin typeface="Arial" panose="020B0604020202020204" pitchFamily="34" charset="0"/>
            </a:endParaRPr>
          </a:p>
        </p:txBody>
      </p:sp>
      <p:sp>
        <p:nvSpPr>
          <p:cNvPr id="226309" name="Slide Number Placeholder 4"/>
          <p:cNvSpPr txBox="1">
            <a:spLocks noGrp="1"/>
          </p:cNvSpPr>
          <p:nvPr/>
        </p:nvSpPr>
        <p:spPr bwMode="auto">
          <a:xfrm>
            <a:off x="6643688" y="5622925"/>
            <a:ext cx="2163762"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r" eaLnBrk="1" hangingPunct="1">
              <a:spcBef>
                <a:spcPct val="0"/>
              </a:spcBef>
              <a:buSzTx/>
              <a:buFontTx/>
              <a:buNone/>
            </a:pPr>
            <a:endParaRPr lang="en-US" altLang="en-US" sz="1200">
              <a:latin typeface="Arial Black" panose="020B0A040201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29f62856-1543-49d4-a736-4569d363f533" ContentTypeId="0x0101"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cord xmlns="4ffa91fb-a0ff-4ac5-b2db-65c790d184a4">Shared</Record>
    <Language xmlns="http://schemas.microsoft.com/sharepoint/v3">English</Language>
    <Document_x0020_Creation_x0020_Date xmlns="4ffa91fb-a0ff-4ac5-b2db-65c790d184a4">2021-01-05T18:17:46+00:00</Document_x0020_Creation_x0020_Date>
    <_Source xmlns="http://schemas.microsoft.com/sharepoint/v3/fields" xsi:nil="tru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ights xmlns="4ffa91fb-a0ff-4ac5-b2db-65c790d184a4" xsi:nil="true"/>
    <e3f09c3df709400db2417a7161762d62 xmlns="22d004a6-2f8d-4a75-9f1d-859e2ae55add">
      <Terms xmlns="http://schemas.microsoft.com/office/infopath/2007/PartnerControls"/>
    </e3f09c3df709400db2417a7161762d62>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xsi:nil="true"/>
    <MediaLengthInSeconds xmlns="7ca2beb3-1377-461b-b2b4-dd4dfd030764"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B8D1AE864022FC4AB1940C9ACBC18425" ma:contentTypeVersion="20" ma:contentTypeDescription="Create a new document." ma:contentTypeScope="" ma:versionID="fc16c270a854805f7b545c01d6de302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7ca2beb3-1377-461b-b2b4-dd4dfd030764" xmlns:ns6="22d004a6-2f8d-4a75-9f1d-859e2ae55add" targetNamespace="http://schemas.microsoft.com/office/2006/metadata/properties" ma:root="true" ma:fieldsID="55e449a29e3913a89cb3df03a1da45aa" ns1:_="" ns2:_="" ns3:_="" ns4:_="" ns5:_="" ns6:_="">
    <xsd:import namespace="http://schemas.microsoft.com/sharepoint/v3"/>
    <xsd:import namespace="4ffa91fb-a0ff-4ac5-b2db-65c790d184a4"/>
    <xsd:import namespace="http://schemas.microsoft.com/sharepoint.v3"/>
    <xsd:import namespace="http://schemas.microsoft.com/sharepoint/v3/fields"/>
    <xsd:import namespace="7ca2beb3-1377-461b-b2b4-dd4dfd030764"/>
    <xsd:import namespace="22d004a6-2f8d-4a75-9f1d-859e2ae55add"/>
    <xsd:element name="properties">
      <xsd:complexType>
        <xsd:sequence>
          <xsd:element name="documentManagement">
            <xsd:complexType>
              <xsd:all>
                <xsd:element ref="ns2:Document_x0020_Creation_x0020_Date" minOccurs="0"/>
                <xsd:element ref="ns2:Creator" minOccurs="0"/>
                <xsd:element ref="ns2:EPA_x0020_Office" minOccurs="0"/>
                <xsd:element ref="ns2:Record"/>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5:MediaLengthInSeconds" minOccurs="0"/>
                <xsd:element ref="ns5:MediaServiceDateTaken" minOccurs="0"/>
                <xsd:element ref="ns6:SharedWithUsers" minOccurs="0"/>
                <xsd:element ref="ns6:SharedWithDetails" minOccurs="0"/>
                <xsd:element ref="ns5:MediaServiceObjectDetectorVersions" minOccurs="0"/>
                <xsd:element ref="ns5:MediaServiceGenerationTime" minOccurs="0"/>
                <xsd:element ref="ns5:MediaServiceEventHashCode" minOccurs="0"/>
                <xsd:element ref="ns6:e3f09c3df709400db2417a7161762d62"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description="" ma:hidden="true" ma:list="{54f485cd-92c0-4abe-a378-745fe4335b12}" ma:internalName="TaxCatchAllLabel" ma:readOnly="true" ma:showField="CatchAllDataLabel" ma:web="22d004a6-2f8d-4a75-9f1d-859e2ae55ad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description="" ma:hidden="true" ma:list="{54f485cd-92c0-4abe-a378-745fe4335b12}" ma:internalName="TaxCatchAll" ma:showField="CatchAllData" ma:web="22d004a6-2f8d-4a75-9f1d-859e2ae55ad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ca2beb3-1377-461b-b2b4-dd4dfd030764"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LengthInSeconds" ma:index="30" nillable="true" ma:displayName="MediaLengthInSeconds" ma:hidden="true" ma:internalName="MediaLengthInSeconds" ma:readOnly="true">
      <xsd:simpleType>
        <xsd:restriction base="dms:Unknown"/>
      </xsd:simpleType>
    </xsd:element>
    <xsd:element name="MediaServiceDateTaken" ma:index="31" nillable="true" ma:displayName="MediaServiceDateTaken" ma:hidden="true" ma:internalName="MediaServiceDateTaken" ma:readOnly="true">
      <xsd:simpleType>
        <xsd:restriction base="dms:Text"/>
      </xsd:simpleType>
    </xsd:element>
    <xsd:element name="MediaServiceObjectDetectorVersions" ma:index="34" nillable="true" ma:displayName="MediaServiceObjectDetectorVersions" ma:hidden="true" ma:indexed="true" ma:internalName="MediaServiceObjectDetectorVersions" ma:readOnly="true">
      <xsd:simpleType>
        <xsd:restriction base="dms:Text"/>
      </xsd:simpleType>
    </xsd:element>
    <xsd:element name="MediaServiceGenerationTime" ma:index="35" nillable="true" ma:displayName="MediaServiceGenerationTime" ma:hidden="true" ma:internalName="MediaServiceGenerationTime" ma:readOnly="true">
      <xsd:simpleType>
        <xsd:restriction base="dms:Text"/>
      </xsd:simpleType>
    </xsd:element>
    <xsd:element name="MediaServiceEventHashCode" ma:index="36" nillable="true" ma:displayName="MediaServiceEventHashCode" ma:hidden="true" ma:internalName="MediaServiceEventHashCode" ma:readOnly="true">
      <xsd:simpleType>
        <xsd:restriction base="dms:Text"/>
      </xsd:simpleType>
    </xsd:element>
    <xsd:element name="MediaServiceSearchProperties" ma:index="3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2d004a6-2f8d-4a75-9f1d-859e2ae55add" elementFormDefault="qualified">
    <xsd:import namespace="http://schemas.microsoft.com/office/2006/documentManagement/types"/>
    <xsd:import namespace="http://schemas.microsoft.com/office/infopath/2007/PartnerControls"/>
    <xsd:element name="SharedWithUsers" ma:index="3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3" nillable="true" ma:displayName="Shared With Details" ma:internalName="SharedWithDetails" ma:readOnly="true">
      <xsd:simpleType>
        <xsd:restriction base="dms:Note">
          <xsd:maxLength value="255"/>
        </xsd:restriction>
      </xsd:simpleType>
    </xsd:element>
    <xsd:element name="e3f09c3df709400db2417a7161762d62" ma:index="37" nillable="true" ma:taxonomy="true" ma:internalName="e3f09c3df709400db2417a7161762d62" ma:taxonomyFieldName="EPA_x0020_Subject" ma:displayName="EPA Subject" ma:readOnly="false" ma:default="" ma:fieldId="{e3f09c3d-f709-400d-b241-7a7161762d62}" ma:taxonomyMulti="true" ma:sspId="29f62856-1543-49d4-a736-4569d363f533" ma:termSetId="7a3d4ae0-7e62-45a2-a406-c6a8a6a8eee3"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1FE24ED-ADC8-4483-A8B6-473FD9568E3E}">
  <ds:schemaRefs>
    <ds:schemaRef ds:uri="Microsoft.SharePoint.Taxonomy.ContentTypeSync"/>
  </ds:schemaRefs>
</ds:datastoreItem>
</file>

<file path=customXml/itemProps2.xml><?xml version="1.0" encoding="utf-8"?>
<ds:datastoreItem xmlns:ds="http://schemas.openxmlformats.org/officeDocument/2006/customXml" ds:itemID="{90EACE19-7DDD-4FFB-94B1-2DE59AF847CA}">
  <ds:schemaRefs>
    <ds:schemaRef ds:uri="http://schemas.microsoft.com/sharepoint/v3/contenttype/forms"/>
  </ds:schemaRefs>
</ds:datastoreItem>
</file>

<file path=customXml/itemProps3.xml><?xml version="1.0" encoding="utf-8"?>
<ds:datastoreItem xmlns:ds="http://schemas.openxmlformats.org/officeDocument/2006/customXml" ds:itemID="{AADA3057-7A16-4A21-A7F7-E5BACEF2416E}">
  <ds:schemaRefs>
    <ds:schemaRef ds:uri="http://purl.org/dc/terms/"/>
    <ds:schemaRef ds:uri="http://purl.org/dc/dcmitype/"/>
    <ds:schemaRef ds:uri="22d004a6-2f8d-4a75-9f1d-859e2ae55add"/>
    <ds:schemaRef ds:uri="4ffa91fb-a0ff-4ac5-b2db-65c790d184a4"/>
    <ds:schemaRef ds:uri="http://schemas.microsoft.com/office/infopath/2007/PartnerControls"/>
    <ds:schemaRef ds:uri="http://schemas.microsoft.com/office/2006/metadata/properties"/>
    <ds:schemaRef ds:uri="http://schemas.openxmlformats.org/package/2006/metadata/core-properties"/>
    <ds:schemaRef ds:uri="http://purl.org/dc/elements/1.1/"/>
    <ds:schemaRef ds:uri="7ca2beb3-1377-461b-b2b4-dd4dfd030764"/>
    <ds:schemaRef ds:uri="http://schemas.microsoft.com/office/2006/documentManagement/types"/>
    <ds:schemaRef ds:uri="http://schemas.microsoft.com/sharepoint/v3/fields"/>
    <ds:schemaRef ds:uri="http://schemas.microsoft.com/sharepoint.v3"/>
    <ds:schemaRef ds:uri="http://schemas.microsoft.com/sharepoint/v3"/>
    <ds:schemaRef ds:uri="http://www.w3.org/XML/1998/namespace"/>
  </ds:schemaRefs>
</ds:datastoreItem>
</file>

<file path=customXml/itemProps4.xml><?xml version="1.0" encoding="utf-8"?>
<ds:datastoreItem xmlns:ds="http://schemas.openxmlformats.org/officeDocument/2006/customXml" ds:itemID="{39F3C16A-80FB-4E53-BEC7-17CD70F01C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7ca2beb3-1377-461b-b2b4-dd4dfd030764"/>
    <ds:schemaRef ds:uri="22d004a6-2f8d-4a75-9f1d-859e2ae55ad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3266</TotalTime>
  <Pages>74</Pages>
  <Words>2714</Words>
  <Application>Microsoft Office PowerPoint</Application>
  <PresentationFormat>Custom</PresentationFormat>
  <Paragraphs>587</Paragraphs>
  <Slides>136</Slides>
  <Notes>136</Notes>
  <HiddenSlides>0</HiddenSlides>
  <MMClips>6</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136</vt:i4>
      </vt:variant>
    </vt:vector>
  </HeadingPairs>
  <TitlesOfParts>
    <vt:vector size="146" baseType="lpstr">
      <vt:lpstr>Aptos</vt:lpstr>
      <vt:lpstr>Aptos Display</vt:lpstr>
      <vt:lpstr>Arial</vt:lpstr>
      <vt:lpstr>Arial Black</vt:lpstr>
      <vt:lpstr>Lucida Sans</vt:lpstr>
      <vt:lpstr>Times New Roman</vt:lpstr>
      <vt:lpstr>Wingdings</vt:lpstr>
      <vt:lpstr>Office Theme</vt:lpstr>
      <vt:lpstr>CorelDRAW</vt:lpstr>
      <vt:lpstr>Chart</vt:lpstr>
      <vt:lpstr>PowerPoint Presentation</vt:lpstr>
      <vt:lpstr>Course Overview</vt:lpstr>
      <vt:lpstr>Why Are We Here?</vt:lpstr>
      <vt:lpstr>PowerPoint Presentation</vt:lpstr>
      <vt:lpstr>Coating Market Segments</vt:lpstr>
      <vt:lpstr>Comparison of Automotive vs. Metal Parts</vt:lpstr>
      <vt:lpstr>What Are Metal Parts? </vt:lpstr>
      <vt:lpstr>What is a Coating?</vt:lpstr>
      <vt:lpstr>What Kinds of Coating?</vt:lpstr>
      <vt:lpstr>PowerPoint Presentation</vt:lpstr>
      <vt:lpstr>A Coating System</vt:lpstr>
      <vt:lpstr>REFINISHING</vt:lpstr>
      <vt:lpstr>Refinish Coating Manufacturers</vt:lpstr>
      <vt:lpstr>Special Features of Auto Refinishing</vt:lpstr>
      <vt:lpstr>PowerPoint Presentation</vt:lpstr>
      <vt:lpstr>Color Matching</vt:lpstr>
      <vt:lpstr>What’s in a Coating?</vt:lpstr>
      <vt:lpstr>BINDER</vt:lpstr>
      <vt:lpstr>Common Binders</vt:lpstr>
      <vt:lpstr>PIGMENTS</vt:lpstr>
      <vt:lpstr>SOLVENTS, DILUENTS AND THINNERS</vt:lpstr>
      <vt:lpstr>PowerPoint Presentation</vt:lpstr>
      <vt:lpstr>PowerPoint Presentation</vt:lpstr>
      <vt:lpstr>PowerPoint Presentation</vt:lpstr>
      <vt:lpstr>PowerPoint Presentation</vt:lpstr>
      <vt:lpstr>ADDITIVES</vt:lpstr>
      <vt:lpstr>Poll Questions 1 &amp; 2</vt:lpstr>
      <vt:lpstr>VOC Control Strategies for Coatings</vt:lpstr>
      <vt:lpstr>Rule Provisions: Automotive Refinishing and Metal Parts</vt:lpstr>
      <vt:lpstr>Coating Type Formulations</vt:lpstr>
      <vt:lpstr>Exempt Solvents*</vt:lpstr>
      <vt:lpstr>Waterborne Coatings</vt:lpstr>
      <vt:lpstr>Difficulties for Waterborne Metallic Topcoats</vt:lpstr>
      <vt:lpstr>Water as a Diluent</vt:lpstr>
      <vt:lpstr>Co-Solvent (aka coupling agent)</vt:lpstr>
      <vt:lpstr>Powder Coatings</vt:lpstr>
      <vt:lpstr> Transfer Efficiency (T.E.) </vt:lpstr>
      <vt:lpstr>Transfer Efficiency Variables </vt:lpstr>
      <vt:lpstr>Transfer Efficiency Variables</vt:lpstr>
      <vt:lpstr>PowerPoint Presentation</vt:lpstr>
      <vt:lpstr>HVLP Transfer Efficiency Saves $$</vt:lpstr>
      <vt:lpstr>Air Spray Video</vt:lpstr>
      <vt:lpstr>HVLP? DeVilbiss Gun</vt:lpstr>
      <vt:lpstr>PowerPoint Presentation</vt:lpstr>
      <vt:lpstr>HVLP Caps</vt:lpstr>
      <vt:lpstr>PowerPoint Presentation</vt:lpstr>
      <vt:lpstr>PowerPoint Presentation</vt:lpstr>
      <vt:lpstr>PowerPoint Presentation</vt:lpstr>
      <vt:lpstr>HVLP Gun Manufacturers</vt:lpstr>
      <vt:lpstr>Spray Gun Feed Options</vt:lpstr>
      <vt:lpstr>PowerPoint Presentation</vt:lpstr>
      <vt:lpstr>Electrostatic Spray Video</vt:lpstr>
      <vt:lpstr>Powder Coating Gun</vt:lpstr>
      <vt:lpstr>Powder Coatings Video</vt:lpstr>
      <vt:lpstr>Powder Coated Products</vt:lpstr>
      <vt:lpstr>Poll Questions 3 &amp; 4</vt:lpstr>
      <vt:lpstr>Coating Steps and Points of  Emission </vt:lpstr>
      <vt:lpstr>Points of VOC Emission</vt:lpstr>
      <vt:lpstr>Surface Preparation</vt:lpstr>
      <vt:lpstr>Surface Preparation</vt:lpstr>
      <vt:lpstr>VOC Emissions Automotive</vt:lpstr>
      <vt:lpstr>Curing</vt:lpstr>
      <vt:lpstr>Curing and Coating Types</vt:lpstr>
      <vt:lpstr>More on Curing - Lacquer</vt:lpstr>
      <vt:lpstr>More on Curing - Enamel</vt:lpstr>
      <vt:lpstr>Curing Methods</vt:lpstr>
      <vt:lpstr>Curing Times</vt:lpstr>
      <vt:lpstr>Curing Types (cont.) Thermoset/Thermocure</vt:lpstr>
      <vt:lpstr>Curing Types (cont.) Thermoplastic</vt:lpstr>
      <vt:lpstr>Oven Cured Temps</vt:lpstr>
      <vt:lpstr>Automotive Ops Are Special</vt:lpstr>
      <vt:lpstr>PowerPoint Presentation</vt:lpstr>
      <vt:lpstr>Poll Questions 5 &amp; 6</vt:lpstr>
      <vt:lpstr>Control Alternative </vt:lpstr>
      <vt:lpstr>PowerPoint Presentation</vt:lpstr>
      <vt:lpstr>Booth Design</vt:lpstr>
      <vt:lpstr>Down Draft Spray Booth</vt:lpstr>
      <vt:lpstr>Water Wash Spray Booth</vt:lpstr>
      <vt:lpstr>PowerPoint Presentation</vt:lpstr>
      <vt:lpstr>Baghouse for Powder Coater</vt:lpstr>
      <vt:lpstr>REMEMBER Booth is for PM Only  NOT VOC’s</vt:lpstr>
      <vt:lpstr>VOC Control Equipment</vt:lpstr>
      <vt:lpstr>Catalytic Oxidizer</vt:lpstr>
      <vt:lpstr>Regenerative TO - RTO</vt:lpstr>
      <vt:lpstr>Poll Questions 7 &amp; 8</vt:lpstr>
      <vt:lpstr>MACT Case Study Video</vt:lpstr>
      <vt:lpstr>Applicable Rules</vt:lpstr>
      <vt:lpstr>PowerPoint Presentation</vt:lpstr>
      <vt:lpstr>Why NESHAP’s</vt:lpstr>
      <vt:lpstr>NESHAPS Misc. Metal Parts</vt:lpstr>
      <vt:lpstr>NESHAPS Misc. Metal Parts</vt:lpstr>
      <vt:lpstr> 6 HHHHHH Rule Video</vt:lpstr>
      <vt:lpstr>NESHAPS: Paint Stripping and Misc. Surface Coating Ops at Area Sources</vt:lpstr>
      <vt:lpstr>HAPS Affected</vt:lpstr>
      <vt:lpstr>HHHHHH Rule Provisions</vt:lpstr>
      <vt:lpstr>More on Training</vt:lpstr>
      <vt:lpstr>PowerPoint Presentation</vt:lpstr>
      <vt:lpstr>More on Training </vt:lpstr>
      <vt:lpstr>More on Booths</vt:lpstr>
      <vt:lpstr>More on Booths</vt:lpstr>
      <vt:lpstr>Recordkeeping</vt:lpstr>
      <vt:lpstr>Possible SIP Automotive Req’ts</vt:lpstr>
      <vt:lpstr>Possible SIP Automotive Requirements</vt:lpstr>
      <vt:lpstr>Possible SIP Automotive Req’ts</vt:lpstr>
      <vt:lpstr>Poll Questions 9 &amp; 10</vt:lpstr>
      <vt:lpstr> Inspections</vt:lpstr>
      <vt:lpstr>PowerPoint Presentation</vt:lpstr>
      <vt:lpstr>Inspection Video </vt:lpstr>
      <vt:lpstr>PowerPoint Presentation</vt:lpstr>
      <vt:lpstr>Open Containers?</vt:lpstr>
      <vt:lpstr>Good Housekeeping?</vt:lpstr>
      <vt:lpstr>Speaking of Rags</vt:lpstr>
      <vt:lpstr>Booth Inspection</vt:lpstr>
      <vt:lpstr> Booth Inspection</vt:lpstr>
      <vt:lpstr>Violation?</vt:lpstr>
      <vt:lpstr>Inspection</vt:lpstr>
      <vt:lpstr>Inside the Mixing Room</vt:lpstr>
      <vt:lpstr>PowerPoint Presentation</vt:lpstr>
      <vt:lpstr>Inspection</vt:lpstr>
      <vt:lpstr>Solvents</vt:lpstr>
      <vt:lpstr>PowerPoint Presentation</vt:lpstr>
      <vt:lpstr>PowerPoint Presentation</vt:lpstr>
      <vt:lpstr>PowerPoint Presentation</vt:lpstr>
      <vt:lpstr>How The Gun Cleaner Works</vt:lpstr>
      <vt:lpstr>Alternative Cleaning Solutions</vt:lpstr>
      <vt:lpstr>Recordkeeping Review</vt:lpstr>
      <vt:lpstr>Time for Calculations</vt:lpstr>
      <vt:lpstr>PowerPoint Presentation</vt:lpstr>
      <vt:lpstr>Time for Calculations</vt:lpstr>
      <vt:lpstr>PowerPoint Presentation</vt:lpstr>
      <vt:lpstr>PowerPoint Presentation</vt:lpstr>
      <vt:lpstr>A Real World Application</vt:lpstr>
      <vt:lpstr>Time for Calculations</vt:lpstr>
      <vt:lpstr>Time for Calculations</vt:lpstr>
      <vt:lpstr>Websites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AUTOMOTIVE REFINISHING</dc:title>
  <dc:subject>Lesson Plan</dc:subject>
  <dc:creator>Compliance</dc:creator>
  <cp:lastModifiedBy>Jeffrey Gabler</cp:lastModifiedBy>
  <cp:revision>443</cp:revision>
  <cp:lastPrinted>2021-01-05T23:09:05Z</cp:lastPrinted>
  <dcterms:created xsi:type="dcterms:W3CDTF">1997-10-07T16:32:36Z</dcterms:created>
  <dcterms:modified xsi:type="dcterms:W3CDTF">2025-09-12T19:01:42Z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0x010100B8D1AE864022FC4AB1940C9ACBC18425</vt:lpwstr>
  </property>
  <property fmtid="{D5CDD505-2E9C-101B-9397-08002B2CF9AE}" pid="3" name="TaxKeyword">
    <vt:lpwstr/>
  </property>
  <property fmtid="{D5CDD505-2E9C-101B-9397-08002B2CF9AE}" pid="4" name="EPA Subject">
    <vt:lpwstr/>
  </property>
  <property fmtid="{D5CDD505-2E9C-101B-9397-08002B2CF9AE}" pid="5" name="Document Type">
    <vt:lpwstr/>
  </property>
  <property fmtid="{D5CDD505-2E9C-101B-9397-08002B2CF9AE}" pid="6" name="Order">
    <vt:lpwstr>2969900.00000000</vt:lpwstr>
  </property>
  <property fmtid="{D5CDD505-2E9C-101B-9397-08002B2CF9AE}" pid="7" name="xd_ProgID">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y fmtid="{D5CDD505-2E9C-101B-9397-08002B2CF9AE}" pid="12" name="_ExtendedDescription">
    <vt:lpwstr/>
  </property>
  <property fmtid="{D5CDD505-2E9C-101B-9397-08002B2CF9AE}" pid="13" name="TriggerFlowInfo">
    <vt:lpwstr/>
  </property>
  <property fmtid="{D5CDD505-2E9C-101B-9397-08002B2CF9AE}" pid="14" name="xd_Signature">
    <vt:lpwstr/>
  </property>
</Properties>
</file>