
<file path=[Content_Types].xml><?xml version="1.0" encoding="utf-8"?>
<Types xmlns="http://schemas.openxmlformats.org/package/2006/content-types">
  <Default Extension="bin" ContentType="application/vnd.openxmlformats-officedocument.oleObject"/>
  <Default Extension="emf" ContentType="image/x-emf"/>
  <Default Extension="gif" ContentType="image/gif"/>
  <Default Extension="jpeg" ContentType="image/jpeg"/>
  <Default Extension="png" ContentType="image/png"/>
  <Default Extension="rels" ContentType="application/vnd.openxmlformats-package.relationships+xml"/>
  <Default Extension="wav" ContentType="audio/x-wav"/>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notesSlides/notesSlide160.xml" ContentType="application/vnd.openxmlformats-officedocument.presentationml.notesSlide+xml"/>
  <Override PartName="/ppt/notesSlides/notesSlide161.xml" ContentType="application/vnd.openxmlformats-officedocument.presentationml.notesSlide+xml"/>
  <Override PartName="/ppt/notesSlides/notesSlide162.xml" ContentType="application/vnd.openxmlformats-officedocument.presentationml.notesSlide+xml"/>
  <Override PartName="/ppt/notesSlides/notesSlide163.xml" ContentType="application/vnd.openxmlformats-officedocument.presentationml.notesSlide+xml"/>
  <Override PartName="/ppt/notesSlides/notesSlide164.xml" ContentType="application/vnd.openxmlformats-officedocument.presentationml.notesSlide+xml"/>
  <Override PartName="/ppt/notesSlides/notesSlide165.xml" ContentType="application/vnd.openxmlformats-officedocument.presentationml.notesSlide+xml"/>
  <Override PartName="/ppt/notesSlides/notesSlide166.xml" ContentType="application/vnd.openxmlformats-officedocument.presentationml.notesSlide+xml"/>
  <Override PartName="/ppt/notesSlides/notesSlide167.xml" ContentType="application/vnd.openxmlformats-officedocument.presentationml.notesSlide+xml"/>
  <Override PartName="/ppt/notesSlides/notesSlide168.xml" ContentType="application/vnd.openxmlformats-officedocument.presentationml.notesSlide+xml"/>
  <Override PartName="/ppt/notesSlides/notesSlide169.xml" ContentType="application/vnd.openxmlformats-officedocument.presentationml.notesSlide+xml"/>
  <Override PartName="/ppt/notesSlides/notesSlide170.xml" ContentType="application/vnd.openxmlformats-officedocument.presentationml.notesSlide+xml"/>
  <Override PartName="/ppt/notesSlides/notesSlide171.xml" ContentType="application/vnd.openxmlformats-officedocument.presentationml.notesSlide+xml"/>
  <Override PartName="/ppt/notesSlides/notesSlide172.xml" ContentType="application/vnd.openxmlformats-officedocument.presentationml.notesSlide+xml"/>
  <Override PartName="/ppt/notesSlides/notesSlide173.xml" ContentType="application/vnd.openxmlformats-officedocument.presentationml.notesSlide+xml"/>
  <Override PartName="/ppt/notesSlides/notesSlide174.xml" ContentType="application/vnd.openxmlformats-officedocument.presentationml.notesSlide+xml"/>
  <Override PartName="/ppt/notesSlides/notesSlide175.xml" ContentType="application/vnd.openxmlformats-officedocument.presentationml.notesSlide+xml"/>
  <Override PartName="/ppt/notesSlides/notesSlide176.xml" ContentType="application/vnd.openxmlformats-officedocument.presentationml.notesSlide+xml"/>
  <Override PartName="/ppt/notesSlides/notesSlide177.xml" ContentType="application/vnd.openxmlformats-officedocument.presentationml.notesSlide+xml"/>
  <Override PartName="/ppt/notesSlides/notesSlide178.xml" ContentType="application/vnd.openxmlformats-officedocument.presentationml.notesSlide+xml"/>
  <Override PartName="/ppt/notesSlides/notesSlide179.xml" ContentType="application/vnd.openxmlformats-officedocument.presentationml.notesSlide+xml"/>
  <Override PartName="/ppt/notesSlides/notesSlide180.xml" ContentType="application/vnd.openxmlformats-officedocument.presentationml.notesSlide+xml"/>
  <Override PartName="/ppt/notesSlides/notesSlide181.xml" ContentType="application/vnd.openxmlformats-officedocument.presentationml.notesSlide+xml"/>
  <Override PartName="/ppt/notesSlides/notesSlide182.xml" ContentType="application/vnd.openxmlformats-officedocument.presentationml.notesSlide+xml"/>
  <Override PartName="/ppt/notesSlides/notesSlide183.xml" ContentType="application/vnd.openxmlformats-officedocument.presentationml.notesSlide+xml"/>
  <Override PartName="/ppt/notesSlides/notesSlide184.xml" ContentType="application/vnd.openxmlformats-officedocument.presentationml.notesSlide+xml"/>
  <Override PartName="/ppt/notesSlides/notesSlide185.xml" ContentType="application/vnd.openxmlformats-officedocument.presentationml.notesSlide+xml"/>
  <Override PartName="/ppt/notesSlides/notesSlide186.xml" ContentType="application/vnd.openxmlformats-officedocument.presentationml.notesSlide+xml"/>
  <Override PartName="/ppt/notesSlides/notesSlide187.xml" ContentType="application/vnd.openxmlformats-officedocument.presentationml.notesSlide+xml"/>
  <Override PartName="/ppt/notesSlides/notesSlide188.xml" ContentType="application/vnd.openxmlformats-officedocument.presentationml.notesSlide+xml"/>
  <Override PartName="/ppt/notesSlides/notesSlide189.xml" ContentType="application/vnd.openxmlformats-officedocument.presentationml.notesSlide+xml"/>
  <Override PartName="/ppt/notesSlides/notesSlide190.xml" ContentType="application/vnd.openxmlformats-officedocument.presentationml.notesSlide+xml"/>
  <Override PartName="/ppt/notesSlides/notesSlide191.xml" ContentType="application/vnd.openxmlformats-officedocument.presentationml.notesSlide+xml"/>
  <Override PartName="/ppt/notesSlides/notesSlide192.xml" ContentType="application/vnd.openxmlformats-officedocument.presentationml.notesSlide+xml"/>
  <Override PartName="/ppt/notesSlides/notesSlide193.xml" ContentType="application/vnd.openxmlformats-officedocument.presentationml.notesSlide+xml"/>
  <Override PartName="/ppt/notesSlides/notesSlide194.xml" ContentType="application/vnd.openxmlformats-officedocument.presentationml.notesSlide+xml"/>
  <Override PartName="/ppt/notesSlides/notesSlide195.xml" ContentType="application/vnd.openxmlformats-officedocument.presentationml.notesSlide+xml"/>
  <Override PartName="/ppt/notesSlides/notesSlide196.xml" ContentType="application/vnd.openxmlformats-officedocument.presentationml.notesSlide+xml"/>
  <Override PartName="/ppt/notesSlides/notesSlide197.xml" ContentType="application/vnd.openxmlformats-officedocument.presentationml.notesSlide+xml"/>
  <Override PartName="/ppt/notesSlides/notesSlide198.xml" ContentType="application/vnd.openxmlformats-officedocument.presentationml.notesSlide+xml"/>
  <Override PartName="/ppt/notesSlides/notesSlide19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p:sldMasterIdLst>
    <p:sldMasterId id="2147483660" r:id="rId5"/>
  </p:sldMasterIdLst>
  <p:notesMasterIdLst>
    <p:notesMasterId r:id="rId205"/>
  </p:notesMasterIdLst>
  <p:handoutMasterIdLst>
    <p:handoutMasterId r:id="rId206"/>
  </p:handoutMasterIdLst>
  <p:sldIdLst>
    <p:sldId id="387" r:id="rId6"/>
    <p:sldId id="646" r:id="rId7"/>
    <p:sldId id="645" r:id="rId8"/>
    <p:sldId id="390" r:id="rId9"/>
    <p:sldId id="444" r:id="rId10"/>
    <p:sldId id="391" r:id="rId11"/>
    <p:sldId id="392" r:id="rId12"/>
    <p:sldId id="393" r:id="rId13"/>
    <p:sldId id="404" r:id="rId14"/>
    <p:sldId id="400" r:id="rId15"/>
    <p:sldId id="572" r:id="rId16"/>
    <p:sldId id="405" r:id="rId17"/>
    <p:sldId id="406" r:id="rId18"/>
    <p:sldId id="407" r:id="rId19"/>
    <p:sldId id="622" r:id="rId20"/>
    <p:sldId id="411" r:id="rId21"/>
    <p:sldId id="416" r:id="rId22"/>
    <p:sldId id="408" r:id="rId23"/>
    <p:sldId id="417" r:id="rId24"/>
    <p:sldId id="409" r:id="rId25"/>
    <p:sldId id="445" r:id="rId26"/>
    <p:sldId id="412" r:id="rId27"/>
    <p:sldId id="414" r:id="rId28"/>
    <p:sldId id="427" r:id="rId29"/>
    <p:sldId id="431" r:id="rId30"/>
    <p:sldId id="428" r:id="rId31"/>
    <p:sldId id="418" r:id="rId32"/>
    <p:sldId id="432" r:id="rId33"/>
    <p:sldId id="419" r:id="rId34"/>
    <p:sldId id="573" r:id="rId35"/>
    <p:sldId id="453" r:id="rId36"/>
    <p:sldId id="454" r:id="rId37"/>
    <p:sldId id="574" r:id="rId38"/>
    <p:sldId id="420" r:id="rId39"/>
    <p:sldId id="452" r:id="rId40"/>
    <p:sldId id="600" r:id="rId41"/>
    <p:sldId id="601" r:id="rId42"/>
    <p:sldId id="446" r:id="rId43"/>
    <p:sldId id="447" r:id="rId44"/>
    <p:sldId id="451" r:id="rId45"/>
    <p:sldId id="450" r:id="rId46"/>
    <p:sldId id="561" r:id="rId47"/>
    <p:sldId id="449" r:id="rId48"/>
    <p:sldId id="426" r:id="rId49"/>
    <p:sldId id="623" r:id="rId50"/>
    <p:sldId id="448" r:id="rId51"/>
    <p:sldId id="424" r:id="rId52"/>
    <p:sldId id="455" r:id="rId53"/>
    <p:sldId id="487" r:id="rId54"/>
    <p:sldId id="456" r:id="rId55"/>
    <p:sldId id="482" r:id="rId56"/>
    <p:sldId id="576" r:id="rId57"/>
    <p:sldId id="401" r:id="rId58"/>
    <p:sldId id="402" r:id="rId59"/>
    <p:sldId id="403" r:id="rId60"/>
    <p:sldId id="457" r:id="rId61"/>
    <p:sldId id="562" r:id="rId62"/>
    <p:sldId id="485" r:id="rId63"/>
    <p:sldId id="435" r:id="rId64"/>
    <p:sldId id="484" r:id="rId65"/>
    <p:sldId id="458" r:id="rId66"/>
    <p:sldId id="624" r:id="rId67"/>
    <p:sldId id="459" r:id="rId68"/>
    <p:sldId id="621" r:id="rId69"/>
    <p:sldId id="466" r:id="rId70"/>
    <p:sldId id="467" r:id="rId71"/>
    <p:sldId id="589" r:id="rId72"/>
    <p:sldId id="468" r:id="rId73"/>
    <p:sldId id="469" r:id="rId74"/>
    <p:sldId id="460" r:id="rId75"/>
    <p:sldId id="474" r:id="rId76"/>
    <p:sldId id="473" r:id="rId77"/>
    <p:sldId id="472" r:id="rId78"/>
    <p:sldId id="564" r:id="rId79"/>
    <p:sldId id="476" r:id="rId80"/>
    <p:sldId id="478" r:id="rId81"/>
    <p:sldId id="461" r:id="rId82"/>
    <p:sldId id="475" r:id="rId83"/>
    <p:sldId id="470" r:id="rId84"/>
    <p:sldId id="471" r:id="rId85"/>
    <p:sldId id="567" r:id="rId86"/>
    <p:sldId id="479" r:id="rId87"/>
    <p:sldId id="480" r:id="rId88"/>
    <p:sldId id="477" r:id="rId89"/>
    <p:sldId id="481" r:id="rId90"/>
    <p:sldId id="580" r:id="rId91"/>
    <p:sldId id="575" r:id="rId92"/>
    <p:sldId id="462" r:id="rId93"/>
    <p:sldId id="626" r:id="rId94"/>
    <p:sldId id="530" r:id="rId95"/>
    <p:sldId id="531" r:id="rId96"/>
    <p:sldId id="625" r:id="rId97"/>
    <p:sldId id="613" r:id="rId98"/>
    <p:sldId id="504" r:id="rId99"/>
    <p:sldId id="614" r:id="rId100"/>
    <p:sldId id="463" r:id="rId101"/>
    <p:sldId id="635" r:id="rId102"/>
    <p:sldId id="636" r:id="rId103"/>
    <p:sldId id="634" r:id="rId104"/>
    <p:sldId id="627" r:id="rId105"/>
    <p:sldId id="612" r:id="rId106"/>
    <p:sldId id="581" r:id="rId107"/>
    <p:sldId id="264" r:id="rId108"/>
    <p:sldId id="306" r:id="rId109"/>
    <p:sldId id="488" r:id="rId110"/>
    <p:sldId id="628" r:id="rId111"/>
    <p:sldId id="584" r:id="rId112"/>
    <p:sldId id="483" r:id="rId113"/>
    <p:sldId id="534" r:id="rId114"/>
    <p:sldId id="536" r:id="rId115"/>
    <p:sldId id="537" r:id="rId116"/>
    <p:sldId id="538" r:id="rId117"/>
    <p:sldId id="539" r:id="rId118"/>
    <p:sldId id="535" r:id="rId119"/>
    <p:sldId id="541" r:id="rId120"/>
    <p:sldId id="542" r:id="rId121"/>
    <p:sldId id="543" r:id="rId122"/>
    <p:sldId id="544" r:id="rId123"/>
    <p:sldId id="545" r:id="rId124"/>
    <p:sldId id="546" r:id="rId125"/>
    <p:sldId id="603" r:id="rId126"/>
    <p:sldId id="592" r:id="rId127"/>
    <p:sldId id="596" r:id="rId128"/>
    <p:sldId id="604" r:id="rId129"/>
    <p:sldId id="605" r:id="rId130"/>
    <p:sldId id="606" r:id="rId131"/>
    <p:sldId id="608" r:id="rId132"/>
    <p:sldId id="502" r:id="rId133"/>
    <p:sldId id="640" r:id="rId134"/>
    <p:sldId id="307" r:id="rId135"/>
    <p:sldId id="490" r:id="rId136"/>
    <p:sldId id="620" r:id="rId137"/>
    <p:sldId id="381" r:id="rId138"/>
    <p:sldId id="629" r:id="rId139"/>
    <p:sldId id="566" r:id="rId140"/>
    <p:sldId id="350" r:id="rId141"/>
    <p:sldId id="559" r:id="rId142"/>
    <p:sldId id="630" r:id="rId143"/>
    <p:sldId id="609" r:id="rId144"/>
    <p:sldId id="314" r:id="rId145"/>
    <p:sldId id="316" r:id="rId146"/>
    <p:sldId id="318" r:id="rId147"/>
    <p:sldId id="649" r:id="rId148"/>
    <p:sldId id="610" r:id="rId149"/>
    <p:sldId id="325" r:id="rId150"/>
    <p:sldId id="320" r:id="rId151"/>
    <p:sldId id="493" r:id="rId152"/>
    <p:sldId id="494" r:id="rId153"/>
    <p:sldId id="495" r:id="rId154"/>
    <p:sldId id="585" r:id="rId155"/>
    <p:sldId id="352" r:id="rId156"/>
    <p:sldId id="521" r:id="rId157"/>
    <p:sldId id="330" r:id="rId158"/>
    <p:sldId id="497" r:id="rId159"/>
    <p:sldId id="637" r:id="rId160"/>
    <p:sldId id="638" r:id="rId161"/>
    <p:sldId id="345" r:id="rId162"/>
    <p:sldId id="547" r:id="rId163"/>
    <p:sldId id="548" r:id="rId164"/>
    <p:sldId id="586" r:id="rId165"/>
    <p:sldId id="505" r:id="rId166"/>
    <p:sldId id="442" r:id="rId167"/>
    <p:sldId id="501" r:id="rId168"/>
    <p:sldId id="443" r:id="rId169"/>
    <p:sldId id="619" r:id="rId170"/>
    <p:sldId id="500" r:id="rId171"/>
    <p:sldId id="499" r:id="rId172"/>
    <p:sldId id="515" r:id="rId173"/>
    <p:sldId id="631" r:id="rId174"/>
    <p:sldId id="639" r:id="rId175"/>
    <p:sldId id="517" r:id="rId176"/>
    <p:sldId id="648" r:id="rId177"/>
    <p:sldId id="526" r:id="rId178"/>
    <p:sldId id="513" r:id="rId179"/>
    <p:sldId id="514" r:id="rId180"/>
    <p:sldId id="398" r:id="rId181"/>
    <p:sldId id="511" r:id="rId182"/>
    <p:sldId id="375" r:id="rId183"/>
    <p:sldId id="512" r:id="rId184"/>
    <p:sldId id="647" r:id="rId185"/>
    <p:sldId id="522" r:id="rId186"/>
    <p:sldId id="524" r:id="rId187"/>
    <p:sldId id="525" r:id="rId188"/>
    <p:sldId id="643" r:id="rId189"/>
    <p:sldId id="507" r:id="rId190"/>
    <p:sldId id="508" r:id="rId191"/>
    <p:sldId id="509" r:id="rId192"/>
    <p:sldId id="550" r:id="rId193"/>
    <p:sldId id="549" r:id="rId194"/>
    <p:sldId id="551" r:id="rId195"/>
    <p:sldId id="553" r:id="rId196"/>
    <p:sldId id="598" r:id="rId197"/>
    <p:sldId id="510" r:id="rId198"/>
    <p:sldId id="557" r:id="rId199"/>
    <p:sldId id="554" r:id="rId200"/>
    <p:sldId id="555" r:id="rId201"/>
    <p:sldId id="556" r:id="rId202"/>
    <p:sldId id="397" r:id="rId203"/>
    <p:sldId id="642" r:id="rId204"/>
  </p:sldIdLst>
  <p:sldSz cx="9144000" cy="6858000" type="screen4x3"/>
  <p:notesSz cx="7315200" cy="9601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023" userDrawn="1">
          <p15:clr>
            <a:srgbClr val="A4A3A4"/>
          </p15:clr>
        </p15:guide>
        <p15:guide id="2" pos="2304"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00000"/>
    <a:srgbClr val="FF9900"/>
    <a:srgbClr val="33CCCC"/>
    <a:srgbClr val="0000FF"/>
    <a:srgbClr val="336699"/>
    <a:srgbClr val="CC0000"/>
    <a:srgbClr val="009900"/>
    <a:srgbClr val="D6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BE31B96-597B-43C9-8E39-1F10E985B4A1}" v="612" dt="2025-09-12T17:23:58.90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5" d="100"/>
          <a:sy n="75" d="100"/>
        </p:scale>
        <p:origin x="1594" y="43"/>
      </p:cViewPr>
      <p:guideLst>
        <p:guide orient="horz" pos="2160"/>
        <p:guide pos="2880"/>
      </p:guideLst>
    </p:cSldViewPr>
  </p:slideViewPr>
  <p:notesTextViewPr>
    <p:cViewPr>
      <p:scale>
        <a:sx n="1" d="1"/>
        <a:sy n="1" d="1"/>
      </p:scale>
      <p:origin x="0" y="0"/>
    </p:cViewPr>
  </p:notesTextViewPr>
  <p:notesViewPr>
    <p:cSldViewPr snapToGrid="0">
      <p:cViewPr>
        <p:scale>
          <a:sx n="1" d="2"/>
          <a:sy n="1" d="2"/>
        </p:scale>
        <p:origin x="0" y="0"/>
      </p:cViewPr>
      <p:guideLst>
        <p:guide orient="horz" pos="3023"/>
        <p:guide pos="2304"/>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2.xml"/><Relationship Id="rId21" Type="http://schemas.openxmlformats.org/officeDocument/2006/relationships/slide" Target="slides/slide16.xml"/><Relationship Id="rId42" Type="http://schemas.openxmlformats.org/officeDocument/2006/relationships/slide" Target="slides/slide37.xml"/><Relationship Id="rId63" Type="http://schemas.openxmlformats.org/officeDocument/2006/relationships/slide" Target="slides/slide58.xml"/><Relationship Id="rId84" Type="http://schemas.openxmlformats.org/officeDocument/2006/relationships/slide" Target="slides/slide79.xml"/><Relationship Id="rId138" Type="http://schemas.openxmlformats.org/officeDocument/2006/relationships/slide" Target="slides/slide133.xml"/><Relationship Id="rId159" Type="http://schemas.openxmlformats.org/officeDocument/2006/relationships/slide" Target="slides/slide154.xml"/><Relationship Id="rId170" Type="http://schemas.openxmlformats.org/officeDocument/2006/relationships/slide" Target="slides/slide165.xml"/><Relationship Id="rId191" Type="http://schemas.openxmlformats.org/officeDocument/2006/relationships/slide" Target="slides/slide186.xml"/><Relationship Id="rId205" Type="http://schemas.openxmlformats.org/officeDocument/2006/relationships/notesMaster" Target="notesMasters/notesMaster1.xml"/><Relationship Id="rId107" Type="http://schemas.openxmlformats.org/officeDocument/2006/relationships/slide" Target="slides/slide102.xml"/><Relationship Id="rId11" Type="http://schemas.openxmlformats.org/officeDocument/2006/relationships/slide" Target="slides/slide6.xml"/><Relationship Id="rId32" Type="http://schemas.openxmlformats.org/officeDocument/2006/relationships/slide" Target="slides/slide27.xml"/><Relationship Id="rId53" Type="http://schemas.openxmlformats.org/officeDocument/2006/relationships/slide" Target="slides/slide48.xml"/><Relationship Id="rId74" Type="http://schemas.openxmlformats.org/officeDocument/2006/relationships/slide" Target="slides/slide69.xml"/><Relationship Id="rId128" Type="http://schemas.openxmlformats.org/officeDocument/2006/relationships/slide" Target="slides/slide123.xml"/><Relationship Id="rId149" Type="http://schemas.openxmlformats.org/officeDocument/2006/relationships/slide" Target="slides/slide144.xml"/><Relationship Id="rId5" Type="http://schemas.openxmlformats.org/officeDocument/2006/relationships/slideMaster" Target="slideMasters/slideMaster1.xml"/><Relationship Id="rId95" Type="http://schemas.openxmlformats.org/officeDocument/2006/relationships/slide" Target="slides/slide90.xml"/><Relationship Id="rId160" Type="http://schemas.openxmlformats.org/officeDocument/2006/relationships/slide" Target="slides/slide155.xml"/><Relationship Id="rId181" Type="http://schemas.openxmlformats.org/officeDocument/2006/relationships/slide" Target="slides/slide176.xml"/><Relationship Id="rId22" Type="http://schemas.openxmlformats.org/officeDocument/2006/relationships/slide" Target="slides/slide17.xml"/><Relationship Id="rId43" Type="http://schemas.openxmlformats.org/officeDocument/2006/relationships/slide" Target="slides/slide38.xml"/><Relationship Id="rId64" Type="http://schemas.openxmlformats.org/officeDocument/2006/relationships/slide" Target="slides/slide59.xml"/><Relationship Id="rId118" Type="http://schemas.openxmlformats.org/officeDocument/2006/relationships/slide" Target="slides/slide113.xml"/><Relationship Id="rId139" Type="http://schemas.openxmlformats.org/officeDocument/2006/relationships/slide" Target="slides/slide134.xml"/><Relationship Id="rId85" Type="http://schemas.openxmlformats.org/officeDocument/2006/relationships/slide" Target="slides/slide80.xml"/><Relationship Id="rId150" Type="http://schemas.openxmlformats.org/officeDocument/2006/relationships/slide" Target="slides/slide145.xml"/><Relationship Id="rId171" Type="http://schemas.openxmlformats.org/officeDocument/2006/relationships/slide" Target="slides/slide166.xml"/><Relationship Id="rId192" Type="http://schemas.openxmlformats.org/officeDocument/2006/relationships/slide" Target="slides/slide187.xml"/><Relationship Id="rId206" Type="http://schemas.openxmlformats.org/officeDocument/2006/relationships/handoutMaster" Target="handoutMasters/handoutMaster1.xml"/><Relationship Id="rId12" Type="http://schemas.openxmlformats.org/officeDocument/2006/relationships/slide" Target="slides/slide7.xml"/><Relationship Id="rId33" Type="http://schemas.openxmlformats.org/officeDocument/2006/relationships/slide" Target="slides/slide28.xml"/><Relationship Id="rId108" Type="http://schemas.openxmlformats.org/officeDocument/2006/relationships/slide" Target="slides/slide103.xml"/><Relationship Id="rId129" Type="http://schemas.openxmlformats.org/officeDocument/2006/relationships/slide" Target="slides/slide124.xml"/><Relationship Id="rId54" Type="http://schemas.openxmlformats.org/officeDocument/2006/relationships/slide" Target="slides/slide49.xml"/><Relationship Id="rId75" Type="http://schemas.openxmlformats.org/officeDocument/2006/relationships/slide" Target="slides/slide70.xml"/><Relationship Id="rId96" Type="http://schemas.openxmlformats.org/officeDocument/2006/relationships/slide" Target="slides/slide91.xml"/><Relationship Id="rId140" Type="http://schemas.openxmlformats.org/officeDocument/2006/relationships/slide" Target="slides/slide135.xml"/><Relationship Id="rId161" Type="http://schemas.openxmlformats.org/officeDocument/2006/relationships/slide" Target="slides/slide156.xml"/><Relationship Id="rId182" Type="http://schemas.openxmlformats.org/officeDocument/2006/relationships/slide" Target="slides/slide177.xml"/><Relationship Id="rId6" Type="http://schemas.openxmlformats.org/officeDocument/2006/relationships/slide" Target="slides/slide1.xml"/><Relationship Id="rId23" Type="http://schemas.openxmlformats.org/officeDocument/2006/relationships/slide" Target="slides/slide18.xml"/><Relationship Id="rId119" Type="http://schemas.openxmlformats.org/officeDocument/2006/relationships/slide" Target="slides/slide114.xml"/><Relationship Id="rId44" Type="http://schemas.openxmlformats.org/officeDocument/2006/relationships/slide" Target="slides/slide39.xml"/><Relationship Id="rId65" Type="http://schemas.openxmlformats.org/officeDocument/2006/relationships/slide" Target="slides/slide60.xml"/><Relationship Id="rId86" Type="http://schemas.openxmlformats.org/officeDocument/2006/relationships/slide" Target="slides/slide81.xml"/><Relationship Id="rId130" Type="http://schemas.openxmlformats.org/officeDocument/2006/relationships/slide" Target="slides/slide125.xml"/><Relationship Id="rId151" Type="http://schemas.openxmlformats.org/officeDocument/2006/relationships/slide" Target="slides/slide146.xml"/><Relationship Id="rId172" Type="http://schemas.openxmlformats.org/officeDocument/2006/relationships/slide" Target="slides/slide167.xml"/><Relationship Id="rId193" Type="http://schemas.openxmlformats.org/officeDocument/2006/relationships/slide" Target="slides/slide188.xml"/><Relationship Id="rId207" Type="http://schemas.openxmlformats.org/officeDocument/2006/relationships/presProps" Target="presProps.xml"/><Relationship Id="rId13" Type="http://schemas.openxmlformats.org/officeDocument/2006/relationships/slide" Target="slides/slide8.xml"/><Relationship Id="rId109" Type="http://schemas.openxmlformats.org/officeDocument/2006/relationships/slide" Target="slides/slide104.xml"/><Relationship Id="rId34" Type="http://schemas.openxmlformats.org/officeDocument/2006/relationships/slide" Target="slides/slide29.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20" Type="http://schemas.openxmlformats.org/officeDocument/2006/relationships/slide" Target="slides/slide115.xml"/><Relationship Id="rId141" Type="http://schemas.openxmlformats.org/officeDocument/2006/relationships/slide" Target="slides/slide136.xml"/><Relationship Id="rId7" Type="http://schemas.openxmlformats.org/officeDocument/2006/relationships/slide" Target="slides/slide2.xml"/><Relationship Id="rId162" Type="http://schemas.openxmlformats.org/officeDocument/2006/relationships/slide" Target="slides/slide157.xml"/><Relationship Id="rId183" Type="http://schemas.openxmlformats.org/officeDocument/2006/relationships/slide" Target="slides/slide178.xml"/><Relationship Id="rId24" Type="http://schemas.openxmlformats.org/officeDocument/2006/relationships/slide" Target="slides/slide19.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110" Type="http://schemas.openxmlformats.org/officeDocument/2006/relationships/slide" Target="slides/slide105.xml"/><Relationship Id="rId131" Type="http://schemas.openxmlformats.org/officeDocument/2006/relationships/slide" Target="slides/slide126.xml"/><Relationship Id="rId61" Type="http://schemas.openxmlformats.org/officeDocument/2006/relationships/slide" Target="slides/slide56.xml"/><Relationship Id="rId82" Type="http://schemas.openxmlformats.org/officeDocument/2006/relationships/slide" Target="slides/slide77.xml"/><Relationship Id="rId152" Type="http://schemas.openxmlformats.org/officeDocument/2006/relationships/slide" Target="slides/slide147.xml"/><Relationship Id="rId173" Type="http://schemas.openxmlformats.org/officeDocument/2006/relationships/slide" Target="slides/slide168.xml"/><Relationship Id="rId194" Type="http://schemas.openxmlformats.org/officeDocument/2006/relationships/slide" Target="slides/slide189.xml"/><Relationship Id="rId199" Type="http://schemas.openxmlformats.org/officeDocument/2006/relationships/slide" Target="slides/slide194.xml"/><Relationship Id="rId203" Type="http://schemas.openxmlformats.org/officeDocument/2006/relationships/slide" Target="slides/slide198.xml"/><Relationship Id="rId208" Type="http://schemas.openxmlformats.org/officeDocument/2006/relationships/viewProps" Target="viewProps.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100" Type="http://schemas.openxmlformats.org/officeDocument/2006/relationships/slide" Target="slides/slide95.xml"/><Relationship Id="rId105" Type="http://schemas.openxmlformats.org/officeDocument/2006/relationships/slide" Target="slides/slide100.xml"/><Relationship Id="rId126" Type="http://schemas.openxmlformats.org/officeDocument/2006/relationships/slide" Target="slides/slide121.xml"/><Relationship Id="rId147" Type="http://schemas.openxmlformats.org/officeDocument/2006/relationships/slide" Target="slides/slide142.xml"/><Relationship Id="rId168" Type="http://schemas.openxmlformats.org/officeDocument/2006/relationships/slide" Target="slides/slide163.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slide" Target="slides/slide88.xml"/><Relationship Id="rId98" Type="http://schemas.openxmlformats.org/officeDocument/2006/relationships/slide" Target="slides/slide93.xml"/><Relationship Id="rId121" Type="http://schemas.openxmlformats.org/officeDocument/2006/relationships/slide" Target="slides/slide116.xml"/><Relationship Id="rId142" Type="http://schemas.openxmlformats.org/officeDocument/2006/relationships/slide" Target="slides/slide137.xml"/><Relationship Id="rId163" Type="http://schemas.openxmlformats.org/officeDocument/2006/relationships/slide" Target="slides/slide158.xml"/><Relationship Id="rId184" Type="http://schemas.openxmlformats.org/officeDocument/2006/relationships/slide" Target="slides/slide179.xml"/><Relationship Id="rId189" Type="http://schemas.openxmlformats.org/officeDocument/2006/relationships/slide" Target="slides/slide184.xml"/><Relationship Id="rId3" Type="http://schemas.openxmlformats.org/officeDocument/2006/relationships/customXml" Target="../customXml/item3.xml"/><Relationship Id="rId25" Type="http://schemas.openxmlformats.org/officeDocument/2006/relationships/slide" Target="slides/slide20.xml"/><Relationship Id="rId46" Type="http://schemas.openxmlformats.org/officeDocument/2006/relationships/slide" Target="slides/slide41.xml"/><Relationship Id="rId67" Type="http://schemas.openxmlformats.org/officeDocument/2006/relationships/slide" Target="slides/slide62.xml"/><Relationship Id="rId116" Type="http://schemas.openxmlformats.org/officeDocument/2006/relationships/slide" Target="slides/slide111.xml"/><Relationship Id="rId137" Type="http://schemas.openxmlformats.org/officeDocument/2006/relationships/slide" Target="slides/slide132.xml"/><Relationship Id="rId158" Type="http://schemas.openxmlformats.org/officeDocument/2006/relationships/slide" Target="slides/slide153.xml"/><Relationship Id="rId20" Type="http://schemas.openxmlformats.org/officeDocument/2006/relationships/slide" Target="slides/slide15.xml"/><Relationship Id="rId41" Type="http://schemas.openxmlformats.org/officeDocument/2006/relationships/slide" Target="slides/slide36.xml"/><Relationship Id="rId62" Type="http://schemas.openxmlformats.org/officeDocument/2006/relationships/slide" Target="slides/slide57.xml"/><Relationship Id="rId83" Type="http://schemas.openxmlformats.org/officeDocument/2006/relationships/slide" Target="slides/slide78.xml"/><Relationship Id="rId88" Type="http://schemas.openxmlformats.org/officeDocument/2006/relationships/slide" Target="slides/slide83.xml"/><Relationship Id="rId111" Type="http://schemas.openxmlformats.org/officeDocument/2006/relationships/slide" Target="slides/slide106.xml"/><Relationship Id="rId132" Type="http://schemas.openxmlformats.org/officeDocument/2006/relationships/slide" Target="slides/slide127.xml"/><Relationship Id="rId153" Type="http://schemas.openxmlformats.org/officeDocument/2006/relationships/slide" Target="slides/slide148.xml"/><Relationship Id="rId174" Type="http://schemas.openxmlformats.org/officeDocument/2006/relationships/slide" Target="slides/slide169.xml"/><Relationship Id="rId179" Type="http://schemas.openxmlformats.org/officeDocument/2006/relationships/slide" Target="slides/slide174.xml"/><Relationship Id="rId195" Type="http://schemas.openxmlformats.org/officeDocument/2006/relationships/slide" Target="slides/slide190.xml"/><Relationship Id="rId209" Type="http://schemas.openxmlformats.org/officeDocument/2006/relationships/theme" Target="theme/theme1.xml"/><Relationship Id="rId190" Type="http://schemas.openxmlformats.org/officeDocument/2006/relationships/slide" Target="slides/slide185.xml"/><Relationship Id="rId204" Type="http://schemas.openxmlformats.org/officeDocument/2006/relationships/slide" Target="slides/slide199.xml"/><Relationship Id="rId15" Type="http://schemas.openxmlformats.org/officeDocument/2006/relationships/slide" Target="slides/slide10.xml"/><Relationship Id="rId36" Type="http://schemas.openxmlformats.org/officeDocument/2006/relationships/slide" Target="slides/slide31.xml"/><Relationship Id="rId57" Type="http://schemas.openxmlformats.org/officeDocument/2006/relationships/slide" Target="slides/slide52.xml"/><Relationship Id="rId106" Type="http://schemas.openxmlformats.org/officeDocument/2006/relationships/slide" Target="slides/slide101.xml"/><Relationship Id="rId127" Type="http://schemas.openxmlformats.org/officeDocument/2006/relationships/slide" Target="slides/slide122.xml"/><Relationship Id="rId10" Type="http://schemas.openxmlformats.org/officeDocument/2006/relationships/slide" Target="slides/slide5.xml"/><Relationship Id="rId31" Type="http://schemas.openxmlformats.org/officeDocument/2006/relationships/slide" Target="slides/slide26.xml"/><Relationship Id="rId52" Type="http://schemas.openxmlformats.org/officeDocument/2006/relationships/slide" Target="slides/slide47.xml"/><Relationship Id="rId73" Type="http://schemas.openxmlformats.org/officeDocument/2006/relationships/slide" Target="slides/slide68.xml"/><Relationship Id="rId78" Type="http://schemas.openxmlformats.org/officeDocument/2006/relationships/slide" Target="slides/slide73.xml"/><Relationship Id="rId94" Type="http://schemas.openxmlformats.org/officeDocument/2006/relationships/slide" Target="slides/slide89.xml"/><Relationship Id="rId99" Type="http://schemas.openxmlformats.org/officeDocument/2006/relationships/slide" Target="slides/slide94.xml"/><Relationship Id="rId101" Type="http://schemas.openxmlformats.org/officeDocument/2006/relationships/slide" Target="slides/slide96.xml"/><Relationship Id="rId122" Type="http://schemas.openxmlformats.org/officeDocument/2006/relationships/slide" Target="slides/slide117.xml"/><Relationship Id="rId143" Type="http://schemas.openxmlformats.org/officeDocument/2006/relationships/slide" Target="slides/slide138.xml"/><Relationship Id="rId148" Type="http://schemas.openxmlformats.org/officeDocument/2006/relationships/slide" Target="slides/slide143.xml"/><Relationship Id="rId164" Type="http://schemas.openxmlformats.org/officeDocument/2006/relationships/slide" Target="slides/slide159.xml"/><Relationship Id="rId169" Type="http://schemas.openxmlformats.org/officeDocument/2006/relationships/slide" Target="slides/slide164.xml"/><Relationship Id="rId185" Type="http://schemas.openxmlformats.org/officeDocument/2006/relationships/slide" Target="slides/slide180.xml"/><Relationship Id="rId4" Type="http://schemas.openxmlformats.org/officeDocument/2006/relationships/customXml" Target="../customXml/item4.xml"/><Relationship Id="rId9" Type="http://schemas.openxmlformats.org/officeDocument/2006/relationships/slide" Target="slides/slide4.xml"/><Relationship Id="rId180" Type="http://schemas.openxmlformats.org/officeDocument/2006/relationships/slide" Target="slides/slide175.xml"/><Relationship Id="rId210" Type="http://schemas.openxmlformats.org/officeDocument/2006/relationships/tableStyles" Target="tableStyles.xml"/><Relationship Id="rId26" Type="http://schemas.openxmlformats.org/officeDocument/2006/relationships/slide" Target="slides/slide21.xml"/><Relationship Id="rId47" Type="http://schemas.openxmlformats.org/officeDocument/2006/relationships/slide" Target="slides/slide42.xml"/><Relationship Id="rId68" Type="http://schemas.openxmlformats.org/officeDocument/2006/relationships/slide" Target="slides/slide63.xml"/><Relationship Id="rId89" Type="http://schemas.openxmlformats.org/officeDocument/2006/relationships/slide" Target="slides/slide84.xml"/><Relationship Id="rId112" Type="http://schemas.openxmlformats.org/officeDocument/2006/relationships/slide" Target="slides/slide107.xml"/><Relationship Id="rId133" Type="http://schemas.openxmlformats.org/officeDocument/2006/relationships/slide" Target="slides/slide128.xml"/><Relationship Id="rId154" Type="http://schemas.openxmlformats.org/officeDocument/2006/relationships/slide" Target="slides/slide149.xml"/><Relationship Id="rId175" Type="http://schemas.openxmlformats.org/officeDocument/2006/relationships/slide" Target="slides/slide170.xml"/><Relationship Id="rId196" Type="http://schemas.openxmlformats.org/officeDocument/2006/relationships/slide" Target="slides/slide191.xml"/><Relationship Id="rId200" Type="http://schemas.openxmlformats.org/officeDocument/2006/relationships/slide" Target="slides/slide195.xml"/><Relationship Id="rId16" Type="http://schemas.openxmlformats.org/officeDocument/2006/relationships/slide" Target="slides/slide11.xml"/><Relationship Id="rId37" Type="http://schemas.openxmlformats.org/officeDocument/2006/relationships/slide" Target="slides/slide32.xml"/><Relationship Id="rId58" Type="http://schemas.openxmlformats.org/officeDocument/2006/relationships/slide" Target="slides/slide53.xml"/><Relationship Id="rId79" Type="http://schemas.openxmlformats.org/officeDocument/2006/relationships/slide" Target="slides/slide74.xml"/><Relationship Id="rId102" Type="http://schemas.openxmlformats.org/officeDocument/2006/relationships/slide" Target="slides/slide97.xml"/><Relationship Id="rId123" Type="http://schemas.openxmlformats.org/officeDocument/2006/relationships/slide" Target="slides/slide118.xml"/><Relationship Id="rId144" Type="http://schemas.openxmlformats.org/officeDocument/2006/relationships/slide" Target="slides/slide139.xml"/><Relationship Id="rId90" Type="http://schemas.openxmlformats.org/officeDocument/2006/relationships/slide" Target="slides/slide85.xml"/><Relationship Id="rId165" Type="http://schemas.openxmlformats.org/officeDocument/2006/relationships/slide" Target="slides/slide160.xml"/><Relationship Id="rId186" Type="http://schemas.openxmlformats.org/officeDocument/2006/relationships/slide" Target="slides/slide181.xml"/><Relationship Id="rId211" Type="http://schemas.microsoft.com/office/2016/11/relationships/changesInfo" Target="changesInfos/changesInfo1.xml"/><Relationship Id="rId27" Type="http://schemas.openxmlformats.org/officeDocument/2006/relationships/slide" Target="slides/slide22.xml"/><Relationship Id="rId48" Type="http://schemas.openxmlformats.org/officeDocument/2006/relationships/slide" Target="slides/slide43.xml"/><Relationship Id="rId69" Type="http://schemas.openxmlformats.org/officeDocument/2006/relationships/slide" Target="slides/slide64.xml"/><Relationship Id="rId113" Type="http://schemas.openxmlformats.org/officeDocument/2006/relationships/slide" Target="slides/slide108.xml"/><Relationship Id="rId134" Type="http://schemas.openxmlformats.org/officeDocument/2006/relationships/slide" Target="slides/slide129.xml"/><Relationship Id="rId80" Type="http://schemas.openxmlformats.org/officeDocument/2006/relationships/slide" Target="slides/slide75.xml"/><Relationship Id="rId155" Type="http://schemas.openxmlformats.org/officeDocument/2006/relationships/slide" Target="slides/slide150.xml"/><Relationship Id="rId176" Type="http://schemas.openxmlformats.org/officeDocument/2006/relationships/slide" Target="slides/slide171.xml"/><Relationship Id="rId197" Type="http://schemas.openxmlformats.org/officeDocument/2006/relationships/slide" Target="slides/slide192.xml"/><Relationship Id="rId201" Type="http://schemas.openxmlformats.org/officeDocument/2006/relationships/slide" Target="slides/slide196.xml"/><Relationship Id="rId17" Type="http://schemas.openxmlformats.org/officeDocument/2006/relationships/slide" Target="slides/slide12.xml"/><Relationship Id="rId38" Type="http://schemas.openxmlformats.org/officeDocument/2006/relationships/slide" Target="slides/slide33.xml"/><Relationship Id="rId59" Type="http://schemas.openxmlformats.org/officeDocument/2006/relationships/slide" Target="slides/slide54.xml"/><Relationship Id="rId103" Type="http://schemas.openxmlformats.org/officeDocument/2006/relationships/slide" Target="slides/slide98.xml"/><Relationship Id="rId124" Type="http://schemas.openxmlformats.org/officeDocument/2006/relationships/slide" Target="slides/slide119.xml"/><Relationship Id="rId70" Type="http://schemas.openxmlformats.org/officeDocument/2006/relationships/slide" Target="slides/slide65.xml"/><Relationship Id="rId91" Type="http://schemas.openxmlformats.org/officeDocument/2006/relationships/slide" Target="slides/slide86.xml"/><Relationship Id="rId145" Type="http://schemas.openxmlformats.org/officeDocument/2006/relationships/slide" Target="slides/slide140.xml"/><Relationship Id="rId166" Type="http://schemas.openxmlformats.org/officeDocument/2006/relationships/slide" Target="slides/slide161.xml"/><Relationship Id="rId187" Type="http://schemas.openxmlformats.org/officeDocument/2006/relationships/slide" Target="slides/slide182.xml"/><Relationship Id="rId1" Type="http://schemas.openxmlformats.org/officeDocument/2006/relationships/customXml" Target="../customXml/item1.xml"/><Relationship Id="rId212" Type="http://schemas.microsoft.com/office/2015/10/relationships/revisionInfo" Target="revisionInfo.xml"/><Relationship Id="rId28" Type="http://schemas.openxmlformats.org/officeDocument/2006/relationships/slide" Target="slides/slide23.xml"/><Relationship Id="rId49" Type="http://schemas.openxmlformats.org/officeDocument/2006/relationships/slide" Target="slides/slide44.xml"/><Relationship Id="rId114" Type="http://schemas.openxmlformats.org/officeDocument/2006/relationships/slide" Target="slides/slide109.xml"/><Relationship Id="rId60" Type="http://schemas.openxmlformats.org/officeDocument/2006/relationships/slide" Target="slides/slide55.xml"/><Relationship Id="rId81" Type="http://schemas.openxmlformats.org/officeDocument/2006/relationships/slide" Target="slides/slide76.xml"/><Relationship Id="rId135" Type="http://schemas.openxmlformats.org/officeDocument/2006/relationships/slide" Target="slides/slide130.xml"/><Relationship Id="rId156" Type="http://schemas.openxmlformats.org/officeDocument/2006/relationships/slide" Target="slides/slide151.xml"/><Relationship Id="rId177" Type="http://schemas.openxmlformats.org/officeDocument/2006/relationships/slide" Target="slides/slide172.xml"/><Relationship Id="rId198" Type="http://schemas.openxmlformats.org/officeDocument/2006/relationships/slide" Target="slides/slide193.xml"/><Relationship Id="rId202" Type="http://schemas.openxmlformats.org/officeDocument/2006/relationships/slide" Target="slides/slide197.xml"/><Relationship Id="rId18" Type="http://schemas.openxmlformats.org/officeDocument/2006/relationships/slide" Target="slides/slide13.xml"/><Relationship Id="rId39" Type="http://schemas.openxmlformats.org/officeDocument/2006/relationships/slide" Target="slides/slide34.xml"/><Relationship Id="rId50" Type="http://schemas.openxmlformats.org/officeDocument/2006/relationships/slide" Target="slides/slide45.xml"/><Relationship Id="rId104" Type="http://schemas.openxmlformats.org/officeDocument/2006/relationships/slide" Target="slides/slide99.xml"/><Relationship Id="rId125" Type="http://schemas.openxmlformats.org/officeDocument/2006/relationships/slide" Target="slides/slide120.xml"/><Relationship Id="rId146" Type="http://schemas.openxmlformats.org/officeDocument/2006/relationships/slide" Target="slides/slide141.xml"/><Relationship Id="rId167" Type="http://schemas.openxmlformats.org/officeDocument/2006/relationships/slide" Target="slides/slide162.xml"/><Relationship Id="rId188" Type="http://schemas.openxmlformats.org/officeDocument/2006/relationships/slide" Target="slides/slide183.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customXml" Target="../customXml/item2.xml"/><Relationship Id="rId29" Type="http://schemas.openxmlformats.org/officeDocument/2006/relationships/slide" Target="slides/slide24.xml"/><Relationship Id="rId40" Type="http://schemas.openxmlformats.org/officeDocument/2006/relationships/slide" Target="slides/slide35.xml"/><Relationship Id="rId115" Type="http://schemas.openxmlformats.org/officeDocument/2006/relationships/slide" Target="slides/slide110.xml"/><Relationship Id="rId136" Type="http://schemas.openxmlformats.org/officeDocument/2006/relationships/slide" Target="slides/slide131.xml"/><Relationship Id="rId157" Type="http://schemas.openxmlformats.org/officeDocument/2006/relationships/slide" Target="slides/slide152.xml"/><Relationship Id="rId178" Type="http://schemas.openxmlformats.org/officeDocument/2006/relationships/slide" Target="slides/slide17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effrey Gabler" userId="7c01a0c9630b0cee" providerId="LiveId" clId="{B85EF466-81ED-4075-859A-E32185328BF8}"/>
    <pc:docChg chg="undo custSel addSld delSld modSld sldOrd modMainMaster">
      <pc:chgData name="Jeffrey Gabler" userId="7c01a0c9630b0cee" providerId="LiveId" clId="{B85EF466-81ED-4075-859A-E32185328BF8}" dt="2025-09-12T17:29:07.097" v="2538" actId="2696"/>
      <pc:docMkLst>
        <pc:docMk/>
      </pc:docMkLst>
      <pc:sldChg chg="addSp delSp modSp mod modTransition">
        <pc:chgData name="Jeffrey Gabler" userId="7c01a0c9630b0cee" providerId="LiveId" clId="{B85EF466-81ED-4075-859A-E32185328BF8}" dt="2025-09-11T22:12:55.467" v="2469" actId="6549"/>
        <pc:sldMkLst>
          <pc:docMk/>
          <pc:sldMk cId="0" sldId="264"/>
        </pc:sldMkLst>
        <pc:spChg chg="add mod">
          <ac:chgData name="Jeffrey Gabler" userId="7c01a0c9630b0cee" providerId="LiveId" clId="{B85EF466-81ED-4075-859A-E32185328BF8}" dt="2025-09-11T17:46:56.048" v="1380" actId="255"/>
          <ac:spMkLst>
            <pc:docMk/>
            <pc:sldMk cId="0" sldId="264"/>
            <ac:spMk id="3" creationId="{3DB054F5-B962-5800-922B-AB5FE46DDE19}"/>
          </ac:spMkLst>
        </pc:spChg>
        <pc:spChg chg="del">
          <ac:chgData name="Jeffrey Gabler" userId="7c01a0c9630b0cee" providerId="LiveId" clId="{B85EF466-81ED-4075-859A-E32185328BF8}" dt="2025-09-11T17:46:47.914" v="1377" actId="478"/>
          <ac:spMkLst>
            <pc:docMk/>
            <pc:sldMk cId="0" sldId="264"/>
            <ac:spMk id="16386" creationId="{00000000-0000-0000-0000-000000000000}"/>
          </ac:spMkLst>
        </pc:spChg>
        <pc:spChg chg="mod">
          <ac:chgData name="Jeffrey Gabler" userId="7c01a0c9630b0cee" providerId="LiveId" clId="{B85EF466-81ED-4075-859A-E32185328BF8}" dt="2025-09-11T22:12:55.467" v="2469" actId="6549"/>
          <ac:spMkLst>
            <pc:docMk/>
            <pc:sldMk cId="0" sldId="264"/>
            <ac:spMk id="16387" creationId="{00000000-0000-0000-0000-000000000000}"/>
          </ac:spMkLst>
        </pc:spChg>
      </pc:sldChg>
      <pc:sldChg chg="addSp delSp modSp mod modTransition">
        <pc:chgData name="Jeffrey Gabler" userId="7c01a0c9630b0cee" providerId="LiveId" clId="{B85EF466-81ED-4075-859A-E32185328BF8}" dt="2025-09-12T17:21:08.932" v="2510" actId="14100"/>
        <pc:sldMkLst>
          <pc:docMk/>
          <pc:sldMk cId="0" sldId="306"/>
        </pc:sldMkLst>
        <pc:spChg chg="add mod">
          <ac:chgData name="Jeffrey Gabler" userId="7c01a0c9630b0cee" providerId="LiveId" clId="{B85EF466-81ED-4075-859A-E32185328BF8}" dt="2025-09-11T17:47:17.602" v="1385" actId="255"/>
          <ac:spMkLst>
            <pc:docMk/>
            <pc:sldMk cId="0" sldId="306"/>
            <ac:spMk id="3" creationId="{2194DE23-0603-3843-E1B0-FC1826F8BDDB}"/>
          </ac:spMkLst>
        </pc:spChg>
        <pc:spChg chg="del">
          <ac:chgData name="Jeffrey Gabler" userId="7c01a0c9630b0cee" providerId="LiveId" clId="{B85EF466-81ED-4075-859A-E32185328BF8}" dt="2025-09-11T17:47:08.630" v="1382" actId="478"/>
          <ac:spMkLst>
            <pc:docMk/>
            <pc:sldMk cId="0" sldId="306"/>
            <ac:spMk id="115714" creationId="{00000000-0000-0000-0000-000000000000}"/>
          </ac:spMkLst>
        </pc:spChg>
        <pc:spChg chg="mod">
          <ac:chgData name="Jeffrey Gabler" userId="7c01a0c9630b0cee" providerId="LiveId" clId="{B85EF466-81ED-4075-859A-E32185328BF8}" dt="2025-09-12T17:21:08.932" v="2510" actId="14100"/>
          <ac:spMkLst>
            <pc:docMk/>
            <pc:sldMk cId="0" sldId="306"/>
            <ac:spMk id="115715" creationId="{00000000-0000-0000-0000-000000000000}"/>
          </ac:spMkLst>
        </pc:spChg>
      </pc:sldChg>
      <pc:sldChg chg="addSp delSp modSp mod modTransition">
        <pc:chgData name="Jeffrey Gabler" userId="7c01a0c9630b0cee" providerId="LiveId" clId="{B85EF466-81ED-4075-859A-E32185328BF8}" dt="2025-09-11T18:04:25.814" v="1647" actId="1076"/>
        <pc:sldMkLst>
          <pc:docMk/>
          <pc:sldMk cId="0" sldId="307"/>
        </pc:sldMkLst>
        <pc:spChg chg="add mod">
          <ac:chgData name="Jeffrey Gabler" userId="7c01a0c9630b0cee" providerId="LiveId" clId="{B85EF466-81ED-4075-859A-E32185328BF8}" dt="2025-09-11T18:04:23.326" v="1646" actId="207"/>
          <ac:spMkLst>
            <pc:docMk/>
            <pc:sldMk cId="0" sldId="307"/>
            <ac:spMk id="3" creationId="{EC7C23F1-F7AD-5996-B20A-F240309217B1}"/>
          </ac:spMkLst>
        </pc:spChg>
        <pc:spChg chg="del">
          <ac:chgData name="Jeffrey Gabler" userId="7c01a0c9630b0cee" providerId="LiveId" clId="{B85EF466-81ED-4075-859A-E32185328BF8}" dt="2025-09-11T18:04:13.453" v="1643" actId="478"/>
          <ac:spMkLst>
            <pc:docMk/>
            <pc:sldMk cId="0" sldId="307"/>
            <ac:spMk id="117762" creationId="{00000000-0000-0000-0000-000000000000}"/>
          </ac:spMkLst>
        </pc:spChg>
        <pc:picChg chg="mod">
          <ac:chgData name="Jeffrey Gabler" userId="7c01a0c9630b0cee" providerId="LiveId" clId="{B85EF466-81ED-4075-859A-E32185328BF8}" dt="2025-09-11T18:04:25.814" v="1647" actId="1076"/>
          <ac:picMkLst>
            <pc:docMk/>
            <pc:sldMk cId="0" sldId="307"/>
            <ac:picMk id="161796" creationId="{00000000-0000-0000-0000-000000000000}"/>
          </ac:picMkLst>
        </pc:picChg>
      </pc:sldChg>
      <pc:sldChg chg="del modTransition">
        <pc:chgData name="Jeffrey Gabler" userId="7c01a0c9630b0cee" providerId="LiveId" clId="{B85EF466-81ED-4075-859A-E32185328BF8}" dt="2025-09-12T17:28:22.440" v="2532" actId="2696"/>
        <pc:sldMkLst>
          <pc:docMk/>
          <pc:sldMk cId="0" sldId="313"/>
        </pc:sldMkLst>
      </pc:sldChg>
      <pc:sldChg chg="addSp delSp modSp mod modTransition">
        <pc:chgData name="Jeffrey Gabler" userId="7c01a0c9630b0cee" providerId="LiveId" clId="{B85EF466-81ED-4075-859A-E32185328BF8}" dt="2025-09-11T22:13:13.154" v="2470" actId="255"/>
        <pc:sldMkLst>
          <pc:docMk/>
          <pc:sldMk cId="0" sldId="314"/>
        </pc:sldMkLst>
        <pc:spChg chg="add mod">
          <ac:chgData name="Jeffrey Gabler" userId="7c01a0c9630b0cee" providerId="LiveId" clId="{B85EF466-81ED-4075-859A-E32185328BF8}" dt="2025-09-11T21:07:00.062" v="1751" actId="255"/>
          <ac:spMkLst>
            <pc:docMk/>
            <pc:sldMk cId="0" sldId="314"/>
            <ac:spMk id="3" creationId="{8A34AA35-8D2A-3977-DF69-94B608B7E6C3}"/>
          </ac:spMkLst>
        </pc:spChg>
        <pc:spChg chg="del">
          <ac:chgData name="Jeffrey Gabler" userId="7c01a0c9630b0cee" providerId="LiveId" clId="{B85EF466-81ED-4075-859A-E32185328BF8}" dt="2025-09-11T21:06:49.287" v="1748" actId="478"/>
          <ac:spMkLst>
            <pc:docMk/>
            <pc:sldMk cId="0" sldId="314"/>
            <ac:spMk id="132098" creationId="{00000000-0000-0000-0000-000000000000}"/>
          </ac:spMkLst>
        </pc:spChg>
        <pc:spChg chg="mod">
          <ac:chgData name="Jeffrey Gabler" userId="7c01a0c9630b0cee" providerId="LiveId" clId="{B85EF466-81ED-4075-859A-E32185328BF8}" dt="2025-09-11T22:13:13.154" v="2470" actId="255"/>
          <ac:spMkLst>
            <pc:docMk/>
            <pc:sldMk cId="0" sldId="314"/>
            <ac:spMk id="132099" creationId="{00000000-0000-0000-0000-000000000000}"/>
          </ac:spMkLst>
        </pc:spChg>
      </pc:sldChg>
      <pc:sldChg chg="del modTransition">
        <pc:chgData name="Jeffrey Gabler" userId="7c01a0c9630b0cee" providerId="LiveId" clId="{B85EF466-81ED-4075-859A-E32185328BF8}" dt="2025-09-12T17:28:25.146" v="2533" actId="2696"/>
        <pc:sldMkLst>
          <pc:docMk/>
          <pc:sldMk cId="0" sldId="315"/>
        </pc:sldMkLst>
      </pc:sldChg>
      <pc:sldChg chg="modSp mod modTransition">
        <pc:chgData name="Jeffrey Gabler" userId="7c01a0c9630b0cee" providerId="LiveId" clId="{B85EF466-81ED-4075-859A-E32185328BF8}" dt="2025-09-11T21:08:21.070" v="1763" actId="207"/>
        <pc:sldMkLst>
          <pc:docMk/>
          <pc:sldMk cId="0" sldId="316"/>
        </pc:sldMkLst>
        <pc:spChg chg="mod">
          <ac:chgData name="Jeffrey Gabler" userId="7c01a0c9630b0cee" providerId="LiveId" clId="{B85EF466-81ED-4075-859A-E32185328BF8}" dt="2025-09-11T21:07:44.323" v="1756" actId="207"/>
          <ac:spMkLst>
            <pc:docMk/>
            <pc:sldMk cId="0" sldId="316"/>
            <ac:spMk id="4100" creationId="{00000000-0000-0000-0000-000000000000}"/>
          </ac:spMkLst>
        </pc:spChg>
        <pc:spChg chg="mod">
          <ac:chgData name="Jeffrey Gabler" userId="7c01a0c9630b0cee" providerId="LiveId" clId="{B85EF466-81ED-4075-859A-E32185328BF8}" dt="2025-09-11T21:07:48.932" v="1757" actId="207"/>
          <ac:spMkLst>
            <pc:docMk/>
            <pc:sldMk cId="0" sldId="316"/>
            <ac:spMk id="4101" creationId="{00000000-0000-0000-0000-000000000000}"/>
          </ac:spMkLst>
        </pc:spChg>
        <pc:spChg chg="mod">
          <ac:chgData name="Jeffrey Gabler" userId="7c01a0c9630b0cee" providerId="LiveId" clId="{B85EF466-81ED-4075-859A-E32185328BF8}" dt="2025-09-11T21:08:21.070" v="1763" actId="207"/>
          <ac:spMkLst>
            <pc:docMk/>
            <pc:sldMk cId="0" sldId="316"/>
            <ac:spMk id="4102" creationId="{00000000-0000-0000-0000-000000000000}"/>
          </ac:spMkLst>
        </pc:spChg>
        <pc:spChg chg="mod">
          <ac:chgData name="Jeffrey Gabler" userId="7c01a0c9630b0cee" providerId="LiveId" clId="{B85EF466-81ED-4075-859A-E32185328BF8}" dt="2025-09-11T21:08:16.503" v="1762" actId="207"/>
          <ac:spMkLst>
            <pc:docMk/>
            <pc:sldMk cId="0" sldId="316"/>
            <ac:spMk id="4103" creationId="{00000000-0000-0000-0000-000000000000}"/>
          </ac:spMkLst>
        </pc:spChg>
        <pc:spChg chg="mod">
          <ac:chgData name="Jeffrey Gabler" userId="7c01a0c9630b0cee" providerId="LiveId" clId="{B85EF466-81ED-4075-859A-E32185328BF8}" dt="2025-09-11T21:08:11.671" v="1761" actId="207"/>
          <ac:spMkLst>
            <pc:docMk/>
            <pc:sldMk cId="0" sldId="316"/>
            <ac:spMk id="4104" creationId="{00000000-0000-0000-0000-000000000000}"/>
          </ac:spMkLst>
        </pc:spChg>
        <pc:spChg chg="mod">
          <ac:chgData name="Jeffrey Gabler" userId="7c01a0c9630b0cee" providerId="LiveId" clId="{B85EF466-81ED-4075-859A-E32185328BF8}" dt="2025-09-11T21:07:58.067" v="1759" actId="207"/>
          <ac:spMkLst>
            <pc:docMk/>
            <pc:sldMk cId="0" sldId="316"/>
            <ac:spMk id="4105" creationId="{00000000-0000-0000-0000-000000000000}"/>
          </ac:spMkLst>
        </pc:spChg>
        <pc:spChg chg="mod">
          <ac:chgData name="Jeffrey Gabler" userId="7c01a0c9630b0cee" providerId="LiveId" clId="{B85EF466-81ED-4075-859A-E32185328BF8}" dt="2025-09-11T21:07:52.980" v="1758" actId="207"/>
          <ac:spMkLst>
            <pc:docMk/>
            <pc:sldMk cId="0" sldId="316"/>
            <ac:spMk id="4106" creationId="{00000000-0000-0000-0000-000000000000}"/>
          </ac:spMkLst>
        </pc:spChg>
        <pc:spChg chg="mod">
          <ac:chgData name="Jeffrey Gabler" userId="7c01a0c9630b0cee" providerId="LiveId" clId="{B85EF466-81ED-4075-859A-E32185328BF8}" dt="2025-09-11T15:54:37.276" v="45"/>
          <ac:spMkLst>
            <pc:docMk/>
            <pc:sldMk cId="0" sldId="316"/>
            <ac:spMk id="140290" creationId="{00000000-0000-0000-0000-000000000000}"/>
          </ac:spMkLst>
        </pc:spChg>
        <pc:graphicFrameChg chg="mod">
          <ac:chgData name="Jeffrey Gabler" userId="7c01a0c9630b0cee" providerId="LiveId" clId="{B85EF466-81ED-4075-859A-E32185328BF8}" dt="2025-09-11T21:07:28.660" v="1755" actId="1076"/>
          <ac:graphicFrameMkLst>
            <pc:docMk/>
            <pc:sldMk cId="0" sldId="316"/>
            <ac:graphicFrameMk id="4098" creationId="{00000000-0000-0000-0000-000000000000}"/>
          </ac:graphicFrameMkLst>
        </pc:graphicFrameChg>
      </pc:sldChg>
      <pc:sldChg chg="addSp delSp modSp del mod modTransition modShow">
        <pc:chgData name="Jeffrey Gabler" userId="7c01a0c9630b0cee" providerId="LiveId" clId="{B85EF466-81ED-4075-859A-E32185328BF8}" dt="2025-09-12T17:28:31.037" v="2534" actId="2696"/>
        <pc:sldMkLst>
          <pc:docMk/>
          <pc:sldMk cId="0" sldId="317"/>
        </pc:sldMkLst>
        <pc:spChg chg="add mod">
          <ac:chgData name="Jeffrey Gabler" userId="7c01a0c9630b0cee" providerId="LiveId" clId="{B85EF466-81ED-4075-859A-E32185328BF8}" dt="2025-09-11T21:09:31.769" v="1776" actId="1076"/>
          <ac:spMkLst>
            <pc:docMk/>
            <pc:sldMk cId="0" sldId="317"/>
            <ac:spMk id="3" creationId="{DFB97DE1-E3AF-74DC-B853-FB8D50F0830E}"/>
          </ac:spMkLst>
        </pc:spChg>
        <pc:spChg chg="del">
          <ac:chgData name="Jeffrey Gabler" userId="7c01a0c9630b0cee" providerId="LiveId" clId="{B85EF466-81ED-4075-859A-E32185328BF8}" dt="2025-09-11T21:09:10.169" v="1772" actId="478"/>
          <ac:spMkLst>
            <pc:docMk/>
            <pc:sldMk cId="0" sldId="317"/>
            <ac:spMk id="143362" creationId="{00000000-0000-0000-0000-000000000000}"/>
          </ac:spMkLst>
        </pc:spChg>
      </pc:sldChg>
      <pc:sldChg chg="addSp delSp modSp mod modTransition">
        <pc:chgData name="Jeffrey Gabler" userId="7c01a0c9630b0cee" providerId="LiveId" clId="{B85EF466-81ED-4075-859A-E32185328BF8}" dt="2025-09-11T21:08:54.777" v="1771" actId="27636"/>
        <pc:sldMkLst>
          <pc:docMk/>
          <pc:sldMk cId="0" sldId="318"/>
        </pc:sldMkLst>
        <pc:spChg chg="add mod">
          <ac:chgData name="Jeffrey Gabler" userId="7c01a0c9630b0cee" providerId="LiveId" clId="{B85EF466-81ED-4075-859A-E32185328BF8}" dt="2025-09-11T21:08:44.514" v="1767" actId="255"/>
          <ac:spMkLst>
            <pc:docMk/>
            <pc:sldMk cId="0" sldId="318"/>
            <ac:spMk id="3" creationId="{810550CF-8E54-74B7-8E2F-CA88682E4637}"/>
          </ac:spMkLst>
        </pc:spChg>
        <pc:spChg chg="del">
          <ac:chgData name="Jeffrey Gabler" userId="7c01a0c9630b0cee" providerId="LiveId" clId="{B85EF466-81ED-4075-859A-E32185328BF8}" dt="2025-09-11T21:08:34.413" v="1764" actId="478"/>
          <ac:spMkLst>
            <pc:docMk/>
            <pc:sldMk cId="0" sldId="318"/>
            <ac:spMk id="144386" creationId="{00000000-0000-0000-0000-000000000000}"/>
          </ac:spMkLst>
        </pc:spChg>
        <pc:spChg chg="mod">
          <ac:chgData name="Jeffrey Gabler" userId="7c01a0c9630b0cee" providerId="LiveId" clId="{B85EF466-81ED-4075-859A-E32185328BF8}" dt="2025-09-11T21:08:54.777" v="1771" actId="27636"/>
          <ac:spMkLst>
            <pc:docMk/>
            <pc:sldMk cId="0" sldId="318"/>
            <ac:spMk id="144387" creationId="{00000000-0000-0000-0000-000000000000}"/>
          </ac:spMkLst>
        </pc:spChg>
      </pc:sldChg>
      <pc:sldChg chg="addSp delSp modSp mod modTransition">
        <pc:chgData name="Jeffrey Gabler" userId="7c01a0c9630b0cee" providerId="LiveId" clId="{B85EF466-81ED-4075-859A-E32185328BF8}" dt="2025-09-11T21:17:51.818" v="1806" actId="207"/>
        <pc:sldMkLst>
          <pc:docMk/>
          <pc:sldMk cId="0" sldId="320"/>
        </pc:sldMkLst>
        <pc:spChg chg="add mod">
          <ac:chgData name="Jeffrey Gabler" userId="7c01a0c9630b0cee" providerId="LiveId" clId="{B85EF466-81ED-4075-859A-E32185328BF8}" dt="2025-09-11T21:17:33.640" v="1802" actId="255"/>
          <ac:spMkLst>
            <pc:docMk/>
            <pc:sldMk cId="0" sldId="320"/>
            <ac:spMk id="3" creationId="{6E6424AD-FAC6-2EF9-1EED-F1E34194413B}"/>
          </ac:spMkLst>
        </pc:spChg>
        <pc:spChg chg="mod">
          <ac:chgData name="Jeffrey Gabler" userId="7c01a0c9630b0cee" providerId="LiveId" clId="{B85EF466-81ED-4075-859A-E32185328BF8}" dt="2025-09-11T21:17:38.341" v="1803" actId="207"/>
          <ac:spMkLst>
            <pc:docMk/>
            <pc:sldMk cId="0" sldId="320"/>
            <ac:spMk id="6148" creationId="{00000000-0000-0000-0000-000000000000}"/>
          </ac:spMkLst>
        </pc:spChg>
        <pc:spChg chg="mod">
          <ac:chgData name="Jeffrey Gabler" userId="7c01a0c9630b0cee" providerId="LiveId" clId="{B85EF466-81ED-4075-859A-E32185328BF8}" dt="2025-09-11T21:17:42.349" v="1804" actId="207"/>
          <ac:spMkLst>
            <pc:docMk/>
            <pc:sldMk cId="0" sldId="320"/>
            <ac:spMk id="6149" creationId="{00000000-0000-0000-0000-000000000000}"/>
          </ac:spMkLst>
        </pc:spChg>
        <pc:spChg chg="mod">
          <ac:chgData name="Jeffrey Gabler" userId="7c01a0c9630b0cee" providerId="LiveId" clId="{B85EF466-81ED-4075-859A-E32185328BF8}" dt="2025-09-11T21:17:51.818" v="1806" actId="207"/>
          <ac:spMkLst>
            <pc:docMk/>
            <pc:sldMk cId="0" sldId="320"/>
            <ac:spMk id="6150" creationId="{00000000-0000-0000-0000-000000000000}"/>
          </ac:spMkLst>
        </pc:spChg>
        <pc:spChg chg="mod">
          <ac:chgData name="Jeffrey Gabler" userId="7c01a0c9630b0cee" providerId="LiveId" clId="{B85EF466-81ED-4075-859A-E32185328BF8}" dt="2025-09-11T21:17:46.516" v="1805" actId="207"/>
          <ac:spMkLst>
            <pc:docMk/>
            <pc:sldMk cId="0" sldId="320"/>
            <ac:spMk id="6151" creationId="{00000000-0000-0000-0000-000000000000}"/>
          </ac:spMkLst>
        </pc:spChg>
        <pc:spChg chg="del">
          <ac:chgData name="Jeffrey Gabler" userId="7c01a0c9630b0cee" providerId="LiveId" clId="{B85EF466-81ED-4075-859A-E32185328BF8}" dt="2025-09-11T21:17:25.065" v="1799" actId="478"/>
          <ac:spMkLst>
            <pc:docMk/>
            <pc:sldMk cId="0" sldId="320"/>
            <ac:spMk id="148482" creationId="{00000000-0000-0000-0000-000000000000}"/>
          </ac:spMkLst>
        </pc:spChg>
      </pc:sldChg>
      <pc:sldChg chg="addSp delSp modSp mod modTransition">
        <pc:chgData name="Jeffrey Gabler" userId="7c01a0c9630b0cee" providerId="LiveId" clId="{B85EF466-81ED-4075-859A-E32185328BF8}" dt="2025-09-11T22:14:59.899" v="2486" actId="255"/>
        <pc:sldMkLst>
          <pc:docMk/>
          <pc:sldMk cId="0" sldId="325"/>
        </pc:sldMkLst>
        <pc:spChg chg="add mod">
          <ac:chgData name="Jeffrey Gabler" userId="7c01a0c9630b0cee" providerId="LiveId" clId="{B85EF466-81ED-4075-859A-E32185328BF8}" dt="2025-09-11T21:17:10.142" v="1797" actId="255"/>
          <ac:spMkLst>
            <pc:docMk/>
            <pc:sldMk cId="0" sldId="325"/>
            <ac:spMk id="3" creationId="{BF790202-87E4-266B-FDA4-1F99BF54B042}"/>
          </ac:spMkLst>
        </pc:spChg>
        <pc:spChg chg="del">
          <ac:chgData name="Jeffrey Gabler" userId="7c01a0c9630b0cee" providerId="LiveId" clId="{B85EF466-81ED-4075-859A-E32185328BF8}" dt="2025-09-11T21:17:01.101" v="1794" actId="478"/>
          <ac:spMkLst>
            <pc:docMk/>
            <pc:sldMk cId="0" sldId="325"/>
            <ac:spMk id="156674" creationId="{00000000-0000-0000-0000-000000000000}"/>
          </ac:spMkLst>
        </pc:spChg>
        <pc:spChg chg="mod">
          <ac:chgData name="Jeffrey Gabler" userId="7c01a0c9630b0cee" providerId="LiveId" clId="{B85EF466-81ED-4075-859A-E32185328BF8}" dt="2025-09-11T22:14:59.899" v="2486" actId="255"/>
          <ac:spMkLst>
            <pc:docMk/>
            <pc:sldMk cId="0" sldId="325"/>
            <ac:spMk id="156675" creationId="{00000000-0000-0000-0000-000000000000}"/>
          </ac:spMkLst>
        </pc:spChg>
      </pc:sldChg>
      <pc:sldChg chg="addSp delSp modSp mod modTransition">
        <pc:chgData name="Jeffrey Gabler" userId="7c01a0c9630b0cee" providerId="LiveId" clId="{B85EF466-81ED-4075-859A-E32185328BF8}" dt="2025-09-11T21:20:06.980" v="1830" actId="14861"/>
        <pc:sldMkLst>
          <pc:docMk/>
          <pc:sldMk cId="0" sldId="330"/>
        </pc:sldMkLst>
        <pc:spChg chg="add mod">
          <ac:chgData name="Jeffrey Gabler" userId="7c01a0c9630b0cee" providerId="LiveId" clId="{B85EF466-81ED-4075-859A-E32185328BF8}" dt="2025-09-11T21:19:48.055" v="1828" actId="255"/>
          <ac:spMkLst>
            <pc:docMk/>
            <pc:sldMk cId="0" sldId="330"/>
            <ac:spMk id="3" creationId="{CCC47B36-B837-CCBE-96EA-20B7666CAD67}"/>
          </ac:spMkLst>
        </pc:spChg>
        <pc:spChg chg="del">
          <ac:chgData name="Jeffrey Gabler" userId="7c01a0c9630b0cee" providerId="LiveId" clId="{B85EF466-81ED-4075-859A-E32185328BF8}" dt="2025-09-11T21:19:38.845" v="1825" actId="478"/>
          <ac:spMkLst>
            <pc:docMk/>
            <pc:sldMk cId="0" sldId="330"/>
            <ac:spMk id="165890" creationId="{00000000-0000-0000-0000-000000000000}"/>
          </ac:spMkLst>
        </pc:spChg>
        <pc:spChg chg="mod">
          <ac:chgData name="Jeffrey Gabler" userId="7c01a0c9630b0cee" providerId="LiveId" clId="{B85EF466-81ED-4075-859A-E32185328BF8}" dt="2025-09-11T21:20:06.980" v="1830" actId="14861"/>
          <ac:spMkLst>
            <pc:docMk/>
            <pc:sldMk cId="0" sldId="330"/>
            <ac:spMk id="165891" creationId="{00000000-0000-0000-0000-000000000000}"/>
          </ac:spMkLst>
        </pc:spChg>
      </pc:sldChg>
      <pc:sldChg chg="addSp delSp modSp del mod modTransition">
        <pc:chgData name="Jeffrey Gabler" userId="7c01a0c9630b0cee" providerId="LiveId" clId="{B85EF466-81ED-4075-859A-E32185328BF8}" dt="2025-09-12T17:27:31.598" v="2524" actId="2696"/>
        <pc:sldMkLst>
          <pc:docMk/>
          <pc:sldMk cId="0" sldId="335"/>
        </pc:sldMkLst>
        <pc:spChg chg="add mod">
          <ac:chgData name="Jeffrey Gabler" userId="7c01a0c9630b0cee" providerId="LiveId" clId="{B85EF466-81ED-4075-859A-E32185328BF8}" dt="2025-09-11T17:26:22.958" v="1365" actId="255"/>
          <ac:spMkLst>
            <pc:docMk/>
            <pc:sldMk cId="0" sldId="335"/>
            <ac:spMk id="3" creationId="{DEE3C4B7-F179-CF72-952E-835F0421085F}"/>
          </ac:spMkLst>
        </pc:spChg>
        <pc:spChg chg="del">
          <ac:chgData name="Jeffrey Gabler" userId="7c01a0c9630b0cee" providerId="LiveId" clId="{B85EF466-81ED-4075-859A-E32185328BF8}" dt="2025-09-11T17:26:10.842" v="1362" actId="478"/>
          <ac:spMkLst>
            <pc:docMk/>
            <pc:sldMk cId="0" sldId="335"/>
            <ac:spMk id="172034" creationId="{00000000-0000-0000-0000-000000000000}"/>
          </ac:spMkLst>
        </pc:spChg>
        <pc:spChg chg="mod">
          <ac:chgData name="Jeffrey Gabler" userId="7c01a0c9630b0cee" providerId="LiveId" clId="{B85EF466-81ED-4075-859A-E32185328BF8}" dt="2025-09-11T22:08:17.987" v="2454" actId="20577"/>
          <ac:spMkLst>
            <pc:docMk/>
            <pc:sldMk cId="0" sldId="335"/>
            <ac:spMk id="172035" creationId="{00000000-0000-0000-0000-000000000000}"/>
          </ac:spMkLst>
        </pc:spChg>
      </pc:sldChg>
      <pc:sldChg chg="addSp delSp modSp mod modTransition">
        <pc:chgData name="Jeffrey Gabler" userId="7c01a0c9630b0cee" providerId="LiveId" clId="{B85EF466-81ED-4075-859A-E32185328BF8}" dt="2025-09-11T21:21:32.093" v="1851" actId="14861"/>
        <pc:sldMkLst>
          <pc:docMk/>
          <pc:sldMk cId="0" sldId="345"/>
        </pc:sldMkLst>
        <pc:spChg chg="add mod">
          <ac:chgData name="Jeffrey Gabler" userId="7c01a0c9630b0cee" providerId="LiveId" clId="{B85EF466-81ED-4075-859A-E32185328BF8}" dt="2025-09-11T21:21:22.937" v="1849" actId="255"/>
          <ac:spMkLst>
            <pc:docMk/>
            <pc:sldMk cId="0" sldId="345"/>
            <ac:spMk id="3" creationId="{8DEC4219-40CF-9DB9-0366-A33A458ED4C0}"/>
          </ac:spMkLst>
        </pc:spChg>
        <pc:spChg chg="del">
          <ac:chgData name="Jeffrey Gabler" userId="7c01a0c9630b0cee" providerId="LiveId" clId="{B85EF466-81ED-4075-859A-E32185328BF8}" dt="2025-09-11T21:21:15" v="1846" actId="478"/>
          <ac:spMkLst>
            <pc:docMk/>
            <pc:sldMk cId="0" sldId="345"/>
            <ac:spMk id="194562" creationId="{00000000-0000-0000-0000-000000000000}"/>
          </ac:spMkLst>
        </pc:spChg>
        <pc:spChg chg="mod">
          <ac:chgData name="Jeffrey Gabler" userId="7c01a0c9630b0cee" providerId="LiveId" clId="{B85EF466-81ED-4075-859A-E32185328BF8}" dt="2025-09-11T21:21:32.093" v="1851" actId="14861"/>
          <ac:spMkLst>
            <pc:docMk/>
            <pc:sldMk cId="0" sldId="345"/>
            <ac:spMk id="194563" creationId="{00000000-0000-0000-0000-000000000000}"/>
          </ac:spMkLst>
        </pc:spChg>
      </pc:sldChg>
      <pc:sldChg chg="addSp delSp modSp mod modTransition">
        <pc:chgData name="Jeffrey Gabler" userId="7c01a0c9630b0cee" providerId="LiveId" clId="{B85EF466-81ED-4075-859A-E32185328BF8}" dt="2025-09-11T21:04:49.749" v="1720" actId="14861"/>
        <pc:sldMkLst>
          <pc:docMk/>
          <pc:sldMk cId="0" sldId="350"/>
        </pc:sldMkLst>
        <pc:spChg chg="add mod">
          <ac:chgData name="Jeffrey Gabler" userId="7c01a0c9630b0cee" providerId="LiveId" clId="{B85EF466-81ED-4075-859A-E32185328BF8}" dt="2025-09-11T21:04:43.132" v="1719" actId="255"/>
          <ac:spMkLst>
            <pc:docMk/>
            <pc:sldMk cId="0" sldId="350"/>
            <ac:spMk id="3" creationId="{75EB5788-DF11-51BD-2419-B3E1C56C525E}"/>
          </ac:spMkLst>
        </pc:spChg>
        <pc:spChg chg="del">
          <ac:chgData name="Jeffrey Gabler" userId="7c01a0c9630b0cee" providerId="LiveId" clId="{B85EF466-81ED-4075-859A-E32185328BF8}" dt="2025-09-11T21:04:29.323" v="1715" actId="478"/>
          <ac:spMkLst>
            <pc:docMk/>
            <pc:sldMk cId="0" sldId="350"/>
            <ac:spMk id="203778" creationId="{00000000-0000-0000-0000-000000000000}"/>
          </ac:spMkLst>
        </pc:spChg>
        <pc:spChg chg="mod">
          <ac:chgData name="Jeffrey Gabler" userId="7c01a0c9630b0cee" providerId="LiveId" clId="{B85EF466-81ED-4075-859A-E32185328BF8}" dt="2025-09-11T21:04:49.749" v="1720" actId="14861"/>
          <ac:spMkLst>
            <pc:docMk/>
            <pc:sldMk cId="0" sldId="350"/>
            <ac:spMk id="203779" creationId="{00000000-0000-0000-0000-000000000000}"/>
          </ac:spMkLst>
        </pc:spChg>
      </pc:sldChg>
      <pc:sldChg chg="addSp delSp modSp mod modTransition">
        <pc:chgData name="Jeffrey Gabler" userId="7c01a0c9630b0cee" providerId="LiveId" clId="{B85EF466-81ED-4075-859A-E32185328BF8}" dt="2025-09-11T21:19:15.945" v="1821" actId="14861"/>
        <pc:sldMkLst>
          <pc:docMk/>
          <pc:sldMk cId="0" sldId="352"/>
        </pc:sldMkLst>
        <pc:spChg chg="add mod">
          <ac:chgData name="Jeffrey Gabler" userId="7c01a0c9630b0cee" providerId="LiveId" clId="{B85EF466-81ED-4075-859A-E32185328BF8}" dt="2025-09-11T21:19:08.264" v="1820" actId="255"/>
          <ac:spMkLst>
            <pc:docMk/>
            <pc:sldMk cId="0" sldId="352"/>
            <ac:spMk id="3" creationId="{CCA26CA6-97B6-47C9-AECD-37E58A622B9A}"/>
          </ac:spMkLst>
        </pc:spChg>
        <pc:spChg chg="del">
          <ac:chgData name="Jeffrey Gabler" userId="7c01a0c9630b0cee" providerId="LiveId" clId="{B85EF466-81ED-4075-859A-E32185328BF8}" dt="2025-09-11T21:18:57.658" v="1817" actId="478"/>
          <ac:spMkLst>
            <pc:docMk/>
            <pc:sldMk cId="0" sldId="352"/>
            <ac:spMk id="207874" creationId="{00000000-0000-0000-0000-000000000000}"/>
          </ac:spMkLst>
        </pc:spChg>
        <pc:spChg chg="mod">
          <ac:chgData name="Jeffrey Gabler" userId="7c01a0c9630b0cee" providerId="LiveId" clId="{B85EF466-81ED-4075-859A-E32185328BF8}" dt="2025-09-11T21:19:15.945" v="1821" actId="14861"/>
          <ac:spMkLst>
            <pc:docMk/>
            <pc:sldMk cId="0" sldId="352"/>
            <ac:spMk id="207875" creationId="{00000000-0000-0000-0000-000000000000}"/>
          </ac:spMkLst>
        </pc:spChg>
      </pc:sldChg>
      <pc:sldChg chg="addSp delSp modSp mod modTransition">
        <pc:chgData name="Jeffrey Gabler" userId="7c01a0c9630b0cee" providerId="LiveId" clId="{B85EF466-81ED-4075-859A-E32185328BF8}" dt="2025-09-11T21:32:03.544" v="1981" actId="14861"/>
        <pc:sldMkLst>
          <pc:docMk/>
          <pc:sldMk cId="0" sldId="375"/>
        </pc:sldMkLst>
        <pc:spChg chg="add mod">
          <ac:chgData name="Jeffrey Gabler" userId="7c01a0c9630b0cee" providerId="LiveId" clId="{B85EF466-81ED-4075-859A-E32185328BF8}" dt="2025-09-11T21:31:57.196" v="1980" actId="255"/>
          <ac:spMkLst>
            <pc:docMk/>
            <pc:sldMk cId="0" sldId="375"/>
            <ac:spMk id="3" creationId="{193E36DD-99A8-0B28-D6AB-EE1BD3993529}"/>
          </ac:spMkLst>
        </pc:spChg>
        <pc:spChg chg="del">
          <ac:chgData name="Jeffrey Gabler" userId="7c01a0c9630b0cee" providerId="LiveId" clId="{B85EF466-81ED-4075-859A-E32185328BF8}" dt="2025-09-11T21:31:50.482" v="1977" actId="478"/>
          <ac:spMkLst>
            <pc:docMk/>
            <pc:sldMk cId="0" sldId="375"/>
            <ac:spMk id="256002" creationId="{00000000-0000-0000-0000-000000000000}"/>
          </ac:spMkLst>
        </pc:spChg>
        <pc:spChg chg="mod">
          <ac:chgData name="Jeffrey Gabler" userId="7c01a0c9630b0cee" providerId="LiveId" clId="{B85EF466-81ED-4075-859A-E32185328BF8}" dt="2025-09-11T21:32:03.544" v="1981" actId="14861"/>
          <ac:spMkLst>
            <pc:docMk/>
            <pc:sldMk cId="0" sldId="375"/>
            <ac:spMk id="256003" creationId="{00000000-0000-0000-0000-000000000000}"/>
          </ac:spMkLst>
        </pc:spChg>
      </pc:sldChg>
      <pc:sldChg chg="modSp mod modTransition">
        <pc:chgData name="Jeffrey Gabler" userId="7c01a0c9630b0cee" providerId="LiveId" clId="{B85EF466-81ED-4075-859A-E32185328BF8}" dt="2025-09-11T21:02:36.867" v="1696" actId="14861"/>
        <pc:sldMkLst>
          <pc:docMk/>
          <pc:sldMk cId="0" sldId="381"/>
        </pc:sldMkLst>
        <pc:spChg chg="mod">
          <ac:chgData name="Jeffrey Gabler" userId="7c01a0c9630b0cee" providerId="LiveId" clId="{B85EF466-81ED-4075-859A-E32185328BF8}" dt="2025-09-11T21:02:36.867" v="1696" actId="14861"/>
          <ac:spMkLst>
            <pc:docMk/>
            <pc:sldMk cId="0" sldId="381"/>
            <ac:spMk id="293892" creationId="{00000000-0000-0000-0000-000000000000}"/>
          </ac:spMkLst>
        </pc:spChg>
        <pc:spChg chg="mod">
          <ac:chgData name="Jeffrey Gabler" userId="7c01a0c9630b0cee" providerId="LiveId" clId="{B85EF466-81ED-4075-859A-E32185328BF8}" dt="2025-09-11T21:02:25.146" v="1694" actId="207"/>
          <ac:spMkLst>
            <pc:docMk/>
            <pc:sldMk cId="0" sldId="381"/>
            <ac:spMk id="293893" creationId="{00000000-0000-0000-0000-000000000000}"/>
          </ac:spMkLst>
        </pc:spChg>
      </pc:sldChg>
      <pc:sldChg chg="del">
        <pc:chgData name="Jeffrey Gabler" userId="7c01a0c9630b0cee" providerId="LiveId" clId="{B85EF466-81ED-4075-859A-E32185328BF8}" dt="2025-09-11T15:46:44.205" v="0" actId="2696"/>
        <pc:sldMkLst>
          <pc:docMk/>
          <pc:sldMk cId="0" sldId="386"/>
        </pc:sldMkLst>
      </pc:sldChg>
      <pc:sldChg chg="modSp mod modTransition">
        <pc:chgData name="Jeffrey Gabler" userId="7c01a0c9630b0cee" providerId="LiveId" clId="{B85EF466-81ED-4075-859A-E32185328BF8}" dt="2025-09-11T16:12:12.241" v="207" actId="14100"/>
        <pc:sldMkLst>
          <pc:docMk/>
          <pc:sldMk cId="0" sldId="387"/>
        </pc:sldMkLst>
        <pc:spChg chg="mod">
          <ac:chgData name="Jeffrey Gabler" userId="7c01a0c9630b0cee" providerId="LiveId" clId="{B85EF466-81ED-4075-859A-E32185328BF8}" dt="2025-09-11T15:52:27.493" v="31" actId="14861"/>
          <ac:spMkLst>
            <pc:docMk/>
            <pc:sldMk cId="0" sldId="387"/>
            <ac:spMk id="300035" creationId="{00000000-0000-0000-0000-000000000000}"/>
          </ac:spMkLst>
        </pc:spChg>
        <pc:picChg chg="mod">
          <ac:chgData name="Jeffrey Gabler" userId="7c01a0c9630b0cee" providerId="LiveId" clId="{B85EF466-81ED-4075-859A-E32185328BF8}" dt="2025-09-11T16:12:12.241" v="207" actId="14100"/>
          <ac:picMkLst>
            <pc:docMk/>
            <pc:sldMk cId="0" sldId="387"/>
            <ac:picMk id="21506" creationId="{00000000-0000-0000-0000-000000000000}"/>
          </ac:picMkLst>
        </pc:picChg>
      </pc:sldChg>
      <pc:sldChg chg="addSp delSp modSp mod modTransition">
        <pc:chgData name="Jeffrey Gabler" userId="7c01a0c9630b0cee" providerId="LiveId" clId="{B85EF466-81ED-4075-859A-E32185328BF8}" dt="2025-09-11T16:01:58.946" v="95"/>
        <pc:sldMkLst>
          <pc:docMk/>
          <pc:sldMk cId="0" sldId="390"/>
        </pc:sldMkLst>
        <pc:spChg chg="add mod">
          <ac:chgData name="Jeffrey Gabler" userId="7c01a0c9630b0cee" providerId="LiveId" clId="{B85EF466-81ED-4075-859A-E32185328BF8}" dt="2025-09-11T15:55:17.518" v="54" actId="207"/>
          <ac:spMkLst>
            <pc:docMk/>
            <pc:sldMk cId="0" sldId="390"/>
            <ac:spMk id="3" creationId="{F7FA4327-F3CB-D46F-4B2D-2067F2B0733C}"/>
          </ac:spMkLst>
        </pc:spChg>
        <pc:spChg chg="del">
          <ac:chgData name="Jeffrey Gabler" userId="7c01a0c9630b0cee" providerId="LiveId" clId="{B85EF466-81ED-4075-859A-E32185328BF8}" dt="2025-09-11T15:55:11.662" v="52" actId="478"/>
          <ac:spMkLst>
            <pc:docMk/>
            <pc:sldMk cId="0" sldId="390"/>
            <ac:spMk id="304130" creationId="{00000000-0000-0000-0000-000000000000}"/>
          </ac:spMkLst>
        </pc:spChg>
        <pc:spChg chg="mod">
          <ac:chgData name="Jeffrey Gabler" userId="7c01a0c9630b0cee" providerId="LiveId" clId="{B85EF466-81ED-4075-859A-E32185328BF8}" dt="2025-09-11T15:55:25.782" v="55" actId="14861"/>
          <ac:spMkLst>
            <pc:docMk/>
            <pc:sldMk cId="0" sldId="390"/>
            <ac:spMk id="304131" creationId="{00000000-0000-0000-0000-000000000000}"/>
          </ac:spMkLst>
        </pc:spChg>
      </pc:sldChg>
      <pc:sldChg chg="addSp delSp modSp mod modTransition">
        <pc:chgData name="Jeffrey Gabler" userId="7c01a0c9630b0cee" providerId="LiveId" clId="{B85EF466-81ED-4075-859A-E32185328BF8}" dt="2025-09-11T16:01:58.946" v="95"/>
        <pc:sldMkLst>
          <pc:docMk/>
          <pc:sldMk cId="0" sldId="391"/>
        </pc:sldMkLst>
        <pc:spChg chg="add mod">
          <ac:chgData name="Jeffrey Gabler" userId="7c01a0c9630b0cee" providerId="LiveId" clId="{B85EF466-81ED-4075-859A-E32185328BF8}" dt="2025-09-11T15:56:46.250" v="74" actId="1076"/>
          <ac:spMkLst>
            <pc:docMk/>
            <pc:sldMk cId="0" sldId="391"/>
            <ac:spMk id="2" creationId="{9C3B661B-F83E-9422-6737-6FC59B301CC8}"/>
          </ac:spMkLst>
        </pc:spChg>
        <pc:spChg chg="del mod">
          <ac:chgData name="Jeffrey Gabler" userId="7c01a0c9630b0cee" providerId="LiveId" clId="{B85EF466-81ED-4075-859A-E32185328BF8}" dt="2025-09-11T15:56:29.133" v="69" actId="478"/>
          <ac:spMkLst>
            <pc:docMk/>
            <pc:sldMk cId="0" sldId="391"/>
            <ac:spMk id="306178" creationId="{00000000-0000-0000-0000-000000000000}"/>
          </ac:spMkLst>
        </pc:spChg>
        <pc:spChg chg="mod">
          <ac:chgData name="Jeffrey Gabler" userId="7c01a0c9630b0cee" providerId="LiveId" clId="{B85EF466-81ED-4075-859A-E32185328BF8}" dt="2025-09-11T15:56:56.778" v="76" actId="1076"/>
          <ac:spMkLst>
            <pc:docMk/>
            <pc:sldMk cId="0" sldId="391"/>
            <ac:spMk id="306179" creationId="{00000000-0000-0000-0000-000000000000}"/>
          </ac:spMkLst>
        </pc:spChg>
        <pc:grpChg chg="del">
          <ac:chgData name="Jeffrey Gabler" userId="7c01a0c9630b0cee" providerId="LiveId" clId="{B85EF466-81ED-4075-859A-E32185328BF8}" dt="2025-09-11T15:56:58.415" v="77" actId="478"/>
          <ac:grpSpMkLst>
            <pc:docMk/>
            <pc:sldMk cId="0" sldId="391"/>
            <ac:grpSpMk id="25604" creationId="{00000000-0000-0000-0000-000000000000}"/>
          </ac:grpSpMkLst>
        </pc:grpChg>
      </pc:sldChg>
      <pc:sldChg chg="addSp delSp modSp mod modTransition">
        <pc:chgData name="Jeffrey Gabler" userId="7c01a0c9630b0cee" providerId="LiveId" clId="{B85EF466-81ED-4075-859A-E32185328BF8}" dt="2025-09-11T16:01:58.946" v="95"/>
        <pc:sldMkLst>
          <pc:docMk/>
          <pc:sldMk cId="0" sldId="392"/>
        </pc:sldMkLst>
        <pc:spChg chg="add mod">
          <ac:chgData name="Jeffrey Gabler" userId="7c01a0c9630b0cee" providerId="LiveId" clId="{B85EF466-81ED-4075-859A-E32185328BF8}" dt="2025-09-11T15:57:18.909" v="81" actId="255"/>
          <ac:spMkLst>
            <pc:docMk/>
            <pc:sldMk cId="0" sldId="392"/>
            <ac:spMk id="3" creationId="{16C07A5F-485B-D769-5107-63BD80D03A20}"/>
          </ac:spMkLst>
        </pc:spChg>
        <pc:spChg chg="del">
          <ac:chgData name="Jeffrey Gabler" userId="7c01a0c9630b0cee" providerId="LiveId" clId="{B85EF466-81ED-4075-859A-E32185328BF8}" dt="2025-09-11T15:57:09.673" v="78" actId="478"/>
          <ac:spMkLst>
            <pc:docMk/>
            <pc:sldMk cId="0" sldId="392"/>
            <ac:spMk id="308226" creationId="{00000000-0000-0000-0000-000000000000}"/>
          </ac:spMkLst>
        </pc:spChg>
        <pc:spChg chg="mod">
          <ac:chgData name="Jeffrey Gabler" userId="7c01a0c9630b0cee" providerId="LiveId" clId="{B85EF466-81ED-4075-859A-E32185328BF8}" dt="2025-09-11T15:57:29.199" v="84" actId="1076"/>
          <ac:spMkLst>
            <pc:docMk/>
            <pc:sldMk cId="0" sldId="392"/>
            <ac:spMk id="308227" creationId="{00000000-0000-0000-0000-000000000000}"/>
          </ac:spMkLst>
        </pc:spChg>
        <pc:grpChg chg="del">
          <ac:chgData name="Jeffrey Gabler" userId="7c01a0c9630b0cee" providerId="LiveId" clId="{B85EF466-81ED-4075-859A-E32185328BF8}" dt="2025-09-11T15:57:26.078" v="83" actId="478"/>
          <ac:grpSpMkLst>
            <pc:docMk/>
            <pc:sldMk cId="0" sldId="392"/>
            <ac:grpSpMk id="26628" creationId="{00000000-0000-0000-0000-000000000000}"/>
          </ac:grpSpMkLst>
        </pc:grpChg>
      </pc:sldChg>
      <pc:sldChg chg="addSp delSp modSp mod modTransition">
        <pc:chgData name="Jeffrey Gabler" userId="7c01a0c9630b0cee" providerId="LiveId" clId="{B85EF466-81ED-4075-859A-E32185328BF8}" dt="2025-09-11T21:48:14.303" v="2242" actId="255"/>
        <pc:sldMkLst>
          <pc:docMk/>
          <pc:sldMk cId="0" sldId="393"/>
        </pc:sldMkLst>
        <pc:spChg chg="add mod">
          <ac:chgData name="Jeffrey Gabler" userId="7c01a0c9630b0cee" providerId="LiveId" clId="{B85EF466-81ED-4075-859A-E32185328BF8}" dt="2025-09-11T15:57:44.972" v="87" actId="207"/>
          <ac:spMkLst>
            <pc:docMk/>
            <pc:sldMk cId="0" sldId="393"/>
            <ac:spMk id="3" creationId="{FB12D756-1C26-4FC2-EC1C-65F42B496EF9}"/>
          </ac:spMkLst>
        </pc:spChg>
        <pc:spChg chg="del">
          <ac:chgData name="Jeffrey Gabler" userId="7c01a0c9630b0cee" providerId="LiveId" clId="{B85EF466-81ED-4075-859A-E32185328BF8}" dt="2025-09-11T15:57:38.060" v="85" actId="478"/>
          <ac:spMkLst>
            <pc:docMk/>
            <pc:sldMk cId="0" sldId="393"/>
            <ac:spMk id="310274" creationId="{00000000-0000-0000-0000-000000000000}"/>
          </ac:spMkLst>
        </pc:spChg>
        <pc:spChg chg="mod">
          <ac:chgData name="Jeffrey Gabler" userId="7c01a0c9630b0cee" providerId="LiveId" clId="{B85EF466-81ED-4075-859A-E32185328BF8}" dt="2025-09-11T21:48:14.303" v="2242" actId="255"/>
          <ac:spMkLst>
            <pc:docMk/>
            <pc:sldMk cId="0" sldId="393"/>
            <ac:spMk id="310275" creationId="{00000000-0000-0000-0000-000000000000}"/>
          </ac:spMkLst>
        </pc:spChg>
        <pc:spChg chg="mod">
          <ac:chgData name="Jeffrey Gabler" userId="7c01a0c9630b0cee" providerId="LiveId" clId="{B85EF466-81ED-4075-859A-E32185328BF8}" dt="2025-09-11T15:58:00.158" v="91" actId="1076"/>
          <ac:spMkLst>
            <pc:docMk/>
            <pc:sldMk cId="0" sldId="393"/>
            <ac:spMk id="310276" creationId="{00000000-0000-0000-0000-000000000000}"/>
          </ac:spMkLst>
        </pc:spChg>
      </pc:sldChg>
      <pc:sldChg chg="addSp delSp modSp mod modTransition">
        <pc:chgData name="Jeffrey Gabler" userId="7c01a0c9630b0cee" providerId="LiveId" clId="{B85EF466-81ED-4075-859A-E32185328BF8}" dt="2025-09-12T17:26:01.095" v="2520" actId="12"/>
        <pc:sldMkLst>
          <pc:docMk/>
          <pc:sldMk cId="0" sldId="397"/>
        </pc:sldMkLst>
        <pc:spChg chg="add mod">
          <ac:chgData name="Jeffrey Gabler" userId="7c01a0c9630b0cee" providerId="LiveId" clId="{B85EF466-81ED-4075-859A-E32185328BF8}" dt="2025-09-11T21:46:09.792" v="2220" actId="207"/>
          <ac:spMkLst>
            <pc:docMk/>
            <pc:sldMk cId="0" sldId="397"/>
            <ac:spMk id="2" creationId="{CC1D1DF7-CCB7-B3E7-43C5-E6879D8E0D19}"/>
          </ac:spMkLst>
        </pc:spChg>
        <pc:spChg chg="add mod">
          <ac:chgData name="Jeffrey Gabler" userId="7c01a0c9630b0cee" providerId="LiveId" clId="{B85EF466-81ED-4075-859A-E32185328BF8}" dt="2025-09-12T17:26:01.095" v="2520" actId="12"/>
          <ac:spMkLst>
            <pc:docMk/>
            <pc:sldMk cId="0" sldId="397"/>
            <ac:spMk id="3" creationId="{4B0CDC30-5D8E-9D90-92EC-6A2A77CB715E}"/>
          </ac:spMkLst>
        </pc:spChg>
        <pc:spChg chg="del">
          <ac:chgData name="Jeffrey Gabler" userId="7c01a0c9630b0cee" providerId="LiveId" clId="{B85EF466-81ED-4075-859A-E32185328BF8}" dt="2025-09-11T21:44:59.903" v="2196" actId="478"/>
          <ac:spMkLst>
            <pc:docMk/>
            <pc:sldMk cId="0" sldId="397"/>
            <ac:spMk id="317445" creationId="{00000000-0000-0000-0000-000000000000}"/>
          </ac:spMkLst>
        </pc:spChg>
        <pc:spChg chg="del mod">
          <ac:chgData name="Jeffrey Gabler" userId="7c01a0c9630b0cee" providerId="LiveId" clId="{B85EF466-81ED-4075-859A-E32185328BF8}" dt="2025-09-11T21:45:29.462" v="2207" actId="478"/>
          <ac:spMkLst>
            <pc:docMk/>
            <pc:sldMk cId="0" sldId="397"/>
            <ac:spMk id="317446" creationId="{00000000-0000-0000-0000-000000000000}"/>
          </ac:spMkLst>
        </pc:spChg>
        <pc:picChg chg="del">
          <ac:chgData name="Jeffrey Gabler" userId="7c01a0c9630b0cee" providerId="LiveId" clId="{B85EF466-81ED-4075-859A-E32185328BF8}" dt="2025-09-11T21:45:59.938" v="2217" actId="478"/>
          <ac:picMkLst>
            <pc:docMk/>
            <pc:sldMk cId="0" sldId="397"/>
            <ac:picMk id="222210" creationId="{00000000-0000-0000-0000-000000000000}"/>
          </ac:picMkLst>
        </pc:picChg>
      </pc:sldChg>
      <pc:sldChg chg="modSp mod modTransition">
        <pc:chgData name="Jeffrey Gabler" userId="7c01a0c9630b0cee" providerId="LiveId" clId="{B85EF466-81ED-4075-859A-E32185328BF8}" dt="2025-09-11T21:31:15.663" v="1970" actId="1076"/>
        <pc:sldMkLst>
          <pc:docMk/>
          <pc:sldMk cId="0" sldId="398"/>
        </pc:sldMkLst>
        <pc:spChg chg="mod">
          <ac:chgData name="Jeffrey Gabler" userId="7c01a0c9630b0cee" providerId="LiveId" clId="{B85EF466-81ED-4075-859A-E32185328BF8}" dt="2025-09-11T21:31:15.663" v="1970" actId="1076"/>
          <ac:spMkLst>
            <pc:docMk/>
            <pc:sldMk cId="0" sldId="398"/>
            <ac:spMk id="318467" creationId="{00000000-0000-0000-0000-000000000000}"/>
          </ac:spMkLst>
        </pc:spChg>
      </pc:sldChg>
      <pc:sldChg chg="addSp delSp modSp mod modTransition modAnim">
        <pc:chgData name="Jeffrey Gabler" userId="7c01a0c9630b0cee" providerId="LiveId" clId="{B85EF466-81ED-4075-859A-E32185328BF8}" dt="2025-09-11T21:49:32.704" v="2248" actId="20577"/>
        <pc:sldMkLst>
          <pc:docMk/>
          <pc:sldMk cId="0" sldId="400"/>
        </pc:sldMkLst>
        <pc:spChg chg="add mod">
          <ac:chgData name="Jeffrey Gabler" userId="7c01a0c9630b0cee" providerId="LiveId" clId="{B85EF466-81ED-4075-859A-E32185328BF8}" dt="2025-09-11T16:07:09.378" v="137" actId="1076"/>
          <ac:spMkLst>
            <pc:docMk/>
            <pc:sldMk cId="0" sldId="400"/>
            <ac:spMk id="2" creationId="{C38A6F15-52FD-9F75-079E-266A9DA11223}"/>
          </ac:spMkLst>
        </pc:spChg>
        <pc:spChg chg="del mod">
          <ac:chgData name="Jeffrey Gabler" userId="7c01a0c9630b0cee" providerId="LiveId" clId="{B85EF466-81ED-4075-859A-E32185328BF8}" dt="2025-09-11T16:06:56.223" v="132" actId="478"/>
          <ac:spMkLst>
            <pc:docMk/>
            <pc:sldMk cId="0" sldId="400"/>
            <ac:spMk id="320514" creationId="{00000000-0000-0000-0000-000000000000}"/>
          </ac:spMkLst>
        </pc:spChg>
        <pc:spChg chg="mod">
          <ac:chgData name="Jeffrey Gabler" userId="7c01a0c9630b0cee" providerId="LiveId" clId="{B85EF466-81ED-4075-859A-E32185328BF8}" dt="2025-09-11T21:49:32.704" v="2248" actId="20577"/>
          <ac:spMkLst>
            <pc:docMk/>
            <pc:sldMk cId="0" sldId="400"/>
            <ac:spMk id="320515" creationId="{00000000-0000-0000-0000-000000000000}"/>
          </ac:spMkLst>
        </pc:spChg>
      </pc:sldChg>
      <pc:sldChg chg="addSp delSp modSp mod modTransition">
        <pc:chgData name="Jeffrey Gabler" userId="7c01a0c9630b0cee" providerId="LiveId" clId="{B85EF466-81ED-4075-859A-E32185328BF8}" dt="2025-09-11T21:54:10.270" v="2262" actId="20577"/>
        <pc:sldMkLst>
          <pc:docMk/>
          <pc:sldMk cId="0" sldId="401"/>
        </pc:sldMkLst>
        <pc:spChg chg="add mod">
          <ac:chgData name="Jeffrey Gabler" userId="7c01a0c9630b0cee" providerId="LiveId" clId="{B85EF466-81ED-4075-859A-E32185328BF8}" dt="2025-09-11T16:52:17.077" v="724" actId="255"/>
          <ac:spMkLst>
            <pc:docMk/>
            <pc:sldMk cId="0" sldId="401"/>
            <ac:spMk id="3" creationId="{2A0EB28D-AAB5-AD09-2E26-78B8A81D35F1}"/>
          </ac:spMkLst>
        </pc:spChg>
        <pc:spChg chg="del">
          <ac:chgData name="Jeffrey Gabler" userId="7c01a0c9630b0cee" providerId="LiveId" clId="{B85EF466-81ED-4075-859A-E32185328BF8}" dt="2025-09-11T16:52:02.193" v="721" actId="478"/>
          <ac:spMkLst>
            <pc:docMk/>
            <pc:sldMk cId="0" sldId="401"/>
            <ac:spMk id="322562" creationId="{00000000-0000-0000-0000-000000000000}"/>
          </ac:spMkLst>
        </pc:spChg>
        <pc:spChg chg="mod">
          <ac:chgData name="Jeffrey Gabler" userId="7c01a0c9630b0cee" providerId="LiveId" clId="{B85EF466-81ED-4075-859A-E32185328BF8}" dt="2025-09-11T21:54:10.270" v="2262" actId="20577"/>
          <ac:spMkLst>
            <pc:docMk/>
            <pc:sldMk cId="0" sldId="401"/>
            <ac:spMk id="322563" creationId="{00000000-0000-0000-0000-000000000000}"/>
          </ac:spMkLst>
        </pc:spChg>
      </pc:sldChg>
      <pc:sldChg chg="addSp delSp modSp mod modTransition modAnim">
        <pc:chgData name="Jeffrey Gabler" userId="7c01a0c9630b0cee" providerId="LiveId" clId="{B85EF466-81ED-4075-859A-E32185328BF8}" dt="2025-09-11T21:59:10.101" v="2278" actId="20577"/>
        <pc:sldMkLst>
          <pc:docMk/>
          <pc:sldMk cId="0" sldId="402"/>
        </pc:sldMkLst>
        <pc:spChg chg="add mod">
          <ac:chgData name="Jeffrey Gabler" userId="7c01a0c9630b0cee" providerId="LiveId" clId="{B85EF466-81ED-4075-859A-E32185328BF8}" dt="2025-09-11T16:53:18.175" v="734" actId="255"/>
          <ac:spMkLst>
            <pc:docMk/>
            <pc:sldMk cId="0" sldId="402"/>
            <ac:spMk id="3" creationId="{F4B4E9D2-2D63-7795-2FB5-34709AF08CA1}"/>
          </ac:spMkLst>
        </pc:spChg>
        <pc:spChg chg="del">
          <ac:chgData name="Jeffrey Gabler" userId="7c01a0c9630b0cee" providerId="LiveId" clId="{B85EF466-81ED-4075-859A-E32185328BF8}" dt="2025-09-11T16:53:11.461" v="731" actId="478"/>
          <ac:spMkLst>
            <pc:docMk/>
            <pc:sldMk cId="0" sldId="402"/>
            <ac:spMk id="324610" creationId="{00000000-0000-0000-0000-000000000000}"/>
          </ac:spMkLst>
        </pc:spChg>
        <pc:spChg chg="mod">
          <ac:chgData name="Jeffrey Gabler" userId="7c01a0c9630b0cee" providerId="LiveId" clId="{B85EF466-81ED-4075-859A-E32185328BF8}" dt="2025-09-11T21:59:10.101" v="2278" actId="20577"/>
          <ac:spMkLst>
            <pc:docMk/>
            <pc:sldMk cId="0" sldId="402"/>
            <ac:spMk id="324611" creationId="{00000000-0000-0000-0000-000000000000}"/>
          </ac:spMkLst>
        </pc:spChg>
      </pc:sldChg>
      <pc:sldChg chg="addSp delSp modSp mod modTransition">
        <pc:chgData name="Jeffrey Gabler" userId="7c01a0c9630b0cee" providerId="LiveId" clId="{B85EF466-81ED-4075-859A-E32185328BF8}" dt="2025-09-11T21:59:46.022" v="2307" actId="6549"/>
        <pc:sldMkLst>
          <pc:docMk/>
          <pc:sldMk cId="0" sldId="403"/>
        </pc:sldMkLst>
        <pc:spChg chg="add mod">
          <ac:chgData name="Jeffrey Gabler" userId="7c01a0c9630b0cee" providerId="LiveId" clId="{B85EF466-81ED-4075-859A-E32185328BF8}" dt="2025-09-11T16:54:25.248" v="745" actId="255"/>
          <ac:spMkLst>
            <pc:docMk/>
            <pc:sldMk cId="0" sldId="403"/>
            <ac:spMk id="3" creationId="{CC49928D-9E9B-316E-16AA-930D3A3411EA}"/>
          </ac:spMkLst>
        </pc:spChg>
        <pc:spChg chg="mod">
          <ac:chgData name="Jeffrey Gabler" userId="7c01a0c9630b0cee" providerId="LiveId" clId="{B85EF466-81ED-4075-859A-E32185328BF8}" dt="2025-09-11T16:54:43.349" v="748" actId="692"/>
          <ac:spMkLst>
            <pc:docMk/>
            <pc:sldMk cId="0" sldId="403"/>
            <ac:spMk id="77827" creationId="{00000000-0000-0000-0000-000000000000}"/>
          </ac:spMkLst>
        </pc:spChg>
        <pc:spChg chg="mod">
          <ac:chgData name="Jeffrey Gabler" userId="7c01a0c9630b0cee" providerId="LiveId" clId="{B85EF466-81ED-4075-859A-E32185328BF8}" dt="2025-09-11T16:54:54.119" v="749" actId="692"/>
          <ac:spMkLst>
            <pc:docMk/>
            <pc:sldMk cId="0" sldId="403"/>
            <ac:spMk id="77828" creationId="{00000000-0000-0000-0000-000000000000}"/>
          </ac:spMkLst>
        </pc:spChg>
        <pc:spChg chg="mod">
          <ac:chgData name="Jeffrey Gabler" userId="7c01a0c9630b0cee" providerId="LiveId" clId="{B85EF466-81ED-4075-859A-E32185328BF8}" dt="2025-09-11T16:55:03.597" v="750" actId="692"/>
          <ac:spMkLst>
            <pc:docMk/>
            <pc:sldMk cId="0" sldId="403"/>
            <ac:spMk id="77829" creationId="{00000000-0000-0000-0000-000000000000}"/>
          </ac:spMkLst>
        </pc:spChg>
        <pc:spChg chg="del">
          <ac:chgData name="Jeffrey Gabler" userId="7c01a0c9630b0cee" providerId="LiveId" clId="{B85EF466-81ED-4075-859A-E32185328BF8}" dt="2025-09-11T16:54:16.017" v="742" actId="478"/>
          <ac:spMkLst>
            <pc:docMk/>
            <pc:sldMk cId="0" sldId="403"/>
            <ac:spMk id="326658" creationId="{00000000-0000-0000-0000-000000000000}"/>
          </ac:spMkLst>
        </pc:spChg>
        <pc:spChg chg="mod">
          <ac:chgData name="Jeffrey Gabler" userId="7c01a0c9630b0cee" providerId="LiveId" clId="{B85EF466-81ED-4075-859A-E32185328BF8}" dt="2025-09-11T21:59:46.022" v="2307" actId="6549"/>
          <ac:spMkLst>
            <pc:docMk/>
            <pc:sldMk cId="0" sldId="403"/>
            <ac:spMk id="326662" creationId="{00000000-0000-0000-0000-000000000000}"/>
          </ac:spMkLst>
        </pc:spChg>
      </pc:sldChg>
      <pc:sldChg chg="addSp delSp modSp mod modTransition">
        <pc:chgData name="Jeffrey Gabler" userId="7c01a0c9630b0cee" providerId="LiveId" clId="{B85EF466-81ED-4075-859A-E32185328BF8}" dt="2025-09-11T16:06:43.104" v="130" actId="207"/>
        <pc:sldMkLst>
          <pc:docMk/>
          <pc:sldMk cId="0" sldId="404"/>
        </pc:sldMkLst>
        <pc:spChg chg="add mod">
          <ac:chgData name="Jeffrey Gabler" userId="7c01a0c9630b0cee" providerId="LiveId" clId="{B85EF466-81ED-4075-859A-E32185328BF8}" dt="2025-09-11T16:06:35.450" v="128" actId="1076"/>
          <ac:spMkLst>
            <pc:docMk/>
            <pc:sldMk cId="0" sldId="404"/>
            <ac:spMk id="2" creationId="{475CC5CA-11A1-6969-DB2B-E3B3B7ADC1CA}"/>
          </ac:spMkLst>
        </pc:spChg>
        <pc:spChg chg="del mod">
          <ac:chgData name="Jeffrey Gabler" userId="7c01a0c9630b0cee" providerId="LiveId" clId="{B85EF466-81ED-4075-859A-E32185328BF8}" dt="2025-09-11T16:06:15.557" v="122" actId="478"/>
          <ac:spMkLst>
            <pc:docMk/>
            <pc:sldMk cId="0" sldId="404"/>
            <ac:spMk id="328706" creationId="{00000000-0000-0000-0000-000000000000}"/>
          </ac:spMkLst>
        </pc:spChg>
        <pc:spChg chg="mod">
          <ac:chgData name="Jeffrey Gabler" userId="7c01a0c9630b0cee" providerId="LiveId" clId="{B85EF466-81ED-4075-859A-E32185328BF8}" dt="2025-09-11T16:06:43.104" v="130" actId="207"/>
          <ac:spMkLst>
            <pc:docMk/>
            <pc:sldMk cId="0" sldId="404"/>
            <ac:spMk id="328707" creationId="{00000000-0000-0000-0000-000000000000}"/>
          </ac:spMkLst>
        </pc:spChg>
      </pc:sldChg>
      <pc:sldChg chg="addSp delSp modSp mod modTransition">
        <pc:chgData name="Jeffrey Gabler" userId="7c01a0c9630b0cee" providerId="LiveId" clId="{B85EF466-81ED-4075-859A-E32185328BF8}" dt="2025-09-11T16:09:30.843" v="167" actId="14861"/>
        <pc:sldMkLst>
          <pc:docMk/>
          <pc:sldMk cId="0" sldId="405"/>
        </pc:sldMkLst>
        <pc:spChg chg="add mod">
          <ac:chgData name="Jeffrey Gabler" userId="7c01a0c9630b0cee" providerId="LiveId" clId="{B85EF466-81ED-4075-859A-E32185328BF8}" dt="2025-09-11T16:09:24.768" v="166" actId="1076"/>
          <ac:spMkLst>
            <pc:docMk/>
            <pc:sldMk cId="0" sldId="405"/>
            <ac:spMk id="2" creationId="{85214E3D-A5C3-7554-16FB-0E04BE9180E3}"/>
          </ac:spMkLst>
        </pc:spChg>
        <pc:spChg chg="del mod">
          <ac:chgData name="Jeffrey Gabler" userId="7c01a0c9630b0cee" providerId="LiveId" clId="{B85EF466-81ED-4075-859A-E32185328BF8}" dt="2025-09-11T16:09:06.495" v="160" actId="478"/>
          <ac:spMkLst>
            <pc:docMk/>
            <pc:sldMk cId="0" sldId="405"/>
            <ac:spMk id="330754" creationId="{00000000-0000-0000-0000-000000000000}"/>
          </ac:spMkLst>
        </pc:spChg>
        <pc:spChg chg="mod">
          <ac:chgData name="Jeffrey Gabler" userId="7c01a0c9630b0cee" providerId="LiveId" clId="{B85EF466-81ED-4075-859A-E32185328BF8}" dt="2025-09-11T16:09:30.843" v="167" actId="14861"/>
          <ac:spMkLst>
            <pc:docMk/>
            <pc:sldMk cId="0" sldId="405"/>
            <ac:spMk id="330755" creationId="{00000000-0000-0000-0000-000000000000}"/>
          </ac:spMkLst>
        </pc:spChg>
      </pc:sldChg>
      <pc:sldChg chg="addSp delSp modSp mod modTransition">
        <pc:chgData name="Jeffrey Gabler" userId="7c01a0c9630b0cee" providerId="LiveId" clId="{B85EF466-81ED-4075-859A-E32185328BF8}" dt="2025-09-11T16:10:09.740" v="178" actId="6549"/>
        <pc:sldMkLst>
          <pc:docMk/>
          <pc:sldMk cId="0" sldId="406"/>
        </pc:sldMkLst>
        <pc:spChg chg="add mod">
          <ac:chgData name="Jeffrey Gabler" userId="7c01a0c9630b0cee" providerId="LiveId" clId="{B85EF466-81ED-4075-859A-E32185328BF8}" dt="2025-09-11T16:09:58.704" v="175" actId="1076"/>
          <ac:spMkLst>
            <pc:docMk/>
            <pc:sldMk cId="0" sldId="406"/>
            <ac:spMk id="2" creationId="{EDC75C0D-5DCF-834B-D3D0-EC98803B61EF}"/>
          </ac:spMkLst>
        </pc:spChg>
        <pc:spChg chg="del mod">
          <ac:chgData name="Jeffrey Gabler" userId="7c01a0c9630b0cee" providerId="LiveId" clId="{B85EF466-81ED-4075-859A-E32185328BF8}" dt="2025-09-11T16:09:40.617" v="169" actId="478"/>
          <ac:spMkLst>
            <pc:docMk/>
            <pc:sldMk cId="0" sldId="406"/>
            <ac:spMk id="332802" creationId="{00000000-0000-0000-0000-000000000000}"/>
          </ac:spMkLst>
        </pc:spChg>
        <pc:spChg chg="mod">
          <ac:chgData name="Jeffrey Gabler" userId="7c01a0c9630b0cee" providerId="LiveId" clId="{B85EF466-81ED-4075-859A-E32185328BF8}" dt="2025-09-11T16:10:09.740" v="178" actId="6549"/>
          <ac:spMkLst>
            <pc:docMk/>
            <pc:sldMk cId="0" sldId="406"/>
            <ac:spMk id="332803" creationId="{00000000-0000-0000-0000-000000000000}"/>
          </ac:spMkLst>
        </pc:spChg>
      </pc:sldChg>
      <pc:sldChg chg="addSp delSp modSp mod modTransition">
        <pc:chgData name="Jeffrey Gabler" userId="7c01a0c9630b0cee" providerId="LiveId" clId="{B85EF466-81ED-4075-859A-E32185328BF8}" dt="2025-09-11T16:10:46.262" v="189" actId="27636"/>
        <pc:sldMkLst>
          <pc:docMk/>
          <pc:sldMk cId="0" sldId="407"/>
        </pc:sldMkLst>
        <pc:spChg chg="add mod">
          <ac:chgData name="Jeffrey Gabler" userId="7c01a0c9630b0cee" providerId="LiveId" clId="{B85EF466-81ED-4075-859A-E32185328BF8}" dt="2025-09-11T16:10:38.462" v="186" actId="1076"/>
          <ac:spMkLst>
            <pc:docMk/>
            <pc:sldMk cId="0" sldId="407"/>
            <ac:spMk id="2" creationId="{53EEA3D5-9F72-16A8-3024-1271BB0FCA2B}"/>
          </ac:spMkLst>
        </pc:spChg>
        <pc:spChg chg="del mod">
          <ac:chgData name="Jeffrey Gabler" userId="7c01a0c9630b0cee" providerId="LiveId" clId="{B85EF466-81ED-4075-859A-E32185328BF8}" dt="2025-09-11T16:10:20.619" v="180" actId="478"/>
          <ac:spMkLst>
            <pc:docMk/>
            <pc:sldMk cId="0" sldId="407"/>
            <ac:spMk id="334850" creationId="{00000000-0000-0000-0000-000000000000}"/>
          </ac:spMkLst>
        </pc:spChg>
        <pc:spChg chg="mod">
          <ac:chgData name="Jeffrey Gabler" userId="7c01a0c9630b0cee" providerId="LiveId" clId="{B85EF466-81ED-4075-859A-E32185328BF8}" dt="2025-09-11T16:10:46.262" v="189" actId="27636"/>
          <ac:spMkLst>
            <pc:docMk/>
            <pc:sldMk cId="0" sldId="407"/>
            <ac:spMk id="334851" creationId="{00000000-0000-0000-0000-000000000000}"/>
          </ac:spMkLst>
        </pc:spChg>
      </pc:sldChg>
      <pc:sldChg chg="addSp delSp modSp mod modTransition">
        <pc:chgData name="Jeffrey Gabler" userId="7c01a0c9630b0cee" providerId="LiveId" clId="{B85EF466-81ED-4075-859A-E32185328BF8}" dt="2025-09-11T16:14:03.021" v="234" actId="6549"/>
        <pc:sldMkLst>
          <pc:docMk/>
          <pc:sldMk cId="0" sldId="408"/>
        </pc:sldMkLst>
        <pc:spChg chg="add mod">
          <ac:chgData name="Jeffrey Gabler" userId="7c01a0c9630b0cee" providerId="LiveId" clId="{B85EF466-81ED-4075-859A-E32185328BF8}" dt="2025-09-11T16:13:56.417" v="232" actId="255"/>
          <ac:spMkLst>
            <pc:docMk/>
            <pc:sldMk cId="0" sldId="408"/>
            <ac:spMk id="3" creationId="{475A2C09-F5DE-77FE-FEBB-0958200F8700}"/>
          </ac:spMkLst>
        </pc:spChg>
        <pc:spChg chg="del">
          <ac:chgData name="Jeffrey Gabler" userId="7c01a0c9630b0cee" providerId="LiveId" clId="{B85EF466-81ED-4075-859A-E32185328BF8}" dt="2025-09-11T16:13:44.346" v="229" actId="478"/>
          <ac:spMkLst>
            <pc:docMk/>
            <pc:sldMk cId="0" sldId="408"/>
            <ac:spMk id="336898" creationId="{00000000-0000-0000-0000-000000000000}"/>
          </ac:spMkLst>
        </pc:spChg>
        <pc:spChg chg="mod">
          <ac:chgData name="Jeffrey Gabler" userId="7c01a0c9630b0cee" providerId="LiveId" clId="{B85EF466-81ED-4075-859A-E32185328BF8}" dt="2025-09-11T16:14:03.021" v="234" actId="6549"/>
          <ac:spMkLst>
            <pc:docMk/>
            <pc:sldMk cId="0" sldId="408"/>
            <ac:spMk id="336899" creationId="{00000000-0000-0000-0000-000000000000}"/>
          </ac:spMkLst>
        </pc:spChg>
      </pc:sldChg>
      <pc:sldChg chg="addSp delSp modSp mod modTransition">
        <pc:chgData name="Jeffrey Gabler" userId="7c01a0c9630b0cee" providerId="LiveId" clId="{B85EF466-81ED-4075-859A-E32185328BF8}" dt="2025-09-11T21:55:44.008" v="2265"/>
        <pc:sldMkLst>
          <pc:docMk/>
          <pc:sldMk cId="0" sldId="409"/>
        </pc:sldMkLst>
        <pc:spChg chg="add mod">
          <ac:chgData name="Jeffrey Gabler" userId="7c01a0c9630b0cee" providerId="LiveId" clId="{B85EF466-81ED-4075-859A-E32185328BF8}" dt="2025-09-11T16:14:51.965" v="248" actId="255"/>
          <ac:spMkLst>
            <pc:docMk/>
            <pc:sldMk cId="0" sldId="409"/>
            <ac:spMk id="3" creationId="{98A3D26E-B14B-8AA8-F830-BEC5DE69FEC8}"/>
          </ac:spMkLst>
        </pc:spChg>
        <pc:spChg chg="del">
          <ac:chgData name="Jeffrey Gabler" userId="7c01a0c9630b0cee" providerId="LiveId" clId="{B85EF466-81ED-4075-859A-E32185328BF8}" dt="2025-09-11T16:14:43.630" v="245" actId="478"/>
          <ac:spMkLst>
            <pc:docMk/>
            <pc:sldMk cId="0" sldId="409"/>
            <ac:spMk id="338946" creationId="{00000000-0000-0000-0000-000000000000}"/>
          </ac:spMkLst>
        </pc:spChg>
        <pc:spChg chg="mod">
          <ac:chgData name="Jeffrey Gabler" userId="7c01a0c9630b0cee" providerId="LiveId" clId="{B85EF466-81ED-4075-859A-E32185328BF8}" dt="2025-09-11T16:14:59.333" v="250" actId="6549"/>
          <ac:spMkLst>
            <pc:docMk/>
            <pc:sldMk cId="0" sldId="409"/>
            <ac:spMk id="338947" creationId="{00000000-0000-0000-0000-000000000000}"/>
          </ac:spMkLst>
        </pc:spChg>
      </pc:sldChg>
      <pc:sldChg chg="addSp delSp modSp mod modTransition">
        <pc:chgData name="Jeffrey Gabler" userId="7c01a0c9630b0cee" providerId="LiveId" clId="{B85EF466-81ED-4075-859A-E32185328BF8}" dt="2025-09-11T16:12:45.562" v="216" actId="1076"/>
        <pc:sldMkLst>
          <pc:docMk/>
          <pc:sldMk cId="0" sldId="411"/>
        </pc:sldMkLst>
        <pc:spChg chg="add mod">
          <ac:chgData name="Jeffrey Gabler" userId="7c01a0c9630b0cee" providerId="LiveId" clId="{B85EF466-81ED-4075-859A-E32185328BF8}" dt="2025-09-11T16:12:45.562" v="216" actId="1076"/>
          <ac:spMkLst>
            <pc:docMk/>
            <pc:sldMk cId="0" sldId="411"/>
            <ac:spMk id="2" creationId="{F64A541F-5200-3A3D-E743-453256CBD972}"/>
          </ac:spMkLst>
        </pc:spChg>
        <pc:spChg chg="del">
          <ac:chgData name="Jeffrey Gabler" userId="7c01a0c9630b0cee" providerId="LiveId" clId="{B85EF466-81ED-4075-859A-E32185328BF8}" dt="2025-09-11T16:12:26.630" v="208" actId="478"/>
          <ac:spMkLst>
            <pc:docMk/>
            <pc:sldMk cId="0" sldId="411"/>
            <ac:spMk id="342019" creationId="{00000000-0000-0000-0000-000000000000}"/>
          </ac:spMkLst>
        </pc:spChg>
      </pc:sldChg>
      <pc:sldChg chg="addSp delSp modSp mod modTransition">
        <pc:chgData name="Jeffrey Gabler" userId="7c01a0c9630b0cee" providerId="LiveId" clId="{B85EF466-81ED-4075-859A-E32185328BF8}" dt="2025-09-11T16:16:05.061" v="266" actId="6549"/>
        <pc:sldMkLst>
          <pc:docMk/>
          <pc:sldMk cId="0" sldId="412"/>
        </pc:sldMkLst>
        <pc:spChg chg="add mod">
          <ac:chgData name="Jeffrey Gabler" userId="7c01a0c9630b0cee" providerId="LiveId" clId="{B85EF466-81ED-4075-859A-E32185328BF8}" dt="2025-09-11T16:15:53.246" v="264" actId="255"/>
          <ac:spMkLst>
            <pc:docMk/>
            <pc:sldMk cId="0" sldId="412"/>
            <ac:spMk id="3" creationId="{DE5A2354-9F4D-A0DF-4E86-5C8C627CD8D9}"/>
          </ac:spMkLst>
        </pc:spChg>
        <pc:spChg chg="del">
          <ac:chgData name="Jeffrey Gabler" userId="7c01a0c9630b0cee" providerId="LiveId" clId="{B85EF466-81ED-4075-859A-E32185328BF8}" dt="2025-09-11T16:15:44.295" v="261" actId="478"/>
          <ac:spMkLst>
            <pc:docMk/>
            <pc:sldMk cId="0" sldId="412"/>
            <ac:spMk id="343042" creationId="{00000000-0000-0000-0000-000000000000}"/>
          </ac:spMkLst>
        </pc:spChg>
        <pc:spChg chg="mod">
          <ac:chgData name="Jeffrey Gabler" userId="7c01a0c9630b0cee" providerId="LiveId" clId="{B85EF466-81ED-4075-859A-E32185328BF8}" dt="2025-09-11T16:16:05.061" v="266" actId="6549"/>
          <ac:spMkLst>
            <pc:docMk/>
            <pc:sldMk cId="0" sldId="412"/>
            <ac:spMk id="343043" creationId="{00000000-0000-0000-0000-000000000000}"/>
          </ac:spMkLst>
        </pc:spChg>
      </pc:sldChg>
      <pc:sldChg chg="del modTransition">
        <pc:chgData name="Jeffrey Gabler" userId="7c01a0c9630b0cee" providerId="LiveId" clId="{B85EF466-81ED-4075-859A-E32185328BF8}" dt="2025-09-12T17:26:37.361" v="2521" actId="2696"/>
        <pc:sldMkLst>
          <pc:docMk/>
          <pc:sldMk cId="0" sldId="413"/>
        </pc:sldMkLst>
      </pc:sldChg>
      <pc:sldChg chg="addSp delSp modSp mod modTransition">
        <pc:chgData name="Jeffrey Gabler" userId="7c01a0c9630b0cee" providerId="LiveId" clId="{B85EF466-81ED-4075-859A-E32185328BF8}" dt="2025-09-11T16:17:06.350" v="281"/>
        <pc:sldMkLst>
          <pc:docMk/>
          <pc:sldMk cId="0" sldId="414"/>
        </pc:sldMkLst>
        <pc:spChg chg="add del mod">
          <ac:chgData name="Jeffrey Gabler" userId="7c01a0c9630b0cee" providerId="LiveId" clId="{B85EF466-81ED-4075-859A-E32185328BF8}" dt="2025-09-11T16:17:06.350" v="281"/>
          <ac:spMkLst>
            <pc:docMk/>
            <pc:sldMk cId="0" sldId="414"/>
            <ac:spMk id="2" creationId="{92B89B45-1A3A-EBF8-F015-5DFBB9137F5D}"/>
          </ac:spMkLst>
        </pc:spChg>
        <pc:spChg chg="add mod">
          <ac:chgData name="Jeffrey Gabler" userId="7c01a0c9630b0cee" providerId="LiveId" clId="{B85EF466-81ED-4075-859A-E32185328BF8}" dt="2025-09-11T16:16:44.272" v="274" actId="1076"/>
          <ac:spMkLst>
            <pc:docMk/>
            <pc:sldMk cId="0" sldId="414"/>
            <ac:spMk id="3" creationId="{D03DDA4E-76E5-840E-5270-EC4A24101530}"/>
          </ac:spMkLst>
        </pc:spChg>
        <pc:spChg chg="del mod">
          <ac:chgData name="Jeffrey Gabler" userId="7c01a0c9630b0cee" providerId="LiveId" clId="{B85EF466-81ED-4075-859A-E32185328BF8}" dt="2025-09-11T16:16:27.116" v="268" actId="478"/>
          <ac:spMkLst>
            <pc:docMk/>
            <pc:sldMk cId="0" sldId="414"/>
            <ac:spMk id="346114" creationId="{00000000-0000-0000-0000-000000000000}"/>
          </ac:spMkLst>
        </pc:spChg>
        <pc:spChg chg="mod">
          <ac:chgData name="Jeffrey Gabler" userId="7c01a0c9630b0cee" providerId="LiveId" clId="{B85EF466-81ED-4075-859A-E32185328BF8}" dt="2025-09-11T16:17:05.194" v="279" actId="14100"/>
          <ac:spMkLst>
            <pc:docMk/>
            <pc:sldMk cId="0" sldId="414"/>
            <ac:spMk id="346115" creationId="{00000000-0000-0000-0000-000000000000}"/>
          </ac:spMkLst>
        </pc:spChg>
      </pc:sldChg>
      <pc:sldChg chg="addSp delSp modSp mod modTransition">
        <pc:chgData name="Jeffrey Gabler" userId="7c01a0c9630b0cee" providerId="LiveId" clId="{B85EF466-81ED-4075-859A-E32185328BF8}" dt="2025-09-11T16:13:35.015" v="228" actId="1076"/>
        <pc:sldMkLst>
          <pc:docMk/>
          <pc:sldMk cId="0" sldId="416"/>
        </pc:sldMkLst>
        <pc:spChg chg="add mod">
          <ac:chgData name="Jeffrey Gabler" userId="7c01a0c9630b0cee" providerId="LiveId" clId="{B85EF466-81ED-4075-859A-E32185328BF8}" dt="2025-09-11T16:13:35.015" v="228" actId="1076"/>
          <ac:spMkLst>
            <pc:docMk/>
            <pc:sldMk cId="0" sldId="416"/>
            <ac:spMk id="2" creationId="{95A62ADC-6B9A-0F95-E6D6-7EEBAEBD638F}"/>
          </ac:spMkLst>
        </pc:spChg>
        <pc:spChg chg="del">
          <ac:chgData name="Jeffrey Gabler" userId="7c01a0c9630b0cee" providerId="LiveId" clId="{B85EF466-81ED-4075-859A-E32185328BF8}" dt="2025-09-11T16:12:55.682" v="217" actId="478"/>
          <ac:spMkLst>
            <pc:docMk/>
            <pc:sldMk cId="0" sldId="416"/>
            <ac:spMk id="349187" creationId="{00000000-0000-0000-0000-000000000000}"/>
          </ac:spMkLst>
        </pc:spChg>
      </pc:sldChg>
      <pc:sldChg chg="addSp delSp modSp mod modTransition">
        <pc:chgData name="Jeffrey Gabler" userId="7c01a0c9630b0cee" providerId="LiveId" clId="{B85EF466-81ED-4075-859A-E32185328BF8}" dt="2025-09-11T16:14:35.627" v="244" actId="1076"/>
        <pc:sldMkLst>
          <pc:docMk/>
          <pc:sldMk cId="0" sldId="417"/>
        </pc:sldMkLst>
        <pc:spChg chg="add mod">
          <ac:chgData name="Jeffrey Gabler" userId="7c01a0c9630b0cee" providerId="LiveId" clId="{B85EF466-81ED-4075-859A-E32185328BF8}" dt="2025-09-11T16:14:35.627" v="244" actId="1076"/>
          <ac:spMkLst>
            <pc:docMk/>
            <pc:sldMk cId="0" sldId="417"/>
            <ac:spMk id="2" creationId="{1EDF0C72-D23C-9AC5-9355-B9C193E83B09}"/>
          </ac:spMkLst>
        </pc:spChg>
        <pc:spChg chg="del mod">
          <ac:chgData name="Jeffrey Gabler" userId="7c01a0c9630b0cee" providerId="LiveId" clId="{B85EF466-81ED-4075-859A-E32185328BF8}" dt="2025-09-11T16:14:15.329" v="236" actId="478"/>
          <ac:spMkLst>
            <pc:docMk/>
            <pc:sldMk cId="0" sldId="417"/>
            <ac:spMk id="350211" creationId="{00000000-0000-0000-0000-000000000000}"/>
          </ac:spMkLst>
        </pc:spChg>
      </pc:sldChg>
      <pc:sldChg chg="addSp delSp modSp mod modTransition">
        <pc:chgData name="Jeffrey Gabler" userId="7c01a0c9630b0cee" providerId="LiveId" clId="{B85EF466-81ED-4075-859A-E32185328BF8}" dt="2025-09-11T16:20:48.090" v="331" actId="20577"/>
        <pc:sldMkLst>
          <pc:docMk/>
          <pc:sldMk cId="0" sldId="418"/>
        </pc:sldMkLst>
        <pc:spChg chg="add mod">
          <ac:chgData name="Jeffrey Gabler" userId="7c01a0c9630b0cee" providerId="LiveId" clId="{B85EF466-81ED-4075-859A-E32185328BF8}" dt="2025-09-11T16:20:40.376" v="329" actId="14100"/>
          <ac:spMkLst>
            <pc:docMk/>
            <pc:sldMk cId="0" sldId="418"/>
            <ac:spMk id="2" creationId="{C1C570E7-C665-FB1D-F729-AE0FAB453E0A}"/>
          </ac:spMkLst>
        </pc:spChg>
        <pc:spChg chg="del mod">
          <ac:chgData name="Jeffrey Gabler" userId="7c01a0c9630b0cee" providerId="LiveId" clId="{B85EF466-81ED-4075-859A-E32185328BF8}" dt="2025-09-11T16:20:21.458" v="323" actId="478"/>
          <ac:spMkLst>
            <pc:docMk/>
            <pc:sldMk cId="0" sldId="418"/>
            <ac:spMk id="351234" creationId="{00000000-0000-0000-0000-000000000000}"/>
          </ac:spMkLst>
        </pc:spChg>
        <pc:spChg chg="mod">
          <ac:chgData name="Jeffrey Gabler" userId="7c01a0c9630b0cee" providerId="LiveId" clId="{B85EF466-81ED-4075-859A-E32185328BF8}" dt="2025-09-11T16:20:48.090" v="331" actId="20577"/>
          <ac:spMkLst>
            <pc:docMk/>
            <pc:sldMk cId="0" sldId="418"/>
            <ac:spMk id="351235" creationId="{00000000-0000-0000-0000-000000000000}"/>
          </ac:spMkLst>
        </pc:spChg>
      </pc:sldChg>
      <pc:sldChg chg="addSp delSp modSp mod modTransition">
        <pc:chgData name="Jeffrey Gabler" userId="7c01a0c9630b0cee" providerId="LiveId" clId="{B85EF466-81ED-4075-859A-E32185328BF8}" dt="2025-09-11T16:21:58.747" v="348" actId="20577"/>
        <pc:sldMkLst>
          <pc:docMk/>
          <pc:sldMk cId="0" sldId="419"/>
        </pc:sldMkLst>
        <pc:spChg chg="add mod">
          <ac:chgData name="Jeffrey Gabler" userId="7c01a0c9630b0cee" providerId="LiveId" clId="{B85EF466-81ED-4075-859A-E32185328BF8}" dt="2025-09-11T16:21:50.285" v="345" actId="255"/>
          <ac:spMkLst>
            <pc:docMk/>
            <pc:sldMk cId="0" sldId="419"/>
            <ac:spMk id="3" creationId="{6E82A716-2230-F2DA-AD98-24586CC409A1}"/>
          </ac:spMkLst>
        </pc:spChg>
        <pc:spChg chg="del">
          <ac:chgData name="Jeffrey Gabler" userId="7c01a0c9630b0cee" providerId="LiveId" clId="{B85EF466-81ED-4075-859A-E32185328BF8}" dt="2025-09-11T16:21:42.133" v="342" actId="478"/>
          <ac:spMkLst>
            <pc:docMk/>
            <pc:sldMk cId="0" sldId="419"/>
            <ac:spMk id="353282" creationId="{00000000-0000-0000-0000-000000000000}"/>
          </ac:spMkLst>
        </pc:spChg>
        <pc:spChg chg="mod">
          <ac:chgData name="Jeffrey Gabler" userId="7c01a0c9630b0cee" providerId="LiveId" clId="{B85EF466-81ED-4075-859A-E32185328BF8}" dt="2025-09-11T16:21:58.747" v="348" actId="20577"/>
          <ac:spMkLst>
            <pc:docMk/>
            <pc:sldMk cId="0" sldId="419"/>
            <ac:spMk id="353283" creationId="{00000000-0000-0000-0000-000000000000}"/>
          </ac:spMkLst>
        </pc:spChg>
      </pc:sldChg>
      <pc:sldChg chg="addSp delSp modSp mod modTransition">
        <pc:chgData name="Jeffrey Gabler" userId="7c01a0c9630b0cee" providerId="LiveId" clId="{B85EF466-81ED-4075-859A-E32185328BF8}" dt="2025-09-11T16:29:46.025" v="529" actId="14861"/>
        <pc:sldMkLst>
          <pc:docMk/>
          <pc:sldMk cId="0" sldId="420"/>
        </pc:sldMkLst>
        <pc:spChg chg="add mod">
          <ac:chgData name="Jeffrey Gabler" userId="7c01a0c9630b0cee" providerId="LiveId" clId="{B85EF466-81ED-4075-859A-E32185328BF8}" dt="2025-09-11T16:29:33.928" v="525" actId="255"/>
          <ac:spMkLst>
            <pc:docMk/>
            <pc:sldMk cId="0" sldId="420"/>
            <ac:spMk id="3" creationId="{3A9FD332-61D6-02BF-8E7C-FF842A341C58}"/>
          </ac:spMkLst>
        </pc:spChg>
        <pc:spChg chg="del">
          <ac:chgData name="Jeffrey Gabler" userId="7c01a0c9630b0cee" providerId="LiveId" clId="{B85EF466-81ED-4075-859A-E32185328BF8}" dt="2025-09-11T16:29:24.513" v="522" actId="478"/>
          <ac:spMkLst>
            <pc:docMk/>
            <pc:sldMk cId="0" sldId="420"/>
            <ac:spMk id="355330" creationId="{00000000-0000-0000-0000-000000000000}"/>
          </ac:spMkLst>
        </pc:spChg>
        <pc:spChg chg="mod">
          <ac:chgData name="Jeffrey Gabler" userId="7c01a0c9630b0cee" providerId="LiveId" clId="{B85EF466-81ED-4075-859A-E32185328BF8}" dt="2025-09-11T16:29:46.025" v="529" actId="14861"/>
          <ac:spMkLst>
            <pc:docMk/>
            <pc:sldMk cId="0" sldId="420"/>
            <ac:spMk id="355331" creationId="{00000000-0000-0000-0000-000000000000}"/>
          </ac:spMkLst>
        </pc:spChg>
      </pc:sldChg>
      <pc:sldChg chg="addSp delSp modSp mod modTransition">
        <pc:chgData name="Jeffrey Gabler" userId="7c01a0c9630b0cee" providerId="LiveId" clId="{B85EF466-81ED-4075-859A-E32185328BF8}" dt="2025-09-11T16:38:28.904" v="663" actId="20577"/>
        <pc:sldMkLst>
          <pc:docMk/>
          <pc:sldMk cId="0" sldId="424"/>
        </pc:sldMkLst>
        <pc:spChg chg="add mod">
          <ac:chgData name="Jeffrey Gabler" userId="7c01a0c9630b0cee" providerId="LiveId" clId="{B85EF466-81ED-4075-859A-E32185328BF8}" dt="2025-09-11T16:38:19.595" v="659" actId="255"/>
          <ac:spMkLst>
            <pc:docMk/>
            <pc:sldMk cId="0" sldId="424"/>
            <ac:spMk id="3" creationId="{26FAAE5A-E870-B8EB-FEF6-00E70BA788D7}"/>
          </ac:spMkLst>
        </pc:spChg>
        <pc:spChg chg="del">
          <ac:chgData name="Jeffrey Gabler" userId="7c01a0c9630b0cee" providerId="LiveId" clId="{B85EF466-81ED-4075-859A-E32185328BF8}" dt="2025-09-11T16:38:08.549" v="656" actId="478"/>
          <ac:spMkLst>
            <pc:docMk/>
            <pc:sldMk cId="0" sldId="424"/>
            <ac:spMk id="361474" creationId="{00000000-0000-0000-0000-000000000000}"/>
          </ac:spMkLst>
        </pc:spChg>
        <pc:spChg chg="mod">
          <ac:chgData name="Jeffrey Gabler" userId="7c01a0c9630b0cee" providerId="LiveId" clId="{B85EF466-81ED-4075-859A-E32185328BF8}" dt="2025-09-11T16:38:28.904" v="663" actId="20577"/>
          <ac:spMkLst>
            <pc:docMk/>
            <pc:sldMk cId="0" sldId="424"/>
            <ac:spMk id="361475" creationId="{00000000-0000-0000-0000-000000000000}"/>
          </ac:spMkLst>
        </pc:spChg>
      </pc:sldChg>
      <pc:sldChg chg="addSp delSp modSp mod modTransition">
        <pc:chgData name="Jeffrey Gabler" userId="7c01a0c9630b0cee" providerId="LiveId" clId="{B85EF466-81ED-4075-859A-E32185328BF8}" dt="2025-09-11T16:36:22.195" v="632" actId="255"/>
        <pc:sldMkLst>
          <pc:docMk/>
          <pc:sldMk cId="0" sldId="426"/>
        </pc:sldMkLst>
        <pc:spChg chg="add mod">
          <ac:chgData name="Jeffrey Gabler" userId="7c01a0c9630b0cee" providerId="LiveId" clId="{B85EF466-81ED-4075-859A-E32185328BF8}" dt="2025-09-11T16:36:22.195" v="632" actId="255"/>
          <ac:spMkLst>
            <pc:docMk/>
            <pc:sldMk cId="0" sldId="426"/>
            <ac:spMk id="2" creationId="{7C15C066-A9B1-277A-DCCB-63EBF6DCFE89}"/>
          </ac:spMkLst>
        </pc:spChg>
        <pc:spChg chg="del mod">
          <ac:chgData name="Jeffrey Gabler" userId="7c01a0c9630b0cee" providerId="LiveId" clId="{B85EF466-81ED-4075-859A-E32185328BF8}" dt="2025-09-11T16:36:06.307" v="626" actId="478"/>
          <ac:spMkLst>
            <pc:docMk/>
            <pc:sldMk cId="0" sldId="426"/>
            <ac:spMk id="364548" creationId="{00000000-0000-0000-0000-000000000000}"/>
          </ac:spMkLst>
        </pc:spChg>
      </pc:sldChg>
      <pc:sldChg chg="addSp delSp modSp mod modTransition">
        <pc:chgData name="Jeffrey Gabler" userId="7c01a0c9630b0cee" providerId="LiveId" clId="{B85EF466-81ED-4075-859A-E32185328BF8}" dt="2025-09-11T16:18:19.880" v="296" actId="14100"/>
        <pc:sldMkLst>
          <pc:docMk/>
          <pc:sldMk cId="0" sldId="427"/>
        </pc:sldMkLst>
        <pc:spChg chg="add mod">
          <ac:chgData name="Jeffrey Gabler" userId="7c01a0c9630b0cee" providerId="LiveId" clId="{B85EF466-81ED-4075-859A-E32185328BF8}" dt="2025-09-11T16:17:51.480" v="291" actId="1076"/>
          <ac:spMkLst>
            <pc:docMk/>
            <pc:sldMk cId="0" sldId="427"/>
            <ac:spMk id="2" creationId="{CBA56BFA-6A55-97C5-899B-359FCE7D58BF}"/>
          </ac:spMkLst>
        </pc:spChg>
        <pc:spChg chg="del">
          <ac:chgData name="Jeffrey Gabler" userId="7c01a0c9630b0cee" providerId="LiveId" clId="{B85EF466-81ED-4075-859A-E32185328BF8}" dt="2025-09-11T16:17:21.476" v="282" actId="478"/>
          <ac:spMkLst>
            <pc:docMk/>
            <pc:sldMk cId="0" sldId="427"/>
            <ac:spMk id="365571" creationId="{00000000-0000-0000-0000-000000000000}"/>
          </ac:spMkLst>
        </pc:spChg>
        <pc:spChg chg="mod">
          <ac:chgData name="Jeffrey Gabler" userId="7c01a0c9630b0cee" providerId="LiveId" clId="{B85EF466-81ED-4075-859A-E32185328BF8}" dt="2025-09-11T16:18:19.880" v="296" actId="14100"/>
          <ac:spMkLst>
            <pc:docMk/>
            <pc:sldMk cId="0" sldId="427"/>
            <ac:spMk id="365573" creationId="{00000000-0000-0000-0000-000000000000}"/>
          </ac:spMkLst>
        </pc:spChg>
      </pc:sldChg>
      <pc:sldChg chg="addSp delSp modSp mod modTransition">
        <pc:chgData name="Jeffrey Gabler" userId="7c01a0c9630b0cee" providerId="LiveId" clId="{B85EF466-81ED-4075-859A-E32185328BF8}" dt="2025-09-11T16:20:11.913" v="321" actId="1076"/>
        <pc:sldMkLst>
          <pc:docMk/>
          <pc:sldMk cId="0" sldId="428"/>
        </pc:sldMkLst>
        <pc:spChg chg="add mod">
          <ac:chgData name="Jeffrey Gabler" userId="7c01a0c9630b0cee" providerId="LiveId" clId="{B85EF466-81ED-4075-859A-E32185328BF8}" dt="2025-09-11T16:20:11.913" v="321" actId="1076"/>
          <ac:spMkLst>
            <pc:docMk/>
            <pc:sldMk cId="0" sldId="428"/>
            <ac:spMk id="2" creationId="{09C926CF-9204-AF7E-0F6A-6B960F3EAB24}"/>
          </ac:spMkLst>
        </pc:spChg>
        <pc:spChg chg="del">
          <ac:chgData name="Jeffrey Gabler" userId="7c01a0c9630b0cee" providerId="LiveId" clId="{B85EF466-81ED-4075-859A-E32185328BF8}" dt="2025-09-11T16:19:15.881" v="312" actId="478"/>
          <ac:spMkLst>
            <pc:docMk/>
            <pc:sldMk cId="0" sldId="428"/>
            <ac:spMk id="366595" creationId="{00000000-0000-0000-0000-000000000000}"/>
          </ac:spMkLst>
        </pc:spChg>
        <pc:picChg chg="mod">
          <ac:chgData name="Jeffrey Gabler" userId="7c01a0c9630b0cee" providerId="LiveId" clId="{B85EF466-81ED-4075-859A-E32185328BF8}" dt="2025-09-11T16:19:33.761" v="319" actId="1076"/>
          <ac:picMkLst>
            <pc:docMk/>
            <pc:sldMk cId="0" sldId="428"/>
            <ac:picMk id="48130" creationId="{00000000-0000-0000-0000-000000000000}"/>
          </ac:picMkLst>
        </pc:picChg>
      </pc:sldChg>
      <pc:sldChg chg="del modTransition">
        <pc:chgData name="Jeffrey Gabler" userId="7c01a0c9630b0cee" providerId="LiveId" clId="{B85EF466-81ED-4075-859A-E32185328BF8}" dt="2025-09-12T17:26:42.335" v="2522" actId="2696"/>
        <pc:sldMkLst>
          <pc:docMk/>
          <pc:sldMk cId="0" sldId="430"/>
        </pc:sldMkLst>
      </pc:sldChg>
      <pc:sldChg chg="addSp delSp modSp mod modTransition delAnim">
        <pc:chgData name="Jeffrey Gabler" userId="7c01a0c9630b0cee" providerId="LiveId" clId="{B85EF466-81ED-4075-859A-E32185328BF8}" dt="2025-09-11T16:19:09.088" v="311" actId="1076"/>
        <pc:sldMkLst>
          <pc:docMk/>
          <pc:sldMk cId="0" sldId="431"/>
        </pc:sldMkLst>
        <pc:spChg chg="add mod">
          <ac:chgData name="Jeffrey Gabler" userId="7c01a0c9630b0cee" providerId="LiveId" clId="{B85EF466-81ED-4075-859A-E32185328BF8}" dt="2025-09-11T16:19:09.088" v="311" actId="1076"/>
          <ac:spMkLst>
            <pc:docMk/>
            <pc:sldMk cId="0" sldId="431"/>
            <ac:spMk id="2" creationId="{DA6557A8-6164-58DE-A857-C1CEAA008D68}"/>
          </ac:spMkLst>
        </pc:spChg>
        <pc:spChg chg="del mod">
          <ac:chgData name="Jeffrey Gabler" userId="7c01a0c9630b0cee" providerId="LiveId" clId="{B85EF466-81ED-4075-859A-E32185328BF8}" dt="2025-09-11T16:18:35.411" v="298" actId="478"/>
          <ac:spMkLst>
            <pc:docMk/>
            <pc:sldMk cId="0" sldId="431"/>
            <ac:spMk id="369668" creationId="{00000000-0000-0000-0000-000000000000}"/>
          </ac:spMkLst>
        </pc:spChg>
        <pc:spChg chg="del">
          <ac:chgData name="Jeffrey Gabler" userId="7c01a0c9630b0cee" providerId="LiveId" clId="{B85EF466-81ED-4075-859A-E32185328BF8}" dt="2025-09-11T16:18:54.012" v="305" actId="478"/>
          <ac:spMkLst>
            <pc:docMk/>
            <pc:sldMk cId="0" sldId="431"/>
            <ac:spMk id="369670" creationId="{00000000-0000-0000-0000-000000000000}"/>
          </ac:spMkLst>
        </pc:spChg>
      </pc:sldChg>
      <pc:sldChg chg="addSp delSp modSp mod modTransition">
        <pc:chgData name="Jeffrey Gabler" userId="7c01a0c9630b0cee" providerId="LiveId" clId="{B85EF466-81ED-4075-859A-E32185328BF8}" dt="2025-09-11T16:21:31.326" v="341" actId="14100"/>
        <pc:sldMkLst>
          <pc:docMk/>
          <pc:sldMk cId="0" sldId="432"/>
        </pc:sldMkLst>
        <pc:spChg chg="add mod">
          <ac:chgData name="Jeffrey Gabler" userId="7c01a0c9630b0cee" providerId="LiveId" clId="{B85EF466-81ED-4075-859A-E32185328BF8}" dt="2025-09-11T16:21:31.326" v="341" actId="14100"/>
          <ac:spMkLst>
            <pc:docMk/>
            <pc:sldMk cId="0" sldId="432"/>
            <ac:spMk id="2" creationId="{57F84E94-2983-E604-BF84-AF3FD6A257D3}"/>
          </ac:spMkLst>
        </pc:spChg>
        <pc:spChg chg="del">
          <ac:chgData name="Jeffrey Gabler" userId="7c01a0c9630b0cee" providerId="LiveId" clId="{B85EF466-81ED-4075-859A-E32185328BF8}" dt="2025-09-11T16:21:06.309" v="332" actId="478"/>
          <ac:spMkLst>
            <pc:docMk/>
            <pc:sldMk cId="0" sldId="432"/>
            <ac:spMk id="379907" creationId="{00000000-0000-0000-0000-000000000000}"/>
          </ac:spMkLst>
        </pc:spChg>
      </pc:sldChg>
      <pc:sldChg chg="addSp delSp modSp mod modTransition">
        <pc:chgData name="Jeffrey Gabler" userId="7c01a0c9630b0cee" providerId="LiveId" clId="{B85EF466-81ED-4075-859A-E32185328BF8}" dt="2025-09-11T17:02:47.401" v="789" actId="14861"/>
        <pc:sldMkLst>
          <pc:docMk/>
          <pc:sldMk cId="0" sldId="435"/>
        </pc:sldMkLst>
        <pc:spChg chg="add mod">
          <ac:chgData name="Jeffrey Gabler" userId="7c01a0c9630b0cee" providerId="LiveId" clId="{B85EF466-81ED-4075-859A-E32185328BF8}" dt="2025-09-11T17:02:33.091" v="787" actId="255"/>
          <ac:spMkLst>
            <pc:docMk/>
            <pc:sldMk cId="0" sldId="435"/>
            <ac:spMk id="3" creationId="{7A1D007F-38EE-C85F-8519-64832632009E}"/>
          </ac:spMkLst>
        </pc:spChg>
        <pc:spChg chg="del">
          <ac:chgData name="Jeffrey Gabler" userId="7c01a0c9630b0cee" providerId="LiveId" clId="{B85EF466-81ED-4075-859A-E32185328BF8}" dt="2025-09-11T17:02:22.373" v="783" actId="478"/>
          <ac:spMkLst>
            <pc:docMk/>
            <pc:sldMk cId="0" sldId="435"/>
            <ac:spMk id="384002" creationId="{00000000-0000-0000-0000-000000000000}"/>
          </ac:spMkLst>
        </pc:spChg>
        <pc:spChg chg="mod">
          <ac:chgData name="Jeffrey Gabler" userId="7c01a0c9630b0cee" providerId="LiveId" clId="{B85EF466-81ED-4075-859A-E32185328BF8}" dt="2025-09-11T17:02:47.401" v="789" actId="14861"/>
          <ac:spMkLst>
            <pc:docMk/>
            <pc:sldMk cId="0" sldId="435"/>
            <ac:spMk id="384003" creationId="{00000000-0000-0000-0000-000000000000}"/>
          </ac:spMkLst>
        </pc:spChg>
      </pc:sldChg>
      <pc:sldChg chg="addSp delSp modSp mod modTransition">
        <pc:chgData name="Jeffrey Gabler" userId="7c01a0c9630b0cee" providerId="LiveId" clId="{B85EF466-81ED-4075-859A-E32185328BF8}" dt="2025-09-12T17:23:27.176" v="2512" actId="14100"/>
        <pc:sldMkLst>
          <pc:docMk/>
          <pc:sldMk cId="0" sldId="442"/>
        </pc:sldMkLst>
        <pc:spChg chg="add mod">
          <ac:chgData name="Jeffrey Gabler" userId="7c01a0c9630b0cee" providerId="LiveId" clId="{B85EF466-81ED-4075-859A-E32185328BF8}" dt="2025-09-11T21:24:22.676" v="1887" actId="255"/>
          <ac:spMkLst>
            <pc:docMk/>
            <pc:sldMk cId="0" sldId="442"/>
            <ac:spMk id="3" creationId="{EA6FF5D6-70C8-CF64-2115-9255DB1C272A}"/>
          </ac:spMkLst>
        </pc:spChg>
        <pc:spChg chg="del">
          <ac:chgData name="Jeffrey Gabler" userId="7c01a0c9630b0cee" providerId="LiveId" clId="{B85EF466-81ED-4075-859A-E32185328BF8}" dt="2025-09-11T21:24:15.973" v="1884" actId="478"/>
          <ac:spMkLst>
            <pc:docMk/>
            <pc:sldMk cId="0" sldId="442"/>
            <ac:spMk id="396290" creationId="{00000000-0000-0000-0000-000000000000}"/>
          </ac:spMkLst>
        </pc:spChg>
        <pc:spChg chg="mod">
          <ac:chgData name="Jeffrey Gabler" userId="7c01a0c9630b0cee" providerId="LiveId" clId="{B85EF466-81ED-4075-859A-E32185328BF8}" dt="2025-09-12T17:23:27.176" v="2512" actId="14100"/>
          <ac:spMkLst>
            <pc:docMk/>
            <pc:sldMk cId="0" sldId="442"/>
            <ac:spMk id="396291" creationId="{00000000-0000-0000-0000-000000000000}"/>
          </ac:spMkLst>
        </pc:spChg>
      </pc:sldChg>
      <pc:sldChg chg="modSp mod modTransition">
        <pc:chgData name="Jeffrey Gabler" userId="7c01a0c9630b0cee" providerId="LiveId" clId="{B85EF466-81ED-4075-859A-E32185328BF8}" dt="2025-09-11T21:25:14.529" v="1898" actId="14100"/>
        <pc:sldMkLst>
          <pc:docMk/>
          <pc:sldMk cId="0" sldId="443"/>
        </pc:sldMkLst>
        <pc:picChg chg="mod">
          <ac:chgData name="Jeffrey Gabler" userId="7c01a0c9630b0cee" providerId="LiveId" clId="{B85EF466-81ED-4075-859A-E32185328BF8}" dt="2025-09-11T21:25:14.529" v="1898" actId="14100"/>
          <ac:picMkLst>
            <pc:docMk/>
            <pc:sldMk cId="0" sldId="443"/>
            <ac:picMk id="195586" creationId="{00000000-0000-0000-0000-000000000000}"/>
          </ac:picMkLst>
        </pc:picChg>
      </pc:sldChg>
      <pc:sldChg chg="addSp delSp modSp mod modTransition delAnim">
        <pc:chgData name="Jeffrey Gabler" userId="7c01a0c9630b0cee" providerId="LiveId" clId="{B85EF466-81ED-4075-859A-E32185328BF8}" dt="2025-09-11T16:12:06.486" v="206" actId="14100"/>
        <pc:sldMkLst>
          <pc:docMk/>
          <pc:sldMk cId="0" sldId="444"/>
        </pc:sldMkLst>
        <pc:spChg chg="add mod">
          <ac:chgData name="Jeffrey Gabler" userId="7c01a0c9630b0cee" providerId="LiveId" clId="{B85EF466-81ED-4075-859A-E32185328BF8}" dt="2025-09-11T15:56:22.258" v="67" actId="1076"/>
          <ac:spMkLst>
            <pc:docMk/>
            <pc:sldMk cId="0" sldId="444"/>
            <ac:spMk id="2" creationId="{D1787737-0DD3-7E5E-72DD-504B26E26CC9}"/>
          </ac:spMkLst>
        </pc:spChg>
        <pc:spChg chg="del mod">
          <ac:chgData name="Jeffrey Gabler" userId="7c01a0c9630b0cee" providerId="LiveId" clId="{B85EF466-81ED-4075-859A-E32185328BF8}" dt="2025-09-11T15:55:37.919" v="57" actId="478"/>
          <ac:spMkLst>
            <pc:docMk/>
            <pc:sldMk cId="0" sldId="444"/>
            <ac:spMk id="399363" creationId="{00000000-0000-0000-0000-000000000000}"/>
          </ac:spMkLst>
        </pc:spChg>
        <pc:picChg chg="mod">
          <ac:chgData name="Jeffrey Gabler" userId="7c01a0c9630b0cee" providerId="LiveId" clId="{B85EF466-81ED-4075-859A-E32185328BF8}" dt="2025-09-11T16:12:06.486" v="206" actId="14100"/>
          <ac:picMkLst>
            <pc:docMk/>
            <pc:sldMk cId="0" sldId="444"/>
            <ac:picMk id="24578" creationId="{00000000-0000-0000-0000-000000000000}"/>
          </ac:picMkLst>
        </pc:picChg>
      </pc:sldChg>
      <pc:sldChg chg="addSp delSp modSp mod modTransition delAnim">
        <pc:chgData name="Jeffrey Gabler" userId="7c01a0c9630b0cee" providerId="LiveId" clId="{B85EF466-81ED-4075-859A-E32185328BF8}" dt="2025-09-11T16:15:35.972" v="260" actId="14100"/>
        <pc:sldMkLst>
          <pc:docMk/>
          <pc:sldMk cId="0" sldId="445"/>
        </pc:sldMkLst>
        <pc:spChg chg="add mod">
          <ac:chgData name="Jeffrey Gabler" userId="7c01a0c9630b0cee" providerId="LiveId" clId="{B85EF466-81ED-4075-859A-E32185328BF8}" dt="2025-09-11T16:15:26.926" v="259" actId="1076"/>
          <ac:spMkLst>
            <pc:docMk/>
            <pc:sldMk cId="0" sldId="445"/>
            <ac:spMk id="2" creationId="{207DEBE6-2EA1-4FFB-9F38-403EC4648E7E}"/>
          </ac:spMkLst>
        </pc:spChg>
        <pc:spChg chg="del">
          <ac:chgData name="Jeffrey Gabler" userId="7c01a0c9630b0cee" providerId="LiveId" clId="{B85EF466-81ED-4075-859A-E32185328BF8}" dt="2025-09-11T16:15:08.764" v="251" actId="478"/>
          <ac:spMkLst>
            <pc:docMk/>
            <pc:sldMk cId="0" sldId="445"/>
            <ac:spMk id="401412" creationId="{00000000-0000-0000-0000-000000000000}"/>
          </ac:spMkLst>
        </pc:spChg>
        <pc:picChg chg="mod">
          <ac:chgData name="Jeffrey Gabler" userId="7c01a0c9630b0cee" providerId="LiveId" clId="{B85EF466-81ED-4075-859A-E32185328BF8}" dt="2025-09-11T16:15:35.972" v="260" actId="14100"/>
          <ac:picMkLst>
            <pc:docMk/>
            <pc:sldMk cId="0" sldId="445"/>
            <ac:picMk id="40962" creationId="{00000000-0000-0000-0000-000000000000}"/>
          </ac:picMkLst>
        </pc:picChg>
      </pc:sldChg>
      <pc:sldChg chg="addSp delSp modSp mod modTransition">
        <pc:chgData name="Jeffrey Gabler" userId="7c01a0c9630b0cee" providerId="LiveId" clId="{B85EF466-81ED-4075-859A-E32185328BF8}" dt="2025-09-11T16:32:41.201" v="580" actId="27636"/>
        <pc:sldMkLst>
          <pc:docMk/>
          <pc:sldMk cId="0" sldId="446"/>
        </pc:sldMkLst>
        <pc:spChg chg="add mod">
          <ac:chgData name="Jeffrey Gabler" userId="7c01a0c9630b0cee" providerId="LiveId" clId="{B85EF466-81ED-4075-859A-E32185328BF8}" dt="2025-09-11T16:32:31.767" v="574" actId="1076"/>
          <ac:spMkLst>
            <pc:docMk/>
            <pc:sldMk cId="0" sldId="446"/>
            <ac:spMk id="2" creationId="{CFD4455B-1503-3923-C023-87899220A5D5}"/>
          </ac:spMkLst>
        </pc:spChg>
        <pc:spChg chg="del mod">
          <ac:chgData name="Jeffrey Gabler" userId="7c01a0c9630b0cee" providerId="LiveId" clId="{B85EF466-81ED-4075-859A-E32185328BF8}" dt="2025-09-11T16:32:13.731" v="568" actId="478"/>
          <ac:spMkLst>
            <pc:docMk/>
            <pc:sldMk cId="0" sldId="446"/>
            <ac:spMk id="402434" creationId="{00000000-0000-0000-0000-000000000000}"/>
          </ac:spMkLst>
        </pc:spChg>
        <pc:spChg chg="mod">
          <ac:chgData name="Jeffrey Gabler" userId="7c01a0c9630b0cee" providerId="LiveId" clId="{B85EF466-81ED-4075-859A-E32185328BF8}" dt="2025-09-11T16:32:41.201" v="580" actId="27636"/>
          <ac:spMkLst>
            <pc:docMk/>
            <pc:sldMk cId="0" sldId="446"/>
            <ac:spMk id="402435" creationId="{00000000-0000-0000-0000-000000000000}"/>
          </ac:spMkLst>
        </pc:spChg>
      </pc:sldChg>
      <pc:sldChg chg="addSp delSp modSp mod modTransition">
        <pc:chgData name="Jeffrey Gabler" userId="7c01a0c9630b0cee" providerId="LiveId" clId="{B85EF466-81ED-4075-859A-E32185328BF8}" dt="2025-09-11T16:33:12.330" v="589" actId="14100"/>
        <pc:sldMkLst>
          <pc:docMk/>
          <pc:sldMk cId="0" sldId="447"/>
        </pc:sldMkLst>
        <pc:spChg chg="add mod">
          <ac:chgData name="Jeffrey Gabler" userId="7c01a0c9630b0cee" providerId="LiveId" clId="{B85EF466-81ED-4075-859A-E32185328BF8}" dt="2025-09-11T16:33:12.330" v="589" actId="14100"/>
          <ac:spMkLst>
            <pc:docMk/>
            <pc:sldMk cId="0" sldId="447"/>
            <ac:spMk id="2" creationId="{18D22989-FD85-67C2-007E-6AEA50969EAF}"/>
          </ac:spMkLst>
        </pc:spChg>
        <pc:spChg chg="del">
          <ac:chgData name="Jeffrey Gabler" userId="7c01a0c9630b0cee" providerId="LiveId" clId="{B85EF466-81ED-4075-859A-E32185328BF8}" dt="2025-09-11T16:32:51.014" v="581" actId="478"/>
          <ac:spMkLst>
            <pc:docMk/>
            <pc:sldMk cId="0" sldId="447"/>
            <ac:spMk id="404483" creationId="{00000000-0000-0000-0000-000000000000}"/>
          </ac:spMkLst>
        </pc:spChg>
      </pc:sldChg>
      <pc:sldChg chg="addSp delSp modSp mod modTransition">
        <pc:chgData name="Jeffrey Gabler" userId="7c01a0c9630b0cee" providerId="LiveId" clId="{B85EF466-81ED-4075-859A-E32185328BF8}" dt="2025-09-11T16:37:58.308" v="655" actId="15"/>
        <pc:sldMkLst>
          <pc:docMk/>
          <pc:sldMk cId="0" sldId="448"/>
        </pc:sldMkLst>
        <pc:spChg chg="add mod">
          <ac:chgData name="Jeffrey Gabler" userId="7c01a0c9630b0cee" providerId="LiveId" clId="{B85EF466-81ED-4075-859A-E32185328BF8}" dt="2025-09-11T16:37:19.191" v="647" actId="255"/>
          <ac:spMkLst>
            <pc:docMk/>
            <pc:sldMk cId="0" sldId="448"/>
            <ac:spMk id="3" creationId="{203B7271-6597-7719-DF94-95487F9D6A65}"/>
          </ac:spMkLst>
        </pc:spChg>
        <pc:spChg chg="del">
          <ac:chgData name="Jeffrey Gabler" userId="7c01a0c9630b0cee" providerId="LiveId" clId="{B85EF466-81ED-4075-859A-E32185328BF8}" dt="2025-09-11T16:37:07.195" v="644" actId="478"/>
          <ac:spMkLst>
            <pc:docMk/>
            <pc:sldMk cId="0" sldId="448"/>
            <ac:spMk id="406530" creationId="{00000000-0000-0000-0000-000000000000}"/>
          </ac:spMkLst>
        </pc:spChg>
        <pc:spChg chg="mod">
          <ac:chgData name="Jeffrey Gabler" userId="7c01a0c9630b0cee" providerId="LiveId" clId="{B85EF466-81ED-4075-859A-E32185328BF8}" dt="2025-09-11T16:37:58.308" v="655" actId="15"/>
          <ac:spMkLst>
            <pc:docMk/>
            <pc:sldMk cId="0" sldId="448"/>
            <ac:spMk id="406531" creationId="{00000000-0000-0000-0000-000000000000}"/>
          </ac:spMkLst>
        </pc:spChg>
      </pc:sldChg>
      <pc:sldChg chg="addSp delSp modSp mod modTransition">
        <pc:chgData name="Jeffrey Gabler" userId="7c01a0c9630b0cee" providerId="LiveId" clId="{B85EF466-81ED-4075-859A-E32185328BF8}" dt="2025-09-11T16:35:44.784" v="624" actId="14861"/>
        <pc:sldMkLst>
          <pc:docMk/>
          <pc:sldMk cId="0" sldId="449"/>
        </pc:sldMkLst>
        <pc:spChg chg="add mod">
          <ac:chgData name="Jeffrey Gabler" userId="7c01a0c9630b0cee" providerId="LiveId" clId="{B85EF466-81ED-4075-859A-E32185328BF8}" dt="2025-09-11T16:35:37.957" v="623" actId="14100"/>
          <ac:spMkLst>
            <pc:docMk/>
            <pc:sldMk cId="0" sldId="449"/>
            <ac:spMk id="2" creationId="{4F130956-1225-B1CF-0AFD-5D9DEBDCF157}"/>
          </ac:spMkLst>
        </pc:spChg>
        <pc:spChg chg="del mod">
          <ac:chgData name="Jeffrey Gabler" userId="7c01a0c9630b0cee" providerId="LiveId" clId="{B85EF466-81ED-4075-859A-E32185328BF8}" dt="2025-09-11T16:35:15.835" v="617" actId="478"/>
          <ac:spMkLst>
            <pc:docMk/>
            <pc:sldMk cId="0" sldId="449"/>
            <ac:spMk id="409602" creationId="{00000000-0000-0000-0000-000000000000}"/>
          </ac:spMkLst>
        </pc:spChg>
        <pc:spChg chg="mod">
          <ac:chgData name="Jeffrey Gabler" userId="7c01a0c9630b0cee" providerId="LiveId" clId="{B85EF466-81ED-4075-859A-E32185328BF8}" dt="2025-09-11T16:35:44.784" v="624" actId="14861"/>
          <ac:spMkLst>
            <pc:docMk/>
            <pc:sldMk cId="0" sldId="449"/>
            <ac:spMk id="409603" creationId="{00000000-0000-0000-0000-000000000000}"/>
          </ac:spMkLst>
        </pc:spChg>
      </pc:sldChg>
      <pc:sldChg chg="addSp delSp modSp mod modTransition">
        <pc:chgData name="Jeffrey Gabler" userId="7c01a0c9630b0cee" providerId="LiveId" clId="{B85EF466-81ED-4075-859A-E32185328BF8}" dt="2025-09-11T16:34:26.855" v="607" actId="1076"/>
        <pc:sldMkLst>
          <pc:docMk/>
          <pc:sldMk cId="0" sldId="450"/>
        </pc:sldMkLst>
        <pc:spChg chg="add mod">
          <ac:chgData name="Jeffrey Gabler" userId="7c01a0c9630b0cee" providerId="LiveId" clId="{B85EF466-81ED-4075-859A-E32185328BF8}" dt="2025-09-11T16:34:26.855" v="607" actId="1076"/>
          <ac:spMkLst>
            <pc:docMk/>
            <pc:sldMk cId="0" sldId="450"/>
            <ac:spMk id="2" creationId="{E7FBC750-5FAA-67CF-8683-6A9D5DC1A06E}"/>
          </ac:spMkLst>
        </pc:spChg>
        <pc:spChg chg="del mod">
          <ac:chgData name="Jeffrey Gabler" userId="7c01a0c9630b0cee" providerId="LiveId" clId="{B85EF466-81ED-4075-859A-E32185328BF8}" dt="2025-09-11T16:33:55.545" v="597" actId="478"/>
          <ac:spMkLst>
            <pc:docMk/>
            <pc:sldMk cId="0" sldId="450"/>
            <ac:spMk id="411651" creationId="{00000000-0000-0000-0000-000000000000}"/>
          </ac:spMkLst>
        </pc:spChg>
      </pc:sldChg>
      <pc:sldChg chg="addSp delSp modSp mod modTransition">
        <pc:chgData name="Jeffrey Gabler" userId="7c01a0c9630b0cee" providerId="LiveId" clId="{B85EF466-81ED-4075-859A-E32185328BF8}" dt="2025-09-11T16:33:42.265" v="595" actId="1076"/>
        <pc:sldMkLst>
          <pc:docMk/>
          <pc:sldMk cId="0" sldId="451"/>
        </pc:sldMkLst>
        <pc:spChg chg="add mod">
          <ac:chgData name="Jeffrey Gabler" userId="7c01a0c9630b0cee" providerId="LiveId" clId="{B85EF466-81ED-4075-859A-E32185328BF8}" dt="2025-09-11T16:33:33.601" v="593" actId="255"/>
          <ac:spMkLst>
            <pc:docMk/>
            <pc:sldMk cId="0" sldId="451"/>
            <ac:spMk id="3" creationId="{F0669E75-DBF6-8B27-C231-0D3403170E88}"/>
          </ac:spMkLst>
        </pc:spChg>
        <pc:spChg chg="del">
          <ac:chgData name="Jeffrey Gabler" userId="7c01a0c9630b0cee" providerId="LiveId" clId="{B85EF466-81ED-4075-859A-E32185328BF8}" dt="2025-09-11T16:33:23.652" v="590" actId="478"/>
          <ac:spMkLst>
            <pc:docMk/>
            <pc:sldMk cId="0" sldId="451"/>
            <ac:spMk id="412674" creationId="{00000000-0000-0000-0000-000000000000}"/>
          </ac:spMkLst>
        </pc:spChg>
        <pc:spChg chg="mod">
          <ac:chgData name="Jeffrey Gabler" userId="7c01a0c9630b0cee" providerId="LiveId" clId="{B85EF466-81ED-4075-859A-E32185328BF8}" dt="2025-09-11T16:33:42.265" v="595" actId="1076"/>
          <ac:spMkLst>
            <pc:docMk/>
            <pc:sldMk cId="0" sldId="451"/>
            <ac:spMk id="412675" creationId="{00000000-0000-0000-0000-000000000000}"/>
          </ac:spMkLst>
        </pc:spChg>
      </pc:sldChg>
      <pc:sldChg chg="addSp delSp modSp mod modTransition">
        <pc:chgData name="Jeffrey Gabler" userId="7c01a0c9630b0cee" providerId="LiveId" clId="{B85EF466-81ED-4075-859A-E32185328BF8}" dt="2025-09-11T16:30:37.646" v="542" actId="1076"/>
        <pc:sldMkLst>
          <pc:docMk/>
          <pc:sldMk cId="0" sldId="452"/>
        </pc:sldMkLst>
        <pc:spChg chg="add mod">
          <ac:chgData name="Jeffrey Gabler" userId="7c01a0c9630b0cee" providerId="LiveId" clId="{B85EF466-81ED-4075-859A-E32185328BF8}" dt="2025-09-11T16:30:37.646" v="542" actId="1076"/>
          <ac:spMkLst>
            <pc:docMk/>
            <pc:sldMk cId="0" sldId="452"/>
            <ac:spMk id="2" creationId="{8769A3A1-2475-0CF4-87AF-04AC4862A92F}"/>
          </ac:spMkLst>
        </pc:spChg>
        <pc:spChg chg="del mod">
          <ac:chgData name="Jeffrey Gabler" userId="7c01a0c9630b0cee" providerId="LiveId" clId="{B85EF466-81ED-4075-859A-E32185328BF8}" dt="2025-09-11T16:29:58.997" v="531" actId="478"/>
          <ac:spMkLst>
            <pc:docMk/>
            <pc:sldMk cId="0" sldId="452"/>
            <ac:spMk id="418820" creationId="{00000000-0000-0000-0000-000000000000}"/>
          </ac:spMkLst>
        </pc:spChg>
      </pc:sldChg>
      <pc:sldChg chg="addSp delSp modSp mod modTransition">
        <pc:chgData name="Jeffrey Gabler" userId="7c01a0c9630b0cee" providerId="LiveId" clId="{B85EF466-81ED-4075-859A-E32185328BF8}" dt="2025-09-11T16:26:59.583" v="500" actId="20577"/>
        <pc:sldMkLst>
          <pc:docMk/>
          <pc:sldMk cId="0" sldId="453"/>
        </pc:sldMkLst>
        <pc:spChg chg="add mod">
          <ac:chgData name="Jeffrey Gabler" userId="7c01a0c9630b0cee" providerId="LiveId" clId="{B85EF466-81ED-4075-859A-E32185328BF8}" dt="2025-09-11T16:24:47.996" v="485" actId="255"/>
          <ac:spMkLst>
            <pc:docMk/>
            <pc:sldMk cId="0" sldId="453"/>
            <ac:spMk id="3" creationId="{00FA8D05-C564-EDC8-B971-3ED49F231799}"/>
          </ac:spMkLst>
        </pc:spChg>
        <pc:spChg chg="del">
          <ac:chgData name="Jeffrey Gabler" userId="7c01a0c9630b0cee" providerId="LiveId" clId="{B85EF466-81ED-4075-859A-E32185328BF8}" dt="2025-09-11T16:24:34.090" v="482" actId="478"/>
          <ac:spMkLst>
            <pc:docMk/>
            <pc:sldMk cId="0" sldId="453"/>
            <ac:spMk id="419842" creationId="{00000000-0000-0000-0000-000000000000}"/>
          </ac:spMkLst>
        </pc:spChg>
        <pc:spChg chg="mod">
          <ac:chgData name="Jeffrey Gabler" userId="7c01a0c9630b0cee" providerId="LiveId" clId="{B85EF466-81ED-4075-859A-E32185328BF8}" dt="2025-09-11T16:26:59.583" v="500" actId="20577"/>
          <ac:spMkLst>
            <pc:docMk/>
            <pc:sldMk cId="0" sldId="453"/>
            <ac:spMk id="419843" creationId="{00000000-0000-0000-0000-000000000000}"/>
          </ac:spMkLst>
        </pc:spChg>
      </pc:sldChg>
      <pc:sldChg chg="addSp delSp modSp mod modTransition">
        <pc:chgData name="Jeffrey Gabler" userId="7c01a0c9630b0cee" providerId="LiveId" clId="{B85EF466-81ED-4075-859A-E32185328BF8}" dt="2025-09-11T16:27:44.243" v="510" actId="1076"/>
        <pc:sldMkLst>
          <pc:docMk/>
          <pc:sldMk cId="0" sldId="454"/>
        </pc:sldMkLst>
        <pc:spChg chg="add mod">
          <ac:chgData name="Jeffrey Gabler" userId="7c01a0c9630b0cee" providerId="LiveId" clId="{B85EF466-81ED-4075-859A-E32185328BF8}" dt="2025-09-11T16:27:44.243" v="510" actId="1076"/>
          <ac:spMkLst>
            <pc:docMk/>
            <pc:sldMk cId="0" sldId="454"/>
            <ac:spMk id="2" creationId="{F7DBCA74-01BA-5F45-0937-1038ABE7DE72}"/>
          </ac:spMkLst>
        </pc:spChg>
        <pc:spChg chg="del mod">
          <ac:chgData name="Jeffrey Gabler" userId="7c01a0c9630b0cee" providerId="LiveId" clId="{B85EF466-81ED-4075-859A-E32185328BF8}" dt="2025-09-11T16:27:21.652" v="502" actId="478"/>
          <ac:spMkLst>
            <pc:docMk/>
            <pc:sldMk cId="0" sldId="454"/>
            <ac:spMk id="422915" creationId="{00000000-0000-0000-0000-000000000000}"/>
          </ac:spMkLst>
        </pc:spChg>
      </pc:sldChg>
      <pc:sldChg chg="addSp delSp modSp mod modTransition">
        <pc:chgData name="Jeffrey Gabler" userId="7c01a0c9630b0cee" providerId="LiveId" clId="{B85EF466-81ED-4075-859A-E32185328BF8}" dt="2025-09-11T16:39:03.910" v="674" actId="20577"/>
        <pc:sldMkLst>
          <pc:docMk/>
          <pc:sldMk cId="0" sldId="455"/>
        </pc:sldMkLst>
        <pc:spChg chg="add mod">
          <ac:chgData name="Jeffrey Gabler" userId="7c01a0c9630b0cee" providerId="LiveId" clId="{B85EF466-81ED-4075-859A-E32185328BF8}" dt="2025-09-11T16:38:52.661" v="668" actId="255"/>
          <ac:spMkLst>
            <pc:docMk/>
            <pc:sldMk cId="0" sldId="455"/>
            <ac:spMk id="3" creationId="{DAB4D2B5-D982-B622-EDEC-249F36C1083B}"/>
          </ac:spMkLst>
        </pc:spChg>
        <pc:spChg chg="del">
          <ac:chgData name="Jeffrey Gabler" userId="7c01a0c9630b0cee" providerId="LiveId" clId="{B85EF466-81ED-4075-859A-E32185328BF8}" dt="2025-09-11T16:38:38.999" v="664" actId="478"/>
          <ac:spMkLst>
            <pc:docMk/>
            <pc:sldMk cId="0" sldId="455"/>
            <ac:spMk id="423938" creationId="{00000000-0000-0000-0000-000000000000}"/>
          </ac:spMkLst>
        </pc:spChg>
        <pc:spChg chg="mod">
          <ac:chgData name="Jeffrey Gabler" userId="7c01a0c9630b0cee" providerId="LiveId" clId="{B85EF466-81ED-4075-859A-E32185328BF8}" dt="2025-09-11T16:39:03.910" v="674" actId="20577"/>
          <ac:spMkLst>
            <pc:docMk/>
            <pc:sldMk cId="0" sldId="455"/>
            <ac:spMk id="423939" creationId="{00000000-0000-0000-0000-000000000000}"/>
          </ac:spMkLst>
        </pc:spChg>
      </pc:sldChg>
      <pc:sldChg chg="addSp delSp modSp mod modTransition">
        <pc:chgData name="Jeffrey Gabler" userId="7c01a0c9630b0cee" providerId="LiveId" clId="{B85EF466-81ED-4075-859A-E32185328BF8}" dt="2025-09-11T16:40:25.349" v="695" actId="1076"/>
        <pc:sldMkLst>
          <pc:docMk/>
          <pc:sldMk cId="0" sldId="456"/>
        </pc:sldMkLst>
        <pc:spChg chg="add mod">
          <ac:chgData name="Jeffrey Gabler" userId="7c01a0c9630b0cee" providerId="LiveId" clId="{B85EF466-81ED-4075-859A-E32185328BF8}" dt="2025-09-11T16:40:25.349" v="695" actId="1076"/>
          <ac:spMkLst>
            <pc:docMk/>
            <pc:sldMk cId="0" sldId="456"/>
            <ac:spMk id="2" creationId="{C18DDC10-9042-7C7D-5196-9924FC7168A2}"/>
          </ac:spMkLst>
        </pc:spChg>
        <pc:spChg chg="del mod">
          <ac:chgData name="Jeffrey Gabler" userId="7c01a0c9630b0cee" providerId="LiveId" clId="{B85EF466-81ED-4075-859A-E32185328BF8}" dt="2025-09-11T16:39:50.399" v="686" actId="478"/>
          <ac:spMkLst>
            <pc:docMk/>
            <pc:sldMk cId="0" sldId="456"/>
            <ac:spMk id="425986" creationId="{00000000-0000-0000-0000-000000000000}"/>
          </ac:spMkLst>
        </pc:spChg>
        <pc:spChg chg="mod">
          <ac:chgData name="Jeffrey Gabler" userId="7c01a0c9630b0cee" providerId="LiveId" clId="{B85EF466-81ED-4075-859A-E32185328BF8}" dt="2025-09-11T16:40:21.914" v="694" actId="14100"/>
          <ac:spMkLst>
            <pc:docMk/>
            <pc:sldMk cId="0" sldId="456"/>
            <ac:spMk id="425987" creationId="{00000000-0000-0000-0000-000000000000}"/>
          </ac:spMkLst>
        </pc:spChg>
      </pc:sldChg>
      <pc:sldChg chg="addSp delSp modSp mod modTransition">
        <pc:chgData name="Jeffrey Gabler" userId="7c01a0c9630b0cee" providerId="LiveId" clId="{B85EF466-81ED-4075-859A-E32185328BF8}" dt="2025-09-11T16:55:54.204" v="762" actId="14861"/>
        <pc:sldMkLst>
          <pc:docMk/>
          <pc:sldMk cId="0" sldId="457"/>
        </pc:sldMkLst>
        <pc:spChg chg="add del mod">
          <ac:chgData name="Jeffrey Gabler" userId="7c01a0c9630b0cee" providerId="LiveId" clId="{B85EF466-81ED-4075-859A-E32185328BF8}" dt="2025-09-11T16:55:37.241" v="757" actId="478"/>
          <ac:spMkLst>
            <pc:docMk/>
            <pc:sldMk cId="0" sldId="457"/>
            <ac:spMk id="3" creationId="{41CCBCC3-D997-34CF-78E9-B4388F67C145}"/>
          </ac:spMkLst>
        </pc:spChg>
        <pc:spChg chg="add mod">
          <ac:chgData name="Jeffrey Gabler" userId="7c01a0c9630b0cee" providerId="LiveId" clId="{B85EF466-81ED-4075-859A-E32185328BF8}" dt="2025-09-11T16:55:41.205" v="758" actId="1076"/>
          <ac:spMkLst>
            <pc:docMk/>
            <pc:sldMk cId="0" sldId="457"/>
            <ac:spMk id="4" creationId="{CF1D6513-7B6A-59F8-AA1A-64D1542A1C04}"/>
          </ac:spMkLst>
        </pc:spChg>
        <pc:spChg chg="del">
          <ac:chgData name="Jeffrey Gabler" userId="7c01a0c9630b0cee" providerId="LiveId" clId="{B85EF466-81ED-4075-859A-E32185328BF8}" dt="2025-09-11T16:55:15.912" v="751" actId="478"/>
          <ac:spMkLst>
            <pc:docMk/>
            <pc:sldMk cId="0" sldId="457"/>
            <ac:spMk id="428034" creationId="{00000000-0000-0000-0000-000000000000}"/>
          </ac:spMkLst>
        </pc:spChg>
        <pc:spChg chg="mod">
          <ac:chgData name="Jeffrey Gabler" userId="7c01a0c9630b0cee" providerId="LiveId" clId="{B85EF466-81ED-4075-859A-E32185328BF8}" dt="2025-09-11T16:55:54.204" v="762" actId="14861"/>
          <ac:spMkLst>
            <pc:docMk/>
            <pc:sldMk cId="0" sldId="457"/>
            <ac:spMk id="428037" creationId="{00000000-0000-0000-0000-000000000000}"/>
          </ac:spMkLst>
        </pc:spChg>
      </pc:sldChg>
      <pc:sldChg chg="addSp delSp modSp mod modTransition">
        <pc:chgData name="Jeffrey Gabler" userId="7c01a0c9630b0cee" providerId="LiveId" clId="{B85EF466-81ED-4075-859A-E32185328BF8}" dt="2025-09-11T22:02:57.201" v="2357" actId="20577"/>
        <pc:sldMkLst>
          <pc:docMk/>
          <pc:sldMk cId="0" sldId="458"/>
        </pc:sldMkLst>
        <pc:spChg chg="add mod">
          <ac:chgData name="Jeffrey Gabler" userId="7c01a0c9630b0cee" providerId="LiveId" clId="{B85EF466-81ED-4075-859A-E32185328BF8}" dt="2025-09-11T17:03:40.761" v="802" actId="255"/>
          <ac:spMkLst>
            <pc:docMk/>
            <pc:sldMk cId="0" sldId="458"/>
            <ac:spMk id="3" creationId="{C65FB3AB-C356-EB78-91E6-F873BE1F0621}"/>
          </ac:spMkLst>
        </pc:spChg>
        <pc:spChg chg="del">
          <ac:chgData name="Jeffrey Gabler" userId="7c01a0c9630b0cee" providerId="LiveId" clId="{B85EF466-81ED-4075-859A-E32185328BF8}" dt="2025-09-11T17:03:33.178" v="799" actId="478"/>
          <ac:spMkLst>
            <pc:docMk/>
            <pc:sldMk cId="0" sldId="458"/>
            <ac:spMk id="430082" creationId="{00000000-0000-0000-0000-000000000000}"/>
          </ac:spMkLst>
        </pc:spChg>
        <pc:spChg chg="mod">
          <ac:chgData name="Jeffrey Gabler" userId="7c01a0c9630b0cee" providerId="LiveId" clId="{B85EF466-81ED-4075-859A-E32185328BF8}" dt="2025-09-11T22:02:57.201" v="2357" actId="20577"/>
          <ac:spMkLst>
            <pc:docMk/>
            <pc:sldMk cId="0" sldId="458"/>
            <ac:spMk id="430083" creationId="{00000000-0000-0000-0000-000000000000}"/>
          </ac:spMkLst>
        </pc:spChg>
      </pc:sldChg>
      <pc:sldChg chg="addSp delSp modSp mod modTransition">
        <pc:chgData name="Jeffrey Gabler" userId="7c01a0c9630b0cee" providerId="LiveId" clId="{B85EF466-81ED-4075-859A-E32185328BF8}" dt="2025-09-11T22:03:37.417" v="2388" actId="20577"/>
        <pc:sldMkLst>
          <pc:docMk/>
          <pc:sldMk cId="0" sldId="459"/>
        </pc:sldMkLst>
        <pc:spChg chg="add mod">
          <ac:chgData name="Jeffrey Gabler" userId="7c01a0c9630b0cee" providerId="LiveId" clId="{B85EF466-81ED-4075-859A-E32185328BF8}" dt="2025-09-11T17:04:50.956" v="822" actId="255"/>
          <ac:spMkLst>
            <pc:docMk/>
            <pc:sldMk cId="0" sldId="459"/>
            <ac:spMk id="3" creationId="{5B644D93-8BD5-C17A-A4DE-7B5881A9DCD5}"/>
          </ac:spMkLst>
        </pc:spChg>
        <pc:spChg chg="del">
          <ac:chgData name="Jeffrey Gabler" userId="7c01a0c9630b0cee" providerId="LiveId" clId="{B85EF466-81ED-4075-859A-E32185328BF8}" dt="2025-09-11T17:04:41.701" v="819" actId="478"/>
          <ac:spMkLst>
            <pc:docMk/>
            <pc:sldMk cId="0" sldId="459"/>
            <ac:spMk id="433154" creationId="{00000000-0000-0000-0000-000000000000}"/>
          </ac:spMkLst>
        </pc:spChg>
        <pc:spChg chg="mod">
          <ac:chgData name="Jeffrey Gabler" userId="7c01a0c9630b0cee" providerId="LiveId" clId="{B85EF466-81ED-4075-859A-E32185328BF8}" dt="2025-09-11T22:03:37.417" v="2388" actId="20577"/>
          <ac:spMkLst>
            <pc:docMk/>
            <pc:sldMk cId="0" sldId="459"/>
            <ac:spMk id="433155" creationId="{00000000-0000-0000-0000-000000000000}"/>
          </ac:spMkLst>
        </pc:spChg>
      </pc:sldChg>
      <pc:sldChg chg="addSp delSp modSp mod modTransition delAnim">
        <pc:chgData name="Jeffrey Gabler" userId="7c01a0c9630b0cee" providerId="LiveId" clId="{B85EF466-81ED-4075-859A-E32185328BF8}" dt="2025-09-11T17:11:16.729" v="1019" actId="14100"/>
        <pc:sldMkLst>
          <pc:docMk/>
          <pc:sldMk cId="0" sldId="460"/>
        </pc:sldMkLst>
        <pc:spChg chg="add mod">
          <ac:chgData name="Jeffrey Gabler" userId="7c01a0c9630b0cee" providerId="LiveId" clId="{B85EF466-81ED-4075-859A-E32185328BF8}" dt="2025-09-11T17:11:16.729" v="1019" actId="14100"/>
          <ac:spMkLst>
            <pc:docMk/>
            <pc:sldMk cId="0" sldId="460"/>
            <ac:spMk id="2" creationId="{1DC4195C-6058-84FE-C774-890A3244E25D}"/>
          </ac:spMkLst>
        </pc:spChg>
        <pc:spChg chg="del">
          <ac:chgData name="Jeffrey Gabler" userId="7c01a0c9630b0cee" providerId="LiveId" clId="{B85EF466-81ED-4075-859A-E32185328BF8}" dt="2025-09-11T17:10:38.408" v="1008" actId="478"/>
          <ac:spMkLst>
            <pc:docMk/>
            <pc:sldMk cId="0" sldId="460"/>
            <ac:spMk id="435203" creationId="{00000000-0000-0000-0000-000000000000}"/>
          </ac:spMkLst>
        </pc:spChg>
      </pc:sldChg>
      <pc:sldChg chg="addSp delSp modSp mod modTransition delAnim">
        <pc:chgData name="Jeffrey Gabler" userId="7c01a0c9630b0cee" providerId="LiveId" clId="{B85EF466-81ED-4075-859A-E32185328BF8}" dt="2025-09-11T22:05:44.222" v="2439" actId="1076"/>
        <pc:sldMkLst>
          <pc:docMk/>
          <pc:sldMk cId="0" sldId="461"/>
        </pc:sldMkLst>
        <pc:spChg chg="add mod">
          <ac:chgData name="Jeffrey Gabler" userId="7c01a0c9630b0cee" providerId="LiveId" clId="{B85EF466-81ED-4075-859A-E32185328BF8}" dt="2025-09-11T22:05:44.222" v="2439" actId="1076"/>
          <ac:spMkLst>
            <pc:docMk/>
            <pc:sldMk cId="0" sldId="461"/>
            <ac:spMk id="2" creationId="{6C5DCDE6-35C2-E076-A252-18FBEC2E3957}"/>
          </ac:spMkLst>
        </pc:spChg>
        <pc:spChg chg="del">
          <ac:chgData name="Jeffrey Gabler" userId="7c01a0c9630b0cee" providerId="LiveId" clId="{B85EF466-81ED-4075-859A-E32185328BF8}" dt="2025-09-11T17:14:23.459" v="1068" actId="478"/>
          <ac:spMkLst>
            <pc:docMk/>
            <pc:sldMk cId="0" sldId="461"/>
            <ac:spMk id="436228" creationId="{00000000-0000-0000-0000-000000000000}"/>
          </ac:spMkLst>
        </pc:spChg>
      </pc:sldChg>
      <pc:sldChg chg="addSp delSp modSp mod modTransition">
        <pc:chgData name="Jeffrey Gabler" userId="7c01a0c9630b0cee" providerId="LiveId" clId="{B85EF466-81ED-4075-859A-E32185328BF8}" dt="2025-09-11T22:06:37.314" v="2448" actId="20577"/>
        <pc:sldMkLst>
          <pc:docMk/>
          <pc:sldMk cId="0" sldId="462"/>
        </pc:sldMkLst>
        <pc:spChg chg="add mod">
          <ac:chgData name="Jeffrey Gabler" userId="7c01a0c9630b0cee" providerId="LiveId" clId="{B85EF466-81ED-4075-859A-E32185328BF8}" dt="2025-09-11T17:18:51.342" v="1145" actId="255"/>
          <ac:spMkLst>
            <pc:docMk/>
            <pc:sldMk cId="0" sldId="462"/>
            <ac:spMk id="3" creationId="{39E12A89-349A-2C87-DA40-91E509F32EC7}"/>
          </ac:spMkLst>
        </pc:spChg>
        <pc:spChg chg="del">
          <ac:chgData name="Jeffrey Gabler" userId="7c01a0c9630b0cee" providerId="LiveId" clId="{B85EF466-81ED-4075-859A-E32185328BF8}" dt="2025-09-11T17:18:42.288" v="1142" actId="478"/>
          <ac:spMkLst>
            <pc:docMk/>
            <pc:sldMk cId="0" sldId="462"/>
            <ac:spMk id="438274" creationId="{00000000-0000-0000-0000-000000000000}"/>
          </ac:spMkLst>
        </pc:spChg>
        <pc:spChg chg="mod">
          <ac:chgData name="Jeffrey Gabler" userId="7c01a0c9630b0cee" providerId="LiveId" clId="{B85EF466-81ED-4075-859A-E32185328BF8}" dt="2025-09-11T22:06:37.314" v="2448" actId="20577"/>
          <ac:spMkLst>
            <pc:docMk/>
            <pc:sldMk cId="0" sldId="462"/>
            <ac:spMk id="438275" creationId="{00000000-0000-0000-0000-000000000000}"/>
          </ac:spMkLst>
        </pc:spChg>
      </pc:sldChg>
      <pc:sldChg chg="addSp delSp modSp mod modTransition">
        <pc:chgData name="Jeffrey Gabler" userId="7c01a0c9630b0cee" providerId="LiveId" clId="{B85EF466-81ED-4075-859A-E32185328BF8}" dt="2025-09-11T22:07:42.358" v="2453" actId="255"/>
        <pc:sldMkLst>
          <pc:docMk/>
          <pc:sldMk cId="0" sldId="463"/>
        </pc:sldMkLst>
        <pc:spChg chg="add mod">
          <ac:chgData name="Jeffrey Gabler" userId="7c01a0c9630b0cee" providerId="LiveId" clId="{B85EF466-81ED-4075-859A-E32185328BF8}" dt="2025-09-11T22:07:42.358" v="2453" actId="255"/>
          <ac:spMkLst>
            <pc:docMk/>
            <pc:sldMk cId="0" sldId="463"/>
            <ac:spMk id="3" creationId="{B0F4821D-B316-C87B-5734-FC2288979FD7}"/>
          </ac:spMkLst>
        </pc:spChg>
        <pc:spChg chg="del mod">
          <ac:chgData name="Jeffrey Gabler" userId="7c01a0c9630b0cee" providerId="LiveId" clId="{B85EF466-81ED-4075-859A-E32185328BF8}" dt="2025-09-11T17:23:35.719" v="1317" actId="478"/>
          <ac:spMkLst>
            <pc:docMk/>
            <pc:sldMk cId="0" sldId="463"/>
            <ac:spMk id="440322" creationId="{00000000-0000-0000-0000-000000000000}"/>
          </ac:spMkLst>
        </pc:spChg>
        <pc:spChg chg="mod">
          <ac:chgData name="Jeffrey Gabler" userId="7c01a0c9630b0cee" providerId="LiveId" clId="{B85EF466-81ED-4075-859A-E32185328BF8}" dt="2025-09-11T22:07:28.004" v="2452" actId="255"/>
          <ac:spMkLst>
            <pc:docMk/>
            <pc:sldMk cId="0" sldId="463"/>
            <ac:spMk id="440323" creationId="{00000000-0000-0000-0000-000000000000}"/>
          </ac:spMkLst>
        </pc:spChg>
      </pc:sldChg>
      <pc:sldChg chg="addSp delSp modSp mod modTransition">
        <pc:chgData name="Jeffrey Gabler" userId="7c01a0c9630b0cee" providerId="LiveId" clId="{B85EF466-81ED-4075-859A-E32185328BF8}" dt="2025-09-11T22:04:23.921" v="2425" actId="20577"/>
        <pc:sldMkLst>
          <pc:docMk/>
          <pc:sldMk cId="0" sldId="466"/>
        </pc:sldMkLst>
        <pc:spChg chg="add mod">
          <ac:chgData name="Jeffrey Gabler" userId="7c01a0c9630b0cee" providerId="LiveId" clId="{B85EF466-81ED-4075-859A-E32185328BF8}" dt="2025-09-11T17:07:28.107" v="958" actId="255"/>
          <ac:spMkLst>
            <pc:docMk/>
            <pc:sldMk cId="0" sldId="466"/>
            <ac:spMk id="3" creationId="{291371C7-8715-2EA4-F12F-623B04E77612}"/>
          </ac:spMkLst>
        </pc:spChg>
        <pc:spChg chg="del">
          <ac:chgData name="Jeffrey Gabler" userId="7c01a0c9630b0cee" providerId="LiveId" clId="{B85EF466-81ED-4075-859A-E32185328BF8}" dt="2025-09-11T17:07:18.060" v="955" actId="478"/>
          <ac:spMkLst>
            <pc:docMk/>
            <pc:sldMk cId="0" sldId="466"/>
            <ac:spMk id="447490" creationId="{00000000-0000-0000-0000-000000000000}"/>
          </ac:spMkLst>
        </pc:spChg>
        <pc:spChg chg="mod">
          <ac:chgData name="Jeffrey Gabler" userId="7c01a0c9630b0cee" providerId="LiveId" clId="{B85EF466-81ED-4075-859A-E32185328BF8}" dt="2025-09-11T22:04:23.921" v="2425" actId="20577"/>
          <ac:spMkLst>
            <pc:docMk/>
            <pc:sldMk cId="0" sldId="466"/>
            <ac:spMk id="447491" creationId="{00000000-0000-0000-0000-000000000000}"/>
          </ac:spMkLst>
        </pc:spChg>
      </pc:sldChg>
      <pc:sldChg chg="addSp delSp modSp mod modTransition delAnim">
        <pc:chgData name="Jeffrey Gabler" userId="7c01a0c9630b0cee" providerId="LiveId" clId="{B85EF466-81ED-4075-859A-E32185328BF8}" dt="2025-09-11T17:08:23.347" v="971" actId="207"/>
        <pc:sldMkLst>
          <pc:docMk/>
          <pc:sldMk cId="0" sldId="467"/>
        </pc:sldMkLst>
        <pc:spChg chg="add mod">
          <ac:chgData name="Jeffrey Gabler" userId="7c01a0c9630b0cee" providerId="LiveId" clId="{B85EF466-81ED-4075-859A-E32185328BF8}" dt="2025-09-11T17:08:23.347" v="971" actId="207"/>
          <ac:spMkLst>
            <pc:docMk/>
            <pc:sldMk cId="0" sldId="467"/>
            <ac:spMk id="2" creationId="{A2361647-F9C0-F43D-E6E8-3BB47D358246}"/>
          </ac:spMkLst>
        </pc:spChg>
        <pc:spChg chg="del">
          <ac:chgData name="Jeffrey Gabler" userId="7c01a0c9630b0cee" providerId="LiveId" clId="{B85EF466-81ED-4075-859A-E32185328BF8}" dt="2025-09-11T17:07:46.483" v="962" actId="478"/>
          <ac:spMkLst>
            <pc:docMk/>
            <pc:sldMk cId="0" sldId="467"/>
            <ac:spMk id="449539" creationId="{00000000-0000-0000-0000-000000000000}"/>
          </ac:spMkLst>
        </pc:spChg>
      </pc:sldChg>
      <pc:sldChg chg="addSp delSp modSp mod modTransition delAnim">
        <pc:chgData name="Jeffrey Gabler" userId="7c01a0c9630b0cee" providerId="LiveId" clId="{B85EF466-81ED-4075-859A-E32185328BF8}" dt="2025-09-11T17:09:44.342" v="993" actId="1076"/>
        <pc:sldMkLst>
          <pc:docMk/>
          <pc:sldMk cId="0" sldId="468"/>
        </pc:sldMkLst>
        <pc:spChg chg="add mod">
          <ac:chgData name="Jeffrey Gabler" userId="7c01a0c9630b0cee" providerId="LiveId" clId="{B85EF466-81ED-4075-859A-E32185328BF8}" dt="2025-09-11T17:09:44.342" v="993" actId="1076"/>
          <ac:spMkLst>
            <pc:docMk/>
            <pc:sldMk cId="0" sldId="468"/>
            <ac:spMk id="2" creationId="{D70D0010-E9BE-1F60-1949-F596BEBA8D66}"/>
          </ac:spMkLst>
        </pc:spChg>
        <pc:spChg chg="del">
          <ac:chgData name="Jeffrey Gabler" userId="7c01a0c9630b0cee" providerId="LiveId" clId="{B85EF466-81ED-4075-859A-E32185328BF8}" dt="2025-09-11T17:09:22.150" v="985" actId="478"/>
          <ac:spMkLst>
            <pc:docMk/>
            <pc:sldMk cId="0" sldId="468"/>
            <ac:spMk id="450563" creationId="{00000000-0000-0000-0000-000000000000}"/>
          </ac:spMkLst>
        </pc:spChg>
      </pc:sldChg>
      <pc:sldChg chg="addSp delSp modSp mod modTransition delAnim">
        <pc:chgData name="Jeffrey Gabler" userId="7c01a0c9630b0cee" providerId="LiveId" clId="{B85EF466-81ED-4075-859A-E32185328BF8}" dt="2025-09-11T17:10:25.632" v="1007" actId="1076"/>
        <pc:sldMkLst>
          <pc:docMk/>
          <pc:sldMk cId="0" sldId="469"/>
        </pc:sldMkLst>
        <pc:spChg chg="add mod">
          <ac:chgData name="Jeffrey Gabler" userId="7c01a0c9630b0cee" providerId="LiveId" clId="{B85EF466-81ED-4075-859A-E32185328BF8}" dt="2025-09-11T17:10:25.632" v="1007" actId="1076"/>
          <ac:spMkLst>
            <pc:docMk/>
            <pc:sldMk cId="0" sldId="469"/>
            <ac:spMk id="2" creationId="{C8B70B1E-CB11-927F-E228-F3796B0EA076}"/>
          </ac:spMkLst>
        </pc:spChg>
        <pc:spChg chg="del">
          <ac:chgData name="Jeffrey Gabler" userId="7c01a0c9630b0cee" providerId="LiveId" clId="{B85EF466-81ED-4075-859A-E32185328BF8}" dt="2025-09-11T17:09:56.053" v="994" actId="478"/>
          <ac:spMkLst>
            <pc:docMk/>
            <pc:sldMk cId="0" sldId="469"/>
            <ac:spMk id="451588" creationId="{00000000-0000-0000-0000-000000000000}"/>
          </ac:spMkLst>
        </pc:spChg>
      </pc:sldChg>
      <pc:sldChg chg="addSp delSp modSp mod modTransition">
        <pc:chgData name="Jeffrey Gabler" userId="7c01a0c9630b0cee" providerId="LiveId" clId="{B85EF466-81ED-4075-859A-E32185328BF8}" dt="2025-09-11T17:15:53.883" v="1098" actId="1076"/>
        <pc:sldMkLst>
          <pc:docMk/>
          <pc:sldMk cId="0" sldId="470"/>
        </pc:sldMkLst>
        <pc:spChg chg="add mod">
          <ac:chgData name="Jeffrey Gabler" userId="7c01a0c9630b0cee" providerId="LiveId" clId="{B85EF466-81ED-4075-859A-E32185328BF8}" dt="2025-09-11T17:15:53.883" v="1098" actId="1076"/>
          <ac:spMkLst>
            <pc:docMk/>
            <pc:sldMk cId="0" sldId="470"/>
            <ac:spMk id="2" creationId="{A6E99121-8C1E-5585-2148-2659BA3D4BE7}"/>
          </ac:spMkLst>
        </pc:spChg>
        <pc:spChg chg="del">
          <ac:chgData name="Jeffrey Gabler" userId="7c01a0c9630b0cee" providerId="LiveId" clId="{B85EF466-81ED-4075-859A-E32185328BF8}" dt="2025-09-11T17:15:25.642" v="1086" actId="478"/>
          <ac:spMkLst>
            <pc:docMk/>
            <pc:sldMk cId="0" sldId="470"/>
            <ac:spMk id="452617" creationId="{00000000-0000-0000-0000-000000000000}"/>
          </ac:spMkLst>
        </pc:spChg>
      </pc:sldChg>
      <pc:sldChg chg="modTransition">
        <pc:chgData name="Jeffrey Gabler" userId="7c01a0c9630b0cee" providerId="LiveId" clId="{B85EF466-81ED-4075-859A-E32185328BF8}" dt="2025-09-11T16:01:58.946" v="95"/>
        <pc:sldMkLst>
          <pc:docMk/>
          <pc:sldMk cId="0" sldId="471"/>
        </pc:sldMkLst>
      </pc:sldChg>
      <pc:sldChg chg="addSp delSp modSp mod modTransition delAnim">
        <pc:chgData name="Jeffrey Gabler" userId="7c01a0c9630b0cee" providerId="LiveId" clId="{B85EF466-81ED-4075-859A-E32185328BF8}" dt="2025-09-11T17:12:55.546" v="1044" actId="1076"/>
        <pc:sldMkLst>
          <pc:docMk/>
          <pc:sldMk cId="0" sldId="472"/>
        </pc:sldMkLst>
        <pc:spChg chg="add mod">
          <ac:chgData name="Jeffrey Gabler" userId="7c01a0c9630b0cee" providerId="LiveId" clId="{B85EF466-81ED-4075-859A-E32185328BF8}" dt="2025-09-11T17:12:55.546" v="1044" actId="1076"/>
          <ac:spMkLst>
            <pc:docMk/>
            <pc:sldMk cId="0" sldId="472"/>
            <ac:spMk id="2" creationId="{0F0FE5F5-B5CB-08F5-1AE1-8DAAC1669AF4}"/>
          </ac:spMkLst>
        </pc:spChg>
        <pc:spChg chg="del mod">
          <ac:chgData name="Jeffrey Gabler" userId="7c01a0c9630b0cee" providerId="LiveId" clId="{B85EF466-81ED-4075-859A-E32185328BF8}" dt="2025-09-11T17:12:21.143" v="1034" actId="478"/>
          <ac:spMkLst>
            <pc:docMk/>
            <pc:sldMk cId="0" sldId="472"/>
            <ac:spMk id="454659" creationId="{00000000-0000-0000-0000-000000000000}"/>
          </ac:spMkLst>
        </pc:spChg>
        <pc:picChg chg="add del">
          <ac:chgData name="Jeffrey Gabler" userId="7c01a0c9630b0cee" providerId="LiveId" clId="{B85EF466-81ED-4075-859A-E32185328BF8}" dt="2025-09-11T17:12:17.863" v="1033" actId="478"/>
          <ac:picMkLst>
            <pc:docMk/>
            <pc:sldMk cId="0" sldId="472"/>
            <ac:picMk id="97282" creationId="{00000000-0000-0000-0000-000000000000}"/>
          </ac:picMkLst>
        </pc:picChg>
      </pc:sldChg>
      <pc:sldChg chg="modTransition">
        <pc:chgData name="Jeffrey Gabler" userId="7c01a0c9630b0cee" providerId="LiveId" clId="{B85EF466-81ED-4075-859A-E32185328BF8}" dt="2025-09-11T16:01:58.946" v="95"/>
        <pc:sldMkLst>
          <pc:docMk/>
          <pc:sldMk cId="0" sldId="473"/>
        </pc:sldMkLst>
      </pc:sldChg>
      <pc:sldChg chg="addSp delSp modSp mod modTransition delAnim">
        <pc:chgData name="Jeffrey Gabler" userId="7c01a0c9630b0cee" providerId="LiveId" clId="{B85EF466-81ED-4075-859A-E32185328BF8}" dt="2025-09-11T17:11:56.980" v="1028" actId="1076"/>
        <pc:sldMkLst>
          <pc:docMk/>
          <pc:sldMk cId="0" sldId="474"/>
        </pc:sldMkLst>
        <pc:spChg chg="add mod">
          <ac:chgData name="Jeffrey Gabler" userId="7c01a0c9630b0cee" providerId="LiveId" clId="{B85EF466-81ED-4075-859A-E32185328BF8}" dt="2025-09-11T17:11:56.980" v="1028" actId="1076"/>
          <ac:spMkLst>
            <pc:docMk/>
            <pc:sldMk cId="0" sldId="474"/>
            <ac:spMk id="2" creationId="{6150EAFC-0882-A6A8-B726-513DC07639BB}"/>
          </ac:spMkLst>
        </pc:spChg>
        <pc:spChg chg="del">
          <ac:chgData name="Jeffrey Gabler" userId="7c01a0c9630b0cee" providerId="LiveId" clId="{B85EF466-81ED-4075-859A-E32185328BF8}" dt="2025-09-11T17:11:27.756" v="1020" actId="478"/>
          <ac:spMkLst>
            <pc:docMk/>
            <pc:sldMk cId="0" sldId="474"/>
            <ac:spMk id="456707" creationId="{00000000-0000-0000-0000-000000000000}"/>
          </ac:spMkLst>
        </pc:spChg>
      </pc:sldChg>
      <pc:sldChg chg="addSp delSp modSp mod modTransition">
        <pc:chgData name="Jeffrey Gabler" userId="7c01a0c9630b0cee" providerId="LiveId" clId="{B85EF466-81ED-4075-859A-E32185328BF8}" dt="2025-09-11T17:15:11.605" v="1085" actId="1076"/>
        <pc:sldMkLst>
          <pc:docMk/>
          <pc:sldMk cId="0" sldId="475"/>
        </pc:sldMkLst>
        <pc:spChg chg="add mod">
          <ac:chgData name="Jeffrey Gabler" userId="7c01a0c9630b0cee" providerId="LiveId" clId="{B85EF466-81ED-4075-859A-E32185328BF8}" dt="2025-09-11T17:15:11.605" v="1085" actId="1076"/>
          <ac:spMkLst>
            <pc:docMk/>
            <pc:sldMk cId="0" sldId="475"/>
            <ac:spMk id="2" creationId="{164604BB-4A22-94A2-D20A-C8D9E69660B7}"/>
          </ac:spMkLst>
        </pc:spChg>
        <pc:spChg chg="del">
          <ac:chgData name="Jeffrey Gabler" userId="7c01a0c9630b0cee" providerId="LiveId" clId="{B85EF466-81ED-4075-859A-E32185328BF8}" dt="2025-09-11T17:14:53.442" v="1077" actId="478"/>
          <ac:spMkLst>
            <pc:docMk/>
            <pc:sldMk cId="0" sldId="475"/>
            <ac:spMk id="457731" creationId="{00000000-0000-0000-0000-000000000000}"/>
          </ac:spMkLst>
        </pc:spChg>
      </pc:sldChg>
      <pc:sldChg chg="addSp delSp modSp mod modTransition">
        <pc:chgData name="Jeffrey Gabler" userId="7c01a0c9630b0cee" providerId="LiveId" clId="{B85EF466-81ED-4075-859A-E32185328BF8}" dt="2025-09-11T17:13:44.731" v="1058" actId="255"/>
        <pc:sldMkLst>
          <pc:docMk/>
          <pc:sldMk cId="0" sldId="476"/>
        </pc:sldMkLst>
        <pc:spChg chg="add mod">
          <ac:chgData name="Jeffrey Gabler" userId="7c01a0c9630b0cee" providerId="LiveId" clId="{B85EF466-81ED-4075-859A-E32185328BF8}" dt="2025-09-11T17:13:44.731" v="1058" actId="255"/>
          <ac:spMkLst>
            <pc:docMk/>
            <pc:sldMk cId="0" sldId="476"/>
            <ac:spMk id="2" creationId="{8F5C5C86-4B98-D88A-FA0C-CA49F7FE5F2F}"/>
          </ac:spMkLst>
        </pc:spChg>
        <pc:spChg chg="del">
          <ac:chgData name="Jeffrey Gabler" userId="7c01a0c9630b0cee" providerId="LiveId" clId="{B85EF466-81ED-4075-859A-E32185328BF8}" dt="2025-09-11T17:13:33.564" v="1052" actId="478"/>
          <ac:spMkLst>
            <pc:docMk/>
            <pc:sldMk cId="0" sldId="476"/>
            <ac:spMk id="458755" creationId="{00000000-0000-0000-0000-000000000000}"/>
          </ac:spMkLst>
        </pc:spChg>
      </pc:sldChg>
      <pc:sldChg chg="addSp delSp modSp mod modTransition">
        <pc:chgData name="Jeffrey Gabler" userId="7c01a0c9630b0cee" providerId="LiveId" clId="{B85EF466-81ED-4075-859A-E32185328BF8}" dt="2025-09-11T17:16:38.072" v="1109" actId="1076"/>
        <pc:sldMkLst>
          <pc:docMk/>
          <pc:sldMk cId="0" sldId="477"/>
        </pc:sldMkLst>
        <pc:spChg chg="add mod">
          <ac:chgData name="Jeffrey Gabler" userId="7c01a0c9630b0cee" providerId="LiveId" clId="{B85EF466-81ED-4075-859A-E32185328BF8}" dt="2025-09-11T17:16:38.072" v="1109" actId="1076"/>
          <ac:spMkLst>
            <pc:docMk/>
            <pc:sldMk cId="0" sldId="477"/>
            <ac:spMk id="2" creationId="{B2638762-7573-E2FE-4DFD-83721AF78CAB}"/>
          </ac:spMkLst>
        </pc:spChg>
        <pc:spChg chg="del">
          <ac:chgData name="Jeffrey Gabler" userId="7c01a0c9630b0cee" providerId="LiveId" clId="{B85EF466-81ED-4075-859A-E32185328BF8}" dt="2025-09-11T17:16:10.149" v="1099" actId="478"/>
          <ac:spMkLst>
            <pc:docMk/>
            <pc:sldMk cId="0" sldId="477"/>
            <ac:spMk id="459779" creationId="{00000000-0000-0000-0000-000000000000}"/>
          </ac:spMkLst>
        </pc:spChg>
      </pc:sldChg>
      <pc:sldChg chg="addSp delSp modSp mod modTransition delAnim">
        <pc:chgData name="Jeffrey Gabler" userId="7c01a0c9630b0cee" providerId="LiveId" clId="{B85EF466-81ED-4075-859A-E32185328BF8}" dt="2025-09-11T17:14:14.902" v="1067" actId="1076"/>
        <pc:sldMkLst>
          <pc:docMk/>
          <pc:sldMk cId="0" sldId="478"/>
        </pc:sldMkLst>
        <pc:spChg chg="add mod">
          <ac:chgData name="Jeffrey Gabler" userId="7c01a0c9630b0cee" providerId="LiveId" clId="{B85EF466-81ED-4075-859A-E32185328BF8}" dt="2025-09-11T17:14:14.902" v="1067" actId="1076"/>
          <ac:spMkLst>
            <pc:docMk/>
            <pc:sldMk cId="0" sldId="478"/>
            <ac:spMk id="2" creationId="{0BCCAF55-E505-1414-9DBB-F4C7AF0D03D1}"/>
          </ac:spMkLst>
        </pc:spChg>
        <pc:spChg chg="del">
          <ac:chgData name="Jeffrey Gabler" userId="7c01a0c9630b0cee" providerId="LiveId" clId="{B85EF466-81ED-4075-859A-E32185328BF8}" dt="2025-09-11T17:13:55.569" v="1059" actId="478"/>
          <ac:spMkLst>
            <pc:docMk/>
            <pc:sldMk cId="0" sldId="478"/>
            <ac:spMk id="460803" creationId="{00000000-0000-0000-0000-000000000000}"/>
          </ac:spMkLst>
        </pc:spChg>
      </pc:sldChg>
      <pc:sldChg chg="modTransition">
        <pc:chgData name="Jeffrey Gabler" userId="7c01a0c9630b0cee" providerId="LiveId" clId="{B85EF466-81ED-4075-859A-E32185328BF8}" dt="2025-09-11T16:01:58.946" v="95"/>
        <pc:sldMkLst>
          <pc:docMk/>
          <pc:sldMk cId="0" sldId="479"/>
        </pc:sldMkLst>
      </pc:sldChg>
      <pc:sldChg chg="modTransition">
        <pc:chgData name="Jeffrey Gabler" userId="7c01a0c9630b0cee" providerId="LiveId" clId="{B85EF466-81ED-4075-859A-E32185328BF8}" dt="2025-09-11T16:01:58.946" v="95"/>
        <pc:sldMkLst>
          <pc:docMk/>
          <pc:sldMk cId="0" sldId="480"/>
        </pc:sldMkLst>
      </pc:sldChg>
      <pc:sldChg chg="addSp delSp modSp mod modTransition">
        <pc:chgData name="Jeffrey Gabler" userId="7c01a0c9630b0cee" providerId="LiveId" clId="{B85EF466-81ED-4075-859A-E32185328BF8}" dt="2025-09-11T17:17:06.379" v="1120" actId="1076"/>
        <pc:sldMkLst>
          <pc:docMk/>
          <pc:sldMk cId="0" sldId="481"/>
        </pc:sldMkLst>
        <pc:spChg chg="add mod">
          <ac:chgData name="Jeffrey Gabler" userId="7c01a0c9630b0cee" providerId="LiveId" clId="{B85EF466-81ED-4075-859A-E32185328BF8}" dt="2025-09-11T17:17:06.379" v="1120" actId="1076"/>
          <ac:spMkLst>
            <pc:docMk/>
            <pc:sldMk cId="0" sldId="481"/>
            <ac:spMk id="2" creationId="{A150E18A-C64E-82B8-A88B-0A9FEE96B279}"/>
          </ac:spMkLst>
        </pc:spChg>
        <pc:spChg chg="del">
          <ac:chgData name="Jeffrey Gabler" userId="7c01a0c9630b0cee" providerId="LiveId" clId="{B85EF466-81ED-4075-859A-E32185328BF8}" dt="2025-09-11T17:16:49.697" v="1112" actId="478"/>
          <ac:spMkLst>
            <pc:docMk/>
            <pc:sldMk cId="0" sldId="481"/>
            <ac:spMk id="464899" creationId="{00000000-0000-0000-0000-000000000000}"/>
          </ac:spMkLst>
        </pc:spChg>
        <pc:picChg chg="add del">
          <ac:chgData name="Jeffrey Gabler" userId="7c01a0c9630b0cee" providerId="LiveId" clId="{B85EF466-81ED-4075-859A-E32185328BF8}" dt="2025-09-11T17:16:47.792" v="1111" actId="478"/>
          <ac:picMkLst>
            <pc:docMk/>
            <pc:sldMk cId="0" sldId="481"/>
            <ac:picMk id="109570" creationId="{00000000-0000-0000-0000-000000000000}"/>
          </ac:picMkLst>
        </pc:picChg>
      </pc:sldChg>
      <pc:sldChg chg="addSp delSp modSp mod modTransition">
        <pc:chgData name="Jeffrey Gabler" userId="7c01a0c9630b0cee" providerId="LiveId" clId="{B85EF466-81ED-4075-859A-E32185328BF8}" dt="2025-09-11T16:41:11.108" v="706" actId="1076"/>
        <pc:sldMkLst>
          <pc:docMk/>
          <pc:sldMk cId="0" sldId="482"/>
        </pc:sldMkLst>
        <pc:spChg chg="add mod">
          <ac:chgData name="Jeffrey Gabler" userId="7c01a0c9630b0cee" providerId="LiveId" clId="{B85EF466-81ED-4075-859A-E32185328BF8}" dt="2025-09-11T16:41:11.108" v="706" actId="1076"/>
          <ac:spMkLst>
            <pc:docMk/>
            <pc:sldMk cId="0" sldId="482"/>
            <ac:spMk id="2" creationId="{4BAE055C-136E-8581-22A2-5C277A1503C8}"/>
          </ac:spMkLst>
        </pc:spChg>
        <pc:spChg chg="del">
          <ac:chgData name="Jeffrey Gabler" userId="7c01a0c9630b0cee" providerId="LiveId" clId="{B85EF466-81ED-4075-859A-E32185328BF8}" dt="2025-09-11T16:40:41.635" v="696" actId="478"/>
          <ac:spMkLst>
            <pc:docMk/>
            <pc:sldMk cId="0" sldId="482"/>
            <ac:spMk id="466948" creationId="{00000000-0000-0000-0000-000000000000}"/>
          </ac:spMkLst>
        </pc:spChg>
      </pc:sldChg>
      <pc:sldChg chg="addSp delSp modSp mod modTransition">
        <pc:chgData name="Jeffrey Gabler" userId="7c01a0c9630b0cee" providerId="LiveId" clId="{B85EF466-81ED-4075-859A-E32185328BF8}" dt="2025-09-11T17:49:25.955" v="1414" actId="1076"/>
        <pc:sldMkLst>
          <pc:docMk/>
          <pc:sldMk cId="0" sldId="483"/>
        </pc:sldMkLst>
        <pc:spChg chg="add mod">
          <ac:chgData name="Jeffrey Gabler" userId="7c01a0c9630b0cee" providerId="LiveId" clId="{B85EF466-81ED-4075-859A-E32185328BF8}" dt="2025-09-11T17:49:25.955" v="1414" actId="1076"/>
          <ac:spMkLst>
            <pc:docMk/>
            <pc:sldMk cId="0" sldId="483"/>
            <ac:spMk id="2" creationId="{3DAAC551-B114-5AD9-871E-566AEFE8D132}"/>
          </ac:spMkLst>
        </pc:spChg>
        <pc:spChg chg="del">
          <ac:chgData name="Jeffrey Gabler" userId="7c01a0c9630b0cee" providerId="LiveId" clId="{B85EF466-81ED-4075-859A-E32185328BF8}" dt="2025-09-11T17:49:09.767" v="1406" actId="478"/>
          <ac:spMkLst>
            <pc:docMk/>
            <pc:sldMk cId="0" sldId="483"/>
            <ac:spMk id="467971" creationId="{00000000-0000-0000-0000-000000000000}"/>
          </ac:spMkLst>
        </pc:spChg>
      </pc:sldChg>
      <pc:sldChg chg="addSp delSp modSp mod modTransition">
        <pc:chgData name="Jeffrey Gabler" userId="7c01a0c9630b0cee" providerId="LiveId" clId="{B85EF466-81ED-4075-859A-E32185328BF8}" dt="2025-09-11T17:03:21.568" v="798" actId="1076"/>
        <pc:sldMkLst>
          <pc:docMk/>
          <pc:sldMk cId="0" sldId="484"/>
        </pc:sldMkLst>
        <pc:spChg chg="add mod">
          <ac:chgData name="Jeffrey Gabler" userId="7c01a0c9630b0cee" providerId="LiveId" clId="{B85EF466-81ED-4075-859A-E32185328BF8}" dt="2025-09-11T17:03:21.568" v="798" actId="1076"/>
          <ac:spMkLst>
            <pc:docMk/>
            <pc:sldMk cId="0" sldId="484"/>
            <ac:spMk id="2" creationId="{27CD585C-0398-8F01-A58D-448F6A3E0E16}"/>
          </ac:spMkLst>
        </pc:spChg>
        <pc:spChg chg="del">
          <ac:chgData name="Jeffrey Gabler" userId="7c01a0c9630b0cee" providerId="LiveId" clId="{B85EF466-81ED-4075-859A-E32185328BF8}" dt="2025-09-11T17:02:59.241" v="790" actId="478"/>
          <ac:spMkLst>
            <pc:docMk/>
            <pc:sldMk cId="0" sldId="484"/>
            <ac:spMk id="468996" creationId="{00000000-0000-0000-0000-000000000000}"/>
          </ac:spMkLst>
        </pc:spChg>
      </pc:sldChg>
      <pc:sldChg chg="addSp delSp modSp mod modTransition">
        <pc:chgData name="Jeffrey Gabler" userId="7c01a0c9630b0cee" providerId="LiveId" clId="{B85EF466-81ED-4075-859A-E32185328BF8}" dt="2025-09-11T16:57:01.199" v="782"/>
        <pc:sldMkLst>
          <pc:docMk/>
          <pc:sldMk cId="0" sldId="485"/>
        </pc:sldMkLst>
        <pc:spChg chg="add mod">
          <ac:chgData name="Jeffrey Gabler" userId="7c01a0c9630b0cee" providerId="LiveId" clId="{B85EF466-81ED-4075-859A-E32185328BF8}" dt="2025-09-11T16:56:57.779" v="780" actId="14100"/>
          <ac:spMkLst>
            <pc:docMk/>
            <pc:sldMk cId="0" sldId="485"/>
            <ac:spMk id="3" creationId="{C8281E2A-C045-82A0-B59A-A77AE642310D}"/>
          </ac:spMkLst>
        </pc:spChg>
        <pc:spChg chg="del mod">
          <ac:chgData name="Jeffrey Gabler" userId="7c01a0c9630b0cee" providerId="LiveId" clId="{B85EF466-81ED-4075-859A-E32185328BF8}" dt="2025-09-11T16:57:01.199" v="782"/>
          <ac:spMkLst>
            <pc:docMk/>
            <pc:sldMk cId="0" sldId="485"/>
            <ac:spMk id="470021" creationId="{00000000-0000-0000-0000-000000000000}"/>
          </ac:spMkLst>
        </pc:spChg>
      </pc:sldChg>
      <pc:sldChg chg="del modTransition">
        <pc:chgData name="Jeffrey Gabler" userId="7c01a0c9630b0cee" providerId="LiveId" clId="{B85EF466-81ED-4075-859A-E32185328BF8}" dt="2025-09-11T17:17:23.116" v="1121" actId="2696"/>
        <pc:sldMkLst>
          <pc:docMk/>
          <pc:sldMk cId="0" sldId="486"/>
        </pc:sldMkLst>
      </pc:sldChg>
      <pc:sldChg chg="addSp delSp modSp mod modTransition">
        <pc:chgData name="Jeffrey Gabler" userId="7c01a0c9630b0cee" providerId="LiveId" clId="{B85EF466-81ED-4075-859A-E32185328BF8}" dt="2025-09-11T16:39:32.865" v="684" actId="1076"/>
        <pc:sldMkLst>
          <pc:docMk/>
          <pc:sldMk cId="0" sldId="487"/>
        </pc:sldMkLst>
        <pc:spChg chg="add mod">
          <ac:chgData name="Jeffrey Gabler" userId="7c01a0c9630b0cee" providerId="LiveId" clId="{B85EF466-81ED-4075-859A-E32185328BF8}" dt="2025-09-11T16:39:32.865" v="684" actId="1076"/>
          <ac:spMkLst>
            <pc:docMk/>
            <pc:sldMk cId="0" sldId="487"/>
            <ac:spMk id="2" creationId="{CA5CC8AE-2D54-D184-FFCA-D9874F55DC1F}"/>
          </ac:spMkLst>
        </pc:spChg>
        <pc:spChg chg="del">
          <ac:chgData name="Jeffrey Gabler" userId="7c01a0c9630b0cee" providerId="LiveId" clId="{B85EF466-81ED-4075-859A-E32185328BF8}" dt="2025-09-11T16:39:13.301" v="675" actId="478"/>
          <ac:spMkLst>
            <pc:docMk/>
            <pc:sldMk cId="0" sldId="487"/>
            <ac:spMk id="472068" creationId="{00000000-0000-0000-0000-000000000000}"/>
          </ac:spMkLst>
        </pc:spChg>
      </pc:sldChg>
      <pc:sldChg chg="modTransition">
        <pc:chgData name="Jeffrey Gabler" userId="7c01a0c9630b0cee" providerId="LiveId" clId="{B85EF466-81ED-4075-859A-E32185328BF8}" dt="2025-09-11T16:01:58.946" v="95"/>
        <pc:sldMkLst>
          <pc:docMk/>
          <pc:sldMk cId="0" sldId="488"/>
        </pc:sldMkLst>
      </pc:sldChg>
      <pc:sldChg chg="del modTransition">
        <pc:chgData name="Jeffrey Gabler" userId="7c01a0c9630b0cee" providerId="LiveId" clId="{B85EF466-81ED-4075-859A-E32185328BF8}" dt="2025-09-12T17:27:37.725" v="2525" actId="2696"/>
        <pc:sldMkLst>
          <pc:docMk/>
          <pc:sldMk cId="0" sldId="489"/>
        </pc:sldMkLst>
      </pc:sldChg>
      <pc:sldChg chg="addSp delSp modSp mod modTransition delAnim">
        <pc:chgData name="Jeffrey Gabler" userId="7c01a0c9630b0cee" providerId="LiveId" clId="{B85EF466-81ED-4075-859A-E32185328BF8}" dt="2025-09-11T18:05:21.755" v="1659" actId="1076"/>
        <pc:sldMkLst>
          <pc:docMk/>
          <pc:sldMk cId="0" sldId="490"/>
        </pc:sldMkLst>
        <pc:spChg chg="add mod">
          <ac:chgData name="Jeffrey Gabler" userId="7c01a0c9630b0cee" providerId="LiveId" clId="{B85EF466-81ED-4075-859A-E32185328BF8}" dt="2025-09-11T18:05:21.755" v="1659" actId="1076"/>
          <ac:spMkLst>
            <pc:docMk/>
            <pc:sldMk cId="0" sldId="490"/>
            <ac:spMk id="2" creationId="{93830F0F-F465-CC88-8FA0-0341EF494095}"/>
          </ac:spMkLst>
        </pc:spChg>
        <pc:spChg chg="del">
          <ac:chgData name="Jeffrey Gabler" userId="7c01a0c9630b0cee" providerId="LiveId" clId="{B85EF466-81ED-4075-859A-E32185328BF8}" dt="2025-09-11T18:04:38.591" v="1648" actId="478"/>
          <ac:spMkLst>
            <pc:docMk/>
            <pc:sldMk cId="0" sldId="490"/>
            <ac:spMk id="479235" creationId="{00000000-0000-0000-0000-000000000000}"/>
          </ac:spMkLst>
        </pc:spChg>
        <pc:picChg chg="mod">
          <ac:chgData name="Jeffrey Gabler" userId="7c01a0c9630b0cee" providerId="LiveId" clId="{B85EF466-81ED-4075-859A-E32185328BF8}" dt="2025-09-11T18:05:15.920" v="1658" actId="14100"/>
          <ac:picMkLst>
            <pc:docMk/>
            <pc:sldMk cId="0" sldId="490"/>
            <ac:picMk id="162818" creationId="{00000000-0000-0000-0000-000000000000}"/>
          </ac:picMkLst>
        </pc:picChg>
      </pc:sldChg>
      <pc:sldChg chg="modTransition">
        <pc:chgData name="Jeffrey Gabler" userId="7c01a0c9630b0cee" providerId="LiveId" clId="{B85EF466-81ED-4075-859A-E32185328BF8}" dt="2025-09-11T16:01:58.946" v="95"/>
        <pc:sldMkLst>
          <pc:docMk/>
          <pc:sldMk cId="0" sldId="493"/>
        </pc:sldMkLst>
      </pc:sldChg>
      <pc:sldChg chg="modTransition">
        <pc:chgData name="Jeffrey Gabler" userId="7c01a0c9630b0cee" providerId="LiveId" clId="{B85EF466-81ED-4075-859A-E32185328BF8}" dt="2025-09-11T16:01:58.946" v="95"/>
        <pc:sldMkLst>
          <pc:docMk/>
          <pc:sldMk cId="0" sldId="494"/>
        </pc:sldMkLst>
      </pc:sldChg>
      <pc:sldChg chg="modTransition">
        <pc:chgData name="Jeffrey Gabler" userId="7c01a0c9630b0cee" providerId="LiveId" clId="{B85EF466-81ED-4075-859A-E32185328BF8}" dt="2025-09-11T16:01:58.946" v="95"/>
        <pc:sldMkLst>
          <pc:docMk/>
          <pc:sldMk cId="0" sldId="495"/>
        </pc:sldMkLst>
      </pc:sldChg>
      <pc:sldChg chg="addSp delSp modSp mod modTransition">
        <pc:chgData name="Jeffrey Gabler" userId="7c01a0c9630b0cee" providerId="LiveId" clId="{B85EF466-81ED-4075-859A-E32185328BF8}" dt="2025-09-11T21:20:30.182" v="1835" actId="14861"/>
        <pc:sldMkLst>
          <pc:docMk/>
          <pc:sldMk cId="0" sldId="497"/>
        </pc:sldMkLst>
        <pc:spChg chg="add mod">
          <ac:chgData name="Jeffrey Gabler" userId="7c01a0c9630b0cee" providerId="LiveId" clId="{B85EF466-81ED-4075-859A-E32185328BF8}" dt="2025-09-11T21:20:23.273" v="1834" actId="255"/>
          <ac:spMkLst>
            <pc:docMk/>
            <pc:sldMk cId="0" sldId="497"/>
            <ac:spMk id="3" creationId="{5B36387F-BF5B-E64E-13D6-37B7B2C42FDD}"/>
          </ac:spMkLst>
        </pc:spChg>
        <pc:spChg chg="del">
          <ac:chgData name="Jeffrey Gabler" userId="7c01a0c9630b0cee" providerId="LiveId" clId="{B85EF466-81ED-4075-859A-E32185328BF8}" dt="2025-09-11T21:20:14.579" v="1831" actId="478"/>
          <ac:spMkLst>
            <pc:docMk/>
            <pc:sldMk cId="0" sldId="497"/>
            <ac:spMk id="502786" creationId="{00000000-0000-0000-0000-000000000000}"/>
          </ac:spMkLst>
        </pc:spChg>
        <pc:spChg chg="mod">
          <ac:chgData name="Jeffrey Gabler" userId="7c01a0c9630b0cee" providerId="LiveId" clId="{B85EF466-81ED-4075-859A-E32185328BF8}" dt="2025-09-11T21:20:30.182" v="1835" actId="14861"/>
          <ac:spMkLst>
            <pc:docMk/>
            <pc:sldMk cId="0" sldId="497"/>
            <ac:spMk id="502787" creationId="{00000000-0000-0000-0000-000000000000}"/>
          </ac:spMkLst>
        </pc:spChg>
      </pc:sldChg>
      <pc:sldChg chg="addSp delSp modSp mod modTransition delAnim">
        <pc:chgData name="Jeffrey Gabler" userId="7c01a0c9630b0cee" providerId="LiveId" clId="{B85EF466-81ED-4075-859A-E32185328BF8}" dt="2025-09-11T21:27:45.450" v="1919" actId="255"/>
        <pc:sldMkLst>
          <pc:docMk/>
          <pc:sldMk cId="0" sldId="499"/>
        </pc:sldMkLst>
        <pc:spChg chg="add mod">
          <ac:chgData name="Jeffrey Gabler" userId="7c01a0c9630b0cee" providerId="LiveId" clId="{B85EF466-81ED-4075-859A-E32185328BF8}" dt="2025-09-11T21:27:45.450" v="1919" actId="255"/>
          <ac:spMkLst>
            <pc:docMk/>
            <pc:sldMk cId="0" sldId="499"/>
            <ac:spMk id="4" creationId="{5004D9D6-2917-610B-8B65-EE5D1ADAD65B}"/>
          </ac:spMkLst>
        </pc:spChg>
        <pc:spChg chg="del topLvl">
          <ac:chgData name="Jeffrey Gabler" userId="7c01a0c9630b0cee" providerId="LiveId" clId="{B85EF466-81ED-4075-859A-E32185328BF8}" dt="2025-09-11T21:27:39.669" v="1918" actId="478"/>
          <ac:spMkLst>
            <pc:docMk/>
            <pc:sldMk cId="0" sldId="499"/>
            <ac:spMk id="8198" creationId="{00000000-0000-0000-0000-000000000000}"/>
          </ac:spMkLst>
        </pc:spChg>
        <pc:spChg chg="del">
          <ac:chgData name="Jeffrey Gabler" userId="7c01a0c9630b0cee" providerId="LiveId" clId="{B85EF466-81ED-4075-859A-E32185328BF8}" dt="2025-09-11T21:27:18.958" v="1913" actId="478"/>
          <ac:spMkLst>
            <pc:docMk/>
            <pc:sldMk cId="0" sldId="499"/>
            <ac:spMk id="505858" creationId="{00000000-0000-0000-0000-000000000000}"/>
          </ac:spMkLst>
        </pc:spChg>
        <pc:spChg chg="mod">
          <ac:chgData name="Jeffrey Gabler" userId="7c01a0c9630b0cee" providerId="LiveId" clId="{B85EF466-81ED-4075-859A-E32185328BF8}" dt="2025-09-11T21:27:30.435" v="1916" actId="14861"/>
          <ac:spMkLst>
            <pc:docMk/>
            <pc:sldMk cId="0" sldId="499"/>
            <ac:spMk id="505859" creationId="{00000000-0000-0000-0000-000000000000}"/>
          </ac:spMkLst>
        </pc:spChg>
        <pc:grpChg chg="del">
          <ac:chgData name="Jeffrey Gabler" userId="7c01a0c9630b0cee" providerId="LiveId" clId="{B85EF466-81ED-4075-859A-E32185328BF8}" dt="2025-09-11T21:27:34.066" v="1917" actId="478"/>
          <ac:grpSpMkLst>
            <pc:docMk/>
            <pc:sldMk cId="0" sldId="499"/>
            <ac:grpSpMk id="2" creationId="{00000000-0000-0000-0000-000000000000}"/>
          </ac:grpSpMkLst>
        </pc:grpChg>
        <pc:graphicFrameChg chg="del topLvl">
          <ac:chgData name="Jeffrey Gabler" userId="7c01a0c9630b0cee" providerId="LiveId" clId="{B85EF466-81ED-4075-859A-E32185328BF8}" dt="2025-09-11T21:27:34.066" v="1917" actId="478"/>
          <ac:graphicFrameMkLst>
            <pc:docMk/>
            <pc:sldMk cId="0" sldId="499"/>
            <ac:graphicFrameMk id="8194" creationId="{00000000-0000-0000-0000-000000000000}"/>
          </ac:graphicFrameMkLst>
        </pc:graphicFrameChg>
      </pc:sldChg>
      <pc:sldChg chg="addSp delSp modSp mod modTransition">
        <pc:chgData name="Jeffrey Gabler" userId="7c01a0c9630b0cee" providerId="LiveId" clId="{B85EF466-81ED-4075-859A-E32185328BF8}" dt="2025-09-11T21:26:11.806" v="1912" actId="14861"/>
        <pc:sldMkLst>
          <pc:docMk/>
          <pc:sldMk cId="0" sldId="500"/>
        </pc:sldMkLst>
        <pc:spChg chg="add mod">
          <ac:chgData name="Jeffrey Gabler" userId="7c01a0c9630b0cee" providerId="LiveId" clId="{B85EF466-81ED-4075-859A-E32185328BF8}" dt="2025-09-11T21:26:06.462" v="1911" actId="255"/>
          <ac:spMkLst>
            <pc:docMk/>
            <pc:sldMk cId="0" sldId="500"/>
            <ac:spMk id="3" creationId="{9FDD08E6-A230-C57A-E8CF-70602D9BC36F}"/>
          </ac:spMkLst>
        </pc:spChg>
        <pc:spChg chg="del">
          <ac:chgData name="Jeffrey Gabler" userId="7c01a0c9630b0cee" providerId="LiveId" clId="{B85EF466-81ED-4075-859A-E32185328BF8}" dt="2025-09-11T21:25:55.853" v="1908" actId="478"/>
          <ac:spMkLst>
            <pc:docMk/>
            <pc:sldMk cId="0" sldId="500"/>
            <ac:spMk id="507906" creationId="{00000000-0000-0000-0000-000000000000}"/>
          </ac:spMkLst>
        </pc:spChg>
        <pc:spChg chg="mod">
          <ac:chgData name="Jeffrey Gabler" userId="7c01a0c9630b0cee" providerId="LiveId" clId="{B85EF466-81ED-4075-859A-E32185328BF8}" dt="2025-09-11T21:26:11.806" v="1912" actId="14861"/>
          <ac:spMkLst>
            <pc:docMk/>
            <pc:sldMk cId="0" sldId="500"/>
            <ac:spMk id="507907" creationId="{00000000-0000-0000-0000-000000000000}"/>
          </ac:spMkLst>
        </pc:spChg>
      </pc:sldChg>
      <pc:sldChg chg="addSp delSp modSp mod modTransition">
        <pc:chgData name="Jeffrey Gabler" userId="7c01a0c9630b0cee" providerId="LiveId" clId="{B85EF466-81ED-4075-859A-E32185328BF8}" dt="2025-09-11T21:25:03.923" v="1896" actId="20577"/>
        <pc:sldMkLst>
          <pc:docMk/>
          <pc:sldMk cId="0" sldId="501"/>
        </pc:sldMkLst>
        <pc:spChg chg="add mod">
          <ac:chgData name="Jeffrey Gabler" userId="7c01a0c9630b0cee" providerId="LiveId" clId="{B85EF466-81ED-4075-859A-E32185328BF8}" dt="2025-09-11T21:24:54.516" v="1894" actId="255"/>
          <ac:spMkLst>
            <pc:docMk/>
            <pc:sldMk cId="0" sldId="501"/>
            <ac:spMk id="3" creationId="{D4143685-C238-F388-F2B7-438B0398BD10}"/>
          </ac:spMkLst>
        </pc:spChg>
        <pc:spChg chg="del">
          <ac:chgData name="Jeffrey Gabler" userId="7c01a0c9630b0cee" providerId="LiveId" clId="{B85EF466-81ED-4075-859A-E32185328BF8}" dt="2025-09-11T21:24:44.621" v="1891" actId="478"/>
          <ac:spMkLst>
            <pc:docMk/>
            <pc:sldMk cId="0" sldId="501"/>
            <ac:spMk id="509954" creationId="{00000000-0000-0000-0000-000000000000}"/>
          </ac:spMkLst>
        </pc:spChg>
        <pc:spChg chg="mod">
          <ac:chgData name="Jeffrey Gabler" userId="7c01a0c9630b0cee" providerId="LiveId" clId="{B85EF466-81ED-4075-859A-E32185328BF8}" dt="2025-09-11T21:25:03.923" v="1896" actId="20577"/>
          <ac:spMkLst>
            <pc:docMk/>
            <pc:sldMk cId="0" sldId="501"/>
            <ac:spMk id="509955" creationId="{00000000-0000-0000-0000-000000000000}"/>
          </ac:spMkLst>
        </pc:spChg>
      </pc:sldChg>
      <pc:sldChg chg="addSp delSp modSp mod modTransition">
        <pc:chgData name="Jeffrey Gabler" userId="7c01a0c9630b0cee" providerId="LiveId" clId="{B85EF466-81ED-4075-859A-E32185328BF8}" dt="2025-09-12T17:22:03.003" v="2511" actId="14100"/>
        <pc:sldMkLst>
          <pc:docMk/>
          <pc:sldMk cId="0" sldId="502"/>
        </pc:sldMkLst>
        <pc:spChg chg="add mod">
          <ac:chgData name="Jeffrey Gabler" userId="7c01a0c9630b0cee" providerId="LiveId" clId="{B85EF466-81ED-4075-859A-E32185328BF8}" dt="2025-09-11T18:03:31.975" v="1633" actId="255"/>
          <ac:spMkLst>
            <pc:docMk/>
            <pc:sldMk cId="0" sldId="502"/>
            <ac:spMk id="3" creationId="{659BEA76-F6F4-616B-A0AB-1F2AE05DBF3D}"/>
          </ac:spMkLst>
        </pc:spChg>
        <pc:spChg chg="del">
          <ac:chgData name="Jeffrey Gabler" userId="7c01a0c9630b0cee" providerId="LiveId" clId="{B85EF466-81ED-4075-859A-E32185328BF8}" dt="2025-09-11T18:03:22.245" v="1629" actId="478"/>
          <ac:spMkLst>
            <pc:docMk/>
            <pc:sldMk cId="0" sldId="502"/>
            <ac:spMk id="512002" creationId="{00000000-0000-0000-0000-000000000000}"/>
          </ac:spMkLst>
        </pc:spChg>
        <pc:spChg chg="mod">
          <ac:chgData name="Jeffrey Gabler" userId="7c01a0c9630b0cee" providerId="LiveId" clId="{B85EF466-81ED-4075-859A-E32185328BF8}" dt="2025-09-12T17:22:03.003" v="2511" actId="14100"/>
          <ac:spMkLst>
            <pc:docMk/>
            <pc:sldMk cId="0" sldId="502"/>
            <ac:spMk id="512003" creationId="{00000000-0000-0000-0000-000000000000}"/>
          </ac:spMkLst>
        </pc:spChg>
      </pc:sldChg>
      <pc:sldChg chg="addSp delSp modSp mod modTransition">
        <pc:chgData name="Jeffrey Gabler" userId="7c01a0c9630b0cee" providerId="LiveId" clId="{B85EF466-81ED-4075-859A-E32185328BF8}" dt="2025-09-11T22:07:11.221" v="2450" actId="255"/>
        <pc:sldMkLst>
          <pc:docMk/>
          <pc:sldMk cId="0" sldId="504"/>
        </pc:sldMkLst>
        <pc:spChg chg="add mod">
          <ac:chgData name="Jeffrey Gabler" userId="7c01a0c9630b0cee" providerId="LiveId" clId="{B85EF466-81ED-4075-859A-E32185328BF8}" dt="2025-09-11T17:22:42.543" v="1304" actId="255"/>
          <ac:spMkLst>
            <pc:docMk/>
            <pc:sldMk cId="0" sldId="504"/>
            <ac:spMk id="3" creationId="{49EB17A1-D664-395E-ACCF-3EE96AE30CDD}"/>
          </ac:spMkLst>
        </pc:spChg>
        <pc:spChg chg="del">
          <ac:chgData name="Jeffrey Gabler" userId="7c01a0c9630b0cee" providerId="LiveId" clId="{B85EF466-81ED-4075-859A-E32185328BF8}" dt="2025-09-11T17:22:34.296" v="1301" actId="478"/>
          <ac:spMkLst>
            <pc:docMk/>
            <pc:sldMk cId="0" sldId="504"/>
            <ac:spMk id="522242" creationId="{00000000-0000-0000-0000-000000000000}"/>
          </ac:spMkLst>
        </pc:spChg>
        <pc:spChg chg="mod">
          <ac:chgData name="Jeffrey Gabler" userId="7c01a0c9630b0cee" providerId="LiveId" clId="{B85EF466-81ED-4075-859A-E32185328BF8}" dt="2025-09-11T22:07:11.221" v="2450" actId="255"/>
          <ac:spMkLst>
            <pc:docMk/>
            <pc:sldMk cId="0" sldId="504"/>
            <ac:spMk id="522243" creationId="{00000000-0000-0000-0000-000000000000}"/>
          </ac:spMkLst>
        </pc:spChg>
      </pc:sldChg>
      <pc:sldChg chg="addSp delSp modSp mod modTransition">
        <pc:chgData name="Jeffrey Gabler" userId="7c01a0c9630b0cee" providerId="LiveId" clId="{B85EF466-81ED-4075-859A-E32185328BF8}" dt="2025-09-11T21:24:06.631" v="1883" actId="14861"/>
        <pc:sldMkLst>
          <pc:docMk/>
          <pc:sldMk cId="0" sldId="505"/>
        </pc:sldMkLst>
        <pc:spChg chg="add mod">
          <ac:chgData name="Jeffrey Gabler" userId="7c01a0c9630b0cee" providerId="LiveId" clId="{B85EF466-81ED-4075-859A-E32185328BF8}" dt="2025-09-11T21:24:01.117" v="1882" actId="255"/>
          <ac:spMkLst>
            <pc:docMk/>
            <pc:sldMk cId="0" sldId="505"/>
            <ac:spMk id="3" creationId="{CE55CE02-CBCE-B614-8515-387C2148EB3E}"/>
          </ac:spMkLst>
        </pc:spChg>
        <pc:spChg chg="del">
          <ac:chgData name="Jeffrey Gabler" userId="7c01a0c9630b0cee" providerId="LiveId" clId="{B85EF466-81ED-4075-859A-E32185328BF8}" dt="2025-09-11T21:23:49.675" v="1879" actId="478"/>
          <ac:spMkLst>
            <pc:docMk/>
            <pc:sldMk cId="0" sldId="505"/>
            <ac:spMk id="525314" creationId="{00000000-0000-0000-0000-000000000000}"/>
          </ac:spMkLst>
        </pc:spChg>
        <pc:spChg chg="mod">
          <ac:chgData name="Jeffrey Gabler" userId="7c01a0c9630b0cee" providerId="LiveId" clId="{B85EF466-81ED-4075-859A-E32185328BF8}" dt="2025-09-11T21:24:06.631" v="1883" actId="14861"/>
          <ac:spMkLst>
            <pc:docMk/>
            <pc:sldMk cId="0" sldId="505"/>
            <ac:spMk id="525315" creationId="{00000000-0000-0000-0000-000000000000}"/>
          </ac:spMkLst>
        </pc:spChg>
      </pc:sldChg>
      <pc:sldChg chg="del modTransition">
        <pc:chgData name="Jeffrey Gabler" userId="7c01a0c9630b0cee" providerId="LiveId" clId="{B85EF466-81ED-4075-859A-E32185328BF8}" dt="2025-09-12T17:28:34.803" v="2535" actId="2696"/>
        <pc:sldMkLst>
          <pc:docMk/>
          <pc:sldMk cId="0" sldId="506"/>
        </pc:sldMkLst>
      </pc:sldChg>
      <pc:sldChg chg="addSp delSp modSp mod modTransition">
        <pc:chgData name="Jeffrey Gabler" userId="7c01a0c9630b0cee" providerId="LiveId" clId="{B85EF466-81ED-4075-859A-E32185328BF8}" dt="2025-09-11T21:35:13.375" v="2038" actId="14100"/>
        <pc:sldMkLst>
          <pc:docMk/>
          <pc:sldMk cId="0" sldId="507"/>
        </pc:sldMkLst>
        <pc:spChg chg="add mod">
          <ac:chgData name="Jeffrey Gabler" userId="7c01a0c9630b0cee" providerId="LiveId" clId="{B85EF466-81ED-4075-859A-E32185328BF8}" dt="2025-09-11T21:34:57.581" v="2033" actId="255"/>
          <ac:spMkLst>
            <pc:docMk/>
            <pc:sldMk cId="0" sldId="507"/>
            <ac:spMk id="3" creationId="{CA00379E-98B4-B2ED-7FA2-4EF6241CF7AA}"/>
          </ac:spMkLst>
        </pc:spChg>
        <pc:spChg chg="del">
          <ac:chgData name="Jeffrey Gabler" userId="7c01a0c9630b0cee" providerId="LiveId" clId="{B85EF466-81ED-4075-859A-E32185328BF8}" dt="2025-09-11T21:34:47.800" v="2030" actId="478"/>
          <ac:spMkLst>
            <pc:docMk/>
            <pc:sldMk cId="0" sldId="507"/>
            <ac:spMk id="543746" creationId="{00000000-0000-0000-0000-000000000000}"/>
          </ac:spMkLst>
        </pc:spChg>
        <pc:spChg chg="mod">
          <ac:chgData name="Jeffrey Gabler" userId="7c01a0c9630b0cee" providerId="LiveId" clId="{B85EF466-81ED-4075-859A-E32185328BF8}" dt="2025-09-11T21:35:13.375" v="2038" actId="14100"/>
          <ac:spMkLst>
            <pc:docMk/>
            <pc:sldMk cId="0" sldId="507"/>
            <ac:spMk id="543747" creationId="{00000000-0000-0000-0000-000000000000}"/>
          </ac:spMkLst>
        </pc:spChg>
        <pc:graphicFrameChg chg="del">
          <ac:chgData name="Jeffrey Gabler" userId="7c01a0c9630b0cee" providerId="LiveId" clId="{B85EF466-81ED-4075-859A-E32185328BF8}" dt="2025-09-11T21:34:58.925" v="2034" actId="478"/>
          <ac:graphicFrameMkLst>
            <pc:docMk/>
            <pc:sldMk cId="0" sldId="507"/>
            <ac:graphicFrameMk id="13314" creationId="{00000000-0000-0000-0000-000000000000}"/>
          </ac:graphicFrameMkLst>
        </pc:graphicFrameChg>
      </pc:sldChg>
      <pc:sldChg chg="addSp delSp modSp mod modTransition">
        <pc:chgData name="Jeffrey Gabler" userId="7c01a0c9630b0cee" providerId="LiveId" clId="{B85EF466-81ED-4075-859A-E32185328BF8}" dt="2025-09-11T21:35:48.166" v="2047" actId="1076"/>
        <pc:sldMkLst>
          <pc:docMk/>
          <pc:sldMk cId="0" sldId="508"/>
        </pc:sldMkLst>
        <pc:spChg chg="add mod">
          <ac:chgData name="Jeffrey Gabler" userId="7c01a0c9630b0cee" providerId="LiveId" clId="{B85EF466-81ED-4075-859A-E32185328BF8}" dt="2025-09-11T21:35:28.483" v="2042" actId="255"/>
          <ac:spMkLst>
            <pc:docMk/>
            <pc:sldMk cId="0" sldId="508"/>
            <ac:spMk id="3" creationId="{1198903D-5EFD-957E-DBAB-BEC51359309E}"/>
          </ac:spMkLst>
        </pc:spChg>
        <pc:spChg chg="del">
          <ac:chgData name="Jeffrey Gabler" userId="7c01a0c9630b0cee" providerId="LiveId" clId="{B85EF466-81ED-4075-859A-E32185328BF8}" dt="2025-09-11T21:35:21.551" v="2039" actId="478"/>
          <ac:spMkLst>
            <pc:docMk/>
            <pc:sldMk cId="0" sldId="508"/>
            <ac:spMk id="545794" creationId="{00000000-0000-0000-0000-000000000000}"/>
          </ac:spMkLst>
        </pc:spChg>
        <pc:spChg chg="mod">
          <ac:chgData name="Jeffrey Gabler" userId="7c01a0c9630b0cee" providerId="LiveId" clId="{B85EF466-81ED-4075-859A-E32185328BF8}" dt="2025-09-11T21:35:48.166" v="2047" actId="1076"/>
          <ac:spMkLst>
            <pc:docMk/>
            <pc:sldMk cId="0" sldId="508"/>
            <ac:spMk id="545795" creationId="{00000000-0000-0000-0000-000000000000}"/>
          </ac:spMkLst>
        </pc:spChg>
        <pc:graphicFrameChg chg="del">
          <ac:chgData name="Jeffrey Gabler" userId="7c01a0c9630b0cee" providerId="LiveId" clId="{B85EF466-81ED-4075-859A-E32185328BF8}" dt="2025-09-11T21:35:35.929" v="2044" actId="478"/>
          <ac:graphicFrameMkLst>
            <pc:docMk/>
            <pc:sldMk cId="0" sldId="508"/>
            <ac:graphicFrameMk id="14338" creationId="{00000000-0000-0000-0000-000000000000}"/>
          </ac:graphicFrameMkLst>
        </pc:graphicFrameChg>
      </pc:sldChg>
      <pc:sldChg chg="addSp delSp modSp mod modTransition">
        <pc:chgData name="Jeffrey Gabler" userId="7c01a0c9630b0cee" providerId="LiveId" clId="{B85EF466-81ED-4075-859A-E32185328BF8}" dt="2025-09-11T21:36:28.388" v="2058" actId="14100"/>
        <pc:sldMkLst>
          <pc:docMk/>
          <pc:sldMk cId="0" sldId="509"/>
        </pc:sldMkLst>
        <pc:spChg chg="add mod">
          <ac:chgData name="Jeffrey Gabler" userId="7c01a0c9630b0cee" providerId="LiveId" clId="{B85EF466-81ED-4075-859A-E32185328BF8}" dt="2025-09-11T21:36:04.384" v="2051" actId="255"/>
          <ac:spMkLst>
            <pc:docMk/>
            <pc:sldMk cId="0" sldId="509"/>
            <ac:spMk id="3" creationId="{48A6B632-201A-A75C-376E-4F5A0C3829D2}"/>
          </ac:spMkLst>
        </pc:spChg>
        <pc:spChg chg="del">
          <ac:chgData name="Jeffrey Gabler" userId="7c01a0c9630b0cee" providerId="LiveId" clId="{B85EF466-81ED-4075-859A-E32185328BF8}" dt="2025-09-11T21:35:57.426" v="2048" actId="478"/>
          <ac:spMkLst>
            <pc:docMk/>
            <pc:sldMk cId="0" sldId="509"/>
            <ac:spMk id="547842" creationId="{00000000-0000-0000-0000-000000000000}"/>
          </ac:spMkLst>
        </pc:spChg>
        <pc:spChg chg="mod">
          <ac:chgData name="Jeffrey Gabler" userId="7c01a0c9630b0cee" providerId="LiveId" clId="{B85EF466-81ED-4075-859A-E32185328BF8}" dt="2025-09-11T21:36:28.388" v="2058" actId="14100"/>
          <ac:spMkLst>
            <pc:docMk/>
            <pc:sldMk cId="0" sldId="509"/>
            <ac:spMk id="547843" creationId="{00000000-0000-0000-0000-000000000000}"/>
          </ac:spMkLst>
        </pc:spChg>
        <pc:graphicFrameChg chg="del">
          <ac:chgData name="Jeffrey Gabler" userId="7c01a0c9630b0cee" providerId="LiveId" clId="{B85EF466-81ED-4075-859A-E32185328BF8}" dt="2025-09-11T21:36:11.212" v="2053" actId="478"/>
          <ac:graphicFrameMkLst>
            <pc:docMk/>
            <pc:sldMk cId="0" sldId="509"/>
            <ac:graphicFrameMk id="15362" creationId="{00000000-0000-0000-0000-000000000000}"/>
          </ac:graphicFrameMkLst>
        </pc:graphicFrameChg>
      </pc:sldChg>
      <pc:sldChg chg="addSp delSp modSp mod modTransition">
        <pc:chgData name="Jeffrey Gabler" userId="7c01a0c9630b0cee" providerId="LiveId" clId="{B85EF466-81ED-4075-859A-E32185328BF8}" dt="2025-09-11T21:41:42.307" v="2134" actId="27636"/>
        <pc:sldMkLst>
          <pc:docMk/>
          <pc:sldMk cId="0" sldId="510"/>
        </pc:sldMkLst>
        <pc:spChg chg="add mod">
          <ac:chgData name="Jeffrey Gabler" userId="7c01a0c9630b0cee" providerId="LiveId" clId="{B85EF466-81ED-4075-859A-E32185328BF8}" dt="2025-09-11T21:41:26.913" v="2130" actId="255"/>
          <ac:spMkLst>
            <pc:docMk/>
            <pc:sldMk cId="0" sldId="510"/>
            <ac:spMk id="3" creationId="{C2DED6EA-BF32-2A18-816D-2872AD5FAB92}"/>
          </ac:spMkLst>
        </pc:spChg>
        <pc:spChg chg="del">
          <ac:chgData name="Jeffrey Gabler" userId="7c01a0c9630b0cee" providerId="LiveId" clId="{B85EF466-81ED-4075-859A-E32185328BF8}" dt="2025-09-11T21:41:14.620" v="2127" actId="478"/>
          <ac:spMkLst>
            <pc:docMk/>
            <pc:sldMk cId="0" sldId="510"/>
            <ac:spMk id="549890" creationId="{00000000-0000-0000-0000-000000000000}"/>
          </ac:spMkLst>
        </pc:spChg>
        <pc:spChg chg="mod">
          <ac:chgData name="Jeffrey Gabler" userId="7c01a0c9630b0cee" providerId="LiveId" clId="{B85EF466-81ED-4075-859A-E32185328BF8}" dt="2025-09-11T21:41:42.307" v="2134" actId="27636"/>
          <ac:spMkLst>
            <pc:docMk/>
            <pc:sldMk cId="0" sldId="510"/>
            <ac:spMk id="549891" creationId="{00000000-0000-0000-0000-000000000000}"/>
          </ac:spMkLst>
        </pc:spChg>
        <pc:graphicFrameChg chg="del">
          <ac:chgData name="Jeffrey Gabler" userId="7c01a0c9630b0cee" providerId="LiveId" clId="{B85EF466-81ED-4075-859A-E32185328BF8}" dt="2025-09-11T21:41:36.583" v="2132" actId="478"/>
          <ac:graphicFrameMkLst>
            <pc:docMk/>
            <pc:sldMk cId="0" sldId="510"/>
            <ac:graphicFrameMk id="16386" creationId="{00000000-0000-0000-0000-000000000000}"/>
          </ac:graphicFrameMkLst>
        </pc:graphicFrameChg>
      </pc:sldChg>
      <pc:sldChg chg="addSp delSp modSp mod modTransition">
        <pc:chgData name="Jeffrey Gabler" userId="7c01a0c9630b0cee" providerId="LiveId" clId="{B85EF466-81ED-4075-859A-E32185328BF8}" dt="2025-09-12T17:24:24.751" v="2516" actId="14100"/>
        <pc:sldMkLst>
          <pc:docMk/>
          <pc:sldMk cId="0" sldId="511"/>
        </pc:sldMkLst>
        <pc:spChg chg="add mod">
          <ac:chgData name="Jeffrey Gabler" userId="7c01a0c9630b0cee" providerId="LiveId" clId="{B85EF466-81ED-4075-859A-E32185328BF8}" dt="2025-09-11T21:31:33.040" v="1974" actId="255"/>
          <ac:spMkLst>
            <pc:docMk/>
            <pc:sldMk cId="0" sldId="511"/>
            <ac:spMk id="3" creationId="{EA6BC167-285C-8C12-ED3D-DD2852DFC0F8}"/>
          </ac:spMkLst>
        </pc:spChg>
        <pc:spChg chg="del">
          <ac:chgData name="Jeffrey Gabler" userId="7c01a0c9630b0cee" providerId="LiveId" clId="{B85EF466-81ED-4075-859A-E32185328BF8}" dt="2025-09-11T21:31:22.976" v="1971" actId="478"/>
          <ac:spMkLst>
            <pc:docMk/>
            <pc:sldMk cId="0" sldId="511"/>
            <ac:spMk id="551938" creationId="{00000000-0000-0000-0000-000000000000}"/>
          </ac:spMkLst>
        </pc:spChg>
        <pc:spChg chg="mod">
          <ac:chgData name="Jeffrey Gabler" userId="7c01a0c9630b0cee" providerId="LiveId" clId="{B85EF466-81ED-4075-859A-E32185328BF8}" dt="2025-09-12T17:24:24.751" v="2516" actId="14100"/>
          <ac:spMkLst>
            <pc:docMk/>
            <pc:sldMk cId="0" sldId="511"/>
            <ac:spMk id="551939" creationId="{00000000-0000-0000-0000-000000000000}"/>
          </ac:spMkLst>
        </pc:spChg>
        <pc:graphicFrameChg chg="del">
          <ac:chgData name="Jeffrey Gabler" userId="7c01a0c9630b0cee" providerId="LiveId" clId="{B85EF466-81ED-4075-859A-E32185328BF8}" dt="2025-09-11T21:31:41.544" v="1976" actId="478"/>
          <ac:graphicFrameMkLst>
            <pc:docMk/>
            <pc:sldMk cId="0" sldId="511"/>
            <ac:graphicFrameMk id="9218" creationId="{00000000-0000-0000-0000-000000000000}"/>
          </ac:graphicFrameMkLst>
        </pc:graphicFrameChg>
      </pc:sldChg>
      <pc:sldChg chg="addSp delSp modSp mod modTransition">
        <pc:chgData name="Jeffrey Gabler" userId="7c01a0c9630b0cee" providerId="LiveId" clId="{B85EF466-81ED-4075-859A-E32185328BF8}" dt="2025-09-12T17:24:42.602" v="2517" actId="14100"/>
        <pc:sldMkLst>
          <pc:docMk/>
          <pc:sldMk cId="0" sldId="512"/>
        </pc:sldMkLst>
        <pc:spChg chg="add mod">
          <ac:chgData name="Jeffrey Gabler" userId="7c01a0c9630b0cee" providerId="LiveId" clId="{B85EF466-81ED-4075-859A-E32185328BF8}" dt="2025-09-11T21:32:17.828" v="1985" actId="255"/>
          <ac:spMkLst>
            <pc:docMk/>
            <pc:sldMk cId="0" sldId="512"/>
            <ac:spMk id="3" creationId="{23D0FEC5-9DA8-328B-93DA-1FC8EA2BBE7D}"/>
          </ac:spMkLst>
        </pc:spChg>
        <pc:spChg chg="del">
          <ac:chgData name="Jeffrey Gabler" userId="7c01a0c9630b0cee" providerId="LiveId" clId="{B85EF466-81ED-4075-859A-E32185328BF8}" dt="2025-09-11T21:32:11.732" v="1982" actId="478"/>
          <ac:spMkLst>
            <pc:docMk/>
            <pc:sldMk cId="0" sldId="512"/>
            <ac:spMk id="553986" creationId="{00000000-0000-0000-0000-000000000000}"/>
          </ac:spMkLst>
        </pc:spChg>
        <pc:spChg chg="mod">
          <ac:chgData name="Jeffrey Gabler" userId="7c01a0c9630b0cee" providerId="LiveId" clId="{B85EF466-81ED-4075-859A-E32185328BF8}" dt="2025-09-12T17:24:42.602" v="2517" actId="14100"/>
          <ac:spMkLst>
            <pc:docMk/>
            <pc:sldMk cId="0" sldId="512"/>
            <ac:spMk id="553987" creationId="{00000000-0000-0000-0000-000000000000}"/>
          </ac:spMkLst>
        </pc:spChg>
      </pc:sldChg>
      <pc:sldChg chg="modSp mod modTransition">
        <pc:chgData name="Jeffrey Gabler" userId="7c01a0c9630b0cee" providerId="LiveId" clId="{B85EF466-81ED-4075-859A-E32185328BF8}" dt="2025-09-12T17:24:02.244" v="2515" actId="207"/>
        <pc:sldMkLst>
          <pc:docMk/>
          <pc:sldMk cId="0" sldId="513"/>
        </pc:sldMkLst>
        <pc:spChg chg="mod">
          <ac:chgData name="Jeffrey Gabler" userId="7c01a0c9630b0cee" providerId="LiveId" clId="{B85EF466-81ED-4075-859A-E32185328BF8}" dt="2025-09-12T17:24:02.244" v="2515" actId="207"/>
          <ac:spMkLst>
            <pc:docMk/>
            <pc:sldMk cId="0" sldId="513"/>
            <ac:spMk id="556034" creationId="{00000000-0000-0000-0000-000000000000}"/>
          </ac:spMkLst>
        </pc:spChg>
      </pc:sldChg>
      <pc:sldChg chg="addSp delSp modSp mod modTransition">
        <pc:chgData name="Jeffrey Gabler" userId="7c01a0c9630b0cee" providerId="LiveId" clId="{B85EF466-81ED-4075-859A-E32185328BF8}" dt="2025-09-11T21:30:56.111" v="1964" actId="1076"/>
        <pc:sldMkLst>
          <pc:docMk/>
          <pc:sldMk cId="0" sldId="514"/>
        </pc:sldMkLst>
        <pc:spChg chg="add mod">
          <ac:chgData name="Jeffrey Gabler" userId="7c01a0c9630b0cee" providerId="LiveId" clId="{B85EF466-81ED-4075-859A-E32185328BF8}" dt="2025-09-11T21:30:56.111" v="1964" actId="1076"/>
          <ac:spMkLst>
            <pc:docMk/>
            <pc:sldMk cId="0" sldId="514"/>
            <ac:spMk id="3" creationId="{D6F1FD2D-A9F3-B741-4E84-AD0672B39E2F}"/>
          </ac:spMkLst>
        </pc:spChg>
        <pc:spChg chg="del mod">
          <ac:chgData name="Jeffrey Gabler" userId="7c01a0c9630b0cee" providerId="LiveId" clId="{B85EF466-81ED-4075-859A-E32185328BF8}" dt="2025-09-11T21:30:44.337" v="1959" actId="478"/>
          <ac:spMkLst>
            <pc:docMk/>
            <pc:sldMk cId="0" sldId="514"/>
            <ac:spMk id="558082" creationId="{00000000-0000-0000-0000-000000000000}"/>
          </ac:spMkLst>
        </pc:spChg>
      </pc:sldChg>
      <pc:sldChg chg="addSp delSp modSp mod modTransition">
        <pc:chgData name="Jeffrey Gabler" userId="7c01a0c9630b0cee" providerId="LiveId" clId="{B85EF466-81ED-4075-859A-E32185328BF8}" dt="2025-09-11T21:28:18.539" v="1928" actId="1076"/>
        <pc:sldMkLst>
          <pc:docMk/>
          <pc:sldMk cId="0" sldId="515"/>
        </pc:sldMkLst>
        <pc:spChg chg="add mod">
          <ac:chgData name="Jeffrey Gabler" userId="7c01a0c9630b0cee" providerId="LiveId" clId="{B85EF466-81ED-4075-859A-E32185328BF8}" dt="2025-09-11T21:28:18.539" v="1928" actId="1076"/>
          <ac:spMkLst>
            <pc:docMk/>
            <pc:sldMk cId="0" sldId="515"/>
            <ac:spMk id="2" creationId="{3D1E81B9-6982-5801-ACAD-84E26B43C629}"/>
          </ac:spMkLst>
        </pc:spChg>
        <pc:spChg chg="del">
          <ac:chgData name="Jeffrey Gabler" userId="7c01a0c9630b0cee" providerId="LiveId" clId="{B85EF466-81ED-4075-859A-E32185328BF8}" dt="2025-09-11T21:27:56.983" v="1920" actId="478"/>
          <ac:spMkLst>
            <pc:docMk/>
            <pc:sldMk cId="0" sldId="515"/>
            <ac:spMk id="561154" creationId="{00000000-0000-0000-0000-000000000000}"/>
          </ac:spMkLst>
        </pc:spChg>
      </pc:sldChg>
      <pc:sldChg chg="modTransition">
        <pc:chgData name="Jeffrey Gabler" userId="7c01a0c9630b0cee" providerId="LiveId" clId="{B85EF466-81ED-4075-859A-E32185328BF8}" dt="2025-09-11T16:01:58.946" v="95"/>
        <pc:sldMkLst>
          <pc:docMk/>
          <pc:sldMk cId="0" sldId="517"/>
        </pc:sldMkLst>
      </pc:sldChg>
      <pc:sldChg chg="modSp mod modTransition">
        <pc:chgData name="Jeffrey Gabler" userId="7c01a0c9630b0cee" providerId="LiveId" clId="{B85EF466-81ED-4075-859A-E32185328BF8}" dt="2025-09-11T21:19:29.055" v="1824" actId="1076"/>
        <pc:sldMkLst>
          <pc:docMk/>
          <pc:sldMk cId="0" sldId="521"/>
        </pc:sldMkLst>
        <pc:graphicFrameChg chg="mod">
          <ac:chgData name="Jeffrey Gabler" userId="7c01a0c9630b0cee" providerId="LiveId" clId="{B85EF466-81ED-4075-859A-E32185328BF8}" dt="2025-09-11T21:19:29.055" v="1824" actId="1076"/>
          <ac:graphicFrameMkLst>
            <pc:docMk/>
            <pc:sldMk cId="0" sldId="521"/>
            <ac:graphicFrameMk id="7170" creationId="{00000000-0000-0000-0000-000000000000}"/>
          </ac:graphicFrameMkLst>
        </pc:graphicFrameChg>
      </pc:sldChg>
      <pc:sldChg chg="modTransition">
        <pc:chgData name="Jeffrey Gabler" userId="7c01a0c9630b0cee" providerId="LiveId" clId="{B85EF466-81ED-4075-859A-E32185328BF8}" dt="2025-09-11T16:01:58.946" v="95"/>
        <pc:sldMkLst>
          <pc:docMk/>
          <pc:sldMk cId="0" sldId="522"/>
        </pc:sldMkLst>
      </pc:sldChg>
      <pc:sldChg chg="addSp delSp modSp mod modTransition">
        <pc:chgData name="Jeffrey Gabler" userId="7c01a0c9630b0cee" providerId="LiveId" clId="{B85EF466-81ED-4075-859A-E32185328BF8}" dt="2025-09-11T21:33:24.983" v="2004" actId="1076"/>
        <pc:sldMkLst>
          <pc:docMk/>
          <pc:sldMk cId="0" sldId="524"/>
        </pc:sldMkLst>
        <pc:spChg chg="add mod">
          <ac:chgData name="Jeffrey Gabler" userId="7c01a0c9630b0cee" providerId="LiveId" clId="{B85EF466-81ED-4075-859A-E32185328BF8}" dt="2025-09-11T21:33:24.983" v="2004" actId="1076"/>
          <ac:spMkLst>
            <pc:docMk/>
            <pc:sldMk cId="0" sldId="524"/>
            <ac:spMk id="2" creationId="{5266B898-74CE-AA36-7624-31A0F5130855}"/>
          </ac:spMkLst>
        </pc:spChg>
        <pc:spChg chg="del mod">
          <ac:chgData name="Jeffrey Gabler" userId="7c01a0c9630b0cee" providerId="LiveId" clId="{B85EF466-81ED-4075-859A-E32185328BF8}" dt="2025-09-11T21:33:08.052" v="1996" actId="478"/>
          <ac:spMkLst>
            <pc:docMk/>
            <pc:sldMk cId="0" sldId="524"/>
            <ac:spMk id="623619" creationId="{00000000-0000-0000-0000-000000000000}"/>
          </ac:spMkLst>
        </pc:spChg>
      </pc:sldChg>
      <pc:sldChg chg="addSp delSp modSp mod modTransition">
        <pc:chgData name="Jeffrey Gabler" userId="7c01a0c9630b0cee" providerId="LiveId" clId="{B85EF466-81ED-4075-859A-E32185328BF8}" dt="2025-09-12T17:25:12.852" v="2519" actId="14100"/>
        <pc:sldMkLst>
          <pc:docMk/>
          <pc:sldMk cId="0" sldId="525"/>
        </pc:sldMkLst>
        <pc:spChg chg="add mod">
          <ac:chgData name="Jeffrey Gabler" userId="7c01a0c9630b0cee" providerId="LiveId" clId="{B85EF466-81ED-4075-859A-E32185328BF8}" dt="2025-09-11T21:33:39.279" v="2008" actId="255"/>
          <ac:spMkLst>
            <pc:docMk/>
            <pc:sldMk cId="0" sldId="525"/>
            <ac:spMk id="3" creationId="{A428D24D-8183-7F00-BBB9-8FE1AF7A5488}"/>
          </ac:spMkLst>
        </pc:spChg>
        <pc:spChg chg="del">
          <ac:chgData name="Jeffrey Gabler" userId="7c01a0c9630b0cee" providerId="LiveId" clId="{B85EF466-81ED-4075-859A-E32185328BF8}" dt="2025-09-11T21:33:51.127" v="2011" actId="478"/>
          <ac:spMkLst>
            <pc:docMk/>
            <pc:sldMk cId="0" sldId="525"/>
            <ac:spMk id="12293" creationId="{00000000-0000-0000-0000-000000000000}"/>
          </ac:spMkLst>
        </pc:spChg>
        <pc:spChg chg="del">
          <ac:chgData name="Jeffrey Gabler" userId="7c01a0c9630b0cee" providerId="LiveId" clId="{B85EF466-81ED-4075-859A-E32185328BF8}" dt="2025-09-11T21:33:31.719" v="2005" actId="478"/>
          <ac:spMkLst>
            <pc:docMk/>
            <pc:sldMk cId="0" sldId="525"/>
            <ac:spMk id="625666" creationId="{00000000-0000-0000-0000-000000000000}"/>
          </ac:spMkLst>
        </pc:spChg>
        <pc:spChg chg="mod">
          <ac:chgData name="Jeffrey Gabler" userId="7c01a0c9630b0cee" providerId="LiveId" clId="{B85EF466-81ED-4075-859A-E32185328BF8}" dt="2025-09-12T17:25:12.852" v="2519" actId="14100"/>
          <ac:spMkLst>
            <pc:docMk/>
            <pc:sldMk cId="0" sldId="525"/>
            <ac:spMk id="625667" creationId="{00000000-0000-0000-0000-000000000000}"/>
          </ac:spMkLst>
        </pc:spChg>
        <pc:graphicFrameChg chg="del">
          <ac:chgData name="Jeffrey Gabler" userId="7c01a0c9630b0cee" providerId="LiveId" clId="{B85EF466-81ED-4075-859A-E32185328BF8}" dt="2025-09-11T21:33:47.820" v="2010" actId="478"/>
          <ac:graphicFrameMkLst>
            <pc:docMk/>
            <pc:sldMk cId="0" sldId="525"/>
            <ac:graphicFrameMk id="12290" creationId="{00000000-0000-0000-0000-000000000000}"/>
          </ac:graphicFrameMkLst>
        </pc:graphicFrameChg>
      </pc:sldChg>
      <pc:sldChg chg="addSp delSp modSp mod modTransition">
        <pc:chgData name="Jeffrey Gabler" userId="7c01a0c9630b0cee" providerId="LiveId" clId="{B85EF466-81ED-4075-859A-E32185328BF8}" dt="2025-09-11T21:30:17.483" v="1957" actId="207"/>
        <pc:sldMkLst>
          <pc:docMk/>
          <pc:sldMk cId="0" sldId="526"/>
        </pc:sldMkLst>
        <pc:spChg chg="add mod">
          <ac:chgData name="Jeffrey Gabler" userId="7c01a0c9630b0cee" providerId="LiveId" clId="{B85EF466-81ED-4075-859A-E32185328BF8}" dt="2025-09-11T21:30:17.483" v="1957" actId="207"/>
          <ac:spMkLst>
            <pc:docMk/>
            <pc:sldMk cId="0" sldId="526"/>
            <ac:spMk id="3" creationId="{F7DEB63B-A133-2143-F42B-EBB4777DE00F}"/>
          </ac:spMkLst>
        </pc:spChg>
        <pc:spChg chg="del">
          <ac:chgData name="Jeffrey Gabler" userId="7c01a0c9630b0cee" providerId="LiveId" clId="{B85EF466-81ED-4075-859A-E32185328BF8}" dt="2025-09-11T21:29:58.396" v="1951" actId="478"/>
          <ac:spMkLst>
            <pc:docMk/>
            <pc:sldMk cId="0" sldId="526"/>
            <ac:spMk id="627714" creationId="{00000000-0000-0000-0000-000000000000}"/>
          </ac:spMkLst>
        </pc:spChg>
      </pc:sldChg>
      <pc:sldChg chg="addSp delSp modSp mod modTransition">
        <pc:chgData name="Jeffrey Gabler" userId="7c01a0c9630b0cee" providerId="LiveId" clId="{B85EF466-81ED-4075-859A-E32185328BF8}" dt="2025-09-11T17:21:00.770" v="1274" actId="207"/>
        <pc:sldMkLst>
          <pc:docMk/>
          <pc:sldMk cId="0" sldId="530"/>
        </pc:sldMkLst>
        <pc:spChg chg="add mod">
          <ac:chgData name="Jeffrey Gabler" userId="7c01a0c9630b0cee" providerId="LiveId" clId="{B85EF466-81ED-4075-859A-E32185328BF8}" dt="2025-09-11T17:21:00.770" v="1274" actId="207"/>
          <ac:spMkLst>
            <pc:docMk/>
            <pc:sldMk cId="0" sldId="530"/>
            <ac:spMk id="2" creationId="{B51C1F0F-EAFF-5818-0414-0F1BFE2E0B17}"/>
          </ac:spMkLst>
        </pc:spChg>
        <pc:spChg chg="del">
          <ac:chgData name="Jeffrey Gabler" userId="7c01a0c9630b0cee" providerId="LiveId" clId="{B85EF466-81ED-4075-859A-E32185328BF8}" dt="2025-09-11T17:19:50.337" v="1157" actId="478"/>
          <ac:spMkLst>
            <pc:docMk/>
            <pc:sldMk cId="0" sldId="530"/>
            <ac:spMk id="635907" creationId="{00000000-0000-0000-0000-000000000000}"/>
          </ac:spMkLst>
        </pc:spChg>
      </pc:sldChg>
      <pc:sldChg chg="addSp delSp modSp mod modTransition">
        <pc:chgData name="Jeffrey Gabler" userId="7c01a0c9630b0cee" providerId="LiveId" clId="{B85EF466-81ED-4075-859A-E32185328BF8}" dt="2025-09-11T17:21:28.057" v="1283" actId="1076"/>
        <pc:sldMkLst>
          <pc:docMk/>
          <pc:sldMk cId="0" sldId="531"/>
        </pc:sldMkLst>
        <pc:spChg chg="add mod">
          <ac:chgData name="Jeffrey Gabler" userId="7c01a0c9630b0cee" providerId="LiveId" clId="{B85EF466-81ED-4075-859A-E32185328BF8}" dt="2025-09-11T17:21:28.057" v="1283" actId="1076"/>
          <ac:spMkLst>
            <pc:docMk/>
            <pc:sldMk cId="0" sldId="531"/>
            <ac:spMk id="2" creationId="{429E25A2-EB79-AACE-F760-C3A8B8A3DA03}"/>
          </ac:spMkLst>
        </pc:spChg>
        <pc:spChg chg="del">
          <ac:chgData name="Jeffrey Gabler" userId="7c01a0c9630b0cee" providerId="LiveId" clId="{B85EF466-81ED-4075-859A-E32185328BF8}" dt="2025-09-11T17:21:10.442" v="1275" actId="478"/>
          <ac:spMkLst>
            <pc:docMk/>
            <pc:sldMk cId="0" sldId="531"/>
            <ac:spMk id="636931" creationId="{00000000-0000-0000-0000-000000000000}"/>
          </ac:spMkLst>
        </pc:spChg>
      </pc:sldChg>
      <pc:sldChg chg="addSp delSp modSp del mod modTransition delAnim">
        <pc:chgData name="Jeffrey Gabler" userId="7c01a0c9630b0cee" providerId="LiveId" clId="{B85EF466-81ED-4075-859A-E32185328BF8}" dt="2025-09-12T17:28:12.754" v="2531" actId="2696"/>
        <pc:sldMkLst>
          <pc:docMk/>
          <pc:sldMk cId="0" sldId="532"/>
        </pc:sldMkLst>
        <pc:spChg chg="add mod">
          <ac:chgData name="Jeffrey Gabler" userId="7c01a0c9630b0cee" providerId="LiveId" clId="{B85EF466-81ED-4075-859A-E32185328BF8}" dt="2025-09-11T18:06:06.818" v="1667" actId="14100"/>
          <ac:spMkLst>
            <pc:docMk/>
            <pc:sldMk cId="0" sldId="532"/>
            <ac:spMk id="2" creationId="{DF7E7CDD-5BCF-34E3-5522-20B112A8286F}"/>
          </ac:spMkLst>
        </pc:spChg>
        <pc:spChg chg="del">
          <ac:chgData name="Jeffrey Gabler" userId="7c01a0c9630b0cee" providerId="LiveId" clId="{B85EF466-81ED-4075-859A-E32185328BF8}" dt="2025-09-11T18:05:52.991" v="1660" actId="478"/>
          <ac:spMkLst>
            <pc:docMk/>
            <pc:sldMk cId="0" sldId="532"/>
            <ac:spMk id="637955" creationId="{00000000-0000-0000-0000-000000000000}"/>
          </ac:spMkLst>
        </pc:spChg>
      </pc:sldChg>
      <pc:sldChg chg="addSp delSp modSp mod modTransition">
        <pc:chgData name="Jeffrey Gabler" userId="7c01a0c9630b0cee" providerId="LiveId" clId="{B85EF466-81ED-4075-859A-E32185328BF8}" dt="2025-09-11T17:50:11.878" v="1427" actId="33524"/>
        <pc:sldMkLst>
          <pc:docMk/>
          <pc:sldMk cId="0" sldId="534"/>
        </pc:sldMkLst>
        <pc:spChg chg="add mod">
          <ac:chgData name="Jeffrey Gabler" userId="7c01a0c9630b0cee" providerId="LiveId" clId="{B85EF466-81ED-4075-859A-E32185328BF8}" dt="2025-09-11T17:50:11.878" v="1427" actId="33524"/>
          <ac:spMkLst>
            <pc:docMk/>
            <pc:sldMk cId="0" sldId="534"/>
            <ac:spMk id="2" creationId="{726C6F7F-E1A1-9E11-6E17-0135BF94E04A}"/>
          </ac:spMkLst>
        </pc:spChg>
        <pc:spChg chg="del mod">
          <ac:chgData name="Jeffrey Gabler" userId="7c01a0c9630b0cee" providerId="LiveId" clId="{B85EF466-81ED-4075-859A-E32185328BF8}" dt="2025-09-11T17:49:44.119" v="1418" actId="478"/>
          <ac:spMkLst>
            <pc:docMk/>
            <pc:sldMk cId="0" sldId="534"/>
            <ac:spMk id="680964" creationId="{00000000-0000-0000-0000-000000000000}"/>
          </ac:spMkLst>
        </pc:spChg>
        <pc:picChg chg="add del">
          <ac:chgData name="Jeffrey Gabler" userId="7c01a0c9630b0cee" providerId="LiveId" clId="{B85EF466-81ED-4075-859A-E32185328BF8}" dt="2025-09-11T17:49:40.095" v="1416" actId="478"/>
          <ac:picMkLst>
            <pc:docMk/>
            <pc:sldMk cId="0" sldId="534"/>
            <ac:picMk id="135170" creationId="{00000000-0000-0000-0000-000000000000}"/>
          </ac:picMkLst>
        </pc:picChg>
      </pc:sldChg>
      <pc:sldChg chg="modTransition">
        <pc:chgData name="Jeffrey Gabler" userId="7c01a0c9630b0cee" providerId="LiveId" clId="{B85EF466-81ED-4075-859A-E32185328BF8}" dt="2025-09-11T16:01:58.946" v="95"/>
        <pc:sldMkLst>
          <pc:docMk/>
          <pc:sldMk cId="0" sldId="535"/>
        </pc:sldMkLst>
      </pc:sldChg>
      <pc:sldChg chg="addSp delSp modSp mod modTransition">
        <pc:chgData name="Jeffrey Gabler" userId="7c01a0c9630b0cee" providerId="LiveId" clId="{B85EF466-81ED-4075-859A-E32185328BF8}" dt="2025-09-11T17:50:43.970" v="1436" actId="1076"/>
        <pc:sldMkLst>
          <pc:docMk/>
          <pc:sldMk cId="0" sldId="536"/>
        </pc:sldMkLst>
        <pc:spChg chg="add mod">
          <ac:chgData name="Jeffrey Gabler" userId="7c01a0c9630b0cee" providerId="LiveId" clId="{B85EF466-81ED-4075-859A-E32185328BF8}" dt="2025-09-11T17:50:43.970" v="1436" actId="1076"/>
          <ac:spMkLst>
            <pc:docMk/>
            <pc:sldMk cId="0" sldId="536"/>
            <ac:spMk id="2" creationId="{BD897B1C-221E-F7E8-4F0F-DE58387F02B7}"/>
          </ac:spMkLst>
        </pc:spChg>
        <pc:spChg chg="del">
          <ac:chgData name="Jeffrey Gabler" userId="7c01a0c9630b0cee" providerId="LiveId" clId="{B85EF466-81ED-4075-859A-E32185328BF8}" dt="2025-09-11T17:50:25.974" v="1428" actId="478"/>
          <ac:spMkLst>
            <pc:docMk/>
            <pc:sldMk cId="0" sldId="536"/>
            <ac:spMk id="683011" creationId="{00000000-0000-0000-0000-000000000000}"/>
          </ac:spMkLst>
        </pc:spChg>
      </pc:sldChg>
      <pc:sldChg chg="addSp delSp modSp mod modTransition">
        <pc:chgData name="Jeffrey Gabler" userId="7c01a0c9630b0cee" providerId="LiveId" clId="{B85EF466-81ED-4075-859A-E32185328BF8}" dt="2025-09-11T17:51:12.254" v="1445" actId="1076"/>
        <pc:sldMkLst>
          <pc:docMk/>
          <pc:sldMk cId="0" sldId="537"/>
        </pc:sldMkLst>
        <pc:spChg chg="add mod">
          <ac:chgData name="Jeffrey Gabler" userId="7c01a0c9630b0cee" providerId="LiveId" clId="{B85EF466-81ED-4075-859A-E32185328BF8}" dt="2025-09-11T17:51:12.254" v="1445" actId="1076"/>
          <ac:spMkLst>
            <pc:docMk/>
            <pc:sldMk cId="0" sldId="537"/>
            <ac:spMk id="2" creationId="{FF600389-923A-F44B-09F7-CDF1A3469E98}"/>
          </ac:spMkLst>
        </pc:spChg>
        <pc:spChg chg="del">
          <ac:chgData name="Jeffrey Gabler" userId="7c01a0c9630b0cee" providerId="LiveId" clId="{B85EF466-81ED-4075-859A-E32185328BF8}" dt="2025-09-11T17:50:51.863" v="1437" actId="478"/>
          <ac:spMkLst>
            <pc:docMk/>
            <pc:sldMk cId="0" sldId="537"/>
            <ac:spMk id="684035" creationId="{00000000-0000-0000-0000-000000000000}"/>
          </ac:spMkLst>
        </pc:spChg>
      </pc:sldChg>
      <pc:sldChg chg="addSp delSp modSp mod modTransition">
        <pc:chgData name="Jeffrey Gabler" userId="7c01a0c9630b0cee" providerId="LiveId" clId="{B85EF466-81ED-4075-859A-E32185328BF8}" dt="2025-09-11T17:51:41.319" v="1454" actId="1076"/>
        <pc:sldMkLst>
          <pc:docMk/>
          <pc:sldMk cId="0" sldId="538"/>
        </pc:sldMkLst>
        <pc:spChg chg="add mod">
          <ac:chgData name="Jeffrey Gabler" userId="7c01a0c9630b0cee" providerId="LiveId" clId="{B85EF466-81ED-4075-859A-E32185328BF8}" dt="2025-09-11T17:51:41.319" v="1454" actId="1076"/>
          <ac:spMkLst>
            <pc:docMk/>
            <pc:sldMk cId="0" sldId="538"/>
            <ac:spMk id="2" creationId="{98D85C35-DD69-FF1D-F238-687986186820}"/>
          </ac:spMkLst>
        </pc:spChg>
        <pc:spChg chg="del">
          <ac:chgData name="Jeffrey Gabler" userId="7c01a0c9630b0cee" providerId="LiveId" clId="{B85EF466-81ED-4075-859A-E32185328BF8}" dt="2025-09-11T17:51:22.849" v="1446" actId="478"/>
          <ac:spMkLst>
            <pc:docMk/>
            <pc:sldMk cId="0" sldId="538"/>
            <ac:spMk id="685059" creationId="{00000000-0000-0000-0000-000000000000}"/>
          </ac:spMkLst>
        </pc:spChg>
      </pc:sldChg>
      <pc:sldChg chg="addSp delSp modSp mod modTransition">
        <pc:chgData name="Jeffrey Gabler" userId="7c01a0c9630b0cee" providerId="LiveId" clId="{B85EF466-81ED-4075-859A-E32185328BF8}" dt="2025-09-11T17:52:06.513" v="1463" actId="1076"/>
        <pc:sldMkLst>
          <pc:docMk/>
          <pc:sldMk cId="0" sldId="539"/>
        </pc:sldMkLst>
        <pc:spChg chg="add mod">
          <ac:chgData name="Jeffrey Gabler" userId="7c01a0c9630b0cee" providerId="LiveId" clId="{B85EF466-81ED-4075-859A-E32185328BF8}" dt="2025-09-11T17:52:06.513" v="1463" actId="1076"/>
          <ac:spMkLst>
            <pc:docMk/>
            <pc:sldMk cId="0" sldId="539"/>
            <ac:spMk id="2" creationId="{656CD565-7544-44DC-049D-EBFB60500DCE}"/>
          </ac:spMkLst>
        </pc:spChg>
        <pc:spChg chg="del">
          <ac:chgData name="Jeffrey Gabler" userId="7c01a0c9630b0cee" providerId="LiveId" clId="{B85EF466-81ED-4075-859A-E32185328BF8}" dt="2025-09-11T17:51:47.927" v="1455" actId="478"/>
          <ac:spMkLst>
            <pc:docMk/>
            <pc:sldMk cId="0" sldId="539"/>
            <ac:spMk id="686083" creationId="{00000000-0000-0000-0000-000000000000}"/>
          </ac:spMkLst>
        </pc:spChg>
      </pc:sldChg>
      <pc:sldChg chg="del modTransition">
        <pc:chgData name="Jeffrey Gabler" userId="7c01a0c9630b0cee" providerId="LiveId" clId="{B85EF466-81ED-4075-859A-E32185328BF8}" dt="2025-09-12T17:27:47.066" v="2526" actId="2696"/>
        <pc:sldMkLst>
          <pc:docMk/>
          <pc:sldMk cId="0" sldId="540"/>
        </pc:sldMkLst>
      </pc:sldChg>
      <pc:sldChg chg="addSp delSp modSp mod modTransition">
        <pc:chgData name="Jeffrey Gabler" userId="7c01a0c9630b0cee" providerId="LiveId" clId="{B85EF466-81ED-4075-859A-E32185328BF8}" dt="2025-09-11T22:09:42.047" v="2460" actId="692"/>
        <pc:sldMkLst>
          <pc:docMk/>
          <pc:sldMk cId="0" sldId="541"/>
        </pc:sldMkLst>
        <pc:spChg chg="add mod">
          <ac:chgData name="Jeffrey Gabler" userId="7c01a0c9630b0cee" providerId="LiveId" clId="{B85EF466-81ED-4075-859A-E32185328BF8}" dt="2025-09-11T17:52:43.221" v="1472" actId="1076"/>
          <ac:spMkLst>
            <pc:docMk/>
            <pc:sldMk cId="0" sldId="541"/>
            <ac:spMk id="2" creationId="{3A74DCFF-48F8-4F5A-C3D8-36A09602159A}"/>
          </ac:spMkLst>
        </pc:spChg>
        <pc:spChg chg="del">
          <ac:chgData name="Jeffrey Gabler" userId="7c01a0c9630b0cee" providerId="LiveId" clId="{B85EF466-81ED-4075-859A-E32185328BF8}" dt="2025-09-11T17:52:27.216" v="1464" actId="478"/>
          <ac:spMkLst>
            <pc:docMk/>
            <pc:sldMk cId="0" sldId="541"/>
            <ac:spMk id="688131" creationId="{00000000-0000-0000-0000-000000000000}"/>
          </ac:spMkLst>
        </pc:spChg>
        <pc:spChg chg="mod">
          <ac:chgData name="Jeffrey Gabler" userId="7c01a0c9630b0cee" providerId="LiveId" clId="{B85EF466-81ED-4075-859A-E32185328BF8}" dt="2025-09-11T22:09:42.047" v="2460" actId="692"/>
          <ac:spMkLst>
            <pc:docMk/>
            <pc:sldMk cId="0" sldId="541"/>
            <ac:spMk id="688132" creationId="{00000000-0000-0000-0000-000000000000}"/>
          </ac:spMkLst>
        </pc:spChg>
      </pc:sldChg>
      <pc:sldChg chg="addSp delSp modSp mod modTransition">
        <pc:chgData name="Jeffrey Gabler" userId="7c01a0c9630b0cee" providerId="LiveId" clId="{B85EF466-81ED-4075-859A-E32185328BF8}" dt="2025-09-11T17:53:27.551" v="1483" actId="1076"/>
        <pc:sldMkLst>
          <pc:docMk/>
          <pc:sldMk cId="0" sldId="542"/>
        </pc:sldMkLst>
        <pc:spChg chg="add mod">
          <ac:chgData name="Jeffrey Gabler" userId="7c01a0c9630b0cee" providerId="LiveId" clId="{B85EF466-81ED-4075-859A-E32185328BF8}" dt="2025-09-11T17:53:27.551" v="1483" actId="1076"/>
          <ac:spMkLst>
            <pc:docMk/>
            <pc:sldMk cId="0" sldId="542"/>
            <ac:spMk id="2" creationId="{03AC7B3B-3D8B-605E-5208-ED6F9BBF3C57}"/>
          </ac:spMkLst>
        </pc:spChg>
        <pc:spChg chg="del">
          <ac:chgData name="Jeffrey Gabler" userId="7c01a0c9630b0cee" providerId="LiveId" clId="{B85EF466-81ED-4075-859A-E32185328BF8}" dt="2025-09-11T17:53:06.124" v="1475" actId="478"/>
          <ac:spMkLst>
            <pc:docMk/>
            <pc:sldMk cId="0" sldId="542"/>
            <ac:spMk id="689155" creationId="{00000000-0000-0000-0000-000000000000}"/>
          </ac:spMkLst>
        </pc:spChg>
      </pc:sldChg>
      <pc:sldChg chg="addSp delSp modSp mod modTransition">
        <pc:chgData name="Jeffrey Gabler" userId="7c01a0c9630b0cee" providerId="LiveId" clId="{B85EF466-81ED-4075-859A-E32185328BF8}" dt="2025-09-11T17:54:00.914" v="1494" actId="1076"/>
        <pc:sldMkLst>
          <pc:docMk/>
          <pc:sldMk cId="0" sldId="543"/>
        </pc:sldMkLst>
        <pc:spChg chg="add mod">
          <ac:chgData name="Jeffrey Gabler" userId="7c01a0c9630b0cee" providerId="LiveId" clId="{B85EF466-81ED-4075-859A-E32185328BF8}" dt="2025-09-11T17:54:00.914" v="1494" actId="1076"/>
          <ac:spMkLst>
            <pc:docMk/>
            <pc:sldMk cId="0" sldId="543"/>
            <ac:spMk id="2" creationId="{FD299112-DE1C-DA55-0E06-36F746CD7582}"/>
          </ac:spMkLst>
        </pc:spChg>
        <pc:spChg chg="del">
          <ac:chgData name="Jeffrey Gabler" userId="7c01a0c9630b0cee" providerId="LiveId" clId="{B85EF466-81ED-4075-859A-E32185328BF8}" dt="2025-09-11T17:53:36.911" v="1484" actId="478"/>
          <ac:spMkLst>
            <pc:docMk/>
            <pc:sldMk cId="0" sldId="543"/>
            <ac:spMk id="690179" creationId="{00000000-0000-0000-0000-000000000000}"/>
          </ac:spMkLst>
        </pc:spChg>
      </pc:sldChg>
      <pc:sldChg chg="addSp delSp modSp mod modTransition">
        <pc:chgData name="Jeffrey Gabler" userId="7c01a0c9630b0cee" providerId="LiveId" clId="{B85EF466-81ED-4075-859A-E32185328BF8}" dt="2025-09-11T17:54:27.196" v="1502" actId="1076"/>
        <pc:sldMkLst>
          <pc:docMk/>
          <pc:sldMk cId="0" sldId="544"/>
        </pc:sldMkLst>
        <pc:spChg chg="add mod">
          <ac:chgData name="Jeffrey Gabler" userId="7c01a0c9630b0cee" providerId="LiveId" clId="{B85EF466-81ED-4075-859A-E32185328BF8}" dt="2025-09-11T17:54:27.196" v="1502" actId="1076"/>
          <ac:spMkLst>
            <pc:docMk/>
            <pc:sldMk cId="0" sldId="544"/>
            <ac:spMk id="2" creationId="{4A267D4A-0096-3C6E-D5AC-2A1D8FB0EEA5}"/>
          </ac:spMkLst>
        </pc:spChg>
        <pc:spChg chg="del">
          <ac:chgData name="Jeffrey Gabler" userId="7c01a0c9630b0cee" providerId="LiveId" clId="{B85EF466-81ED-4075-859A-E32185328BF8}" dt="2025-09-11T17:54:10.746" v="1495" actId="478"/>
          <ac:spMkLst>
            <pc:docMk/>
            <pc:sldMk cId="0" sldId="544"/>
            <ac:spMk id="691203" creationId="{00000000-0000-0000-0000-000000000000}"/>
          </ac:spMkLst>
        </pc:spChg>
      </pc:sldChg>
      <pc:sldChg chg="modTransition">
        <pc:chgData name="Jeffrey Gabler" userId="7c01a0c9630b0cee" providerId="LiveId" clId="{B85EF466-81ED-4075-859A-E32185328BF8}" dt="2025-09-11T16:01:58.946" v="95"/>
        <pc:sldMkLst>
          <pc:docMk/>
          <pc:sldMk cId="0" sldId="545"/>
        </pc:sldMkLst>
      </pc:sldChg>
      <pc:sldChg chg="addSp delSp modSp mod modTransition">
        <pc:chgData name="Jeffrey Gabler" userId="7c01a0c9630b0cee" providerId="LiveId" clId="{B85EF466-81ED-4075-859A-E32185328BF8}" dt="2025-09-11T17:55:17.201" v="1512" actId="14100"/>
        <pc:sldMkLst>
          <pc:docMk/>
          <pc:sldMk cId="0" sldId="546"/>
        </pc:sldMkLst>
        <pc:spChg chg="add mod">
          <ac:chgData name="Jeffrey Gabler" userId="7c01a0c9630b0cee" providerId="LiveId" clId="{B85EF466-81ED-4075-859A-E32185328BF8}" dt="2025-09-11T17:55:17.201" v="1512" actId="14100"/>
          <ac:spMkLst>
            <pc:docMk/>
            <pc:sldMk cId="0" sldId="546"/>
            <ac:spMk id="2" creationId="{A63450BC-EAF9-3D38-F3FD-4175A6E9BE97}"/>
          </ac:spMkLst>
        </pc:spChg>
        <pc:spChg chg="del">
          <ac:chgData name="Jeffrey Gabler" userId="7c01a0c9630b0cee" providerId="LiveId" clId="{B85EF466-81ED-4075-859A-E32185328BF8}" dt="2025-09-11T17:55:01.222" v="1503" actId="478"/>
          <ac:spMkLst>
            <pc:docMk/>
            <pc:sldMk cId="0" sldId="546"/>
            <ac:spMk id="693251" creationId="{00000000-0000-0000-0000-000000000000}"/>
          </ac:spMkLst>
        </pc:spChg>
      </pc:sldChg>
      <pc:sldChg chg="addSp delSp modSp mod modTransition">
        <pc:chgData name="Jeffrey Gabler" userId="7c01a0c9630b0cee" providerId="LiveId" clId="{B85EF466-81ED-4075-859A-E32185328BF8}" dt="2025-09-11T21:22:03.434" v="1859" actId="255"/>
        <pc:sldMkLst>
          <pc:docMk/>
          <pc:sldMk cId="0" sldId="547"/>
        </pc:sldMkLst>
        <pc:spChg chg="add mod">
          <ac:chgData name="Jeffrey Gabler" userId="7c01a0c9630b0cee" providerId="LiveId" clId="{B85EF466-81ED-4075-859A-E32185328BF8}" dt="2025-09-11T21:22:03.434" v="1859" actId="255"/>
          <ac:spMkLst>
            <pc:docMk/>
            <pc:sldMk cId="0" sldId="547"/>
            <ac:spMk id="2" creationId="{4E82D8B1-61DB-18E7-B692-C1C576F472D0}"/>
          </ac:spMkLst>
        </pc:spChg>
        <pc:spChg chg="del">
          <ac:chgData name="Jeffrey Gabler" userId="7c01a0c9630b0cee" providerId="LiveId" clId="{B85EF466-81ED-4075-859A-E32185328BF8}" dt="2025-09-11T21:21:43.609" v="1852" actId="478"/>
          <ac:spMkLst>
            <pc:docMk/>
            <pc:sldMk cId="0" sldId="547"/>
            <ac:spMk id="696323" creationId="{00000000-0000-0000-0000-000000000000}"/>
          </ac:spMkLst>
        </pc:spChg>
      </pc:sldChg>
      <pc:sldChg chg="addSp delSp modSp mod modTransition">
        <pc:chgData name="Jeffrey Gabler" userId="7c01a0c9630b0cee" providerId="LiveId" clId="{B85EF466-81ED-4075-859A-E32185328BF8}" dt="2025-09-11T21:23:15.504" v="1872" actId="1076"/>
        <pc:sldMkLst>
          <pc:docMk/>
          <pc:sldMk cId="0" sldId="548"/>
        </pc:sldMkLst>
        <pc:spChg chg="add mod">
          <ac:chgData name="Jeffrey Gabler" userId="7c01a0c9630b0cee" providerId="LiveId" clId="{B85EF466-81ED-4075-859A-E32185328BF8}" dt="2025-09-11T21:23:15.504" v="1872" actId="1076"/>
          <ac:spMkLst>
            <pc:docMk/>
            <pc:sldMk cId="0" sldId="548"/>
            <ac:spMk id="2" creationId="{11057B95-3D23-B23E-3041-BECED43C6F4C}"/>
          </ac:spMkLst>
        </pc:spChg>
        <pc:spChg chg="del">
          <ac:chgData name="Jeffrey Gabler" userId="7c01a0c9630b0cee" providerId="LiveId" clId="{B85EF466-81ED-4075-859A-E32185328BF8}" dt="2025-09-11T21:22:44.830" v="1860" actId="478"/>
          <ac:spMkLst>
            <pc:docMk/>
            <pc:sldMk cId="0" sldId="548"/>
            <ac:spMk id="697347" creationId="{00000000-0000-0000-0000-000000000000}"/>
          </ac:spMkLst>
        </pc:spChg>
      </pc:sldChg>
      <pc:sldChg chg="addSp delSp modSp mod modTransition">
        <pc:chgData name="Jeffrey Gabler" userId="7c01a0c9630b0cee" providerId="LiveId" clId="{B85EF466-81ED-4075-859A-E32185328BF8}" dt="2025-09-11T21:38:06.593" v="2085" actId="14100"/>
        <pc:sldMkLst>
          <pc:docMk/>
          <pc:sldMk cId="0" sldId="549"/>
        </pc:sldMkLst>
        <pc:spChg chg="add mod">
          <ac:chgData name="Jeffrey Gabler" userId="7c01a0c9630b0cee" providerId="LiveId" clId="{B85EF466-81ED-4075-859A-E32185328BF8}" dt="2025-09-11T21:37:45.955" v="2081" actId="14100"/>
          <ac:spMkLst>
            <pc:docMk/>
            <pc:sldMk cId="0" sldId="549"/>
            <ac:spMk id="2" creationId="{E41B212B-FB16-E122-838D-91DC9DB691C4}"/>
          </ac:spMkLst>
        </pc:spChg>
        <pc:spChg chg="del">
          <ac:chgData name="Jeffrey Gabler" userId="7c01a0c9630b0cee" providerId="LiveId" clId="{B85EF466-81ED-4075-859A-E32185328BF8}" dt="2025-09-11T21:37:23.671" v="2072" actId="478"/>
          <ac:spMkLst>
            <pc:docMk/>
            <pc:sldMk cId="0" sldId="549"/>
            <ac:spMk id="698371" creationId="{00000000-0000-0000-0000-000000000000}"/>
          </ac:spMkLst>
        </pc:spChg>
        <pc:spChg chg="mod">
          <ac:chgData name="Jeffrey Gabler" userId="7c01a0c9630b0cee" providerId="LiveId" clId="{B85EF466-81ED-4075-859A-E32185328BF8}" dt="2025-09-11T21:38:06.593" v="2085" actId="14100"/>
          <ac:spMkLst>
            <pc:docMk/>
            <pc:sldMk cId="0" sldId="549"/>
            <ac:spMk id="698372" creationId="{00000000-0000-0000-0000-000000000000}"/>
          </ac:spMkLst>
        </pc:spChg>
      </pc:sldChg>
      <pc:sldChg chg="addSp delSp modSp mod modTransition">
        <pc:chgData name="Jeffrey Gabler" userId="7c01a0c9630b0cee" providerId="LiveId" clId="{B85EF466-81ED-4075-859A-E32185328BF8}" dt="2025-09-11T21:37:13.116" v="2071" actId="692"/>
        <pc:sldMkLst>
          <pc:docMk/>
          <pc:sldMk cId="0" sldId="550"/>
        </pc:sldMkLst>
        <pc:spChg chg="add mod">
          <ac:chgData name="Jeffrey Gabler" userId="7c01a0c9630b0cee" providerId="LiveId" clId="{B85EF466-81ED-4075-859A-E32185328BF8}" dt="2025-09-11T21:36:48.231" v="2065" actId="255"/>
          <ac:spMkLst>
            <pc:docMk/>
            <pc:sldMk cId="0" sldId="550"/>
            <ac:spMk id="2" creationId="{A4C0026F-A7FC-8451-E4CA-776FA552923E}"/>
          </ac:spMkLst>
        </pc:spChg>
        <pc:spChg chg="del">
          <ac:chgData name="Jeffrey Gabler" userId="7c01a0c9630b0cee" providerId="LiveId" clId="{B85EF466-81ED-4075-859A-E32185328BF8}" dt="2025-09-11T21:36:36.530" v="2059" actId="478"/>
          <ac:spMkLst>
            <pc:docMk/>
            <pc:sldMk cId="0" sldId="550"/>
            <ac:spMk id="699395" creationId="{00000000-0000-0000-0000-000000000000}"/>
          </ac:spMkLst>
        </pc:spChg>
        <pc:spChg chg="mod">
          <ac:chgData name="Jeffrey Gabler" userId="7c01a0c9630b0cee" providerId="LiveId" clId="{B85EF466-81ED-4075-859A-E32185328BF8}" dt="2025-09-11T21:37:13.116" v="2071" actId="692"/>
          <ac:spMkLst>
            <pc:docMk/>
            <pc:sldMk cId="0" sldId="550"/>
            <ac:spMk id="699396" creationId="{00000000-0000-0000-0000-000000000000}"/>
          </ac:spMkLst>
        </pc:spChg>
        <pc:spChg chg="mod">
          <ac:chgData name="Jeffrey Gabler" userId="7c01a0c9630b0cee" providerId="LiveId" clId="{B85EF466-81ED-4075-859A-E32185328BF8}" dt="2025-09-11T21:37:09.105" v="2070" actId="692"/>
          <ac:spMkLst>
            <pc:docMk/>
            <pc:sldMk cId="0" sldId="550"/>
            <ac:spMk id="699397" creationId="{00000000-0000-0000-0000-000000000000}"/>
          </ac:spMkLst>
        </pc:spChg>
      </pc:sldChg>
      <pc:sldChg chg="addSp delSp modSp mod modTransition">
        <pc:chgData name="Jeffrey Gabler" userId="7c01a0c9630b0cee" providerId="LiveId" clId="{B85EF466-81ED-4075-859A-E32185328BF8}" dt="2025-09-11T21:38:34.309" v="2093" actId="20577"/>
        <pc:sldMkLst>
          <pc:docMk/>
          <pc:sldMk cId="0" sldId="551"/>
        </pc:sldMkLst>
        <pc:spChg chg="add mod">
          <ac:chgData name="Jeffrey Gabler" userId="7c01a0c9630b0cee" providerId="LiveId" clId="{B85EF466-81ED-4075-859A-E32185328BF8}" dt="2025-09-11T21:38:34.309" v="2093" actId="20577"/>
          <ac:spMkLst>
            <pc:docMk/>
            <pc:sldMk cId="0" sldId="551"/>
            <ac:spMk id="2" creationId="{C0D9251A-69B9-66E6-B6DB-E103D0AC0BED}"/>
          </ac:spMkLst>
        </pc:spChg>
        <pc:spChg chg="del">
          <ac:chgData name="Jeffrey Gabler" userId="7c01a0c9630b0cee" providerId="LiveId" clId="{B85EF466-81ED-4075-859A-E32185328BF8}" dt="2025-09-11T21:38:17.484" v="2086" actId="478"/>
          <ac:spMkLst>
            <pc:docMk/>
            <pc:sldMk cId="0" sldId="551"/>
            <ac:spMk id="700419" creationId="{00000000-0000-0000-0000-000000000000}"/>
          </ac:spMkLst>
        </pc:spChg>
      </pc:sldChg>
      <pc:sldChg chg="addSp delSp modSp del mod modTransition modShow">
        <pc:chgData name="Jeffrey Gabler" userId="7c01a0c9630b0cee" providerId="LiveId" clId="{B85EF466-81ED-4075-859A-E32185328BF8}" dt="2025-09-12T17:28:58.791" v="2536" actId="2696"/>
        <pc:sldMkLst>
          <pc:docMk/>
          <pc:sldMk cId="0" sldId="552"/>
        </pc:sldMkLst>
        <pc:spChg chg="add mod">
          <ac:chgData name="Jeffrey Gabler" userId="7c01a0c9630b0cee" providerId="LiveId" clId="{B85EF466-81ED-4075-859A-E32185328BF8}" dt="2025-09-11T21:39:55.112" v="2110" actId="1076"/>
          <ac:spMkLst>
            <pc:docMk/>
            <pc:sldMk cId="0" sldId="552"/>
            <ac:spMk id="2" creationId="{043E0598-F68D-D9C9-0904-7C4B3E3A28B5}"/>
          </ac:spMkLst>
        </pc:spChg>
        <pc:spChg chg="del">
          <ac:chgData name="Jeffrey Gabler" userId="7c01a0c9630b0cee" providerId="LiveId" clId="{B85EF466-81ED-4075-859A-E32185328BF8}" dt="2025-09-11T21:39:28.786" v="2103" actId="478"/>
          <ac:spMkLst>
            <pc:docMk/>
            <pc:sldMk cId="0" sldId="552"/>
            <ac:spMk id="701443" creationId="{00000000-0000-0000-0000-000000000000}"/>
          </ac:spMkLst>
        </pc:spChg>
      </pc:sldChg>
      <pc:sldChg chg="addSp delSp modSp mod modTransition">
        <pc:chgData name="Jeffrey Gabler" userId="7c01a0c9630b0cee" providerId="LiveId" clId="{B85EF466-81ED-4075-859A-E32185328BF8}" dt="2025-09-11T21:39:15.951" v="2102" actId="1076"/>
        <pc:sldMkLst>
          <pc:docMk/>
          <pc:sldMk cId="0" sldId="553"/>
        </pc:sldMkLst>
        <pc:spChg chg="add mod">
          <ac:chgData name="Jeffrey Gabler" userId="7c01a0c9630b0cee" providerId="LiveId" clId="{B85EF466-81ED-4075-859A-E32185328BF8}" dt="2025-09-11T21:39:15.951" v="2102" actId="1076"/>
          <ac:spMkLst>
            <pc:docMk/>
            <pc:sldMk cId="0" sldId="553"/>
            <ac:spMk id="2" creationId="{73DD5BD1-B002-6380-9D7D-56CBB1C7A336}"/>
          </ac:spMkLst>
        </pc:spChg>
        <pc:spChg chg="del">
          <ac:chgData name="Jeffrey Gabler" userId="7c01a0c9630b0cee" providerId="LiveId" clId="{B85EF466-81ED-4075-859A-E32185328BF8}" dt="2025-09-11T21:38:45.854" v="2094" actId="478"/>
          <ac:spMkLst>
            <pc:docMk/>
            <pc:sldMk cId="0" sldId="553"/>
            <ac:spMk id="702467" creationId="{00000000-0000-0000-0000-000000000000}"/>
          </ac:spMkLst>
        </pc:spChg>
        <pc:picChg chg="mod">
          <ac:chgData name="Jeffrey Gabler" userId="7c01a0c9630b0cee" providerId="LiveId" clId="{B85EF466-81ED-4075-859A-E32185328BF8}" dt="2025-09-11T21:39:04.781" v="2101" actId="1076"/>
          <ac:picMkLst>
            <pc:docMk/>
            <pc:sldMk cId="0" sldId="553"/>
            <ac:picMk id="212994" creationId="{00000000-0000-0000-0000-000000000000}"/>
          </ac:picMkLst>
        </pc:picChg>
      </pc:sldChg>
      <pc:sldChg chg="addSp delSp modSp mod modTransition">
        <pc:chgData name="Jeffrey Gabler" userId="7c01a0c9630b0cee" providerId="LiveId" clId="{B85EF466-81ED-4075-859A-E32185328BF8}" dt="2025-09-11T21:43:24.449" v="2168" actId="1076"/>
        <pc:sldMkLst>
          <pc:docMk/>
          <pc:sldMk cId="0" sldId="554"/>
        </pc:sldMkLst>
        <pc:spChg chg="add mod">
          <ac:chgData name="Jeffrey Gabler" userId="7c01a0c9630b0cee" providerId="LiveId" clId="{B85EF466-81ED-4075-859A-E32185328BF8}" dt="2025-09-11T21:42:56.764" v="2157"/>
          <ac:spMkLst>
            <pc:docMk/>
            <pc:sldMk cId="0" sldId="554"/>
            <ac:spMk id="2" creationId="{D70CEE79-2499-4BFD-7526-AF4A9FD18746}"/>
          </ac:spMkLst>
        </pc:spChg>
        <pc:spChg chg="add mod">
          <ac:chgData name="Jeffrey Gabler" userId="7c01a0c9630b0cee" providerId="LiveId" clId="{B85EF466-81ED-4075-859A-E32185328BF8}" dt="2025-09-11T21:43:24.449" v="2168" actId="1076"/>
          <ac:spMkLst>
            <pc:docMk/>
            <pc:sldMk cId="0" sldId="554"/>
            <ac:spMk id="3" creationId="{22AF6934-D1B8-B1C4-EF61-B1A6F6EFC040}"/>
          </ac:spMkLst>
        </pc:spChg>
        <pc:spChg chg="add del mod">
          <ac:chgData name="Jeffrey Gabler" userId="7c01a0c9630b0cee" providerId="LiveId" clId="{B85EF466-81ED-4075-859A-E32185328BF8}" dt="2025-09-11T21:43:07.770" v="2160" actId="478"/>
          <ac:spMkLst>
            <pc:docMk/>
            <pc:sldMk cId="0" sldId="554"/>
            <ac:spMk id="703491" creationId="{00000000-0000-0000-0000-000000000000}"/>
          </ac:spMkLst>
        </pc:spChg>
      </pc:sldChg>
      <pc:sldChg chg="addSp delSp modSp mod modTransition">
        <pc:chgData name="Jeffrey Gabler" userId="7c01a0c9630b0cee" providerId="LiveId" clId="{B85EF466-81ED-4075-859A-E32185328BF8}" dt="2025-09-11T21:43:53.272" v="2177" actId="1076"/>
        <pc:sldMkLst>
          <pc:docMk/>
          <pc:sldMk cId="0" sldId="555"/>
        </pc:sldMkLst>
        <pc:spChg chg="add mod">
          <ac:chgData name="Jeffrey Gabler" userId="7c01a0c9630b0cee" providerId="LiveId" clId="{B85EF466-81ED-4075-859A-E32185328BF8}" dt="2025-09-11T21:43:53.272" v="2177" actId="1076"/>
          <ac:spMkLst>
            <pc:docMk/>
            <pc:sldMk cId="0" sldId="555"/>
            <ac:spMk id="2" creationId="{52D4F01B-6F46-B6F3-D9B6-E879926E143F}"/>
          </ac:spMkLst>
        </pc:spChg>
        <pc:spChg chg="del">
          <ac:chgData name="Jeffrey Gabler" userId="7c01a0c9630b0cee" providerId="LiveId" clId="{B85EF466-81ED-4075-859A-E32185328BF8}" dt="2025-09-11T21:43:32.653" v="2169" actId="478"/>
          <ac:spMkLst>
            <pc:docMk/>
            <pc:sldMk cId="0" sldId="555"/>
            <ac:spMk id="704515" creationId="{00000000-0000-0000-0000-000000000000}"/>
          </ac:spMkLst>
        </pc:spChg>
      </pc:sldChg>
      <pc:sldChg chg="addSp delSp modSp mod modTransition">
        <pc:chgData name="Jeffrey Gabler" userId="7c01a0c9630b0cee" providerId="LiveId" clId="{B85EF466-81ED-4075-859A-E32185328BF8}" dt="2025-09-11T21:44:49.860" v="2195" actId="1076"/>
        <pc:sldMkLst>
          <pc:docMk/>
          <pc:sldMk cId="0" sldId="556"/>
        </pc:sldMkLst>
        <pc:spChg chg="add mod">
          <ac:chgData name="Jeffrey Gabler" userId="7c01a0c9630b0cee" providerId="LiveId" clId="{B85EF466-81ED-4075-859A-E32185328BF8}" dt="2025-09-11T21:44:49.860" v="2195" actId="1076"/>
          <ac:spMkLst>
            <pc:docMk/>
            <pc:sldMk cId="0" sldId="556"/>
            <ac:spMk id="2" creationId="{E10D6235-D835-C99E-E1A9-03DE9DDB0921}"/>
          </ac:spMkLst>
        </pc:spChg>
        <pc:spChg chg="del">
          <ac:chgData name="Jeffrey Gabler" userId="7c01a0c9630b0cee" providerId="LiveId" clId="{B85EF466-81ED-4075-859A-E32185328BF8}" dt="2025-09-11T21:44:31.521" v="2187" actId="478"/>
          <ac:spMkLst>
            <pc:docMk/>
            <pc:sldMk cId="0" sldId="556"/>
            <ac:spMk id="705539" creationId="{00000000-0000-0000-0000-000000000000}"/>
          </ac:spMkLst>
        </pc:spChg>
      </pc:sldChg>
      <pc:sldChg chg="addSp delSp modSp mod modTransition">
        <pc:chgData name="Jeffrey Gabler" userId="7c01a0c9630b0cee" providerId="LiveId" clId="{B85EF466-81ED-4075-859A-E32185328BF8}" dt="2025-09-11T21:42:17.158" v="2143" actId="1076"/>
        <pc:sldMkLst>
          <pc:docMk/>
          <pc:sldMk cId="0" sldId="557"/>
        </pc:sldMkLst>
        <pc:spChg chg="add mod">
          <ac:chgData name="Jeffrey Gabler" userId="7c01a0c9630b0cee" providerId="LiveId" clId="{B85EF466-81ED-4075-859A-E32185328BF8}" dt="2025-09-11T21:42:17.158" v="2143" actId="1076"/>
          <ac:spMkLst>
            <pc:docMk/>
            <pc:sldMk cId="0" sldId="557"/>
            <ac:spMk id="2" creationId="{35846F7A-2282-473D-3A6E-54261B77918E}"/>
          </ac:spMkLst>
        </pc:spChg>
        <pc:spChg chg="del">
          <ac:chgData name="Jeffrey Gabler" userId="7c01a0c9630b0cee" providerId="LiveId" clId="{B85EF466-81ED-4075-859A-E32185328BF8}" dt="2025-09-11T21:41:57.498" v="2135" actId="478"/>
          <ac:spMkLst>
            <pc:docMk/>
            <pc:sldMk cId="0" sldId="557"/>
            <ac:spMk id="706563" creationId="{00000000-0000-0000-0000-000000000000}"/>
          </ac:spMkLst>
        </pc:spChg>
      </pc:sldChg>
      <pc:sldChg chg="addSp delSp modSp mod modTransition">
        <pc:chgData name="Jeffrey Gabler" userId="7c01a0c9630b0cee" providerId="LiveId" clId="{B85EF466-81ED-4075-859A-E32185328BF8}" dt="2025-09-11T21:05:29.282" v="1731"/>
        <pc:sldMkLst>
          <pc:docMk/>
          <pc:sldMk cId="0" sldId="559"/>
        </pc:sldMkLst>
        <pc:spChg chg="add del mod">
          <ac:chgData name="Jeffrey Gabler" userId="7c01a0c9630b0cee" providerId="LiveId" clId="{B85EF466-81ED-4075-859A-E32185328BF8}" dt="2025-09-11T21:05:29.282" v="1731"/>
          <ac:spMkLst>
            <pc:docMk/>
            <pc:sldMk cId="0" sldId="559"/>
            <ac:spMk id="2" creationId="{1D48E321-DCEF-3EA7-2A15-1FCE45E2A16A}"/>
          </ac:spMkLst>
        </pc:spChg>
        <pc:spChg chg="add mod">
          <ac:chgData name="Jeffrey Gabler" userId="7c01a0c9630b0cee" providerId="LiveId" clId="{B85EF466-81ED-4075-859A-E32185328BF8}" dt="2025-09-11T21:05:27.744" v="1729" actId="1076"/>
          <ac:spMkLst>
            <pc:docMk/>
            <pc:sldMk cId="0" sldId="559"/>
            <ac:spMk id="3" creationId="{D91BB8E5-43BA-112A-FCBE-D7F4C664BA4E}"/>
          </ac:spMkLst>
        </pc:spChg>
        <pc:spChg chg="del">
          <ac:chgData name="Jeffrey Gabler" userId="7c01a0c9630b0cee" providerId="LiveId" clId="{B85EF466-81ED-4075-859A-E32185328BF8}" dt="2025-09-11T21:05:09.360" v="1721" actId="478"/>
          <ac:spMkLst>
            <pc:docMk/>
            <pc:sldMk cId="0" sldId="559"/>
            <ac:spMk id="708611" creationId="{00000000-0000-0000-0000-000000000000}"/>
          </ac:spMkLst>
        </pc:spChg>
      </pc:sldChg>
      <pc:sldChg chg="addSp delSp modSp del mod modTransition">
        <pc:chgData name="Jeffrey Gabler" userId="7c01a0c9630b0cee" providerId="LiveId" clId="{B85EF466-81ED-4075-859A-E32185328BF8}" dt="2025-09-12T17:27:08.025" v="2523" actId="2696"/>
        <pc:sldMkLst>
          <pc:docMk/>
          <pc:sldMk cId="0" sldId="560"/>
        </pc:sldMkLst>
        <pc:spChg chg="add mod">
          <ac:chgData name="Jeffrey Gabler" userId="7c01a0c9630b0cee" providerId="LiveId" clId="{B85EF466-81ED-4075-859A-E32185328BF8}" dt="2025-09-11T17:06:41.048" v="946" actId="1076"/>
          <ac:spMkLst>
            <pc:docMk/>
            <pc:sldMk cId="0" sldId="560"/>
            <ac:spMk id="2" creationId="{81241FEC-7794-A77D-805D-116538F02E95}"/>
          </ac:spMkLst>
        </pc:spChg>
        <pc:spChg chg="del">
          <ac:chgData name="Jeffrey Gabler" userId="7c01a0c9630b0cee" providerId="LiveId" clId="{B85EF466-81ED-4075-859A-E32185328BF8}" dt="2025-09-11T17:06:18.931" v="938" actId="478"/>
          <ac:spMkLst>
            <pc:docMk/>
            <pc:sldMk cId="0" sldId="560"/>
            <ac:spMk id="709635" creationId="{00000000-0000-0000-0000-000000000000}"/>
          </ac:spMkLst>
        </pc:spChg>
      </pc:sldChg>
      <pc:sldChg chg="addSp delSp modSp mod modTransition">
        <pc:chgData name="Jeffrey Gabler" userId="7c01a0c9630b0cee" providerId="LiveId" clId="{B85EF466-81ED-4075-859A-E32185328BF8}" dt="2025-09-11T16:35:05.181" v="615" actId="1076"/>
        <pc:sldMkLst>
          <pc:docMk/>
          <pc:sldMk cId="0" sldId="561"/>
        </pc:sldMkLst>
        <pc:spChg chg="add mod">
          <ac:chgData name="Jeffrey Gabler" userId="7c01a0c9630b0cee" providerId="LiveId" clId="{B85EF466-81ED-4075-859A-E32185328BF8}" dt="2025-09-11T16:35:05.181" v="615" actId="1076"/>
          <ac:spMkLst>
            <pc:docMk/>
            <pc:sldMk cId="0" sldId="561"/>
            <ac:spMk id="2" creationId="{BF43FEE8-E5A4-735D-AF6E-0480AE94F5B6}"/>
          </ac:spMkLst>
        </pc:spChg>
        <pc:spChg chg="del">
          <ac:chgData name="Jeffrey Gabler" userId="7c01a0c9630b0cee" providerId="LiveId" clId="{B85EF466-81ED-4075-859A-E32185328BF8}" dt="2025-09-11T16:34:43.849" v="608" actId="478"/>
          <ac:spMkLst>
            <pc:docMk/>
            <pc:sldMk cId="0" sldId="561"/>
            <ac:spMk id="710659" creationId="{00000000-0000-0000-0000-000000000000}"/>
          </ac:spMkLst>
        </pc:spChg>
      </pc:sldChg>
      <pc:sldChg chg="addSp delSp modSp mod modTransition">
        <pc:chgData name="Jeffrey Gabler" userId="7c01a0c9630b0cee" providerId="LiveId" clId="{B85EF466-81ED-4075-859A-E32185328BF8}" dt="2025-09-11T16:56:28.636" v="772" actId="1076"/>
        <pc:sldMkLst>
          <pc:docMk/>
          <pc:sldMk cId="0" sldId="562"/>
        </pc:sldMkLst>
        <pc:spChg chg="add mod">
          <ac:chgData name="Jeffrey Gabler" userId="7c01a0c9630b0cee" providerId="LiveId" clId="{B85EF466-81ED-4075-859A-E32185328BF8}" dt="2025-09-11T16:56:28.636" v="772" actId="1076"/>
          <ac:spMkLst>
            <pc:docMk/>
            <pc:sldMk cId="0" sldId="562"/>
            <ac:spMk id="2" creationId="{11DF6EB7-86D9-4B82-5B8F-13563087956A}"/>
          </ac:spMkLst>
        </pc:spChg>
        <pc:spChg chg="del mod">
          <ac:chgData name="Jeffrey Gabler" userId="7c01a0c9630b0cee" providerId="LiveId" clId="{B85EF466-81ED-4075-859A-E32185328BF8}" dt="2025-09-11T16:56:08.493" v="764" actId="478"/>
          <ac:spMkLst>
            <pc:docMk/>
            <pc:sldMk cId="0" sldId="562"/>
            <ac:spMk id="711683" creationId="{00000000-0000-0000-0000-000000000000}"/>
          </ac:spMkLst>
        </pc:spChg>
      </pc:sldChg>
      <pc:sldChg chg="addSp delSp modSp mod modTransition">
        <pc:chgData name="Jeffrey Gabler" userId="7c01a0c9630b0cee" providerId="LiveId" clId="{B85EF466-81ED-4075-859A-E32185328BF8}" dt="2025-09-11T17:13:16.931" v="1051" actId="255"/>
        <pc:sldMkLst>
          <pc:docMk/>
          <pc:sldMk cId="0" sldId="564"/>
        </pc:sldMkLst>
        <pc:spChg chg="add mod">
          <ac:chgData name="Jeffrey Gabler" userId="7c01a0c9630b0cee" providerId="LiveId" clId="{B85EF466-81ED-4075-859A-E32185328BF8}" dt="2025-09-11T17:13:16.931" v="1051" actId="255"/>
          <ac:spMkLst>
            <pc:docMk/>
            <pc:sldMk cId="0" sldId="564"/>
            <ac:spMk id="2" creationId="{D0931D0B-9256-C93B-DEC0-9508ACCB14CB}"/>
          </ac:spMkLst>
        </pc:spChg>
        <pc:spChg chg="del">
          <ac:chgData name="Jeffrey Gabler" userId="7c01a0c9630b0cee" providerId="LiveId" clId="{B85EF466-81ED-4075-859A-E32185328BF8}" dt="2025-09-11T17:13:05.185" v="1045" actId="478"/>
          <ac:spMkLst>
            <pc:docMk/>
            <pc:sldMk cId="0" sldId="564"/>
            <ac:spMk id="713731" creationId="{00000000-0000-0000-0000-000000000000}"/>
          </ac:spMkLst>
        </pc:spChg>
      </pc:sldChg>
      <pc:sldChg chg="addSp delSp modSp mod modTransition">
        <pc:chgData name="Jeffrey Gabler" userId="7c01a0c9630b0cee" providerId="LiveId" clId="{B85EF466-81ED-4075-859A-E32185328BF8}" dt="2025-09-11T21:04:10.879" v="1714" actId="1076"/>
        <pc:sldMkLst>
          <pc:docMk/>
          <pc:sldMk cId="0" sldId="566"/>
        </pc:sldMkLst>
        <pc:spChg chg="add mod">
          <ac:chgData name="Jeffrey Gabler" userId="7c01a0c9630b0cee" providerId="LiveId" clId="{B85EF466-81ED-4075-859A-E32185328BF8}" dt="2025-09-11T21:04:10.879" v="1714" actId="1076"/>
          <ac:spMkLst>
            <pc:docMk/>
            <pc:sldMk cId="0" sldId="566"/>
            <ac:spMk id="2" creationId="{B4F45480-8FEC-15CF-5F66-1AD1DA52DEC7}"/>
          </ac:spMkLst>
        </pc:spChg>
        <pc:spChg chg="del">
          <ac:chgData name="Jeffrey Gabler" userId="7c01a0c9630b0cee" providerId="LiveId" clId="{B85EF466-81ED-4075-859A-E32185328BF8}" dt="2025-09-11T21:03:51.160" v="1706" actId="478"/>
          <ac:spMkLst>
            <pc:docMk/>
            <pc:sldMk cId="0" sldId="566"/>
            <ac:spMk id="715780" creationId="{00000000-0000-0000-0000-000000000000}"/>
          </ac:spMkLst>
        </pc:spChg>
      </pc:sldChg>
      <pc:sldChg chg="modTransition">
        <pc:chgData name="Jeffrey Gabler" userId="7c01a0c9630b0cee" providerId="LiveId" clId="{B85EF466-81ED-4075-859A-E32185328BF8}" dt="2025-09-11T16:01:58.946" v="95"/>
        <pc:sldMkLst>
          <pc:docMk/>
          <pc:sldMk cId="0" sldId="567"/>
        </pc:sldMkLst>
      </pc:sldChg>
      <pc:sldChg chg="add del">
        <pc:chgData name="Jeffrey Gabler" userId="7c01a0c9630b0cee" providerId="LiveId" clId="{B85EF466-81ED-4075-859A-E32185328BF8}" dt="2025-09-11T15:51:25.089" v="27" actId="2696"/>
        <pc:sldMkLst>
          <pc:docMk/>
          <pc:sldMk cId="0" sldId="568"/>
        </pc:sldMkLst>
      </pc:sldChg>
      <pc:sldChg chg="addSp delSp modSp mod modTransition delAnim">
        <pc:chgData name="Jeffrey Gabler" userId="7c01a0c9630b0cee" providerId="LiveId" clId="{B85EF466-81ED-4075-859A-E32185328BF8}" dt="2025-09-11T16:11:52.169" v="205" actId="14100"/>
        <pc:sldMkLst>
          <pc:docMk/>
          <pc:sldMk cId="0" sldId="572"/>
        </pc:sldMkLst>
        <pc:spChg chg="add mod">
          <ac:chgData name="Jeffrey Gabler" userId="7c01a0c9630b0cee" providerId="LiveId" clId="{B85EF466-81ED-4075-859A-E32185328BF8}" dt="2025-09-11T16:08:51.261" v="158" actId="1076"/>
          <ac:spMkLst>
            <pc:docMk/>
            <pc:sldMk cId="0" sldId="572"/>
            <ac:spMk id="2" creationId="{44F712DE-C022-37D5-D589-50988CFF012C}"/>
          </ac:spMkLst>
        </pc:spChg>
        <pc:spChg chg="del mod">
          <ac:chgData name="Jeffrey Gabler" userId="7c01a0c9630b0cee" providerId="LiveId" clId="{B85EF466-81ED-4075-859A-E32185328BF8}" dt="2025-09-11T16:07:58.390" v="145" actId="478"/>
          <ac:spMkLst>
            <pc:docMk/>
            <pc:sldMk cId="0" sldId="572"/>
            <ac:spMk id="722948" creationId="{00000000-0000-0000-0000-000000000000}"/>
          </ac:spMkLst>
        </pc:spChg>
        <pc:picChg chg="add del mod">
          <ac:chgData name="Jeffrey Gabler" userId="7c01a0c9630b0cee" providerId="LiveId" clId="{B85EF466-81ED-4075-859A-E32185328BF8}" dt="2025-09-11T16:11:52.169" v="205" actId="14100"/>
          <ac:picMkLst>
            <pc:docMk/>
            <pc:sldMk cId="0" sldId="572"/>
            <ac:picMk id="30722" creationId="{00000000-0000-0000-0000-000000000000}"/>
          </ac:picMkLst>
        </pc:picChg>
      </pc:sldChg>
      <pc:sldChg chg="addSp delSp modSp mod modTransition">
        <pc:chgData name="Jeffrey Gabler" userId="7c01a0c9630b0cee" providerId="LiveId" clId="{B85EF466-81ED-4075-859A-E32185328BF8}" dt="2025-09-11T16:24:20.348" v="481" actId="20577"/>
        <pc:sldMkLst>
          <pc:docMk/>
          <pc:sldMk cId="0" sldId="573"/>
        </pc:sldMkLst>
        <pc:spChg chg="add mod">
          <ac:chgData name="Jeffrey Gabler" userId="7c01a0c9630b0cee" providerId="LiveId" clId="{B85EF466-81ED-4075-859A-E32185328BF8}" dt="2025-09-11T16:24:20.348" v="481" actId="20577"/>
          <ac:spMkLst>
            <pc:docMk/>
            <pc:sldMk cId="0" sldId="573"/>
            <ac:spMk id="2" creationId="{4A12EF17-A99D-E315-AD79-3CF0C177AF00}"/>
          </ac:spMkLst>
        </pc:spChg>
        <pc:spChg chg="del mod">
          <ac:chgData name="Jeffrey Gabler" userId="7c01a0c9630b0cee" providerId="LiveId" clId="{B85EF466-81ED-4075-859A-E32185328BF8}" dt="2025-09-11T16:22:20.748" v="350" actId="478"/>
          <ac:spMkLst>
            <pc:docMk/>
            <pc:sldMk cId="0" sldId="573"/>
            <ac:spMk id="723971" creationId="{00000000-0000-0000-0000-000000000000}"/>
          </ac:spMkLst>
        </pc:spChg>
        <pc:picChg chg="mod">
          <ac:chgData name="Jeffrey Gabler" userId="7c01a0c9630b0cee" providerId="LiveId" clId="{B85EF466-81ED-4075-859A-E32185328BF8}" dt="2025-09-11T16:23:56.930" v="474" actId="14100"/>
          <ac:picMkLst>
            <pc:docMk/>
            <pc:sldMk cId="0" sldId="573"/>
            <ac:picMk id="52226" creationId="{00000000-0000-0000-0000-000000000000}"/>
          </ac:picMkLst>
        </pc:picChg>
      </pc:sldChg>
      <pc:sldChg chg="addSp delSp modSp mod modTransition setBg">
        <pc:chgData name="Jeffrey Gabler" userId="7c01a0c9630b0cee" providerId="LiveId" clId="{B85EF466-81ED-4075-859A-E32185328BF8}" dt="2025-09-11T16:29:13.993" v="521" actId="14100"/>
        <pc:sldMkLst>
          <pc:docMk/>
          <pc:sldMk cId="0" sldId="574"/>
        </pc:sldMkLst>
        <pc:spChg chg="add mod">
          <ac:chgData name="Jeffrey Gabler" userId="7c01a0c9630b0cee" providerId="LiveId" clId="{B85EF466-81ED-4075-859A-E32185328BF8}" dt="2025-09-11T16:29:13.993" v="521" actId="14100"/>
          <ac:spMkLst>
            <pc:docMk/>
            <pc:sldMk cId="0" sldId="574"/>
            <ac:spMk id="2" creationId="{C997DB16-6E1A-04EF-9982-050162C011A9}"/>
          </ac:spMkLst>
        </pc:spChg>
        <pc:spChg chg="del">
          <ac:chgData name="Jeffrey Gabler" userId="7c01a0c9630b0cee" providerId="LiveId" clId="{B85EF466-81ED-4075-859A-E32185328BF8}" dt="2025-09-11T16:28:49.796" v="513" actId="478"/>
          <ac:spMkLst>
            <pc:docMk/>
            <pc:sldMk cId="0" sldId="574"/>
            <ac:spMk id="724996" creationId="{00000000-0000-0000-0000-000000000000}"/>
          </ac:spMkLst>
        </pc:spChg>
        <pc:picChg chg="del">
          <ac:chgData name="Jeffrey Gabler" userId="7c01a0c9630b0cee" providerId="LiveId" clId="{B85EF466-81ED-4075-859A-E32185328BF8}" dt="2025-09-11T16:27:57.452" v="511" actId="478"/>
          <ac:picMkLst>
            <pc:docMk/>
            <pc:sldMk cId="0" sldId="574"/>
            <ac:picMk id="55298" creationId="{00000000-0000-0000-0000-000000000000}"/>
          </ac:picMkLst>
        </pc:picChg>
      </pc:sldChg>
      <pc:sldChg chg="addSp delSp modSp mod modTransition setBg">
        <pc:chgData name="Jeffrey Gabler" userId="7c01a0c9630b0cee" providerId="LiveId" clId="{B85EF466-81ED-4075-859A-E32185328BF8}" dt="2025-09-11T22:06:32.742" v="2447" actId="1076"/>
        <pc:sldMkLst>
          <pc:docMk/>
          <pc:sldMk cId="0" sldId="575"/>
        </pc:sldMkLst>
        <pc:spChg chg="add mod">
          <ac:chgData name="Jeffrey Gabler" userId="7c01a0c9630b0cee" providerId="LiveId" clId="{B85EF466-81ED-4075-859A-E32185328BF8}" dt="2025-09-11T22:06:32.742" v="2447" actId="1076"/>
          <ac:spMkLst>
            <pc:docMk/>
            <pc:sldMk cId="0" sldId="575"/>
            <ac:spMk id="2" creationId="{39369C00-3CF6-A7EE-F289-70A744D8C35B}"/>
          </ac:spMkLst>
        </pc:spChg>
        <pc:spChg chg="del">
          <ac:chgData name="Jeffrey Gabler" userId="7c01a0c9630b0cee" providerId="LiveId" clId="{B85EF466-81ED-4075-859A-E32185328BF8}" dt="2025-09-11T17:18:11.950" v="1133" actId="478"/>
          <ac:spMkLst>
            <pc:docMk/>
            <pc:sldMk cId="0" sldId="575"/>
            <ac:spMk id="726019" creationId="{00000000-0000-0000-0000-000000000000}"/>
          </ac:spMkLst>
        </pc:spChg>
        <pc:picChg chg="del">
          <ac:chgData name="Jeffrey Gabler" userId="7c01a0c9630b0cee" providerId="LiveId" clId="{B85EF466-81ED-4075-859A-E32185328BF8}" dt="2025-09-11T17:17:54.401" v="1131" actId="478"/>
          <ac:picMkLst>
            <pc:docMk/>
            <pc:sldMk cId="0" sldId="575"/>
            <ac:picMk id="112642" creationId="{00000000-0000-0000-0000-000000000000}"/>
          </ac:picMkLst>
        </pc:picChg>
      </pc:sldChg>
      <pc:sldChg chg="addSp delSp modSp mod modTransition">
        <pc:chgData name="Jeffrey Gabler" userId="7c01a0c9630b0cee" providerId="LiveId" clId="{B85EF466-81ED-4075-859A-E32185328BF8}" dt="2025-09-11T16:41:58.763" v="720" actId="1076"/>
        <pc:sldMkLst>
          <pc:docMk/>
          <pc:sldMk cId="0" sldId="576"/>
        </pc:sldMkLst>
        <pc:spChg chg="add mod">
          <ac:chgData name="Jeffrey Gabler" userId="7c01a0c9630b0cee" providerId="LiveId" clId="{B85EF466-81ED-4075-859A-E32185328BF8}" dt="2025-09-11T16:41:58.763" v="720" actId="1076"/>
          <ac:spMkLst>
            <pc:docMk/>
            <pc:sldMk cId="0" sldId="576"/>
            <ac:spMk id="2" creationId="{9B088436-AB3C-5132-7E85-CFD6E56D8BD3}"/>
          </ac:spMkLst>
        </pc:spChg>
        <pc:spChg chg="del mod">
          <ac:chgData name="Jeffrey Gabler" userId="7c01a0c9630b0cee" providerId="LiveId" clId="{B85EF466-81ED-4075-859A-E32185328BF8}" dt="2025-09-11T16:41:23.943" v="708" actId="478"/>
          <ac:spMkLst>
            <pc:docMk/>
            <pc:sldMk cId="0" sldId="576"/>
            <ac:spMk id="727043" creationId="{00000000-0000-0000-0000-000000000000}"/>
          </ac:spMkLst>
        </pc:spChg>
        <pc:picChg chg="mod">
          <ac:chgData name="Jeffrey Gabler" userId="7c01a0c9630b0cee" providerId="LiveId" clId="{B85EF466-81ED-4075-859A-E32185328BF8}" dt="2025-09-11T16:41:54.218" v="719" actId="14100"/>
          <ac:picMkLst>
            <pc:docMk/>
            <pc:sldMk cId="0" sldId="576"/>
            <ac:picMk id="74754" creationId="{00000000-0000-0000-0000-000000000000}"/>
          </ac:picMkLst>
        </pc:picChg>
      </pc:sldChg>
      <pc:sldChg chg="addSp delSp modSp mod modTransition delAnim">
        <pc:chgData name="Jeffrey Gabler" userId="7c01a0c9630b0cee" providerId="LiveId" clId="{B85EF466-81ED-4075-859A-E32185328BF8}" dt="2025-09-11T17:17:49.877" v="1130" actId="1076"/>
        <pc:sldMkLst>
          <pc:docMk/>
          <pc:sldMk cId="0" sldId="580"/>
        </pc:sldMkLst>
        <pc:spChg chg="add mod">
          <ac:chgData name="Jeffrey Gabler" userId="7c01a0c9630b0cee" providerId="LiveId" clId="{B85EF466-81ED-4075-859A-E32185328BF8}" dt="2025-09-11T17:17:49.877" v="1130" actId="1076"/>
          <ac:spMkLst>
            <pc:docMk/>
            <pc:sldMk cId="0" sldId="580"/>
            <ac:spMk id="2" creationId="{F27C9956-5E6F-58E9-665A-98CB3C7D183C}"/>
          </ac:spMkLst>
        </pc:spChg>
        <pc:spChg chg="del">
          <ac:chgData name="Jeffrey Gabler" userId="7c01a0c9630b0cee" providerId="LiveId" clId="{B85EF466-81ED-4075-859A-E32185328BF8}" dt="2025-09-11T17:17:32.011" v="1122" actId="478"/>
          <ac:spMkLst>
            <pc:docMk/>
            <pc:sldMk cId="0" sldId="580"/>
            <ac:spMk id="732163" creationId="{00000000-0000-0000-0000-000000000000}"/>
          </ac:spMkLst>
        </pc:spChg>
      </pc:sldChg>
      <pc:sldChg chg="addSp delSp modSp mod modTransition">
        <pc:chgData name="Jeffrey Gabler" userId="7c01a0c9630b0cee" providerId="LiveId" clId="{B85EF466-81ED-4075-859A-E32185328BF8}" dt="2025-09-11T17:46:39.187" v="1376" actId="1076"/>
        <pc:sldMkLst>
          <pc:docMk/>
          <pc:sldMk cId="0" sldId="581"/>
        </pc:sldMkLst>
        <pc:spChg chg="add mod">
          <ac:chgData name="Jeffrey Gabler" userId="7c01a0c9630b0cee" providerId="LiveId" clId="{B85EF466-81ED-4075-859A-E32185328BF8}" dt="2025-09-11T17:46:39.187" v="1376" actId="1076"/>
          <ac:spMkLst>
            <pc:docMk/>
            <pc:sldMk cId="0" sldId="581"/>
            <ac:spMk id="2" creationId="{97108911-DCE1-914F-98D5-4CA6BC09CEFA}"/>
          </ac:spMkLst>
        </pc:spChg>
        <pc:spChg chg="del mod">
          <ac:chgData name="Jeffrey Gabler" userId="7c01a0c9630b0cee" providerId="LiveId" clId="{B85EF466-81ED-4075-859A-E32185328BF8}" dt="2025-09-11T17:46:21.055" v="1368" actId="478"/>
          <ac:spMkLst>
            <pc:docMk/>
            <pc:sldMk cId="0" sldId="581"/>
            <ac:spMk id="733187" creationId="{00000000-0000-0000-0000-000000000000}"/>
          </ac:spMkLst>
        </pc:spChg>
      </pc:sldChg>
      <pc:sldChg chg="addSp delSp modSp mod modTransition">
        <pc:chgData name="Jeffrey Gabler" userId="7c01a0c9630b0cee" providerId="LiveId" clId="{B85EF466-81ED-4075-859A-E32185328BF8}" dt="2025-09-11T17:49:01.781" v="1405" actId="1076"/>
        <pc:sldMkLst>
          <pc:docMk/>
          <pc:sldMk cId="0" sldId="584"/>
        </pc:sldMkLst>
        <pc:spChg chg="add mod">
          <ac:chgData name="Jeffrey Gabler" userId="7c01a0c9630b0cee" providerId="LiveId" clId="{B85EF466-81ED-4075-859A-E32185328BF8}" dt="2025-09-11T17:49:01.781" v="1405" actId="1076"/>
          <ac:spMkLst>
            <pc:docMk/>
            <pc:sldMk cId="0" sldId="584"/>
            <ac:spMk id="2" creationId="{98C04A38-095A-73CF-731E-C97922371E4C}"/>
          </ac:spMkLst>
        </pc:spChg>
        <pc:spChg chg="del">
          <ac:chgData name="Jeffrey Gabler" userId="7c01a0c9630b0cee" providerId="LiveId" clId="{B85EF466-81ED-4075-859A-E32185328BF8}" dt="2025-09-11T17:48:32.319" v="1395" actId="478"/>
          <ac:spMkLst>
            <pc:docMk/>
            <pc:sldMk cId="0" sldId="584"/>
            <ac:spMk id="736259" creationId="{00000000-0000-0000-0000-000000000000}"/>
          </ac:spMkLst>
        </pc:spChg>
        <pc:picChg chg="mod">
          <ac:chgData name="Jeffrey Gabler" userId="7c01a0c9630b0cee" providerId="LiveId" clId="{B85EF466-81ED-4075-859A-E32185328BF8}" dt="2025-09-11T17:48:53.832" v="1403" actId="1076"/>
          <ac:picMkLst>
            <pc:docMk/>
            <pc:sldMk cId="0" sldId="584"/>
            <ac:picMk id="133122" creationId="{00000000-0000-0000-0000-000000000000}"/>
          </ac:picMkLst>
        </pc:picChg>
      </pc:sldChg>
      <pc:sldChg chg="addSp delSp modSp mod modTransition">
        <pc:chgData name="Jeffrey Gabler" userId="7c01a0c9630b0cee" providerId="LiveId" clId="{B85EF466-81ED-4075-859A-E32185328BF8}" dt="2025-09-11T21:18:50.033" v="1816" actId="1076"/>
        <pc:sldMkLst>
          <pc:docMk/>
          <pc:sldMk cId="0" sldId="585"/>
        </pc:sldMkLst>
        <pc:spChg chg="add mod">
          <ac:chgData name="Jeffrey Gabler" userId="7c01a0c9630b0cee" providerId="LiveId" clId="{B85EF466-81ED-4075-859A-E32185328BF8}" dt="2025-09-11T21:18:50.033" v="1816" actId="1076"/>
          <ac:spMkLst>
            <pc:docMk/>
            <pc:sldMk cId="0" sldId="585"/>
            <ac:spMk id="2" creationId="{DE277C33-F9F4-E098-C1C9-7E2709916199}"/>
          </ac:spMkLst>
        </pc:spChg>
        <pc:spChg chg="del">
          <ac:chgData name="Jeffrey Gabler" userId="7c01a0c9630b0cee" providerId="LiveId" clId="{B85EF466-81ED-4075-859A-E32185328BF8}" dt="2025-09-11T21:18:20.923" v="1807" actId="478"/>
          <ac:spMkLst>
            <pc:docMk/>
            <pc:sldMk cId="0" sldId="585"/>
            <ac:spMk id="738307" creationId="{00000000-0000-0000-0000-000000000000}"/>
          </ac:spMkLst>
        </pc:spChg>
      </pc:sldChg>
      <pc:sldChg chg="modSp mod modTransition">
        <pc:chgData name="Jeffrey Gabler" userId="7c01a0c9630b0cee" providerId="LiveId" clId="{B85EF466-81ED-4075-859A-E32185328BF8}" dt="2025-09-11T21:23:39.517" v="1878" actId="1076"/>
        <pc:sldMkLst>
          <pc:docMk/>
          <pc:sldMk cId="0" sldId="586"/>
        </pc:sldMkLst>
        <pc:spChg chg="mod">
          <ac:chgData name="Jeffrey Gabler" userId="7c01a0c9630b0cee" providerId="LiveId" clId="{B85EF466-81ED-4075-859A-E32185328BF8}" dt="2025-09-11T21:23:39.517" v="1878" actId="1076"/>
          <ac:spMkLst>
            <pc:docMk/>
            <pc:sldMk cId="0" sldId="586"/>
            <ac:spMk id="739331" creationId="{00000000-0000-0000-0000-000000000000}"/>
          </ac:spMkLst>
        </pc:spChg>
      </pc:sldChg>
      <pc:sldChg chg="addSp delSp modSp mod modTransition delAnim">
        <pc:chgData name="Jeffrey Gabler" userId="7c01a0c9630b0cee" providerId="LiveId" clId="{B85EF466-81ED-4075-859A-E32185328BF8}" dt="2025-09-11T22:05:01.860" v="2435" actId="120"/>
        <pc:sldMkLst>
          <pc:docMk/>
          <pc:sldMk cId="0" sldId="589"/>
        </pc:sldMkLst>
        <pc:spChg chg="add mod">
          <ac:chgData name="Jeffrey Gabler" userId="7c01a0c9630b0cee" providerId="LiveId" clId="{B85EF466-81ED-4075-859A-E32185328BF8}" dt="2025-09-11T22:05:01.860" v="2435" actId="120"/>
          <ac:spMkLst>
            <pc:docMk/>
            <pc:sldMk cId="0" sldId="589"/>
            <ac:spMk id="2" creationId="{DF2817BD-4F77-BBA0-1758-365BD8FD2508}"/>
          </ac:spMkLst>
        </pc:spChg>
        <pc:spChg chg="del">
          <ac:chgData name="Jeffrey Gabler" userId="7c01a0c9630b0cee" providerId="LiveId" clId="{B85EF466-81ED-4075-859A-E32185328BF8}" dt="2025-09-11T17:08:40.954" v="974" actId="478"/>
          <ac:spMkLst>
            <pc:docMk/>
            <pc:sldMk cId="0" sldId="589"/>
            <ac:spMk id="747523" creationId="{00000000-0000-0000-0000-000000000000}"/>
          </ac:spMkLst>
        </pc:spChg>
        <pc:picChg chg="add del">
          <ac:chgData name="Jeffrey Gabler" userId="7c01a0c9630b0cee" providerId="LiveId" clId="{B85EF466-81ED-4075-859A-E32185328BF8}" dt="2025-09-11T17:08:38.463" v="973" actId="478"/>
          <ac:picMkLst>
            <pc:docMk/>
            <pc:sldMk cId="0" sldId="589"/>
            <ac:picMk id="91138" creationId="{00000000-0000-0000-0000-000000000000}"/>
          </ac:picMkLst>
        </pc:picChg>
      </pc:sldChg>
      <pc:sldChg chg="addSp delSp modSp del mod modTransition">
        <pc:chgData name="Jeffrey Gabler" userId="7c01a0c9630b0cee" providerId="LiveId" clId="{B85EF466-81ED-4075-859A-E32185328BF8}" dt="2025-09-12T17:27:56.056" v="2527" actId="2696"/>
        <pc:sldMkLst>
          <pc:docMk/>
          <pc:sldMk cId="0" sldId="591"/>
        </pc:sldMkLst>
        <pc:spChg chg="add mod">
          <ac:chgData name="Jeffrey Gabler" userId="7c01a0c9630b0cee" providerId="LiveId" clId="{B85EF466-81ED-4075-859A-E32185328BF8}" dt="2025-09-11T17:56:50.173" v="1537" actId="1076"/>
          <ac:spMkLst>
            <pc:docMk/>
            <pc:sldMk cId="0" sldId="591"/>
            <ac:spMk id="2" creationId="{42315CF6-0730-4C48-374F-EA0D271D6FD2}"/>
          </ac:spMkLst>
        </pc:spChg>
        <pc:spChg chg="del">
          <ac:chgData name="Jeffrey Gabler" userId="7c01a0c9630b0cee" providerId="LiveId" clId="{B85EF466-81ED-4075-859A-E32185328BF8}" dt="2025-09-11T17:56:21.642" v="1528" actId="478"/>
          <ac:spMkLst>
            <pc:docMk/>
            <pc:sldMk cId="0" sldId="591"/>
            <ac:spMk id="749571" creationId="{00000000-0000-0000-0000-000000000000}"/>
          </ac:spMkLst>
        </pc:spChg>
      </pc:sldChg>
      <pc:sldChg chg="addSp delSp modSp mod modTransition">
        <pc:chgData name="Jeffrey Gabler" userId="7c01a0c9630b0cee" providerId="LiveId" clId="{B85EF466-81ED-4075-859A-E32185328BF8}" dt="2025-09-11T17:57:16.650" v="1546" actId="1076"/>
        <pc:sldMkLst>
          <pc:docMk/>
          <pc:sldMk cId="0" sldId="592"/>
        </pc:sldMkLst>
        <pc:spChg chg="add mod">
          <ac:chgData name="Jeffrey Gabler" userId="7c01a0c9630b0cee" providerId="LiveId" clId="{B85EF466-81ED-4075-859A-E32185328BF8}" dt="2025-09-11T17:57:16.650" v="1546" actId="1076"/>
          <ac:spMkLst>
            <pc:docMk/>
            <pc:sldMk cId="0" sldId="592"/>
            <ac:spMk id="2" creationId="{FBD3F40C-37C7-F9B4-DA80-3FA47A1FB8C5}"/>
          </ac:spMkLst>
        </pc:spChg>
        <pc:spChg chg="del">
          <ac:chgData name="Jeffrey Gabler" userId="7c01a0c9630b0cee" providerId="LiveId" clId="{B85EF466-81ED-4075-859A-E32185328BF8}" dt="2025-09-11T17:56:58.909" v="1538" actId="478"/>
          <ac:spMkLst>
            <pc:docMk/>
            <pc:sldMk cId="0" sldId="592"/>
            <ac:spMk id="750595" creationId="{00000000-0000-0000-0000-000000000000}"/>
          </ac:spMkLst>
        </pc:spChg>
      </pc:sldChg>
      <pc:sldChg chg="addSp delSp modSp add del mod modTransition">
        <pc:chgData name="Jeffrey Gabler" userId="7c01a0c9630b0cee" providerId="LiveId" clId="{B85EF466-81ED-4075-859A-E32185328BF8}" dt="2025-09-12T17:28:00.744" v="2528" actId="2696"/>
        <pc:sldMkLst>
          <pc:docMk/>
          <pc:sldMk cId="0" sldId="593"/>
        </pc:sldMkLst>
        <pc:spChg chg="add mod">
          <ac:chgData name="Jeffrey Gabler" userId="7c01a0c9630b0cee" providerId="LiveId" clId="{B85EF466-81ED-4075-859A-E32185328BF8}" dt="2025-09-11T17:58:00.080" v="1560" actId="1076"/>
          <ac:spMkLst>
            <pc:docMk/>
            <pc:sldMk cId="0" sldId="593"/>
            <ac:spMk id="2" creationId="{8689593E-A0CC-6960-C819-C9034819D76D}"/>
          </ac:spMkLst>
        </pc:spChg>
        <pc:spChg chg="del">
          <ac:chgData name="Jeffrey Gabler" userId="7c01a0c9630b0cee" providerId="LiveId" clId="{B85EF466-81ED-4075-859A-E32185328BF8}" dt="2025-09-11T17:57:25.198" v="1547" actId="478"/>
          <ac:spMkLst>
            <pc:docMk/>
            <pc:sldMk cId="0" sldId="593"/>
            <ac:spMk id="751619" creationId="{00000000-0000-0000-0000-000000000000}"/>
          </ac:spMkLst>
        </pc:spChg>
      </pc:sldChg>
      <pc:sldChg chg="addSp delSp modSp del mod modTransition">
        <pc:chgData name="Jeffrey Gabler" userId="7c01a0c9630b0cee" providerId="LiveId" clId="{B85EF466-81ED-4075-859A-E32185328BF8}" dt="2025-09-12T17:28:03.577" v="2529" actId="2696"/>
        <pc:sldMkLst>
          <pc:docMk/>
          <pc:sldMk cId="0" sldId="594"/>
        </pc:sldMkLst>
        <pc:spChg chg="add mod">
          <ac:chgData name="Jeffrey Gabler" userId="7c01a0c9630b0cee" providerId="LiveId" clId="{B85EF466-81ED-4075-859A-E32185328BF8}" dt="2025-09-11T17:59:13.644" v="1570" actId="1076"/>
          <ac:spMkLst>
            <pc:docMk/>
            <pc:sldMk cId="0" sldId="594"/>
            <ac:spMk id="2" creationId="{550BFD4E-4A87-1E4D-BB89-FC78CE44AEB9}"/>
          </ac:spMkLst>
        </pc:spChg>
        <pc:spChg chg="del">
          <ac:chgData name="Jeffrey Gabler" userId="7c01a0c9630b0cee" providerId="LiveId" clId="{B85EF466-81ED-4075-859A-E32185328BF8}" dt="2025-09-11T17:58:55.105" v="1563" actId="478"/>
          <ac:spMkLst>
            <pc:docMk/>
            <pc:sldMk cId="0" sldId="594"/>
            <ac:spMk id="752643" creationId="{00000000-0000-0000-0000-000000000000}"/>
          </ac:spMkLst>
        </pc:spChg>
      </pc:sldChg>
      <pc:sldChg chg="addSp delSp modSp del mod modTransition">
        <pc:chgData name="Jeffrey Gabler" userId="7c01a0c9630b0cee" providerId="LiveId" clId="{B85EF466-81ED-4075-859A-E32185328BF8}" dt="2025-09-12T17:28:06.301" v="2530" actId="2696"/>
        <pc:sldMkLst>
          <pc:docMk/>
          <pc:sldMk cId="0" sldId="595"/>
        </pc:sldMkLst>
        <pc:spChg chg="add mod">
          <ac:chgData name="Jeffrey Gabler" userId="7c01a0c9630b0cee" providerId="LiveId" clId="{B85EF466-81ED-4075-859A-E32185328BF8}" dt="2025-09-11T17:59:45.249" v="1580" actId="207"/>
          <ac:spMkLst>
            <pc:docMk/>
            <pc:sldMk cId="0" sldId="595"/>
            <ac:spMk id="2" creationId="{2BF977FE-B59E-67DB-F6A6-231AE420C6BC}"/>
          </ac:spMkLst>
        </pc:spChg>
        <pc:spChg chg="del">
          <ac:chgData name="Jeffrey Gabler" userId="7c01a0c9630b0cee" providerId="LiveId" clId="{B85EF466-81ED-4075-859A-E32185328BF8}" dt="2025-09-11T17:59:25.535" v="1571" actId="478"/>
          <ac:spMkLst>
            <pc:docMk/>
            <pc:sldMk cId="0" sldId="595"/>
            <ac:spMk id="753667" creationId="{00000000-0000-0000-0000-000000000000}"/>
          </ac:spMkLst>
        </pc:spChg>
        <pc:spChg chg="mod">
          <ac:chgData name="Jeffrey Gabler" userId="7c01a0c9630b0cee" providerId="LiveId" clId="{B85EF466-81ED-4075-859A-E32185328BF8}" dt="2025-09-11T17:59:54.595" v="1582" actId="14861"/>
          <ac:spMkLst>
            <pc:docMk/>
            <pc:sldMk cId="0" sldId="595"/>
            <ac:spMk id="753668" creationId="{00000000-0000-0000-0000-000000000000}"/>
          </ac:spMkLst>
        </pc:spChg>
      </pc:sldChg>
      <pc:sldChg chg="addSp delSp modSp mod modTransition">
        <pc:chgData name="Jeffrey Gabler" userId="7c01a0c9630b0cee" providerId="LiveId" clId="{B85EF466-81ED-4075-859A-E32185328BF8}" dt="2025-09-11T18:00:35.638" v="1592" actId="1076"/>
        <pc:sldMkLst>
          <pc:docMk/>
          <pc:sldMk cId="0" sldId="596"/>
        </pc:sldMkLst>
        <pc:spChg chg="add mod">
          <ac:chgData name="Jeffrey Gabler" userId="7c01a0c9630b0cee" providerId="LiveId" clId="{B85EF466-81ED-4075-859A-E32185328BF8}" dt="2025-09-11T18:00:35.638" v="1592" actId="1076"/>
          <ac:spMkLst>
            <pc:docMk/>
            <pc:sldMk cId="0" sldId="596"/>
            <ac:spMk id="2" creationId="{8133DAAC-F00B-B839-7AB1-C21BA2224844}"/>
          </ac:spMkLst>
        </pc:spChg>
        <pc:spChg chg="del">
          <ac:chgData name="Jeffrey Gabler" userId="7c01a0c9630b0cee" providerId="LiveId" clId="{B85EF466-81ED-4075-859A-E32185328BF8}" dt="2025-09-11T18:00:03.800" v="1583" actId="478"/>
          <ac:spMkLst>
            <pc:docMk/>
            <pc:sldMk cId="0" sldId="596"/>
            <ac:spMk id="754692" creationId="{00000000-0000-0000-0000-000000000000}"/>
          </ac:spMkLst>
        </pc:spChg>
      </pc:sldChg>
      <pc:sldChg chg="del modTransition">
        <pc:chgData name="Jeffrey Gabler" userId="7c01a0c9630b0cee" providerId="LiveId" clId="{B85EF466-81ED-4075-859A-E32185328BF8}" dt="2025-09-12T17:29:02.016" v="2537" actId="2696"/>
        <pc:sldMkLst>
          <pc:docMk/>
          <pc:sldMk cId="0" sldId="597"/>
        </pc:sldMkLst>
      </pc:sldChg>
      <pc:sldChg chg="addSp delSp modSp mod modTransition">
        <pc:chgData name="Jeffrey Gabler" userId="7c01a0c9630b0cee" providerId="LiveId" clId="{B85EF466-81ED-4075-859A-E32185328BF8}" dt="2025-09-11T21:41:04.213" v="2126" actId="14861"/>
        <pc:sldMkLst>
          <pc:docMk/>
          <pc:sldMk cId="0" sldId="598"/>
        </pc:sldMkLst>
        <pc:spChg chg="add mod">
          <ac:chgData name="Jeffrey Gabler" userId="7c01a0c9630b0cee" providerId="LiveId" clId="{B85EF466-81ED-4075-859A-E32185328BF8}" dt="2025-09-11T21:40:44.943" v="2121" actId="1076"/>
          <ac:spMkLst>
            <pc:docMk/>
            <pc:sldMk cId="0" sldId="598"/>
            <ac:spMk id="2" creationId="{57E803D8-9320-4B27-EB76-8110A7361086}"/>
          </ac:spMkLst>
        </pc:spChg>
        <pc:spChg chg="del">
          <ac:chgData name="Jeffrey Gabler" userId="7c01a0c9630b0cee" providerId="LiveId" clId="{B85EF466-81ED-4075-859A-E32185328BF8}" dt="2025-09-11T21:40:18.896" v="2111" actId="478"/>
          <ac:spMkLst>
            <pc:docMk/>
            <pc:sldMk cId="0" sldId="598"/>
            <ac:spMk id="756739" creationId="{00000000-0000-0000-0000-000000000000}"/>
          </ac:spMkLst>
        </pc:spChg>
        <pc:spChg chg="mod">
          <ac:chgData name="Jeffrey Gabler" userId="7c01a0c9630b0cee" providerId="LiveId" clId="{B85EF466-81ED-4075-859A-E32185328BF8}" dt="2025-09-11T21:40:56.080" v="2124" actId="14861"/>
          <ac:spMkLst>
            <pc:docMk/>
            <pc:sldMk cId="0" sldId="598"/>
            <ac:spMk id="756740" creationId="{00000000-0000-0000-0000-000000000000}"/>
          </ac:spMkLst>
        </pc:spChg>
        <pc:spChg chg="mod">
          <ac:chgData name="Jeffrey Gabler" userId="7c01a0c9630b0cee" providerId="LiveId" clId="{B85EF466-81ED-4075-859A-E32185328BF8}" dt="2025-09-11T21:41:04.213" v="2126" actId="14861"/>
          <ac:spMkLst>
            <pc:docMk/>
            <pc:sldMk cId="0" sldId="598"/>
            <ac:spMk id="756741" creationId="{00000000-0000-0000-0000-000000000000}"/>
          </ac:spMkLst>
        </pc:spChg>
      </pc:sldChg>
      <pc:sldChg chg="addSp delSp modSp mod modTransition">
        <pc:chgData name="Jeffrey Gabler" userId="7c01a0c9630b0cee" providerId="LiveId" clId="{B85EF466-81ED-4075-859A-E32185328BF8}" dt="2025-09-11T16:31:11.888" v="552" actId="1076"/>
        <pc:sldMkLst>
          <pc:docMk/>
          <pc:sldMk cId="0" sldId="600"/>
        </pc:sldMkLst>
        <pc:spChg chg="add mod">
          <ac:chgData name="Jeffrey Gabler" userId="7c01a0c9630b0cee" providerId="LiveId" clId="{B85EF466-81ED-4075-859A-E32185328BF8}" dt="2025-09-11T16:31:11.888" v="552" actId="1076"/>
          <ac:spMkLst>
            <pc:docMk/>
            <pc:sldMk cId="0" sldId="600"/>
            <ac:spMk id="2" creationId="{AA35DEEB-5F80-AA7A-FBC0-7637D11B4DD3}"/>
          </ac:spMkLst>
        </pc:spChg>
        <pc:spChg chg="del mod">
          <ac:chgData name="Jeffrey Gabler" userId="7c01a0c9630b0cee" providerId="LiveId" clId="{B85EF466-81ED-4075-859A-E32185328BF8}" dt="2025-09-11T16:30:48.722" v="544" actId="478"/>
          <ac:spMkLst>
            <pc:docMk/>
            <pc:sldMk cId="0" sldId="600"/>
            <ac:spMk id="758787" creationId="{00000000-0000-0000-0000-000000000000}"/>
          </ac:spMkLst>
        </pc:spChg>
      </pc:sldChg>
      <pc:sldChg chg="addSp delSp modSp mod modTransition">
        <pc:chgData name="Jeffrey Gabler" userId="7c01a0c9630b0cee" providerId="LiveId" clId="{B85EF466-81ED-4075-859A-E32185328BF8}" dt="2025-09-11T16:31:53.819" v="566" actId="1076"/>
        <pc:sldMkLst>
          <pc:docMk/>
          <pc:sldMk cId="0" sldId="601"/>
        </pc:sldMkLst>
        <pc:spChg chg="add mod">
          <ac:chgData name="Jeffrey Gabler" userId="7c01a0c9630b0cee" providerId="LiveId" clId="{B85EF466-81ED-4075-859A-E32185328BF8}" dt="2025-09-11T16:31:53.819" v="566" actId="1076"/>
          <ac:spMkLst>
            <pc:docMk/>
            <pc:sldMk cId="0" sldId="601"/>
            <ac:spMk id="2" creationId="{1747C58E-274C-6A64-69C4-3575AC7899E5}"/>
          </ac:spMkLst>
        </pc:spChg>
        <pc:spChg chg="del mod">
          <ac:chgData name="Jeffrey Gabler" userId="7c01a0c9630b0cee" providerId="LiveId" clId="{B85EF466-81ED-4075-859A-E32185328BF8}" dt="2025-09-11T16:31:22.430" v="554" actId="478"/>
          <ac:spMkLst>
            <pc:docMk/>
            <pc:sldMk cId="0" sldId="601"/>
            <ac:spMk id="759812" creationId="{00000000-0000-0000-0000-000000000000}"/>
          </ac:spMkLst>
        </pc:spChg>
      </pc:sldChg>
      <pc:sldChg chg="addSp delSp modSp del mod modTransition modShow">
        <pc:chgData name="Jeffrey Gabler" userId="7c01a0c9630b0cee" providerId="LiveId" clId="{B85EF466-81ED-4075-859A-E32185328BF8}" dt="2025-09-12T17:29:07.097" v="2538" actId="2696"/>
        <pc:sldMkLst>
          <pc:docMk/>
          <pc:sldMk cId="0" sldId="602"/>
        </pc:sldMkLst>
        <pc:spChg chg="add mod">
          <ac:chgData name="Jeffrey Gabler" userId="7c01a0c9630b0cee" providerId="LiveId" clId="{B85EF466-81ED-4075-859A-E32185328BF8}" dt="2025-09-11T21:44:22.585" v="2186" actId="1076"/>
          <ac:spMkLst>
            <pc:docMk/>
            <pc:sldMk cId="0" sldId="602"/>
            <ac:spMk id="2" creationId="{5898C8A4-3F38-5D14-EB4C-85600C9C05DB}"/>
          </ac:spMkLst>
        </pc:spChg>
        <pc:spChg chg="del">
          <ac:chgData name="Jeffrey Gabler" userId="7c01a0c9630b0cee" providerId="LiveId" clId="{B85EF466-81ED-4075-859A-E32185328BF8}" dt="2025-09-11T21:44:04.614" v="2178" actId="478"/>
          <ac:spMkLst>
            <pc:docMk/>
            <pc:sldMk cId="0" sldId="602"/>
            <ac:spMk id="760836" creationId="{00000000-0000-0000-0000-000000000000}"/>
          </ac:spMkLst>
        </pc:spChg>
      </pc:sldChg>
      <pc:sldChg chg="addSp delSp modSp mod modTransition">
        <pc:chgData name="Jeffrey Gabler" userId="7c01a0c9630b0cee" providerId="LiveId" clId="{B85EF466-81ED-4075-859A-E32185328BF8}" dt="2025-09-11T17:56:12.173" v="1527" actId="1076"/>
        <pc:sldMkLst>
          <pc:docMk/>
          <pc:sldMk cId="0" sldId="603"/>
        </pc:sldMkLst>
        <pc:spChg chg="add mod">
          <ac:chgData name="Jeffrey Gabler" userId="7c01a0c9630b0cee" providerId="LiveId" clId="{B85EF466-81ED-4075-859A-E32185328BF8}" dt="2025-09-11T17:56:12.173" v="1527" actId="1076"/>
          <ac:spMkLst>
            <pc:docMk/>
            <pc:sldMk cId="0" sldId="603"/>
            <ac:spMk id="2" creationId="{9AFEBE3C-25A9-1ED7-EF71-74C0427E883C}"/>
          </ac:spMkLst>
        </pc:spChg>
        <pc:spChg chg="del">
          <ac:chgData name="Jeffrey Gabler" userId="7c01a0c9630b0cee" providerId="LiveId" clId="{B85EF466-81ED-4075-859A-E32185328BF8}" dt="2025-09-11T17:55:27.283" v="1513" actId="478"/>
          <ac:spMkLst>
            <pc:docMk/>
            <pc:sldMk cId="0" sldId="603"/>
            <ac:spMk id="762883" creationId="{00000000-0000-0000-0000-000000000000}"/>
          </ac:spMkLst>
        </pc:spChg>
      </pc:sldChg>
      <pc:sldChg chg="addSp delSp modSp mod modTransition">
        <pc:chgData name="Jeffrey Gabler" userId="7c01a0c9630b0cee" providerId="LiveId" clId="{B85EF466-81ED-4075-859A-E32185328BF8}" dt="2025-09-11T18:01:07.690" v="1601" actId="1076"/>
        <pc:sldMkLst>
          <pc:docMk/>
          <pc:sldMk cId="0" sldId="604"/>
        </pc:sldMkLst>
        <pc:spChg chg="add mod">
          <ac:chgData name="Jeffrey Gabler" userId="7c01a0c9630b0cee" providerId="LiveId" clId="{B85EF466-81ED-4075-859A-E32185328BF8}" dt="2025-09-11T18:01:07.690" v="1601" actId="1076"/>
          <ac:spMkLst>
            <pc:docMk/>
            <pc:sldMk cId="0" sldId="604"/>
            <ac:spMk id="2" creationId="{C39617AE-B69D-4AB3-0F99-AD1DC2CB1813}"/>
          </ac:spMkLst>
        </pc:spChg>
        <pc:spChg chg="del">
          <ac:chgData name="Jeffrey Gabler" userId="7c01a0c9630b0cee" providerId="LiveId" clId="{B85EF466-81ED-4075-859A-E32185328BF8}" dt="2025-09-11T18:00:47.563" v="1593" actId="478"/>
          <ac:spMkLst>
            <pc:docMk/>
            <pc:sldMk cId="0" sldId="604"/>
            <ac:spMk id="763907" creationId="{00000000-0000-0000-0000-000000000000}"/>
          </ac:spMkLst>
        </pc:spChg>
      </pc:sldChg>
      <pc:sldChg chg="addSp delSp modSp mod modTransition">
        <pc:chgData name="Jeffrey Gabler" userId="7c01a0c9630b0cee" providerId="LiveId" clId="{B85EF466-81ED-4075-859A-E32185328BF8}" dt="2025-09-11T18:01:48.007" v="1610" actId="1076"/>
        <pc:sldMkLst>
          <pc:docMk/>
          <pc:sldMk cId="0" sldId="605"/>
        </pc:sldMkLst>
        <pc:spChg chg="add mod">
          <ac:chgData name="Jeffrey Gabler" userId="7c01a0c9630b0cee" providerId="LiveId" clId="{B85EF466-81ED-4075-859A-E32185328BF8}" dt="2025-09-11T18:01:48.007" v="1610" actId="1076"/>
          <ac:spMkLst>
            <pc:docMk/>
            <pc:sldMk cId="0" sldId="605"/>
            <ac:spMk id="2" creationId="{2C618827-A77B-A6C9-82DD-0C3FA3251E23}"/>
          </ac:spMkLst>
        </pc:spChg>
        <pc:spChg chg="del">
          <ac:chgData name="Jeffrey Gabler" userId="7c01a0c9630b0cee" providerId="LiveId" clId="{B85EF466-81ED-4075-859A-E32185328BF8}" dt="2025-09-11T18:01:18.797" v="1602" actId="478"/>
          <ac:spMkLst>
            <pc:docMk/>
            <pc:sldMk cId="0" sldId="605"/>
            <ac:spMk id="764931" creationId="{00000000-0000-0000-0000-000000000000}"/>
          </ac:spMkLst>
        </pc:spChg>
      </pc:sldChg>
      <pc:sldChg chg="addSp delSp modSp mod modTransition">
        <pc:chgData name="Jeffrey Gabler" userId="7c01a0c9630b0cee" providerId="LiveId" clId="{B85EF466-81ED-4075-859A-E32185328BF8}" dt="2025-09-11T18:02:43.448" v="1619" actId="1076"/>
        <pc:sldMkLst>
          <pc:docMk/>
          <pc:sldMk cId="0" sldId="606"/>
        </pc:sldMkLst>
        <pc:spChg chg="add mod">
          <ac:chgData name="Jeffrey Gabler" userId="7c01a0c9630b0cee" providerId="LiveId" clId="{B85EF466-81ED-4075-859A-E32185328BF8}" dt="2025-09-11T18:02:43.448" v="1619" actId="1076"/>
          <ac:spMkLst>
            <pc:docMk/>
            <pc:sldMk cId="0" sldId="606"/>
            <ac:spMk id="2" creationId="{F4A8AADD-15E6-DE6D-F0A7-5C151A1D21D0}"/>
          </ac:spMkLst>
        </pc:spChg>
        <pc:spChg chg="del">
          <ac:chgData name="Jeffrey Gabler" userId="7c01a0c9630b0cee" providerId="LiveId" clId="{B85EF466-81ED-4075-859A-E32185328BF8}" dt="2025-09-11T18:02:27.514" v="1611" actId="478"/>
          <ac:spMkLst>
            <pc:docMk/>
            <pc:sldMk cId="0" sldId="606"/>
            <ac:spMk id="765955" creationId="{00000000-0000-0000-0000-000000000000}"/>
          </ac:spMkLst>
        </pc:spChg>
      </pc:sldChg>
      <pc:sldChg chg="addSp delSp modSp mod modTransition">
        <pc:chgData name="Jeffrey Gabler" userId="7c01a0c9630b0cee" providerId="LiveId" clId="{B85EF466-81ED-4075-859A-E32185328BF8}" dt="2025-09-11T18:03:10.615" v="1628" actId="1076"/>
        <pc:sldMkLst>
          <pc:docMk/>
          <pc:sldMk cId="0" sldId="608"/>
        </pc:sldMkLst>
        <pc:spChg chg="add mod">
          <ac:chgData name="Jeffrey Gabler" userId="7c01a0c9630b0cee" providerId="LiveId" clId="{B85EF466-81ED-4075-859A-E32185328BF8}" dt="2025-09-11T18:03:10.615" v="1628" actId="1076"/>
          <ac:spMkLst>
            <pc:docMk/>
            <pc:sldMk cId="0" sldId="608"/>
            <ac:spMk id="2" creationId="{D698F9AB-F943-A526-7AEC-B2578894AC33}"/>
          </ac:spMkLst>
        </pc:spChg>
        <pc:spChg chg="del">
          <ac:chgData name="Jeffrey Gabler" userId="7c01a0c9630b0cee" providerId="LiveId" clId="{B85EF466-81ED-4075-859A-E32185328BF8}" dt="2025-09-11T18:02:50.816" v="1620" actId="478"/>
          <ac:spMkLst>
            <pc:docMk/>
            <pc:sldMk cId="0" sldId="608"/>
            <ac:spMk id="768003" creationId="{00000000-0000-0000-0000-000000000000}"/>
          </ac:spMkLst>
        </pc:spChg>
      </pc:sldChg>
      <pc:sldChg chg="addSp delSp modSp mod modTransition">
        <pc:chgData name="Jeffrey Gabler" userId="7c01a0c9630b0cee" providerId="LiveId" clId="{B85EF466-81ED-4075-859A-E32185328BF8}" dt="2025-09-11T21:06:26.627" v="1747" actId="1076"/>
        <pc:sldMkLst>
          <pc:docMk/>
          <pc:sldMk cId="0" sldId="609"/>
        </pc:sldMkLst>
        <pc:spChg chg="add mod">
          <ac:chgData name="Jeffrey Gabler" userId="7c01a0c9630b0cee" providerId="LiveId" clId="{B85EF466-81ED-4075-859A-E32185328BF8}" dt="2025-09-11T21:06:26.627" v="1747" actId="1076"/>
          <ac:spMkLst>
            <pc:docMk/>
            <pc:sldMk cId="0" sldId="609"/>
            <ac:spMk id="2" creationId="{4643156B-32DA-137C-AB68-CFCA99C0DF16}"/>
          </ac:spMkLst>
        </pc:spChg>
        <pc:spChg chg="del">
          <ac:chgData name="Jeffrey Gabler" userId="7c01a0c9630b0cee" providerId="LiveId" clId="{B85EF466-81ED-4075-859A-E32185328BF8}" dt="2025-09-11T21:06:06.969" v="1740" actId="478"/>
          <ac:spMkLst>
            <pc:docMk/>
            <pc:sldMk cId="0" sldId="609"/>
            <ac:spMk id="769027" creationId="{00000000-0000-0000-0000-000000000000}"/>
          </ac:spMkLst>
        </pc:spChg>
      </pc:sldChg>
      <pc:sldChg chg="addSp delSp modSp mod modTransition">
        <pc:chgData name="Jeffrey Gabler" userId="7c01a0c9630b0cee" providerId="LiveId" clId="{B85EF466-81ED-4075-859A-E32185328BF8}" dt="2025-09-11T22:14:36.419" v="2484" actId="1076"/>
        <pc:sldMkLst>
          <pc:docMk/>
          <pc:sldMk cId="0" sldId="610"/>
        </pc:sldMkLst>
        <pc:spChg chg="add mod">
          <ac:chgData name="Jeffrey Gabler" userId="7c01a0c9630b0cee" providerId="LiveId" clId="{B85EF466-81ED-4075-859A-E32185328BF8}" dt="2025-09-11T22:14:36.419" v="2484" actId="1076"/>
          <ac:spMkLst>
            <pc:docMk/>
            <pc:sldMk cId="0" sldId="610"/>
            <ac:spMk id="2" creationId="{78E69D07-B206-154F-10EF-8B2228FC8A71}"/>
          </ac:spMkLst>
        </pc:spChg>
        <pc:spChg chg="del">
          <ac:chgData name="Jeffrey Gabler" userId="7c01a0c9630b0cee" providerId="LiveId" clId="{B85EF466-81ED-4075-859A-E32185328BF8}" dt="2025-09-11T22:14:01.304" v="2472" actId="478"/>
          <ac:spMkLst>
            <pc:docMk/>
            <pc:sldMk cId="0" sldId="610"/>
            <ac:spMk id="770051" creationId="{00000000-0000-0000-0000-000000000000}"/>
          </ac:spMkLst>
        </pc:spChg>
        <pc:picChg chg="mod">
          <ac:chgData name="Jeffrey Gabler" userId="7c01a0c9630b0cee" providerId="LiveId" clId="{B85EF466-81ED-4075-859A-E32185328BF8}" dt="2025-09-11T22:14:32.157" v="2483" actId="1076"/>
          <ac:picMkLst>
            <pc:docMk/>
            <pc:sldMk cId="0" sldId="610"/>
            <ac:picMk id="176130" creationId="{00000000-0000-0000-0000-000000000000}"/>
          </ac:picMkLst>
        </pc:picChg>
      </pc:sldChg>
      <pc:sldChg chg="addSp delSp modSp mod modTransition">
        <pc:chgData name="Jeffrey Gabler" userId="7c01a0c9630b0cee" providerId="LiveId" clId="{B85EF466-81ED-4075-859A-E32185328BF8}" dt="2025-09-11T17:25:55.282" v="1361" actId="1076"/>
        <pc:sldMkLst>
          <pc:docMk/>
          <pc:sldMk cId="0" sldId="612"/>
        </pc:sldMkLst>
        <pc:spChg chg="add mod">
          <ac:chgData name="Jeffrey Gabler" userId="7c01a0c9630b0cee" providerId="LiveId" clId="{B85EF466-81ED-4075-859A-E32185328BF8}" dt="2025-09-11T17:25:55.282" v="1361" actId="1076"/>
          <ac:spMkLst>
            <pc:docMk/>
            <pc:sldMk cId="0" sldId="612"/>
            <ac:spMk id="2" creationId="{5B44E22D-81F2-3A23-6A21-DFB7E4F20B79}"/>
          </ac:spMkLst>
        </pc:spChg>
        <pc:spChg chg="del">
          <ac:chgData name="Jeffrey Gabler" userId="7c01a0c9630b0cee" providerId="LiveId" clId="{B85EF466-81ED-4075-859A-E32185328BF8}" dt="2025-09-11T17:25:29.705" v="1352" actId="478"/>
          <ac:spMkLst>
            <pc:docMk/>
            <pc:sldMk cId="0" sldId="612"/>
            <ac:spMk id="776195" creationId="{00000000-0000-0000-0000-000000000000}"/>
          </ac:spMkLst>
        </pc:spChg>
      </pc:sldChg>
      <pc:sldChg chg="addSp delSp modSp mod modTransition">
        <pc:chgData name="Jeffrey Gabler" userId="7c01a0c9630b0cee" providerId="LiveId" clId="{B85EF466-81ED-4075-859A-E32185328BF8}" dt="2025-09-11T17:22:26.913" v="1300" actId="1076"/>
        <pc:sldMkLst>
          <pc:docMk/>
          <pc:sldMk cId="0" sldId="613"/>
        </pc:sldMkLst>
        <pc:spChg chg="add mod">
          <ac:chgData name="Jeffrey Gabler" userId="7c01a0c9630b0cee" providerId="LiveId" clId="{B85EF466-81ED-4075-859A-E32185328BF8}" dt="2025-09-11T17:22:26.913" v="1300" actId="1076"/>
          <ac:spMkLst>
            <pc:docMk/>
            <pc:sldMk cId="0" sldId="613"/>
            <ac:spMk id="2" creationId="{E49F688E-9560-7EC7-9790-F9789FBACA60}"/>
          </ac:spMkLst>
        </pc:spChg>
        <pc:spChg chg="del">
          <ac:chgData name="Jeffrey Gabler" userId="7c01a0c9630b0cee" providerId="LiveId" clId="{B85EF466-81ED-4075-859A-E32185328BF8}" dt="2025-09-11T17:22:08.811" v="1293" actId="478"/>
          <ac:spMkLst>
            <pc:docMk/>
            <pc:sldMk cId="0" sldId="613"/>
            <ac:spMk id="778243" creationId="{00000000-0000-0000-0000-000000000000}"/>
          </ac:spMkLst>
        </pc:spChg>
      </pc:sldChg>
      <pc:sldChg chg="addSp delSp modSp mod modTransition">
        <pc:chgData name="Jeffrey Gabler" userId="7c01a0c9630b0cee" providerId="LiveId" clId="{B85EF466-81ED-4075-859A-E32185328BF8}" dt="2025-09-11T17:23:23.287" v="1315" actId="207"/>
        <pc:sldMkLst>
          <pc:docMk/>
          <pc:sldMk cId="0" sldId="614"/>
        </pc:sldMkLst>
        <pc:spChg chg="add mod">
          <ac:chgData name="Jeffrey Gabler" userId="7c01a0c9630b0cee" providerId="LiveId" clId="{B85EF466-81ED-4075-859A-E32185328BF8}" dt="2025-09-11T17:23:23.287" v="1315" actId="207"/>
          <ac:spMkLst>
            <pc:docMk/>
            <pc:sldMk cId="0" sldId="614"/>
            <ac:spMk id="2" creationId="{3B840FD7-B1B5-1256-6623-38E4D37A59A5}"/>
          </ac:spMkLst>
        </pc:spChg>
        <pc:spChg chg="del">
          <ac:chgData name="Jeffrey Gabler" userId="7c01a0c9630b0cee" providerId="LiveId" clId="{B85EF466-81ED-4075-859A-E32185328BF8}" dt="2025-09-11T17:23:02.330" v="1306" actId="478"/>
          <ac:spMkLst>
            <pc:docMk/>
            <pc:sldMk cId="0" sldId="614"/>
            <ac:spMk id="779267" creationId="{00000000-0000-0000-0000-000000000000}"/>
          </ac:spMkLst>
        </pc:spChg>
      </pc:sldChg>
      <pc:sldChg chg="addSp delSp modSp mod modTransition">
        <pc:chgData name="Jeffrey Gabler" userId="7c01a0c9630b0cee" providerId="LiveId" clId="{B85EF466-81ED-4075-859A-E32185328BF8}" dt="2025-09-11T22:16:31.841" v="2497" actId="1076"/>
        <pc:sldMkLst>
          <pc:docMk/>
          <pc:sldMk cId="0" sldId="619"/>
        </pc:sldMkLst>
        <pc:spChg chg="add mod">
          <ac:chgData name="Jeffrey Gabler" userId="7c01a0c9630b0cee" providerId="LiveId" clId="{B85EF466-81ED-4075-859A-E32185328BF8}" dt="2025-09-11T22:16:31.841" v="2497" actId="1076"/>
          <ac:spMkLst>
            <pc:docMk/>
            <pc:sldMk cId="0" sldId="619"/>
            <ac:spMk id="2" creationId="{94B0D09D-6078-00A3-7B93-7170CE6A4F32}"/>
          </ac:spMkLst>
        </pc:spChg>
        <pc:spChg chg="del">
          <ac:chgData name="Jeffrey Gabler" userId="7c01a0c9630b0cee" providerId="LiveId" clId="{B85EF466-81ED-4075-859A-E32185328BF8}" dt="2025-09-11T21:25:25.137" v="1899" actId="478"/>
          <ac:spMkLst>
            <pc:docMk/>
            <pc:sldMk cId="0" sldId="619"/>
            <ac:spMk id="784387" creationId="{00000000-0000-0000-0000-000000000000}"/>
          </ac:spMkLst>
        </pc:spChg>
      </pc:sldChg>
      <pc:sldChg chg="addSp delSp modSp mod modTransition setBg">
        <pc:chgData name="Jeffrey Gabler" userId="7c01a0c9630b0cee" providerId="LiveId" clId="{B85EF466-81ED-4075-859A-E32185328BF8}" dt="2025-09-11T22:10:52.961" v="2468" actId="1076"/>
        <pc:sldMkLst>
          <pc:docMk/>
          <pc:sldMk cId="0" sldId="620"/>
        </pc:sldMkLst>
        <pc:spChg chg="add mod">
          <ac:chgData name="Jeffrey Gabler" userId="7c01a0c9630b0cee" providerId="LiveId" clId="{B85EF466-81ED-4075-859A-E32185328BF8}" dt="2025-09-11T22:10:52.961" v="2468" actId="1076"/>
          <ac:spMkLst>
            <pc:docMk/>
            <pc:sldMk cId="0" sldId="620"/>
            <ac:spMk id="2" creationId="{EE517FAD-99CB-56E0-CAF5-25DA79B49608}"/>
          </ac:spMkLst>
        </pc:spChg>
        <pc:spChg chg="add mod">
          <ac:chgData name="Jeffrey Gabler" userId="7c01a0c9630b0cee" providerId="LiveId" clId="{B85EF466-81ED-4075-859A-E32185328BF8}" dt="2025-09-11T22:10:50.430" v="2467" actId="1076"/>
          <ac:spMkLst>
            <pc:docMk/>
            <pc:sldMk cId="0" sldId="620"/>
            <ac:spMk id="3" creationId="{D1F3E4B2-1865-20B3-6245-3CBAC5E1FDDC}"/>
          </ac:spMkLst>
        </pc:spChg>
        <pc:spChg chg="del">
          <ac:chgData name="Jeffrey Gabler" userId="7c01a0c9630b0cee" providerId="LiveId" clId="{B85EF466-81ED-4075-859A-E32185328BF8}" dt="2025-09-11T21:00:41.316" v="1668" actId="478"/>
          <ac:spMkLst>
            <pc:docMk/>
            <pc:sldMk cId="0" sldId="620"/>
            <ac:spMk id="785411" creationId="{00000000-0000-0000-0000-000000000000}"/>
          </ac:spMkLst>
        </pc:spChg>
        <pc:spChg chg="del mod">
          <ac:chgData name="Jeffrey Gabler" userId="7c01a0c9630b0cee" providerId="LiveId" clId="{B85EF466-81ED-4075-859A-E32185328BF8}" dt="2025-09-11T21:01:11.905" v="1678" actId="478"/>
          <ac:spMkLst>
            <pc:docMk/>
            <pc:sldMk cId="0" sldId="620"/>
            <ac:spMk id="785412" creationId="{00000000-0000-0000-0000-000000000000}"/>
          </ac:spMkLst>
        </pc:spChg>
        <pc:picChg chg="del">
          <ac:chgData name="Jeffrey Gabler" userId="7c01a0c9630b0cee" providerId="LiveId" clId="{B85EF466-81ED-4075-859A-E32185328BF8}" dt="2025-09-11T21:01:41.020" v="1686" actId="478"/>
          <ac:picMkLst>
            <pc:docMk/>
            <pc:sldMk cId="0" sldId="620"/>
            <ac:picMk id="163842" creationId="{00000000-0000-0000-0000-000000000000}"/>
          </ac:picMkLst>
        </pc:picChg>
      </pc:sldChg>
      <pc:sldChg chg="addSp delSp modSp mod modTransition">
        <pc:chgData name="Jeffrey Gabler" userId="7c01a0c9630b0cee" providerId="LiveId" clId="{B85EF466-81ED-4075-859A-E32185328BF8}" dt="2025-09-11T17:07:08.163" v="954" actId="1076"/>
        <pc:sldMkLst>
          <pc:docMk/>
          <pc:sldMk cId="0" sldId="621"/>
        </pc:sldMkLst>
        <pc:spChg chg="add mod">
          <ac:chgData name="Jeffrey Gabler" userId="7c01a0c9630b0cee" providerId="LiveId" clId="{B85EF466-81ED-4075-859A-E32185328BF8}" dt="2025-09-11T17:07:08.163" v="954" actId="1076"/>
          <ac:spMkLst>
            <pc:docMk/>
            <pc:sldMk cId="0" sldId="621"/>
            <ac:spMk id="2" creationId="{1DF84EF0-BF6E-82E3-8A25-8D1553A60A0D}"/>
          </ac:spMkLst>
        </pc:spChg>
        <pc:spChg chg="del">
          <ac:chgData name="Jeffrey Gabler" userId="7c01a0c9630b0cee" providerId="LiveId" clId="{B85EF466-81ED-4075-859A-E32185328BF8}" dt="2025-09-11T17:06:50.863" v="947" actId="478"/>
          <ac:spMkLst>
            <pc:docMk/>
            <pc:sldMk cId="0" sldId="621"/>
            <ac:spMk id="786435" creationId="{00000000-0000-0000-0000-000000000000}"/>
          </ac:spMkLst>
        </pc:spChg>
      </pc:sldChg>
      <pc:sldChg chg="addSp delSp modSp mod modTransition">
        <pc:chgData name="Jeffrey Gabler" userId="7c01a0c9630b0cee" providerId="LiveId" clId="{B85EF466-81ED-4075-859A-E32185328BF8}" dt="2025-09-11T16:11:42.094" v="203" actId="14100"/>
        <pc:sldMkLst>
          <pc:docMk/>
          <pc:sldMk cId="0" sldId="622"/>
        </pc:sldMkLst>
        <pc:spChg chg="add mod">
          <ac:chgData name="Jeffrey Gabler" userId="7c01a0c9630b0cee" providerId="LiveId" clId="{B85EF466-81ED-4075-859A-E32185328BF8}" dt="2025-09-11T16:11:27.599" v="200" actId="1076"/>
          <ac:spMkLst>
            <pc:docMk/>
            <pc:sldMk cId="0" sldId="622"/>
            <ac:spMk id="2" creationId="{22FF8CFF-D2FA-9973-A7CD-A806BCBAD109}"/>
          </ac:spMkLst>
        </pc:spChg>
        <pc:spChg chg="del mod">
          <ac:chgData name="Jeffrey Gabler" userId="7c01a0c9630b0cee" providerId="LiveId" clId="{B85EF466-81ED-4075-859A-E32185328BF8}" dt="2025-09-11T16:11:02.118" v="191" actId="478"/>
          <ac:spMkLst>
            <pc:docMk/>
            <pc:sldMk cId="0" sldId="622"/>
            <ac:spMk id="787459" creationId="{00000000-0000-0000-0000-000000000000}"/>
          </ac:spMkLst>
        </pc:spChg>
        <pc:picChg chg="mod">
          <ac:chgData name="Jeffrey Gabler" userId="7c01a0c9630b0cee" providerId="LiveId" clId="{B85EF466-81ED-4075-859A-E32185328BF8}" dt="2025-09-11T16:11:42.094" v="203" actId="14100"/>
          <ac:picMkLst>
            <pc:docMk/>
            <pc:sldMk cId="0" sldId="622"/>
            <ac:picMk id="34818" creationId="{00000000-0000-0000-0000-000000000000}"/>
          </ac:picMkLst>
        </pc:picChg>
      </pc:sldChg>
      <pc:sldChg chg="addSp delSp modSp mod modTransition">
        <pc:chgData name="Jeffrey Gabler" userId="7c01a0c9630b0cee" providerId="LiveId" clId="{B85EF466-81ED-4075-859A-E32185328BF8}" dt="2025-09-11T16:36:58.675" v="643" actId="1076"/>
        <pc:sldMkLst>
          <pc:docMk/>
          <pc:sldMk cId="0" sldId="623"/>
        </pc:sldMkLst>
        <pc:spChg chg="add mod">
          <ac:chgData name="Jeffrey Gabler" userId="7c01a0c9630b0cee" providerId="LiveId" clId="{B85EF466-81ED-4075-859A-E32185328BF8}" dt="2025-09-11T16:36:58.675" v="643" actId="1076"/>
          <ac:spMkLst>
            <pc:docMk/>
            <pc:sldMk cId="0" sldId="623"/>
            <ac:spMk id="2" creationId="{4314A444-EBAF-6F86-3A5E-459FFA5F84D2}"/>
          </ac:spMkLst>
        </pc:spChg>
        <pc:spChg chg="del mod">
          <ac:chgData name="Jeffrey Gabler" userId="7c01a0c9630b0cee" providerId="LiveId" clId="{B85EF466-81ED-4075-859A-E32185328BF8}" dt="2025-09-11T16:36:35.498" v="634" actId="478"/>
          <ac:spMkLst>
            <pc:docMk/>
            <pc:sldMk cId="0" sldId="623"/>
            <ac:spMk id="789507" creationId="{00000000-0000-0000-0000-000000000000}"/>
          </ac:spMkLst>
        </pc:spChg>
      </pc:sldChg>
      <pc:sldChg chg="addSp delSp modSp mod modTransition">
        <pc:chgData name="Jeffrey Gabler" userId="7c01a0c9630b0cee" providerId="LiveId" clId="{B85EF466-81ED-4075-859A-E32185328BF8}" dt="2025-09-11T17:04:34.019" v="818" actId="1076"/>
        <pc:sldMkLst>
          <pc:docMk/>
          <pc:sldMk cId="0" sldId="624"/>
        </pc:sldMkLst>
        <pc:spChg chg="add mod">
          <ac:chgData name="Jeffrey Gabler" userId="7c01a0c9630b0cee" providerId="LiveId" clId="{B85EF466-81ED-4075-859A-E32185328BF8}" dt="2025-09-11T17:04:34.019" v="818" actId="1076"/>
          <ac:spMkLst>
            <pc:docMk/>
            <pc:sldMk cId="0" sldId="624"/>
            <ac:spMk id="2" creationId="{025AA54D-4A14-222E-2455-C30D38F08BFE}"/>
          </ac:spMkLst>
        </pc:spChg>
        <pc:spChg chg="del">
          <ac:chgData name="Jeffrey Gabler" userId="7c01a0c9630b0cee" providerId="LiveId" clId="{B85EF466-81ED-4075-859A-E32185328BF8}" dt="2025-09-11T17:04:05.312" v="809" actId="478"/>
          <ac:spMkLst>
            <pc:docMk/>
            <pc:sldMk cId="0" sldId="624"/>
            <ac:spMk id="790531" creationId="{00000000-0000-0000-0000-000000000000}"/>
          </ac:spMkLst>
        </pc:spChg>
        <pc:picChg chg="mod">
          <ac:chgData name="Jeffrey Gabler" userId="7c01a0c9630b0cee" providerId="LiveId" clId="{B85EF466-81ED-4075-859A-E32185328BF8}" dt="2025-09-11T17:04:29.211" v="817" actId="1076"/>
          <ac:picMkLst>
            <pc:docMk/>
            <pc:sldMk cId="0" sldId="624"/>
            <ac:picMk id="84994" creationId="{00000000-0000-0000-0000-000000000000}"/>
          </ac:picMkLst>
        </pc:picChg>
      </pc:sldChg>
      <pc:sldChg chg="addSp delSp modSp mod modTransition">
        <pc:chgData name="Jeffrey Gabler" userId="7c01a0c9630b0cee" providerId="LiveId" clId="{B85EF466-81ED-4075-859A-E32185328BF8}" dt="2025-09-11T17:21:59.133" v="1292" actId="1076"/>
        <pc:sldMkLst>
          <pc:docMk/>
          <pc:sldMk cId="0" sldId="625"/>
        </pc:sldMkLst>
        <pc:spChg chg="add mod">
          <ac:chgData name="Jeffrey Gabler" userId="7c01a0c9630b0cee" providerId="LiveId" clId="{B85EF466-81ED-4075-859A-E32185328BF8}" dt="2025-09-11T17:21:59.133" v="1292" actId="1076"/>
          <ac:spMkLst>
            <pc:docMk/>
            <pc:sldMk cId="0" sldId="625"/>
            <ac:spMk id="2" creationId="{257419B5-B429-69DF-E9FD-E2D2FFAD2A48}"/>
          </ac:spMkLst>
        </pc:spChg>
        <pc:spChg chg="del">
          <ac:chgData name="Jeffrey Gabler" userId="7c01a0c9630b0cee" providerId="LiveId" clId="{B85EF466-81ED-4075-859A-E32185328BF8}" dt="2025-09-11T17:21:40.172" v="1284" actId="478"/>
          <ac:spMkLst>
            <pc:docMk/>
            <pc:sldMk cId="0" sldId="625"/>
            <ac:spMk id="791555" creationId="{00000000-0000-0000-0000-000000000000}"/>
          </ac:spMkLst>
        </pc:spChg>
      </pc:sldChg>
      <pc:sldChg chg="addSp delSp modSp mod modTransition">
        <pc:chgData name="Jeffrey Gabler" userId="7c01a0c9630b0cee" providerId="LiveId" clId="{B85EF466-81ED-4075-859A-E32185328BF8}" dt="2025-09-11T17:19:41.719" v="1156" actId="1076"/>
        <pc:sldMkLst>
          <pc:docMk/>
          <pc:sldMk cId="0" sldId="626"/>
        </pc:sldMkLst>
        <pc:spChg chg="add mod">
          <ac:chgData name="Jeffrey Gabler" userId="7c01a0c9630b0cee" providerId="LiveId" clId="{B85EF466-81ED-4075-859A-E32185328BF8}" dt="2025-09-11T17:19:41.719" v="1156" actId="1076"/>
          <ac:spMkLst>
            <pc:docMk/>
            <pc:sldMk cId="0" sldId="626"/>
            <ac:spMk id="2" creationId="{F58F519F-3F57-7DEE-CC18-9234BDD228B3}"/>
          </ac:spMkLst>
        </pc:spChg>
        <pc:spChg chg="del">
          <ac:chgData name="Jeffrey Gabler" userId="7c01a0c9630b0cee" providerId="LiveId" clId="{B85EF466-81ED-4075-859A-E32185328BF8}" dt="2025-09-11T17:19:21.459" v="1148" actId="478"/>
          <ac:spMkLst>
            <pc:docMk/>
            <pc:sldMk cId="0" sldId="626"/>
            <ac:spMk id="792579" creationId="{00000000-0000-0000-0000-000000000000}"/>
          </ac:spMkLst>
        </pc:spChg>
      </pc:sldChg>
      <pc:sldChg chg="addSp delSp modSp mod modTransition">
        <pc:chgData name="Jeffrey Gabler" userId="7c01a0c9630b0cee" providerId="LiveId" clId="{B85EF466-81ED-4075-859A-E32185328BF8}" dt="2025-09-11T17:25:16.813" v="1351" actId="1076"/>
        <pc:sldMkLst>
          <pc:docMk/>
          <pc:sldMk cId="0" sldId="627"/>
        </pc:sldMkLst>
        <pc:spChg chg="add mod">
          <ac:chgData name="Jeffrey Gabler" userId="7c01a0c9630b0cee" providerId="LiveId" clId="{B85EF466-81ED-4075-859A-E32185328BF8}" dt="2025-09-11T17:25:16.813" v="1351" actId="1076"/>
          <ac:spMkLst>
            <pc:docMk/>
            <pc:sldMk cId="0" sldId="627"/>
            <ac:spMk id="2" creationId="{F8B2243C-A6B3-3F88-7A22-939D02F23DC5}"/>
          </ac:spMkLst>
        </pc:spChg>
        <pc:spChg chg="del">
          <ac:chgData name="Jeffrey Gabler" userId="7c01a0c9630b0cee" providerId="LiveId" clId="{B85EF466-81ED-4075-859A-E32185328BF8}" dt="2025-09-11T17:25:00.262" v="1343" actId="478"/>
          <ac:spMkLst>
            <pc:docMk/>
            <pc:sldMk cId="0" sldId="627"/>
            <ac:spMk id="793603" creationId="{00000000-0000-0000-0000-000000000000}"/>
          </ac:spMkLst>
        </pc:spChg>
      </pc:sldChg>
      <pc:sldChg chg="addSp delSp modSp mod modTransition">
        <pc:chgData name="Jeffrey Gabler" userId="7c01a0c9630b0cee" providerId="LiveId" clId="{B85EF466-81ED-4075-859A-E32185328BF8}" dt="2025-09-11T17:48:18.136" v="1394" actId="1076"/>
        <pc:sldMkLst>
          <pc:docMk/>
          <pc:sldMk cId="0" sldId="628"/>
        </pc:sldMkLst>
        <pc:spChg chg="add mod">
          <ac:chgData name="Jeffrey Gabler" userId="7c01a0c9630b0cee" providerId="LiveId" clId="{B85EF466-81ED-4075-859A-E32185328BF8}" dt="2025-09-11T17:48:18.136" v="1394" actId="1076"/>
          <ac:spMkLst>
            <pc:docMk/>
            <pc:sldMk cId="0" sldId="628"/>
            <ac:spMk id="2" creationId="{ECDAE460-6B51-2A3F-28F2-D1C45643BF57}"/>
          </ac:spMkLst>
        </pc:spChg>
        <pc:spChg chg="del">
          <ac:chgData name="Jeffrey Gabler" userId="7c01a0c9630b0cee" providerId="LiveId" clId="{B85EF466-81ED-4075-859A-E32185328BF8}" dt="2025-09-11T17:48:00.070" v="1386" actId="478"/>
          <ac:spMkLst>
            <pc:docMk/>
            <pc:sldMk cId="0" sldId="628"/>
            <ac:spMk id="794627" creationId="{00000000-0000-0000-0000-000000000000}"/>
          </ac:spMkLst>
        </pc:spChg>
      </pc:sldChg>
      <pc:sldChg chg="addSp delSp modSp mod modTransition">
        <pc:chgData name="Jeffrey Gabler" userId="7c01a0c9630b0cee" providerId="LiveId" clId="{B85EF466-81ED-4075-859A-E32185328BF8}" dt="2025-09-11T21:03:22.952" v="1705" actId="1076"/>
        <pc:sldMkLst>
          <pc:docMk/>
          <pc:sldMk cId="0" sldId="629"/>
        </pc:sldMkLst>
        <pc:spChg chg="add mod">
          <ac:chgData name="Jeffrey Gabler" userId="7c01a0c9630b0cee" providerId="LiveId" clId="{B85EF466-81ED-4075-859A-E32185328BF8}" dt="2025-09-11T21:03:22.952" v="1705" actId="1076"/>
          <ac:spMkLst>
            <pc:docMk/>
            <pc:sldMk cId="0" sldId="629"/>
            <ac:spMk id="2" creationId="{DC2DB80F-2BCE-E528-4E1F-605415B9BD93}"/>
          </ac:spMkLst>
        </pc:spChg>
        <pc:spChg chg="del">
          <ac:chgData name="Jeffrey Gabler" userId="7c01a0c9630b0cee" providerId="LiveId" clId="{B85EF466-81ED-4075-859A-E32185328BF8}" dt="2025-09-11T21:02:58.717" v="1697" actId="478"/>
          <ac:spMkLst>
            <pc:docMk/>
            <pc:sldMk cId="0" sldId="629"/>
            <ac:spMk id="795651" creationId="{00000000-0000-0000-0000-000000000000}"/>
          </ac:spMkLst>
        </pc:spChg>
        <pc:picChg chg="mod">
          <ac:chgData name="Jeffrey Gabler" userId="7c01a0c9630b0cee" providerId="LiveId" clId="{B85EF466-81ED-4075-859A-E32185328BF8}" dt="2025-09-11T21:03:18.168" v="1704" actId="1076"/>
          <ac:picMkLst>
            <pc:docMk/>
            <pc:sldMk cId="0" sldId="629"/>
            <ac:picMk id="165890" creationId="{00000000-0000-0000-0000-000000000000}"/>
          </ac:picMkLst>
        </pc:picChg>
      </pc:sldChg>
      <pc:sldChg chg="addSp delSp modSp mod modTransition">
        <pc:chgData name="Jeffrey Gabler" userId="7c01a0c9630b0cee" providerId="LiveId" clId="{B85EF466-81ED-4075-859A-E32185328BF8}" dt="2025-09-11T21:05:54.768" v="1739" actId="1076"/>
        <pc:sldMkLst>
          <pc:docMk/>
          <pc:sldMk cId="0" sldId="630"/>
        </pc:sldMkLst>
        <pc:spChg chg="add mod">
          <ac:chgData name="Jeffrey Gabler" userId="7c01a0c9630b0cee" providerId="LiveId" clId="{B85EF466-81ED-4075-859A-E32185328BF8}" dt="2025-09-11T21:05:54.768" v="1739" actId="1076"/>
          <ac:spMkLst>
            <pc:docMk/>
            <pc:sldMk cId="0" sldId="630"/>
            <ac:spMk id="2" creationId="{6C8F8BA8-332F-D8C4-06B7-B0F50D77F21D}"/>
          </ac:spMkLst>
        </pc:spChg>
        <pc:spChg chg="del">
          <ac:chgData name="Jeffrey Gabler" userId="7c01a0c9630b0cee" providerId="LiveId" clId="{B85EF466-81ED-4075-859A-E32185328BF8}" dt="2025-09-11T21:05:38.180" v="1732" actId="478"/>
          <ac:spMkLst>
            <pc:docMk/>
            <pc:sldMk cId="0" sldId="630"/>
            <ac:spMk id="796675" creationId="{00000000-0000-0000-0000-000000000000}"/>
          </ac:spMkLst>
        </pc:spChg>
      </pc:sldChg>
      <pc:sldChg chg="addSp delSp modSp mod modTransition">
        <pc:chgData name="Jeffrey Gabler" userId="7c01a0c9630b0cee" providerId="LiveId" clId="{B85EF466-81ED-4075-859A-E32185328BF8}" dt="2025-09-11T21:28:52.337" v="1938" actId="207"/>
        <pc:sldMkLst>
          <pc:docMk/>
          <pc:sldMk cId="0" sldId="631"/>
        </pc:sldMkLst>
        <pc:spChg chg="add mod">
          <ac:chgData name="Jeffrey Gabler" userId="7c01a0c9630b0cee" providerId="LiveId" clId="{B85EF466-81ED-4075-859A-E32185328BF8}" dt="2025-09-11T21:28:52.337" v="1938" actId="207"/>
          <ac:spMkLst>
            <pc:docMk/>
            <pc:sldMk cId="0" sldId="631"/>
            <ac:spMk id="2" creationId="{3C23DB8B-29BD-78FF-255F-0BEACF500F9B}"/>
          </ac:spMkLst>
        </pc:spChg>
        <pc:spChg chg="del">
          <ac:chgData name="Jeffrey Gabler" userId="7c01a0c9630b0cee" providerId="LiveId" clId="{B85EF466-81ED-4075-859A-E32185328BF8}" dt="2025-09-11T21:28:32.595" v="1929" actId="478"/>
          <ac:spMkLst>
            <pc:docMk/>
            <pc:sldMk cId="0" sldId="631"/>
            <ac:spMk id="797699" creationId="{00000000-0000-0000-0000-000000000000}"/>
          </ac:spMkLst>
        </pc:spChg>
      </pc:sldChg>
      <pc:sldChg chg="modTransition">
        <pc:chgData name="Jeffrey Gabler" userId="7c01a0c9630b0cee" providerId="LiveId" clId="{B85EF466-81ED-4075-859A-E32185328BF8}" dt="2025-09-11T16:01:58.946" v="95"/>
        <pc:sldMkLst>
          <pc:docMk/>
          <pc:sldMk cId="0" sldId="634"/>
        </pc:sldMkLst>
      </pc:sldChg>
      <pc:sldChg chg="addSp delSp modSp mod modTransition">
        <pc:chgData name="Jeffrey Gabler" userId="7c01a0c9630b0cee" providerId="LiveId" clId="{B85EF466-81ED-4075-859A-E32185328BF8}" dt="2025-09-11T17:24:24.048" v="1333" actId="1076"/>
        <pc:sldMkLst>
          <pc:docMk/>
          <pc:sldMk cId="0" sldId="635"/>
        </pc:sldMkLst>
        <pc:spChg chg="add mod">
          <ac:chgData name="Jeffrey Gabler" userId="7c01a0c9630b0cee" providerId="LiveId" clId="{B85EF466-81ED-4075-859A-E32185328BF8}" dt="2025-09-11T17:24:24.048" v="1333" actId="1076"/>
          <ac:spMkLst>
            <pc:docMk/>
            <pc:sldMk cId="0" sldId="635"/>
            <ac:spMk id="2" creationId="{AAD6C91B-AC44-5D71-EB6A-DF22C2654E80}"/>
          </ac:spMkLst>
        </pc:spChg>
        <pc:spChg chg="del">
          <ac:chgData name="Jeffrey Gabler" userId="7c01a0c9630b0cee" providerId="LiveId" clId="{B85EF466-81ED-4075-859A-E32185328BF8}" dt="2025-09-11T17:24:06.282" v="1326" actId="478"/>
          <ac:spMkLst>
            <pc:docMk/>
            <pc:sldMk cId="0" sldId="635"/>
            <ac:spMk id="802819" creationId="{00000000-0000-0000-0000-000000000000}"/>
          </ac:spMkLst>
        </pc:spChg>
      </pc:sldChg>
      <pc:sldChg chg="addSp delSp modSp mod modTransition">
        <pc:chgData name="Jeffrey Gabler" userId="7c01a0c9630b0cee" providerId="LiveId" clId="{B85EF466-81ED-4075-859A-E32185328BF8}" dt="2025-09-11T17:24:47.107" v="1342" actId="1076"/>
        <pc:sldMkLst>
          <pc:docMk/>
          <pc:sldMk cId="0" sldId="636"/>
        </pc:sldMkLst>
        <pc:spChg chg="add mod">
          <ac:chgData name="Jeffrey Gabler" userId="7c01a0c9630b0cee" providerId="LiveId" clId="{B85EF466-81ED-4075-859A-E32185328BF8}" dt="2025-09-11T17:24:47.107" v="1342" actId="1076"/>
          <ac:spMkLst>
            <pc:docMk/>
            <pc:sldMk cId="0" sldId="636"/>
            <ac:spMk id="2" creationId="{A7BCBCA0-3F91-B47F-83D7-74D363495219}"/>
          </ac:spMkLst>
        </pc:spChg>
        <pc:spChg chg="del">
          <ac:chgData name="Jeffrey Gabler" userId="7c01a0c9630b0cee" providerId="LiveId" clId="{B85EF466-81ED-4075-859A-E32185328BF8}" dt="2025-09-11T17:24:31.843" v="1334" actId="478"/>
          <ac:spMkLst>
            <pc:docMk/>
            <pc:sldMk cId="0" sldId="636"/>
            <ac:spMk id="803843" creationId="{00000000-0000-0000-0000-000000000000}"/>
          </ac:spMkLst>
        </pc:spChg>
      </pc:sldChg>
      <pc:sldChg chg="addSp delSp modSp mod modTransition">
        <pc:chgData name="Jeffrey Gabler" userId="7c01a0c9630b0cee" providerId="LiveId" clId="{B85EF466-81ED-4075-859A-E32185328BF8}" dt="2025-09-11T21:21:05.017" v="1845" actId="1076"/>
        <pc:sldMkLst>
          <pc:docMk/>
          <pc:sldMk cId="0" sldId="637"/>
        </pc:sldMkLst>
        <pc:spChg chg="add mod">
          <ac:chgData name="Jeffrey Gabler" userId="7c01a0c9630b0cee" providerId="LiveId" clId="{B85EF466-81ED-4075-859A-E32185328BF8}" dt="2025-09-11T21:21:05.017" v="1845" actId="1076"/>
          <ac:spMkLst>
            <pc:docMk/>
            <pc:sldMk cId="0" sldId="637"/>
            <ac:spMk id="2" creationId="{8941590E-1E45-EEFC-BE16-34B7F8F07AC0}"/>
          </ac:spMkLst>
        </pc:spChg>
        <pc:spChg chg="del mod">
          <ac:chgData name="Jeffrey Gabler" userId="7c01a0c9630b0cee" providerId="LiveId" clId="{B85EF466-81ED-4075-859A-E32185328BF8}" dt="2025-09-11T21:20:40.521" v="1837" actId="478"/>
          <ac:spMkLst>
            <pc:docMk/>
            <pc:sldMk cId="0" sldId="637"/>
            <ac:spMk id="804867" creationId="{00000000-0000-0000-0000-000000000000}"/>
          </ac:spMkLst>
        </pc:spChg>
      </pc:sldChg>
      <pc:sldChg chg="modTransition">
        <pc:chgData name="Jeffrey Gabler" userId="7c01a0c9630b0cee" providerId="LiveId" clId="{B85EF466-81ED-4075-859A-E32185328BF8}" dt="2025-09-11T16:01:58.946" v="95"/>
        <pc:sldMkLst>
          <pc:docMk/>
          <pc:sldMk cId="0" sldId="638"/>
        </pc:sldMkLst>
      </pc:sldChg>
      <pc:sldChg chg="addSp delSp modSp mod modTransition">
        <pc:chgData name="Jeffrey Gabler" userId="7c01a0c9630b0cee" providerId="LiveId" clId="{B85EF466-81ED-4075-859A-E32185328BF8}" dt="2025-09-11T22:16:55.231" v="2499" actId="692"/>
        <pc:sldMkLst>
          <pc:docMk/>
          <pc:sldMk cId="0" sldId="639"/>
        </pc:sldMkLst>
        <pc:spChg chg="add mod">
          <ac:chgData name="Jeffrey Gabler" userId="7c01a0c9630b0cee" providerId="LiveId" clId="{B85EF466-81ED-4075-859A-E32185328BF8}" dt="2025-09-11T21:29:20.657" v="1946" actId="1076"/>
          <ac:spMkLst>
            <pc:docMk/>
            <pc:sldMk cId="0" sldId="639"/>
            <ac:spMk id="2" creationId="{F3A671B3-0006-60D4-4339-D37BE1A9EC8A}"/>
          </ac:spMkLst>
        </pc:spChg>
        <pc:spChg chg="del">
          <ac:chgData name="Jeffrey Gabler" userId="7c01a0c9630b0cee" providerId="LiveId" clId="{B85EF466-81ED-4075-859A-E32185328BF8}" dt="2025-09-11T21:29:02.039" v="1939" actId="478"/>
          <ac:spMkLst>
            <pc:docMk/>
            <pc:sldMk cId="0" sldId="639"/>
            <ac:spMk id="806915" creationId="{00000000-0000-0000-0000-000000000000}"/>
          </ac:spMkLst>
        </pc:spChg>
        <pc:spChg chg="mod">
          <ac:chgData name="Jeffrey Gabler" userId="7c01a0c9630b0cee" providerId="LiveId" clId="{B85EF466-81ED-4075-859A-E32185328BF8}" dt="2025-09-11T22:16:55.231" v="2499" actId="692"/>
          <ac:spMkLst>
            <pc:docMk/>
            <pc:sldMk cId="0" sldId="639"/>
            <ac:spMk id="806916" creationId="{00000000-0000-0000-0000-000000000000}"/>
          </ac:spMkLst>
        </pc:spChg>
        <pc:spChg chg="mod">
          <ac:chgData name="Jeffrey Gabler" userId="7c01a0c9630b0cee" providerId="LiveId" clId="{B85EF466-81ED-4075-859A-E32185328BF8}" dt="2025-09-11T22:16:50.657" v="2498" actId="692"/>
          <ac:spMkLst>
            <pc:docMk/>
            <pc:sldMk cId="0" sldId="639"/>
            <ac:spMk id="806917" creationId="{00000000-0000-0000-0000-000000000000}"/>
          </ac:spMkLst>
        </pc:spChg>
      </pc:sldChg>
      <pc:sldChg chg="addSp delSp modSp mod modTransition">
        <pc:chgData name="Jeffrey Gabler" userId="7c01a0c9630b0cee" providerId="LiveId" clId="{B85EF466-81ED-4075-859A-E32185328BF8}" dt="2025-09-11T18:04:03.091" v="1642" actId="1076"/>
        <pc:sldMkLst>
          <pc:docMk/>
          <pc:sldMk cId="0" sldId="640"/>
        </pc:sldMkLst>
        <pc:spChg chg="add mod">
          <ac:chgData name="Jeffrey Gabler" userId="7c01a0c9630b0cee" providerId="LiveId" clId="{B85EF466-81ED-4075-859A-E32185328BF8}" dt="2025-09-11T18:04:03.091" v="1642" actId="1076"/>
          <ac:spMkLst>
            <pc:docMk/>
            <pc:sldMk cId="0" sldId="640"/>
            <ac:spMk id="2" creationId="{3A657FCB-1480-3EED-7DDB-2D13F05D85C5}"/>
          </ac:spMkLst>
        </pc:spChg>
        <pc:spChg chg="del">
          <ac:chgData name="Jeffrey Gabler" userId="7c01a0c9630b0cee" providerId="LiveId" clId="{B85EF466-81ED-4075-859A-E32185328BF8}" dt="2025-09-11T18:03:46.173" v="1634" actId="478"/>
          <ac:spMkLst>
            <pc:docMk/>
            <pc:sldMk cId="0" sldId="640"/>
            <ac:spMk id="811011" creationId="{00000000-0000-0000-0000-000000000000}"/>
          </ac:spMkLst>
        </pc:spChg>
      </pc:sldChg>
      <pc:sldChg chg="addSp delSp modSp mod modTransition delAnim">
        <pc:chgData name="Jeffrey Gabler" userId="7c01a0c9630b0cee" providerId="LiveId" clId="{B85EF466-81ED-4075-859A-E32185328BF8}" dt="2025-09-11T21:47:17.608" v="2239" actId="1076"/>
        <pc:sldMkLst>
          <pc:docMk/>
          <pc:sldMk cId="0" sldId="642"/>
        </pc:sldMkLst>
        <pc:spChg chg="add mod">
          <ac:chgData name="Jeffrey Gabler" userId="7c01a0c9630b0cee" providerId="LiveId" clId="{B85EF466-81ED-4075-859A-E32185328BF8}" dt="2025-09-11T21:46:51.630" v="2238" actId="1076"/>
          <ac:spMkLst>
            <pc:docMk/>
            <pc:sldMk cId="0" sldId="642"/>
            <ac:spMk id="2" creationId="{D52681E0-95A9-0661-C43E-1E402B0B524E}"/>
          </ac:spMkLst>
        </pc:spChg>
        <pc:spChg chg="del">
          <ac:chgData name="Jeffrey Gabler" userId="7c01a0c9630b0cee" providerId="LiveId" clId="{B85EF466-81ED-4075-859A-E32185328BF8}" dt="2025-09-11T21:46:22.486" v="2222" actId="478"/>
          <ac:spMkLst>
            <pc:docMk/>
            <pc:sldMk cId="0" sldId="642"/>
            <ac:spMk id="814083" creationId="{00000000-0000-0000-0000-000000000000}"/>
          </ac:spMkLst>
        </pc:spChg>
        <pc:picChg chg="mod">
          <ac:chgData name="Jeffrey Gabler" userId="7c01a0c9630b0cee" providerId="LiveId" clId="{B85EF466-81ED-4075-859A-E32185328BF8}" dt="2025-09-11T21:47:17.608" v="2239" actId="1076"/>
          <ac:picMkLst>
            <pc:docMk/>
            <pc:sldMk cId="0" sldId="642"/>
            <ac:picMk id="223234" creationId="{00000000-0000-0000-0000-000000000000}"/>
          </ac:picMkLst>
        </pc:picChg>
      </pc:sldChg>
      <pc:sldChg chg="addSp delSp modSp mod modTransition">
        <pc:chgData name="Jeffrey Gabler" userId="7c01a0c9630b0cee" providerId="LiveId" clId="{B85EF466-81ED-4075-859A-E32185328BF8}" dt="2025-09-11T21:34:40.209" v="2029" actId="1076"/>
        <pc:sldMkLst>
          <pc:docMk/>
          <pc:sldMk cId="0" sldId="643"/>
        </pc:sldMkLst>
        <pc:spChg chg="add mod">
          <ac:chgData name="Jeffrey Gabler" userId="7c01a0c9630b0cee" providerId="LiveId" clId="{B85EF466-81ED-4075-859A-E32185328BF8}" dt="2025-09-11T21:34:40.209" v="2029" actId="1076"/>
          <ac:spMkLst>
            <pc:docMk/>
            <pc:sldMk cId="0" sldId="643"/>
            <ac:spMk id="2" creationId="{57409D4D-244D-5572-A0D8-415646AEC36B}"/>
          </ac:spMkLst>
        </pc:spChg>
        <pc:spChg chg="del">
          <ac:chgData name="Jeffrey Gabler" userId="7c01a0c9630b0cee" providerId="LiveId" clId="{B85EF466-81ED-4075-859A-E32185328BF8}" dt="2025-09-11T21:34:19.620" v="2021" actId="478"/>
          <ac:spMkLst>
            <pc:docMk/>
            <pc:sldMk cId="0" sldId="643"/>
            <ac:spMk id="815107" creationId="{00000000-0000-0000-0000-000000000000}"/>
          </ac:spMkLst>
        </pc:spChg>
      </pc:sldChg>
      <pc:sldChg chg="addSp delSp modSp mod modTransition delAnim">
        <pc:chgData name="Jeffrey Gabler" userId="7c01a0c9630b0cee" providerId="LiveId" clId="{B85EF466-81ED-4075-859A-E32185328BF8}" dt="2025-09-12T17:10:41.253" v="2508" actId="14100"/>
        <pc:sldMkLst>
          <pc:docMk/>
          <pc:sldMk cId="0" sldId="645"/>
        </pc:sldMkLst>
        <pc:spChg chg="add mod">
          <ac:chgData name="Jeffrey Gabler" userId="7c01a0c9630b0cee" providerId="LiveId" clId="{B85EF466-81ED-4075-859A-E32185328BF8}" dt="2025-09-12T17:10:35.922" v="2506" actId="1076"/>
          <ac:spMkLst>
            <pc:docMk/>
            <pc:sldMk cId="0" sldId="645"/>
            <ac:spMk id="3" creationId="{2BC97638-9635-5BF9-DDC0-9E296F5A442C}"/>
          </ac:spMkLst>
        </pc:spChg>
        <pc:spChg chg="mod">
          <ac:chgData name="Jeffrey Gabler" userId="7c01a0c9630b0cee" providerId="LiveId" clId="{B85EF466-81ED-4075-859A-E32185328BF8}" dt="2025-09-11T15:53:39.440" v="43" actId="6549"/>
          <ac:spMkLst>
            <pc:docMk/>
            <pc:sldMk cId="0" sldId="645"/>
            <ac:spMk id="22539" creationId="{00000000-0000-0000-0000-000000000000}"/>
          </ac:spMkLst>
        </pc:spChg>
        <pc:spChg chg="del mod">
          <ac:chgData name="Jeffrey Gabler" userId="7c01a0c9630b0cee" providerId="LiveId" clId="{B85EF466-81ED-4075-859A-E32185328BF8}" dt="2025-09-11T15:52:42.271" v="33" actId="478"/>
          <ac:spMkLst>
            <pc:docMk/>
            <pc:sldMk cId="0" sldId="645"/>
            <ac:spMk id="828461" creationId="{00000000-0000-0000-0000-000000000000}"/>
          </ac:spMkLst>
        </pc:spChg>
        <pc:spChg chg="mod">
          <ac:chgData name="Jeffrey Gabler" userId="7c01a0c9630b0cee" providerId="LiveId" clId="{B85EF466-81ED-4075-859A-E32185328BF8}" dt="2025-09-12T17:10:41.253" v="2508" actId="14100"/>
          <ac:spMkLst>
            <pc:docMk/>
            <pc:sldMk cId="0" sldId="645"/>
            <ac:spMk id="828462" creationId="{00000000-0000-0000-0000-000000000000}"/>
          </ac:spMkLst>
        </pc:spChg>
        <pc:grpChg chg="del">
          <ac:chgData name="Jeffrey Gabler" userId="7c01a0c9630b0cee" providerId="LiveId" clId="{B85EF466-81ED-4075-859A-E32185328BF8}" dt="2025-09-11T15:53:42.009" v="44" actId="478"/>
          <ac:grpSpMkLst>
            <pc:docMk/>
            <pc:sldMk cId="0" sldId="645"/>
            <ac:grpSpMk id="2" creationId="{00000000-0000-0000-0000-000000000000}"/>
          </ac:grpSpMkLst>
        </pc:grpChg>
      </pc:sldChg>
      <pc:sldChg chg="modSp mod ord modTransition">
        <pc:chgData name="Jeffrey Gabler" userId="7c01a0c9630b0cee" providerId="LiveId" clId="{B85EF466-81ED-4075-859A-E32185328BF8}" dt="2025-09-12T17:10:26.617" v="2505"/>
        <pc:sldMkLst>
          <pc:docMk/>
          <pc:sldMk cId="0" sldId="646"/>
        </pc:sldMkLst>
        <pc:picChg chg="mod">
          <ac:chgData name="Jeffrey Gabler" userId="7c01a0c9630b0cee" providerId="LiveId" clId="{B85EF466-81ED-4075-859A-E32185328BF8}" dt="2025-09-11T21:47:29.770" v="2240" actId="1076"/>
          <ac:picMkLst>
            <pc:docMk/>
            <pc:sldMk cId="0" sldId="646"/>
            <ac:picMk id="18435" creationId="{00000000-0000-0000-0000-000000000000}"/>
          </ac:picMkLst>
        </pc:picChg>
      </pc:sldChg>
      <pc:sldChg chg="addSp delSp modSp mod modTransition">
        <pc:chgData name="Jeffrey Gabler" userId="7c01a0c9630b0cee" providerId="LiveId" clId="{B85EF466-81ED-4075-859A-E32185328BF8}" dt="2025-09-12T17:25:01.997" v="2518" actId="14100"/>
        <pc:sldMkLst>
          <pc:docMk/>
          <pc:sldMk cId="0" sldId="647"/>
        </pc:sldMkLst>
        <pc:spChg chg="add mod">
          <ac:chgData name="Jeffrey Gabler" userId="7c01a0c9630b0cee" providerId="LiveId" clId="{B85EF466-81ED-4075-859A-E32185328BF8}" dt="2025-09-11T21:32:40.392" v="1992" actId="255"/>
          <ac:spMkLst>
            <pc:docMk/>
            <pc:sldMk cId="0" sldId="647"/>
            <ac:spMk id="3" creationId="{58843615-012A-90C1-7B5E-473859C0BF2B}"/>
          </ac:spMkLst>
        </pc:spChg>
        <pc:spChg chg="del">
          <ac:chgData name="Jeffrey Gabler" userId="7c01a0c9630b0cee" providerId="LiveId" clId="{B85EF466-81ED-4075-859A-E32185328BF8}" dt="2025-09-11T21:32:33.997" v="1989" actId="478"/>
          <ac:spMkLst>
            <pc:docMk/>
            <pc:sldMk cId="0" sldId="647"/>
            <ac:spMk id="553986" creationId="{00000000-0000-0000-0000-000000000000}"/>
          </ac:spMkLst>
        </pc:spChg>
        <pc:spChg chg="mod">
          <ac:chgData name="Jeffrey Gabler" userId="7c01a0c9630b0cee" providerId="LiveId" clId="{B85EF466-81ED-4075-859A-E32185328BF8}" dt="2025-09-12T17:25:01.997" v="2518" actId="14100"/>
          <ac:spMkLst>
            <pc:docMk/>
            <pc:sldMk cId="0" sldId="647"/>
            <ac:spMk id="553987" creationId="{00000000-0000-0000-0000-000000000000}"/>
          </ac:spMkLst>
        </pc:spChg>
      </pc:sldChg>
      <pc:sldChg chg="modTransition">
        <pc:chgData name="Jeffrey Gabler" userId="7c01a0c9630b0cee" providerId="LiveId" clId="{B85EF466-81ED-4075-859A-E32185328BF8}" dt="2025-09-11T16:01:58.946" v="95"/>
        <pc:sldMkLst>
          <pc:docMk/>
          <pc:sldMk cId="3520705231" sldId="648"/>
        </pc:sldMkLst>
      </pc:sldChg>
      <pc:sldChg chg="addSp delSp modSp new mod">
        <pc:chgData name="Jeffrey Gabler" userId="7c01a0c9630b0cee" providerId="LiveId" clId="{B85EF466-81ED-4075-859A-E32185328BF8}" dt="2025-09-11T21:13:03.102" v="1793" actId="1076"/>
        <pc:sldMkLst>
          <pc:docMk/>
          <pc:sldMk cId="2332629285" sldId="649"/>
        </pc:sldMkLst>
        <pc:spChg chg="del mod">
          <ac:chgData name="Jeffrey Gabler" userId="7c01a0c9630b0cee" providerId="LiveId" clId="{B85EF466-81ED-4075-859A-E32185328BF8}" dt="2025-09-11T21:11:46.605" v="1781" actId="478"/>
          <ac:spMkLst>
            <pc:docMk/>
            <pc:sldMk cId="2332629285" sldId="649"/>
            <ac:spMk id="2" creationId="{C7C23B1B-A1CD-1DDD-FD16-706AEBA55E1C}"/>
          </ac:spMkLst>
        </pc:spChg>
        <pc:spChg chg="add mod">
          <ac:chgData name="Jeffrey Gabler" userId="7c01a0c9630b0cee" providerId="LiveId" clId="{B85EF466-81ED-4075-859A-E32185328BF8}" dt="2025-09-11T21:13:03.102" v="1793" actId="1076"/>
          <ac:spMkLst>
            <pc:docMk/>
            <pc:sldMk cId="2332629285" sldId="649"/>
            <ac:spMk id="3" creationId="{849B1118-7C83-E1C6-DC1B-8360BBFACBAE}"/>
          </ac:spMkLst>
        </pc:spChg>
        <pc:picChg chg="add del mod">
          <ac:chgData name="Jeffrey Gabler" userId="7c01a0c9630b0cee" providerId="LiveId" clId="{B85EF466-81ED-4075-859A-E32185328BF8}" dt="2025-09-11T21:11:46.605" v="1781" actId="478"/>
          <ac:picMkLst>
            <pc:docMk/>
            <pc:sldMk cId="2332629285" sldId="649"/>
            <ac:picMk id="1026" creationId="{CFBF9BF2-57BE-072D-E240-AF240A90A5F9}"/>
          </ac:picMkLst>
        </pc:picChg>
        <pc:picChg chg="add mod">
          <ac:chgData name="Jeffrey Gabler" userId="7c01a0c9630b0cee" providerId="LiveId" clId="{B85EF466-81ED-4075-859A-E32185328BF8}" dt="2025-09-11T21:12:54.514" v="1791" actId="1076"/>
          <ac:picMkLst>
            <pc:docMk/>
            <pc:sldMk cId="2332629285" sldId="649"/>
            <ac:picMk id="1028" creationId="{18DB01E3-403B-7864-F7CD-79BFF9443FAF}"/>
          </ac:picMkLst>
        </pc:picChg>
      </pc:sldChg>
      <pc:sldMasterChg chg="modTransition modAnim modSldLayout">
        <pc:chgData name="Jeffrey Gabler" userId="7c01a0c9630b0cee" providerId="LiveId" clId="{B85EF466-81ED-4075-859A-E32185328BF8}" dt="2025-09-12T17:14:12.568" v="2509"/>
        <pc:sldMasterMkLst>
          <pc:docMk/>
          <pc:sldMasterMk cId="2409301322" sldId="2147483660"/>
        </pc:sldMasterMkLst>
        <pc:sldLayoutChg chg="modTransition">
          <pc:chgData name="Jeffrey Gabler" userId="7c01a0c9630b0cee" providerId="LiveId" clId="{B85EF466-81ED-4075-859A-E32185328BF8}" dt="2025-09-11T16:01:58.946" v="95"/>
          <pc:sldLayoutMkLst>
            <pc:docMk/>
            <pc:sldMasterMk cId="2409301322" sldId="2147483660"/>
            <pc:sldLayoutMk cId="1964684578" sldId="2147483661"/>
          </pc:sldLayoutMkLst>
        </pc:sldLayoutChg>
        <pc:sldLayoutChg chg="modTransition">
          <pc:chgData name="Jeffrey Gabler" userId="7c01a0c9630b0cee" providerId="LiveId" clId="{B85EF466-81ED-4075-859A-E32185328BF8}" dt="2025-09-11T16:01:58.946" v="95"/>
          <pc:sldLayoutMkLst>
            <pc:docMk/>
            <pc:sldMasterMk cId="2409301322" sldId="2147483660"/>
            <pc:sldLayoutMk cId="541606536" sldId="2147483662"/>
          </pc:sldLayoutMkLst>
        </pc:sldLayoutChg>
        <pc:sldLayoutChg chg="modTransition">
          <pc:chgData name="Jeffrey Gabler" userId="7c01a0c9630b0cee" providerId="LiveId" clId="{B85EF466-81ED-4075-859A-E32185328BF8}" dt="2025-09-11T16:01:58.946" v="95"/>
          <pc:sldLayoutMkLst>
            <pc:docMk/>
            <pc:sldMasterMk cId="2409301322" sldId="2147483660"/>
            <pc:sldLayoutMk cId="4266874117" sldId="2147483663"/>
          </pc:sldLayoutMkLst>
        </pc:sldLayoutChg>
        <pc:sldLayoutChg chg="modTransition">
          <pc:chgData name="Jeffrey Gabler" userId="7c01a0c9630b0cee" providerId="LiveId" clId="{B85EF466-81ED-4075-859A-E32185328BF8}" dt="2025-09-11T16:01:58.946" v="95"/>
          <pc:sldLayoutMkLst>
            <pc:docMk/>
            <pc:sldMasterMk cId="2409301322" sldId="2147483660"/>
            <pc:sldLayoutMk cId="3816395116" sldId="2147483664"/>
          </pc:sldLayoutMkLst>
        </pc:sldLayoutChg>
        <pc:sldLayoutChg chg="modTransition">
          <pc:chgData name="Jeffrey Gabler" userId="7c01a0c9630b0cee" providerId="LiveId" clId="{B85EF466-81ED-4075-859A-E32185328BF8}" dt="2025-09-11T16:01:58.946" v="95"/>
          <pc:sldLayoutMkLst>
            <pc:docMk/>
            <pc:sldMasterMk cId="2409301322" sldId="2147483660"/>
            <pc:sldLayoutMk cId="1477723107" sldId="2147483665"/>
          </pc:sldLayoutMkLst>
        </pc:sldLayoutChg>
        <pc:sldLayoutChg chg="modTransition">
          <pc:chgData name="Jeffrey Gabler" userId="7c01a0c9630b0cee" providerId="LiveId" clId="{B85EF466-81ED-4075-859A-E32185328BF8}" dt="2025-09-11T16:01:58.946" v="95"/>
          <pc:sldLayoutMkLst>
            <pc:docMk/>
            <pc:sldMasterMk cId="2409301322" sldId="2147483660"/>
            <pc:sldLayoutMk cId="3486354190" sldId="2147483666"/>
          </pc:sldLayoutMkLst>
        </pc:sldLayoutChg>
        <pc:sldLayoutChg chg="modTransition">
          <pc:chgData name="Jeffrey Gabler" userId="7c01a0c9630b0cee" providerId="LiveId" clId="{B85EF466-81ED-4075-859A-E32185328BF8}" dt="2025-09-11T16:01:58.946" v="95"/>
          <pc:sldLayoutMkLst>
            <pc:docMk/>
            <pc:sldMasterMk cId="2409301322" sldId="2147483660"/>
            <pc:sldLayoutMk cId="250321032" sldId="2147483667"/>
          </pc:sldLayoutMkLst>
        </pc:sldLayoutChg>
        <pc:sldLayoutChg chg="modTransition">
          <pc:chgData name="Jeffrey Gabler" userId="7c01a0c9630b0cee" providerId="LiveId" clId="{B85EF466-81ED-4075-859A-E32185328BF8}" dt="2025-09-11T16:01:58.946" v="95"/>
          <pc:sldLayoutMkLst>
            <pc:docMk/>
            <pc:sldMasterMk cId="2409301322" sldId="2147483660"/>
            <pc:sldLayoutMk cId="2808616626" sldId="2147483668"/>
          </pc:sldLayoutMkLst>
        </pc:sldLayoutChg>
        <pc:sldLayoutChg chg="modTransition">
          <pc:chgData name="Jeffrey Gabler" userId="7c01a0c9630b0cee" providerId="LiveId" clId="{B85EF466-81ED-4075-859A-E32185328BF8}" dt="2025-09-11T16:01:58.946" v="95"/>
          <pc:sldLayoutMkLst>
            <pc:docMk/>
            <pc:sldMasterMk cId="2409301322" sldId="2147483660"/>
            <pc:sldLayoutMk cId="814206490" sldId="2147483669"/>
          </pc:sldLayoutMkLst>
        </pc:sldLayoutChg>
        <pc:sldLayoutChg chg="modTransition">
          <pc:chgData name="Jeffrey Gabler" userId="7c01a0c9630b0cee" providerId="LiveId" clId="{B85EF466-81ED-4075-859A-E32185328BF8}" dt="2025-09-11T16:01:58.946" v="95"/>
          <pc:sldLayoutMkLst>
            <pc:docMk/>
            <pc:sldMasterMk cId="2409301322" sldId="2147483660"/>
            <pc:sldLayoutMk cId="3766020550" sldId="2147483670"/>
          </pc:sldLayoutMkLst>
        </pc:sldLayoutChg>
        <pc:sldLayoutChg chg="modTransition">
          <pc:chgData name="Jeffrey Gabler" userId="7c01a0c9630b0cee" providerId="LiveId" clId="{B85EF466-81ED-4075-859A-E32185328BF8}" dt="2025-09-11T16:01:58.946" v="95"/>
          <pc:sldLayoutMkLst>
            <pc:docMk/>
            <pc:sldMasterMk cId="2409301322" sldId="2147483660"/>
            <pc:sldLayoutMk cId="2691043782" sldId="2147483671"/>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2386" name="Rectangle 2"/>
          <p:cNvSpPr>
            <a:spLocks noGrp="1" noChangeArrowheads="1"/>
          </p:cNvSpPr>
          <p:nvPr>
            <p:ph type="hdr" sz="quarter"/>
          </p:nvPr>
        </p:nvSpPr>
        <p:spPr bwMode="auto">
          <a:xfrm>
            <a:off x="1950720" y="318108"/>
            <a:ext cx="3495040" cy="480474"/>
          </a:xfrm>
          <a:prstGeom prst="rect">
            <a:avLst/>
          </a:prstGeom>
          <a:noFill/>
          <a:ln w="9525">
            <a:noFill/>
            <a:miter lim="800000"/>
            <a:headEnd/>
            <a:tailEnd/>
          </a:ln>
          <a:effectLst/>
        </p:spPr>
        <p:txBody>
          <a:bodyPr vert="horz" wrap="square" lIns="96323" tIns="48161" rIns="96323" bIns="48161" numCol="1" anchor="t" anchorCtr="0" compatLnSpc="1">
            <a:prstTxWarp prst="textNoShape">
              <a:avLst/>
            </a:prstTxWarp>
          </a:bodyPr>
          <a:lstStyle>
            <a:lvl1pPr>
              <a:defRPr sz="1500" smtClean="0">
                <a:latin typeface="Arial" charset="0"/>
              </a:defRPr>
            </a:lvl1pPr>
          </a:lstStyle>
          <a:p>
            <a:pPr>
              <a:defRPr/>
            </a:pPr>
            <a:r>
              <a:rPr lang="en-US"/>
              <a:t>Plastic Resins &amp; Fiberglass Operations</a:t>
            </a:r>
          </a:p>
        </p:txBody>
      </p:sp>
      <p:sp>
        <p:nvSpPr>
          <p:cNvPr id="272389" name="Rectangle 5"/>
          <p:cNvSpPr>
            <a:spLocks noGrp="1" noChangeArrowheads="1"/>
          </p:cNvSpPr>
          <p:nvPr>
            <p:ph type="sldNum" sz="quarter" idx="3"/>
          </p:nvPr>
        </p:nvSpPr>
        <p:spPr bwMode="auto">
          <a:xfrm>
            <a:off x="2113280" y="8906998"/>
            <a:ext cx="3169920" cy="480474"/>
          </a:xfrm>
          <a:prstGeom prst="rect">
            <a:avLst/>
          </a:prstGeom>
          <a:noFill/>
          <a:ln w="9525">
            <a:noFill/>
            <a:miter lim="800000"/>
            <a:headEnd/>
            <a:tailEnd/>
          </a:ln>
          <a:effectLst/>
        </p:spPr>
        <p:txBody>
          <a:bodyPr vert="horz" wrap="square" lIns="96323" tIns="48161" rIns="96323" bIns="48161" numCol="1" anchor="b" anchorCtr="0" compatLnSpc="1">
            <a:prstTxWarp prst="textNoShape">
              <a:avLst/>
            </a:prstTxWarp>
          </a:bodyPr>
          <a:lstStyle>
            <a:lvl1pPr algn="ctr">
              <a:defRPr sz="1500" smtClean="0">
                <a:latin typeface="Arial" charset="0"/>
              </a:defRPr>
            </a:lvl1pPr>
          </a:lstStyle>
          <a:p>
            <a:pPr>
              <a:defRPr/>
            </a:pPr>
            <a:fld id="{9133AEF7-0B40-4090-8B62-B18D46321B6E}" type="slidenum">
              <a:rPr lang="en-US"/>
              <a:pPr>
                <a:defRPr/>
              </a:pPr>
              <a:t>‹#›</a:t>
            </a:fld>
            <a:endParaRPr lang="en-US" sz="1300"/>
          </a:p>
        </p:txBody>
      </p:sp>
    </p:spTree>
    <p:extLst>
      <p:ext uri="{BB962C8B-B14F-4D97-AF65-F5344CB8AC3E}">
        <p14:creationId xmlns:p14="http://schemas.microsoft.com/office/powerpoint/2010/main" val="423577318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1"/>
            <a:ext cx="3169920" cy="480474"/>
          </a:xfrm>
          <a:prstGeom prst="rect">
            <a:avLst/>
          </a:prstGeom>
          <a:noFill/>
          <a:ln w="9525">
            <a:noFill/>
            <a:miter lim="800000"/>
            <a:headEnd/>
            <a:tailEnd/>
          </a:ln>
          <a:effectLst/>
        </p:spPr>
        <p:txBody>
          <a:bodyPr vert="horz" wrap="square" lIns="96323" tIns="48161" rIns="96323" bIns="48161" numCol="1" anchor="t" anchorCtr="0" compatLnSpc="1">
            <a:prstTxWarp prst="textNoShape">
              <a:avLst/>
            </a:prstTxWarp>
          </a:bodyPr>
          <a:lstStyle>
            <a:lvl1pPr>
              <a:defRPr sz="1300" smtClean="0"/>
            </a:lvl1pPr>
          </a:lstStyle>
          <a:p>
            <a:pPr>
              <a:defRPr/>
            </a:pPr>
            <a:endParaRPr lang="en-US"/>
          </a:p>
        </p:txBody>
      </p:sp>
      <p:sp>
        <p:nvSpPr>
          <p:cNvPr id="3075" name="Rectangle 3"/>
          <p:cNvSpPr>
            <a:spLocks noGrp="1" noChangeArrowheads="1"/>
          </p:cNvSpPr>
          <p:nvPr>
            <p:ph type="dt" idx="1"/>
          </p:nvPr>
        </p:nvSpPr>
        <p:spPr bwMode="auto">
          <a:xfrm>
            <a:off x="4145280" y="1"/>
            <a:ext cx="3169920" cy="480474"/>
          </a:xfrm>
          <a:prstGeom prst="rect">
            <a:avLst/>
          </a:prstGeom>
          <a:noFill/>
          <a:ln w="9525">
            <a:noFill/>
            <a:miter lim="800000"/>
            <a:headEnd/>
            <a:tailEnd/>
          </a:ln>
          <a:effectLst/>
        </p:spPr>
        <p:txBody>
          <a:bodyPr vert="horz" wrap="square" lIns="96323" tIns="48161" rIns="96323" bIns="48161" numCol="1" anchor="t" anchorCtr="0" compatLnSpc="1">
            <a:prstTxWarp prst="textNoShape">
              <a:avLst/>
            </a:prstTxWarp>
          </a:bodyPr>
          <a:lstStyle>
            <a:lvl1pPr algn="r">
              <a:defRPr sz="1300" smtClean="0"/>
            </a:lvl1pPr>
          </a:lstStyle>
          <a:p>
            <a:pPr>
              <a:defRPr/>
            </a:pPr>
            <a:endParaRPr lang="en-US"/>
          </a:p>
        </p:txBody>
      </p:sp>
      <p:sp>
        <p:nvSpPr>
          <p:cNvPr id="224260" name="Rectangle 4"/>
          <p:cNvSpPr>
            <a:spLocks noGrp="1" noRot="1" noChangeAspect="1" noChangeArrowheads="1" noTextEdit="1"/>
          </p:cNvSpPr>
          <p:nvPr>
            <p:ph type="sldImg" idx="2"/>
          </p:nvPr>
        </p:nvSpPr>
        <p:spPr bwMode="auto">
          <a:xfrm>
            <a:off x="1257300" y="720725"/>
            <a:ext cx="4802188" cy="3600450"/>
          </a:xfrm>
          <a:prstGeom prst="rect">
            <a:avLst/>
          </a:prstGeom>
          <a:noFill/>
          <a:ln w="9525">
            <a:solidFill>
              <a:srgbClr val="000000"/>
            </a:solidFill>
            <a:miter lim="800000"/>
            <a:headEnd/>
            <a:tailEnd/>
          </a:ln>
        </p:spPr>
      </p:sp>
      <p:sp>
        <p:nvSpPr>
          <p:cNvPr id="3077" name="Rectangle 5"/>
          <p:cNvSpPr>
            <a:spLocks noGrp="1" noChangeArrowheads="1"/>
          </p:cNvSpPr>
          <p:nvPr>
            <p:ph type="body" sz="quarter" idx="3"/>
          </p:nvPr>
        </p:nvSpPr>
        <p:spPr bwMode="auto">
          <a:xfrm>
            <a:off x="975360" y="4561191"/>
            <a:ext cx="5364480" cy="4319297"/>
          </a:xfrm>
          <a:prstGeom prst="rect">
            <a:avLst/>
          </a:prstGeom>
          <a:noFill/>
          <a:ln w="9525">
            <a:noFill/>
            <a:miter lim="800000"/>
            <a:headEnd/>
            <a:tailEnd/>
          </a:ln>
          <a:effectLst/>
        </p:spPr>
        <p:txBody>
          <a:bodyPr vert="horz" wrap="square" lIns="96323" tIns="48161" rIns="96323" bIns="48161"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078" name="Rectangle 6"/>
          <p:cNvSpPr>
            <a:spLocks noGrp="1" noChangeArrowheads="1"/>
          </p:cNvSpPr>
          <p:nvPr>
            <p:ph type="ftr" sz="quarter" idx="4"/>
          </p:nvPr>
        </p:nvSpPr>
        <p:spPr bwMode="auto">
          <a:xfrm>
            <a:off x="0" y="9120726"/>
            <a:ext cx="3169920" cy="480474"/>
          </a:xfrm>
          <a:prstGeom prst="rect">
            <a:avLst/>
          </a:prstGeom>
          <a:noFill/>
          <a:ln w="9525">
            <a:noFill/>
            <a:miter lim="800000"/>
            <a:headEnd/>
            <a:tailEnd/>
          </a:ln>
          <a:effectLst/>
        </p:spPr>
        <p:txBody>
          <a:bodyPr vert="horz" wrap="square" lIns="96323" tIns="48161" rIns="96323" bIns="48161" numCol="1" anchor="b" anchorCtr="0" compatLnSpc="1">
            <a:prstTxWarp prst="textNoShape">
              <a:avLst/>
            </a:prstTxWarp>
          </a:bodyPr>
          <a:lstStyle>
            <a:lvl1pPr>
              <a:defRPr sz="1300" smtClean="0"/>
            </a:lvl1pPr>
          </a:lstStyle>
          <a:p>
            <a:pPr>
              <a:defRPr/>
            </a:pPr>
            <a:endParaRPr lang="en-US"/>
          </a:p>
        </p:txBody>
      </p:sp>
      <p:sp>
        <p:nvSpPr>
          <p:cNvPr id="3079" name="Rectangle 7"/>
          <p:cNvSpPr>
            <a:spLocks noGrp="1" noChangeArrowheads="1"/>
          </p:cNvSpPr>
          <p:nvPr>
            <p:ph type="sldNum" sz="quarter" idx="5"/>
          </p:nvPr>
        </p:nvSpPr>
        <p:spPr bwMode="auto">
          <a:xfrm>
            <a:off x="4145280" y="9120726"/>
            <a:ext cx="3169920" cy="480474"/>
          </a:xfrm>
          <a:prstGeom prst="rect">
            <a:avLst/>
          </a:prstGeom>
          <a:noFill/>
          <a:ln w="9525">
            <a:noFill/>
            <a:miter lim="800000"/>
            <a:headEnd/>
            <a:tailEnd/>
          </a:ln>
          <a:effectLst/>
        </p:spPr>
        <p:txBody>
          <a:bodyPr vert="horz" wrap="square" lIns="96323" tIns="48161" rIns="96323" bIns="48161" numCol="1" anchor="b" anchorCtr="0" compatLnSpc="1">
            <a:prstTxWarp prst="textNoShape">
              <a:avLst/>
            </a:prstTxWarp>
          </a:bodyPr>
          <a:lstStyle>
            <a:lvl1pPr algn="r">
              <a:defRPr sz="1300" smtClean="0"/>
            </a:lvl1pPr>
          </a:lstStyle>
          <a:p>
            <a:pPr>
              <a:defRPr/>
            </a:pPr>
            <a:fld id="{C6247819-624A-4DA3-8C01-A8E2C44EC867}" type="slidenum">
              <a:rPr lang="en-US"/>
              <a:pPr>
                <a:defRPr/>
              </a:pPr>
              <a:t>‹#›</a:t>
            </a:fld>
            <a:endParaRPr lang="en-US"/>
          </a:p>
        </p:txBody>
      </p:sp>
    </p:spTree>
    <p:extLst>
      <p:ext uri="{BB962C8B-B14F-4D97-AF65-F5344CB8AC3E}">
        <p14:creationId xmlns:p14="http://schemas.microsoft.com/office/powerpoint/2010/main" val="189126563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73.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74.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75.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76.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77.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178.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179.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0.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181.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182.xml.rels><?xml version="1.0" encoding="UTF-8" standalone="yes"?>
<Relationships xmlns="http://schemas.openxmlformats.org/package/2006/relationships"><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183.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184.xml.rels><?xml version="1.0" encoding="UTF-8" standalone="yes"?>
<Relationships xmlns="http://schemas.openxmlformats.org/package/2006/relationships"><Relationship Id="rId2" Type="http://schemas.openxmlformats.org/officeDocument/2006/relationships/slide" Target="../slides/slide184.xml"/><Relationship Id="rId1" Type="http://schemas.openxmlformats.org/officeDocument/2006/relationships/notesMaster" Target="../notesMasters/notesMaster1.xml"/></Relationships>
</file>

<file path=ppt/notesSlides/_rels/notesSlide185.xml.rels><?xml version="1.0" encoding="UTF-8" standalone="yes"?>
<Relationships xmlns="http://schemas.openxmlformats.org/package/2006/relationships"><Relationship Id="rId2" Type="http://schemas.openxmlformats.org/officeDocument/2006/relationships/slide" Target="../slides/slide185.xml"/><Relationship Id="rId1" Type="http://schemas.openxmlformats.org/officeDocument/2006/relationships/notesMaster" Target="../notesMasters/notesMaster1.xml"/></Relationships>
</file>

<file path=ppt/notesSlides/_rels/notesSlide186.xml.rels><?xml version="1.0" encoding="UTF-8" standalone="yes"?>
<Relationships xmlns="http://schemas.openxmlformats.org/package/2006/relationships"><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_rels/notesSlide187.xml.rels><?xml version="1.0" encoding="UTF-8" standalone="yes"?>
<Relationships xmlns="http://schemas.openxmlformats.org/package/2006/relationships"><Relationship Id="rId2" Type="http://schemas.openxmlformats.org/officeDocument/2006/relationships/slide" Target="../slides/slide187.xml"/><Relationship Id="rId1" Type="http://schemas.openxmlformats.org/officeDocument/2006/relationships/notesMaster" Target="../notesMasters/notesMaster1.xml"/></Relationships>
</file>

<file path=ppt/notesSlides/_rels/notesSlide188.xml.rels><?xml version="1.0" encoding="UTF-8" standalone="yes"?>
<Relationships xmlns="http://schemas.openxmlformats.org/package/2006/relationships"><Relationship Id="rId2" Type="http://schemas.openxmlformats.org/officeDocument/2006/relationships/slide" Target="../slides/slide188.xml"/><Relationship Id="rId1" Type="http://schemas.openxmlformats.org/officeDocument/2006/relationships/notesMaster" Target="../notesMasters/notesMaster1.xml"/></Relationships>
</file>

<file path=ppt/notesSlides/_rels/notesSlide189.xml.rels><?xml version="1.0" encoding="UTF-8" standalone="yes"?>
<Relationships xmlns="http://schemas.openxmlformats.org/package/2006/relationships"><Relationship Id="rId2" Type="http://schemas.openxmlformats.org/officeDocument/2006/relationships/slide" Target="../slides/slide18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0.xml.rels><?xml version="1.0" encoding="UTF-8" standalone="yes"?>
<Relationships xmlns="http://schemas.openxmlformats.org/package/2006/relationships"><Relationship Id="rId2" Type="http://schemas.openxmlformats.org/officeDocument/2006/relationships/slide" Target="../slides/slide190.xml"/><Relationship Id="rId1" Type="http://schemas.openxmlformats.org/officeDocument/2006/relationships/notesMaster" Target="../notesMasters/notesMaster1.xml"/></Relationships>
</file>

<file path=ppt/notesSlides/_rels/notesSlide191.xml.rels><?xml version="1.0" encoding="UTF-8" standalone="yes"?>
<Relationships xmlns="http://schemas.openxmlformats.org/package/2006/relationships"><Relationship Id="rId2" Type="http://schemas.openxmlformats.org/officeDocument/2006/relationships/slide" Target="../slides/slide191.xml"/><Relationship Id="rId1" Type="http://schemas.openxmlformats.org/officeDocument/2006/relationships/notesMaster" Target="../notesMasters/notesMaster1.xml"/></Relationships>
</file>

<file path=ppt/notesSlides/_rels/notesSlide192.xml.rels><?xml version="1.0" encoding="UTF-8" standalone="yes"?>
<Relationships xmlns="http://schemas.openxmlformats.org/package/2006/relationships"><Relationship Id="rId2" Type="http://schemas.openxmlformats.org/officeDocument/2006/relationships/slide" Target="../slides/slide192.xml"/><Relationship Id="rId1" Type="http://schemas.openxmlformats.org/officeDocument/2006/relationships/notesMaster" Target="../notesMasters/notesMaster1.xml"/></Relationships>
</file>

<file path=ppt/notesSlides/_rels/notesSlide193.xml.rels><?xml version="1.0" encoding="UTF-8" standalone="yes"?>
<Relationships xmlns="http://schemas.openxmlformats.org/package/2006/relationships"><Relationship Id="rId2" Type="http://schemas.openxmlformats.org/officeDocument/2006/relationships/slide" Target="../slides/slide193.xml"/><Relationship Id="rId1" Type="http://schemas.openxmlformats.org/officeDocument/2006/relationships/notesMaster" Target="../notesMasters/notesMaster1.xml"/></Relationships>
</file>

<file path=ppt/notesSlides/_rels/notesSlide194.xml.rels><?xml version="1.0" encoding="UTF-8" standalone="yes"?>
<Relationships xmlns="http://schemas.openxmlformats.org/package/2006/relationships"><Relationship Id="rId2" Type="http://schemas.openxmlformats.org/officeDocument/2006/relationships/slide" Target="../slides/slide194.xml"/><Relationship Id="rId1" Type="http://schemas.openxmlformats.org/officeDocument/2006/relationships/notesMaster" Target="../notesMasters/notesMaster1.xml"/></Relationships>
</file>

<file path=ppt/notesSlides/_rels/notesSlide195.xml.rels><?xml version="1.0" encoding="UTF-8" standalone="yes"?>
<Relationships xmlns="http://schemas.openxmlformats.org/package/2006/relationships"><Relationship Id="rId2" Type="http://schemas.openxmlformats.org/officeDocument/2006/relationships/slide" Target="../slides/slide195.xml"/><Relationship Id="rId1" Type="http://schemas.openxmlformats.org/officeDocument/2006/relationships/notesMaster" Target="../notesMasters/notesMaster1.xml"/></Relationships>
</file>

<file path=ppt/notesSlides/_rels/notesSlide196.xml.rels><?xml version="1.0" encoding="UTF-8" standalone="yes"?>
<Relationships xmlns="http://schemas.openxmlformats.org/package/2006/relationships"><Relationship Id="rId2" Type="http://schemas.openxmlformats.org/officeDocument/2006/relationships/slide" Target="../slides/slide196.xml"/><Relationship Id="rId1" Type="http://schemas.openxmlformats.org/officeDocument/2006/relationships/notesMaster" Target="../notesMasters/notesMaster1.xml"/></Relationships>
</file>

<file path=ppt/notesSlides/_rels/notesSlide197.xml.rels><?xml version="1.0" encoding="UTF-8" standalone="yes"?>
<Relationships xmlns="http://schemas.openxmlformats.org/package/2006/relationships"><Relationship Id="rId2" Type="http://schemas.openxmlformats.org/officeDocument/2006/relationships/slide" Target="../slides/slide197.xml"/><Relationship Id="rId1" Type="http://schemas.openxmlformats.org/officeDocument/2006/relationships/notesMaster" Target="../notesMasters/notesMaster1.xml"/></Relationships>
</file>

<file path=ppt/notesSlides/_rels/notesSlide198.xml.rels><?xml version="1.0" encoding="UTF-8" standalone="yes"?>
<Relationships xmlns="http://schemas.openxmlformats.org/package/2006/relationships"><Relationship Id="rId2" Type="http://schemas.openxmlformats.org/officeDocument/2006/relationships/slide" Target="../slides/slide198.xml"/><Relationship Id="rId1" Type="http://schemas.openxmlformats.org/officeDocument/2006/relationships/notesMaster" Target="../notesMasters/notesMaster1.xml"/></Relationships>
</file>

<file path=ppt/notesSlides/_rels/notesSlide199.xml.rels><?xml version="1.0" encoding="UTF-8" standalone="yes"?>
<Relationships xmlns="http://schemas.openxmlformats.org/package/2006/relationships"><Relationship Id="rId2" Type="http://schemas.openxmlformats.org/officeDocument/2006/relationships/slide" Target="../slides/slide19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4" name="Rectangle 7"/>
          <p:cNvSpPr>
            <a:spLocks noGrp="1" noChangeArrowheads="1"/>
          </p:cNvSpPr>
          <p:nvPr>
            <p:ph type="sldNum" sz="quarter" idx="5"/>
          </p:nvPr>
        </p:nvSpPr>
        <p:spPr>
          <a:noFill/>
        </p:spPr>
        <p:txBody>
          <a:bodyPr/>
          <a:lstStyle/>
          <a:p>
            <a:fld id="{7D9E9E18-528F-47A7-ADDC-3542C33DB6A3}" type="slidenum">
              <a:rPr lang="en-US"/>
              <a:pPr/>
              <a:t>1</a:t>
            </a:fld>
            <a:endParaRPr lang="en-US"/>
          </a:p>
        </p:txBody>
      </p:sp>
      <p:sp>
        <p:nvSpPr>
          <p:cNvPr id="228355" name="Rectangle 2"/>
          <p:cNvSpPr>
            <a:spLocks noGrp="1" noRot="1" noChangeAspect="1" noChangeArrowheads="1" noTextEdit="1"/>
          </p:cNvSpPr>
          <p:nvPr>
            <p:ph type="sldImg"/>
          </p:nvPr>
        </p:nvSpPr>
        <p:spPr>
          <a:xfrm>
            <a:off x="2217738" y="192088"/>
            <a:ext cx="3606800" cy="2705100"/>
          </a:xfrm>
          <a:ln/>
        </p:spPr>
      </p:sp>
      <p:sp>
        <p:nvSpPr>
          <p:cNvPr id="228356" name="Rectangle 3"/>
          <p:cNvSpPr>
            <a:spLocks noGrp="1" noChangeArrowheads="1"/>
          </p:cNvSpPr>
          <p:nvPr>
            <p:ph type="body" idx="1"/>
          </p:nvPr>
        </p:nvSpPr>
        <p:spPr>
          <a:xfrm>
            <a:off x="201216" y="3072408"/>
            <a:ext cx="6624736" cy="6133215"/>
          </a:xfrm>
          <a:noFill/>
          <a:ln/>
        </p:spPr>
        <p:txBody>
          <a:bodyPr/>
          <a:lstStyle/>
          <a:p>
            <a:r>
              <a:rPr lang="en-US" b="1"/>
              <a:t>CLASSROOM SETUP:</a:t>
            </a:r>
            <a:endParaRPr lang="en-US"/>
          </a:p>
          <a:p>
            <a:r>
              <a:rPr lang="en-US"/>
              <a:t>Check classroom layout</a:t>
            </a:r>
          </a:p>
          <a:p>
            <a:r>
              <a:rPr lang="en-US"/>
              <a:t>Instructor name/date/course title on board or easel</a:t>
            </a:r>
          </a:p>
          <a:p>
            <a:r>
              <a:rPr lang="en-US"/>
              <a:t>CDs, name cards, markers, agenda, handouts on desks</a:t>
            </a:r>
          </a:p>
          <a:p>
            <a:r>
              <a:rPr lang="en-US"/>
              <a:t>Handouts – “WHAT IS CULTURED MARBLE?”; AP-42 Emission Factors; Unified Emission Factors for Open Molding of Composites; Emission Factors for Polymer Casting; SJVUAPCD P/O.</a:t>
            </a:r>
          </a:p>
          <a:p>
            <a:r>
              <a:rPr lang="en-US"/>
              <a:t>Setup equipment and verify operation</a:t>
            </a:r>
          </a:p>
          <a:p>
            <a:r>
              <a:rPr lang="en-US"/>
              <a:t>Setup display materials</a:t>
            </a:r>
          </a:p>
          <a:p>
            <a:r>
              <a:rPr lang="en-US"/>
              <a:t>Locate bathrooms and emergency exits/procedures</a:t>
            </a:r>
          </a:p>
          <a:p>
            <a:r>
              <a:rPr lang="en-US" b="1"/>
              <a:t>INTRODUCTORY REMARKS:</a:t>
            </a:r>
            <a:endParaRPr lang="en-US"/>
          </a:p>
          <a:p>
            <a:r>
              <a:rPr lang="en-US"/>
              <a:t>Fill out name tents, tracking cards, sign-in sheet.  "Please write legibly as you want your name to appear on your certificate.  Include company name and address."</a:t>
            </a:r>
          </a:p>
          <a:p>
            <a:r>
              <a:rPr lang="en-US"/>
              <a:t>Agenda highlights - lecture, breaks, lunch, exam, field inspection trip, safety gear requirements, certificate.  Have students turn off cell phones and set beepers to stun.</a:t>
            </a:r>
          </a:p>
          <a:p>
            <a:r>
              <a:rPr lang="en-US"/>
              <a:t>Introduce yourself, background, and experience.</a:t>
            </a:r>
          </a:p>
          <a:p>
            <a:r>
              <a:rPr lang="en-US"/>
              <a:t>Student background, experience, expectations.</a:t>
            </a:r>
          </a:p>
          <a:p>
            <a:r>
              <a:rPr lang="en-US"/>
              <a:t>Aims of 200-Series training program:          </a:t>
            </a:r>
            <a:r>
              <a:rPr lang="en-US" b="1">
                <a:solidFill>
                  <a:srgbClr val="D60000"/>
                </a:solidFill>
                <a:latin typeface="Arial" pitchFamily="34" charset="0"/>
              </a:rPr>
              <a:t>[ </a:t>
            </a:r>
            <a:r>
              <a:rPr lang="en-US" b="1" u="sng">
                <a:solidFill>
                  <a:srgbClr val="D60000"/>
                </a:solidFill>
                <a:latin typeface="Arial" pitchFamily="34" charset="0"/>
              </a:rPr>
              <a:t>THE CALIFORNIA VERSION</a:t>
            </a:r>
            <a:r>
              <a:rPr lang="en-US" b="1">
                <a:solidFill>
                  <a:srgbClr val="D60000"/>
                </a:solidFill>
                <a:latin typeface="Arial" pitchFamily="34" charset="0"/>
              </a:rPr>
              <a:t> ]</a:t>
            </a:r>
          </a:p>
          <a:p>
            <a:r>
              <a:rPr lang="en-US"/>
              <a:t>    • </a:t>
            </a:r>
            <a:r>
              <a:rPr lang="en-US" b="1">
                <a:solidFill>
                  <a:srgbClr val="51DC00"/>
                </a:solidFill>
              </a:rPr>
              <a:t>Inspector-oriented</a:t>
            </a:r>
          </a:p>
          <a:p>
            <a:r>
              <a:rPr lang="en-US">
                <a:solidFill>
                  <a:srgbClr val="51DC00"/>
                </a:solidFill>
              </a:rPr>
              <a:t>  </a:t>
            </a:r>
            <a:r>
              <a:rPr lang="en-US" b="1">
                <a:solidFill>
                  <a:srgbClr val="51DC00"/>
                </a:solidFill>
                <a:latin typeface="Arial" pitchFamily="34" charset="0"/>
              </a:rPr>
              <a:t>PROVIDE OPERATIONAL AND THEORY BACKGROUND</a:t>
            </a:r>
          </a:p>
          <a:p>
            <a:r>
              <a:rPr lang="en-US"/>
              <a:t>    • </a:t>
            </a:r>
            <a:r>
              <a:rPr lang="en-US" b="1">
                <a:solidFill>
                  <a:srgbClr val="51DC00"/>
                </a:solidFill>
              </a:rPr>
              <a:t>Details of process/systems and practical inspection techniques</a:t>
            </a:r>
          </a:p>
          <a:p>
            <a:r>
              <a:rPr lang="en-US"/>
              <a:t>    • </a:t>
            </a:r>
            <a:r>
              <a:rPr lang="en-US" b="1">
                <a:solidFill>
                  <a:srgbClr val="51DC00"/>
                </a:solidFill>
              </a:rPr>
              <a:t>Facilitate communication and share experiences</a:t>
            </a:r>
          </a:p>
          <a:p>
            <a:r>
              <a:rPr lang="en-US"/>
              <a:t>Topics to be covered - refer to agenda, handouts, or overview slide  </a:t>
            </a:r>
          </a:p>
          <a:p>
            <a:r>
              <a:rPr lang="en-US"/>
              <a:t>Student Course Manual  - review contents, indicate how used 	</a:t>
            </a:r>
          </a:p>
          <a:p>
            <a:r>
              <a:rPr lang="en-US"/>
              <a:t>Handouts - indicate how will you be using them.  Discuss show and tell materials.</a:t>
            </a:r>
          </a:p>
          <a:p>
            <a:r>
              <a:rPr lang="en-US"/>
              <a:t>Additional information - instructor discretion</a:t>
            </a:r>
          </a:p>
          <a:p>
            <a:endParaRPr lang="en-US"/>
          </a:p>
        </p:txBody>
      </p:sp>
    </p:spTree>
    <p:extLst>
      <p:ext uri="{BB962C8B-B14F-4D97-AF65-F5344CB8AC3E}">
        <p14:creationId xmlns:p14="http://schemas.microsoft.com/office/powerpoint/2010/main" val="33948880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6" name="Rectangle 7"/>
          <p:cNvSpPr>
            <a:spLocks noGrp="1" noChangeArrowheads="1"/>
          </p:cNvSpPr>
          <p:nvPr>
            <p:ph type="sldNum" sz="quarter" idx="5"/>
          </p:nvPr>
        </p:nvSpPr>
        <p:spPr>
          <a:noFill/>
        </p:spPr>
        <p:txBody>
          <a:bodyPr/>
          <a:lstStyle/>
          <a:p>
            <a:fld id="{0305C89E-A384-4B7E-8062-488A426AFE33}" type="slidenum">
              <a:rPr lang="en-US"/>
              <a:pPr/>
              <a:t>10</a:t>
            </a:fld>
            <a:endParaRPr lang="en-US"/>
          </a:p>
        </p:txBody>
      </p:sp>
      <p:sp>
        <p:nvSpPr>
          <p:cNvPr id="236547" name="Rectangle 2"/>
          <p:cNvSpPr>
            <a:spLocks noGrp="1" noRot="1" noChangeAspect="1" noChangeArrowheads="1" noTextEdit="1"/>
          </p:cNvSpPr>
          <p:nvPr>
            <p:ph type="sldImg"/>
          </p:nvPr>
        </p:nvSpPr>
        <p:spPr>
          <a:ln/>
        </p:spPr>
      </p:sp>
      <p:sp>
        <p:nvSpPr>
          <p:cNvPr id="236548" name="Rectangle 3"/>
          <p:cNvSpPr>
            <a:spLocks noGrp="1" noChangeArrowheads="1"/>
          </p:cNvSpPr>
          <p:nvPr>
            <p:ph type="body" idx="1"/>
          </p:nvPr>
        </p:nvSpPr>
        <p:spPr>
          <a:xfrm>
            <a:off x="277707" y="4425334"/>
            <a:ext cx="6759787" cy="4733499"/>
          </a:xfrm>
          <a:noFill/>
          <a:ln/>
        </p:spPr>
        <p:txBody>
          <a:bodyPr/>
          <a:lstStyle/>
          <a:p>
            <a:pPr>
              <a:lnSpc>
                <a:spcPct val="90000"/>
              </a:lnSpc>
            </a:pPr>
            <a:endParaRPr lang="en-US" sz="2500" u="sng">
              <a:latin typeface="Arial" pitchFamily="34" charset="0"/>
            </a:endParaRPr>
          </a:p>
          <a:p>
            <a:pPr>
              <a:lnSpc>
                <a:spcPct val="90000"/>
              </a:lnSpc>
            </a:pPr>
            <a:r>
              <a:rPr lang="en-US" sz="2500" b="1" u="sng">
                <a:solidFill>
                  <a:srgbClr val="D60000"/>
                </a:solidFill>
                <a:latin typeface="Arial" pitchFamily="34" charset="0"/>
              </a:rPr>
              <a:t>Monomer</a:t>
            </a:r>
            <a:r>
              <a:rPr lang="en-US" sz="2500">
                <a:latin typeface="Arial" pitchFamily="34" charset="0"/>
              </a:rPr>
              <a:t> :  low molecular weight organic 		compound.  </a:t>
            </a:r>
            <a:r>
              <a:rPr lang="en-US" sz="2500" b="1" u="sng">
                <a:latin typeface="Arial" pitchFamily="34" charset="0"/>
              </a:rPr>
              <a:t>Aka: “mer”</a:t>
            </a:r>
          </a:p>
          <a:p>
            <a:pPr>
              <a:lnSpc>
                <a:spcPct val="90000"/>
              </a:lnSpc>
            </a:pPr>
            <a:r>
              <a:rPr lang="en-US" sz="2500">
                <a:latin typeface="Arial" pitchFamily="34" charset="0"/>
              </a:rPr>
              <a:t>		  (e.g. : </a:t>
            </a:r>
            <a:r>
              <a:rPr lang="en-US" sz="2500" b="1" u="sng">
                <a:solidFill>
                  <a:srgbClr val="FF9900"/>
                </a:solidFill>
                <a:latin typeface="Arial" pitchFamily="34" charset="0"/>
              </a:rPr>
              <a:t>Styrene</a:t>
            </a:r>
            <a:r>
              <a:rPr lang="en-US" sz="2500">
                <a:latin typeface="Arial" pitchFamily="34" charset="0"/>
              </a:rPr>
              <a:t>)</a:t>
            </a:r>
          </a:p>
          <a:p>
            <a:pPr>
              <a:lnSpc>
                <a:spcPct val="90000"/>
              </a:lnSpc>
            </a:pPr>
            <a:endParaRPr lang="en-US" sz="2500">
              <a:latin typeface="Arial" pitchFamily="34" charset="0"/>
            </a:endParaRPr>
          </a:p>
          <a:p>
            <a:pPr>
              <a:lnSpc>
                <a:spcPct val="90000"/>
              </a:lnSpc>
            </a:pPr>
            <a:r>
              <a:rPr lang="en-US" sz="2500" b="1" u="sng">
                <a:solidFill>
                  <a:srgbClr val="D60000"/>
                </a:solidFill>
                <a:latin typeface="Arial" pitchFamily="34" charset="0"/>
              </a:rPr>
              <a:t>POLYMERIZATION   (aka: CURING)</a:t>
            </a:r>
          </a:p>
          <a:p>
            <a:pPr>
              <a:lnSpc>
                <a:spcPct val="90000"/>
              </a:lnSpc>
            </a:pPr>
            <a:r>
              <a:rPr lang="en-US" sz="2500">
                <a:latin typeface="Arial" pitchFamily="34" charset="0"/>
              </a:rPr>
              <a:t>Combines (bonds) with other compounds :</a:t>
            </a:r>
          </a:p>
          <a:p>
            <a:pPr>
              <a:lnSpc>
                <a:spcPct val="90000"/>
              </a:lnSpc>
            </a:pPr>
            <a:endParaRPr lang="en-US" sz="2500">
              <a:latin typeface="Arial" pitchFamily="34" charset="0"/>
            </a:endParaRPr>
          </a:p>
          <a:p>
            <a:pPr>
              <a:lnSpc>
                <a:spcPct val="90000"/>
              </a:lnSpc>
            </a:pPr>
            <a:r>
              <a:rPr lang="en-US" sz="2500">
                <a:latin typeface="Arial" pitchFamily="34" charset="0"/>
                <a:sym typeface="Symbol" pitchFamily="18" charset="2"/>
              </a:rPr>
              <a:t>  by </a:t>
            </a:r>
            <a:r>
              <a:rPr lang="en-US" sz="2500" b="1" u="sng">
                <a:solidFill>
                  <a:srgbClr val="D60000"/>
                </a:solidFill>
                <a:latin typeface="Arial" pitchFamily="34" charset="0"/>
                <a:sym typeface="Symbol" pitchFamily="18" charset="2"/>
              </a:rPr>
              <a:t>cross-linking</a:t>
            </a:r>
            <a:r>
              <a:rPr lang="en-US" sz="2500">
                <a:latin typeface="Arial" pitchFamily="34" charset="0"/>
                <a:sym typeface="Symbol" pitchFamily="18" charset="2"/>
              </a:rPr>
              <a:t> reaction</a:t>
            </a:r>
          </a:p>
          <a:p>
            <a:pPr>
              <a:lnSpc>
                <a:spcPct val="90000"/>
              </a:lnSpc>
            </a:pPr>
            <a:r>
              <a:rPr lang="en-US" sz="2500">
                <a:latin typeface="Arial" pitchFamily="34" charset="0"/>
                <a:sym typeface="Symbol" pitchFamily="18" charset="2"/>
              </a:rPr>
              <a:t>  to become </a:t>
            </a:r>
            <a:r>
              <a:rPr lang="en-US" sz="2500" b="1" u="sng">
                <a:solidFill>
                  <a:srgbClr val="D60000"/>
                </a:solidFill>
                <a:latin typeface="Arial" pitchFamily="34" charset="0"/>
                <a:sym typeface="Symbol" pitchFamily="18" charset="2"/>
              </a:rPr>
              <a:t>cured</a:t>
            </a:r>
            <a:r>
              <a:rPr lang="en-US" sz="2500">
                <a:latin typeface="Arial" pitchFamily="34" charset="0"/>
                <a:sym typeface="Symbol" pitchFamily="18" charset="2"/>
              </a:rPr>
              <a:t>, thermosetting resin</a:t>
            </a:r>
          </a:p>
        </p:txBody>
      </p:sp>
    </p:spTree>
    <p:extLst>
      <p:ext uri="{BB962C8B-B14F-4D97-AF65-F5344CB8AC3E}">
        <p14:creationId xmlns:p14="http://schemas.microsoft.com/office/powerpoint/2010/main" val="332838586"/>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4610" name="Slide Image Placeholder 1"/>
          <p:cNvSpPr>
            <a:spLocks noGrp="1" noRot="1" noChangeAspect="1" noTextEdit="1"/>
          </p:cNvSpPr>
          <p:nvPr>
            <p:ph type="sldImg"/>
          </p:nvPr>
        </p:nvSpPr>
        <p:spPr>
          <a:ln/>
        </p:spPr>
      </p:sp>
      <p:sp>
        <p:nvSpPr>
          <p:cNvPr id="324611" name="Notes Placeholder 2"/>
          <p:cNvSpPr>
            <a:spLocks noGrp="1"/>
          </p:cNvSpPr>
          <p:nvPr>
            <p:ph type="body" idx="1"/>
          </p:nvPr>
        </p:nvSpPr>
        <p:spPr>
          <a:noFill/>
          <a:ln/>
        </p:spPr>
        <p:txBody>
          <a:bodyPr/>
          <a:lstStyle/>
          <a:p>
            <a:endParaRPr lang="en-US"/>
          </a:p>
        </p:txBody>
      </p:sp>
      <p:sp>
        <p:nvSpPr>
          <p:cNvPr id="324612" name="Slide Number Placeholder 3"/>
          <p:cNvSpPr>
            <a:spLocks noGrp="1"/>
          </p:cNvSpPr>
          <p:nvPr>
            <p:ph type="sldNum" sz="quarter" idx="5"/>
          </p:nvPr>
        </p:nvSpPr>
        <p:spPr>
          <a:noFill/>
        </p:spPr>
        <p:txBody>
          <a:bodyPr/>
          <a:lstStyle/>
          <a:p>
            <a:fld id="{565E2320-5A62-4FAC-A71F-685A0CFAD7FB}" type="slidenum">
              <a:rPr lang="en-US"/>
              <a:pPr/>
              <a:t>100</a:t>
            </a:fld>
            <a:endParaRPr lang="en-US"/>
          </a:p>
        </p:txBody>
      </p:sp>
    </p:spTree>
    <p:extLst>
      <p:ext uri="{BB962C8B-B14F-4D97-AF65-F5344CB8AC3E}">
        <p14:creationId xmlns:p14="http://schemas.microsoft.com/office/powerpoint/2010/main" val="3581649906"/>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5634" name="Slide Image Placeholder 1"/>
          <p:cNvSpPr>
            <a:spLocks noGrp="1" noRot="1" noChangeAspect="1" noTextEdit="1"/>
          </p:cNvSpPr>
          <p:nvPr>
            <p:ph type="sldImg"/>
          </p:nvPr>
        </p:nvSpPr>
        <p:spPr>
          <a:ln/>
        </p:spPr>
      </p:sp>
      <p:sp>
        <p:nvSpPr>
          <p:cNvPr id="325635" name="Notes Placeholder 2"/>
          <p:cNvSpPr>
            <a:spLocks noGrp="1"/>
          </p:cNvSpPr>
          <p:nvPr>
            <p:ph type="body" idx="1"/>
          </p:nvPr>
        </p:nvSpPr>
        <p:spPr>
          <a:noFill/>
          <a:ln/>
        </p:spPr>
        <p:txBody>
          <a:bodyPr/>
          <a:lstStyle/>
          <a:p>
            <a:endParaRPr lang="en-US"/>
          </a:p>
        </p:txBody>
      </p:sp>
      <p:sp>
        <p:nvSpPr>
          <p:cNvPr id="325636" name="Slide Number Placeholder 3"/>
          <p:cNvSpPr>
            <a:spLocks noGrp="1"/>
          </p:cNvSpPr>
          <p:nvPr>
            <p:ph type="sldNum" sz="quarter" idx="5"/>
          </p:nvPr>
        </p:nvSpPr>
        <p:spPr>
          <a:noFill/>
        </p:spPr>
        <p:txBody>
          <a:bodyPr/>
          <a:lstStyle/>
          <a:p>
            <a:fld id="{4712041D-D477-4666-9A06-575BBA0D7473}" type="slidenum">
              <a:rPr lang="en-US"/>
              <a:pPr/>
              <a:t>101</a:t>
            </a:fld>
            <a:endParaRPr lang="en-US"/>
          </a:p>
        </p:txBody>
      </p:sp>
    </p:spTree>
    <p:extLst>
      <p:ext uri="{BB962C8B-B14F-4D97-AF65-F5344CB8AC3E}">
        <p14:creationId xmlns:p14="http://schemas.microsoft.com/office/powerpoint/2010/main" val="3826837227"/>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82" name="Slide Image Placeholder 1"/>
          <p:cNvSpPr>
            <a:spLocks noGrp="1" noRot="1" noChangeAspect="1" noTextEdit="1"/>
          </p:cNvSpPr>
          <p:nvPr>
            <p:ph type="sldImg"/>
          </p:nvPr>
        </p:nvSpPr>
        <p:spPr>
          <a:ln/>
        </p:spPr>
      </p:sp>
      <p:sp>
        <p:nvSpPr>
          <p:cNvPr id="327683" name="Notes Placeholder 2"/>
          <p:cNvSpPr>
            <a:spLocks noGrp="1"/>
          </p:cNvSpPr>
          <p:nvPr>
            <p:ph type="body" idx="1"/>
          </p:nvPr>
        </p:nvSpPr>
        <p:spPr>
          <a:noFill/>
          <a:ln/>
        </p:spPr>
        <p:txBody>
          <a:bodyPr/>
          <a:lstStyle/>
          <a:p>
            <a:endParaRPr lang="en-US"/>
          </a:p>
        </p:txBody>
      </p:sp>
      <p:sp>
        <p:nvSpPr>
          <p:cNvPr id="327684" name="Slide Number Placeholder 3"/>
          <p:cNvSpPr>
            <a:spLocks noGrp="1"/>
          </p:cNvSpPr>
          <p:nvPr>
            <p:ph type="sldNum" sz="quarter" idx="5"/>
          </p:nvPr>
        </p:nvSpPr>
        <p:spPr>
          <a:noFill/>
        </p:spPr>
        <p:txBody>
          <a:bodyPr/>
          <a:lstStyle/>
          <a:p>
            <a:fld id="{F236D9B2-7245-445A-8A97-3096AE7CDA65}" type="slidenum">
              <a:rPr lang="en-US"/>
              <a:pPr/>
              <a:t>102</a:t>
            </a:fld>
            <a:endParaRPr lang="en-US"/>
          </a:p>
        </p:txBody>
      </p:sp>
    </p:spTree>
    <p:extLst>
      <p:ext uri="{BB962C8B-B14F-4D97-AF65-F5344CB8AC3E}">
        <p14:creationId xmlns:p14="http://schemas.microsoft.com/office/powerpoint/2010/main" val="1945663280"/>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8706" name="Rectangle 7"/>
          <p:cNvSpPr>
            <a:spLocks noGrp="1" noChangeArrowheads="1"/>
          </p:cNvSpPr>
          <p:nvPr>
            <p:ph type="sldNum" sz="quarter" idx="5"/>
          </p:nvPr>
        </p:nvSpPr>
        <p:spPr>
          <a:noFill/>
        </p:spPr>
        <p:txBody>
          <a:bodyPr/>
          <a:lstStyle/>
          <a:p>
            <a:fld id="{6489DCC3-99EC-4DBA-8A25-794EC5E85840}" type="slidenum">
              <a:rPr lang="en-US"/>
              <a:pPr/>
              <a:t>103</a:t>
            </a:fld>
            <a:endParaRPr lang="en-US"/>
          </a:p>
        </p:txBody>
      </p:sp>
      <p:sp>
        <p:nvSpPr>
          <p:cNvPr id="328707" name="Rectangle 2"/>
          <p:cNvSpPr>
            <a:spLocks noGrp="1" noRot="1" noChangeAspect="1" noChangeArrowheads="1" noTextEdit="1"/>
          </p:cNvSpPr>
          <p:nvPr>
            <p:ph type="sldImg"/>
          </p:nvPr>
        </p:nvSpPr>
        <p:spPr>
          <a:ln/>
        </p:spPr>
      </p:sp>
      <p:sp>
        <p:nvSpPr>
          <p:cNvPr id="328708" name="Rectangle 3"/>
          <p:cNvSpPr>
            <a:spLocks noGrp="1" noChangeArrowheads="1"/>
          </p:cNvSpPr>
          <p:nvPr>
            <p:ph type="body" idx="1"/>
          </p:nvPr>
        </p:nvSpPr>
        <p:spPr>
          <a:xfrm>
            <a:off x="585894" y="4425333"/>
            <a:ext cx="6729307" cy="5175867"/>
          </a:xfrm>
          <a:noFill/>
          <a:ln/>
        </p:spPr>
        <p:txBody>
          <a:bodyPr/>
          <a:lstStyle/>
          <a:p>
            <a:pPr algn="ctr"/>
            <a:r>
              <a:rPr lang="en-US" sz="1900" b="1" u="sng">
                <a:latin typeface="Arial" pitchFamily="34" charset="0"/>
              </a:rPr>
              <a:t>Open Molding</a:t>
            </a:r>
            <a:r>
              <a:rPr lang="en-US" sz="1900" b="1">
                <a:latin typeface="Arial" pitchFamily="34" charset="0"/>
              </a:rPr>
              <a:t> </a:t>
            </a:r>
          </a:p>
          <a:p>
            <a:endParaRPr lang="en-US" sz="1900" b="1">
              <a:latin typeface="Arial" pitchFamily="34" charset="0"/>
            </a:endParaRPr>
          </a:p>
          <a:p>
            <a:pPr>
              <a:buFont typeface="Symbol" pitchFamily="18" charset="2"/>
              <a:buChar char="®"/>
            </a:pPr>
            <a:r>
              <a:rPr lang="en-US" sz="2500">
                <a:latin typeface="Arial" pitchFamily="34" charset="0"/>
              </a:rPr>
              <a:t>   Process of laminating a gel coated mold</a:t>
            </a:r>
          </a:p>
          <a:p>
            <a:pPr>
              <a:buFont typeface="Symbol" pitchFamily="18" charset="2"/>
              <a:buChar char="®"/>
            </a:pPr>
            <a:r>
              <a:rPr lang="en-US" sz="2500">
                <a:latin typeface="Arial" pitchFamily="34" charset="0"/>
              </a:rPr>
              <a:t>   Atmospheric conditions</a:t>
            </a:r>
          </a:p>
          <a:p>
            <a:pPr>
              <a:buFont typeface="Symbol" pitchFamily="18" charset="2"/>
              <a:buChar char="®"/>
            </a:pPr>
            <a:r>
              <a:rPr lang="en-US" sz="2500">
                <a:latin typeface="Arial" pitchFamily="34" charset="0"/>
              </a:rPr>
              <a:t>   Using resin &amp; fiberglass</a:t>
            </a:r>
          </a:p>
          <a:p>
            <a:pPr>
              <a:buFont typeface="Symbol" pitchFamily="18" charset="2"/>
              <a:buChar char="®"/>
            </a:pPr>
            <a:r>
              <a:rPr lang="en-US" sz="2500">
                <a:latin typeface="Arial" pitchFamily="34" charset="0"/>
              </a:rPr>
              <a:t>   Hand lay-up or Spray-up</a:t>
            </a:r>
          </a:p>
          <a:p>
            <a:endParaRPr lang="en-US" sz="2500">
              <a:latin typeface="Arial" pitchFamily="34" charset="0"/>
            </a:endParaRPr>
          </a:p>
          <a:p>
            <a:r>
              <a:rPr lang="en-US" sz="2500">
                <a:latin typeface="Arial" pitchFamily="34" charset="0"/>
              </a:rPr>
              <a:t>Generally speaking</a:t>
            </a:r>
            <a:r>
              <a:rPr lang="en-US" sz="2500" b="1">
                <a:latin typeface="Arial" pitchFamily="34" charset="0"/>
              </a:rPr>
              <a:t>, </a:t>
            </a:r>
            <a:r>
              <a:rPr lang="en-US" sz="2500" b="1" u="sng">
                <a:solidFill>
                  <a:srgbClr val="FF9900"/>
                </a:solidFill>
                <a:latin typeface="Arial" pitchFamily="34" charset="0"/>
              </a:rPr>
              <a:t>Open Mold Systems</a:t>
            </a:r>
            <a:r>
              <a:rPr lang="en-US" sz="2500" b="1">
                <a:solidFill>
                  <a:srgbClr val="FF9900"/>
                </a:solidFill>
                <a:latin typeface="Arial" pitchFamily="34" charset="0"/>
              </a:rPr>
              <a:t> produce higher levels of VOC &amp; HAP emissions than other molding operations.</a:t>
            </a:r>
          </a:p>
        </p:txBody>
      </p:sp>
      <p:sp>
        <p:nvSpPr>
          <p:cNvPr id="328709" name="Rectangle 4"/>
          <p:cNvSpPr>
            <a:spLocks noChangeArrowheads="1"/>
          </p:cNvSpPr>
          <p:nvPr/>
        </p:nvSpPr>
        <p:spPr bwMode="auto">
          <a:xfrm>
            <a:off x="6561668" y="1418228"/>
            <a:ext cx="753533" cy="858226"/>
          </a:xfrm>
          <a:prstGeom prst="rect">
            <a:avLst/>
          </a:prstGeom>
          <a:noFill/>
          <a:ln w="9525">
            <a:noFill/>
            <a:miter lim="800000"/>
            <a:headEnd/>
            <a:tailEnd/>
          </a:ln>
        </p:spPr>
        <p:txBody>
          <a:bodyPr lIns="96323" tIns="48161" rIns="96323" bIns="48161">
            <a:spAutoFit/>
          </a:bodyPr>
          <a:lstStyle/>
          <a:p>
            <a:r>
              <a:rPr lang="en-US" b="1">
                <a:solidFill>
                  <a:srgbClr val="FF9900"/>
                </a:solidFill>
              </a:rPr>
              <a:t>TQ</a:t>
            </a:r>
          </a:p>
          <a:p>
            <a:r>
              <a:rPr lang="en-US" b="1">
                <a:solidFill>
                  <a:srgbClr val="FF9900"/>
                </a:solidFill>
              </a:rPr>
              <a:t> 24</a:t>
            </a:r>
          </a:p>
        </p:txBody>
      </p:sp>
    </p:spTree>
    <p:extLst>
      <p:ext uri="{BB962C8B-B14F-4D97-AF65-F5344CB8AC3E}">
        <p14:creationId xmlns:p14="http://schemas.microsoft.com/office/powerpoint/2010/main" val="3715590162"/>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730" name="Rectangle 7"/>
          <p:cNvSpPr>
            <a:spLocks noGrp="1" noChangeArrowheads="1"/>
          </p:cNvSpPr>
          <p:nvPr>
            <p:ph type="sldNum" sz="quarter" idx="5"/>
          </p:nvPr>
        </p:nvSpPr>
        <p:spPr>
          <a:noFill/>
        </p:spPr>
        <p:txBody>
          <a:bodyPr/>
          <a:lstStyle/>
          <a:p>
            <a:fld id="{F61DE669-23CE-422E-87AD-5720443FCCEA}" type="slidenum">
              <a:rPr lang="en-US"/>
              <a:pPr/>
              <a:t>104</a:t>
            </a:fld>
            <a:endParaRPr lang="en-US"/>
          </a:p>
        </p:txBody>
      </p:sp>
      <p:sp>
        <p:nvSpPr>
          <p:cNvPr id="329731" name="Rectangle 2"/>
          <p:cNvSpPr>
            <a:spLocks noGrp="1" noRot="1" noChangeAspect="1" noChangeArrowheads="1" noTextEdit="1"/>
          </p:cNvSpPr>
          <p:nvPr>
            <p:ph type="sldImg"/>
          </p:nvPr>
        </p:nvSpPr>
        <p:spPr>
          <a:ln/>
        </p:spPr>
      </p:sp>
      <p:sp>
        <p:nvSpPr>
          <p:cNvPr id="329732" name="Rectangle 3"/>
          <p:cNvSpPr>
            <a:spLocks noGrp="1" noChangeArrowheads="1"/>
          </p:cNvSpPr>
          <p:nvPr>
            <p:ph type="body" idx="1"/>
          </p:nvPr>
        </p:nvSpPr>
        <p:spPr>
          <a:noFill/>
          <a:ln/>
        </p:spPr>
        <p:txBody>
          <a:bodyPr/>
          <a:lstStyle/>
          <a:p>
            <a:r>
              <a:rPr lang="en-US" sz="1900" b="1">
                <a:latin typeface="Arial" pitchFamily="34" charset="0"/>
              </a:rPr>
              <a:t>Also called    </a:t>
            </a:r>
            <a:r>
              <a:rPr lang="en-US" sz="1900" b="1" u="sng">
                <a:latin typeface="Arial" pitchFamily="34" charset="0"/>
              </a:rPr>
              <a:t>Contact Molding</a:t>
            </a:r>
            <a:r>
              <a:rPr lang="en-US" sz="1900" b="1">
                <a:latin typeface="Arial" pitchFamily="34" charset="0"/>
              </a:rPr>
              <a:t> </a:t>
            </a:r>
          </a:p>
          <a:p>
            <a:endParaRPr lang="en-US" sz="1900" b="1">
              <a:latin typeface="Arial" pitchFamily="34" charset="0"/>
            </a:endParaRPr>
          </a:p>
          <a:p>
            <a:pPr algn="ctr"/>
            <a:r>
              <a:rPr lang="en-US" sz="1900" b="1">
                <a:latin typeface="Arial" pitchFamily="34" charset="0"/>
              </a:rPr>
              <a:t>Production technique suitable for :</a:t>
            </a:r>
          </a:p>
          <a:p>
            <a:r>
              <a:rPr lang="en-US" sz="1900" b="1">
                <a:latin typeface="Arial" pitchFamily="34" charset="0"/>
              </a:rPr>
              <a:t>1.  Prototypes and </a:t>
            </a:r>
          </a:p>
          <a:p>
            <a:r>
              <a:rPr lang="en-US" sz="1900" b="1">
                <a:latin typeface="Arial" pitchFamily="34" charset="0"/>
              </a:rPr>
              <a:t>2.  Low volume production of fiber composite material parts. </a:t>
            </a:r>
          </a:p>
          <a:p>
            <a:endParaRPr lang="en-US" sz="1900" b="1">
              <a:latin typeface="Arial" pitchFamily="34" charset="0"/>
            </a:endParaRPr>
          </a:p>
          <a:p>
            <a:r>
              <a:rPr lang="en-US" sz="1900" b="1">
                <a:latin typeface="Arial" pitchFamily="34" charset="0"/>
              </a:rPr>
              <a:t>The composite part will have a :</a:t>
            </a:r>
          </a:p>
          <a:p>
            <a:endParaRPr lang="en-US" sz="1900" b="1">
              <a:latin typeface="Arial" pitchFamily="34" charset="0"/>
            </a:endParaRPr>
          </a:p>
          <a:p>
            <a:r>
              <a:rPr lang="en-US" sz="1900" b="1">
                <a:latin typeface="Arial" pitchFamily="34" charset="0"/>
                <a:sym typeface="Symbol" pitchFamily="18" charset="2"/>
              </a:rPr>
              <a:t>  </a:t>
            </a:r>
            <a:r>
              <a:rPr lang="en-US" sz="1900" b="1">
                <a:latin typeface="Arial" pitchFamily="34" charset="0"/>
              </a:rPr>
              <a:t>nice smooth surface on one side   and </a:t>
            </a:r>
          </a:p>
          <a:p>
            <a:r>
              <a:rPr lang="en-US" sz="1900" b="1">
                <a:latin typeface="Arial" pitchFamily="34" charset="0"/>
                <a:sym typeface="Symbol" pitchFamily="18" charset="2"/>
              </a:rPr>
              <a:t> </a:t>
            </a:r>
            <a:r>
              <a:rPr lang="en-US" sz="1900" b="1">
                <a:latin typeface="Arial" pitchFamily="34" charset="0"/>
              </a:rPr>
              <a:t> very rough one on the other </a:t>
            </a:r>
            <a:endParaRPr lang="en-US"/>
          </a:p>
        </p:txBody>
      </p:sp>
    </p:spTree>
    <p:extLst>
      <p:ext uri="{BB962C8B-B14F-4D97-AF65-F5344CB8AC3E}">
        <p14:creationId xmlns:p14="http://schemas.microsoft.com/office/powerpoint/2010/main" val="2587271548"/>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0754" name="Rectangle 7"/>
          <p:cNvSpPr>
            <a:spLocks noGrp="1" noChangeArrowheads="1"/>
          </p:cNvSpPr>
          <p:nvPr>
            <p:ph type="sldNum" sz="quarter" idx="5"/>
          </p:nvPr>
        </p:nvSpPr>
        <p:spPr>
          <a:noFill/>
        </p:spPr>
        <p:txBody>
          <a:bodyPr/>
          <a:lstStyle/>
          <a:p>
            <a:fld id="{945D3DF2-4857-4F3C-A4E0-A4F1F6458A2C}" type="slidenum">
              <a:rPr lang="en-US"/>
              <a:pPr/>
              <a:t>105</a:t>
            </a:fld>
            <a:endParaRPr lang="en-US"/>
          </a:p>
        </p:txBody>
      </p:sp>
      <p:sp>
        <p:nvSpPr>
          <p:cNvPr id="330755" name="Rectangle 2"/>
          <p:cNvSpPr>
            <a:spLocks noGrp="1" noRot="1" noChangeAspect="1" noChangeArrowheads="1" noTextEdit="1"/>
          </p:cNvSpPr>
          <p:nvPr>
            <p:ph type="sldImg"/>
          </p:nvPr>
        </p:nvSpPr>
        <p:spPr>
          <a:ln/>
        </p:spPr>
      </p:sp>
      <p:sp>
        <p:nvSpPr>
          <p:cNvPr id="330756" name="Rectangle 3"/>
          <p:cNvSpPr>
            <a:spLocks noGrp="1" noChangeArrowheads="1"/>
          </p:cNvSpPr>
          <p:nvPr>
            <p:ph type="body" idx="1"/>
          </p:nvPr>
        </p:nvSpPr>
        <p:spPr>
          <a:noFill/>
          <a:ln/>
        </p:spPr>
        <p:txBody>
          <a:bodyPr/>
          <a:lstStyle/>
          <a:p>
            <a:r>
              <a:rPr lang="en-US" sz="1900" b="1">
                <a:latin typeface="Arial" pitchFamily="34" charset="0"/>
              </a:rPr>
              <a:t>The fibers are manually placed into a one-sided gel coated male or female mould.  </a:t>
            </a:r>
          </a:p>
          <a:p>
            <a:endParaRPr lang="en-US" sz="1900" b="1">
              <a:latin typeface="Arial" pitchFamily="34" charset="0"/>
            </a:endParaRPr>
          </a:p>
          <a:p>
            <a:r>
              <a:rPr lang="en-US" sz="1900" b="1">
                <a:latin typeface="Arial" pitchFamily="34" charset="0"/>
              </a:rPr>
              <a:t>A matrix of thermosetting resin is rolled onto the fibers using an hand roller. </a:t>
            </a:r>
          </a:p>
          <a:p>
            <a:endParaRPr lang="en-US" sz="1900" b="1">
              <a:latin typeface="Arial" pitchFamily="34" charset="0"/>
            </a:endParaRPr>
          </a:p>
          <a:p>
            <a:r>
              <a:rPr lang="en-US" sz="1900" b="1">
                <a:latin typeface="Arial" pitchFamily="34" charset="0"/>
              </a:rPr>
              <a:t>More layers can be added</a:t>
            </a:r>
          </a:p>
          <a:p>
            <a:endParaRPr lang="en-US" sz="1900" b="1">
              <a:latin typeface="Arial" pitchFamily="34" charset="0"/>
            </a:endParaRPr>
          </a:p>
          <a:p>
            <a:r>
              <a:rPr lang="en-US" sz="1900" b="1">
                <a:latin typeface="Arial" pitchFamily="34" charset="0"/>
              </a:rPr>
              <a:t>After drying, the composite part can be removed from the mould. </a:t>
            </a:r>
          </a:p>
          <a:p>
            <a:endParaRPr lang="en-US"/>
          </a:p>
        </p:txBody>
      </p:sp>
    </p:spTree>
    <p:extLst>
      <p:ext uri="{BB962C8B-B14F-4D97-AF65-F5344CB8AC3E}">
        <p14:creationId xmlns:p14="http://schemas.microsoft.com/office/powerpoint/2010/main" val="3108231777"/>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2802" name="Slide Image Placeholder 1"/>
          <p:cNvSpPr>
            <a:spLocks noGrp="1" noRot="1" noChangeAspect="1" noTextEdit="1"/>
          </p:cNvSpPr>
          <p:nvPr>
            <p:ph type="sldImg"/>
          </p:nvPr>
        </p:nvSpPr>
        <p:spPr>
          <a:ln/>
        </p:spPr>
      </p:sp>
      <p:sp>
        <p:nvSpPr>
          <p:cNvPr id="332803" name="Notes Placeholder 2"/>
          <p:cNvSpPr>
            <a:spLocks noGrp="1"/>
          </p:cNvSpPr>
          <p:nvPr>
            <p:ph type="body" idx="1"/>
          </p:nvPr>
        </p:nvSpPr>
        <p:spPr>
          <a:noFill/>
          <a:ln/>
        </p:spPr>
        <p:txBody>
          <a:bodyPr/>
          <a:lstStyle/>
          <a:p>
            <a:endParaRPr lang="en-US"/>
          </a:p>
        </p:txBody>
      </p:sp>
      <p:sp>
        <p:nvSpPr>
          <p:cNvPr id="332804" name="Slide Number Placeholder 3"/>
          <p:cNvSpPr>
            <a:spLocks noGrp="1"/>
          </p:cNvSpPr>
          <p:nvPr>
            <p:ph type="sldNum" sz="quarter" idx="5"/>
          </p:nvPr>
        </p:nvSpPr>
        <p:spPr>
          <a:noFill/>
        </p:spPr>
        <p:txBody>
          <a:bodyPr/>
          <a:lstStyle/>
          <a:p>
            <a:fld id="{EF3C8D13-F426-40EC-83FB-B16D9DBE6722}" type="slidenum">
              <a:rPr lang="en-US"/>
              <a:pPr/>
              <a:t>106</a:t>
            </a:fld>
            <a:endParaRPr lang="en-US"/>
          </a:p>
        </p:txBody>
      </p:sp>
    </p:spTree>
    <p:extLst>
      <p:ext uri="{BB962C8B-B14F-4D97-AF65-F5344CB8AC3E}">
        <p14:creationId xmlns:p14="http://schemas.microsoft.com/office/powerpoint/2010/main" val="2202290191"/>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3826" name="Slide Image Placeholder 1"/>
          <p:cNvSpPr>
            <a:spLocks noGrp="1" noRot="1" noChangeAspect="1" noTextEdit="1"/>
          </p:cNvSpPr>
          <p:nvPr>
            <p:ph type="sldImg"/>
          </p:nvPr>
        </p:nvSpPr>
        <p:spPr>
          <a:ln/>
        </p:spPr>
      </p:sp>
      <p:sp>
        <p:nvSpPr>
          <p:cNvPr id="333827" name="Notes Placeholder 2"/>
          <p:cNvSpPr>
            <a:spLocks noGrp="1"/>
          </p:cNvSpPr>
          <p:nvPr>
            <p:ph type="body" idx="1"/>
          </p:nvPr>
        </p:nvSpPr>
        <p:spPr>
          <a:noFill/>
          <a:ln/>
        </p:spPr>
        <p:txBody>
          <a:bodyPr/>
          <a:lstStyle/>
          <a:p>
            <a:endParaRPr lang="en-US"/>
          </a:p>
        </p:txBody>
      </p:sp>
      <p:sp>
        <p:nvSpPr>
          <p:cNvPr id="333828" name="Slide Number Placeholder 3"/>
          <p:cNvSpPr>
            <a:spLocks noGrp="1"/>
          </p:cNvSpPr>
          <p:nvPr>
            <p:ph type="sldNum" sz="quarter" idx="5"/>
          </p:nvPr>
        </p:nvSpPr>
        <p:spPr>
          <a:noFill/>
        </p:spPr>
        <p:txBody>
          <a:bodyPr/>
          <a:lstStyle/>
          <a:p>
            <a:fld id="{0AFA10B0-E181-4E86-ACAD-812805A97B39}" type="slidenum">
              <a:rPr lang="en-US"/>
              <a:pPr/>
              <a:t>107</a:t>
            </a:fld>
            <a:endParaRPr lang="en-US"/>
          </a:p>
        </p:txBody>
      </p:sp>
    </p:spTree>
    <p:extLst>
      <p:ext uri="{BB962C8B-B14F-4D97-AF65-F5344CB8AC3E}">
        <p14:creationId xmlns:p14="http://schemas.microsoft.com/office/powerpoint/2010/main" val="286379661"/>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4850" name="Rectangle 7"/>
          <p:cNvSpPr>
            <a:spLocks noGrp="1" noChangeArrowheads="1"/>
          </p:cNvSpPr>
          <p:nvPr>
            <p:ph type="sldNum" sz="quarter" idx="5"/>
          </p:nvPr>
        </p:nvSpPr>
        <p:spPr>
          <a:noFill/>
        </p:spPr>
        <p:txBody>
          <a:bodyPr/>
          <a:lstStyle/>
          <a:p>
            <a:fld id="{36F74067-A009-4BAD-B06D-E45E8F243385}" type="slidenum">
              <a:rPr lang="en-US"/>
              <a:pPr/>
              <a:t>108</a:t>
            </a:fld>
            <a:endParaRPr lang="en-US"/>
          </a:p>
        </p:txBody>
      </p:sp>
      <p:sp>
        <p:nvSpPr>
          <p:cNvPr id="334851" name="Rectangle 2"/>
          <p:cNvSpPr>
            <a:spLocks noGrp="1" noRot="1" noChangeAspect="1" noChangeArrowheads="1" noTextEdit="1"/>
          </p:cNvSpPr>
          <p:nvPr>
            <p:ph type="sldImg"/>
          </p:nvPr>
        </p:nvSpPr>
        <p:spPr>
          <a:ln/>
        </p:spPr>
      </p:sp>
      <p:sp>
        <p:nvSpPr>
          <p:cNvPr id="334852" name="Rectangle 3"/>
          <p:cNvSpPr>
            <a:spLocks noGrp="1" noChangeArrowheads="1"/>
          </p:cNvSpPr>
          <p:nvPr>
            <p:ph type="body" idx="1"/>
          </p:nvPr>
        </p:nvSpPr>
        <p:spPr>
          <a:noFill/>
          <a:ln/>
        </p:spPr>
        <p:txBody>
          <a:bodyPr/>
          <a:lstStyle/>
          <a:p>
            <a:pPr algn="ctr"/>
            <a:r>
              <a:rPr lang="en-US" sz="1900" b="1" u="sng">
                <a:latin typeface="Arial" pitchFamily="34" charset="0"/>
              </a:rPr>
              <a:t>FB 117 Stealth Fighter</a:t>
            </a:r>
          </a:p>
          <a:p>
            <a:endParaRPr lang="en-US" sz="1900" b="1">
              <a:latin typeface="Arial" pitchFamily="34" charset="0"/>
            </a:endParaRPr>
          </a:p>
          <a:p>
            <a:r>
              <a:rPr lang="en-US" sz="1900" b="1">
                <a:latin typeface="Arial" pitchFamily="34" charset="0"/>
              </a:rPr>
              <a:t>Aircraft wing :       The wings of this fighter are produced of carbon reinforced epoxy, by manual fiber molding, followed by autoclave injection molding.  </a:t>
            </a:r>
          </a:p>
          <a:p>
            <a:endParaRPr lang="en-US" sz="1900" b="1">
              <a:latin typeface="Arial" pitchFamily="34" charset="0"/>
            </a:endParaRPr>
          </a:p>
          <a:p>
            <a:r>
              <a:rPr lang="en-US" sz="1900" b="1">
                <a:latin typeface="Arial" pitchFamily="34" charset="0"/>
              </a:rPr>
              <a:t>The material has been chosen for its low weight and good strength.</a:t>
            </a:r>
          </a:p>
          <a:p>
            <a:endParaRPr lang="en-US" sz="1900" b="1">
              <a:latin typeface="Arial" pitchFamily="34" charset="0"/>
            </a:endParaRPr>
          </a:p>
        </p:txBody>
      </p:sp>
    </p:spTree>
    <p:extLst>
      <p:ext uri="{BB962C8B-B14F-4D97-AF65-F5344CB8AC3E}">
        <p14:creationId xmlns:p14="http://schemas.microsoft.com/office/powerpoint/2010/main" val="941766661"/>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5874" name="Slide Image Placeholder 1"/>
          <p:cNvSpPr>
            <a:spLocks noGrp="1" noRot="1" noChangeAspect="1" noTextEdit="1"/>
          </p:cNvSpPr>
          <p:nvPr>
            <p:ph type="sldImg"/>
          </p:nvPr>
        </p:nvSpPr>
        <p:spPr>
          <a:ln/>
        </p:spPr>
      </p:sp>
      <p:sp>
        <p:nvSpPr>
          <p:cNvPr id="335875" name="Notes Placeholder 2"/>
          <p:cNvSpPr>
            <a:spLocks noGrp="1"/>
          </p:cNvSpPr>
          <p:nvPr>
            <p:ph type="body" idx="1"/>
          </p:nvPr>
        </p:nvSpPr>
        <p:spPr>
          <a:noFill/>
          <a:ln/>
        </p:spPr>
        <p:txBody>
          <a:bodyPr/>
          <a:lstStyle/>
          <a:p>
            <a:endParaRPr lang="en-US"/>
          </a:p>
        </p:txBody>
      </p:sp>
      <p:sp>
        <p:nvSpPr>
          <p:cNvPr id="335876" name="Slide Number Placeholder 3"/>
          <p:cNvSpPr>
            <a:spLocks noGrp="1"/>
          </p:cNvSpPr>
          <p:nvPr>
            <p:ph type="sldNum" sz="quarter" idx="5"/>
          </p:nvPr>
        </p:nvSpPr>
        <p:spPr>
          <a:noFill/>
        </p:spPr>
        <p:txBody>
          <a:bodyPr/>
          <a:lstStyle/>
          <a:p>
            <a:fld id="{E6377103-323D-4967-93A0-9A7035AF2EEE}" type="slidenum">
              <a:rPr lang="en-US"/>
              <a:pPr/>
              <a:t>109</a:t>
            </a:fld>
            <a:endParaRPr lang="en-US"/>
          </a:p>
        </p:txBody>
      </p:sp>
    </p:spTree>
    <p:extLst>
      <p:ext uri="{BB962C8B-B14F-4D97-AF65-F5344CB8AC3E}">
        <p14:creationId xmlns:p14="http://schemas.microsoft.com/office/powerpoint/2010/main" val="10331753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Rectangle 7"/>
          <p:cNvSpPr>
            <a:spLocks noGrp="1" noChangeArrowheads="1"/>
          </p:cNvSpPr>
          <p:nvPr>
            <p:ph type="sldNum" sz="quarter" idx="5"/>
          </p:nvPr>
        </p:nvSpPr>
        <p:spPr>
          <a:noFill/>
        </p:spPr>
        <p:txBody>
          <a:bodyPr/>
          <a:lstStyle/>
          <a:p>
            <a:fld id="{A362A324-5E44-40CA-A680-249D56C64020}" type="slidenum">
              <a:rPr lang="en-US"/>
              <a:pPr/>
              <a:t>11</a:t>
            </a:fld>
            <a:endParaRPr lang="en-US"/>
          </a:p>
        </p:txBody>
      </p:sp>
      <p:sp>
        <p:nvSpPr>
          <p:cNvPr id="237571" name="Rectangle 2"/>
          <p:cNvSpPr>
            <a:spLocks noGrp="1" noRot="1" noChangeAspect="1" noChangeArrowheads="1" noTextEdit="1"/>
          </p:cNvSpPr>
          <p:nvPr>
            <p:ph type="sldImg"/>
          </p:nvPr>
        </p:nvSpPr>
        <p:spPr>
          <a:ln/>
        </p:spPr>
      </p:sp>
      <p:sp>
        <p:nvSpPr>
          <p:cNvPr id="237572"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2435192406"/>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6898" name="Rectangle 7"/>
          <p:cNvSpPr>
            <a:spLocks noGrp="1" noChangeArrowheads="1"/>
          </p:cNvSpPr>
          <p:nvPr>
            <p:ph type="sldNum" sz="quarter" idx="5"/>
          </p:nvPr>
        </p:nvSpPr>
        <p:spPr>
          <a:noFill/>
        </p:spPr>
        <p:txBody>
          <a:bodyPr/>
          <a:lstStyle/>
          <a:p>
            <a:fld id="{ABD0049C-9D98-4405-A088-BE0E21012B63}" type="slidenum">
              <a:rPr lang="en-US"/>
              <a:pPr/>
              <a:t>110</a:t>
            </a:fld>
            <a:endParaRPr lang="en-US"/>
          </a:p>
        </p:txBody>
      </p:sp>
      <p:sp>
        <p:nvSpPr>
          <p:cNvPr id="336899" name="Rectangle 2"/>
          <p:cNvSpPr>
            <a:spLocks noGrp="1" noRot="1" noChangeAspect="1" noChangeArrowheads="1" noTextEdit="1"/>
          </p:cNvSpPr>
          <p:nvPr>
            <p:ph type="sldImg"/>
          </p:nvPr>
        </p:nvSpPr>
        <p:spPr>
          <a:ln/>
        </p:spPr>
      </p:sp>
      <p:sp>
        <p:nvSpPr>
          <p:cNvPr id="336900" name="Rectangle 3"/>
          <p:cNvSpPr>
            <a:spLocks noGrp="1" noChangeArrowheads="1"/>
          </p:cNvSpPr>
          <p:nvPr>
            <p:ph type="body" idx="1"/>
          </p:nvPr>
        </p:nvSpPr>
        <p:spPr>
          <a:noFill/>
          <a:ln/>
        </p:spPr>
        <p:txBody>
          <a:bodyPr/>
          <a:lstStyle/>
          <a:p>
            <a:endParaRPr lang="en-US"/>
          </a:p>
          <a:p>
            <a:endParaRPr lang="en-US"/>
          </a:p>
          <a:p>
            <a:r>
              <a:rPr lang="en-US" sz="2100">
                <a:latin typeface="Arial" pitchFamily="34" charset="0"/>
              </a:rPr>
              <a:t>Polyurethane Foam core:</a:t>
            </a:r>
          </a:p>
          <a:p>
            <a:endParaRPr lang="en-US" sz="2100">
              <a:latin typeface="Arial" pitchFamily="34" charset="0"/>
            </a:endParaRPr>
          </a:p>
          <a:p>
            <a:r>
              <a:rPr lang="en-US" sz="2100">
                <a:latin typeface="Arial" pitchFamily="34" charset="0"/>
              </a:rPr>
              <a:t>	Provides buoyancy</a:t>
            </a:r>
          </a:p>
        </p:txBody>
      </p:sp>
    </p:spTree>
    <p:extLst>
      <p:ext uri="{BB962C8B-B14F-4D97-AF65-F5344CB8AC3E}">
        <p14:creationId xmlns:p14="http://schemas.microsoft.com/office/powerpoint/2010/main" val="2761003175"/>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22" name="Slide Image Placeholder 1"/>
          <p:cNvSpPr>
            <a:spLocks noGrp="1" noRot="1" noChangeAspect="1" noTextEdit="1"/>
          </p:cNvSpPr>
          <p:nvPr>
            <p:ph type="sldImg"/>
          </p:nvPr>
        </p:nvSpPr>
        <p:spPr>
          <a:ln/>
        </p:spPr>
      </p:sp>
      <p:sp>
        <p:nvSpPr>
          <p:cNvPr id="337923" name="Notes Placeholder 2"/>
          <p:cNvSpPr>
            <a:spLocks noGrp="1"/>
          </p:cNvSpPr>
          <p:nvPr>
            <p:ph type="body" idx="1"/>
          </p:nvPr>
        </p:nvSpPr>
        <p:spPr>
          <a:noFill/>
          <a:ln/>
        </p:spPr>
        <p:txBody>
          <a:bodyPr/>
          <a:lstStyle/>
          <a:p>
            <a:endParaRPr lang="en-US"/>
          </a:p>
        </p:txBody>
      </p:sp>
      <p:sp>
        <p:nvSpPr>
          <p:cNvPr id="337924" name="Slide Number Placeholder 3"/>
          <p:cNvSpPr>
            <a:spLocks noGrp="1"/>
          </p:cNvSpPr>
          <p:nvPr>
            <p:ph type="sldNum" sz="quarter" idx="5"/>
          </p:nvPr>
        </p:nvSpPr>
        <p:spPr>
          <a:noFill/>
        </p:spPr>
        <p:txBody>
          <a:bodyPr/>
          <a:lstStyle/>
          <a:p>
            <a:fld id="{F85A4057-AE59-4CDA-9BB0-4CE94D6D0C04}" type="slidenum">
              <a:rPr lang="en-US"/>
              <a:pPr/>
              <a:t>111</a:t>
            </a:fld>
            <a:endParaRPr lang="en-US"/>
          </a:p>
        </p:txBody>
      </p:sp>
    </p:spTree>
    <p:extLst>
      <p:ext uri="{BB962C8B-B14F-4D97-AF65-F5344CB8AC3E}">
        <p14:creationId xmlns:p14="http://schemas.microsoft.com/office/powerpoint/2010/main" val="3565877546"/>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8946" name="Rectangle 7"/>
          <p:cNvSpPr>
            <a:spLocks noGrp="1" noChangeArrowheads="1"/>
          </p:cNvSpPr>
          <p:nvPr>
            <p:ph type="sldNum" sz="quarter" idx="5"/>
          </p:nvPr>
        </p:nvSpPr>
        <p:spPr>
          <a:noFill/>
        </p:spPr>
        <p:txBody>
          <a:bodyPr/>
          <a:lstStyle/>
          <a:p>
            <a:fld id="{AA2023AD-BAEC-408E-8052-0487A4A23F6D}" type="slidenum">
              <a:rPr lang="en-US"/>
              <a:pPr/>
              <a:t>112</a:t>
            </a:fld>
            <a:endParaRPr lang="en-US"/>
          </a:p>
        </p:txBody>
      </p:sp>
      <p:sp>
        <p:nvSpPr>
          <p:cNvPr id="338947" name="Rectangle 2"/>
          <p:cNvSpPr>
            <a:spLocks noGrp="1" noRot="1" noChangeAspect="1" noChangeArrowheads="1" noTextEdit="1"/>
          </p:cNvSpPr>
          <p:nvPr>
            <p:ph type="sldImg"/>
          </p:nvPr>
        </p:nvSpPr>
        <p:spPr>
          <a:ln/>
        </p:spPr>
      </p:sp>
      <p:sp>
        <p:nvSpPr>
          <p:cNvPr id="338948"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1584324006"/>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9970" name="Rectangle 7"/>
          <p:cNvSpPr>
            <a:spLocks noGrp="1" noChangeArrowheads="1"/>
          </p:cNvSpPr>
          <p:nvPr>
            <p:ph type="sldNum" sz="quarter" idx="5"/>
          </p:nvPr>
        </p:nvSpPr>
        <p:spPr>
          <a:noFill/>
        </p:spPr>
        <p:txBody>
          <a:bodyPr/>
          <a:lstStyle/>
          <a:p>
            <a:fld id="{B756CBA5-C2F5-4019-828A-1838493E2ECB}" type="slidenum">
              <a:rPr lang="en-US"/>
              <a:pPr/>
              <a:t>113</a:t>
            </a:fld>
            <a:endParaRPr lang="en-US"/>
          </a:p>
        </p:txBody>
      </p:sp>
      <p:sp>
        <p:nvSpPr>
          <p:cNvPr id="339971" name="Rectangle 2"/>
          <p:cNvSpPr>
            <a:spLocks noGrp="1" noRot="1" noChangeAspect="1" noChangeArrowheads="1" noTextEdit="1"/>
          </p:cNvSpPr>
          <p:nvPr>
            <p:ph type="sldImg"/>
          </p:nvPr>
        </p:nvSpPr>
        <p:spPr>
          <a:ln/>
        </p:spPr>
      </p:sp>
      <p:sp>
        <p:nvSpPr>
          <p:cNvPr id="339972" name="Rectangle 3"/>
          <p:cNvSpPr>
            <a:spLocks noGrp="1" noChangeArrowheads="1"/>
          </p:cNvSpPr>
          <p:nvPr>
            <p:ph type="body" idx="1"/>
          </p:nvPr>
        </p:nvSpPr>
        <p:spPr>
          <a:xfrm>
            <a:off x="201508" y="4574447"/>
            <a:ext cx="7113693" cy="4660599"/>
          </a:xfrm>
          <a:noFill/>
          <a:ln/>
        </p:spPr>
        <p:txBody>
          <a:bodyPr/>
          <a:lstStyle/>
          <a:p>
            <a:endParaRPr lang="en-US" sz="1900">
              <a:latin typeface="Arial" pitchFamily="34" charset="0"/>
            </a:endParaRPr>
          </a:p>
          <a:p>
            <a:r>
              <a:rPr lang="en-US" sz="2100">
                <a:latin typeface="Arial" pitchFamily="34" charset="0"/>
              </a:rPr>
              <a:t>Resin is allowed to cure.</a:t>
            </a:r>
          </a:p>
          <a:p>
            <a:endParaRPr lang="en-US" sz="2100">
              <a:latin typeface="Arial" pitchFamily="34" charset="0"/>
            </a:endParaRPr>
          </a:p>
          <a:p>
            <a:r>
              <a:rPr lang="en-US" sz="2100" u="sng">
                <a:latin typeface="Arial" pitchFamily="34" charset="0"/>
              </a:rPr>
              <a:t>Polyester Resin</a:t>
            </a:r>
            <a:r>
              <a:rPr lang="en-US" sz="2100">
                <a:latin typeface="Arial" pitchFamily="34" charset="0"/>
              </a:rPr>
              <a:t>	</a:t>
            </a:r>
            <a:r>
              <a:rPr lang="en-US" sz="2100">
                <a:latin typeface="Arial" pitchFamily="34" charset="0"/>
                <a:cs typeface="Arial" pitchFamily="34" charset="0"/>
              </a:rPr>
              <a:t>→  Wicking Resins</a:t>
            </a:r>
          </a:p>
          <a:p>
            <a:endParaRPr lang="en-US" sz="2100">
              <a:latin typeface="Arial" pitchFamily="34" charset="0"/>
              <a:cs typeface="Arial" pitchFamily="34" charset="0"/>
            </a:endParaRPr>
          </a:p>
          <a:p>
            <a:r>
              <a:rPr lang="en-US" sz="2100">
                <a:latin typeface="Arial" pitchFamily="34" charset="0"/>
                <a:cs typeface="Arial" pitchFamily="34" charset="0"/>
              </a:rPr>
              <a:t>		→  Resin will continue moving along 				fibers</a:t>
            </a:r>
          </a:p>
          <a:p>
            <a:endParaRPr lang="en-US" sz="2100">
              <a:latin typeface="Arial" pitchFamily="34" charset="0"/>
              <a:cs typeface="Arial" pitchFamily="34" charset="0"/>
            </a:endParaRPr>
          </a:p>
          <a:p>
            <a:r>
              <a:rPr lang="en-US" sz="2100" u="sng">
                <a:latin typeface="Arial" pitchFamily="34" charset="0"/>
                <a:cs typeface="Arial" pitchFamily="34" charset="0"/>
              </a:rPr>
              <a:t>Epoxy Resin</a:t>
            </a:r>
            <a:r>
              <a:rPr lang="en-US" sz="2100">
                <a:latin typeface="Arial" pitchFamily="34" charset="0"/>
                <a:cs typeface="Arial" pitchFamily="34" charset="0"/>
              </a:rPr>
              <a:t>	→  Gap-Filling Resins</a:t>
            </a:r>
          </a:p>
        </p:txBody>
      </p:sp>
    </p:spTree>
    <p:extLst>
      <p:ext uri="{BB962C8B-B14F-4D97-AF65-F5344CB8AC3E}">
        <p14:creationId xmlns:p14="http://schemas.microsoft.com/office/powerpoint/2010/main" val="1655604507"/>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2018" name="Rectangle 7"/>
          <p:cNvSpPr>
            <a:spLocks noGrp="1" noChangeArrowheads="1"/>
          </p:cNvSpPr>
          <p:nvPr>
            <p:ph type="sldNum" sz="quarter" idx="5"/>
          </p:nvPr>
        </p:nvSpPr>
        <p:spPr>
          <a:noFill/>
        </p:spPr>
        <p:txBody>
          <a:bodyPr/>
          <a:lstStyle/>
          <a:p>
            <a:fld id="{86030B9F-5905-418D-92C5-14F3EC0B93E5}" type="slidenum">
              <a:rPr lang="en-US"/>
              <a:pPr/>
              <a:t>114</a:t>
            </a:fld>
            <a:endParaRPr lang="en-US"/>
          </a:p>
        </p:txBody>
      </p:sp>
      <p:sp>
        <p:nvSpPr>
          <p:cNvPr id="342019" name="Rectangle 2"/>
          <p:cNvSpPr>
            <a:spLocks noGrp="1" noRot="1" noChangeAspect="1" noChangeArrowheads="1" noTextEdit="1"/>
          </p:cNvSpPr>
          <p:nvPr>
            <p:ph type="sldImg"/>
          </p:nvPr>
        </p:nvSpPr>
        <p:spPr>
          <a:ln/>
        </p:spPr>
      </p:sp>
      <p:sp>
        <p:nvSpPr>
          <p:cNvPr id="342020"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3623088747"/>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3042" name="Slide Image Placeholder 1"/>
          <p:cNvSpPr>
            <a:spLocks noGrp="1" noRot="1" noChangeAspect="1" noTextEdit="1"/>
          </p:cNvSpPr>
          <p:nvPr>
            <p:ph type="sldImg"/>
          </p:nvPr>
        </p:nvSpPr>
        <p:spPr>
          <a:ln/>
        </p:spPr>
      </p:sp>
      <p:sp>
        <p:nvSpPr>
          <p:cNvPr id="343043" name="Notes Placeholder 2"/>
          <p:cNvSpPr>
            <a:spLocks noGrp="1"/>
          </p:cNvSpPr>
          <p:nvPr>
            <p:ph type="body" idx="1"/>
          </p:nvPr>
        </p:nvSpPr>
        <p:spPr>
          <a:noFill/>
          <a:ln/>
        </p:spPr>
        <p:txBody>
          <a:bodyPr/>
          <a:lstStyle/>
          <a:p>
            <a:endParaRPr lang="en-US"/>
          </a:p>
        </p:txBody>
      </p:sp>
      <p:sp>
        <p:nvSpPr>
          <p:cNvPr id="343044" name="Slide Number Placeholder 3"/>
          <p:cNvSpPr>
            <a:spLocks noGrp="1"/>
          </p:cNvSpPr>
          <p:nvPr>
            <p:ph type="sldNum" sz="quarter" idx="5"/>
          </p:nvPr>
        </p:nvSpPr>
        <p:spPr>
          <a:noFill/>
        </p:spPr>
        <p:txBody>
          <a:bodyPr/>
          <a:lstStyle/>
          <a:p>
            <a:fld id="{B9020ED6-F79B-477C-8D71-A17A26C66144}" type="slidenum">
              <a:rPr lang="en-US"/>
              <a:pPr/>
              <a:t>115</a:t>
            </a:fld>
            <a:endParaRPr lang="en-US"/>
          </a:p>
        </p:txBody>
      </p:sp>
    </p:spTree>
    <p:extLst>
      <p:ext uri="{BB962C8B-B14F-4D97-AF65-F5344CB8AC3E}">
        <p14:creationId xmlns:p14="http://schemas.microsoft.com/office/powerpoint/2010/main" val="534366652"/>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4066" name="Slide Image Placeholder 1"/>
          <p:cNvSpPr>
            <a:spLocks noGrp="1" noRot="1" noChangeAspect="1" noTextEdit="1"/>
          </p:cNvSpPr>
          <p:nvPr>
            <p:ph type="sldImg"/>
          </p:nvPr>
        </p:nvSpPr>
        <p:spPr>
          <a:ln/>
        </p:spPr>
      </p:sp>
      <p:sp>
        <p:nvSpPr>
          <p:cNvPr id="344067" name="Notes Placeholder 2"/>
          <p:cNvSpPr>
            <a:spLocks noGrp="1"/>
          </p:cNvSpPr>
          <p:nvPr>
            <p:ph type="body" idx="1"/>
          </p:nvPr>
        </p:nvSpPr>
        <p:spPr>
          <a:noFill/>
          <a:ln/>
        </p:spPr>
        <p:txBody>
          <a:bodyPr/>
          <a:lstStyle/>
          <a:p>
            <a:endParaRPr lang="en-US"/>
          </a:p>
        </p:txBody>
      </p:sp>
      <p:sp>
        <p:nvSpPr>
          <p:cNvPr id="344068" name="Slide Number Placeholder 3"/>
          <p:cNvSpPr>
            <a:spLocks noGrp="1"/>
          </p:cNvSpPr>
          <p:nvPr>
            <p:ph type="sldNum" sz="quarter" idx="5"/>
          </p:nvPr>
        </p:nvSpPr>
        <p:spPr>
          <a:noFill/>
        </p:spPr>
        <p:txBody>
          <a:bodyPr/>
          <a:lstStyle/>
          <a:p>
            <a:fld id="{13A2E25C-8FF3-4354-BC81-ACF0074AC3B3}" type="slidenum">
              <a:rPr lang="en-US"/>
              <a:pPr/>
              <a:t>116</a:t>
            </a:fld>
            <a:endParaRPr lang="en-US"/>
          </a:p>
        </p:txBody>
      </p:sp>
    </p:spTree>
    <p:extLst>
      <p:ext uri="{BB962C8B-B14F-4D97-AF65-F5344CB8AC3E}">
        <p14:creationId xmlns:p14="http://schemas.microsoft.com/office/powerpoint/2010/main" val="1152595369"/>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5090" name="Slide Image Placeholder 1"/>
          <p:cNvSpPr>
            <a:spLocks noGrp="1" noRot="1" noChangeAspect="1" noTextEdit="1"/>
          </p:cNvSpPr>
          <p:nvPr>
            <p:ph type="sldImg"/>
          </p:nvPr>
        </p:nvSpPr>
        <p:spPr>
          <a:ln/>
        </p:spPr>
      </p:sp>
      <p:sp>
        <p:nvSpPr>
          <p:cNvPr id="345091" name="Notes Placeholder 2"/>
          <p:cNvSpPr>
            <a:spLocks noGrp="1"/>
          </p:cNvSpPr>
          <p:nvPr>
            <p:ph type="body" idx="1"/>
          </p:nvPr>
        </p:nvSpPr>
        <p:spPr>
          <a:noFill/>
          <a:ln/>
        </p:spPr>
        <p:txBody>
          <a:bodyPr/>
          <a:lstStyle/>
          <a:p>
            <a:endParaRPr lang="en-US"/>
          </a:p>
        </p:txBody>
      </p:sp>
      <p:sp>
        <p:nvSpPr>
          <p:cNvPr id="345092" name="Slide Number Placeholder 3"/>
          <p:cNvSpPr>
            <a:spLocks noGrp="1"/>
          </p:cNvSpPr>
          <p:nvPr>
            <p:ph type="sldNum" sz="quarter" idx="5"/>
          </p:nvPr>
        </p:nvSpPr>
        <p:spPr>
          <a:noFill/>
        </p:spPr>
        <p:txBody>
          <a:bodyPr/>
          <a:lstStyle/>
          <a:p>
            <a:fld id="{2BC378B2-2A45-440D-8CF7-E7E0BAF8D911}" type="slidenum">
              <a:rPr lang="en-US"/>
              <a:pPr/>
              <a:t>117</a:t>
            </a:fld>
            <a:endParaRPr lang="en-US"/>
          </a:p>
        </p:txBody>
      </p:sp>
    </p:spTree>
    <p:extLst>
      <p:ext uri="{BB962C8B-B14F-4D97-AF65-F5344CB8AC3E}">
        <p14:creationId xmlns:p14="http://schemas.microsoft.com/office/powerpoint/2010/main" val="16125606"/>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6114" name="Slide Image Placeholder 1"/>
          <p:cNvSpPr>
            <a:spLocks noGrp="1" noRot="1" noChangeAspect="1" noTextEdit="1"/>
          </p:cNvSpPr>
          <p:nvPr>
            <p:ph type="sldImg"/>
          </p:nvPr>
        </p:nvSpPr>
        <p:spPr>
          <a:ln/>
        </p:spPr>
      </p:sp>
      <p:sp>
        <p:nvSpPr>
          <p:cNvPr id="346115" name="Notes Placeholder 2"/>
          <p:cNvSpPr>
            <a:spLocks noGrp="1"/>
          </p:cNvSpPr>
          <p:nvPr>
            <p:ph type="body" idx="1"/>
          </p:nvPr>
        </p:nvSpPr>
        <p:spPr>
          <a:noFill/>
          <a:ln/>
        </p:spPr>
        <p:txBody>
          <a:bodyPr/>
          <a:lstStyle/>
          <a:p>
            <a:endParaRPr lang="en-US"/>
          </a:p>
        </p:txBody>
      </p:sp>
      <p:sp>
        <p:nvSpPr>
          <p:cNvPr id="346116" name="Slide Number Placeholder 3"/>
          <p:cNvSpPr>
            <a:spLocks noGrp="1"/>
          </p:cNvSpPr>
          <p:nvPr>
            <p:ph type="sldNum" sz="quarter" idx="5"/>
          </p:nvPr>
        </p:nvSpPr>
        <p:spPr>
          <a:noFill/>
        </p:spPr>
        <p:txBody>
          <a:bodyPr/>
          <a:lstStyle/>
          <a:p>
            <a:fld id="{97F67FCF-81F3-43F3-A8A0-CC5F7E82BA49}" type="slidenum">
              <a:rPr lang="en-US"/>
              <a:pPr/>
              <a:t>118</a:t>
            </a:fld>
            <a:endParaRPr lang="en-US"/>
          </a:p>
        </p:txBody>
      </p:sp>
    </p:spTree>
    <p:extLst>
      <p:ext uri="{BB962C8B-B14F-4D97-AF65-F5344CB8AC3E}">
        <p14:creationId xmlns:p14="http://schemas.microsoft.com/office/powerpoint/2010/main" val="1138996171"/>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7138" name="Slide Image Placeholder 1"/>
          <p:cNvSpPr>
            <a:spLocks noGrp="1" noRot="1" noChangeAspect="1" noTextEdit="1"/>
          </p:cNvSpPr>
          <p:nvPr>
            <p:ph type="sldImg"/>
          </p:nvPr>
        </p:nvSpPr>
        <p:spPr>
          <a:ln/>
        </p:spPr>
      </p:sp>
      <p:sp>
        <p:nvSpPr>
          <p:cNvPr id="347139" name="Notes Placeholder 2"/>
          <p:cNvSpPr>
            <a:spLocks noGrp="1"/>
          </p:cNvSpPr>
          <p:nvPr>
            <p:ph type="body" idx="1"/>
          </p:nvPr>
        </p:nvSpPr>
        <p:spPr>
          <a:noFill/>
          <a:ln/>
        </p:spPr>
        <p:txBody>
          <a:bodyPr/>
          <a:lstStyle/>
          <a:p>
            <a:endParaRPr lang="en-US"/>
          </a:p>
        </p:txBody>
      </p:sp>
      <p:sp>
        <p:nvSpPr>
          <p:cNvPr id="347140" name="Slide Number Placeholder 3"/>
          <p:cNvSpPr>
            <a:spLocks noGrp="1"/>
          </p:cNvSpPr>
          <p:nvPr>
            <p:ph type="sldNum" sz="quarter" idx="5"/>
          </p:nvPr>
        </p:nvSpPr>
        <p:spPr>
          <a:noFill/>
        </p:spPr>
        <p:txBody>
          <a:bodyPr/>
          <a:lstStyle/>
          <a:p>
            <a:fld id="{4086F1E2-1447-4609-9673-DEF8811326CE}" type="slidenum">
              <a:rPr lang="en-US"/>
              <a:pPr/>
              <a:t>119</a:t>
            </a:fld>
            <a:endParaRPr lang="en-US"/>
          </a:p>
        </p:txBody>
      </p:sp>
    </p:spTree>
    <p:extLst>
      <p:ext uri="{BB962C8B-B14F-4D97-AF65-F5344CB8AC3E}">
        <p14:creationId xmlns:p14="http://schemas.microsoft.com/office/powerpoint/2010/main" val="29625517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4" name="Rectangle 7"/>
          <p:cNvSpPr>
            <a:spLocks noGrp="1" noChangeArrowheads="1"/>
          </p:cNvSpPr>
          <p:nvPr>
            <p:ph type="sldNum" sz="quarter" idx="5"/>
          </p:nvPr>
        </p:nvSpPr>
        <p:spPr>
          <a:noFill/>
        </p:spPr>
        <p:txBody>
          <a:bodyPr/>
          <a:lstStyle/>
          <a:p>
            <a:fld id="{7B8F0EAD-41C2-4607-8CF8-E1A36A0E8FF5}" type="slidenum">
              <a:rPr lang="en-US"/>
              <a:pPr/>
              <a:t>12</a:t>
            </a:fld>
            <a:endParaRPr lang="en-US"/>
          </a:p>
        </p:txBody>
      </p:sp>
      <p:sp>
        <p:nvSpPr>
          <p:cNvPr id="238595" name="Rectangle 1026"/>
          <p:cNvSpPr>
            <a:spLocks noGrp="1" noRot="1" noChangeAspect="1" noChangeArrowheads="1" noTextEdit="1"/>
          </p:cNvSpPr>
          <p:nvPr>
            <p:ph type="sldImg"/>
          </p:nvPr>
        </p:nvSpPr>
        <p:spPr>
          <a:ln/>
        </p:spPr>
      </p:sp>
      <p:sp>
        <p:nvSpPr>
          <p:cNvPr id="238596" name="Rectangle 1027"/>
          <p:cNvSpPr>
            <a:spLocks noGrp="1" noChangeArrowheads="1"/>
          </p:cNvSpPr>
          <p:nvPr>
            <p:ph type="body" idx="1"/>
          </p:nvPr>
        </p:nvSpPr>
        <p:spPr>
          <a:xfrm>
            <a:off x="662094" y="4425333"/>
            <a:ext cx="6653106" cy="4884269"/>
          </a:xfrm>
          <a:noFill/>
          <a:ln/>
        </p:spPr>
        <p:txBody>
          <a:bodyPr/>
          <a:lstStyle/>
          <a:p>
            <a:r>
              <a:rPr lang="en-US" sz="2100">
                <a:latin typeface="Arial" pitchFamily="34" charset="0"/>
              </a:rPr>
              <a:t>Polycarbonate</a:t>
            </a:r>
          </a:p>
          <a:p>
            <a:r>
              <a:rPr lang="en-US" sz="2100">
                <a:latin typeface="Arial" pitchFamily="34" charset="0"/>
              </a:rPr>
              <a:t>Polyethylene</a:t>
            </a:r>
          </a:p>
          <a:p>
            <a:r>
              <a:rPr lang="en-US" sz="2100">
                <a:latin typeface="Arial" pitchFamily="34" charset="0"/>
              </a:rPr>
              <a:t>Polystyrene		</a:t>
            </a:r>
            <a:r>
              <a:rPr lang="en-US" sz="2100">
                <a:solidFill>
                  <a:srgbClr val="FF9900"/>
                </a:solidFill>
                <a:latin typeface="Arial" pitchFamily="34" charset="0"/>
              </a:rPr>
              <a:t>“We’ll cover each</a:t>
            </a:r>
          </a:p>
          <a:p>
            <a:r>
              <a:rPr lang="en-US" sz="2100">
                <a:latin typeface="Arial" pitchFamily="34" charset="0"/>
              </a:rPr>
              <a:t>Polypropylene		</a:t>
            </a:r>
            <a:r>
              <a:rPr lang="en-US" sz="2100">
                <a:solidFill>
                  <a:srgbClr val="FF9900"/>
                </a:solidFill>
                <a:latin typeface="Arial" pitchFamily="34" charset="0"/>
              </a:rPr>
              <a:t>focusing primarily on</a:t>
            </a:r>
          </a:p>
          <a:p>
            <a:r>
              <a:rPr lang="en-US" sz="2100">
                <a:latin typeface="Arial" pitchFamily="34" charset="0"/>
              </a:rPr>
              <a:t>Polyurethane		</a:t>
            </a:r>
            <a:r>
              <a:rPr lang="en-US" sz="2100">
                <a:solidFill>
                  <a:srgbClr val="FF9900"/>
                </a:solidFill>
                <a:latin typeface="Arial" pitchFamily="34" charset="0"/>
              </a:rPr>
              <a:t>polyesters and polystyrene”</a:t>
            </a:r>
          </a:p>
          <a:p>
            <a:r>
              <a:rPr lang="en-US" sz="2100">
                <a:latin typeface="Arial" pitchFamily="34" charset="0"/>
              </a:rPr>
              <a:t>Polyvinyl Chloride</a:t>
            </a:r>
          </a:p>
          <a:p>
            <a:r>
              <a:rPr lang="en-US" sz="2100">
                <a:latin typeface="Arial" pitchFamily="34" charset="0"/>
              </a:rPr>
              <a:t>Polyesters</a:t>
            </a:r>
          </a:p>
          <a:p>
            <a:endParaRPr lang="en-US" sz="1900">
              <a:latin typeface="Arial" pitchFamily="34" charset="0"/>
            </a:endParaRPr>
          </a:p>
          <a:p>
            <a:r>
              <a:rPr lang="en-US" sz="1900">
                <a:solidFill>
                  <a:srgbClr val="009900"/>
                </a:solidFill>
                <a:latin typeface="Arial" pitchFamily="34" charset="0"/>
              </a:rPr>
              <a:t>University of Southern Mississippi</a:t>
            </a:r>
          </a:p>
          <a:p>
            <a:r>
              <a:rPr lang="en-US" sz="1900">
                <a:solidFill>
                  <a:srgbClr val="009900"/>
                </a:solidFill>
                <a:latin typeface="Arial" pitchFamily="34" charset="0"/>
              </a:rPr>
              <a:t>School of Polymers &amp; High Performance Materials</a:t>
            </a:r>
          </a:p>
          <a:p>
            <a:r>
              <a:rPr lang="en-US" sz="1900">
                <a:solidFill>
                  <a:srgbClr val="009900"/>
                </a:solidFill>
                <a:latin typeface="Arial" pitchFamily="34" charset="0"/>
              </a:rPr>
              <a:t>Polymer Science Learning Center @</a:t>
            </a:r>
          </a:p>
          <a:p>
            <a:r>
              <a:rPr lang="en-US" sz="2100">
                <a:solidFill>
                  <a:srgbClr val="D60000"/>
                </a:solidFill>
              </a:rPr>
              <a:t>http://www.pslc.ws/macrog/kidsmac/polysty.htm</a:t>
            </a:r>
            <a:endParaRPr lang="en-US" sz="2100">
              <a:solidFill>
                <a:srgbClr val="D60000"/>
              </a:solidFill>
              <a:latin typeface="Arial" pitchFamily="34" charset="0"/>
            </a:endParaRPr>
          </a:p>
          <a:p>
            <a:endParaRPr lang="en-US" sz="1900">
              <a:latin typeface="Arial" pitchFamily="34" charset="0"/>
            </a:endParaRPr>
          </a:p>
        </p:txBody>
      </p:sp>
    </p:spTree>
    <p:extLst>
      <p:ext uri="{BB962C8B-B14F-4D97-AF65-F5344CB8AC3E}">
        <p14:creationId xmlns:p14="http://schemas.microsoft.com/office/powerpoint/2010/main" val="2037183333"/>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62" name="Slide Image Placeholder 1"/>
          <p:cNvSpPr>
            <a:spLocks noGrp="1" noRot="1" noChangeAspect="1" noTextEdit="1"/>
          </p:cNvSpPr>
          <p:nvPr>
            <p:ph type="sldImg"/>
          </p:nvPr>
        </p:nvSpPr>
        <p:spPr>
          <a:ln/>
        </p:spPr>
      </p:sp>
      <p:sp>
        <p:nvSpPr>
          <p:cNvPr id="348163" name="Notes Placeholder 2"/>
          <p:cNvSpPr>
            <a:spLocks noGrp="1"/>
          </p:cNvSpPr>
          <p:nvPr>
            <p:ph type="body" idx="1"/>
          </p:nvPr>
        </p:nvSpPr>
        <p:spPr>
          <a:noFill/>
          <a:ln/>
        </p:spPr>
        <p:txBody>
          <a:bodyPr/>
          <a:lstStyle/>
          <a:p>
            <a:endParaRPr lang="en-US"/>
          </a:p>
        </p:txBody>
      </p:sp>
      <p:sp>
        <p:nvSpPr>
          <p:cNvPr id="348164" name="Slide Number Placeholder 3"/>
          <p:cNvSpPr>
            <a:spLocks noGrp="1"/>
          </p:cNvSpPr>
          <p:nvPr>
            <p:ph type="sldNum" sz="quarter" idx="5"/>
          </p:nvPr>
        </p:nvSpPr>
        <p:spPr>
          <a:noFill/>
        </p:spPr>
        <p:txBody>
          <a:bodyPr/>
          <a:lstStyle/>
          <a:p>
            <a:fld id="{33B26CC9-BD71-40BD-A59F-D87AC975BB6D}" type="slidenum">
              <a:rPr lang="en-US"/>
              <a:pPr/>
              <a:t>120</a:t>
            </a:fld>
            <a:endParaRPr lang="en-US"/>
          </a:p>
        </p:txBody>
      </p:sp>
    </p:spTree>
    <p:extLst>
      <p:ext uri="{BB962C8B-B14F-4D97-AF65-F5344CB8AC3E}">
        <p14:creationId xmlns:p14="http://schemas.microsoft.com/office/powerpoint/2010/main" val="3821231601"/>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9186" name="Slide Image Placeholder 1"/>
          <p:cNvSpPr>
            <a:spLocks noGrp="1" noRot="1" noChangeAspect="1" noTextEdit="1"/>
          </p:cNvSpPr>
          <p:nvPr>
            <p:ph type="sldImg"/>
          </p:nvPr>
        </p:nvSpPr>
        <p:spPr>
          <a:ln/>
        </p:spPr>
      </p:sp>
      <p:sp>
        <p:nvSpPr>
          <p:cNvPr id="349187" name="Notes Placeholder 2"/>
          <p:cNvSpPr>
            <a:spLocks noGrp="1"/>
          </p:cNvSpPr>
          <p:nvPr>
            <p:ph type="body" idx="1"/>
          </p:nvPr>
        </p:nvSpPr>
        <p:spPr>
          <a:noFill/>
          <a:ln/>
        </p:spPr>
        <p:txBody>
          <a:bodyPr/>
          <a:lstStyle/>
          <a:p>
            <a:endParaRPr lang="en-US"/>
          </a:p>
        </p:txBody>
      </p:sp>
      <p:sp>
        <p:nvSpPr>
          <p:cNvPr id="349188" name="Slide Number Placeholder 3"/>
          <p:cNvSpPr>
            <a:spLocks noGrp="1"/>
          </p:cNvSpPr>
          <p:nvPr>
            <p:ph type="sldNum" sz="quarter" idx="5"/>
          </p:nvPr>
        </p:nvSpPr>
        <p:spPr>
          <a:noFill/>
        </p:spPr>
        <p:txBody>
          <a:bodyPr/>
          <a:lstStyle/>
          <a:p>
            <a:fld id="{1B2ADB8D-D94F-48A5-BF68-4D703917BB43}" type="slidenum">
              <a:rPr lang="en-US"/>
              <a:pPr/>
              <a:t>121</a:t>
            </a:fld>
            <a:endParaRPr lang="en-US"/>
          </a:p>
        </p:txBody>
      </p:sp>
    </p:spTree>
    <p:extLst>
      <p:ext uri="{BB962C8B-B14F-4D97-AF65-F5344CB8AC3E}">
        <p14:creationId xmlns:p14="http://schemas.microsoft.com/office/powerpoint/2010/main" val="3109570587"/>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234" name="Slide Image Placeholder 1"/>
          <p:cNvSpPr>
            <a:spLocks noGrp="1" noRot="1" noChangeAspect="1" noTextEdit="1"/>
          </p:cNvSpPr>
          <p:nvPr>
            <p:ph type="sldImg"/>
          </p:nvPr>
        </p:nvSpPr>
        <p:spPr>
          <a:ln/>
        </p:spPr>
      </p:sp>
      <p:sp>
        <p:nvSpPr>
          <p:cNvPr id="351235" name="Notes Placeholder 2"/>
          <p:cNvSpPr>
            <a:spLocks noGrp="1"/>
          </p:cNvSpPr>
          <p:nvPr>
            <p:ph type="body" idx="1"/>
          </p:nvPr>
        </p:nvSpPr>
        <p:spPr>
          <a:noFill/>
          <a:ln/>
        </p:spPr>
        <p:txBody>
          <a:bodyPr/>
          <a:lstStyle/>
          <a:p>
            <a:endParaRPr lang="en-US"/>
          </a:p>
        </p:txBody>
      </p:sp>
      <p:sp>
        <p:nvSpPr>
          <p:cNvPr id="351236" name="Slide Number Placeholder 3"/>
          <p:cNvSpPr>
            <a:spLocks noGrp="1"/>
          </p:cNvSpPr>
          <p:nvPr>
            <p:ph type="sldNum" sz="quarter" idx="5"/>
          </p:nvPr>
        </p:nvSpPr>
        <p:spPr>
          <a:noFill/>
        </p:spPr>
        <p:txBody>
          <a:bodyPr/>
          <a:lstStyle/>
          <a:p>
            <a:fld id="{7F9CDEBA-45EC-4CF1-8E2E-2DB99CF1748C}" type="slidenum">
              <a:rPr lang="en-US"/>
              <a:pPr/>
              <a:t>122</a:t>
            </a:fld>
            <a:endParaRPr lang="en-US"/>
          </a:p>
        </p:txBody>
      </p:sp>
    </p:spTree>
    <p:extLst>
      <p:ext uri="{BB962C8B-B14F-4D97-AF65-F5344CB8AC3E}">
        <p14:creationId xmlns:p14="http://schemas.microsoft.com/office/powerpoint/2010/main" val="1372455019"/>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5330" name="Rectangle 7"/>
          <p:cNvSpPr>
            <a:spLocks noGrp="1" noChangeArrowheads="1"/>
          </p:cNvSpPr>
          <p:nvPr>
            <p:ph type="sldNum" sz="quarter" idx="5"/>
          </p:nvPr>
        </p:nvSpPr>
        <p:spPr>
          <a:noFill/>
        </p:spPr>
        <p:txBody>
          <a:bodyPr/>
          <a:lstStyle/>
          <a:p>
            <a:fld id="{827E6397-F5DE-4969-935A-96ECB7C5C772}" type="slidenum">
              <a:rPr lang="en-US"/>
              <a:pPr/>
              <a:t>123</a:t>
            </a:fld>
            <a:endParaRPr lang="en-US"/>
          </a:p>
        </p:txBody>
      </p:sp>
      <p:sp>
        <p:nvSpPr>
          <p:cNvPr id="355331" name="Rectangle 2"/>
          <p:cNvSpPr>
            <a:spLocks noGrp="1" noRot="1" noChangeAspect="1" noChangeArrowheads="1" noTextEdit="1"/>
          </p:cNvSpPr>
          <p:nvPr>
            <p:ph type="sldImg"/>
          </p:nvPr>
        </p:nvSpPr>
        <p:spPr>
          <a:ln/>
        </p:spPr>
      </p:sp>
      <p:sp>
        <p:nvSpPr>
          <p:cNvPr id="355332"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858891494"/>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6354" name="Rectangle 7"/>
          <p:cNvSpPr>
            <a:spLocks noGrp="1" noChangeArrowheads="1"/>
          </p:cNvSpPr>
          <p:nvPr>
            <p:ph type="sldNum" sz="quarter" idx="5"/>
          </p:nvPr>
        </p:nvSpPr>
        <p:spPr>
          <a:noFill/>
        </p:spPr>
        <p:txBody>
          <a:bodyPr/>
          <a:lstStyle/>
          <a:p>
            <a:fld id="{7F4BD43D-634C-4E84-96A3-7A4A67521FE1}" type="slidenum">
              <a:rPr lang="en-US"/>
              <a:pPr/>
              <a:t>124</a:t>
            </a:fld>
            <a:endParaRPr lang="en-US"/>
          </a:p>
        </p:txBody>
      </p:sp>
      <p:sp>
        <p:nvSpPr>
          <p:cNvPr id="356355" name="Rectangle 2"/>
          <p:cNvSpPr>
            <a:spLocks noGrp="1" noRot="1" noChangeAspect="1" noChangeArrowheads="1" noTextEdit="1"/>
          </p:cNvSpPr>
          <p:nvPr>
            <p:ph type="sldImg"/>
          </p:nvPr>
        </p:nvSpPr>
        <p:spPr>
          <a:ln/>
        </p:spPr>
      </p:sp>
      <p:sp>
        <p:nvSpPr>
          <p:cNvPr id="356356" name="Rectangle 3"/>
          <p:cNvSpPr>
            <a:spLocks noGrp="1" noChangeArrowheads="1"/>
          </p:cNvSpPr>
          <p:nvPr>
            <p:ph type="body" idx="1"/>
          </p:nvPr>
        </p:nvSpPr>
        <p:spPr>
          <a:xfrm>
            <a:off x="277707" y="4425333"/>
            <a:ext cx="6835987" cy="4809712"/>
          </a:xfrm>
          <a:noFill/>
          <a:ln/>
        </p:spPr>
        <p:txBody>
          <a:bodyPr/>
          <a:lstStyle/>
          <a:p>
            <a:endParaRPr lang="en-US" b="1"/>
          </a:p>
          <a:p>
            <a:endParaRPr lang="en-US" b="1"/>
          </a:p>
          <a:p>
            <a:r>
              <a:rPr lang="en-US" sz="1900">
                <a:solidFill>
                  <a:srgbClr val="D60000"/>
                </a:solidFill>
                <a:latin typeface="Arial" pitchFamily="34" charset="0"/>
              </a:rPr>
              <a:t>Frame is </a:t>
            </a:r>
            <a:r>
              <a:rPr lang="en-US" sz="1900" u="sng">
                <a:solidFill>
                  <a:srgbClr val="D60000"/>
                </a:solidFill>
                <a:latin typeface="Arial" pitchFamily="34" charset="0"/>
              </a:rPr>
              <a:t>cured</a:t>
            </a:r>
            <a:r>
              <a:rPr lang="en-US" sz="1900">
                <a:solidFill>
                  <a:srgbClr val="D60000"/>
                </a:solidFill>
                <a:latin typeface="Arial" pitchFamily="34" charset="0"/>
              </a:rPr>
              <a:t> by placing it in a strong magnetic field !! </a:t>
            </a:r>
            <a:endParaRPr lang="en-US" b="1">
              <a:solidFill>
                <a:srgbClr val="D60000"/>
              </a:solidFill>
            </a:endParaRPr>
          </a:p>
          <a:p>
            <a:endParaRPr lang="en-US" b="1">
              <a:solidFill>
                <a:srgbClr val="D60000"/>
              </a:solidFill>
            </a:endParaRPr>
          </a:p>
          <a:p>
            <a:r>
              <a:rPr lang="en-US" sz="1900">
                <a:solidFill>
                  <a:srgbClr val="D60000"/>
                </a:solidFill>
                <a:latin typeface="Arial" pitchFamily="34" charset="0"/>
              </a:rPr>
              <a:t>Computer controlled.</a:t>
            </a:r>
            <a:endParaRPr lang="en-US" b="1"/>
          </a:p>
          <a:p>
            <a:endParaRPr lang="en-US" b="1"/>
          </a:p>
          <a:p>
            <a:r>
              <a:rPr lang="en-US" b="1"/>
              <a:t>20020084629 </a:t>
            </a:r>
            <a:r>
              <a:rPr lang="en-US"/>
              <a:t>Army Research Lab., Weapons and Materials Research Directorate, Aberdeen Proving Ground, MD USA</a:t>
            </a:r>
          </a:p>
          <a:p>
            <a:r>
              <a:rPr lang="en-US" b="1"/>
              <a:t>Induction Bonding for Structural Composite Tubes </a:t>
            </a:r>
            <a:r>
              <a:rPr lang="en-US" b="1" i="1"/>
              <a:t>Final Report, Sep. 2000-Aug. 2001</a:t>
            </a:r>
            <a:r>
              <a:rPr lang="en-US"/>
              <a:t> </a:t>
            </a:r>
          </a:p>
          <a:p>
            <a:r>
              <a:rPr lang="en-US" sz="1500"/>
              <a:t>“Large structural composite tubes, prototype components for a proposed U.S. Navy application, are bonded by </a:t>
            </a:r>
            <a:r>
              <a:rPr lang="en-US" sz="1500" b="1" u="sng">
                <a:solidFill>
                  <a:srgbClr val="D60000"/>
                </a:solidFill>
              </a:rPr>
              <a:t>induction curing</a:t>
            </a:r>
            <a:r>
              <a:rPr lang="en-US" sz="1500"/>
              <a:t> of an engineering adhesive. Magnetic powder is used as the susceptor material and is directly incorporated into the adhesive prior to processing. Different induction power supplies, coil designs, and adhesive formulations are investigated. Final demonstration runs bond 9-in-long, 3-in-diameter axisymmetric bondlines in 15 min. These results demonstrate for the first time the successful induction bonding of large structural composite components using magnetic particulate susceptors.”</a:t>
            </a:r>
          </a:p>
        </p:txBody>
      </p:sp>
    </p:spTree>
    <p:extLst>
      <p:ext uri="{BB962C8B-B14F-4D97-AF65-F5344CB8AC3E}">
        <p14:creationId xmlns:p14="http://schemas.microsoft.com/office/powerpoint/2010/main" val="207258990"/>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7378" name="Rectangle 7"/>
          <p:cNvSpPr>
            <a:spLocks noGrp="1" noChangeArrowheads="1"/>
          </p:cNvSpPr>
          <p:nvPr>
            <p:ph type="sldNum" sz="quarter" idx="5"/>
          </p:nvPr>
        </p:nvSpPr>
        <p:spPr>
          <a:noFill/>
        </p:spPr>
        <p:txBody>
          <a:bodyPr/>
          <a:lstStyle/>
          <a:p>
            <a:fld id="{067C51E0-0143-45EC-9BC9-1211C290760E}" type="slidenum">
              <a:rPr lang="en-US"/>
              <a:pPr/>
              <a:t>125</a:t>
            </a:fld>
            <a:endParaRPr lang="en-US"/>
          </a:p>
        </p:txBody>
      </p:sp>
      <p:sp>
        <p:nvSpPr>
          <p:cNvPr id="357379" name="Rectangle 2"/>
          <p:cNvSpPr>
            <a:spLocks noGrp="1" noRot="1" noChangeAspect="1" noChangeArrowheads="1" noTextEdit="1"/>
          </p:cNvSpPr>
          <p:nvPr>
            <p:ph type="sldImg"/>
          </p:nvPr>
        </p:nvSpPr>
        <p:spPr>
          <a:ln/>
        </p:spPr>
      </p:sp>
      <p:sp>
        <p:nvSpPr>
          <p:cNvPr id="357380"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1717572690"/>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02" name="Rectangle 7"/>
          <p:cNvSpPr>
            <a:spLocks noGrp="1" noChangeArrowheads="1"/>
          </p:cNvSpPr>
          <p:nvPr>
            <p:ph type="sldNum" sz="quarter" idx="5"/>
          </p:nvPr>
        </p:nvSpPr>
        <p:spPr>
          <a:noFill/>
        </p:spPr>
        <p:txBody>
          <a:bodyPr/>
          <a:lstStyle/>
          <a:p>
            <a:fld id="{A05360A7-2825-4EA2-88B7-9EFB2663BC7C}" type="slidenum">
              <a:rPr lang="en-US"/>
              <a:pPr/>
              <a:t>126</a:t>
            </a:fld>
            <a:endParaRPr lang="en-US"/>
          </a:p>
        </p:txBody>
      </p:sp>
      <p:sp>
        <p:nvSpPr>
          <p:cNvPr id="358403" name="Rectangle 2"/>
          <p:cNvSpPr>
            <a:spLocks noGrp="1" noRot="1" noChangeAspect="1" noChangeArrowheads="1" noTextEdit="1"/>
          </p:cNvSpPr>
          <p:nvPr>
            <p:ph type="sldImg"/>
          </p:nvPr>
        </p:nvSpPr>
        <p:spPr>
          <a:ln/>
        </p:spPr>
      </p:sp>
      <p:sp>
        <p:nvSpPr>
          <p:cNvPr id="358404"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1668069771"/>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9426" name="Rectangle 7"/>
          <p:cNvSpPr>
            <a:spLocks noGrp="1" noChangeArrowheads="1"/>
          </p:cNvSpPr>
          <p:nvPr>
            <p:ph type="sldNum" sz="quarter" idx="5"/>
          </p:nvPr>
        </p:nvSpPr>
        <p:spPr>
          <a:noFill/>
        </p:spPr>
        <p:txBody>
          <a:bodyPr/>
          <a:lstStyle/>
          <a:p>
            <a:fld id="{AB8D0084-A70F-4DB8-BDFC-B4D0FA3FF0C0}" type="slidenum">
              <a:rPr lang="en-US"/>
              <a:pPr/>
              <a:t>127</a:t>
            </a:fld>
            <a:endParaRPr lang="en-US"/>
          </a:p>
        </p:txBody>
      </p:sp>
      <p:sp>
        <p:nvSpPr>
          <p:cNvPr id="359427" name="Rectangle 2"/>
          <p:cNvSpPr>
            <a:spLocks noGrp="1" noRot="1" noChangeAspect="1" noChangeArrowheads="1" noTextEdit="1"/>
          </p:cNvSpPr>
          <p:nvPr>
            <p:ph type="sldImg"/>
          </p:nvPr>
        </p:nvSpPr>
        <p:spPr>
          <a:ln/>
        </p:spPr>
      </p:sp>
      <p:sp>
        <p:nvSpPr>
          <p:cNvPr id="359428"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3974815863"/>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0450" name="Rectangle 7"/>
          <p:cNvSpPr>
            <a:spLocks noGrp="1" noChangeArrowheads="1"/>
          </p:cNvSpPr>
          <p:nvPr>
            <p:ph type="sldNum" sz="quarter" idx="5"/>
          </p:nvPr>
        </p:nvSpPr>
        <p:spPr>
          <a:noFill/>
        </p:spPr>
        <p:txBody>
          <a:bodyPr/>
          <a:lstStyle/>
          <a:p>
            <a:fld id="{4262318D-664B-44E4-B1B1-AA144001132F}" type="slidenum">
              <a:rPr lang="en-US"/>
              <a:pPr/>
              <a:t>128</a:t>
            </a:fld>
            <a:endParaRPr lang="en-US"/>
          </a:p>
        </p:txBody>
      </p:sp>
      <p:sp>
        <p:nvSpPr>
          <p:cNvPr id="360451" name="Rectangle 2"/>
          <p:cNvSpPr>
            <a:spLocks noGrp="1" noRot="1" noChangeAspect="1" noChangeArrowheads="1" noTextEdit="1"/>
          </p:cNvSpPr>
          <p:nvPr>
            <p:ph type="sldImg"/>
          </p:nvPr>
        </p:nvSpPr>
        <p:spPr>
          <a:ln/>
        </p:spPr>
      </p:sp>
      <p:sp>
        <p:nvSpPr>
          <p:cNvPr id="360452"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2724815396"/>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1474" name="Rectangle 7"/>
          <p:cNvSpPr>
            <a:spLocks noGrp="1" noChangeArrowheads="1"/>
          </p:cNvSpPr>
          <p:nvPr>
            <p:ph type="sldNum" sz="quarter" idx="5"/>
          </p:nvPr>
        </p:nvSpPr>
        <p:spPr>
          <a:noFill/>
        </p:spPr>
        <p:txBody>
          <a:bodyPr/>
          <a:lstStyle/>
          <a:p>
            <a:fld id="{C8F9FA11-C58D-4DFE-8E18-FEE9CF474D72}" type="slidenum">
              <a:rPr lang="en-US"/>
              <a:pPr/>
              <a:t>129</a:t>
            </a:fld>
            <a:endParaRPr lang="en-US"/>
          </a:p>
        </p:txBody>
      </p:sp>
      <p:sp>
        <p:nvSpPr>
          <p:cNvPr id="361475" name="Rectangle 2"/>
          <p:cNvSpPr>
            <a:spLocks noGrp="1" noRot="1" noChangeAspect="1" noChangeArrowheads="1" noTextEdit="1"/>
          </p:cNvSpPr>
          <p:nvPr>
            <p:ph type="sldImg"/>
          </p:nvPr>
        </p:nvSpPr>
        <p:spPr>
          <a:ln/>
        </p:spPr>
      </p:sp>
      <p:sp>
        <p:nvSpPr>
          <p:cNvPr id="361476"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37435161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4FB8F2E2-98E8-4F68-AB33-F238C2FB83B3}" type="slidenum">
              <a:rPr lang="en-US"/>
              <a:pPr/>
              <a:t>13</a:t>
            </a:fld>
            <a:endParaRPr lang="en-US"/>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1273626291"/>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498" name="Rectangle 7"/>
          <p:cNvSpPr>
            <a:spLocks noGrp="1" noChangeArrowheads="1"/>
          </p:cNvSpPr>
          <p:nvPr>
            <p:ph type="sldNum" sz="quarter" idx="5"/>
          </p:nvPr>
        </p:nvSpPr>
        <p:spPr>
          <a:noFill/>
        </p:spPr>
        <p:txBody>
          <a:bodyPr/>
          <a:lstStyle/>
          <a:p>
            <a:fld id="{4724DC91-07BE-4553-A1F9-D3BFA11DB990}" type="slidenum">
              <a:rPr lang="en-US"/>
              <a:pPr/>
              <a:t>130</a:t>
            </a:fld>
            <a:endParaRPr lang="en-US"/>
          </a:p>
        </p:txBody>
      </p:sp>
      <p:sp>
        <p:nvSpPr>
          <p:cNvPr id="362499" name="Rectangle 2"/>
          <p:cNvSpPr>
            <a:spLocks noGrp="1" noRot="1" noChangeAspect="1" noChangeArrowheads="1" noTextEdit="1"/>
          </p:cNvSpPr>
          <p:nvPr>
            <p:ph type="sldImg"/>
          </p:nvPr>
        </p:nvSpPr>
        <p:spPr>
          <a:ln/>
        </p:spPr>
      </p:sp>
      <p:sp>
        <p:nvSpPr>
          <p:cNvPr id="362500"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1181888075"/>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3522" name="Rectangle 7"/>
          <p:cNvSpPr>
            <a:spLocks noGrp="1" noChangeArrowheads="1"/>
          </p:cNvSpPr>
          <p:nvPr>
            <p:ph type="sldNum" sz="quarter" idx="5"/>
          </p:nvPr>
        </p:nvSpPr>
        <p:spPr>
          <a:noFill/>
        </p:spPr>
        <p:txBody>
          <a:bodyPr/>
          <a:lstStyle/>
          <a:p>
            <a:fld id="{C300CF51-59DA-4176-BB79-DF5F81788582}" type="slidenum">
              <a:rPr lang="en-US"/>
              <a:pPr/>
              <a:t>131</a:t>
            </a:fld>
            <a:endParaRPr lang="en-US"/>
          </a:p>
        </p:txBody>
      </p:sp>
      <p:sp>
        <p:nvSpPr>
          <p:cNvPr id="363523" name="Rectangle 2"/>
          <p:cNvSpPr>
            <a:spLocks noGrp="1" noRot="1" noChangeAspect="1" noChangeArrowheads="1" noTextEdit="1"/>
          </p:cNvSpPr>
          <p:nvPr>
            <p:ph type="sldImg"/>
          </p:nvPr>
        </p:nvSpPr>
        <p:spPr>
          <a:ln/>
        </p:spPr>
      </p:sp>
      <p:sp>
        <p:nvSpPr>
          <p:cNvPr id="363524"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2092121257"/>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5570" name="Rectangle 7"/>
          <p:cNvSpPr>
            <a:spLocks noGrp="1" noChangeArrowheads="1"/>
          </p:cNvSpPr>
          <p:nvPr>
            <p:ph type="sldNum" sz="quarter" idx="5"/>
          </p:nvPr>
        </p:nvSpPr>
        <p:spPr>
          <a:noFill/>
        </p:spPr>
        <p:txBody>
          <a:bodyPr/>
          <a:lstStyle/>
          <a:p>
            <a:fld id="{530735BB-5022-44F4-8207-74575561F72B}" type="slidenum">
              <a:rPr lang="en-US"/>
              <a:pPr/>
              <a:t>132</a:t>
            </a:fld>
            <a:endParaRPr lang="en-US"/>
          </a:p>
        </p:txBody>
      </p:sp>
      <p:sp>
        <p:nvSpPr>
          <p:cNvPr id="365571" name="Rectangle 2"/>
          <p:cNvSpPr>
            <a:spLocks noGrp="1" noRot="1" noChangeAspect="1" noChangeArrowheads="1" noTextEdit="1"/>
          </p:cNvSpPr>
          <p:nvPr>
            <p:ph type="sldImg"/>
          </p:nvPr>
        </p:nvSpPr>
        <p:spPr>
          <a:ln/>
        </p:spPr>
      </p:sp>
      <p:sp>
        <p:nvSpPr>
          <p:cNvPr id="808963" name="Rectangle 3"/>
          <p:cNvSpPr>
            <a:spLocks noGrp="1" noChangeArrowheads="1"/>
          </p:cNvSpPr>
          <p:nvPr>
            <p:ph type="body" idx="1"/>
          </p:nvPr>
        </p:nvSpPr>
        <p:spPr>
          <a:xfrm>
            <a:off x="738293" y="4425333"/>
            <a:ext cx="6375401" cy="4884269"/>
          </a:xfrm>
        </p:spPr>
        <p:txBody>
          <a:bodyPr/>
          <a:lstStyle/>
          <a:p>
            <a:pPr>
              <a:defRPr/>
            </a:pPr>
            <a:endParaRPr lang="en-US"/>
          </a:p>
          <a:p>
            <a:pPr>
              <a:defRPr/>
            </a:pPr>
            <a:endParaRPr lang="en-US"/>
          </a:p>
          <a:p>
            <a:pPr>
              <a:defRPr/>
            </a:pPr>
            <a:endParaRPr lang="en-US"/>
          </a:p>
          <a:p>
            <a:pPr>
              <a:defRPr/>
            </a:pPr>
            <a:endParaRPr lang="en-US"/>
          </a:p>
          <a:p>
            <a:pPr>
              <a:defRPr/>
            </a:pPr>
            <a:r>
              <a:rPr lang="en-US" sz="2100" b="1" u="sng">
                <a:latin typeface="Arial" charset="0"/>
              </a:rPr>
              <a:t>CONTROLLED SPRAYING OPERATIONS</a:t>
            </a:r>
          </a:p>
          <a:p>
            <a:pPr>
              <a:defRPr/>
            </a:pPr>
            <a:endParaRPr lang="en-US"/>
          </a:p>
          <a:p>
            <a:pPr lvl="2">
              <a:buFontTx/>
              <a:buChar char="•"/>
              <a:defRPr/>
            </a:pPr>
            <a:r>
              <a:rPr lang="en-US" sz="2100">
                <a:effectLst>
                  <a:outerShdw blurRad="38100" dist="38100" dir="2700000" algn="tl">
                    <a:srgbClr val="C0C0C0"/>
                  </a:outerShdw>
                </a:effectLst>
                <a:latin typeface="Arial" charset="0"/>
              </a:rPr>
              <a:t>  Reduces styrene emissions</a:t>
            </a:r>
          </a:p>
          <a:p>
            <a:pPr lvl="2">
              <a:buFontTx/>
              <a:buChar char="•"/>
              <a:defRPr/>
            </a:pPr>
            <a:r>
              <a:rPr lang="en-US" sz="2100">
                <a:effectLst>
                  <a:outerShdw blurRad="38100" dist="38100" dir="2700000" algn="tl">
                    <a:srgbClr val="C0C0C0"/>
                  </a:outerShdw>
                </a:effectLst>
                <a:latin typeface="Arial" charset="0"/>
              </a:rPr>
              <a:t>  Increases transfer efficiency</a:t>
            </a:r>
          </a:p>
          <a:p>
            <a:pPr lvl="2">
              <a:buFontTx/>
              <a:buChar char="•"/>
              <a:defRPr/>
            </a:pPr>
            <a:r>
              <a:rPr lang="en-US" sz="2100">
                <a:effectLst>
                  <a:outerShdw blurRad="38100" dist="38100" dir="2700000" algn="tl">
                    <a:srgbClr val="C0C0C0"/>
                  </a:outerShdw>
                </a:effectLst>
                <a:latin typeface="Arial" charset="0"/>
              </a:rPr>
              <a:t>  Low fluid tip pressure</a:t>
            </a:r>
          </a:p>
          <a:p>
            <a:pPr lvl="2">
              <a:buFontTx/>
              <a:buChar char="•"/>
              <a:defRPr/>
            </a:pPr>
            <a:r>
              <a:rPr lang="en-US" sz="2100">
                <a:effectLst>
                  <a:outerShdw blurRad="38100" dist="38100" dir="2700000" algn="tl">
                    <a:srgbClr val="C0C0C0"/>
                  </a:outerShdw>
                </a:effectLst>
                <a:latin typeface="Arial" charset="0"/>
              </a:rPr>
              <a:t>  Employee gun handling training</a:t>
            </a:r>
          </a:p>
          <a:p>
            <a:pPr lvl="2">
              <a:buFontTx/>
              <a:buChar char="•"/>
              <a:defRPr/>
            </a:pPr>
            <a:r>
              <a:rPr lang="en-US" sz="2100">
                <a:effectLst>
                  <a:outerShdw blurRad="38100" dist="38100" dir="2700000" algn="tl">
                    <a:srgbClr val="C0C0C0"/>
                  </a:outerShdw>
                </a:effectLst>
                <a:latin typeface="Arial" charset="0"/>
              </a:rPr>
              <a:t>  Close mold flanges</a:t>
            </a:r>
          </a:p>
          <a:p>
            <a:pPr lvl="2">
              <a:buFontTx/>
              <a:buChar char="•"/>
              <a:defRPr/>
            </a:pPr>
            <a:endParaRPr lang="en-US" sz="2100">
              <a:effectLst>
                <a:outerShdw blurRad="38100" dist="38100" dir="2700000" algn="tl">
                  <a:srgbClr val="C0C0C0"/>
                </a:outerShdw>
              </a:effectLst>
              <a:latin typeface="Arial" charset="0"/>
            </a:endParaRPr>
          </a:p>
          <a:p>
            <a:pPr>
              <a:defRPr/>
            </a:pPr>
            <a:r>
              <a:rPr lang="en-US" sz="1700">
                <a:solidFill>
                  <a:srgbClr val="D60000"/>
                </a:solidFill>
                <a:latin typeface="Arial" charset="0"/>
              </a:rPr>
              <a:t>[Mold flanges surround the edge of a mold.  Close mold flanges help to minimize spray off mold edges.]</a:t>
            </a:r>
            <a:r>
              <a:rPr lang="en-US" sz="2100">
                <a:latin typeface="Arial" charset="0"/>
              </a:rPr>
              <a:t> </a:t>
            </a:r>
          </a:p>
        </p:txBody>
      </p:sp>
    </p:spTree>
    <p:extLst>
      <p:ext uri="{BB962C8B-B14F-4D97-AF65-F5344CB8AC3E}">
        <p14:creationId xmlns:p14="http://schemas.microsoft.com/office/powerpoint/2010/main" val="2192383926"/>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6594" name="Rectangle 7"/>
          <p:cNvSpPr>
            <a:spLocks noGrp="1" noChangeArrowheads="1"/>
          </p:cNvSpPr>
          <p:nvPr>
            <p:ph type="sldNum" sz="quarter" idx="5"/>
          </p:nvPr>
        </p:nvSpPr>
        <p:spPr>
          <a:noFill/>
        </p:spPr>
        <p:txBody>
          <a:bodyPr/>
          <a:lstStyle/>
          <a:p>
            <a:fld id="{55BEA8E5-38CB-44DD-8E3A-30B0B2E33AA6}" type="slidenum">
              <a:rPr lang="en-US"/>
              <a:pPr/>
              <a:t>133</a:t>
            </a:fld>
            <a:endParaRPr lang="en-US"/>
          </a:p>
        </p:txBody>
      </p:sp>
      <p:sp>
        <p:nvSpPr>
          <p:cNvPr id="366595" name="Rectangle 2"/>
          <p:cNvSpPr>
            <a:spLocks noGrp="1" noRot="1" noChangeAspect="1" noChangeArrowheads="1" noTextEdit="1"/>
          </p:cNvSpPr>
          <p:nvPr>
            <p:ph type="sldImg"/>
          </p:nvPr>
        </p:nvSpPr>
        <p:spPr>
          <a:ln/>
        </p:spPr>
      </p:sp>
      <p:sp>
        <p:nvSpPr>
          <p:cNvPr id="366596"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911265557"/>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7618" name="Rectangle 7"/>
          <p:cNvSpPr>
            <a:spLocks noGrp="1" noChangeArrowheads="1"/>
          </p:cNvSpPr>
          <p:nvPr>
            <p:ph type="sldNum" sz="quarter" idx="5"/>
          </p:nvPr>
        </p:nvSpPr>
        <p:spPr>
          <a:noFill/>
        </p:spPr>
        <p:txBody>
          <a:bodyPr/>
          <a:lstStyle/>
          <a:p>
            <a:fld id="{038DE3D1-E6F7-4ED8-9EC0-FC6C848FC252}" type="slidenum">
              <a:rPr lang="en-US"/>
              <a:pPr/>
              <a:t>134</a:t>
            </a:fld>
            <a:endParaRPr lang="en-US"/>
          </a:p>
        </p:txBody>
      </p:sp>
      <p:sp>
        <p:nvSpPr>
          <p:cNvPr id="367619" name="Rectangle 2"/>
          <p:cNvSpPr>
            <a:spLocks noGrp="1" noRot="1" noChangeAspect="1" noChangeArrowheads="1" noTextEdit="1"/>
          </p:cNvSpPr>
          <p:nvPr>
            <p:ph type="sldImg"/>
          </p:nvPr>
        </p:nvSpPr>
        <p:spPr>
          <a:ln/>
        </p:spPr>
      </p:sp>
      <p:sp>
        <p:nvSpPr>
          <p:cNvPr id="367620" name="Rectangle 4"/>
          <p:cNvSpPr>
            <a:spLocks noGrp="1" noChangeArrowheads="1"/>
          </p:cNvSpPr>
          <p:nvPr>
            <p:ph type="body" idx="1"/>
          </p:nvPr>
        </p:nvSpPr>
        <p:spPr>
          <a:xfrm>
            <a:off x="892388" y="4574447"/>
            <a:ext cx="6145106" cy="4660599"/>
          </a:xfrm>
          <a:noFill/>
          <a:ln/>
        </p:spPr>
        <p:txBody>
          <a:bodyPr/>
          <a:lstStyle/>
          <a:p>
            <a:r>
              <a:rPr lang="en-US" sz="2100">
                <a:latin typeface="Arial" pitchFamily="34" charset="0"/>
              </a:rPr>
              <a:t>Polyesters release heat when they cure.</a:t>
            </a:r>
          </a:p>
          <a:p>
            <a:r>
              <a:rPr lang="en-US" sz="2100">
                <a:latin typeface="Arial" pitchFamily="34" charset="0"/>
                <a:sym typeface="Symbol" pitchFamily="18" charset="2"/>
              </a:rPr>
              <a:t>		</a:t>
            </a:r>
            <a:r>
              <a:rPr lang="en-US" sz="2100">
                <a:latin typeface="Arial" pitchFamily="34" charset="0"/>
              </a:rPr>
              <a:t>   </a:t>
            </a:r>
            <a:r>
              <a:rPr lang="en-US" sz="2100">
                <a:solidFill>
                  <a:srgbClr val="D60000"/>
                </a:solidFill>
                <a:latin typeface="Arial" pitchFamily="34" charset="0"/>
              </a:rPr>
              <a:t>exothermic reaction</a:t>
            </a:r>
          </a:p>
          <a:p>
            <a:endParaRPr lang="en-US" sz="2100">
              <a:latin typeface="Arial" pitchFamily="34" charset="0"/>
            </a:endParaRPr>
          </a:p>
          <a:p>
            <a:r>
              <a:rPr lang="en-US" sz="2100" u="sng">
                <a:latin typeface="Arial" pitchFamily="34" charset="0"/>
              </a:rPr>
              <a:t>If the casting gets too hot</a:t>
            </a:r>
            <a:r>
              <a:rPr lang="en-US" sz="2100">
                <a:latin typeface="Arial" pitchFamily="34" charset="0"/>
              </a:rPr>
              <a:t> :</a:t>
            </a:r>
          </a:p>
          <a:p>
            <a:r>
              <a:rPr lang="en-US" sz="2100">
                <a:latin typeface="Arial" pitchFamily="34" charset="0"/>
                <a:sym typeface="Symbol" pitchFamily="18" charset="2"/>
              </a:rPr>
              <a:t></a:t>
            </a:r>
            <a:r>
              <a:rPr lang="en-US" sz="2100">
                <a:latin typeface="Arial" pitchFamily="34" charset="0"/>
              </a:rPr>
              <a:t>  Degrade   	 </a:t>
            </a:r>
            <a:r>
              <a:rPr lang="en-US" sz="2100">
                <a:latin typeface="Arial" pitchFamily="34" charset="0"/>
                <a:sym typeface="Symbol" pitchFamily="18" charset="2"/>
              </a:rPr>
              <a:t></a:t>
            </a:r>
            <a:r>
              <a:rPr lang="en-US" sz="2100">
                <a:latin typeface="Arial" pitchFamily="34" charset="0"/>
              </a:rPr>
              <a:t>  Bubble</a:t>
            </a:r>
          </a:p>
          <a:p>
            <a:r>
              <a:rPr lang="en-US" sz="2100">
                <a:latin typeface="Arial" pitchFamily="34" charset="0"/>
                <a:sym typeface="Symbol" pitchFamily="18" charset="2"/>
              </a:rPr>
              <a:t></a:t>
            </a:r>
            <a:r>
              <a:rPr lang="en-US" sz="2100">
                <a:latin typeface="Arial" pitchFamily="34" charset="0"/>
              </a:rPr>
              <a:t>  Turn brown	 </a:t>
            </a:r>
            <a:r>
              <a:rPr lang="en-US" sz="2100">
                <a:latin typeface="Arial" pitchFamily="34" charset="0"/>
                <a:sym typeface="Symbol" pitchFamily="18" charset="2"/>
              </a:rPr>
              <a:t>  C</a:t>
            </a:r>
            <a:r>
              <a:rPr lang="en-US" sz="2100">
                <a:latin typeface="Arial" pitchFamily="34" charset="0"/>
              </a:rPr>
              <a:t>rack </a:t>
            </a:r>
          </a:p>
          <a:p>
            <a:endParaRPr lang="en-US" sz="2100">
              <a:latin typeface="Arial" pitchFamily="34" charset="0"/>
            </a:endParaRPr>
          </a:p>
          <a:p>
            <a:r>
              <a:rPr lang="en-US" sz="2100">
                <a:latin typeface="Arial" pitchFamily="34" charset="0"/>
              </a:rPr>
              <a:t>This generally limits the thickness of castings to less than 1/4" thick layers. </a:t>
            </a:r>
          </a:p>
        </p:txBody>
      </p:sp>
    </p:spTree>
    <p:extLst>
      <p:ext uri="{BB962C8B-B14F-4D97-AF65-F5344CB8AC3E}">
        <p14:creationId xmlns:p14="http://schemas.microsoft.com/office/powerpoint/2010/main" val="3419150373"/>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42" name="Rectangle 7"/>
          <p:cNvSpPr>
            <a:spLocks noGrp="1" noChangeArrowheads="1"/>
          </p:cNvSpPr>
          <p:nvPr>
            <p:ph type="sldNum" sz="quarter" idx="5"/>
          </p:nvPr>
        </p:nvSpPr>
        <p:spPr>
          <a:noFill/>
        </p:spPr>
        <p:txBody>
          <a:bodyPr/>
          <a:lstStyle/>
          <a:p>
            <a:fld id="{976AC291-9648-4E8C-A6D0-0963E1A06B80}" type="slidenum">
              <a:rPr lang="en-US"/>
              <a:pPr/>
              <a:t>135</a:t>
            </a:fld>
            <a:endParaRPr lang="en-US"/>
          </a:p>
        </p:txBody>
      </p:sp>
      <p:sp>
        <p:nvSpPr>
          <p:cNvPr id="368643" name="Rectangle 2"/>
          <p:cNvSpPr>
            <a:spLocks noGrp="1" noRot="1" noChangeAspect="1" noChangeArrowheads="1" noTextEdit="1"/>
          </p:cNvSpPr>
          <p:nvPr>
            <p:ph type="sldImg"/>
          </p:nvPr>
        </p:nvSpPr>
        <p:spPr>
          <a:ln/>
        </p:spPr>
      </p:sp>
      <p:sp>
        <p:nvSpPr>
          <p:cNvPr id="368644"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2092900769"/>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9666" name="Rectangle 7"/>
          <p:cNvSpPr>
            <a:spLocks noGrp="1" noChangeArrowheads="1"/>
          </p:cNvSpPr>
          <p:nvPr>
            <p:ph type="sldNum" sz="quarter" idx="5"/>
          </p:nvPr>
        </p:nvSpPr>
        <p:spPr>
          <a:noFill/>
        </p:spPr>
        <p:txBody>
          <a:bodyPr/>
          <a:lstStyle/>
          <a:p>
            <a:fld id="{6EFE3BB1-5D68-4E54-AB63-F8D5827496DB}" type="slidenum">
              <a:rPr lang="en-US"/>
              <a:pPr/>
              <a:t>136</a:t>
            </a:fld>
            <a:endParaRPr lang="en-US"/>
          </a:p>
        </p:txBody>
      </p:sp>
      <p:sp>
        <p:nvSpPr>
          <p:cNvPr id="369667" name="Rectangle 2"/>
          <p:cNvSpPr>
            <a:spLocks noGrp="1" noRot="1" noChangeAspect="1" noChangeArrowheads="1" noTextEdit="1"/>
          </p:cNvSpPr>
          <p:nvPr>
            <p:ph type="sldImg"/>
          </p:nvPr>
        </p:nvSpPr>
        <p:spPr>
          <a:ln/>
        </p:spPr>
      </p:sp>
      <p:sp>
        <p:nvSpPr>
          <p:cNvPr id="369668" name="Rectangle 3"/>
          <p:cNvSpPr>
            <a:spLocks noGrp="1" noChangeArrowheads="1"/>
          </p:cNvSpPr>
          <p:nvPr>
            <p:ph type="body" idx="1"/>
          </p:nvPr>
        </p:nvSpPr>
        <p:spPr>
          <a:xfrm>
            <a:off x="975360" y="4561192"/>
            <a:ext cx="5831840" cy="4448528"/>
          </a:xfrm>
          <a:noFill/>
          <a:ln/>
        </p:spPr>
        <p:txBody>
          <a:bodyPr/>
          <a:lstStyle/>
          <a:p>
            <a:endParaRPr lang="en-US" sz="2500">
              <a:latin typeface="Arial" pitchFamily="34" charset="0"/>
            </a:endParaRPr>
          </a:p>
          <a:p>
            <a:r>
              <a:rPr lang="en-US" sz="2500" b="1" u="sng">
                <a:latin typeface="Arial" pitchFamily="34" charset="0"/>
              </a:rPr>
              <a:t>APPROVED SPRAY GUNS</a:t>
            </a:r>
          </a:p>
          <a:p>
            <a:r>
              <a:rPr lang="en-US" sz="2500">
                <a:latin typeface="Arial" pitchFamily="34" charset="0"/>
              </a:rPr>
              <a:t>High Pressure Airless Guns</a:t>
            </a:r>
          </a:p>
          <a:p>
            <a:r>
              <a:rPr lang="en-US" sz="2500">
                <a:latin typeface="Arial" pitchFamily="34" charset="0"/>
              </a:rPr>
              <a:t>Air-Assist Airless Guns</a:t>
            </a:r>
          </a:p>
          <a:p>
            <a:r>
              <a:rPr lang="en-US" sz="2500">
                <a:latin typeface="Arial" pitchFamily="34" charset="0"/>
              </a:rPr>
              <a:t>Electrostatic Spray</a:t>
            </a:r>
          </a:p>
          <a:p>
            <a:r>
              <a:rPr lang="en-US" sz="2500">
                <a:latin typeface="Arial" pitchFamily="34" charset="0"/>
              </a:rPr>
              <a:t>High Volume Low Pressure (HVLP)  </a:t>
            </a:r>
            <a:r>
              <a:rPr lang="en-US" sz="2500">
                <a:latin typeface="Arial" pitchFamily="34" charset="0"/>
                <a:sym typeface="Symbol" pitchFamily="18" charset="2"/>
              </a:rPr>
              <a:t></a:t>
            </a:r>
            <a:endParaRPr lang="en-US" sz="2500">
              <a:latin typeface="Arial" pitchFamily="34" charset="0"/>
            </a:endParaRPr>
          </a:p>
          <a:p>
            <a:r>
              <a:rPr lang="en-US" sz="2500">
                <a:latin typeface="Arial" pitchFamily="34" charset="0"/>
              </a:rPr>
              <a:t>Fluid Impingement Technology (FIT) Spray Gun  </a:t>
            </a:r>
            <a:r>
              <a:rPr lang="en-US" sz="2500">
                <a:latin typeface="Arial" pitchFamily="34" charset="0"/>
                <a:sym typeface="Symbol" pitchFamily="18" charset="2"/>
              </a:rPr>
              <a:t></a:t>
            </a:r>
            <a:endParaRPr lang="en-US" sz="2500">
              <a:latin typeface="Arial" pitchFamily="34" charset="0"/>
            </a:endParaRPr>
          </a:p>
        </p:txBody>
      </p:sp>
    </p:spTree>
    <p:extLst>
      <p:ext uri="{BB962C8B-B14F-4D97-AF65-F5344CB8AC3E}">
        <p14:creationId xmlns:p14="http://schemas.microsoft.com/office/powerpoint/2010/main" val="2848366552"/>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0690" name="Rectangle 7"/>
          <p:cNvSpPr>
            <a:spLocks noGrp="1" noChangeArrowheads="1"/>
          </p:cNvSpPr>
          <p:nvPr>
            <p:ph type="sldNum" sz="quarter" idx="5"/>
          </p:nvPr>
        </p:nvSpPr>
        <p:spPr>
          <a:noFill/>
        </p:spPr>
        <p:txBody>
          <a:bodyPr/>
          <a:lstStyle/>
          <a:p>
            <a:fld id="{FB4B9036-AA18-44E0-BEE5-2F818B659B16}" type="slidenum">
              <a:rPr lang="en-US"/>
              <a:pPr/>
              <a:t>137</a:t>
            </a:fld>
            <a:endParaRPr lang="en-US"/>
          </a:p>
        </p:txBody>
      </p:sp>
      <p:sp>
        <p:nvSpPr>
          <p:cNvPr id="370691" name="Rectangle 2"/>
          <p:cNvSpPr>
            <a:spLocks noGrp="1" noRot="1" noChangeAspect="1" noChangeArrowheads="1" noTextEdit="1"/>
          </p:cNvSpPr>
          <p:nvPr>
            <p:ph type="sldImg"/>
          </p:nvPr>
        </p:nvSpPr>
        <p:spPr>
          <a:ln/>
        </p:spPr>
      </p:sp>
      <p:sp>
        <p:nvSpPr>
          <p:cNvPr id="370692" name="Rectangle 3"/>
          <p:cNvSpPr>
            <a:spLocks noGrp="1" noChangeArrowheads="1"/>
          </p:cNvSpPr>
          <p:nvPr>
            <p:ph type="body" idx="1"/>
          </p:nvPr>
        </p:nvSpPr>
        <p:spPr>
          <a:xfrm>
            <a:off x="585894" y="4499890"/>
            <a:ext cx="6729307" cy="4809713"/>
          </a:xfrm>
          <a:noFill/>
          <a:ln/>
        </p:spPr>
        <p:txBody>
          <a:bodyPr/>
          <a:lstStyle/>
          <a:p>
            <a:pPr algn="ctr">
              <a:lnSpc>
                <a:spcPct val="90000"/>
              </a:lnSpc>
            </a:pPr>
            <a:r>
              <a:rPr lang="en-US" sz="2500" b="1" u="sng">
                <a:latin typeface="Arial" pitchFamily="34" charset="0"/>
              </a:rPr>
              <a:t>HVLP Spray Gun</a:t>
            </a:r>
            <a:endParaRPr lang="en-US" sz="2500">
              <a:latin typeface="Arial" pitchFamily="34" charset="0"/>
            </a:endParaRPr>
          </a:p>
          <a:p>
            <a:pPr>
              <a:lnSpc>
                <a:spcPct val="90000"/>
              </a:lnSpc>
            </a:pPr>
            <a:endParaRPr lang="en-US" sz="2500" b="1">
              <a:solidFill>
                <a:srgbClr val="FF9900"/>
              </a:solidFill>
              <a:latin typeface="Arial" pitchFamily="34" charset="0"/>
            </a:endParaRPr>
          </a:p>
          <a:p>
            <a:pPr>
              <a:lnSpc>
                <a:spcPct val="90000"/>
              </a:lnSpc>
            </a:pPr>
            <a:r>
              <a:rPr lang="en-US" sz="2500" b="1">
                <a:solidFill>
                  <a:srgbClr val="FF9900"/>
                </a:solidFill>
                <a:latin typeface="Arial" pitchFamily="34" charset="0"/>
              </a:rPr>
              <a:t>0.1 to 10 psig </a:t>
            </a:r>
            <a:r>
              <a:rPr lang="en-US" sz="2500">
                <a:latin typeface="Arial" pitchFamily="34" charset="0"/>
              </a:rPr>
              <a:t>(Some agencies define as)</a:t>
            </a:r>
          </a:p>
          <a:p>
            <a:pPr>
              <a:lnSpc>
                <a:spcPct val="90000"/>
              </a:lnSpc>
            </a:pPr>
            <a:endParaRPr lang="en-US" sz="2500" b="1">
              <a:solidFill>
                <a:srgbClr val="FF9900"/>
              </a:solidFill>
              <a:latin typeface="Arial" pitchFamily="34" charset="0"/>
            </a:endParaRPr>
          </a:p>
          <a:p>
            <a:pPr>
              <a:lnSpc>
                <a:spcPct val="90000"/>
              </a:lnSpc>
            </a:pPr>
            <a:r>
              <a:rPr lang="en-US" sz="2500">
                <a:latin typeface="Arial" pitchFamily="34" charset="0"/>
              </a:rPr>
              <a:t>Provides high transfer efficiency of materials</a:t>
            </a:r>
            <a:endParaRPr lang="en-US" sz="2500" b="1">
              <a:solidFill>
                <a:srgbClr val="FF9900"/>
              </a:solidFill>
              <a:latin typeface="Arial" pitchFamily="34" charset="0"/>
            </a:endParaRPr>
          </a:p>
          <a:p>
            <a:pPr>
              <a:lnSpc>
                <a:spcPct val="90000"/>
              </a:lnSpc>
            </a:pPr>
            <a:endParaRPr lang="en-US" sz="2500" b="1">
              <a:solidFill>
                <a:srgbClr val="FF9900"/>
              </a:solidFill>
              <a:latin typeface="Arial" pitchFamily="34" charset="0"/>
            </a:endParaRPr>
          </a:p>
          <a:p>
            <a:pPr>
              <a:lnSpc>
                <a:spcPct val="90000"/>
              </a:lnSpc>
            </a:pPr>
            <a:r>
              <a:rPr lang="en-US" sz="2500" b="1" u="sng">
                <a:latin typeface="Arial" pitchFamily="34" charset="0"/>
              </a:rPr>
              <a:t>Shown</a:t>
            </a:r>
            <a:r>
              <a:rPr lang="en-US" sz="2500" b="1">
                <a:latin typeface="Arial" pitchFamily="34" charset="0"/>
              </a:rPr>
              <a:t>:</a:t>
            </a:r>
          </a:p>
          <a:p>
            <a:pPr>
              <a:lnSpc>
                <a:spcPct val="90000"/>
              </a:lnSpc>
            </a:pPr>
            <a:r>
              <a:rPr lang="en-US" sz="2500" b="1">
                <a:latin typeface="Arial" pitchFamily="34" charset="0"/>
              </a:rPr>
              <a:t>	Resin hose</a:t>
            </a:r>
          </a:p>
          <a:p>
            <a:pPr>
              <a:lnSpc>
                <a:spcPct val="90000"/>
              </a:lnSpc>
            </a:pPr>
            <a:r>
              <a:rPr lang="en-US" sz="2500" b="1">
                <a:latin typeface="Arial" pitchFamily="34" charset="0"/>
              </a:rPr>
              <a:t>	Catalyst hose </a:t>
            </a:r>
          </a:p>
          <a:p>
            <a:pPr>
              <a:lnSpc>
                <a:spcPct val="90000"/>
              </a:lnSpc>
            </a:pPr>
            <a:r>
              <a:rPr lang="en-US" sz="2500" b="1">
                <a:latin typeface="Arial" pitchFamily="34" charset="0"/>
              </a:rPr>
              <a:t>	Air pressure hose</a:t>
            </a:r>
          </a:p>
        </p:txBody>
      </p:sp>
      <p:sp>
        <p:nvSpPr>
          <p:cNvPr id="370693" name="Rectangle 5"/>
          <p:cNvSpPr>
            <a:spLocks noChangeArrowheads="1"/>
          </p:cNvSpPr>
          <p:nvPr/>
        </p:nvSpPr>
        <p:spPr bwMode="auto">
          <a:xfrm>
            <a:off x="6561668" y="1418228"/>
            <a:ext cx="753533" cy="858226"/>
          </a:xfrm>
          <a:prstGeom prst="rect">
            <a:avLst/>
          </a:prstGeom>
          <a:noFill/>
          <a:ln w="9525">
            <a:noFill/>
            <a:miter lim="800000"/>
            <a:headEnd/>
            <a:tailEnd/>
          </a:ln>
        </p:spPr>
        <p:txBody>
          <a:bodyPr lIns="96323" tIns="48161" rIns="96323" bIns="48161">
            <a:spAutoFit/>
          </a:bodyPr>
          <a:lstStyle/>
          <a:p>
            <a:r>
              <a:rPr lang="en-US" b="1">
                <a:solidFill>
                  <a:srgbClr val="FF9900"/>
                </a:solidFill>
              </a:rPr>
              <a:t>TQ</a:t>
            </a:r>
          </a:p>
          <a:p>
            <a:r>
              <a:rPr lang="en-US" b="1">
                <a:solidFill>
                  <a:srgbClr val="FF9900"/>
                </a:solidFill>
              </a:rPr>
              <a:t> 22</a:t>
            </a:r>
          </a:p>
        </p:txBody>
      </p:sp>
    </p:spTree>
    <p:extLst>
      <p:ext uri="{BB962C8B-B14F-4D97-AF65-F5344CB8AC3E}">
        <p14:creationId xmlns:p14="http://schemas.microsoft.com/office/powerpoint/2010/main" val="355520394"/>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1714" name="Rectangle 7"/>
          <p:cNvSpPr>
            <a:spLocks noGrp="1" noChangeArrowheads="1"/>
          </p:cNvSpPr>
          <p:nvPr>
            <p:ph type="sldNum" sz="quarter" idx="5"/>
          </p:nvPr>
        </p:nvSpPr>
        <p:spPr>
          <a:noFill/>
        </p:spPr>
        <p:txBody>
          <a:bodyPr/>
          <a:lstStyle/>
          <a:p>
            <a:fld id="{B83A31F0-977B-4C8A-A013-3DE07498DF5C}" type="slidenum">
              <a:rPr lang="en-US"/>
              <a:pPr/>
              <a:t>138</a:t>
            </a:fld>
            <a:endParaRPr lang="en-US"/>
          </a:p>
        </p:txBody>
      </p:sp>
      <p:sp>
        <p:nvSpPr>
          <p:cNvPr id="371715" name="Rectangle 2"/>
          <p:cNvSpPr>
            <a:spLocks noGrp="1" noRot="1" noChangeAspect="1" noChangeArrowheads="1" noTextEdit="1"/>
          </p:cNvSpPr>
          <p:nvPr>
            <p:ph type="sldImg"/>
          </p:nvPr>
        </p:nvSpPr>
        <p:spPr>
          <a:ln/>
        </p:spPr>
      </p:sp>
      <p:sp>
        <p:nvSpPr>
          <p:cNvPr id="371716" name="Rectangle 3"/>
          <p:cNvSpPr>
            <a:spLocks noGrp="1" noChangeArrowheads="1"/>
          </p:cNvSpPr>
          <p:nvPr>
            <p:ph type="body" idx="1"/>
          </p:nvPr>
        </p:nvSpPr>
        <p:spPr>
          <a:xfrm>
            <a:off x="816187" y="4574446"/>
            <a:ext cx="6499013" cy="4584386"/>
          </a:xfrm>
          <a:noFill/>
          <a:ln/>
        </p:spPr>
        <p:txBody>
          <a:bodyPr/>
          <a:lstStyle/>
          <a:p>
            <a:r>
              <a:rPr lang="en-US" sz="2100" b="1" u="sng">
                <a:latin typeface="Arial" pitchFamily="34" charset="0"/>
              </a:rPr>
              <a:t>Ways to Reduce VOC Emissions</a:t>
            </a:r>
          </a:p>
          <a:p>
            <a:endParaRPr lang="en-US" sz="2100" b="1">
              <a:latin typeface="Arial" pitchFamily="34" charset="0"/>
            </a:endParaRPr>
          </a:p>
          <a:p>
            <a:r>
              <a:rPr lang="en-US" sz="2100" b="1">
                <a:latin typeface="Arial" pitchFamily="34" charset="0"/>
              </a:rPr>
              <a:t>Increases transfer efficiency</a:t>
            </a:r>
          </a:p>
          <a:p>
            <a:endParaRPr lang="en-US" sz="2100" b="1">
              <a:latin typeface="Arial" pitchFamily="34" charset="0"/>
            </a:endParaRPr>
          </a:p>
          <a:p>
            <a:r>
              <a:rPr lang="en-US" sz="2100" b="1">
                <a:latin typeface="Arial" pitchFamily="34" charset="0"/>
              </a:rPr>
              <a:t>FIT spray guns  :  $2,500</a:t>
            </a:r>
          </a:p>
          <a:p>
            <a:endParaRPr lang="en-US" sz="2100" b="1">
              <a:latin typeface="Arial" pitchFamily="34" charset="0"/>
            </a:endParaRPr>
          </a:p>
          <a:p>
            <a:r>
              <a:rPr lang="en-US" sz="2100" b="1">
                <a:latin typeface="Arial" pitchFamily="34" charset="0"/>
              </a:rPr>
              <a:t>Higher transfer efficiency than HVLP</a:t>
            </a:r>
          </a:p>
          <a:p>
            <a:endParaRPr lang="en-US" sz="2100" b="1">
              <a:latin typeface="Arial" pitchFamily="34" charset="0"/>
            </a:endParaRPr>
          </a:p>
          <a:p>
            <a:r>
              <a:rPr lang="en-US" sz="2100" b="1">
                <a:solidFill>
                  <a:srgbClr val="009900"/>
                </a:solidFill>
                <a:latin typeface="Arial" pitchFamily="34" charset="0"/>
              </a:rPr>
              <a:t>Being evaluated as BACT</a:t>
            </a:r>
          </a:p>
        </p:txBody>
      </p:sp>
    </p:spTree>
    <p:extLst>
      <p:ext uri="{BB962C8B-B14F-4D97-AF65-F5344CB8AC3E}">
        <p14:creationId xmlns:p14="http://schemas.microsoft.com/office/powerpoint/2010/main" val="889398912"/>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2738" name="Rectangle 7"/>
          <p:cNvSpPr>
            <a:spLocks noGrp="1" noChangeArrowheads="1"/>
          </p:cNvSpPr>
          <p:nvPr>
            <p:ph type="sldNum" sz="quarter" idx="5"/>
          </p:nvPr>
        </p:nvSpPr>
        <p:spPr>
          <a:noFill/>
        </p:spPr>
        <p:txBody>
          <a:bodyPr/>
          <a:lstStyle/>
          <a:p>
            <a:fld id="{5E0F0139-1555-444C-BB73-DE70B8E28350}" type="slidenum">
              <a:rPr lang="en-US"/>
              <a:pPr/>
              <a:t>139</a:t>
            </a:fld>
            <a:endParaRPr lang="en-US"/>
          </a:p>
        </p:txBody>
      </p:sp>
      <p:sp>
        <p:nvSpPr>
          <p:cNvPr id="372739" name="Rectangle 2"/>
          <p:cNvSpPr>
            <a:spLocks noGrp="1" noRot="1" noChangeAspect="1" noChangeArrowheads="1" noTextEdit="1"/>
          </p:cNvSpPr>
          <p:nvPr>
            <p:ph type="sldImg"/>
          </p:nvPr>
        </p:nvSpPr>
        <p:spPr>
          <a:ln/>
        </p:spPr>
      </p:sp>
      <p:sp>
        <p:nvSpPr>
          <p:cNvPr id="372740"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503579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2" name="Rectangle 7"/>
          <p:cNvSpPr>
            <a:spLocks noGrp="1" noChangeArrowheads="1"/>
          </p:cNvSpPr>
          <p:nvPr>
            <p:ph type="sldNum" sz="quarter" idx="5"/>
          </p:nvPr>
        </p:nvSpPr>
        <p:spPr>
          <a:noFill/>
        </p:spPr>
        <p:txBody>
          <a:bodyPr/>
          <a:lstStyle/>
          <a:p>
            <a:fld id="{BBB98487-CEFE-4EB8-9030-8EA8A583ECEC}" type="slidenum">
              <a:rPr lang="en-US"/>
              <a:pPr/>
              <a:t>14</a:t>
            </a:fld>
            <a:endParaRPr lang="en-US"/>
          </a:p>
        </p:txBody>
      </p:sp>
      <p:sp>
        <p:nvSpPr>
          <p:cNvPr id="240643" name="Rectangle 2"/>
          <p:cNvSpPr>
            <a:spLocks noGrp="1" noRot="1" noChangeAspect="1" noChangeArrowheads="1" noTextEdit="1"/>
          </p:cNvSpPr>
          <p:nvPr>
            <p:ph type="sldImg"/>
          </p:nvPr>
        </p:nvSpPr>
        <p:spPr>
          <a:ln/>
        </p:spPr>
      </p:sp>
      <p:sp>
        <p:nvSpPr>
          <p:cNvPr id="240644" name="Rectangle 3"/>
          <p:cNvSpPr>
            <a:spLocks noGrp="1" noChangeArrowheads="1"/>
          </p:cNvSpPr>
          <p:nvPr>
            <p:ph type="body" idx="1"/>
          </p:nvPr>
        </p:nvSpPr>
        <p:spPr>
          <a:noFill/>
          <a:ln/>
        </p:spPr>
        <p:txBody>
          <a:bodyPr/>
          <a:lstStyle/>
          <a:p>
            <a:r>
              <a:rPr lang="en-US" sz="1900" b="1">
                <a:latin typeface="Arial" pitchFamily="34" charset="0"/>
              </a:rPr>
              <a:t>Soft drink, water, beer, juice, food and</a:t>
            </a:r>
          </a:p>
          <a:p>
            <a:r>
              <a:rPr lang="en-US" sz="1900" b="1">
                <a:latin typeface="Arial" pitchFamily="34" charset="0"/>
              </a:rPr>
              <a:t>custom container applications</a:t>
            </a:r>
          </a:p>
        </p:txBody>
      </p:sp>
    </p:spTree>
    <p:extLst>
      <p:ext uri="{BB962C8B-B14F-4D97-AF65-F5344CB8AC3E}">
        <p14:creationId xmlns:p14="http://schemas.microsoft.com/office/powerpoint/2010/main" val="1622409289"/>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5810" name="Rectangle 7"/>
          <p:cNvSpPr>
            <a:spLocks noGrp="1" noChangeArrowheads="1"/>
          </p:cNvSpPr>
          <p:nvPr>
            <p:ph type="sldNum" sz="quarter" idx="5"/>
          </p:nvPr>
        </p:nvSpPr>
        <p:spPr>
          <a:noFill/>
        </p:spPr>
        <p:txBody>
          <a:bodyPr/>
          <a:lstStyle/>
          <a:p>
            <a:fld id="{A1B36344-DBE4-4FDC-8D50-A8ACBC2E8EA1}" type="slidenum">
              <a:rPr lang="en-US"/>
              <a:pPr/>
              <a:t>140</a:t>
            </a:fld>
            <a:endParaRPr lang="en-US"/>
          </a:p>
        </p:txBody>
      </p:sp>
      <p:sp>
        <p:nvSpPr>
          <p:cNvPr id="375811" name="Rectangle 2"/>
          <p:cNvSpPr>
            <a:spLocks noGrp="1" noRot="1" noChangeAspect="1" noChangeArrowheads="1" noTextEdit="1"/>
          </p:cNvSpPr>
          <p:nvPr>
            <p:ph type="sldImg"/>
          </p:nvPr>
        </p:nvSpPr>
        <p:spPr>
          <a:ln/>
        </p:spPr>
      </p:sp>
      <p:sp>
        <p:nvSpPr>
          <p:cNvPr id="375812" name="Rectangle 3"/>
          <p:cNvSpPr>
            <a:spLocks noGrp="1" noChangeArrowheads="1"/>
          </p:cNvSpPr>
          <p:nvPr>
            <p:ph type="body" idx="1"/>
          </p:nvPr>
        </p:nvSpPr>
        <p:spPr>
          <a:noFill/>
          <a:ln/>
        </p:spPr>
        <p:txBody>
          <a:bodyPr/>
          <a:lstStyle/>
          <a:p>
            <a:r>
              <a:rPr lang="en-US" sz="1700" b="1">
                <a:latin typeface="Arial" pitchFamily="34" charset="0"/>
              </a:rPr>
              <a:t>This process enables the production of large series of </a:t>
            </a:r>
            <a:r>
              <a:rPr lang="en-US" sz="1700" b="1" err="1">
                <a:latin typeface="Arial" pitchFamily="34" charset="0"/>
              </a:rPr>
              <a:t>continuos</a:t>
            </a:r>
            <a:r>
              <a:rPr lang="en-US" sz="1700" b="1">
                <a:latin typeface="Arial" pitchFamily="34" charset="0"/>
              </a:rPr>
              <a:t> fiber</a:t>
            </a:r>
          </a:p>
          <a:p>
            <a:endParaRPr lang="en-US" sz="1700" b="1">
              <a:latin typeface="Arial" pitchFamily="34" charset="0"/>
            </a:endParaRPr>
          </a:p>
          <a:p>
            <a:r>
              <a:rPr lang="en-US" sz="1700" b="1">
                <a:latin typeface="Arial" pitchFamily="34" charset="0"/>
              </a:rPr>
              <a:t>1.  Fibers are pulled through a plastic bath 2.  Through a heated die which give the profile its shape</a:t>
            </a:r>
          </a:p>
          <a:p>
            <a:r>
              <a:rPr lang="en-US" sz="1700" b="1">
                <a:latin typeface="Arial" pitchFamily="34" charset="0"/>
              </a:rPr>
              <a:t>3.  Profile is cooled by air or water and cut into desired lengths. </a:t>
            </a:r>
          </a:p>
          <a:p>
            <a:endParaRPr lang="en-US" sz="1700" b="1">
              <a:latin typeface="Arial" pitchFamily="34" charset="0"/>
            </a:endParaRPr>
          </a:p>
          <a:p>
            <a:r>
              <a:rPr lang="en-US" sz="1700" b="1">
                <a:latin typeface="Arial" pitchFamily="34" charset="0"/>
              </a:rPr>
              <a:t>Advantage </a:t>
            </a:r>
            <a:r>
              <a:rPr lang="en-US" sz="1700" b="1">
                <a:latin typeface="Arial" pitchFamily="34" charset="0"/>
                <a:sym typeface="Symbol" pitchFamily="18" charset="2"/>
              </a:rPr>
              <a:t></a:t>
            </a:r>
            <a:r>
              <a:rPr lang="en-US" sz="1700" b="1">
                <a:latin typeface="Arial" pitchFamily="34" charset="0"/>
              </a:rPr>
              <a:t>  Relatively inexpensive way to produce reinforced parts with long fibers.</a:t>
            </a:r>
          </a:p>
          <a:p>
            <a:endParaRPr lang="en-US" sz="1700" b="1">
              <a:latin typeface="Arial" pitchFamily="34" charset="0"/>
            </a:endParaRPr>
          </a:p>
          <a:p>
            <a:r>
              <a:rPr lang="en-US" sz="1700" b="1">
                <a:latin typeface="Arial" pitchFamily="34" charset="0"/>
              </a:rPr>
              <a:t>Strength and other properties are better in the fiber direction than across. </a:t>
            </a:r>
          </a:p>
        </p:txBody>
      </p:sp>
    </p:spTree>
    <p:extLst>
      <p:ext uri="{BB962C8B-B14F-4D97-AF65-F5344CB8AC3E}">
        <p14:creationId xmlns:p14="http://schemas.microsoft.com/office/powerpoint/2010/main" val="1860874936"/>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6834" name="Rectangle 7"/>
          <p:cNvSpPr>
            <a:spLocks noGrp="1" noChangeArrowheads="1"/>
          </p:cNvSpPr>
          <p:nvPr>
            <p:ph type="sldNum" sz="quarter" idx="5"/>
          </p:nvPr>
        </p:nvSpPr>
        <p:spPr>
          <a:noFill/>
        </p:spPr>
        <p:txBody>
          <a:bodyPr/>
          <a:lstStyle/>
          <a:p>
            <a:fld id="{2ED38063-6604-4323-A167-76EF07DD93FC}" type="slidenum">
              <a:rPr lang="en-US"/>
              <a:pPr/>
              <a:t>141</a:t>
            </a:fld>
            <a:endParaRPr lang="en-US"/>
          </a:p>
        </p:txBody>
      </p:sp>
      <p:sp>
        <p:nvSpPr>
          <p:cNvPr id="376835" name="Rectangle 2"/>
          <p:cNvSpPr>
            <a:spLocks noGrp="1" noRot="1" noChangeAspect="1" noChangeArrowheads="1" noTextEdit="1"/>
          </p:cNvSpPr>
          <p:nvPr>
            <p:ph type="sldImg"/>
          </p:nvPr>
        </p:nvSpPr>
        <p:spPr>
          <a:ln/>
        </p:spPr>
      </p:sp>
      <p:sp>
        <p:nvSpPr>
          <p:cNvPr id="376836"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3508196880"/>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7858" name="Rectangle 7"/>
          <p:cNvSpPr>
            <a:spLocks noGrp="1" noChangeArrowheads="1"/>
          </p:cNvSpPr>
          <p:nvPr>
            <p:ph type="sldNum" sz="quarter" idx="5"/>
          </p:nvPr>
        </p:nvSpPr>
        <p:spPr>
          <a:noFill/>
        </p:spPr>
        <p:txBody>
          <a:bodyPr/>
          <a:lstStyle/>
          <a:p>
            <a:fld id="{F963815F-ECA6-446B-B897-74D1727833C2}" type="slidenum">
              <a:rPr lang="en-US"/>
              <a:pPr/>
              <a:t>142</a:t>
            </a:fld>
            <a:endParaRPr lang="en-US"/>
          </a:p>
        </p:txBody>
      </p:sp>
      <p:sp>
        <p:nvSpPr>
          <p:cNvPr id="377859" name="Rectangle 2"/>
          <p:cNvSpPr>
            <a:spLocks noGrp="1" noRot="1" noChangeAspect="1" noChangeArrowheads="1" noTextEdit="1"/>
          </p:cNvSpPr>
          <p:nvPr>
            <p:ph type="sldImg"/>
          </p:nvPr>
        </p:nvSpPr>
        <p:spPr>
          <a:ln/>
        </p:spPr>
      </p:sp>
      <p:sp>
        <p:nvSpPr>
          <p:cNvPr id="377860" name="Rectangle 3"/>
          <p:cNvSpPr>
            <a:spLocks noGrp="1" noChangeArrowheads="1"/>
          </p:cNvSpPr>
          <p:nvPr>
            <p:ph type="body" idx="1"/>
          </p:nvPr>
        </p:nvSpPr>
        <p:spPr>
          <a:noFill/>
          <a:ln/>
        </p:spPr>
        <p:txBody>
          <a:bodyPr/>
          <a:lstStyle/>
          <a:p>
            <a:pPr>
              <a:lnSpc>
                <a:spcPct val="90000"/>
              </a:lnSpc>
            </a:pPr>
            <a:endParaRPr lang="en-US" sz="1900" b="1">
              <a:latin typeface="Arial" pitchFamily="34" charset="0"/>
            </a:endParaRPr>
          </a:p>
          <a:p>
            <a:pPr>
              <a:lnSpc>
                <a:spcPct val="90000"/>
              </a:lnSpc>
            </a:pPr>
            <a:endParaRPr lang="en-US" sz="1900" b="1">
              <a:latin typeface="Arial" pitchFamily="34" charset="0"/>
            </a:endParaRPr>
          </a:p>
          <a:p>
            <a:pPr>
              <a:lnSpc>
                <a:spcPct val="90000"/>
              </a:lnSpc>
            </a:pPr>
            <a:r>
              <a:rPr lang="en-US" sz="1900" b="1">
                <a:latin typeface="Arial" pitchFamily="34" charset="0"/>
              </a:rPr>
              <a:t>Generally limited to </a:t>
            </a:r>
            <a:r>
              <a:rPr lang="en-US" sz="1900" b="1" u="sng">
                <a:latin typeface="Arial" pitchFamily="34" charset="0"/>
              </a:rPr>
              <a:t>Cylindrical shells</a:t>
            </a:r>
            <a:endParaRPr lang="en-US" sz="1900" b="1">
              <a:latin typeface="Arial" pitchFamily="34" charset="0"/>
            </a:endParaRPr>
          </a:p>
          <a:p>
            <a:pPr>
              <a:lnSpc>
                <a:spcPct val="90000"/>
              </a:lnSpc>
            </a:pPr>
            <a:endParaRPr lang="en-US" sz="1900" b="1">
              <a:latin typeface="Arial" pitchFamily="34" charset="0"/>
            </a:endParaRPr>
          </a:p>
          <a:p>
            <a:pPr>
              <a:lnSpc>
                <a:spcPct val="90000"/>
              </a:lnSpc>
            </a:pPr>
            <a:r>
              <a:rPr lang="en-US" sz="1900" b="1">
                <a:latin typeface="Arial" pitchFamily="34" charset="0"/>
              </a:rPr>
              <a:t>High strength to weight ratio achieved</a:t>
            </a:r>
          </a:p>
          <a:p>
            <a:pPr>
              <a:lnSpc>
                <a:spcPct val="90000"/>
              </a:lnSpc>
            </a:pPr>
            <a:endParaRPr lang="en-US" sz="1900" b="1">
              <a:latin typeface="Arial" pitchFamily="34" charset="0"/>
            </a:endParaRPr>
          </a:p>
          <a:p>
            <a:pPr>
              <a:lnSpc>
                <a:spcPct val="90000"/>
              </a:lnSpc>
            </a:pPr>
            <a:r>
              <a:rPr lang="en-US" sz="1900" b="1">
                <a:solidFill>
                  <a:srgbClr val="D60000"/>
                </a:solidFill>
                <a:latin typeface="Arial" pitchFamily="34" charset="0"/>
              </a:rPr>
              <a:t>Underground gasoline storage tanks</a:t>
            </a:r>
          </a:p>
          <a:p>
            <a:pPr>
              <a:lnSpc>
                <a:spcPct val="90000"/>
              </a:lnSpc>
            </a:pPr>
            <a:endParaRPr lang="en-US" sz="1900" b="1">
              <a:latin typeface="Arial" pitchFamily="34" charset="0"/>
            </a:endParaRPr>
          </a:p>
          <a:p>
            <a:pPr>
              <a:lnSpc>
                <a:spcPct val="90000"/>
              </a:lnSpc>
            </a:pPr>
            <a:r>
              <a:rPr lang="en-US" sz="1900" b="1">
                <a:solidFill>
                  <a:srgbClr val="D60000"/>
                </a:solidFill>
                <a:latin typeface="Arial" pitchFamily="34" charset="0"/>
              </a:rPr>
              <a:t>High pressure lab gas bottles</a:t>
            </a:r>
          </a:p>
          <a:p>
            <a:pPr>
              <a:lnSpc>
                <a:spcPct val="90000"/>
              </a:lnSpc>
            </a:pPr>
            <a:endParaRPr lang="en-US" sz="1900" b="1">
              <a:latin typeface="Arial" pitchFamily="34" charset="0"/>
            </a:endParaRPr>
          </a:p>
          <a:p>
            <a:pPr>
              <a:lnSpc>
                <a:spcPct val="90000"/>
              </a:lnSpc>
            </a:pPr>
            <a:endParaRPr lang="en-US" sz="1900" b="1">
              <a:latin typeface="Arial" pitchFamily="34" charset="0"/>
            </a:endParaRPr>
          </a:p>
          <a:p>
            <a:pPr>
              <a:lnSpc>
                <a:spcPct val="90000"/>
              </a:lnSpc>
            </a:pPr>
            <a:endParaRPr lang="en-US" sz="1900" b="1">
              <a:latin typeface="Arial" pitchFamily="34" charset="0"/>
            </a:endParaRPr>
          </a:p>
        </p:txBody>
      </p:sp>
    </p:spTree>
    <p:extLst>
      <p:ext uri="{BB962C8B-B14F-4D97-AF65-F5344CB8AC3E}">
        <p14:creationId xmlns:p14="http://schemas.microsoft.com/office/powerpoint/2010/main" val="3459158994"/>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1" dirty="0">
                <a:latin typeface="Arial" pitchFamily="34" charset="0"/>
              </a:rPr>
              <a:t>Moderate VOC emissions from low resin viscosity</a:t>
            </a:r>
          </a:p>
          <a:p>
            <a:endParaRPr lang="en-US" dirty="0"/>
          </a:p>
        </p:txBody>
      </p:sp>
      <p:sp>
        <p:nvSpPr>
          <p:cNvPr id="4" name="Slide Number Placeholder 3"/>
          <p:cNvSpPr>
            <a:spLocks noGrp="1"/>
          </p:cNvSpPr>
          <p:nvPr>
            <p:ph type="sldNum" sz="quarter" idx="5"/>
          </p:nvPr>
        </p:nvSpPr>
        <p:spPr/>
        <p:txBody>
          <a:bodyPr/>
          <a:lstStyle/>
          <a:p>
            <a:pPr>
              <a:defRPr/>
            </a:pPr>
            <a:fld id="{C6247819-624A-4DA3-8C01-A8E2C44EC867}" type="slidenum">
              <a:rPr lang="en-US" smtClean="0"/>
              <a:pPr>
                <a:defRPr/>
              </a:pPr>
              <a:t>143</a:t>
            </a:fld>
            <a:endParaRPr lang="en-US"/>
          </a:p>
        </p:txBody>
      </p:sp>
    </p:spTree>
    <p:extLst>
      <p:ext uri="{BB962C8B-B14F-4D97-AF65-F5344CB8AC3E}">
        <p14:creationId xmlns:p14="http://schemas.microsoft.com/office/powerpoint/2010/main" val="3492268075"/>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9906" name="Slide Image Placeholder 1"/>
          <p:cNvSpPr>
            <a:spLocks noGrp="1" noRot="1" noChangeAspect="1" noTextEdit="1"/>
          </p:cNvSpPr>
          <p:nvPr>
            <p:ph type="sldImg"/>
          </p:nvPr>
        </p:nvSpPr>
        <p:spPr>
          <a:ln/>
        </p:spPr>
      </p:sp>
      <p:sp>
        <p:nvSpPr>
          <p:cNvPr id="379907" name="Notes Placeholder 2"/>
          <p:cNvSpPr>
            <a:spLocks noGrp="1"/>
          </p:cNvSpPr>
          <p:nvPr>
            <p:ph type="body" idx="1"/>
          </p:nvPr>
        </p:nvSpPr>
        <p:spPr>
          <a:noFill/>
          <a:ln/>
        </p:spPr>
        <p:txBody>
          <a:bodyPr/>
          <a:lstStyle/>
          <a:p>
            <a:endParaRPr lang="en-US"/>
          </a:p>
        </p:txBody>
      </p:sp>
      <p:sp>
        <p:nvSpPr>
          <p:cNvPr id="379908" name="Slide Number Placeholder 3"/>
          <p:cNvSpPr>
            <a:spLocks noGrp="1"/>
          </p:cNvSpPr>
          <p:nvPr>
            <p:ph type="sldNum" sz="quarter" idx="5"/>
          </p:nvPr>
        </p:nvSpPr>
        <p:spPr>
          <a:noFill/>
        </p:spPr>
        <p:txBody>
          <a:bodyPr/>
          <a:lstStyle/>
          <a:p>
            <a:fld id="{6ECDBD28-3A75-4D57-8E22-9C9C7B38D00A}" type="slidenum">
              <a:rPr lang="en-US"/>
              <a:pPr/>
              <a:t>144</a:t>
            </a:fld>
            <a:endParaRPr lang="en-US"/>
          </a:p>
        </p:txBody>
      </p:sp>
    </p:spTree>
    <p:extLst>
      <p:ext uri="{BB962C8B-B14F-4D97-AF65-F5344CB8AC3E}">
        <p14:creationId xmlns:p14="http://schemas.microsoft.com/office/powerpoint/2010/main" val="1119271647"/>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1954" name="Rectangle 7"/>
          <p:cNvSpPr>
            <a:spLocks noGrp="1" noChangeArrowheads="1"/>
          </p:cNvSpPr>
          <p:nvPr>
            <p:ph type="sldNum" sz="quarter" idx="5"/>
          </p:nvPr>
        </p:nvSpPr>
        <p:spPr>
          <a:noFill/>
        </p:spPr>
        <p:txBody>
          <a:bodyPr/>
          <a:lstStyle/>
          <a:p>
            <a:fld id="{75516309-CD27-472A-8C47-27DBD5A31411}" type="slidenum">
              <a:rPr lang="en-US"/>
              <a:pPr/>
              <a:t>145</a:t>
            </a:fld>
            <a:endParaRPr lang="en-US"/>
          </a:p>
        </p:txBody>
      </p:sp>
      <p:sp>
        <p:nvSpPr>
          <p:cNvPr id="381955" name="Rectangle 2"/>
          <p:cNvSpPr>
            <a:spLocks noGrp="1" noRot="1" noChangeAspect="1" noChangeArrowheads="1" noTextEdit="1"/>
          </p:cNvSpPr>
          <p:nvPr>
            <p:ph type="sldImg"/>
          </p:nvPr>
        </p:nvSpPr>
        <p:spPr>
          <a:ln/>
        </p:spPr>
      </p:sp>
      <p:sp>
        <p:nvSpPr>
          <p:cNvPr id="381956" name="Rectangle 3"/>
          <p:cNvSpPr>
            <a:spLocks noGrp="1" noChangeArrowheads="1"/>
          </p:cNvSpPr>
          <p:nvPr>
            <p:ph type="body" idx="1"/>
          </p:nvPr>
        </p:nvSpPr>
        <p:spPr>
          <a:noFill/>
          <a:ln/>
        </p:spPr>
        <p:txBody>
          <a:bodyPr/>
          <a:lstStyle/>
          <a:p>
            <a:r>
              <a:rPr lang="en-US" sz="1900" b="1">
                <a:latin typeface="Arial" pitchFamily="34" charset="0"/>
              </a:rPr>
              <a:t>1.  Gel coat is applied to the mold  </a:t>
            </a:r>
          </a:p>
          <a:p>
            <a:r>
              <a:rPr lang="en-US" sz="1900" b="1">
                <a:latin typeface="Arial" pitchFamily="34" charset="0"/>
              </a:rPr>
              <a:t>2.  Mats of reinforcement material are placed in a mold which is then closed. </a:t>
            </a:r>
          </a:p>
          <a:p>
            <a:r>
              <a:rPr lang="en-US" sz="1900" b="1">
                <a:latin typeface="Arial" pitchFamily="34" charset="0"/>
              </a:rPr>
              <a:t>3.  Resin is injected into the mold. </a:t>
            </a:r>
          </a:p>
          <a:p>
            <a:r>
              <a:rPr lang="en-US" sz="1900" b="1">
                <a:latin typeface="Arial" pitchFamily="34" charset="0"/>
              </a:rPr>
              <a:t>4.  After hardening the finished part can be     removed from the mold. </a:t>
            </a:r>
          </a:p>
          <a:p>
            <a:endParaRPr lang="en-US" sz="1900" b="1">
              <a:latin typeface="Arial" pitchFamily="34" charset="0"/>
            </a:endParaRPr>
          </a:p>
          <a:p>
            <a:r>
              <a:rPr lang="en-US" sz="1900" b="1">
                <a:latin typeface="Arial" pitchFamily="34" charset="0"/>
              </a:rPr>
              <a:t>The process is used where advanced geometry is required, and for car parts. </a:t>
            </a:r>
          </a:p>
        </p:txBody>
      </p:sp>
    </p:spTree>
    <p:extLst>
      <p:ext uri="{BB962C8B-B14F-4D97-AF65-F5344CB8AC3E}">
        <p14:creationId xmlns:p14="http://schemas.microsoft.com/office/powerpoint/2010/main" val="508983050"/>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2978" name="Rectangle 7"/>
          <p:cNvSpPr>
            <a:spLocks noGrp="1" noChangeArrowheads="1"/>
          </p:cNvSpPr>
          <p:nvPr>
            <p:ph type="sldNum" sz="quarter" idx="5"/>
          </p:nvPr>
        </p:nvSpPr>
        <p:spPr>
          <a:noFill/>
        </p:spPr>
        <p:txBody>
          <a:bodyPr/>
          <a:lstStyle/>
          <a:p>
            <a:fld id="{17704EF6-4FA3-4841-9720-036B6138696C}" type="slidenum">
              <a:rPr lang="en-US"/>
              <a:pPr/>
              <a:t>146</a:t>
            </a:fld>
            <a:endParaRPr lang="en-US"/>
          </a:p>
        </p:txBody>
      </p:sp>
      <p:sp>
        <p:nvSpPr>
          <p:cNvPr id="382979" name="Rectangle 2"/>
          <p:cNvSpPr>
            <a:spLocks noGrp="1" noRot="1" noChangeAspect="1" noChangeArrowheads="1" noTextEdit="1"/>
          </p:cNvSpPr>
          <p:nvPr>
            <p:ph type="sldImg"/>
          </p:nvPr>
        </p:nvSpPr>
        <p:spPr>
          <a:ln/>
        </p:spPr>
      </p:sp>
      <p:sp>
        <p:nvSpPr>
          <p:cNvPr id="382980" name="Rectangle 3"/>
          <p:cNvSpPr>
            <a:spLocks noGrp="1" noChangeArrowheads="1"/>
          </p:cNvSpPr>
          <p:nvPr>
            <p:ph type="body" idx="1"/>
          </p:nvPr>
        </p:nvSpPr>
        <p:spPr>
          <a:noFill/>
          <a:ln/>
        </p:spPr>
        <p:txBody>
          <a:bodyPr/>
          <a:lstStyle/>
          <a:p>
            <a:r>
              <a:rPr lang="en-US" sz="1700" b="1">
                <a:latin typeface="Arial" pitchFamily="34" charset="0"/>
              </a:rPr>
              <a:t>RTM produces strong fiber reinforced                  parts of thermosetting plastics with smooth surfaces on both sides. </a:t>
            </a:r>
          </a:p>
          <a:p>
            <a:endParaRPr lang="en-US" sz="1700" b="1">
              <a:latin typeface="Arial" pitchFamily="34" charset="0"/>
            </a:endParaRPr>
          </a:p>
          <a:p>
            <a:r>
              <a:rPr lang="en-US" sz="1700" b="1">
                <a:latin typeface="Arial" pitchFamily="34" charset="0"/>
              </a:rPr>
              <a:t>Plastic parts with different separated colors or materials are produced using this process.    </a:t>
            </a:r>
            <a:r>
              <a:rPr lang="en-US" sz="1700" b="1" u="sng">
                <a:latin typeface="Arial" pitchFamily="34" charset="0"/>
              </a:rPr>
              <a:t>Injection molding.</a:t>
            </a:r>
            <a:r>
              <a:rPr lang="en-US" sz="1700" b="1">
                <a:latin typeface="Arial" pitchFamily="34" charset="0"/>
              </a:rPr>
              <a:t>  </a:t>
            </a:r>
          </a:p>
          <a:p>
            <a:endParaRPr lang="en-US" sz="1700" b="1">
              <a:latin typeface="Arial" pitchFamily="34" charset="0"/>
            </a:endParaRPr>
          </a:p>
          <a:p>
            <a:r>
              <a:rPr lang="en-US" sz="1700" b="1">
                <a:latin typeface="Arial" pitchFamily="34" charset="0"/>
              </a:rPr>
              <a:t>1.  One element of the part is molded. </a:t>
            </a:r>
          </a:p>
          <a:p>
            <a:r>
              <a:rPr lang="en-US" sz="1700" b="1">
                <a:latin typeface="Arial" pitchFamily="34" charset="0"/>
              </a:rPr>
              <a:t>2.  A section of the tool is replaced leaving a new cavity </a:t>
            </a:r>
          </a:p>
          <a:p>
            <a:r>
              <a:rPr lang="en-US" sz="1700" b="1">
                <a:latin typeface="Arial" pitchFamily="34" charset="0"/>
              </a:rPr>
              <a:t>3.  Next color or component can be molded embedding the first one. </a:t>
            </a:r>
          </a:p>
        </p:txBody>
      </p:sp>
    </p:spTree>
    <p:extLst>
      <p:ext uri="{BB962C8B-B14F-4D97-AF65-F5344CB8AC3E}">
        <p14:creationId xmlns:p14="http://schemas.microsoft.com/office/powerpoint/2010/main" val="1047963103"/>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4002" name="Rectangle 7"/>
          <p:cNvSpPr>
            <a:spLocks noGrp="1" noChangeArrowheads="1"/>
          </p:cNvSpPr>
          <p:nvPr>
            <p:ph type="sldNum" sz="quarter" idx="5"/>
          </p:nvPr>
        </p:nvSpPr>
        <p:spPr>
          <a:noFill/>
        </p:spPr>
        <p:txBody>
          <a:bodyPr/>
          <a:lstStyle/>
          <a:p>
            <a:fld id="{2F97D9D2-C1E3-4408-952B-F1190E8F3F07}" type="slidenum">
              <a:rPr lang="en-US"/>
              <a:pPr/>
              <a:t>147</a:t>
            </a:fld>
            <a:endParaRPr lang="en-US"/>
          </a:p>
        </p:txBody>
      </p:sp>
      <p:sp>
        <p:nvSpPr>
          <p:cNvPr id="384003" name="Rectangle 2"/>
          <p:cNvSpPr>
            <a:spLocks noGrp="1" noRot="1" noChangeAspect="1" noChangeArrowheads="1" noTextEdit="1"/>
          </p:cNvSpPr>
          <p:nvPr>
            <p:ph type="sldImg"/>
          </p:nvPr>
        </p:nvSpPr>
        <p:spPr>
          <a:ln/>
        </p:spPr>
      </p:sp>
      <p:sp>
        <p:nvSpPr>
          <p:cNvPr id="384004" name="Rectangle 3"/>
          <p:cNvSpPr>
            <a:spLocks noGrp="1" noChangeArrowheads="1"/>
          </p:cNvSpPr>
          <p:nvPr>
            <p:ph type="body" idx="1"/>
          </p:nvPr>
        </p:nvSpPr>
        <p:spPr>
          <a:noFill/>
          <a:ln/>
        </p:spPr>
        <p:txBody>
          <a:bodyPr/>
          <a:lstStyle/>
          <a:p>
            <a:pPr algn="ctr"/>
            <a:r>
              <a:rPr lang="en-US" sz="1700" b="1" u="sng">
                <a:latin typeface="Arial" pitchFamily="34" charset="0"/>
              </a:rPr>
              <a:t>Blow Molding </a:t>
            </a:r>
          </a:p>
          <a:p>
            <a:endParaRPr lang="en-US" sz="1700" b="1">
              <a:latin typeface="Arial" pitchFamily="34" charset="0"/>
            </a:endParaRPr>
          </a:p>
          <a:p>
            <a:r>
              <a:rPr lang="en-US" sz="1700" b="1">
                <a:latin typeface="Arial" pitchFamily="34" charset="0"/>
              </a:rPr>
              <a:t>Used for hollow parts of all sizes. </a:t>
            </a:r>
          </a:p>
          <a:p>
            <a:endParaRPr lang="en-US" sz="1700" b="1">
              <a:latin typeface="Arial" pitchFamily="34" charset="0"/>
            </a:endParaRPr>
          </a:p>
          <a:p>
            <a:r>
              <a:rPr lang="en-US" sz="1700" b="1">
                <a:latin typeface="Arial" pitchFamily="34" charset="0"/>
              </a:rPr>
              <a:t>1.  A tube of molten plastics is extruded into an open mold.</a:t>
            </a:r>
          </a:p>
          <a:p>
            <a:r>
              <a:rPr lang="en-US" sz="1700" b="1">
                <a:latin typeface="Arial" pitchFamily="34" charset="0"/>
              </a:rPr>
              <a:t>2. The mold closes and thereby the bottom of the part welds.  </a:t>
            </a:r>
          </a:p>
          <a:p>
            <a:r>
              <a:rPr lang="en-US" sz="1700" b="1">
                <a:latin typeface="Arial" pitchFamily="34" charset="0"/>
              </a:rPr>
              <a:t>3.  Hot air is blown into the tube and it is blown up until it fills out the mold cavity.  </a:t>
            </a:r>
          </a:p>
          <a:p>
            <a:endParaRPr lang="en-US" sz="1700" b="1">
              <a:latin typeface="Arial" pitchFamily="34" charset="0"/>
            </a:endParaRPr>
          </a:p>
          <a:p>
            <a:r>
              <a:rPr lang="en-US" sz="1700" b="1">
                <a:latin typeface="Arial" pitchFamily="34" charset="0"/>
              </a:rPr>
              <a:t>Production in small and large quantities :</a:t>
            </a:r>
          </a:p>
          <a:p>
            <a:r>
              <a:rPr lang="en-US" sz="1700" b="1">
                <a:latin typeface="Arial" pitchFamily="34" charset="0"/>
                <a:sym typeface="Symbol" pitchFamily="18" charset="2"/>
              </a:rPr>
              <a:t></a:t>
            </a:r>
            <a:r>
              <a:rPr lang="en-US" sz="1700" b="1">
                <a:latin typeface="Arial" pitchFamily="34" charset="0"/>
              </a:rPr>
              <a:t>  Setup cost is low</a:t>
            </a:r>
            <a:endParaRPr lang="en-US" sz="1700">
              <a:latin typeface="Arial" pitchFamily="34" charset="0"/>
            </a:endParaRPr>
          </a:p>
        </p:txBody>
      </p:sp>
    </p:spTree>
    <p:extLst>
      <p:ext uri="{BB962C8B-B14F-4D97-AF65-F5344CB8AC3E}">
        <p14:creationId xmlns:p14="http://schemas.microsoft.com/office/powerpoint/2010/main" val="4136852718"/>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5026" name="Rectangle 7"/>
          <p:cNvSpPr>
            <a:spLocks noGrp="1" noChangeArrowheads="1"/>
          </p:cNvSpPr>
          <p:nvPr>
            <p:ph type="sldNum" sz="quarter" idx="5"/>
          </p:nvPr>
        </p:nvSpPr>
        <p:spPr>
          <a:noFill/>
        </p:spPr>
        <p:txBody>
          <a:bodyPr/>
          <a:lstStyle/>
          <a:p>
            <a:fld id="{5B290808-8648-4CF1-8184-A0521521ADBE}" type="slidenum">
              <a:rPr lang="en-US"/>
              <a:pPr/>
              <a:t>148</a:t>
            </a:fld>
            <a:endParaRPr lang="en-US"/>
          </a:p>
        </p:txBody>
      </p:sp>
      <p:sp>
        <p:nvSpPr>
          <p:cNvPr id="385027" name="Rectangle 2"/>
          <p:cNvSpPr>
            <a:spLocks noGrp="1" noRot="1" noChangeAspect="1" noChangeArrowheads="1" noTextEdit="1"/>
          </p:cNvSpPr>
          <p:nvPr>
            <p:ph type="sldImg"/>
          </p:nvPr>
        </p:nvSpPr>
        <p:spPr>
          <a:ln/>
        </p:spPr>
      </p:sp>
      <p:sp>
        <p:nvSpPr>
          <p:cNvPr id="385028" name="Rectangle 3"/>
          <p:cNvSpPr>
            <a:spLocks noGrp="1" noChangeArrowheads="1"/>
          </p:cNvSpPr>
          <p:nvPr>
            <p:ph type="body" idx="1"/>
          </p:nvPr>
        </p:nvSpPr>
        <p:spPr>
          <a:noFill/>
          <a:ln/>
        </p:spPr>
        <p:txBody>
          <a:bodyPr/>
          <a:lstStyle/>
          <a:p>
            <a:pPr algn="ctr"/>
            <a:endParaRPr lang="en-US" sz="2100" b="1" u="sng">
              <a:latin typeface="Arial" pitchFamily="34" charset="0"/>
            </a:endParaRPr>
          </a:p>
          <a:p>
            <a:pPr algn="ctr"/>
            <a:r>
              <a:rPr lang="en-US" sz="2100" b="1" u="sng">
                <a:latin typeface="Arial" pitchFamily="34" charset="0"/>
              </a:rPr>
              <a:t>Gas Assisted Injection Molding</a:t>
            </a:r>
          </a:p>
          <a:p>
            <a:endParaRPr lang="en-US" sz="1900" b="1">
              <a:latin typeface="Arial" pitchFamily="34" charset="0"/>
            </a:endParaRPr>
          </a:p>
          <a:p>
            <a:r>
              <a:rPr lang="en-US" sz="1900" b="1">
                <a:latin typeface="Arial" pitchFamily="34" charset="0"/>
              </a:rPr>
              <a:t>Used for high quality bottles like bottles for mineral water containing CO</a:t>
            </a:r>
            <a:r>
              <a:rPr lang="en-US" sz="1100" b="1">
                <a:latin typeface="Arial" pitchFamily="34" charset="0"/>
              </a:rPr>
              <a:t>2</a:t>
            </a:r>
            <a:r>
              <a:rPr lang="en-US" sz="1900" b="1">
                <a:latin typeface="Arial" pitchFamily="34" charset="0"/>
              </a:rPr>
              <a:t> under pressure. </a:t>
            </a:r>
          </a:p>
          <a:p>
            <a:endParaRPr lang="en-US" sz="1900" b="1">
              <a:latin typeface="Arial" pitchFamily="34" charset="0"/>
            </a:endParaRPr>
          </a:p>
          <a:p>
            <a:r>
              <a:rPr lang="en-US" sz="1900" b="1">
                <a:latin typeface="Arial" pitchFamily="34" charset="0"/>
              </a:rPr>
              <a:t>Compared to blow molding, injection blow molding gives better definition of details      (e.g. screw thread), and a better control of the distribution of the thickness of the material.</a:t>
            </a:r>
          </a:p>
          <a:p>
            <a:endParaRPr lang="en-US" sz="1900" b="1">
              <a:latin typeface="Arial" pitchFamily="34" charset="0"/>
            </a:endParaRPr>
          </a:p>
        </p:txBody>
      </p:sp>
    </p:spTree>
    <p:extLst>
      <p:ext uri="{BB962C8B-B14F-4D97-AF65-F5344CB8AC3E}">
        <p14:creationId xmlns:p14="http://schemas.microsoft.com/office/powerpoint/2010/main" val="1777137445"/>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6050" name="Rectangle 7"/>
          <p:cNvSpPr>
            <a:spLocks noGrp="1" noChangeArrowheads="1"/>
          </p:cNvSpPr>
          <p:nvPr>
            <p:ph type="sldNum" sz="quarter" idx="5"/>
          </p:nvPr>
        </p:nvSpPr>
        <p:spPr>
          <a:noFill/>
        </p:spPr>
        <p:txBody>
          <a:bodyPr/>
          <a:lstStyle/>
          <a:p>
            <a:fld id="{4D4C1482-655C-4703-945E-F7FA089A845D}" type="slidenum">
              <a:rPr lang="en-US"/>
              <a:pPr/>
              <a:t>149</a:t>
            </a:fld>
            <a:endParaRPr lang="en-US"/>
          </a:p>
        </p:txBody>
      </p:sp>
      <p:sp>
        <p:nvSpPr>
          <p:cNvPr id="386051" name="Rectangle 2"/>
          <p:cNvSpPr>
            <a:spLocks noGrp="1" noRot="1" noChangeAspect="1" noChangeArrowheads="1" noTextEdit="1"/>
          </p:cNvSpPr>
          <p:nvPr>
            <p:ph type="sldImg"/>
          </p:nvPr>
        </p:nvSpPr>
        <p:spPr>
          <a:ln/>
        </p:spPr>
      </p:sp>
      <p:sp>
        <p:nvSpPr>
          <p:cNvPr id="386052" name="Rectangle 3"/>
          <p:cNvSpPr>
            <a:spLocks noGrp="1" noChangeArrowheads="1"/>
          </p:cNvSpPr>
          <p:nvPr>
            <p:ph type="body" idx="1"/>
          </p:nvPr>
        </p:nvSpPr>
        <p:spPr>
          <a:noFill/>
          <a:ln/>
        </p:spPr>
        <p:txBody>
          <a:bodyPr/>
          <a:lstStyle/>
          <a:p>
            <a:pPr algn="ctr"/>
            <a:endParaRPr lang="en-US" sz="2100">
              <a:latin typeface="Arial" pitchFamily="34" charset="0"/>
            </a:endParaRPr>
          </a:p>
          <a:p>
            <a:pPr algn="ctr"/>
            <a:endParaRPr lang="en-US" sz="2100">
              <a:latin typeface="Arial" pitchFamily="34" charset="0"/>
            </a:endParaRPr>
          </a:p>
          <a:p>
            <a:pPr algn="ctr"/>
            <a:r>
              <a:rPr lang="en-US" sz="2100">
                <a:latin typeface="Arial" pitchFamily="34" charset="0"/>
              </a:rPr>
              <a:t>Injection Molding</a:t>
            </a:r>
          </a:p>
        </p:txBody>
      </p:sp>
    </p:spTree>
    <p:extLst>
      <p:ext uri="{BB962C8B-B14F-4D97-AF65-F5344CB8AC3E}">
        <p14:creationId xmlns:p14="http://schemas.microsoft.com/office/powerpoint/2010/main" val="57485765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6" name="Rectangle 7"/>
          <p:cNvSpPr>
            <a:spLocks noGrp="1" noChangeArrowheads="1"/>
          </p:cNvSpPr>
          <p:nvPr>
            <p:ph type="sldNum" sz="quarter" idx="5"/>
          </p:nvPr>
        </p:nvSpPr>
        <p:spPr>
          <a:noFill/>
        </p:spPr>
        <p:txBody>
          <a:bodyPr/>
          <a:lstStyle/>
          <a:p>
            <a:fld id="{C285B1B2-9320-4B7B-B2CE-174CE210591F}" type="slidenum">
              <a:rPr lang="en-US"/>
              <a:pPr/>
              <a:t>15</a:t>
            </a:fld>
            <a:endParaRPr lang="en-US"/>
          </a:p>
        </p:txBody>
      </p:sp>
      <p:sp>
        <p:nvSpPr>
          <p:cNvPr id="241667" name="Rectangle 2"/>
          <p:cNvSpPr>
            <a:spLocks noGrp="1" noRot="1" noChangeAspect="1" noChangeArrowheads="1" noTextEdit="1"/>
          </p:cNvSpPr>
          <p:nvPr>
            <p:ph type="sldImg"/>
          </p:nvPr>
        </p:nvSpPr>
        <p:spPr>
          <a:ln/>
        </p:spPr>
      </p:sp>
      <p:sp>
        <p:nvSpPr>
          <p:cNvPr id="241668" name="Rectangle 4"/>
          <p:cNvSpPr>
            <a:spLocks noGrp="1" noChangeArrowheads="1"/>
          </p:cNvSpPr>
          <p:nvPr>
            <p:ph type="body" idx="1"/>
          </p:nvPr>
        </p:nvSpPr>
        <p:spPr>
          <a:noFill/>
          <a:ln/>
        </p:spPr>
        <p:txBody>
          <a:bodyPr/>
          <a:lstStyle/>
          <a:p>
            <a:r>
              <a:rPr lang="en-US" sz="1900" b="1">
                <a:latin typeface="Arial" pitchFamily="34" charset="0"/>
              </a:rPr>
              <a:t>Materials are 100% polyester and used exclusively in outerwear and sleeping bags</a:t>
            </a:r>
          </a:p>
        </p:txBody>
      </p:sp>
    </p:spTree>
    <p:extLst>
      <p:ext uri="{BB962C8B-B14F-4D97-AF65-F5344CB8AC3E}">
        <p14:creationId xmlns:p14="http://schemas.microsoft.com/office/powerpoint/2010/main" val="3603056005"/>
      </p:ext>
    </p:extLst>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7074" name="Rectangle 7"/>
          <p:cNvSpPr>
            <a:spLocks noGrp="1" noChangeArrowheads="1"/>
          </p:cNvSpPr>
          <p:nvPr>
            <p:ph type="sldNum" sz="quarter" idx="5"/>
          </p:nvPr>
        </p:nvSpPr>
        <p:spPr>
          <a:noFill/>
        </p:spPr>
        <p:txBody>
          <a:bodyPr/>
          <a:lstStyle/>
          <a:p>
            <a:fld id="{ED27493A-B934-4B33-892D-4271252458AF}" type="slidenum">
              <a:rPr lang="en-US"/>
              <a:pPr/>
              <a:t>150</a:t>
            </a:fld>
            <a:endParaRPr lang="en-US"/>
          </a:p>
        </p:txBody>
      </p:sp>
      <p:sp>
        <p:nvSpPr>
          <p:cNvPr id="387075" name="Rectangle 2"/>
          <p:cNvSpPr>
            <a:spLocks noGrp="1" noRot="1" noChangeAspect="1" noChangeArrowheads="1" noTextEdit="1"/>
          </p:cNvSpPr>
          <p:nvPr>
            <p:ph type="sldImg"/>
          </p:nvPr>
        </p:nvSpPr>
        <p:spPr>
          <a:ln/>
        </p:spPr>
      </p:sp>
      <p:sp>
        <p:nvSpPr>
          <p:cNvPr id="387076"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3505664749"/>
      </p:ext>
    </p:extLst>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8098" name="Rectangle 7"/>
          <p:cNvSpPr>
            <a:spLocks noGrp="1" noChangeArrowheads="1"/>
          </p:cNvSpPr>
          <p:nvPr>
            <p:ph type="sldNum" sz="quarter" idx="5"/>
          </p:nvPr>
        </p:nvSpPr>
        <p:spPr>
          <a:noFill/>
        </p:spPr>
        <p:txBody>
          <a:bodyPr/>
          <a:lstStyle/>
          <a:p>
            <a:fld id="{87096F61-D4A8-4256-B366-EAD4EAA21CD0}" type="slidenum">
              <a:rPr lang="en-US"/>
              <a:pPr/>
              <a:t>151</a:t>
            </a:fld>
            <a:endParaRPr lang="en-US"/>
          </a:p>
        </p:txBody>
      </p:sp>
      <p:sp>
        <p:nvSpPr>
          <p:cNvPr id="388099" name="Rectangle 2"/>
          <p:cNvSpPr>
            <a:spLocks noGrp="1" noRot="1" noChangeAspect="1" noChangeArrowheads="1" noTextEdit="1"/>
          </p:cNvSpPr>
          <p:nvPr>
            <p:ph type="sldImg"/>
          </p:nvPr>
        </p:nvSpPr>
        <p:spPr>
          <a:ln/>
        </p:spPr>
      </p:sp>
      <p:sp>
        <p:nvSpPr>
          <p:cNvPr id="388100" name="Rectangle 3"/>
          <p:cNvSpPr>
            <a:spLocks noGrp="1" noChangeArrowheads="1"/>
          </p:cNvSpPr>
          <p:nvPr>
            <p:ph type="body" idx="1"/>
          </p:nvPr>
        </p:nvSpPr>
        <p:spPr>
          <a:noFill/>
          <a:ln/>
        </p:spPr>
        <p:txBody>
          <a:bodyPr/>
          <a:lstStyle/>
          <a:p>
            <a:r>
              <a:rPr lang="en-US" sz="1900" b="1">
                <a:latin typeface="Arial" pitchFamily="34" charset="0"/>
              </a:rPr>
              <a:t>  </a:t>
            </a:r>
          </a:p>
        </p:txBody>
      </p:sp>
    </p:spTree>
    <p:extLst>
      <p:ext uri="{BB962C8B-B14F-4D97-AF65-F5344CB8AC3E}">
        <p14:creationId xmlns:p14="http://schemas.microsoft.com/office/powerpoint/2010/main" val="4014217395"/>
      </p:ext>
    </p:extLst>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22" name="Rectangle 7"/>
          <p:cNvSpPr>
            <a:spLocks noGrp="1" noChangeArrowheads="1"/>
          </p:cNvSpPr>
          <p:nvPr>
            <p:ph type="sldNum" sz="quarter" idx="5"/>
          </p:nvPr>
        </p:nvSpPr>
        <p:spPr>
          <a:noFill/>
        </p:spPr>
        <p:txBody>
          <a:bodyPr/>
          <a:lstStyle/>
          <a:p>
            <a:fld id="{DB1089CA-62F8-499E-AC3B-7A77FC6F7C67}" type="slidenum">
              <a:rPr lang="en-US"/>
              <a:pPr/>
              <a:t>152</a:t>
            </a:fld>
            <a:endParaRPr lang="en-US"/>
          </a:p>
        </p:txBody>
      </p:sp>
      <p:sp>
        <p:nvSpPr>
          <p:cNvPr id="389123" name="Rectangle 2"/>
          <p:cNvSpPr>
            <a:spLocks noGrp="1" noRot="1" noChangeAspect="1" noChangeArrowheads="1" noTextEdit="1"/>
          </p:cNvSpPr>
          <p:nvPr>
            <p:ph type="sldImg"/>
          </p:nvPr>
        </p:nvSpPr>
        <p:spPr>
          <a:ln/>
        </p:spPr>
      </p:sp>
      <p:sp>
        <p:nvSpPr>
          <p:cNvPr id="389124"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2985395407"/>
      </p:ext>
    </p:extLst>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0146" name="Rectangle 7"/>
          <p:cNvSpPr>
            <a:spLocks noGrp="1" noChangeArrowheads="1"/>
          </p:cNvSpPr>
          <p:nvPr>
            <p:ph type="sldNum" sz="quarter" idx="5"/>
          </p:nvPr>
        </p:nvSpPr>
        <p:spPr>
          <a:noFill/>
        </p:spPr>
        <p:txBody>
          <a:bodyPr/>
          <a:lstStyle/>
          <a:p>
            <a:fld id="{E61D0894-2B42-4307-B52C-174DEDEB65D0}" type="slidenum">
              <a:rPr lang="en-US"/>
              <a:pPr/>
              <a:t>153</a:t>
            </a:fld>
            <a:endParaRPr lang="en-US"/>
          </a:p>
        </p:txBody>
      </p:sp>
      <p:sp>
        <p:nvSpPr>
          <p:cNvPr id="390147" name="Rectangle 2"/>
          <p:cNvSpPr>
            <a:spLocks noGrp="1" noRot="1" noChangeAspect="1" noChangeArrowheads="1" noTextEdit="1"/>
          </p:cNvSpPr>
          <p:nvPr>
            <p:ph type="sldImg"/>
          </p:nvPr>
        </p:nvSpPr>
        <p:spPr>
          <a:ln/>
        </p:spPr>
      </p:sp>
      <p:sp>
        <p:nvSpPr>
          <p:cNvPr id="390148" name="Rectangle 3"/>
          <p:cNvSpPr>
            <a:spLocks noGrp="1" noChangeArrowheads="1"/>
          </p:cNvSpPr>
          <p:nvPr>
            <p:ph type="body" idx="1"/>
          </p:nvPr>
        </p:nvSpPr>
        <p:spPr>
          <a:xfrm>
            <a:off x="431801" y="4499890"/>
            <a:ext cx="6451600" cy="5101311"/>
          </a:xfrm>
          <a:noFill/>
          <a:ln/>
        </p:spPr>
        <p:txBody>
          <a:bodyPr/>
          <a:lstStyle/>
          <a:p>
            <a:endParaRPr lang="en-US" sz="1700">
              <a:solidFill>
                <a:srgbClr val="FF9900"/>
              </a:solidFill>
              <a:latin typeface="Arial" pitchFamily="34" charset="0"/>
            </a:endParaRPr>
          </a:p>
          <a:p>
            <a:endParaRPr lang="en-US" sz="1700">
              <a:solidFill>
                <a:srgbClr val="FF9900"/>
              </a:solidFill>
              <a:latin typeface="Arial" pitchFamily="34" charset="0"/>
            </a:endParaRPr>
          </a:p>
          <a:p>
            <a:endParaRPr lang="en-US" sz="1700">
              <a:solidFill>
                <a:srgbClr val="FF9900"/>
              </a:solidFill>
              <a:latin typeface="Arial" pitchFamily="34" charset="0"/>
            </a:endParaRPr>
          </a:p>
        </p:txBody>
      </p:sp>
      <p:sp>
        <p:nvSpPr>
          <p:cNvPr id="390149" name="Rectangle 4"/>
          <p:cNvSpPr>
            <a:spLocks noChangeArrowheads="1"/>
          </p:cNvSpPr>
          <p:nvPr/>
        </p:nvSpPr>
        <p:spPr bwMode="auto">
          <a:xfrm>
            <a:off x="6485467" y="1418228"/>
            <a:ext cx="829733" cy="858226"/>
          </a:xfrm>
          <a:prstGeom prst="rect">
            <a:avLst/>
          </a:prstGeom>
          <a:noFill/>
          <a:ln w="9525">
            <a:noFill/>
            <a:miter lim="800000"/>
            <a:headEnd/>
            <a:tailEnd/>
          </a:ln>
        </p:spPr>
        <p:txBody>
          <a:bodyPr lIns="96323" tIns="48161" rIns="96323" bIns="48161">
            <a:spAutoFit/>
          </a:bodyPr>
          <a:lstStyle/>
          <a:p>
            <a:r>
              <a:rPr lang="en-US" b="1">
                <a:solidFill>
                  <a:srgbClr val="FF9900"/>
                </a:solidFill>
              </a:rPr>
              <a:t>TQ</a:t>
            </a:r>
          </a:p>
          <a:p>
            <a:r>
              <a:rPr lang="en-US" b="1">
                <a:solidFill>
                  <a:srgbClr val="FF9900"/>
                </a:solidFill>
              </a:rPr>
              <a:t>  6</a:t>
            </a:r>
          </a:p>
        </p:txBody>
      </p:sp>
    </p:spTree>
    <p:extLst>
      <p:ext uri="{BB962C8B-B14F-4D97-AF65-F5344CB8AC3E}">
        <p14:creationId xmlns:p14="http://schemas.microsoft.com/office/powerpoint/2010/main" val="1008985803"/>
      </p:ext>
    </p:extLst>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1170" name="Rectangle 7"/>
          <p:cNvSpPr>
            <a:spLocks noGrp="1" noChangeArrowheads="1"/>
          </p:cNvSpPr>
          <p:nvPr>
            <p:ph type="sldNum" sz="quarter" idx="5"/>
          </p:nvPr>
        </p:nvSpPr>
        <p:spPr>
          <a:noFill/>
        </p:spPr>
        <p:txBody>
          <a:bodyPr/>
          <a:lstStyle/>
          <a:p>
            <a:fld id="{80814F01-A809-4025-BFB0-73003BEDF4F4}" type="slidenum">
              <a:rPr lang="en-US"/>
              <a:pPr/>
              <a:t>154</a:t>
            </a:fld>
            <a:endParaRPr lang="en-US"/>
          </a:p>
        </p:txBody>
      </p:sp>
      <p:sp>
        <p:nvSpPr>
          <p:cNvPr id="391171" name="Rectangle 2"/>
          <p:cNvSpPr>
            <a:spLocks noGrp="1" noRot="1" noChangeAspect="1" noChangeArrowheads="1" noTextEdit="1"/>
          </p:cNvSpPr>
          <p:nvPr>
            <p:ph type="sldImg"/>
          </p:nvPr>
        </p:nvSpPr>
        <p:spPr>
          <a:xfrm>
            <a:off x="1271588" y="698500"/>
            <a:ext cx="4800600" cy="3600450"/>
          </a:xfrm>
          <a:ln/>
        </p:spPr>
      </p:sp>
      <p:sp>
        <p:nvSpPr>
          <p:cNvPr id="391172" name="Rectangle 3"/>
          <p:cNvSpPr>
            <a:spLocks noGrp="1" noChangeArrowheads="1"/>
          </p:cNvSpPr>
          <p:nvPr>
            <p:ph type="body" idx="1"/>
          </p:nvPr>
        </p:nvSpPr>
        <p:spPr>
          <a:xfrm>
            <a:off x="152400" y="4499889"/>
            <a:ext cx="6934201" cy="4380599"/>
          </a:xfrm>
          <a:noFill/>
          <a:ln/>
        </p:spPr>
        <p:txBody>
          <a:bodyPr/>
          <a:lstStyle/>
          <a:p>
            <a:pPr algn="ctr"/>
            <a:r>
              <a:rPr lang="en-US" sz="1900" b="1" u="sng">
                <a:solidFill>
                  <a:srgbClr val="D60000"/>
                </a:solidFill>
                <a:latin typeface="Arial" pitchFamily="34" charset="0"/>
              </a:rPr>
              <a:t>MACT Requirements</a:t>
            </a:r>
            <a:endParaRPr lang="en-US" sz="1900" b="1" u="sng">
              <a:latin typeface="Arial" pitchFamily="34" charset="0"/>
            </a:endParaRPr>
          </a:p>
          <a:p>
            <a:endParaRPr lang="en-US" sz="1900" b="1">
              <a:latin typeface="Arial" pitchFamily="34" charset="0"/>
            </a:endParaRPr>
          </a:p>
          <a:p>
            <a:r>
              <a:rPr lang="en-US" sz="1900" b="1">
                <a:latin typeface="Arial" pitchFamily="34" charset="0"/>
              </a:rPr>
              <a:t>Boat manufacturers </a:t>
            </a:r>
            <a:r>
              <a:rPr lang="en-US" sz="1900" b="1">
                <a:solidFill>
                  <a:srgbClr val="FF9900"/>
                </a:solidFill>
                <a:latin typeface="Arial" pitchFamily="34" charset="0"/>
              </a:rPr>
              <a:t>must use solvents with &lt; 5% air toxic content for</a:t>
            </a:r>
            <a:r>
              <a:rPr lang="en-US" sz="1900" b="1">
                <a:latin typeface="Arial" pitchFamily="34" charset="0"/>
              </a:rPr>
              <a:t> </a:t>
            </a:r>
            <a:r>
              <a:rPr lang="en-US" sz="1900" b="1">
                <a:latin typeface="Arial" pitchFamily="34" charset="0"/>
                <a:cs typeface="Arial" pitchFamily="34" charset="0"/>
              </a:rPr>
              <a:t>→→</a:t>
            </a:r>
          </a:p>
          <a:p>
            <a:endParaRPr lang="en-US" sz="1900" b="1">
              <a:latin typeface="Arial" pitchFamily="34" charset="0"/>
            </a:endParaRPr>
          </a:p>
          <a:p>
            <a:r>
              <a:rPr lang="en-US" sz="1900" b="1">
                <a:latin typeface="Arial" pitchFamily="34" charset="0"/>
                <a:cs typeface="Arial" pitchFamily="34" charset="0"/>
              </a:rPr>
              <a:t>	→	</a:t>
            </a:r>
            <a:r>
              <a:rPr lang="en-US" sz="1900" b="1">
                <a:latin typeface="Arial" pitchFamily="34" charset="0"/>
              </a:rPr>
              <a:t>routine cleaning of resin and gel 			coat application equipment</a:t>
            </a:r>
          </a:p>
          <a:p>
            <a:endParaRPr lang="en-US" sz="1900" b="1">
              <a:latin typeface="Arial" pitchFamily="34" charset="0"/>
            </a:endParaRPr>
          </a:p>
          <a:p>
            <a:endParaRPr lang="en-US" sz="1900" b="1">
              <a:latin typeface="Arial" pitchFamily="34" charset="0"/>
            </a:endParaRPr>
          </a:p>
          <a:p>
            <a:r>
              <a:rPr lang="en-US" sz="1900" b="1" u="sng">
                <a:solidFill>
                  <a:srgbClr val="FF9900"/>
                </a:solidFill>
                <a:latin typeface="Arial" pitchFamily="34" charset="0"/>
              </a:rPr>
              <a:t>In the Past</a:t>
            </a:r>
            <a:r>
              <a:rPr lang="en-US" sz="1900" b="1">
                <a:latin typeface="Arial" pitchFamily="34" charset="0"/>
              </a:rPr>
              <a:t>	</a:t>
            </a:r>
            <a:r>
              <a:rPr lang="en-US" sz="1900" b="1">
                <a:solidFill>
                  <a:srgbClr val="FF9900"/>
                </a:solidFill>
                <a:latin typeface="Arial" pitchFamily="34" charset="0"/>
              </a:rPr>
              <a:t>Solvents used for surface 			preparation &amp; equipment cleaning</a:t>
            </a:r>
          </a:p>
          <a:p>
            <a:r>
              <a:rPr lang="en-US" sz="1900" b="1">
                <a:solidFill>
                  <a:srgbClr val="FF9900"/>
                </a:solidFill>
                <a:latin typeface="Arial" pitchFamily="34" charset="0"/>
              </a:rPr>
              <a:t>		were generally HAPS</a:t>
            </a:r>
          </a:p>
        </p:txBody>
      </p:sp>
      <p:sp>
        <p:nvSpPr>
          <p:cNvPr id="391173" name="Rectangle 8"/>
          <p:cNvSpPr>
            <a:spLocks noChangeArrowheads="1"/>
          </p:cNvSpPr>
          <p:nvPr/>
        </p:nvSpPr>
        <p:spPr bwMode="auto">
          <a:xfrm>
            <a:off x="6477001" y="1370180"/>
            <a:ext cx="838199" cy="868167"/>
          </a:xfrm>
          <a:prstGeom prst="rect">
            <a:avLst/>
          </a:prstGeom>
          <a:noFill/>
          <a:ln w="9525">
            <a:noFill/>
            <a:miter lim="800000"/>
            <a:headEnd/>
            <a:tailEnd/>
          </a:ln>
        </p:spPr>
        <p:txBody>
          <a:bodyPr lIns="96323" tIns="48161" rIns="96323" bIns="48161">
            <a:spAutoFit/>
          </a:bodyPr>
          <a:lstStyle/>
          <a:p>
            <a:r>
              <a:rPr lang="en-US" b="1">
                <a:solidFill>
                  <a:srgbClr val="FF9900"/>
                </a:solidFill>
              </a:rPr>
              <a:t>TQ</a:t>
            </a:r>
          </a:p>
          <a:p>
            <a:r>
              <a:rPr lang="en-US" b="1">
                <a:solidFill>
                  <a:srgbClr val="FF9900"/>
                </a:solidFill>
              </a:rPr>
              <a:t>  3</a:t>
            </a:r>
          </a:p>
        </p:txBody>
      </p:sp>
    </p:spTree>
    <p:extLst>
      <p:ext uri="{BB962C8B-B14F-4D97-AF65-F5344CB8AC3E}">
        <p14:creationId xmlns:p14="http://schemas.microsoft.com/office/powerpoint/2010/main" val="3609925439"/>
      </p:ext>
    </p:extLst>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2194" name="Rectangle 7"/>
          <p:cNvSpPr>
            <a:spLocks noGrp="1" noChangeArrowheads="1"/>
          </p:cNvSpPr>
          <p:nvPr>
            <p:ph type="sldNum" sz="quarter" idx="5"/>
          </p:nvPr>
        </p:nvSpPr>
        <p:spPr>
          <a:noFill/>
        </p:spPr>
        <p:txBody>
          <a:bodyPr/>
          <a:lstStyle/>
          <a:p>
            <a:fld id="{D502F681-71E9-4F6F-8AB0-CEE064D73A84}" type="slidenum">
              <a:rPr lang="en-US"/>
              <a:pPr/>
              <a:t>155</a:t>
            </a:fld>
            <a:endParaRPr lang="en-US"/>
          </a:p>
        </p:txBody>
      </p:sp>
      <p:sp>
        <p:nvSpPr>
          <p:cNvPr id="392195" name="Rectangle 2"/>
          <p:cNvSpPr>
            <a:spLocks noGrp="1" noRot="1" noChangeAspect="1" noChangeArrowheads="1" noTextEdit="1"/>
          </p:cNvSpPr>
          <p:nvPr>
            <p:ph type="sldImg"/>
          </p:nvPr>
        </p:nvSpPr>
        <p:spPr>
          <a:ln/>
        </p:spPr>
      </p:sp>
      <p:sp>
        <p:nvSpPr>
          <p:cNvPr id="392196"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2575330823"/>
      </p:ext>
    </p:extLst>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3218" name="Rectangle 7"/>
          <p:cNvSpPr>
            <a:spLocks noGrp="1" noChangeArrowheads="1"/>
          </p:cNvSpPr>
          <p:nvPr>
            <p:ph type="sldNum" sz="quarter" idx="5"/>
          </p:nvPr>
        </p:nvSpPr>
        <p:spPr>
          <a:noFill/>
        </p:spPr>
        <p:txBody>
          <a:bodyPr/>
          <a:lstStyle/>
          <a:p>
            <a:fld id="{9236EA34-0526-4CF2-BBB3-228868B19CEC}" type="slidenum">
              <a:rPr lang="en-US"/>
              <a:pPr/>
              <a:t>156</a:t>
            </a:fld>
            <a:endParaRPr lang="en-US"/>
          </a:p>
        </p:txBody>
      </p:sp>
      <p:sp>
        <p:nvSpPr>
          <p:cNvPr id="393219" name="Rectangle 2"/>
          <p:cNvSpPr>
            <a:spLocks noGrp="1" noRot="1" noChangeAspect="1" noChangeArrowheads="1" noTextEdit="1"/>
          </p:cNvSpPr>
          <p:nvPr>
            <p:ph type="sldImg"/>
          </p:nvPr>
        </p:nvSpPr>
        <p:spPr>
          <a:ln/>
        </p:spPr>
      </p:sp>
      <p:sp>
        <p:nvSpPr>
          <p:cNvPr id="393220"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1025405410"/>
      </p:ext>
    </p:extLst>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4242" name="Rectangle 7"/>
          <p:cNvSpPr>
            <a:spLocks noGrp="1" noChangeArrowheads="1"/>
          </p:cNvSpPr>
          <p:nvPr>
            <p:ph type="sldNum" sz="quarter" idx="5"/>
          </p:nvPr>
        </p:nvSpPr>
        <p:spPr>
          <a:noFill/>
        </p:spPr>
        <p:txBody>
          <a:bodyPr/>
          <a:lstStyle/>
          <a:p>
            <a:fld id="{2AF4C7DB-F3CE-4DE4-9560-B11E1A4A59FB}" type="slidenum">
              <a:rPr lang="en-US"/>
              <a:pPr/>
              <a:t>157</a:t>
            </a:fld>
            <a:endParaRPr lang="en-US"/>
          </a:p>
        </p:txBody>
      </p:sp>
      <p:sp>
        <p:nvSpPr>
          <p:cNvPr id="394243" name="Rectangle 2"/>
          <p:cNvSpPr>
            <a:spLocks noGrp="1" noRot="1" noChangeAspect="1" noChangeArrowheads="1" noTextEdit="1"/>
          </p:cNvSpPr>
          <p:nvPr>
            <p:ph type="sldImg"/>
          </p:nvPr>
        </p:nvSpPr>
        <p:spPr>
          <a:ln/>
        </p:spPr>
      </p:sp>
      <p:sp>
        <p:nvSpPr>
          <p:cNvPr id="394244" name="Rectangle 3"/>
          <p:cNvSpPr>
            <a:spLocks noGrp="1" noChangeArrowheads="1"/>
          </p:cNvSpPr>
          <p:nvPr>
            <p:ph type="body" idx="1"/>
          </p:nvPr>
        </p:nvSpPr>
        <p:spPr>
          <a:xfrm>
            <a:off x="975360" y="4561192"/>
            <a:ext cx="6339840" cy="5040008"/>
          </a:xfrm>
          <a:noFill/>
          <a:ln/>
        </p:spPr>
        <p:txBody>
          <a:bodyPr/>
          <a:lstStyle/>
          <a:p>
            <a:endParaRPr lang="en-US" sz="2100" b="1">
              <a:latin typeface="Arial" pitchFamily="34" charset="0"/>
            </a:endParaRPr>
          </a:p>
          <a:p>
            <a:r>
              <a:rPr lang="en-US" sz="2100" b="1">
                <a:latin typeface="Arial" pitchFamily="34" charset="0"/>
              </a:rPr>
              <a:t>California agencies limit VOC to 50-200 g/liter</a:t>
            </a:r>
          </a:p>
          <a:p>
            <a:endParaRPr lang="en-US" sz="2100" b="1">
              <a:latin typeface="Arial" pitchFamily="34" charset="0"/>
            </a:endParaRPr>
          </a:p>
          <a:p>
            <a:r>
              <a:rPr lang="en-US" sz="2100" b="1">
                <a:latin typeface="Arial" pitchFamily="34" charset="0"/>
              </a:rPr>
              <a:t>HAP containing solvents are used to clean :</a:t>
            </a:r>
          </a:p>
          <a:p>
            <a:r>
              <a:rPr lang="en-US" sz="2100" b="1">
                <a:latin typeface="Arial" pitchFamily="34" charset="0"/>
              </a:rPr>
              <a:t>1. Surface before finishing</a:t>
            </a:r>
          </a:p>
          <a:p>
            <a:r>
              <a:rPr lang="en-US" sz="2100" b="1">
                <a:latin typeface="Arial" pitchFamily="34" charset="0"/>
              </a:rPr>
              <a:t>2. Paint and coating spray guns</a:t>
            </a:r>
          </a:p>
          <a:p>
            <a:endParaRPr lang="en-US" sz="2100" b="1">
              <a:latin typeface="Arial" pitchFamily="34" charset="0"/>
            </a:endParaRPr>
          </a:p>
          <a:p>
            <a:r>
              <a:rPr lang="en-US" sz="2100" b="1">
                <a:latin typeface="Arial" pitchFamily="34" charset="0"/>
              </a:rPr>
              <a:t>Many operations use </a:t>
            </a:r>
            <a:r>
              <a:rPr lang="en-US" sz="2100" b="1">
                <a:solidFill>
                  <a:srgbClr val="FF9900"/>
                </a:solidFill>
                <a:latin typeface="Arial" pitchFamily="34" charset="0"/>
              </a:rPr>
              <a:t>chlorofluorocarbons (CFCs) many of which are exempted by the federal definition of VOC.</a:t>
            </a:r>
            <a:r>
              <a:rPr lang="en-US" sz="2100" b="1">
                <a:latin typeface="Arial" pitchFamily="34" charset="0"/>
              </a:rPr>
              <a:t>	</a:t>
            </a:r>
          </a:p>
        </p:txBody>
      </p:sp>
      <p:sp>
        <p:nvSpPr>
          <p:cNvPr id="394245" name="Rectangle 4"/>
          <p:cNvSpPr>
            <a:spLocks noChangeArrowheads="1"/>
          </p:cNvSpPr>
          <p:nvPr/>
        </p:nvSpPr>
        <p:spPr bwMode="auto">
          <a:xfrm>
            <a:off x="6561668" y="1192902"/>
            <a:ext cx="753533" cy="858226"/>
          </a:xfrm>
          <a:prstGeom prst="rect">
            <a:avLst/>
          </a:prstGeom>
          <a:noFill/>
          <a:ln w="9525">
            <a:noFill/>
            <a:miter lim="800000"/>
            <a:headEnd/>
            <a:tailEnd/>
          </a:ln>
        </p:spPr>
        <p:txBody>
          <a:bodyPr lIns="96323" tIns="48161" rIns="96323" bIns="48161">
            <a:spAutoFit/>
          </a:bodyPr>
          <a:lstStyle/>
          <a:p>
            <a:r>
              <a:rPr lang="en-US" b="1">
                <a:solidFill>
                  <a:srgbClr val="FF9900"/>
                </a:solidFill>
              </a:rPr>
              <a:t>TQ</a:t>
            </a:r>
          </a:p>
          <a:p>
            <a:r>
              <a:rPr lang="en-US" b="1">
                <a:solidFill>
                  <a:srgbClr val="FF9900"/>
                </a:solidFill>
              </a:rPr>
              <a:t> 16</a:t>
            </a:r>
          </a:p>
        </p:txBody>
      </p:sp>
    </p:spTree>
    <p:extLst>
      <p:ext uri="{BB962C8B-B14F-4D97-AF65-F5344CB8AC3E}">
        <p14:creationId xmlns:p14="http://schemas.microsoft.com/office/powerpoint/2010/main" val="558316750"/>
      </p:ext>
    </p:extLst>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5266" name="Rectangle 7"/>
          <p:cNvSpPr>
            <a:spLocks noGrp="1" noChangeArrowheads="1"/>
          </p:cNvSpPr>
          <p:nvPr>
            <p:ph type="sldNum" sz="quarter" idx="5"/>
          </p:nvPr>
        </p:nvSpPr>
        <p:spPr>
          <a:noFill/>
        </p:spPr>
        <p:txBody>
          <a:bodyPr/>
          <a:lstStyle/>
          <a:p>
            <a:fld id="{4E4E6DF6-A845-4E8A-8813-B1AA7198DD10}" type="slidenum">
              <a:rPr lang="en-US"/>
              <a:pPr/>
              <a:t>158</a:t>
            </a:fld>
            <a:endParaRPr lang="en-US"/>
          </a:p>
        </p:txBody>
      </p:sp>
      <p:sp>
        <p:nvSpPr>
          <p:cNvPr id="395267" name="Rectangle 2"/>
          <p:cNvSpPr>
            <a:spLocks noGrp="1" noRot="1" noChangeAspect="1" noChangeArrowheads="1" noTextEdit="1"/>
          </p:cNvSpPr>
          <p:nvPr>
            <p:ph type="sldImg"/>
          </p:nvPr>
        </p:nvSpPr>
        <p:spPr>
          <a:ln/>
        </p:spPr>
      </p:sp>
      <p:sp>
        <p:nvSpPr>
          <p:cNvPr id="395268"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2156995709"/>
      </p:ext>
    </p:extLst>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6290" name="Rectangle 7"/>
          <p:cNvSpPr>
            <a:spLocks noGrp="1" noChangeArrowheads="1"/>
          </p:cNvSpPr>
          <p:nvPr>
            <p:ph type="sldNum" sz="quarter" idx="5"/>
          </p:nvPr>
        </p:nvSpPr>
        <p:spPr>
          <a:noFill/>
        </p:spPr>
        <p:txBody>
          <a:bodyPr/>
          <a:lstStyle/>
          <a:p>
            <a:fld id="{7D8AAF4B-A5FF-4D09-992B-F25D65E4735B}" type="slidenum">
              <a:rPr lang="en-US"/>
              <a:pPr/>
              <a:t>159</a:t>
            </a:fld>
            <a:endParaRPr lang="en-US"/>
          </a:p>
        </p:txBody>
      </p:sp>
      <p:sp>
        <p:nvSpPr>
          <p:cNvPr id="396291" name="Rectangle 2"/>
          <p:cNvSpPr>
            <a:spLocks noGrp="1" noRot="1" noChangeAspect="1" noChangeArrowheads="1" noTextEdit="1"/>
          </p:cNvSpPr>
          <p:nvPr>
            <p:ph type="sldImg"/>
          </p:nvPr>
        </p:nvSpPr>
        <p:spPr>
          <a:ln/>
        </p:spPr>
      </p:sp>
      <p:sp>
        <p:nvSpPr>
          <p:cNvPr id="396292"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8284790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Rectangle 7"/>
          <p:cNvSpPr>
            <a:spLocks noGrp="1" noChangeArrowheads="1"/>
          </p:cNvSpPr>
          <p:nvPr>
            <p:ph type="sldNum" sz="quarter" idx="5"/>
          </p:nvPr>
        </p:nvSpPr>
        <p:spPr>
          <a:noFill/>
        </p:spPr>
        <p:txBody>
          <a:bodyPr/>
          <a:lstStyle/>
          <a:p>
            <a:fld id="{C376BD0D-686E-45FA-B1D8-3C9132223FD0}" type="slidenum">
              <a:rPr lang="en-US"/>
              <a:pPr/>
              <a:t>16</a:t>
            </a:fld>
            <a:endParaRPr lang="en-US"/>
          </a:p>
        </p:txBody>
      </p:sp>
      <p:sp>
        <p:nvSpPr>
          <p:cNvPr id="242691" name="Rectangle 2"/>
          <p:cNvSpPr>
            <a:spLocks noGrp="1" noRot="1" noChangeAspect="1" noChangeArrowheads="1" noTextEdit="1"/>
          </p:cNvSpPr>
          <p:nvPr>
            <p:ph type="sldImg"/>
          </p:nvPr>
        </p:nvSpPr>
        <p:spPr>
          <a:ln/>
        </p:spPr>
      </p:sp>
      <p:sp>
        <p:nvSpPr>
          <p:cNvPr id="242692" name="Rectangle 3"/>
          <p:cNvSpPr>
            <a:spLocks noGrp="1" noChangeArrowheads="1"/>
          </p:cNvSpPr>
          <p:nvPr>
            <p:ph type="body" idx="1"/>
          </p:nvPr>
        </p:nvSpPr>
        <p:spPr>
          <a:noFill/>
          <a:ln/>
        </p:spPr>
        <p:txBody>
          <a:bodyPr/>
          <a:lstStyle/>
          <a:p>
            <a:r>
              <a:rPr lang="en-US" sz="1900" b="1">
                <a:latin typeface="Arial" pitchFamily="34" charset="0"/>
              </a:rPr>
              <a:t>Made of Polyester fibers</a:t>
            </a:r>
          </a:p>
          <a:p>
            <a:endParaRPr lang="en-US" sz="1900" b="1">
              <a:latin typeface="Arial" pitchFamily="34" charset="0"/>
            </a:endParaRPr>
          </a:p>
          <a:p>
            <a:r>
              <a:rPr lang="en-US" sz="1900" b="1">
                <a:latin typeface="Arial" pitchFamily="34" charset="0"/>
              </a:rPr>
              <a:t>About 50% comes from recycled bottles</a:t>
            </a:r>
          </a:p>
        </p:txBody>
      </p:sp>
    </p:spTree>
    <p:extLst>
      <p:ext uri="{BB962C8B-B14F-4D97-AF65-F5344CB8AC3E}">
        <p14:creationId xmlns:p14="http://schemas.microsoft.com/office/powerpoint/2010/main" val="3696050391"/>
      </p:ext>
    </p:extLst>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7314" name="Rectangle 7"/>
          <p:cNvSpPr>
            <a:spLocks noGrp="1" noChangeArrowheads="1"/>
          </p:cNvSpPr>
          <p:nvPr>
            <p:ph type="sldNum" sz="quarter" idx="5"/>
          </p:nvPr>
        </p:nvSpPr>
        <p:spPr>
          <a:noFill/>
        </p:spPr>
        <p:txBody>
          <a:bodyPr/>
          <a:lstStyle/>
          <a:p>
            <a:fld id="{986C0D28-624A-4BE1-ACDE-A09632F13B99}" type="slidenum">
              <a:rPr lang="en-US"/>
              <a:pPr/>
              <a:t>160</a:t>
            </a:fld>
            <a:endParaRPr lang="en-US"/>
          </a:p>
        </p:txBody>
      </p:sp>
      <p:sp>
        <p:nvSpPr>
          <p:cNvPr id="397315" name="Rectangle 2"/>
          <p:cNvSpPr>
            <a:spLocks noGrp="1" noRot="1" noChangeAspect="1" noChangeArrowheads="1" noTextEdit="1"/>
          </p:cNvSpPr>
          <p:nvPr>
            <p:ph type="sldImg"/>
          </p:nvPr>
        </p:nvSpPr>
        <p:spPr>
          <a:ln/>
        </p:spPr>
      </p:sp>
      <p:sp>
        <p:nvSpPr>
          <p:cNvPr id="397316"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580680743"/>
      </p:ext>
    </p:extLst>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8338" name="Rectangle 7"/>
          <p:cNvSpPr>
            <a:spLocks noGrp="1" noChangeArrowheads="1"/>
          </p:cNvSpPr>
          <p:nvPr>
            <p:ph type="sldNum" sz="quarter" idx="5"/>
          </p:nvPr>
        </p:nvSpPr>
        <p:spPr>
          <a:noFill/>
        </p:spPr>
        <p:txBody>
          <a:bodyPr/>
          <a:lstStyle/>
          <a:p>
            <a:fld id="{F2F49D42-5BDF-4EA6-8B27-FC53809DA2F1}" type="slidenum">
              <a:rPr lang="en-US"/>
              <a:pPr/>
              <a:t>161</a:t>
            </a:fld>
            <a:endParaRPr lang="en-US"/>
          </a:p>
        </p:txBody>
      </p:sp>
      <p:sp>
        <p:nvSpPr>
          <p:cNvPr id="398339" name="Rectangle 2"/>
          <p:cNvSpPr>
            <a:spLocks noGrp="1" noRot="1" noChangeAspect="1" noChangeArrowheads="1" noTextEdit="1"/>
          </p:cNvSpPr>
          <p:nvPr>
            <p:ph type="sldImg"/>
          </p:nvPr>
        </p:nvSpPr>
        <p:spPr>
          <a:ln/>
        </p:spPr>
      </p:sp>
      <p:sp>
        <p:nvSpPr>
          <p:cNvPr id="398340" name="Rectangle 3"/>
          <p:cNvSpPr>
            <a:spLocks noGrp="1" noChangeArrowheads="1"/>
          </p:cNvSpPr>
          <p:nvPr>
            <p:ph type="body" idx="1"/>
          </p:nvPr>
        </p:nvSpPr>
        <p:spPr>
          <a:xfrm>
            <a:off x="201508" y="4349121"/>
            <a:ext cx="7113693" cy="4885925"/>
          </a:xfrm>
          <a:noFill/>
          <a:ln/>
        </p:spPr>
        <p:txBody>
          <a:bodyPr/>
          <a:lstStyle/>
          <a:p>
            <a:endParaRPr lang="en-US" sz="1900" b="1">
              <a:latin typeface="Arial" pitchFamily="34" charset="0"/>
            </a:endParaRPr>
          </a:p>
          <a:p>
            <a:r>
              <a:rPr lang="en-US" sz="2500" b="1">
                <a:latin typeface="Arial" pitchFamily="34" charset="0"/>
              </a:rPr>
              <a:t>Primary VOCs in gel coats is from:   </a:t>
            </a:r>
            <a:r>
              <a:rPr lang="en-US" sz="2500" b="1" u="sng">
                <a:latin typeface="Arial" pitchFamily="34" charset="0"/>
              </a:rPr>
              <a:t>Styrene</a:t>
            </a:r>
          </a:p>
          <a:p>
            <a:endParaRPr lang="en-US" sz="2500" b="1">
              <a:latin typeface="Arial" pitchFamily="34" charset="0"/>
            </a:endParaRPr>
          </a:p>
          <a:p>
            <a:r>
              <a:rPr lang="en-US" sz="2500" b="1">
                <a:latin typeface="Arial" pitchFamily="34" charset="0"/>
              </a:rPr>
              <a:t>Styrene serves as a </a:t>
            </a:r>
            <a:r>
              <a:rPr lang="en-US" sz="2500" b="1" u="sng">
                <a:latin typeface="Arial" pitchFamily="34" charset="0"/>
              </a:rPr>
              <a:t>reactive monomer</a:t>
            </a:r>
          </a:p>
          <a:p>
            <a:endParaRPr lang="en-US" sz="2500" b="1">
              <a:latin typeface="Arial" pitchFamily="34" charset="0"/>
            </a:endParaRPr>
          </a:p>
          <a:p>
            <a:r>
              <a:rPr lang="en-US" sz="2500" b="1">
                <a:latin typeface="Arial" pitchFamily="34" charset="0"/>
              </a:rPr>
              <a:t>It </a:t>
            </a:r>
            <a:r>
              <a:rPr lang="en-US" sz="2500" b="1" u="sng">
                <a:latin typeface="Arial" pitchFamily="34" charset="0"/>
              </a:rPr>
              <a:t>chemically reacts</a:t>
            </a:r>
            <a:r>
              <a:rPr lang="en-US" sz="2500" b="1">
                <a:latin typeface="Arial" pitchFamily="34" charset="0"/>
              </a:rPr>
              <a:t> with the base polymer as part of the </a:t>
            </a:r>
            <a:r>
              <a:rPr lang="en-US" sz="2500" b="1" u="sng">
                <a:latin typeface="Arial" pitchFamily="34" charset="0"/>
              </a:rPr>
              <a:t>curing process</a:t>
            </a:r>
            <a:r>
              <a:rPr lang="en-US" sz="2500" b="1">
                <a:latin typeface="Arial" pitchFamily="34" charset="0"/>
              </a:rPr>
              <a:t>.</a:t>
            </a:r>
          </a:p>
          <a:p>
            <a:endParaRPr lang="en-US" sz="2500" b="1">
              <a:latin typeface="Arial" pitchFamily="34" charset="0"/>
            </a:endParaRPr>
          </a:p>
          <a:p>
            <a:r>
              <a:rPr lang="en-US" sz="2500" b="1">
                <a:latin typeface="Arial" pitchFamily="34" charset="0"/>
              </a:rPr>
              <a:t>EPA has identified </a:t>
            </a:r>
            <a:r>
              <a:rPr lang="en-US" sz="2500" b="1" u="sng">
                <a:latin typeface="Arial" pitchFamily="34" charset="0"/>
              </a:rPr>
              <a:t>boat manufacturing</a:t>
            </a:r>
            <a:r>
              <a:rPr lang="en-US" sz="2500" b="1">
                <a:latin typeface="Arial" pitchFamily="34" charset="0"/>
              </a:rPr>
              <a:t> as a </a:t>
            </a:r>
            <a:r>
              <a:rPr lang="en-US" sz="2500" b="1" u="sng">
                <a:latin typeface="Arial" pitchFamily="34" charset="0"/>
              </a:rPr>
              <a:t>major source of HAPs</a:t>
            </a:r>
            <a:r>
              <a:rPr lang="en-US" sz="2500" b="1">
                <a:latin typeface="Arial" pitchFamily="34" charset="0"/>
              </a:rPr>
              <a:t>, such as Styrene.</a:t>
            </a:r>
            <a:endParaRPr lang="en-US" sz="2500"/>
          </a:p>
        </p:txBody>
      </p:sp>
    </p:spTree>
    <p:extLst>
      <p:ext uri="{BB962C8B-B14F-4D97-AF65-F5344CB8AC3E}">
        <p14:creationId xmlns:p14="http://schemas.microsoft.com/office/powerpoint/2010/main" val="168309892"/>
      </p:ext>
    </p:extLst>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62" name="Rectangle 7"/>
          <p:cNvSpPr>
            <a:spLocks noGrp="1" noChangeArrowheads="1"/>
          </p:cNvSpPr>
          <p:nvPr>
            <p:ph type="sldNum" sz="quarter" idx="5"/>
          </p:nvPr>
        </p:nvSpPr>
        <p:spPr>
          <a:noFill/>
        </p:spPr>
        <p:txBody>
          <a:bodyPr/>
          <a:lstStyle/>
          <a:p>
            <a:fld id="{4D89F70D-9C51-46D1-B56E-962AF974F793}" type="slidenum">
              <a:rPr lang="en-US"/>
              <a:pPr/>
              <a:t>162</a:t>
            </a:fld>
            <a:endParaRPr lang="en-US"/>
          </a:p>
        </p:txBody>
      </p:sp>
      <p:sp>
        <p:nvSpPr>
          <p:cNvPr id="399363" name="Rectangle 2"/>
          <p:cNvSpPr>
            <a:spLocks noGrp="1" noRot="1" noChangeAspect="1" noChangeArrowheads="1" noTextEdit="1"/>
          </p:cNvSpPr>
          <p:nvPr>
            <p:ph type="sldImg"/>
          </p:nvPr>
        </p:nvSpPr>
        <p:spPr>
          <a:ln/>
        </p:spPr>
      </p:sp>
      <p:sp>
        <p:nvSpPr>
          <p:cNvPr id="399364" name="Rectangle 3"/>
          <p:cNvSpPr>
            <a:spLocks noGrp="1" noChangeArrowheads="1"/>
          </p:cNvSpPr>
          <p:nvPr>
            <p:ph type="body" idx="1"/>
          </p:nvPr>
        </p:nvSpPr>
        <p:spPr>
          <a:noFill/>
          <a:ln/>
        </p:spPr>
        <p:txBody>
          <a:bodyPr/>
          <a:lstStyle/>
          <a:p>
            <a:endParaRPr lang="en-US" sz="2100">
              <a:latin typeface="Arial" pitchFamily="34" charset="0"/>
            </a:endParaRPr>
          </a:p>
          <a:p>
            <a:endParaRPr lang="en-US" sz="2100">
              <a:latin typeface="Arial" pitchFamily="34" charset="0"/>
            </a:endParaRPr>
          </a:p>
          <a:p>
            <a:endParaRPr lang="en-US" sz="2100">
              <a:latin typeface="Arial" pitchFamily="34" charset="0"/>
            </a:endParaRPr>
          </a:p>
          <a:p>
            <a:r>
              <a:rPr lang="en-US" sz="2100">
                <a:latin typeface="Arial" pitchFamily="34" charset="0"/>
              </a:rPr>
              <a:t>Foamed or Expanded Polystyrene  :  EPS</a:t>
            </a:r>
          </a:p>
          <a:p>
            <a:r>
              <a:rPr lang="en-US" sz="2100">
                <a:latin typeface="Arial" pitchFamily="34" charset="0"/>
              </a:rPr>
              <a:t>Exceptional insulation properties</a:t>
            </a:r>
          </a:p>
          <a:p>
            <a:endParaRPr lang="en-US" sz="2100">
              <a:latin typeface="Arial" pitchFamily="34" charset="0"/>
            </a:endParaRPr>
          </a:p>
          <a:p>
            <a:r>
              <a:rPr lang="en-US" sz="2100">
                <a:latin typeface="Arial" pitchFamily="34" charset="0"/>
              </a:rPr>
              <a:t>Foam cups &amp; containers</a:t>
            </a:r>
          </a:p>
          <a:p>
            <a:r>
              <a:rPr lang="en-US" sz="2100">
                <a:latin typeface="Arial" pitchFamily="34" charset="0"/>
              </a:rPr>
              <a:t>Foodservice products</a:t>
            </a:r>
          </a:p>
          <a:p>
            <a:r>
              <a:rPr lang="en-US" sz="2100">
                <a:latin typeface="Arial" pitchFamily="34" charset="0"/>
              </a:rPr>
              <a:t>Packaging  &amp;  protecting</a:t>
            </a:r>
          </a:p>
        </p:txBody>
      </p:sp>
    </p:spTree>
    <p:extLst>
      <p:ext uri="{BB962C8B-B14F-4D97-AF65-F5344CB8AC3E}">
        <p14:creationId xmlns:p14="http://schemas.microsoft.com/office/powerpoint/2010/main" val="2164925672"/>
      </p:ext>
    </p:extLst>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0386" name="Rectangle 7"/>
          <p:cNvSpPr>
            <a:spLocks noGrp="1" noChangeArrowheads="1"/>
          </p:cNvSpPr>
          <p:nvPr>
            <p:ph type="sldNum" sz="quarter" idx="5"/>
          </p:nvPr>
        </p:nvSpPr>
        <p:spPr>
          <a:noFill/>
        </p:spPr>
        <p:txBody>
          <a:bodyPr/>
          <a:lstStyle/>
          <a:p>
            <a:fld id="{694BC10F-2CB0-43CF-9175-AE5364065E60}" type="slidenum">
              <a:rPr lang="en-US"/>
              <a:pPr/>
              <a:t>163</a:t>
            </a:fld>
            <a:endParaRPr lang="en-US"/>
          </a:p>
        </p:txBody>
      </p:sp>
      <p:sp>
        <p:nvSpPr>
          <p:cNvPr id="400387" name="Rectangle 2"/>
          <p:cNvSpPr>
            <a:spLocks noGrp="1" noChangeArrowheads="1"/>
          </p:cNvSpPr>
          <p:nvPr>
            <p:ph type="body" idx="1"/>
          </p:nvPr>
        </p:nvSpPr>
        <p:spPr>
          <a:xfrm>
            <a:off x="355601" y="4349121"/>
            <a:ext cx="6959600" cy="4960482"/>
          </a:xfrm>
          <a:noFill/>
          <a:ln/>
        </p:spPr>
        <p:txBody>
          <a:bodyPr lIns="70235" tIns="33445" rIns="70235" bIns="33445"/>
          <a:lstStyle/>
          <a:p>
            <a:endParaRPr lang="en-US" sz="1900" b="1">
              <a:latin typeface="Arial" pitchFamily="34" charset="0"/>
            </a:endParaRPr>
          </a:p>
          <a:p>
            <a:endParaRPr lang="en-US" sz="1700" u="sng">
              <a:latin typeface="Arial" pitchFamily="34" charset="0"/>
            </a:endParaRPr>
          </a:p>
          <a:p>
            <a:r>
              <a:rPr lang="en-US" sz="1700" u="sng">
                <a:latin typeface="Arial" pitchFamily="34" charset="0"/>
              </a:rPr>
              <a:t>Using Unified Emissions Factors for Open Molding of Composites</a:t>
            </a:r>
          </a:p>
          <a:p>
            <a:endParaRPr lang="en-US" sz="1700" u="sng">
              <a:latin typeface="Arial" pitchFamily="34" charset="0"/>
            </a:endParaRPr>
          </a:p>
          <a:p>
            <a:r>
              <a:rPr lang="en-US" sz="1700">
                <a:latin typeface="Arial" pitchFamily="34" charset="0"/>
              </a:rPr>
              <a:t>Table for </a:t>
            </a:r>
            <a:r>
              <a:rPr lang="en-US" sz="1700" b="1">
                <a:solidFill>
                  <a:srgbClr val="D60000"/>
                </a:solidFill>
                <a:latin typeface="Arial" pitchFamily="34" charset="0"/>
              </a:rPr>
              <a:t>38%</a:t>
            </a:r>
            <a:r>
              <a:rPr lang="en-US" sz="1700">
                <a:latin typeface="Arial" pitchFamily="34" charset="0"/>
              </a:rPr>
              <a:t> styrene gel coat gives </a:t>
            </a:r>
            <a:r>
              <a:rPr lang="en-US" sz="1700" b="1">
                <a:solidFill>
                  <a:srgbClr val="D60000"/>
                </a:solidFill>
                <a:latin typeface="Arial" pitchFamily="34" charset="0"/>
              </a:rPr>
              <a:t>398</a:t>
            </a:r>
            <a:r>
              <a:rPr lang="en-US" sz="1700">
                <a:latin typeface="Arial" pitchFamily="34" charset="0"/>
              </a:rPr>
              <a:t> as emission factor</a:t>
            </a:r>
          </a:p>
          <a:p>
            <a:endParaRPr lang="en-US" sz="1700">
              <a:latin typeface="Arial" pitchFamily="34" charset="0"/>
            </a:endParaRPr>
          </a:p>
          <a:p>
            <a:r>
              <a:rPr lang="en-US" sz="1700" b="1">
                <a:latin typeface="Arial" pitchFamily="34" charset="0"/>
              </a:rPr>
              <a:t>(398 lb/ton) x (540/2000 tons) = </a:t>
            </a:r>
            <a:r>
              <a:rPr lang="en-US" sz="1700" b="1" u="sng">
                <a:solidFill>
                  <a:srgbClr val="D60000"/>
                </a:solidFill>
                <a:latin typeface="Arial" pitchFamily="34" charset="0"/>
              </a:rPr>
              <a:t>107.5</a:t>
            </a:r>
            <a:r>
              <a:rPr lang="en-US" sz="1700" b="1">
                <a:latin typeface="Arial" pitchFamily="34" charset="0"/>
              </a:rPr>
              <a:t> lb styrene emissions per day</a:t>
            </a:r>
          </a:p>
          <a:p>
            <a:endParaRPr lang="en-US" sz="1700" b="1">
              <a:latin typeface="Arial" pitchFamily="34" charset="0"/>
            </a:endParaRPr>
          </a:p>
          <a:p>
            <a:r>
              <a:rPr lang="en-US" sz="1700" b="1">
                <a:solidFill>
                  <a:srgbClr val="009900"/>
                </a:solidFill>
                <a:latin typeface="Arial" pitchFamily="34" charset="0"/>
              </a:rPr>
              <a:t>A source using one drum per day of this gel coat would have emissions greater than 10 tpy and would be a major source!</a:t>
            </a:r>
          </a:p>
          <a:p>
            <a:endParaRPr lang="en-US" sz="1700" b="1">
              <a:solidFill>
                <a:srgbClr val="009900"/>
              </a:solidFill>
              <a:latin typeface="Arial" pitchFamily="34" charset="0"/>
            </a:endParaRPr>
          </a:p>
          <a:p>
            <a:endParaRPr lang="en-US" sz="1700" b="1">
              <a:solidFill>
                <a:srgbClr val="009900"/>
              </a:solidFill>
              <a:latin typeface="Arial" pitchFamily="34" charset="0"/>
            </a:endParaRPr>
          </a:p>
          <a:p>
            <a:endParaRPr lang="en-US" sz="1700" b="1">
              <a:solidFill>
                <a:srgbClr val="009900"/>
              </a:solidFill>
              <a:latin typeface="Arial" pitchFamily="34" charset="0"/>
            </a:endParaRPr>
          </a:p>
          <a:p>
            <a:r>
              <a:rPr lang="en-US" sz="1700" b="1">
                <a:solidFill>
                  <a:srgbClr val="009900"/>
                </a:solidFill>
                <a:latin typeface="Arial" pitchFamily="34" charset="0"/>
              </a:rPr>
              <a:t>					</a:t>
            </a:r>
            <a:r>
              <a:rPr lang="en-US" sz="1700">
                <a:latin typeface="Arial" pitchFamily="34" charset="0"/>
              </a:rPr>
              <a:t>A 04 0:49:00</a:t>
            </a:r>
          </a:p>
          <a:p>
            <a:endParaRPr lang="en-US" sz="1700" b="1">
              <a:solidFill>
                <a:srgbClr val="009900"/>
              </a:solidFill>
              <a:latin typeface="Arial" pitchFamily="34" charset="0"/>
            </a:endParaRPr>
          </a:p>
        </p:txBody>
      </p:sp>
      <p:sp>
        <p:nvSpPr>
          <p:cNvPr id="400388" name="Rectangle 3"/>
          <p:cNvSpPr>
            <a:spLocks noGrp="1" noRot="1" noChangeAspect="1" noChangeArrowheads="1" noTextEdit="1"/>
          </p:cNvSpPr>
          <p:nvPr>
            <p:ph type="sldImg"/>
          </p:nvPr>
        </p:nvSpPr>
        <p:spPr>
          <a:xfrm>
            <a:off x="1273175" y="715963"/>
            <a:ext cx="4772025" cy="3578225"/>
          </a:xfrm>
          <a:ln w="12700" cap="flat">
            <a:solidFill>
              <a:schemeClr val="tx1"/>
            </a:solidFill>
          </a:ln>
        </p:spPr>
      </p:sp>
    </p:spTree>
    <p:extLst>
      <p:ext uri="{BB962C8B-B14F-4D97-AF65-F5344CB8AC3E}">
        <p14:creationId xmlns:p14="http://schemas.microsoft.com/office/powerpoint/2010/main" val="1690829681"/>
      </p:ext>
    </p:extLst>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1410" name="Rectangle 7"/>
          <p:cNvSpPr>
            <a:spLocks noGrp="1" noChangeArrowheads="1"/>
          </p:cNvSpPr>
          <p:nvPr>
            <p:ph type="sldNum" sz="quarter" idx="5"/>
          </p:nvPr>
        </p:nvSpPr>
        <p:spPr>
          <a:noFill/>
        </p:spPr>
        <p:txBody>
          <a:bodyPr/>
          <a:lstStyle/>
          <a:p>
            <a:fld id="{36D4DB3C-486D-4A46-A382-4B757A4C27F2}" type="slidenum">
              <a:rPr lang="en-US"/>
              <a:pPr/>
              <a:t>164</a:t>
            </a:fld>
            <a:endParaRPr lang="en-US"/>
          </a:p>
        </p:txBody>
      </p:sp>
      <p:sp>
        <p:nvSpPr>
          <p:cNvPr id="401411" name="Rectangle 2"/>
          <p:cNvSpPr>
            <a:spLocks noGrp="1" noRot="1" noChangeAspect="1" noChangeArrowheads="1" noTextEdit="1"/>
          </p:cNvSpPr>
          <p:nvPr>
            <p:ph type="sldImg"/>
          </p:nvPr>
        </p:nvSpPr>
        <p:spPr>
          <a:ln/>
        </p:spPr>
      </p:sp>
      <p:sp>
        <p:nvSpPr>
          <p:cNvPr id="401412" name="Rectangle 3"/>
          <p:cNvSpPr>
            <a:spLocks noGrp="1" noChangeArrowheads="1"/>
          </p:cNvSpPr>
          <p:nvPr>
            <p:ph type="body" idx="1"/>
          </p:nvPr>
        </p:nvSpPr>
        <p:spPr>
          <a:noFill/>
          <a:ln/>
        </p:spPr>
        <p:txBody>
          <a:bodyPr/>
          <a:lstStyle/>
          <a:p>
            <a:endParaRPr lang="en-US"/>
          </a:p>
          <a:p>
            <a:endParaRPr lang="en-US"/>
          </a:p>
          <a:p>
            <a:endParaRPr lang="en-US"/>
          </a:p>
          <a:p>
            <a:r>
              <a:rPr lang="en-US" sz="2500">
                <a:latin typeface="Arial" pitchFamily="34" charset="0"/>
              </a:rPr>
              <a:t>Styrene is the primary raw material from which Polystyrene is made.</a:t>
            </a:r>
          </a:p>
          <a:p>
            <a:endParaRPr lang="en-US" sz="2500">
              <a:latin typeface="Arial" pitchFamily="34" charset="0"/>
            </a:endParaRPr>
          </a:p>
          <a:p>
            <a:r>
              <a:rPr lang="en-US" sz="2500">
                <a:latin typeface="Arial" pitchFamily="34" charset="0"/>
              </a:rPr>
              <a:t>In fact, </a:t>
            </a:r>
            <a:r>
              <a:rPr lang="en-US" sz="2500">
                <a:solidFill>
                  <a:srgbClr val="FF9900"/>
                </a:solidFill>
                <a:latin typeface="Arial" pitchFamily="34" charset="0"/>
              </a:rPr>
              <a:t>approximately 50% of the styrene produced is used in the manufacture of Polystyrene products</a:t>
            </a:r>
            <a:r>
              <a:rPr lang="en-US" sz="2500">
                <a:latin typeface="Arial" pitchFamily="34" charset="0"/>
              </a:rPr>
              <a:t>.</a:t>
            </a:r>
          </a:p>
        </p:txBody>
      </p:sp>
      <p:sp>
        <p:nvSpPr>
          <p:cNvPr id="401413" name="Rectangle 4"/>
          <p:cNvSpPr>
            <a:spLocks noChangeArrowheads="1"/>
          </p:cNvSpPr>
          <p:nvPr/>
        </p:nvSpPr>
        <p:spPr bwMode="auto">
          <a:xfrm>
            <a:off x="6561668" y="742250"/>
            <a:ext cx="753533" cy="858226"/>
          </a:xfrm>
          <a:prstGeom prst="rect">
            <a:avLst/>
          </a:prstGeom>
          <a:noFill/>
          <a:ln w="9525">
            <a:noFill/>
            <a:miter lim="800000"/>
            <a:headEnd/>
            <a:tailEnd/>
          </a:ln>
        </p:spPr>
        <p:txBody>
          <a:bodyPr lIns="96323" tIns="48161" rIns="96323" bIns="48161">
            <a:spAutoFit/>
          </a:bodyPr>
          <a:lstStyle/>
          <a:p>
            <a:r>
              <a:rPr lang="en-US" b="1">
                <a:solidFill>
                  <a:srgbClr val="FF9900"/>
                </a:solidFill>
              </a:rPr>
              <a:t>TQ</a:t>
            </a:r>
          </a:p>
          <a:p>
            <a:r>
              <a:rPr lang="en-US" b="1">
                <a:solidFill>
                  <a:srgbClr val="FF9900"/>
                </a:solidFill>
              </a:rPr>
              <a:t> 17</a:t>
            </a:r>
          </a:p>
        </p:txBody>
      </p:sp>
    </p:spTree>
    <p:extLst>
      <p:ext uri="{BB962C8B-B14F-4D97-AF65-F5344CB8AC3E}">
        <p14:creationId xmlns:p14="http://schemas.microsoft.com/office/powerpoint/2010/main" val="723923790"/>
      </p:ext>
    </p:extLst>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2434" name="Rectangle 7"/>
          <p:cNvSpPr>
            <a:spLocks noGrp="1" noChangeArrowheads="1"/>
          </p:cNvSpPr>
          <p:nvPr>
            <p:ph type="sldNum" sz="quarter" idx="5"/>
          </p:nvPr>
        </p:nvSpPr>
        <p:spPr>
          <a:noFill/>
        </p:spPr>
        <p:txBody>
          <a:bodyPr/>
          <a:lstStyle/>
          <a:p>
            <a:fld id="{D0F3B0AD-6A4B-4C6F-AF61-83FBEE8D0311}" type="slidenum">
              <a:rPr lang="en-US"/>
              <a:pPr/>
              <a:t>165</a:t>
            </a:fld>
            <a:endParaRPr lang="en-US"/>
          </a:p>
        </p:txBody>
      </p:sp>
      <p:sp>
        <p:nvSpPr>
          <p:cNvPr id="402435" name="Rectangle 2"/>
          <p:cNvSpPr>
            <a:spLocks noGrp="1" noRot="1" noChangeAspect="1" noChangeArrowheads="1" noTextEdit="1"/>
          </p:cNvSpPr>
          <p:nvPr>
            <p:ph type="sldImg"/>
          </p:nvPr>
        </p:nvSpPr>
        <p:spPr>
          <a:ln/>
        </p:spPr>
      </p:sp>
      <p:sp>
        <p:nvSpPr>
          <p:cNvPr id="402436"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932617821"/>
      </p:ext>
    </p:extLst>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3458" name="Rectangle 7"/>
          <p:cNvSpPr>
            <a:spLocks noGrp="1" noChangeArrowheads="1"/>
          </p:cNvSpPr>
          <p:nvPr>
            <p:ph type="sldNum" sz="quarter" idx="5"/>
          </p:nvPr>
        </p:nvSpPr>
        <p:spPr>
          <a:noFill/>
        </p:spPr>
        <p:txBody>
          <a:bodyPr/>
          <a:lstStyle/>
          <a:p>
            <a:fld id="{A576AF38-BD28-4C88-8F84-1CA2749AC078}" type="slidenum">
              <a:rPr lang="en-US"/>
              <a:pPr/>
              <a:t>166</a:t>
            </a:fld>
            <a:endParaRPr lang="en-US"/>
          </a:p>
        </p:txBody>
      </p:sp>
      <p:sp>
        <p:nvSpPr>
          <p:cNvPr id="403459" name="Rectangle 2"/>
          <p:cNvSpPr>
            <a:spLocks noGrp="1" noChangeArrowheads="1"/>
          </p:cNvSpPr>
          <p:nvPr>
            <p:ph type="body" idx="1"/>
          </p:nvPr>
        </p:nvSpPr>
        <p:spPr>
          <a:xfrm>
            <a:off x="1202267" y="4561192"/>
            <a:ext cx="5625253" cy="4559534"/>
          </a:xfrm>
          <a:noFill/>
          <a:ln/>
        </p:spPr>
        <p:txBody>
          <a:bodyPr lIns="70235" tIns="33445" rIns="70235" bIns="33445"/>
          <a:lstStyle/>
          <a:p>
            <a:r>
              <a:rPr lang="en-US" sz="1900" b="1" u="sng">
                <a:latin typeface="Arial" pitchFamily="34" charset="0"/>
              </a:rPr>
              <a:t>New lower-emitting resins and gel coats</a:t>
            </a:r>
            <a:r>
              <a:rPr lang="en-US" u="sng"/>
              <a:t> </a:t>
            </a:r>
          </a:p>
          <a:p>
            <a:endParaRPr lang="en-US"/>
          </a:p>
          <a:p>
            <a:r>
              <a:rPr lang="en-US" sz="1900" b="1">
                <a:latin typeface="Arial" pitchFamily="34" charset="0"/>
              </a:rPr>
              <a:t>1/4 to 1/3 of total gel coat emissions can be reduced by using a Low VOC gel coat </a:t>
            </a:r>
          </a:p>
          <a:p>
            <a:endParaRPr lang="en-US" sz="1900" b="1">
              <a:latin typeface="Arial" pitchFamily="34" charset="0"/>
            </a:endParaRPr>
          </a:p>
          <a:p>
            <a:r>
              <a:rPr lang="en-US" sz="1900" b="1">
                <a:latin typeface="Arial" pitchFamily="34" charset="0"/>
                <a:sym typeface="Symbol" pitchFamily="18" charset="2"/>
              </a:rPr>
              <a:t> emissions per part  =   parts produced under the same permit</a:t>
            </a:r>
          </a:p>
          <a:p>
            <a:endParaRPr lang="en-US" sz="1900" b="1">
              <a:latin typeface="Arial" pitchFamily="34" charset="0"/>
              <a:sym typeface="Symbol" pitchFamily="18" charset="2"/>
            </a:endParaRPr>
          </a:p>
          <a:p>
            <a:r>
              <a:rPr lang="en-US" sz="1900" b="1">
                <a:latin typeface="Arial" pitchFamily="34" charset="0"/>
                <a:sym typeface="Symbol" pitchFamily="18" charset="2"/>
              </a:rPr>
              <a:t>  Styrene  gel coat    </a:t>
            </a:r>
            <a:r>
              <a:rPr lang="en-US" sz="1900" b="1">
                <a:latin typeface="Arial" pitchFamily="34" charset="0"/>
              </a:rPr>
              <a:t>Low VOC gel coat</a:t>
            </a:r>
            <a:r>
              <a:rPr lang="en-US" sz="1900" b="1">
                <a:latin typeface="Arial" pitchFamily="34" charset="0"/>
                <a:sym typeface="Symbol" pitchFamily="18" charset="2"/>
              </a:rPr>
              <a:t> </a:t>
            </a:r>
          </a:p>
          <a:p>
            <a:r>
              <a:rPr lang="en-US" sz="1900" b="1">
                <a:latin typeface="Arial" pitchFamily="34" charset="0"/>
                <a:sym typeface="Symbol" pitchFamily="18" charset="2"/>
              </a:rPr>
              <a:t>(other VOCs substituted for Styrene) </a:t>
            </a:r>
          </a:p>
          <a:p>
            <a:endParaRPr lang="en-US" sz="1900" b="1">
              <a:latin typeface="Arial" pitchFamily="34" charset="0"/>
              <a:sym typeface="Symbol" pitchFamily="18" charset="2"/>
            </a:endParaRPr>
          </a:p>
          <a:p>
            <a:r>
              <a:rPr lang="en-US" sz="1900" b="1">
                <a:latin typeface="Arial" pitchFamily="34" charset="0"/>
              </a:rPr>
              <a:t>MMA (Methyl Methacrylate)</a:t>
            </a:r>
            <a:endParaRPr lang="en-US"/>
          </a:p>
        </p:txBody>
      </p:sp>
      <p:sp>
        <p:nvSpPr>
          <p:cNvPr id="403460" name="Rectangle 3"/>
          <p:cNvSpPr>
            <a:spLocks noGrp="1" noRot="1" noChangeAspect="1" noChangeArrowheads="1" noTextEdit="1"/>
          </p:cNvSpPr>
          <p:nvPr>
            <p:ph type="sldImg"/>
          </p:nvPr>
        </p:nvSpPr>
        <p:spPr>
          <a:xfrm>
            <a:off x="1273175" y="715963"/>
            <a:ext cx="4772025" cy="3578225"/>
          </a:xfrm>
          <a:ln w="12700" cap="flat">
            <a:solidFill>
              <a:schemeClr val="tx1"/>
            </a:solidFill>
          </a:ln>
        </p:spPr>
      </p:sp>
    </p:spTree>
    <p:extLst>
      <p:ext uri="{BB962C8B-B14F-4D97-AF65-F5344CB8AC3E}">
        <p14:creationId xmlns:p14="http://schemas.microsoft.com/office/powerpoint/2010/main" val="1970860546"/>
      </p:ext>
    </p:extLst>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4482" name="Rectangle 7"/>
          <p:cNvSpPr>
            <a:spLocks noGrp="1" noChangeArrowheads="1"/>
          </p:cNvSpPr>
          <p:nvPr>
            <p:ph type="sldNum" sz="quarter" idx="5"/>
          </p:nvPr>
        </p:nvSpPr>
        <p:spPr>
          <a:noFill/>
        </p:spPr>
        <p:txBody>
          <a:bodyPr/>
          <a:lstStyle/>
          <a:p>
            <a:fld id="{D9FD3BA3-4C11-4E4B-94FB-920C791D3E86}" type="slidenum">
              <a:rPr lang="en-US"/>
              <a:pPr/>
              <a:t>167</a:t>
            </a:fld>
            <a:endParaRPr lang="en-US"/>
          </a:p>
        </p:txBody>
      </p:sp>
      <p:sp>
        <p:nvSpPr>
          <p:cNvPr id="404483" name="Rectangle 2"/>
          <p:cNvSpPr>
            <a:spLocks noGrp="1" noChangeArrowheads="1"/>
          </p:cNvSpPr>
          <p:nvPr>
            <p:ph type="body" idx="1"/>
          </p:nvPr>
        </p:nvSpPr>
        <p:spPr>
          <a:noFill/>
          <a:ln/>
        </p:spPr>
        <p:txBody>
          <a:bodyPr lIns="81942" tIns="40135" rIns="81942" bIns="40135"/>
          <a:lstStyle/>
          <a:p>
            <a:r>
              <a:rPr lang="en-US" sz="1700"/>
              <a:t>Note: Overview slide. Will cover all areas in-depth.</a:t>
            </a:r>
          </a:p>
        </p:txBody>
      </p:sp>
      <p:sp>
        <p:nvSpPr>
          <p:cNvPr id="404484" name="Rectangle 3"/>
          <p:cNvSpPr>
            <a:spLocks noGrp="1" noRot="1" noChangeAspect="1" noChangeArrowheads="1" noTextEdit="1"/>
          </p:cNvSpPr>
          <p:nvPr>
            <p:ph type="sldImg"/>
          </p:nvPr>
        </p:nvSpPr>
        <p:spPr>
          <a:ln w="12700" cap="flat">
            <a:solidFill>
              <a:schemeClr val="tx1"/>
            </a:solidFill>
          </a:ln>
        </p:spPr>
      </p:sp>
    </p:spTree>
    <p:extLst>
      <p:ext uri="{BB962C8B-B14F-4D97-AF65-F5344CB8AC3E}">
        <p14:creationId xmlns:p14="http://schemas.microsoft.com/office/powerpoint/2010/main" val="2082223885"/>
      </p:ext>
    </p:extLst>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5506" name="Rectangle 7"/>
          <p:cNvSpPr>
            <a:spLocks noGrp="1" noChangeArrowheads="1"/>
          </p:cNvSpPr>
          <p:nvPr>
            <p:ph type="sldNum" sz="quarter" idx="5"/>
          </p:nvPr>
        </p:nvSpPr>
        <p:spPr>
          <a:noFill/>
        </p:spPr>
        <p:txBody>
          <a:bodyPr/>
          <a:lstStyle/>
          <a:p>
            <a:fld id="{F9FD16B0-E097-44EC-90AA-EE13D14B624C}" type="slidenum">
              <a:rPr lang="en-US"/>
              <a:pPr/>
              <a:t>168</a:t>
            </a:fld>
            <a:endParaRPr lang="en-US"/>
          </a:p>
        </p:txBody>
      </p:sp>
      <p:sp>
        <p:nvSpPr>
          <p:cNvPr id="405507" name="Rectangle 2"/>
          <p:cNvSpPr>
            <a:spLocks noGrp="1" noRot="1" noChangeAspect="1" noChangeArrowheads="1" noTextEdit="1"/>
          </p:cNvSpPr>
          <p:nvPr>
            <p:ph type="sldImg"/>
          </p:nvPr>
        </p:nvSpPr>
        <p:spPr>
          <a:xfrm>
            <a:off x="1871663" y="0"/>
            <a:ext cx="3495675" cy="2620963"/>
          </a:xfrm>
          <a:ln/>
        </p:spPr>
      </p:sp>
      <p:sp>
        <p:nvSpPr>
          <p:cNvPr id="405508" name="Rectangle 3"/>
          <p:cNvSpPr>
            <a:spLocks noGrp="1" noChangeArrowheads="1"/>
          </p:cNvSpPr>
          <p:nvPr>
            <p:ph type="body" idx="1"/>
          </p:nvPr>
        </p:nvSpPr>
        <p:spPr>
          <a:xfrm>
            <a:off x="431801" y="2846395"/>
            <a:ext cx="6883399" cy="6313005"/>
          </a:xfrm>
          <a:noFill/>
          <a:ln/>
        </p:spPr>
        <p:txBody>
          <a:bodyPr lIns="95320" tIns="46824" rIns="95320" bIns="46824"/>
          <a:lstStyle/>
          <a:p>
            <a:pPr>
              <a:lnSpc>
                <a:spcPts val="1685"/>
              </a:lnSpc>
              <a:buClr>
                <a:srgbClr val="000000"/>
              </a:buClr>
              <a:tabLst>
                <a:tab pos="481614" algn="l"/>
                <a:tab pos="963229" algn="l"/>
                <a:tab pos="1444843" algn="l"/>
              </a:tabLst>
            </a:pPr>
            <a:r>
              <a:rPr lang="en-US" sz="1700" b="1">
                <a:solidFill>
                  <a:srgbClr val="000000"/>
                </a:solidFill>
                <a:latin typeface="Arial" pitchFamily="34" charset="0"/>
              </a:rPr>
              <a:t>Sometimes referred to as </a:t>
            </a:r>
            <a:r>
              <a:rPr lang="en-US" sz="1700" b="1">
                <a:solidFill>
                  <a:srgbClr val="FF9900"/>
                </a:solidFill>
                <a:latin typeface="Arial" pitchFamily="34" charset="0"/>
              </a:rPr>
              <a:t>“INCINERATORS”</a:t>
            </a:r>
          </a:p>
          <a:p>
            <a:pPr>
              <a:lnSpc>
                <a:spcPts val="1685"/>
              </a:lnSpc>
              <a:buClr>
                <a:srgbClr val="000000"/>
              </a:buClr>
              <a:tabLst>
                <a:tab pos="481614" algn="l"/>
                <a:tab pos="963229" algn="l"/>
                <a:tab pos="1444843" algn="l"/>
              </a:tabLst>
            </a:pPr>
            <a:r>
              <a:rPr lang="en-US" sz="1700" b="1">
                <a:solidFill>
                  <a:srgbClr val="000000"/>
                </a:solidFill>
                <a:latin typeface="Arial" pitchFamily="34" charset="0"/>
              </a:rPr>
              <a:t>VOC air stream is heated to high  temp. </a:t>
            </a:r>
          </a:p>
          <a:p>
            <a:pPr>
              <a:lnSpc>
                <a:spcPts val="1685"/>
              </a:lnSpc>
              <a:buClr>
                <a:srgbClr val="000000"/>
              </a:buClr>
              <a:tabLst>
                <a:tab pos="481614" algn="l"/>
                <a:tab pos="963229" algn="l"/>
                <a:tab pos="1444843" algn="l"/>
              </a:tabLst>
            </a:pPr>
            <a:r>
              <a:rPr lang="en-US" sz="1700" b="1">
                <a:solidFill>
                  <a:srgbClr val="000000"/>
                </a:solidFill>
                <a:latin typeface="Arial" pitchFamily="34" charset="0"/>
              </a:rPr>
              <a:t>VOC Oxidized  </a:t>
            </a:r>
            <a:r>
              <a:rPr lang="en-US" sz="1700" b="1">
                <a:solidFill>
                  <a:srgbClr val="000000"/>
                </a:solidFill>
                <a:latin typeface="Arial" pitchFamily="34" charset="0"/>
                <a:sym typeface="Symbol" pitchFamily="18" charset="2"/>
              </a:rPr>
              <a:t></a:t>
            </a:r>
            <a:r>
              <a:rPr lang="en-US" sz="1700" b="1">
                <a:solidFill>
                  <a:srgbClr val="000000"/>
                </a:solidFill>
                <a:latin typeface="Arial" pitchFamily="34" charset="0"/>
              </a:rPr>
              <a:t>   H</a:t>
            </a:r>
            <a:r>
              <a:rPr lang="en-US" sz="1700" b="1" baseline="-25000">
                <a:solidFill>
                  <a:srgbClr val="000000"/>
                </a:solidFill>
                <a:latin typeface="Arial" pitchFamily="34" charset="0"/>
              </a:rPr>
              <a:t>2</a:t>
            </a:r>
            <a:r>
              <a:rPr lang="en-US" sz="1700" b="1">
                <a:solidFill>
                  <a:srgbClr val="000000"/>
                </a:solidFill>
                <a:latin typeface="Arial" pitchFamily="34" charset="0"/>
              </a:rPr>
              <a:t>O  &amp;  CO</a:t>
            </a:r>
            <a:r>
              <a:rPr lang="en-US" sz="1700" b="1" baseline="-25000">
                <a:solidFill>
                  <a:srgbClr val="000000"/>
                </a:solidFill>
                <a:latin typeface="Arial" pitchFamily="34" charset="0"/>
              </a:rPr>
              <a:t>2</a:t>
            </a:r>
            <a:endParaRPr lang="en-US" sz="1700" b="1">
              <a:solidFill>
                <a:srgbClr val="000000"/>
              </a:solidFill>
              <a:latin typeface="Arial" pitchFamily="34" charset="0"/>
            </a:endParaRPr>
          </a:p>
          <a:p>
            <a:pPr>
              <a:lnSpc>
                <a:spcPts val="1685"/>
              </a:lnSpc>
              <a:buClr>
                <a:srgbClr val="000000"/>
              </a:buClr>
              <a:tabLst>
                <a:tab pos="481614" algn="l"/>
                <a:tab pos="963229" algn="l"/>
                <a:tab pos="1444843" algn="l"/>
              </a:tabLst>
            </a:pPr>
            <a:r>
              <a:rPr lang="en-US" sz="1700" b="1">
                <a:solidFill>
                  <a:srgbClr val="000000"/>
                </a:solidFill>
                <a:latin typeface="Arial" pitchFamily="34" charset="0"/>
              </a:rPr>
              <a:t>Residence Time :  0.5 sec</a:t>
            </a:r>
          </a:p>
          <a:p>
            <a:pPr>
              <a:tabLst>
                <a:tab pos="481614" algn="l"/>
                <a:tab pos="963229" algn="l"/>
                <a:tab pos="1444843" algn="l"/>
              </a:tabLst>
            </a:pPr>
            <a:r>
              <a:rPr lang="en-US" sz="1700" b="1" u="sng">
                <a:solidFill>
                  <a:srgbClr val="000000"/>
                </a:solidFill>
                <a:latin typeface="Arial" pitchFamily="34" charset="0"/>
              </a:rPr>
              <a:t>General operating temperature</a:t>
            </a:r>
            <a:r>
              <a:rPr lang="en-US" sz="1700" b="1">
                <a:solidFill>
                  <a:srgbClr val="000000"/>
                </a:solidFill>
                <a:latin typeface="Arial" pitchFamily="34" charset="0"/>
              </a:rPr>
              <a:t>  </a:t>
            </a:r>
            <a:r>
              <a:rPr lang="en-US" sz="1700" b="1">
                <a:solidFill>
                  <a:srgbClr val="000000"/>
                </a:solidFill>
                <a:latin typeface="Arial" pitchFamily="34" charset="0"/>
                <a:sym typeface="Symbol" pitchFamily="18" charset="2"/>
              </a:rPr>
              <a:t> </a:t>
            </a:r>
            <a:r>
              <a:rPr lang="en-US" sz="1700" b="1">
                <a:solidFill>
                  <a:srgbClr val="000000"/>
                </a:solidFill>
                <a:latin typeface="Arial" pitchFamily="34" charset="0"/>
              </a:rPr>
              <a:t> 1400 F 	</a:t>
            </a:r>
          </a:p>
          <a:p>
            <a:pPr>
              <a:tabLst>
                <a:tab pos="481614" algn="l"/>
                <a:tab pos="963229" algn="l"/>
                <a:tab pos="1444843" algn="l"/>
              </a:tabLst>
            </a:pPr>
            <a:r>
              <a:rPr lang="en-US" sz="1700" b="1" u="sng">
                <a:latin typeface="Arial" pitchFamily="34" charset="0"/>
              </a:rPr>
              <a:t>Thermal Oxidation Principle  :  3 T’s</a:t>
            </a:r>
            <a:endParaRPr lang="en-US" sz="1700" b="1">
              <a:solidFill>
                <a:srgbClr val="000000"/>
              </a:solidFill>
              <a:latin typeface="Arial" pitchFamily="34" charset="0"/>
            </a:endParaRPr>
          </a:p>
          <a:p>
            <a:pPr>
              <a:lnSpc>
                <a:spcPts val="1685"/>
              </a:lnSpc>
              <a:buClr>
                <a:srgbClr val="000000"/>
              </a:buClr>
              <a:tabLst>
                <a:tab pos="481614" algn="l"/>
                <a:tab pos="963229" algn="l"/>
                <a:tab pos="1444843" algn="l"/>
              </a:tabLst>
            </a:pPr>
            <a:endParaRPr lang="en-US" sz="1700" b="1">
              <a:solidFill>
                <a:srgbClr val="000000"/>
              </a:solidFill>
              <a:latin typeface="Arial" pitchFamily="34" charset="0"/>
            </a:endParaRPr>
          </a:p>
          <a:p>
            <a:pPr>
              <a:lnSpc>
                <a:spcPts val="1685"/>
              </a:lnSpc>
              <a:buClr>
                <a:srgbClr val="000000"/>
              </a:buClr>
              <a:tabLst>
                <a:tab pos="481614" algn="l"/>
                <a:tab pos="963229" algn="l"/>
                <a:tab pos="1444843" algn="l"/>
              </a:tabLst>
            </a:pPr>
            <a:r>
              <a:rPr lang="en-US" sz="1700" b="1">
                <a:solidFill>
                  <a:srgbClr val="000000"/>
                </a:solidFill>
                <a:latin typeface="Arial" pitchFamily="34" charset="0"/>
              </a:rPr>
              <a:t>Heat Exchangers pre-heat inlet gas stream less fuel</a:t>
            </a:r>
          </a:p>
          <a:p>
            <a:pPr>
              <a:lnSpc>
                <a:spcPts val="1685"/>
              </a:lnSpc>
              <a:buClr>
                <a:srgbClr val="000000"/>
              </a:buClr>
              <a:tabLst>
                <a:tab pos="481614" algn="l"/>
                <a:tab pos="963229" algn="l"/>
                <a:tab pos="1444843" algn="l"/>
              </a:tabLst>
            </a:pPr>
            <a:endParaRPr lang="en-US" sz="1700" b="1">
              <a:solidFill>
                <a:srgbClr val="000000"/>
              </a:solidFill>
              <a:latin typeface="Arial" pitchFamily="34" charset="0"/>
            </a:endParaRPr>
          </a:p>
          <a:p>
            <a:pPr>
              <a:lnSpc>
                <a:spcPts val="1685"/>
              </a:lnSpc>
              <a:buClr>
                <a:srgbClr val="000000"/>
              </a:buClr>
              <a:tabLst>
                <a:tab pos="481614" algn="l"/>
                <a:tab pos="963229" algn="l"/>
                <a:tab pos="1444843" algn="l"/>
              </a:tabLst>
            </a:pPr>
            <a:r>
              <a:rPr lang="en-US" sz="1700" b="1">
                <a:solidFill>
                  <a:srgbClr val="000000"/>
                </a:solidFill>
                <a:latin typeface="Arial" pitchFamily="34" charset="0"/>
              </a:rPr>
              <a:t>Inlet VOC streams for safety are maintained at </a:t>
            </a:r>
            <a:r>
              <a:rPr lang="en-US" sz="1700" b="1" u="sng">
                <a:solidFill>
                  <a:srgbClr val="000000"/>
                </a:solidFill>
                <a:latin typeface="Arial" pitchFamily="34" charset="0"/>
              </a:rPr>
              <a:t>25% of the Lower Explosive Limit  (LEL) </a:t>
            </a:r>
          </a:p>
          <a:p>
            <a:pPr>
              <a:lnSpc>
                <a:spcPts val="1685"/>
              </a:lnSpc>
              <a:buClr>
                <a:srgbClr val="000000"/>
              </a:buClr>
              <a:tabLst>
                <a:tab pos="481614" algn="l"/>
                <a:tab pos="963229" algn="l"/>
                <a:tab pos="1444843" algn="l"/>
              </a:tabLst>
            </a:pPr>
            <a:endParaRPr lang="en-US" sz="1700" b="1">
              <a:solidFill>
                <a:srgbClr val="000000"/>
              </a:solidFill>
              <a:latin typeface="Arial" pitchFamily="34" charset="0"/>
            </a:endParaRPr>
          </a:p>
          <a:p>
            <a:pPr>
              <a:lnSpc>
                <a:spcPts val="1685"/>
              </a:lnSpc>
              <a:buClr>
                <a:srgbClr val="000000"/>
              </a:buClr>
              <a:tabLst>
                <a:tab pos="481614" algn="l"/>
                <a:tab pos="963229" algn="l"/>
                <a:tab pos="1444843" algn="l"/>
              </a:tabLst>
            </a:pPr>
            <a:r>
              <a:rPr lang="en-US" sz="1700" u="sng">
                <a:solidFill>
                  <a:srgbClr val="000000"/>
                </a:solidFill>
                <a:latin typeface="Arial" pitchFamily="34" charset="0"/>
              </a:rPr>
              <a:t>LEL</a:t>
            </a:r>
            <a:r>
              <a:rPr lang="en-US" sz="1700">
                <a:solidFill>
                  <a:srgbClr val="000000"/>
                </a:solidFill>
                <a:latin typeface="Arial" pitchFamily="34" charset="0"/>
              </a:rPr>
              <a:t> is the concentration at which a VOC will explode if exposed to an ignition source.  An example (not recommended to do but has been observed):  A cigarette can be extinguished in gasoline.  The concentration is to high (not enough oxygen/air to allow combustion), above the upper explosive limit.</a:t>
            </a:r>
          </a:p>
          <a:p>
            <a:pPr>
              <a:lnSpc>
                <a:spcPts val="1685"/>
              </a:lnSpc>
              <a:buClr>
                <a:srgbClr val="000000"/>
              </a:buClr>
              <a:tabLst>
                <a:tab pos="481614" algn="l"/>
                <a:tab pos="963229" algn="l"/>
                <a:tab pos="1444843" algn="l"/>
              </a:tabLst>
            </a:pPr>
            <a:r>
              <a:rPr lang="en-US" sz="1700">
                <a:solidFill>
                  <a:srgbClr val="000000"/>
                </a:solidFill>
                <a:latin typeface="Arial" pitchFamily="34" charset="0"/>
              </a:rPr>
              <a:t> </a:t>
            </a:r>
          </a:p>
          <a:p>
            <a:pPr>
              <a:lnSpc>
                <a:spcPts val="1685"/>
              </a:lnSpc>
              <a:buClr>
                <a:srgbClr val="000000"/>
              </a:buClr>
              <a:tabLst>
                <a:tab pos="481614" algn="l"/>
                <a:tab pos="963229" algn="l"/>
                <a:tab pos="1444843" algn="l"/>
              </a:tabLst>
            </a:pPr>
            <a:r>
              <a:rPr lang="en-US" sz="1700" b="1" u="sng">
                <a:solidFill>
                  <a:srgbClr val="000000"/>
                </a:solidFill>
                <a:latin typeface="Arial" pitchFamily="34" charset="0"/>
              </a:rPr>
              <a:t>QUESTION</a:t>
            </a:r>
            <a:r>
              <a:rPr lang="en-US" sz="1700" b="1">
                <a:solidFill>
                  <a:srgbClr val="000000"/>
                </a:solidFill>
                <a:latin typeface="Arial" pitchFamily="34" charset="0"/>
              </a:rPr>
              <a:t>:  “Can a BOILER be used as an INCINERATOR?”</a:t>
            </a:r>
          </a:p>
          <a:p>
            <a:pPr>
              <a:lnSpc>
                <a:spcPts val="1685"/>
              </a:lnSpc>
              <a:buClr>
                <a:srgbClr val="000000"/>
              </a:buClr>
              <a:tabLst>
                <a:tab pos="481614" algn="l"/>
                <a:tab pos="963229" algn="l"/>
                <a:tab pos="1444843" algn="l"/>
              </a:tabLst>
            </a:pPr>
            <a:endParaRPr lang="en-US" sz="1700" b="1">
              <a:solidFill>
                <a:srgbClr val="000000"/>
              </a:solidFill>
              <a:latin typeface="Arial" pitchFamily="34" charset="0"/>
            </a:endParaRPr>
          </a:p>
          <a:p>
            <a:pPr>
              <a:lnSpc>
                <a:spcPts val="1685"/>
              </a:lnSpc>
              <a:buClr>
                <a:srgbClr val="000000"/>
              </a:buClr>
              <a:tabLst>
                <a:tab pos="481614" algn="l"/>
                <a:tab pos="963229" algn="l"/>
                <a:tab pos="1444843" algn="l"/>
              </a:tabLst>
            </a:pPr>
            <a:r>
              <a:rPr lang="en-US" sz="1700" b="1" u="sng">
                <a:solidFill>
                  <a:srgbClr val="000000"/>
                </a:solidFill>
                <a:latin typeface="Arial" pitchFamily="34" charset="0"/>
              </a:rPr>
              <a:t>ANSWER</a:t>
            </a:r>
            <a:r>
              <a:rPr lang="en-US" sz="1700" b="1">
                <a:solidFill>
                  <a:srgbClr val="000000"/>
                </a:solidFill>
                <a:latin typeface="Arial" pitchFamily="34" charset="0"/>
              </a:rPr>
              <a:t>:  Yes, frequently a </a:t>
            </a:r>
            <a:r>
              <a:rPr lang="en-US" sz="1700" b="1">
                <a:solidFill>
                  <a:srgbClr val="FF9900"/>
                </a:solidFill>
                <a:latin typeface="Arial" pitchFamily="34" charset="0"/>
              </a:rPr>
              <a:t>boiler can be used to burn captured and waste organics</a:t>
            </a:r>
            <a:r>
              <a:rPr lang="en-US" sz="1700" b="1">
                <a:solidFill>
                  <a:srgbClr val="000000"/>
                </a:solidFill>
                <a:latin typeface="Arial" pitchFamily="34" charset="0"/>
              </a:rPr>
              <a:t>.  An example would be pentane gas used in an expandable polystyrene blowing operation.</a:t>
            </a:r>
          </a:p>
          <a:p>
            <a:pPr latinLnBrk="1">
              <a:lnSpc>
                <a:spcPts val="1685"/>
              </a:lnSpc>
              <a:buClr>
                <a:srgbClr val="000000"/>
              </a:buClr>
              <a:tabLst>
                <a:tab pos="481614" algn="l"/>
                <a:tab pos="963229" algn="l"/>
                <a:tab pos="1444843" algn="l"/>
              </a:tabLst>
            </a:pPr>
            <a:endParaRPr lang="en-US" sz="1700" b="1">
              <a:solidFill>
                <a:srgbClr val="000000"/>
              </a:solidFill>
              <a:latin typeface="Arial" pitchFamily="34" charset="0"/>
            </a:endParaRPr>
          </a:p>
        </p:txBody>
      </p:sp>
      <p:sp>
        <p:nvSpPr>
          <p:cNvPr id="405509" name="Rectangle 4"/>
          <p:cNvSpPr>
            <a:spLocks noChangeArrowheads="1"/>
          </p:cNvSpPr>
          <p:nvPr/>
        </p:nvSpPr>
        <p:spPr bwMode="auto">
          <a:xfrm>
            <a:off x="6561668" y="893020"/>
            <a:ext cx="753533" cy="858226"/>
          </a:xfrm>
          <a:prstGeom prst="rect">
            <a:avLst/>
          </a:prstGeom>
          <a:noFill/>
          <a:ln w="9525">
            <a:noFill/>
            <a:miter lim="800000"/>
            <a:headEnd/>
            <a:tailEnd/>
          </a:ln>
        </p:spPr>
        <p:txBody>
          <a:bodyPr lIns="96323" tIns="48161" rIns="96323" bIns="48161">
            <a:spAutoFit/>
          </a:bodyPr>
          <a:lstStyle/>
          <a:p>
            <a:r>
              <a:rPr lang="en-US" b="1">
                <a:solidFill>
                  <a:srgbClr val="FF9900"/>
                </a:solidFill>
              </a:rPr>
              <a:t>TQ</a:t>
            </a:r>
          </a:p>
          <a:p>
            <a:r>
              <a:rPr lang="en-US" b="1">
                <a:solidFill>
                  <a:srgbClr val="FF9900"/>
                </a:solidFill>
              </a:rPr>
              <a:t> 14</a:t>
            </a:r>
          </a:p>
        </p:txBody>
      </p:sp>
    </p:spTree>
    <p:extLst>
      <p:ext uri="{BB962C8B-B14F-4D97-AF65-F5344CB8AC3E}">
        <p14:creationId xmlns:p14="http://schemas.microsoft.com/office/powerpoint/2010/main" val="551847444"/>
      </p:ext>
    </p:extLst>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6530" name="Rectangle 7"/>
          <p:cNvSpPr>
            <a:spLocks noGrp="1" noChangeArrowheads="1"/>
          </p:cNvSpPr>
          <p:nvPr>
            <p:ph type="sldNum" sz="quarter" idx="5"/>
          </p:nvPr>
        </p:nvSpPr>
        <p:spPr>
          <a:noFill/>
        </p:spPr>
        <p:txBody>
          <a:bodyPr/>
          <a:lstStyle/>
          <a:p>
            <a:fld id="{AB7D1C04-2B13-4A7E-8FC0-B5D4B3934E4F}" type="slidenum">
              <a:rPr lang="en-US"/>
              <a:pPr/>
              <a:t>169</a:t>
            </a:fld>
            <a:endParaRPr lang="en-US"/>
          </a:p>
        </p:txBody>
      </p:sp>
      <p:sp>
        <p:nvSpPr>
          <p:cNvPr id="406531" name="Rectangle 2"/>
          <p:cNvSpPr>
            <a:spLocks noGrp="1" noRot="1" noChangeAspect="1" noChangeArrowheads="1" noTextEdit="1"/>
          </p:cNvSpPr>
          <p:nvPr>
            <p:ph type="sldImg"/>
          </p:nvPr>
        </p:nvSpPr>
        <p:spPr>
          <a:ln/>
        </p:spPr>
      </p:sp>
      <p:sp>
        <p:nvSpPr>
          <p:cNvPr id="406532" name="Rectangle 4"/>
          <p:cNvSpPr>
            <a:spLocks noGrp="1" noChangeArrowheads="1"/>
          </p:cNvSpPr>
          <p:nvPr>
            <p:ph type="body" idx="1"/>
          </p:nvPr>
        </p:nvSpPr>
        <p:spPr>
          <a:noFill/>
          <a:ln/>
        </p:spPr>
        <p:txBody>
          <a:bodyPr/>
          <a:lstStyle/>
          <a:p>
            <a:r>
              <a:rPr lang="en-US" sz="1900" b="1">
                <a:latin typeface="Arial" pitchFamily="34" charset="0"/>
              </a:rPr>
              <a:t>This is an example of a typical thermal oxidizer</a:t>
            </a:r>
          </a:p>
          <a:p>
            <a:endParaRPr lang="en-US" sz="1900" b="1">
              <a:latin typeface="Arial" pitchFamily="34" charset="0"/>
            </a:endParaRPr>
          </a:p>
          <a:p>
            <a:r>
              <a:rPr lang="en-US" sz="1900" b="1">
                <a:latin typeface="Arial" pitchFamily="34" charset="0"/>
                <a:sym typeface="Symbol" pitchFamily="18" charset="2"/>
              </a:rPr>
              <a:t></a:t>
            </a:r>
            <a:r>
              <a:rPr lang="en-US" sz="1900" b="1">
                <a:latin typeface="Arial" pitchFamily="34" charset="0"/>
              </a:rPr>
              <a:t>  Used for abatement of VOCs  &amp;  Toxics  	</a:t>
            </a:r>
          </a:p>
        </p:txBody>
      </p:sp>
    </p:spTree>
    <p:extLst>
      <p:ext uri="{BB962C8B-B14F-4D97-AF65-F5344CB8AC3E}">
        <p14:creationId xmlns:p14="http://schemas.microsoft.com/office/powerpoint/2010/main" val="25107720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4" name="Rectangle 7"/>
          <p:cNvSpPr>
            <a:spLocks noGrp="1" noChangeArrowheads="1"/>
          </p:cNvSpPr>
          <p:nvPr>
            <p:ph type="sldNum" sz="quarter" idx="5"/>
          </p:nvPr>
        </p:nvSpPr>
        <p:spPr>
          <a:noFill/>
        </p:spPr>
        <p:txBody>
          <a:bodyPr/>
          <a:lstStyle/>
          <a:p>
            <a:fld id="{91E11285-4419-4555-B354-FED76D224804}" type="slidenum">
              <a:rPr lang="en-US"/>
              <a:pPr/>
              <a:t>17</a:t>
            </a:fld>
            <a:endParaRPr lang="en-US"/>
          </a:p>
        </p:txBody>
      </p:sp>
      <p:sp>
        <p:nvSpPr>
          <p:cNvPr id="243715" name="Rectangle 2"/>
          <p:cNvSpPr>
            <a:spLocks noGrp="1" noRot="1" noChangeAspect="1" noChangeArrowheads="1" noTextEdit="1"/>
          </p:cNvSpPr>
          <p:nvPr>
            <p:ph type="sldImg"/>
          </p:nvPr>
        </p:nvSpPr>
        <p:spPr>
          <a:ln/>
        </p:spPr>
      </p:sp>
      <p:sp>
        <p:nvSpPr>
          <p:cNvPr id="243716"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2096160296"/>
      </p:ext>
    </p:extLst>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7554" name="Rectangle 7"/>
          <p:cNvSpPr>
            <a:spLocks noGrp="1" noChangeArrowheads="1"/>
          </p:cNvSpPr>
          <p:nvPr>
            <p:ph type="sldNum" sz="quarter" idx="5"/>
          </p:nvPr>
        </p:nvSpPr>
        <p:spPr>
          <a:noFill/>
        </p:spPr>
        <p:txBody>
          <a:bodyPr/>
          <a:lstStyle/>
          <a:p>
            <a:fld id="{8A99D80E-F17D-4930-8460-73214FAC938F}" type="slidenum">
              <a:rPr lang="en-US"/>
              <a:pPr/>
              <a:t>170</a:t>
            </a:fld>
            <a:endParaRPr lang="en-US"/>
          </a:p>
        </p:txBody>
      </p:sp>
      <p:sp>
        <p:nvSpPr>
          <p:cNvPr id="407555" name="Rectangle 2"/>
          <p:cNvSpPr>
            <a:spLocks noGrp="1" noRot="1" noChangeAspect="1" noChangeArrowheads="1" noTextEdit="1"/>
          </p:cNvSpPr>
          <p:nvPr>
            <p:ph type="sldImg"/>
          </p:nvPr>
        </p:nvSpPr>
        <p:spPr>
          <a:ln/>
        </p:spPr>
      </p:sp>
      <p:sp>
        <p:nvSpPr>
          <p:cNvPr id="407556"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3233273037"/>
      </p:ext>
    </p:extLst>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8578" name="Rectangle 7"/>
          <p:cNvSpPr>
            <a:spLocks noGrp="1" noChangeArrowheads="1"/>
          </p:cNvSpPr>
          <p:nvPr>
            <p:ph type="sldNum" sz="quarter" idx="5"/>
          </p:nvPr>
        </p:nvSpPr>
        <p:spPr>
          <a:noFill/>
        </p:spPr>
        <p:txBody>
          <a:bodyPr/>
          <a:lstStyle/>
          <a:p>
            <a:fld id="{26E9FFE4-2E0E-4E96-9484-956BFBEF2C05}" type="slidenum">
              <a:rPr lang="en-US"/>
              <a:pPr/>
              <a:t>171</a:t>
            </a:fld>
            <a:endParaRPr lang="en-US"/>
          </a:p>
        </p:txBody>
      </p:sp>
      <p:sp>
        <p:nvSpPr>
          <p:cNvPr id="408579" name="Rectangle 2"/>
          <p:cNvSpPr>
            <a:spLocks noChangeArrowheads="1"/>
          </p:cNvSpPr>
          <p:nvPr/>
        </p:nvSpPr>
        <p:spPr bwMode="auto">
          <a:xfrm>
            <a:off x="392854" y="3586989"/>
            <a:ext cx="6854613" cy="3119768"/>
          </a:xfrm>
          <a:prstGeom prst="rect">
            <a:avLst/>
          </a:prstGeom>
          <a:noFill/>
          <a:ln w="12700">
            <a:noFill/>
            <a:miter lim="800000"/>
            <a:headEnd/>
            <a:tailEnd/>
          </a:ln>
        </p:spPr>
        <p:txBody>
          <a:bodyPr wrap="none" lIns="20067" tIns="28429" rIns="20067" bIns="28429"/>
          <a:lstStyle/>
          <a:p>
            <a:pPr>
              <a:lnSpc>
                <a:spcPts val="1685"/>
              </a:lnSpc>
              <a:buClr>
                <a:srgbClr val="000000"/>
              </a:buClr>
              <a:tabLst>
                <a:tab pos="481614" algn="l"/>
                <a:tab pos="963229" algn="l"/>
                <a:tab pos="1444843" algn="l"/>
              </a:tabLst>
            </a:pPr>
            <a:endParaRPr lang="en-US" sz="1500">
              <a:solidFill>
                <a:srgbClr val="000000"/>
              </a:solidFill>
            </a:endParaRPr>
          </a:p>
        </p:txBody>
      </p:sp>
      <p:sp>
        <p:nvSpPr>
          <p:cNvPr id="408580" name="Rectangle 3"/>
          <p:cNvSpPr>
            <a:spLocks noGrp="1" noRot="1" noChangeAspect="1" noChangeArrowheads="1" noTextEdit="1"/>
          </p:cNvSpPr>
          <p:nvPr>
            <p:ph type="sldImg"/>
          </p:nvPr>
        </p:nvSpPr>
        <p:spPr>
          <a:xfrm>
            <a:off x="1946275" y="292100"/>
            <a:ext cx="3806825" cy="2855913"/>
          </a:xfrm>
          <a:ln/>
        </p:spPr>
      </p:sp>
      <p:sp>
        <p:nvSpPr>
          <p:cNvPr id="408581" name="Rectangle 4"/>
          <p:cNvSpPr>
            <a:spLocks noGrp="1" noChangeArrowheads="1"/>
          </p:cNvSpPr>
          <p:nvPr>
            <p:ph type="body" idx="1"/>
          </p:nvPr>
        </p:nvSpPr>
        <p:spPr>
          <a:xfrm>
            <a:off x="731520" y="3265568"/>
            <a:ext cx="6152038" cy="5999528"/>
          </a:xfrm>
          <a:noFill/>
          <a:ln/>
        </p:spPr>
        <p:txBody>
          <a:bodyPr/>
          <a:lstStyle/>
          <a:p>
            <a:pPr>
              <a:lnSpc>
                <a:spcPts val="1685"/>
              </a:lnSpc>
              <a:buClr>
                <a:srgbClr val="000000"/>
              </a:buClr>
            </a:pPr>
            <a:r>
              <a:rPr lang="en-US" sz="2100">
                <a:solidFill>
                  <a:srgbClr val="000000"/>
                </a:solidFill>
                <a:latin typeface="Arial" pitchFamily="34" charset="0"/>
              </a:rPr>
              <a:t>Catalytic oxidizers operate at lower temps  </a:t>
            </a:r>
          </a:p>
          <a:p>
            <a:pPr>
              <a:lnSpc>
                <a:spcPts val="1685"/>
              </a:lnSpc>
              <a:buClr>
                <a:srgbClr val="000000"/>
              </a:buClr>
            </a:pPr>
            <a:r>
              <a:rPr lang="en-US" sz="2100">
                <a:solidFill>
                  <a:srgbClr val="000000"/>
                </a:solidFill>
                <a:latin typeface="Arial" pitchFamily="34" charset="0"/>
              </a:rPr>
              <a:t>than thermal oxidizers 			</a:t>
            </a:r>
          </a:p>
          <a:p>
            <a:pPr>
              <a:lnSpc>
                <a:spcPts val="1685"/>
              </a:lnSpc>
              <a:buClr>
                <a:srgbClr val="000000"/>
              </a:buClr>
            </a:pPr>
            <a:endParaRPr lang="en-US" sz="2100">
              <a:solidFill>
                <a:srgbClr val="000000"/>
              </a:solidFill>
              <a:latin typeface="Arial" pitchFamily="34" charset="0"/>
            </a:endParaRPr>
          </a:p>
          <a:p>
            <a:pPr>
              <a:lnSpc>
                <a:spcPts val="1685"/>
              </a:lnSpc>
              <a:buClr>
                <a:srgbClr val="000000"/>
              </a:buClr>
            </a:pPr>
            <a:r>
              <a:rPr lang="en-US" sz="2100">
                <a:solidFill>
                  <a:srgbClr val="000000"/>
                </a:solidFill>
                <a:latin typeface="Arial" pitchFamily="34" charset="0"/>
              </a:rPr>
              <a:t>600-800 F</a:t>
            </a:r>
          </a:p>
          <a:p>
            <a:pPr>
              <a:lnSpc>
                <a:spcPts val="1685"/>
              </a:lnSpc>
              <a:buClr>
                <a:srgbClr val="000000"/>
              </a:buClr>
            </a:pPr>
            <a:endParaRPr lang="en-US" sz="2100">
              <a:solidFill>
                <a:srgbClr val="000000"/>
              </a:solidFill>
              <a:latin typeface="Arial" pitchFamily="34" charset="0"/>
            </a:endParaRPr>
          </a:p>
          <a:p>
            <a:pPr>
              <a:lnSpc>
                <a:spcPts val="1685"/>
              </a:lnSpc>
              <a:buClr>
                <a:srgbClr val="000000"/>
              </a:buClr>
            </a:pPr>
            <a:r>
              <a:rPr lang="en-US" sz="2100">
                <a:solidFill>
                  <a:srgbClr val="000000"/>
                </a:solidFill>
                <a:latin typeface="Arial" pitchFamily="34" charset="0"/>
              </a:rPr>
              <a:t>Platinum		</a:t>
            </a:r>
            <a:r>
              <a:rPr lang="en-US" sz="2100" u="sng">
                <a:solidFill>
                  <a:srgbClr val="CC0000"/>
                </a:solidFill>
                <a:latin typeface="Arial" pitchFamily="34" charset="0"/>
              </a:rPr>
              <a:t>DISADVANTAGE:</a:t>
            </a:r>
          </a:p>
          <a:p>
            <a:pPr>
              <a:lnSpc>
                <a:spcPts val="1685"/>
              </a:lnSpc>
              <a:buClr>
                <a:srgbClr val="000000"/>
              </a:buClr>
            </a:pPr>
            <a:r>
              <a:rPr lang="en-US" sz="2100">
                <a:solidFill>
                  <a:srgbClr val="000000"/>
                </a:solidFill>
                <a:latin typeface="Arial" pitchFamily="34" charset="0"/>
              </a:rPr>
              <a:t>Palladium		</a:t>
            </a:r>
            <a:r>
              <a:rPr lang="en-US" sz="2100" b="1">
                <a:solidFill>
                  <a:srgbClr val="FF9900"/>
                </a:solidFill>
                <a:latin typeface="Arial" pitchFamily="34" charset="0"/>
              </a:rPr>
              <a:t>All of which can be</a:t>
            </a:r>
          </a:p>
          <a:p>
            <a:pPr>
              <a:lnSpc>
                <a:spcPts val="1685"/>
              </a:lnSpc>
              <a:buClr>
                <a:srgbClr val="000000"/>
              </a:buClr>
            </a:pPr>
            <a:r>
              <a:rPr lang="en-US" sz="2100">
                <a:solidFill>
                  <a:srgbClr val="000000"/>
                </a:solidFill>
                <a:latin typeface="Arial" pitchFamily="34" charset="0"/>
              </a:rPr>
              <a:t>Copper Oxide		</a:t>
            </a:r>
            <a:r>
              <a:rPr lang="en-US" sz="2100" b="1">
                <a:solidFill>
                  <a:srgbClr val="FF9900"/>
                </a:solidFill>
                <a:latin typeface="Arial" pitchFamily="34" charset="0"/>
              </a:rPr>
              <a:t>fouled or</a:t>
            </a:r>
            <a:r>
              <a:rPr lang="en-US" sz="2100">
                <a:solidFill>
                  <a:srgbClr val="FF9900"/>
                </a:solidFill>
                <a:latin typeface="Arial" pitchFamily="34" charset="0"/>
              </a:rPr>
              <a:t> </a:t>
            </a:r>
            <a:r>
              <a:rPr lang="en-US" sz="2100" b="1">
                <a:solidFill>
                  <a:srgbClr val="FF9900"/>
                </a:solidFill>
                <a:latin typeface="Arial" pitchFamily="34" charset="0"/>
              </a:rPr>
              <a:t>blinded by</a:t>
            </a:r>
          </a:p>
          <a:p>
            <a:pPr>
              <a:lnSpc>
                <a:spcPts val="1685"/>
              </a:lnSpc>
              <a:buClr>
                <a:srgbClr val="000000"/>
              </a:buClr>
            </a:pPr>
            <a:r>
              <a:rPr lang="en-US" sz="2100">
                <a:solidFill>
                  <a:srgbClr val="000000"/>
                </a:solidFill>
                <a:latin typeface="Arial" pitchFamily="34" charset="0"/>
              </a:rPr>
              <a:t>Chromium  		</a:t>
            </a:r>
            <a:r>
              <a:rPr lang="en-US" sz="2100" b="1">
                <a:solidFill>
                  <a:srgbClr val="FF9900"/>
                </a:solidFill>
                <a:latin typeface="Arial" pitchFamily="34" charset="0"/>
              </a:rPr>
              <a:t>contamination.</a:t>
            </a:r>
          </a:p>
          <a:p>
            <a:pPr>
              <a:lnSpc>
                <a:spcPts val="1685"/>
              </a:lnSpc>
              <a:buClr>
                <a:srgbClr val="000000"/>
              </a:buClr>
            </a:pPr>
            <a:r>
              <a:rPr lang="en-US" sz="2100">
                <a:solidFill>
                  <a:srgbClr val="000000"/>
                </a:solidFill>
                <a:latin typeface="Arial" pitchFamily="34" charset="0"/>
              </a:rPr>
              <a:t>Cobalt   </a:t>
            </a:r>
          </a:p>
          <a:p>
            <a:pPr>
              <a:lnSpc>
                <a:spcPts val="1685"/>
              </a:lnSpc>
              <a:buClr>
                <a:srgbClr val="000000"/>
              </a:buClr>
            </a:pPr>
            <a:r>
              <a:rPr lang="en-US" sz="2100">
                <a:solidFill>
                  <a:srgbClr val="000000"/>
                </a:solidFill>
                <a:latin typeface="Arial" pitchFamily="34" charset="0"/>
              </a:rPr>
              <a:t>Ceramic Materials  </a:t>
            </a:r>
          </a:p>
          <a:p>
            <a:pPr>
              <a:lnSpc>
                <a:spcPts val="1685"/>
              </a:lnSpc>
              <a:buClr>
                <a:srgbClr val="000000"/>
              </a:buClr>
            </a:pPr>
            <a:endParaRPr lang="en-US" sz="2100">
              <a:solidFill>
                <a:srgbClr val="000000"/>
              </a:solidFill>
              <a:latin typeface="Arial" pitchFamily="34" charset="0"/>
            </a:endParaRPr>
          </a:p>
          <a:p>
            <a:pPr>
              <a:lnSpc>
                <a:spcPts val="1685"/>
              </a:lnSpc>
              <a:buClr>
                <a:srgbClr val="000000"/>
              </a:buClr>
            </a:pPr>
            <a:r>
              <a:rPr lang="en-US" sz="2100">
                <a:solidFill>
                  <a:srgbClr val="000000"/>
                </a:solidFill>
                <a:latin typeface="Arial" pitchFamily="34" charset="0"/>
              </a:rPr>
              <a:t>Catalysts dispersed in thin layers     </a:t>
            </a:r>
          </a:p>
          <a:p>
            <a:pPr>
              <a:lnSpc>
                <a:spcPts val="1685"/>
              </a:lnSpc>
              <a:buClr>
                <a:srgbClr val="000000"/>
              </a:buClr>
            </a:pPr>
            <a:r>
              <a:rPr lang="en-US" sz="2100">
                <a:solidFill>
                  <a:srgbClr val="000000"/>
                </a:solidFill>
                <a:latin typeface="Arial" pitchFamily="34" charset="0"/>
              </a:rPr>
              <a:t>to provide for maximum surface contact</a:t>
            </a:r>
          </a:p>
          <a:p>
            <a:pPr>
              <a:lnSpc>
                <a:spcPts val="1685"/>
              </a:lnSpc>
              <a:buClr>
                <a:srgbClr val="000000"/>
              </a:buClr>
            </a:pPr>
            <a:endParaRPr lang="en-US" sz="2100">
              <a:solidFill>
                <a:srgbClr val="000000"/>
              </a:solidFill>
              <a:latin typeface="Arial" pitchFamily="34" charset="0"/>
            </a:endParaRPr>
          </a:p>
          <a:p>
            <a:pPr>
              <a:lnSpc>
                <a:spcPts val="1685"/>
              </a:lnSpc>
              <a:buClr>
                <a:srgbClr val="000000"/>
              </a:buClr>
            </a:pPr>
            <a:r>
              <a:rPr lang="en-US" sz="2100" u="sng">
                <a:solidFill>
                  <a:srgbClr val="CC0000"/>
                </a:solidFill>
                <a:latin typeface="Arial" pitchFamily="34" charset="0"/>
              </a:rPr>
              <a:t>POINT OF INSPECTION</a:t>
            </a:r>
            <a:r>
              <a:rPr lang="en-US" sz="2100">
                <a:solidFill>
                  <a:srgbClr val="CC0000"/>
                </a:solidFill>
                <a:latin typeface="Arial" pitchFamily="34" charset="0"/>
              </a:rPr>
              <a:t>:</a:t>
            </a:r>
            <a:r>
              <a:rPr lang="en-US" sz="2100">
                <a:solidFill>
                  <a:srgbClr val="000000"/>
                </a:solidFill>
                <a:latin typeface="Arial" pitchFamily="34" charset="0"/>
              </a:rPr>
              <a:t>  </a:t>
            </a:r>
            <a:r>
              <a:rPr lang="en-US" sz="2100" b="1">
                <a:solidFill>
                  <a:srgbClr val="FF9900"/>
                </a:solidFill>
                <a:latin typeface="Arial" pitchFamily="34" charset="0"/>
              </a:rPr>
              <a:t>Visible </a:t>
            </a:r>
          </a:p>
          <a:p>
            <a:pPr>
              <a:lnSpc>
                <a:spcPts val="1685"/>
              </a:lnSpc>
              <a:buClr>
                <a:srgbClr val="000000"/>
              </a:buClr>
            </a:pPr>
            <a:r>
              <a:rPr lang="en-US" sz="2100" b="1">
                <a:solidFill>
                  <a:srgbClr val="FF9900"/>
                </a:solidFill>
                <a:latin typeface="Arial" pitchFamily="34" charset="0"/>
              </a:rPr>
              <a:t>emissions may indicate poor burner </a:t>
            </a:r>
          </a:p>
          <a:p>
            <a:pPr>
              <a:lnSpc>
                <a:spcPts val="1685"/>
              </a:lnSpc>
              <a:buClr>
                <a:srgbClr val="000000"/>
              </a:buClr>
            </a:pPr>
            <a:r>
              <a:rPr lang="en-US" sz="2100" b="1">
                <a:solidFill>
                  <a:srgbClr val="FF9900"/>
                </a:solidFill>
                <a:latin typeface="Arial" pitchFamily="34" charset="0"/>
              </a:rPr>
              <a:t>operation or condensation of unburned </a:t>
            </a:r>
          </a:p>
          <a:p>
            <a:pPr>
              <a:lnSpc>
                <a:spcPts val="1685"/>
              </a:lnSpc>
              <a:buClr>
                <a:srgbClr val="000000"/>
              </a:buClr>
            </a:pPr>
            <a:r>
              <a:rPr lang="en-US" sz="2100" b="1">
                <a:solidFill>
                  <a:srgbClr val="FF9900"/>
                </a:solidFill>
                <a:latin typeface="Arial" pitchFamily="34" charset="0"/>
              </a:rPr>
              <a:t>organics.</a:t>
            </a:r>
            <a:endParaRPr lang="en-US" sz="2100"/>
          </a:p>
        </p:txBody>
      </p:sp>
      <p:sp>
        <p:nvSpPr>
          <p:cNvPr id="408582" name="Rectangle 5"/>
          <p:cNvSpPr>
            <a:spLocks noChangeArrowheads="1"/>
          </p:cNvSpPr>
          <p:nvPr/>
        </p:nvSpPr>
        <p:spPr bwMode="auto">
          <a:xfrm>
            <a:off x="6184901" y="1092666"/>
            <a:ext cx="753533" cy="858226"/>
          </a:xfrm>
          <a:prstGeom prst="rect">
            <a:avLst/>
          </a:prstGeom>
          <a:noFill/>
          <a:ln w="9525">
            <a:noFill/>
            <a:miter lim="800000"/>
            <a:headEnd/>
            <a:tailEnd/>
          </a:ln>
        </p:spPr>
        <p:txBody>
          <a:bodyPr lIns="96323" tIns="48161" rIns="96323" bIns="48161">
            <a:spAutoFit/>
          </a:bodyPr>
          <a:lstStyle/>
          <a:p>
            <a:r>
              <a:rPr lang="en-US" b="1">
                <a:solidFill>
                  <a:srgbClr val="FF9900"/>
                </a:solidFill>
              </a:rPr>
              <a:t>TQ</a:t>
            </a:r>
          </a:p>
          <a:p>
            <a:r>
              <a:rPr lang="en-US" b="1">
                <a:solidFill>
                  <a:srgbClr val="FF9900"/>
                </a:solidFill>
              </a:rPr>
              <a:t> 20</a:t>
            </a:r>
          </a:p>
        </p:txBody>
      </p:sp>
      <p:sp>
        <p:nvSpPr>
          <p:cNvPr id="408583" name="Rectangle 6"/>
          <p:cNvSpPr>
            <a:spLocks noChangeArrowheads="1"/>
          </p:cNvSpPr>
          <p:nvPr/>
        </p:nvSpPr>
        <p:spPr bwMode="auto">
          <a:xfrm>
            <a:off x="6184901" y="2019650"/>
            <a:ext cx="753533" cy="858226"/>
          </a:xfrm>
          <a:prstGeom prst="rect">
            <a:avLst/>
          </a:prstGeom>
          <a:noFill/>
          <a:ln w="9525">
            <a:noFill/>
            <a:miter lim="800000"/>
            <a:headEnd/>
            <a:tailEnd/>
          </a:ln>
        </p:spPr>
        <p:txBody>
          <a:bodyPr lIns="96323" tIns="48161" rIns="96323" bIns="48161">
            <a:spAutoFit/>
          </a:bodyPr>
          <a:lstStyle/>
          <a:p>
            <a:r>
              <a:rPr lang="en-US" b="1">
                <a:solidFill>
                  <a:srgbClr val="FF9900"/>
                </a:solidFill>
              </a:rPr>
              <a:t>TQ</a:t>
            </a:r>
          </a:p>
          <a:p>
            <a:r>
              <a:rPr lang="en-US" b="1">
                <a:solidFill>
                  <a:srgbClr val="FF9900"/>
                </a:solidFill>
              </a:rPr>
              <a:t> 12</a:t>
            </a:r>
          </a:p>
        </p:txBody>
      </p:sp>
    </p:spTree>
    <p:extLst>
      <p:ext uri="{BB962C8B-B14F-4D97-AF65-F5344CB8AC3E}">
        <p14:creationId xmlns:p14="http://schemas.microsoft.com/office/powerpoint/2010/main" val="945575447"/>
      </p:ext>
    </p:extLst>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8578" name="Rectangle 7"/>
          <p:cNvSpPr>
            <a:spLocks noGrp="1" noChangeArrowheads="1"/>
          </p:cNvSpPr>
          <p:nvPr>
            <p:ph type="sldNum" sz="quarter" idx="5"/>
          </p:nvPr>
        </p:nvSpPr>
        <p:spPr>
          <a:noFill/>
        </p:spPr>
        <p:txBody>
          <a:bodyPr/>
          <a:lstStyle/>
          <a:p>
            <a:fld id="{26E9FFE4-2E0E-4E96-9484-956BFBEF2C05}" type="slidenum">
              <a:rPr lang="en-US"/>
              <a:pPr/>
              <a:t>172</a:t>
            </a:fld>
            <a:endParaRPr lang="en-US"/>
          </a:p>
        </p:txBody>
      </p:sp>
      <p:sp>
        <p:nvSpPr>
          <p:cNvPr id="408579" name="Rectangle 2"/>
          <p:cNvSpPr>
            <a:spLocks noChangeArrowheads="1"/>
          </p:cNvSpPr>
          <p:nvPr/>
        </p:nvSpPr>
        <p:spPr bwMode="auto">
          <a:xfrm>
            <a:off x="392854" y="3586989"/>
            <a:ext cx="6854613" cy="3119768"/>
          </a:xfrm>
          <a:prstGeom prst="rect">
            <a:avLst/>
          </a:prstGeom>
          <a:noFill/>
          <a:ln w="12700">
            <a:noFill/>
            <a:miter lim="800000"/>
            <a:headEnd/>
            <a:tailEnd/>
          </a:ln>
        </p:spPr>
        <p:txBody>
          <a:bodyPr wrap="none" lIns="20067" tIns="28429" rIns="20067" bIns="28429"/>
          <a:lstStyle/>
          <a:p>
            <a:pPr>
              <a:lnSpc>
                <a:spcPts val="1685"/>
              </a:lnSpc>
              <a:buClr>
                <a:srgbClr val="000000"/>
              </a:buClr>
              <a:tabLst>
                <a:tab pos="481614" algn="l"/>
                <a:tab pos="963229" algn="l"/>
                <a:tab pos="1444843" algn="l"/>
              </a:tabLst>
            </a:pPr>
            <a:endParaRPr lang="en-US" sz="1500">
              <a:solidFill>
                <a:srgbClr val="000000"/>
              </a:solidFill>
            </a:endParaRPr>
          </a:p>
        </p:txBody>
      </p:sp>
      <p:sp>
        <p:nvSpPr>
          <p:cNvPr id="408580" name="Rectangle 3"/>
          <p:cNvSpPr>
            <a:spLocks noGrp="1" noRot="1" noChangeAspect="1" noChangeArrowheads="1" noTextEdit="1"/>
          </p:cNvSpPr>
          <p:nvPr>
            <p:ph type="sldImg"/>
          </p:nvPr>
        </p:nvSpPr>
        <p:spPr>
          <a:xfrm>
            <a:off x="1946275" y="292100"/>
            <a:ext cx="3806825" cy="2855913"/>
          </a:xfrm>
          <a:ln/>
        </p:spPr>
      </p:sp>
      <p:sp>
        <p:nvSpPr>
          <p:cNvPr id="408581" name="Rectangle 4"/>
          <p:cNvSpPr>
            <a:spLocks noGrp="1" noChangeArrowheads="1"/>
          </p:cNvSpPr>
          <p:nvPr>
            <p:ph type="body" idx="1"/>
          </p:nvPr>
        </p:nvSpPr>
        <p:spPr>
          <a:xfrm>
            <a:off x="731520" y="3895658"/>
            <a:ext cx="6137486" cy="1130397"/>
          </a:xfrm>
          <a:noFill/>
          <a:ln/>
        </p:spPr>
        <p:txBody>
          <a:bodyPr/>
          <a:lstStyle/>
          <a:p>
            <a:pPr>
              <a:lnSpc>
                <a:spcPts val="1685"/>
              </a:lnSpc>
              <a:buClr>
                <a:srgbClr val="000000"/>
              </a:buClr>
            </a:pPr>
            <a:r>
              <a:rPr lang="en-US" sz="2100">
                <a:solidFill>
                  <a:srgbClr val="000000"/>
                </a:solidFill>
                <a:latin typeface="Arial" pitchFamily="34" charset="0"/>
              </a:rPr>
              <a:t>Discuss bypass around control equipment</a:t>
            </a:r>
          </a:p>
        </p:txBody>
      </p:sp>
      <p:sp>
        <p:nvSpPr>
          <p:cNvPr id="408582" name="Rectangle 5"/>
          <p:cNvSpPr>
            <a:spLocks noChangeArrowheads="1"/>
          </p:cNvSpPr>
          <p:nvPr/>
        </p:nvSpPr>
        <p:spPr bwMode="auto">
          <a:xfrm>
            <a:off x="6115474" y="998746"/>
            <a:ext cx="753533" cy="858226"/>
          </a:xfrm>
          <a:prstGeom prst="rect">
            <a:avLst/>
          </a:prstGeom>
          <a:noFill/>
          <a:ln w="9525">
            <a:noFill/>
            <a:miter lim="800000"/>
            <a:headEnd/>
            <a:tailEnd/>
          </a:ln>
        </p:spPr>
        <p:txBody>
          <a:bodyPr lIns="96323" tIns="48161" rIns="96323" bIns="48161">
            <a:spAutoFit/>
          </a:bodyPr>
          <a:lstStyle/>
          <a:p>
            <a:r>
              <a:rPr lang="en-US" b="1">
                <a:solidFill>
                  <a:srgbClr val="FF9900"/>
                </a:solidFill>
              </a:rPr>
              <a:t>TQ</a:t>
            </a:r>
          </a:p>
          <a:p>
            <a:r>
              <a:rPr lang="en-US" b="1">
                <a:solidFill>
                  <a:srgbClr val="FF9900"/>
                </a:solidFill>
              </a:rPr>
              <a:t> 20</a:t>
            </a:r>
          </a:p>
        </p:txBody>
      </p:sp>
      <p:sp>
        <p:nvSpPr>
          <p:cNvPr id="408583" name="Rectangle 6"/>
          <p:cNvSpPr>
            <a:spLocks noChangeArrowheads="1"/>
          </p:cNvSpPr>
          <p:nvPr/>
        </p:nvSpPr>
        <p:spPr bwMode="auto">
          <a:xfrm>
            <a:off x="6142070" y="1981039"/>
            <a:ext cx="753533" cy="858226"/>
          </a:xfrm>
          <a:prstGeom prst="rect">
            <a:avLst/>
          </a:prstGeom>
          <a:noFill/>
          <a:ln w="9525">
            <a:noFill/>
            <a:miter lim="800000"/>
            <a:headEnd/>
            <a:tailEnd/>
          </a:ln>
        </p:spPr>
        <p:txBody>
          <a:bodyPr lIns="96323" tIns="48161" rIns="96323" bIns="48161">
            <a:spAutoFit/>
          </a:bodyPr>
          <a:lstStyle/>
          <a:p>
            <a:r>
              <a:rPr lang="en-US" b="1">
                <a:solidFill>
                  <a:srgbClr val="FF9900"/>
                </a:solidFill>
              </a:rPr>
              <a:t>TQ</a:t>
            </a:r>
          </a:p>
          <a:p>
            <a:r>
              <a:rPr lang="en-US" b="1">
                <a:solidFill>
                  <a:srgbClr val="FF9900"/>
                </a:solidFill>
              </a:rPr>
              <a:t> 12</a:t>
            </a:r>
          </a:p>
        </p:txBody>
      </p:sp>
    </p:spTree>
    <p:extLst>
      <p:ext uri="{BB962C8B-B14F-4D97-AF65-F5344CB8AC3E}">
        <p14:creationId xmlns:p14="http://schemas.microsoft.com/office/powerpoint/2010/main" val="4107227128"/>
      </p:ext>
    </p:extLst>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02" name="Rectangle 7"/>
          <p:cNvSpPr>
            <a:spLocks noGrp="1" noChangeArrowheads="1"/>
          </p:cNvSpPr>
          <p:nvPr>
            <p:ph type="sldNum" sz="quarter" idx="5"/>
          </p:nvPr>
        </p:nvSpPr>
        <p:spPr>
          <a:noFill/>
        </p:spPr>
        <p:txBody>
          <a:bodyPr/>
          <a:lstStyle/>
          <a:p>
            <a:fld id="{3E90CA90-D4E9-49F1-BBA3-DC8057740CCB}" type="slidenum">
              <a:rPr lang="en-US"/>
              <a:pPr/>
              <a:t>173</a:t>
            </a:fld>
            <a:endParaRPr lang="en-US"/>
          </a:p>
        </p:txBody>
      </p:sp>
      <p:sp>
        <p:nvSpPr>
          <p:cNvPr id="409603" name="Rectangle 2"/>
          <p:cNvSpPr>
            <a:spLocks noGrp="1" noChangeArrowheads="1"/>
          </p:cNvSpPr>
          <p:nvPr>
            <p:ph type="body" idx="1"/>
          </p:nvPr>
        </p:nvSpPr>
        <p:spPr>
          <a:xfrm>
            <a:off x="406401" y="3444503"/>
            <a:ext cx="6675120" cy="6156697"/>
          </a:xfrm>
          <a:noFill/>
          <a:ln/>
        </p:spPr>
        <p:txBody>
          <a:bodyPr lIns="70235" tIns="33445" rIns="70235" bIns="33445"/>
          <a:lstStyle/>
          <a:p>
            <a:pPr algn="ctr"/>
            <a:r>
              <a:rPr lang="en-US" sz="1900" b="1" u="sng">
                <a:latin typeface="Arial" pitchFamily="34" charset="0"/>
              </a:rPr>
              <a:t>This is a B &amp; W  wet FGD scrubber</a:t>
            </a:r>
            <a:r>
              <a:rPr lang="en-US" sz="1900" b="1">
                <a:latin typeface="Arial" pitchFamily="34" charset="0"/>
              </a:rPr>
              <a:t> </a:t>
            </a:r>
          </a:p>
          <a:p>
            <a:endParaRPr lang="en-US" sz="1900" b="1">
              <a:latin typeface="Arial" pitchFamily="34" charset="0"/>
            </a:endParaRPr>
          </a:p>
          <a:p>
            <a:r>
              <a:rPr lang="en-US" sz="1900" b="1">
                <a:solidFill>
                  <a:srgbClr val="000000"/>
                </a:solidFill>
                <a:latin typeface="Arial" pitchFamily="34" charset="0"/>
                <a:sym typeface="Symbol" pitchFamily="18" charset="2"/>
              </a:rPr>
              <a:t></a:t>
            </a:r>
            <a:r>
              <a:rPr lang="en-US" sz="1900" b="1">
                <a:latin typeface="Arial" pitchFamily="34" charset="0"/>
              </a:rPr>
              <a:t> 	Divided into 4 distinct regions:</a:t>
            </a:r>
          </a:p>
          <a:p>
            <a:endParaRPr lang="en-US" sz="1900" b="1">
              <a:latin typeface="Arial" pitchFamily="34" charset="0"/>
            </a:endParaRPr>
          </a:p>
          <a:p>
            <a:r>
              <a:rPr lang="en-US" sz="1900" b="1">
                <a:latin typeface="Arial" pitchFamily="34" charset="0"/>
              </a:rPr>
              <a:t>1)	</a:t>
            </a:r>
            <a:r>
              <a:rPr lang="en-US" sz="1900" b="1" u="sng">
                <a:latin typeface="Arial" pitchFamily="34" charset="0"/>
              </a:rPr>
              <a:t>Quenching</a:t>
            </a:r>
            <a:r>
              <a:rPr lang="en-US" sz="1900" b="1">
                <a:latin typeface="Arial" pitchFamily="34" charset="0"/>
              </a:rPr>
              <a:t> : saturates &amp; cools the flue gas  </a:t>
            </a:r>
          </a:p>
          <a:p>
            <a:r>
              <a:rPr lang="en-US" sz="1900" b="1">
                <a:latin typeface="Arial" pitchFamily="34" charset="0"/>
              </a:rPr>
              <a:t>2)	</a:t>
            </a:r>
            <a:r>
              <a:rPr lang="en-US" sz="1900" b="1" u="sng">
                <a:latin typeface="Arial" pitchFamily="34" charset="0"/>
              </a:rPr>
              <a:t>Absorption</a:t>
            </a:r>
            <a:r>
              <a:rPr lang="en-US" sz="1900" b="1">
                <a:latin typeface="Arial" pitchFamily="34" charset="0"/>
              </a:rPr>
              <a:t> : gas rises through a distribution 	tray, contacting a froth of slurry </a:t>
            </a:r>
          </a:p>
          <a:p>
            <a:r>
              <a:rPr lang="en-US" sz="1900" b="1">
                <a:latin typeface="Arial" pitchFamily="34" charset="0"/>
              </a:rPr>
              <a:t>3)	</a:t>
            </a:r>
            <a:r>
              <a:rPr lang="en-US" sz="1900" b="1" u="sng">
                <a:latin typeface="Arial" pitchFamily="34" charset="0"/>
              </a:rPr>
              <a:t>Moisture Separator</a:t>
            </a:r>
            <a:r>
              <a:rPr lang="en-US" sz="1900" b="1">
                <a:latin typeface="Arial" pitchFamily="34" charset="0"/>
              </a:rPr>
              <a:t> : prevents slurry carryover 	and corrosion and deposits downstream </a:t>
            </a:r>
          </a:p>
          <a:p>
            <a:r>
              <a:rPr lang="en-US" sz="1900" b="1">
                <a:latin typeface="Arial" pitchFamily="34" charset="0"/>
              </a:rPr>
              <a:t>4)	</a:t>
            </a:r>
            <a:r>
              <a:rPr lang="en-US" sz="1900" b="1" u="sng">
                <a:latin typeface="Arial" pitchFamily="34" charset="0"/>
              </a:rPr>
              <a:t>Tank Agitation</a:t>
            </a:r>
            <a:r>
              <a:rPr lang="en-US" sz="1900" b="1">
                <a:latin typeface="Arial" pitchFamily="34" charset="0"/>
              </a:rPr>
              <a:t> : to keep the solids in 		suspension</a:t>
            </a:r>
            <a:endParaRPr lang="en-US" sz="1700" b="1">
              <a:latin typeface="Univers (W1)"/>
            </a:endParaRPr>
          </a:p>
        </p:txBody>
      </p:sp>
      <p:sp>
        <p:nvSpPr>
          <p:cNvPr id="409604" name="Rectangle 3"/>
          <p:cNvSpPr>
            <a:spLocks noGrp="1" noRot="1" noChangeAspect="1" noChangeArrowheads="1" noTextEdit="1"/>
          </p:cNvSpPr>
          <p:nvPr>
            <p:ph type="sldImg"/>
          </p:nvPr>
        </p:nvSpPr>
        <p:spPr>
          <a:xfrm>
            <a:off x="2130425" y="130175"/>
            <a:ext cx="3836988" cy="2878138"/>
          </a:xfrm>
          <a:ln w="12700" cap="flat">
            <a:solidFill>
              <a:schemeClr val="tx1"/>
            </a:solidFill>
          </a:ln>
        </p:spPr>
      </p:sp>
    </p:spTree>
    <p:extLst>
      <p:ext uri="{BB962C8B-B14F-4D97-AF65-F5344CB8AC3E}">
        <p14:creationId xmlns:p14="http://schemas.microsoft.com/office/powerpoint/2010/main" val="2782711445"/>
      </p:ext>
    </p:extLst>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626" name="Rectangle 7"/>
          <p:cNvSpPr>
            <a:spLocks noGrp="1" noChangeArrowheads="1"/>
          </p:cNvSpPr>
          <p:nvPr>
            <p:ph type="sldNum" sz="quarter" idx="5"/>
          </p:nvPr>
        </p:nvSpPr>
        <p:spPr>
          <a:noFill/>
        </p:spPr>
        <p:txBody>
          <a:bodyPr/>
          <a:lstStyle/>
          <a:p>
            <a:fld id="{C4F13C43-2C68-4C9C-A5A8-7D14D6F2AFF9}" type="slidenum">
              <a:rPr lang="en-US"/>
              <a:pPr/>
              <a:t>174</a:t>
            </a:fld>
            <a:endParaRPr lang="en-US"/>
          </a:p>
        </p:txBody>
      </p:sp>
      <p:sp>
        <p:nvSpPr>
          <p:cNvPr id="410627" name="Rectangle 2"/>
          <p:cNvSpPr>
            <a:spLocks noGrp="1" noChangeArrowheads="1"/>
          </p:cNvSpPr>
          <p:nvPr>
            <p:ph type="body" idx="1"/>
          </p:nvPr>
        </p:nvSpPr>
        <p:spPr>
          <a:xfrm>
            <a:off x="0" y="2395744"/>
            <a:ext cx="7315200" cy="7205456"/>
          </a:xfrm>
          <a:noFill/>
          <a:ln/>
        </p:spPr>
        <p:txBody>
          <a:bodyPr lIns="95320" tIns="46824" rIns="95320" bIns="46824"/>
          <a:lstStyle/>
          <a:p>
            <a:pPr algn="ctr"/>
            <a:r>
              <a:rPr lang="en-US" sz="1900" u="sng">
                <a:latin typeface="Arial" pitchFamily="34" charset="0"/>
              </a:rPr>
              <a:t>Carbon adsorption :</a:t>
            </a:r>
            <a:r>
              <a:rPr lang="en-US" sz="1900">
                <a:latin typeface="Arial" pitchFamily="34" charset="0"/>
              </a:rPr>
              <a:t>	</a:t>
            </a:r>
          </a:p>
          <a:p>
            <a:endParaRPr lang="en-US" sz="1900">
              <a:latin typeface="Arial" pitchFamily="34" charset="0"/>
            </a:endParaRPr>
          </a:p>
          <a:p>
            <a:r>
              <a:rPr lang="en-US" sz="1900">
                <a:latin typeface="Arial" pitchFamily="34" charset="0"/>
              </a:rPr>
              <a:t>Can be used w / </a:t>
            </a:r>
            <a:r>
              <a:rPr lang="en-US" sz="1900" b="1" u="sng">
                <a:latin typeface="Arial" pitchFamily="34" charset="0"/>
              </a:rPr>
              <a:t>Low</a:t>
            </a:r>
            <a:r>
              <a:rPr lang="en-US" sz="1900">
                <a:latin typeface="Arial" pitchFamily="34" charset="0"/>
              </a:rPr>
              <a:t> VOC concentrations</a:t>
            </a:r>
          </a:p>
          <a:p>
            <a:endParaRPr lang="en-US" sz="1900">
              <a:latin typeface="Arial" pitchFamily="34" charset="0"/>
            </a:endParaRPr>
          </a:p>
          <a:p>
            <a:r>
              <a:rPr lang="en-US" sz="1900" u="sng">
                <a:latin typeface="Arial" pitchFamily="34" charset="0"/>
              </a:rPr>
              <a:t>Organic compounds</a:t>
            </a:r>
            <a:r>
              <a:rPr lang="en-US" sz="1900">
                <a:latin typeface="Arial" pitchFamily="34" charset="0"/>
              </a:rPr>
              <a:t> in gas stream  -  </a:t>
            </a:r>
            <a:r>
              <a:rPr lang="en-US" sz="1900" u="sng">
                <a:latin typeface="Arial" pitchFamily="34" charset="0"/>
              </a:rPr>
              <a:t>weakly adsorbed</a:t>
            </a:r>
            <a:r>
              <a:rPr lang="en-US" sz="1900">
                <a:latin typeface="Arial" pitchFamily="34" charset="0"/>
              </a:rPr>
              <a:t>  -  surface of activated carbon   </a:t>
            </a:r>
          </a:p>
          <a:p>
            <a:r>
              <a:rPr lang="en-US" sz="1900">
                <a:latin typeface="Arial" pitchFamily="34" charset="0"/>
              </a:rPr>
              <a:t>(</a:t>
            </a:r>
            <a:r>
              <a:rPr lang="en-US" sz="1900" u="sng">
                <a:latin typeface="Arial" pitchFamily="34" charset="0"/>
              </a:rPr>
              <a:t>very high surface area  /  gram of material</a:t>
            </a:r>
            <a:r>
              <a:rPr lang="en-US" sz="1900">
                <a:latin typeface="Arial" pitchFamily="34" charset="0"/>
              </a:rPr>
              <a:t>)</a:t>
            </a:r>
          </a:p>
          <a:p>
            <a:endParaRPr lang="en-US" sz="1900">
              <a:latin typeface="Arial" pitchFamily="34" charset="0"/>
            </a:endParaRPr>
          </a:p>
          <a:p>
            <a:r>
              <a:rPr lang="en-US" sz="1900" b="1">
                <a:latin typeface="Arial" pitchFamily="34" charset="0"/>
              </a:rPr>
              <a:t>Dual Beds</a:t>
            </a:r>
            <a:r>
              <a:rPr lang="en-US" sz="1900">
                <a:latin typeface="Arial" pitchFamily="34" charset="0"/>
              </a:rPr>
              <a:t> usually used.  When one </a:t>
            </a:r>
            <a:r>
              <a:rPr lang="en-US" sz="1900" u="sng">
                <a:latin typeface="Arial" pitchFamily="34" charset="0"/>
              </a:rPr>
              <a:t>bed</a:t>
            </a:r>
            <a:r>
              <a:rPr lang="en-US" sz="1900">
                <a:latin typeface="Arial" pitchFamily="34" charset="0"/>
              </a:rPr>
              <a:t> is nearly </a:t>
            </a:r>
            <a:r>
              <a:rPr lang="en-US" sz="1900" u="sng">
                <a:latin typeface="Arial" pitchFamily="34" charset="0"/>
              </a:rPr>
              <a:t>saturated</a:t>
            </a:r>
            <a:r>
              <a:rPr lang="en-US" sz="1900">
                <a:latin typeface="Arial" pitchFamily="34" charset="0"/>
              </a:rPr>
              <a:t>  -  effluent stream </a:t>
            </a:r>
            <a:r>
              <a:rPr lang="en-US" sz="1900" u="sng">
                <a:latin typeface="Arial" pitchFamily="34" charset="0"/>
              </a:rPr>
              <a:t>switched</a:t>
            </a:r>
            <a:r>
              <a:rPr lang="en-US" sz="1900">
                <a:latin typeface="Arial" pitchFamily="34" charset="0"/>
              </a:rPr>
              <a:t> to other bed</a:t>
            </a:r>
          </a:p>
          <a:p>
            <a:endParaRPr lang="en-US" sz="1900">
              <a:latin typeface="Arial" pitchFamily="34" charset="0"/>
            </a:endParaRPr>
          </a:p>
          <a:p>
            <a:r>
              <a:rPr lang="en-US" sz="1900">
                <a:latin typeface="Arial" pitchFamily="34" charset="0"/>
              </a:rPr>
              <a:t>Type, amount, and granular size of the carbon used is dependent on the type of </a:t>
            </a:r>
            <a:r>
              <a:rPr lang="en-US" sz="1900" u="sng">
                <a:latin typeface="Arial" pitchFamily="34" charset="0"/>
              </a:rPr>
              <a:t>contaminant</a:t>
            </a:r>
            <a:r>
              <a:rPr lang="en-US" sz="1900">
                <a:latin typeface="Arial" pitchFamily="34" charset="0"/>
              </a:rPr>
              <a:t> and its </a:t>
            </a:r>
            <a:r>
              <a:rPr lang="en-US" sz="1900" u="sng">
                <a:latin typeface="Arial" pitchFamily="34" charset="0"/>
              </a:rPr>
              <a:t>concentration </a:t>
            </a:r>
          </a:p>
          <a:p>
            <a:endParaRPr lang="en-US" sz="1900">
              <a:latin typeface="Arial" pitchFamily="34" charset="0"/>
            </a:endParaRPr>
          </a:p>
          <a:p>
            <a:r>
              <a:rPr lang="en-US" sz="1900" u="sng">
                <a:latin typeface="Arial" pitchFamily="34" charset="0"/>
              </a:rPr>
              <a:t>“</a:t>
            </a:r>
            <a:r>
              <a:rPr lang="en-US" sz="1900" b="1" u="sng">
                <a:latin typeface="Arial" pitchFamily="34" charset="0"/>
              </a:rPr>
              <a:t>Working Bed Capacity</a:t>
            </a:r>
            <a:r>
              <a:rPr lang="en-US" sz="1900" u="sng">
                <a:latin typeface="Arial" pitchFamily="34" charset="0"/>
              </a:rPr>
              <a:t>”</a:t>
            </a:r>
            <a:r>
              <a:rPr lang="en-US" sz="1900">
                <a:latin typeface="Arial" pitchFamily="34" charset="0"/>
              </a:rPr>
              <a:t>  -  generally 25% to 50% of the maximum capacity of the carbon</a:t>
            </a:r>
          </a:p>
          <a:p>
            <a:endParaRPr lang="en-US" sz="1900">
              <a:latin typeface="Arial" pitchFamily="34" charset="0"/>
            </a:endParaRPr>
          </a:p>
          <a:p>
            <a:r>
              <a:rPr lang="en-US" sz="1900" b="1" u="sng">
                <a:solidFill>
                  <a:srgbClr val="FF9900"/>
                </a:solidFill>
                <a:latin typeface="Arial" pitchFamily="34" charset="0"/>
              </a:rPr>
              <a:t>“Breakthrough”</a:t>
            </a:r>
            <a:r>
              <a:rPr lang="en-US" sz="1900" b="1">
                <a:solidFill>
                  <a:srgbClr val="FF9900"/>
                </a:solidFill>
                <a:latin typeface="Arial" pitchFamily="34" charset="0"/>
              </a:rPr>
              <a:t>  -  occurs when the mass transfer zone reaches the end of the carbon bed.</a:t>
            </a:r>
          </a:p>
        </p:txBody>
      </p:sp>
      <p:sp>
        <p:nvSpPr>
          <p:cNvPr id="410628" name="Rectangle 3"/>
          <p:cNvSpPr>
            <a:spLocks noGrp="1" noRot="1" noChangeAspect="1" noChangeArrowheads="1" noTextEdit="1"/>
          </p:cNvSpPr>
          <p:nvPr>
            <p:ph type="sldImg"/>
          </p:nvPr>
        </p:nvSpPr>
        <p:spPr>
          <a:xfrm>
            <a:off x="2097088" y="173038"/>
            <a:ext cx="2935287" cy="2200275"/>
          </a:xfrm>
          <a:ln w="12700" cap="flat">
            <a:solidFill>
              <a:schemeClr val="tx1"/>
            </a:solidFill>
          </a:ln>
        </p:spPr>
      </p:sp>
      <p:sp>
        <p:nvSpPr>
          <p:cNvPr id="410629" name="Rectangle 4"/>
          <p:cNvSpPr>
            <a:spLocks noChangeArrowheads="1"/>
          </p:cNvSpPr>
          <p:nvPr/>
        </p:nvSpPr>
        <p:spPr bwMode="auto">
          <a:xfrm>
            <a:off x="6485467" y="967576"/>
            <a:ext cx="829733" cy="858226"/>
          </a:xfrm>
          <a:prstGeom prst="rect">
            <a:avLst/>
          </a:prstGeom>
          <a:noFill/>
          <a:ln w="9525">
            <a:noFill/>
            <a:miter lim="800000"/>
            <a:headEnd/>
            <a:tailEnd/>
          </a:ln>
        </p:spPr>
        <p:txBody>
          <a:bodyPr lIns="96323" tIns="48161" rIns="96323" bIns="48161">
            <a:spAutoFit/>
          </a:bodyPr>
          <a:lstStyle/>
          <a:p>
            <a:r>
              <a:rPr lang="en-US" b="1">
                <a:solidFill>
                  <a:srgbClr val="FF9900"/>
                </a:solidFill>
              </a:rPr>
              <a:t>TQ</a:t>
            </a:r>
          </a:p>
          <a:p>
            <a:r>
              <a:rPr lang="en-US" b="1">
                <a:solidFill>
                  <a:srgbClr val="FF9900"/>
                </a:solidFill>
              </a:rPr>
              <a:t> 21</a:t>
            </a:r>
          </a:p>
        </p:txBody>
      </p:sp>
    </p:spTree>
    <p:extLst>
      <p:ext uri="{BB962C8B-B14F-4D97-AF65-F5344CB8AC3E}">
        <p14:creationId xmlns:p14="http://schemas.microsoft.com/office/powerpoint/2010/main" val="2716215123"/>
      </p:ext>
    </p:extLst>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1650" name="Rectangle 7"/>
          <p:cNvSpPr>
            <a:spLocks noGrp="1" noChangeArrowheads="1"/>
          </p:cNvSpPr>
          <p:nvPr>
            <p:ph type="sldNum" sz="quarter" idx="5"/>
          </p:nvPr>
        </p:nvSpPr>
        <p:spPr>
          <a:noFill/>
        </p:spPr>
        <p:txBody>
          <a:bodyPr/>
          <a:lstStyle/>
          <a:p>
            <a:fld id="{483ABB11-FD37-4AD7-A503-9F8677A0AF59}" type="slidenum">
              <a:rPr lang="en-US"/>
              <a:pPr/>
              <a:t>175</a:t>
            </a:fld>
            <a:endParaRPr lang="en-US"/>
          </a:p>
        </p:txBody>
      </p:sp>
      <p:sp>
        <p:nvSpPr>
          <p:cNvPr id="411651" name="Rectangle 2"/>
          <p:cNvSpPr>
            <a:spLocks noChangeArrowheads="1"/>
          </p:cNvSpPr>
          <p:nvPr/>
        </p:nvSpPr>
        <p:spPr bwMode="auto">
          <a:xfrm>
            <a:off x="597747" y="2689000"/>
            <a:ext cx="6229773" cy="6628886"/>
          </a:xfrm>
          <a:prstGeom prst="rect">
            <a:avLst/>
          </a:prstGeom>
          <a:noFill/>
          <a:ln w="12700">
            <a:noFill/>
            <a:miter lim="800000"/>
            <a:headEnd/>
            <a:tailEnd/>
          </a:ln>
        </p:spPr>
        <p:txBody>
          <a:bodyPr lIns="95320" tIns="46824" rIns="95320" bIns="46824"/>
          <a:lstStyle/>
          <a:p>
            <a:endParaRPr lang="en-US"/>
          </a:p>
        </p:txBody>
      </p:sp>
      <p:sp>
        <p:nvSpPr>
          <p:cNvPr id="411652" name="Rectangle 3"/>
          <p:cNvSpPr>
            <a:spLocks noGrp="1" noRot="1" noChangeAspect="1" noChangeArrowheads="1" noTextEdit="1"/>
          </p:cNvSpPr>
          <p:nvPr>
            <p:ph type="sldImg"/>
          </p:nvPr>
        </p:nvSpPr>
        <p:spPr>
          <a:xfrm>
            <a:off x="2028825" y="292100"/>
            <a:ext cx="2919413" cy="2189163"/>
          </a:xfrm>
          <a:ln/>
        </p:spPr>
      </p:sp>
      <p:sp>
        <p:nvSpPr>
          <p:cNvPr id="411653" name="Rectangle 4"/>
          <p:cNvSpPr>
            <a:spLocks noGrp="1" noChangeArrowheads="1"/>
          </p:cNvSpPr>
          <p:nvPr>
            <p:ph type="body" idx="1"/>
          </p:nvPr>
        </p:nvSpPr>
        <p:spPr>
          <a:xfrm>
            <a:off x="435187" y="3040242"/>
            <a:ext cx="6229773" cy="6116933"/>
          </a:xfrm>
          <a:noFill/>
          <a:ln/>
        </p:spPr>
        <p:txBody>
          <a:bodyPr/>
          <a:lstStyle/>
          <a:p>
            <a:r>
              <a:rPr lang="en-US" sz="1900" b="1">
                <a:latin typeface="Arial" pitchFamily="34" charset="0"/>
              </a:rPr>
              <a:t>Fouling from high MW monomers</a:t>
            </a:r>
          </a:p>
          <a:p>
            <a:r>
              <a:rPr lang="en-US" sz="1900" b="1">
                <a:latin typeface="Arial" pitchFamily="34" charset="0"/>
              </a:rPr>
              <a:t>Acetone reduces efficiency</a:t>
            </a:r>
          </a:p>
          <a:p>
            <a:r>
              <a:rPr lang="en-US" sz="1900" b="1">
                <a:latin typeface="Arial" pitchFamily="34" charset="0"/>
              </a:rPr>
              <a:t>PM clogging</a:t>
            </a:r>
            <a:endParaRPr lang="en-US" sz="1500">
              <a:latin typeface="Arial" pitchFamily="34" charset="0"/>
            </a:endParaRPr>
          </a:p>
        </p:txBody>
      </p:sp>
    </p:spTree>
    <p:extLst>
      <p:ext uri="{BB962C8B-B14F-4D97-AF65-F5344CB8AC3E}">
        <p14:creationId xmlns:p14="http://schemas.microsoft.com/office/powerpoint/2010/main" val="775107298"/>
      </p:ext>
    </p:extLst>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2674" name="Rectangle 7"/>
          <p:cNvSpPr>
            <a:spLocks noGrp="1" noChangeArrowheads="1"/>
          </p:cNvSpPr>
          <p:nvPr>
            <p:ph type="sldNum" sz="quarter" idx="5"/>
          </p:nvPr>
        </p:nvSpPr>
        <p:spPr>
          <a:noFill/>
        </p:spPr>
        <p:txBody>
          <a:bodyPr/>
          <a:lstStyle/>
          <a:p>
            <a:fld id="{B5F6DD0C-A7B3-4194-8DCC-9B8D53AFDCC5}" type="slidenum">
              <a:rPr lang="en-US"/>
              <a:pPr/>
              <a:t>176</a:t>
            </a:fld>
            <a:endParaRPr lang="en-US"/>
          </a:p>
        </p:txBody>
      </p:sp>
      <p:sp>
        <p:nvSpPr>
          <p:cNvPr id="412675" name="Rectangle 2"/>
          <p:cNvSpPr>
            <a:spLocks noGrp="1" noRot="1" noChangeAspect="1" noChangeArrowheads="1" noTextEdit="1"/>
          </p:cNvSpPr>
          <p:nvPr>
            <p:ph type="sldImg"/>
          </p:nvPr>
        </p:nvSpPr>
        <p:spPr>
          <a:ln/>
        </p:spPr>
      </p:sp>
      <p:sp>
        <p:nvSpPr>
          <p:cNvPr id="412676" name="Rectangle 3"/>
          <p:cNvSpPr>
            <a:spLocks noGrp="1" noChangeArrowheads="1"/>
          </p:cNvSpPr>
          <p:nvPr>
            <p:ph type="body" idx="1"/>
          </p:nvPr>
        </p:nvSpPr>
        <p:spPr>
          <a:xfrm>
            <a:off x="816187" y="4425333"/>
            <a:ext cx="6499013" cy="5175867"/>
          </a:xfrm>
          <a:noFill/>
          <a:ln/>
        </p:spPr>
        <p:txBody>
          <a:bodyPr/>
          <a:lstStyle/>
          <a:p>
            <a:endParaRPr lang="en-US" sz="1900" b="1">
              <a:latin typeface="Arial" pitchFamily="34" charset="0"/>
            </a:endParaRPr>
          </a:p>
          <a:p>
            <a:r>
              <a:rPr lang="en-US" sz="1900" b="1">
                <a:latin typeface="Arial" pitchFamily="34" charset="0"/>
              </a:rPr>
              <a:t>MACT standards </a:t>
            </a:r>
            <a:r>
              <a:rPr lang="en-US" sz="1900" b="1" u="sng">
                <a:latin typeface="Arial" pitchFamily="34" charset="0"/>
              </a:rPr>
              <a:t>generally</a:t>
            </a:r>
            <a:r>
              <a:rPr lang="en-US" sz="1900" b="1">
                <a:latin typeface="Arial" pitchFamily="34" charset="0"/>
              </a:rPr>
              <a:t> apply only to :</a:t>
            </a:r>
          </a:p>
          <a:p>
            <a:endParaRPr lang="en-US" sz="1900" b="1" u="sng">
              <a:latin typeface="Arial" pitchFamily="34" charset="0"/>
            </a:endParaRPr>
          </a:p>
          <a:p>
            <a:r>
              <a:rPr lang="en-US" sz="1900" b="1">
                <a:latin typeface="Arial" pitchFamily="34" charset="0"/>
              </a:rPr>
              <a:t>	</a:t>
            </a:r>
            <a:r>
              <a:rPr lang="en-US" sz="1900" b="1">
                <a:solidFill>
                  <a:srgbClr val="FF9900"/>
                </a:solidFill>
                <a:latin typeface="Arial" pitchFamily="34" charset="0"/>
              </a:rPr>
              <a:t>“Major Sources” – both new and existing</a:t>
            </a:r>
          </a:p>
          <a:p>
            <a:endParaRPr lang="en-US" sz="1900" b="1" u="sng">
              <a:latin typeface="Arial" pitchFamily="34" charset="0"/>
            </a:endParaRPr>
          </a:p>
          <a:p>
            <a:r>
              <a:rPr lang="en-US" sz="1900" b="1">
                <a:latin typeface="Arial" pitchFamily="34" charset="0"/>
              </a:rPr>
              <a:t>Boat manufacturers will have the flexibility to comply by : </a:t>
            </a:r>
          </a:p>
          <a:p>
            <a:endParaRPr lang="en-US" sz="1900" b="1">
              <a:latin typeface="Arial" pitchFamily="34" charset="0"/>
            </a:endParaRPr>
          </a:p>
          <a:p>
            <a:r>
              <a:rPr lang="en-US" sz="1900" b="1">
                <a:latin typeface="Arial" pitchFamily="34" charset="0"/>
                <a:sym typeface="Symbol" pitchFamily="18" charset="2"/>
              </a:rPr>
              <a:t>	</a:t>
            </a:r>
            <a:r>
              <a:rPr lang="en-US" sz="1900" b="1" u="sng">
                <a:latin typeface="Arial" pitchFamily="34" charset="0"/>
              </a:rPr>
              <a:t>Averaging air toxics contents of materials used</a:t>
            </a:r>
            <a:r>
              <a:rPr lang="en-US" sz="1900" b="1">
                <a:latin typeface="Arial" pitchFamily="34" charset="0"/>
              </a:rPr>
              <a:t> …..</a:t>
            </a:r>
          </a:p>
          <a:p>
            <a:endParaRPr lang="en-US" sz="1900" b="1">
              <a:latin typeface="Arial" pitchFamily="34" charset="0"/>
            </a:endParaRPr>
          </a:p>
          <a:p>
            <a:r>
              <a:rPr lang="en-US" sz="1900" b="1">
                <a:latin typeface="Arial" pitchFamily="34" charset="0"/>
              </a:rPr>
              <a:t>…….. within a single operation or among several resin and gel coat operations. </a:t>
            </a:r>
          </a:p>
        </p:txBody>
      </p:sp>
      <p:sp>
        <p:nvSpPr>
          <p:cNvPr id="412677" name="Rectangle 5"/>
          <p:cNvSpPr>
            <a:spLocks noChangeArrowheads="1"/>
          </p:cNvSpPr>
          <p:nvPr/>
        </p:nvSpPr>
        <p:spPr bwMode="auto">
          <a:xfrm>
            <a:off x="6561668" y="1343671"/>
            <a:ext cx="753533" cy="477161"/>
          </a:xfrm>
          <a:prstGeom prst="rect">
            <a:avLst/>
          </a:prstGeom>
          <a:noFill/>
          <a:ln w="9525">
            <a:noFill/>
            <a:miter lim="800000"/>
            <a:headEnd/>
            <a:tailEnd/>
          </a:ln>
        </p:spPr>
        <p:txBody>
          <a:bodyPr lIns="96323" tIns="48161" rIns="96323" bIns="48161">
            <a:spAutoFit/>
          </a:bodyPr>
          <a:lstStyle/>
          <a:p>
            <a:endParaRPr lang="en-US" b="1">
              <a:solidFill>
                <a:srgbClr val="FF9900"/>
              </a:solidFill>
            </a:endParaRPr>
          </a:p>
        </p:txBody>
      </p:sp>
    </p:spTree>
    <p:extLst>
      <p:ext uri="{BB962C8B-B14F-4D97-AF65-F5344CB8AC3E}">
        <p14:creationId xmlns:p14="http://schemas.microsoft.com/office/powerpoint/2010/main" val="3710925733"/>
      </p:ext>
    </p:extLst>
  </p:cSld>
  <p:clrMapOvr>
    <a:masterClrMapping/>
  </p:clrMapOvr>
</p:notes>
</file>

<file path=ppt/notesSlides/notesSlide1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3698" name="Rectangle 7"/>
          <p:cNvSpPr>
            <a:spLocks noGrp="1" noChangeArrowheads="1"/>
          </p:cNvSpPr>
          <p:nvPr>
            <p:ph type="sldNum" sz="quarter" idx="5"/>
          </p:nvPr>
        </p:nvSpPr>
        <p:spPr>
          <a:noFill/>
        </p:spPr>
        <p:txBody>
          <a:bodyPr/>
          <a:lstStyle/>
          <a:p>
            <a:fld id="{BE4E5041-EE39-4C47-A9FF-6752A7CBD8A7}" type="slidenum">
              <a:rPr lang="en-US"/>
              <a:pPr/>
              <a:t>177</a:t>
            </a:fld>
            <a:endParaRPr lang="en-US"/>
          </a:p>
        </p:txBody>
      </p:sp>
      <p:sp>
        <p:nvSpPr>
          <p:cNvPr id="413699" name="Rectangle 2"/>
          <p:cNvSpPr>
            <a:spLocks noGrp="1" noChangeArrowheads="1"/>
          </p:cNvSpPr>
          <p:nvPr>
            <p:ph type="body" idx="1"/>
          </p:nvPr>
        </p:nvSpPr>
        <p:spPr>
          <a:xfrm>
            <a:off x="406400" y="3441190"/>
            <a:ext cx="6746240" cy="5520483"/>
          </a:xfrm>
          <a:noFill/>
          <a:ln/>
        </p:spPr>
        <p:txBody>
          <a:bodyPr lIns="81942" tIns="40135" rIns="81942" bIns="40135"/>
          <a:lstStyle/>
          <a:p>
            <a:endParaRPr lang="en-US" sz="900"/>
          </a:p>
          <a:p>
            <a:endParaRPr lang="en-US" sz="900"/>
          </a:p>
          <a:p>
            <a:endParaRPr lang="en-US" sz="900"/>
          </a:p>
        </p:txBody>
      </p:sp>
      <p:sp>
        <p:nvSpPr>
          <p:cNvPr id="413700" name="Rectangle 3"/>
          <p:cNvSpPr>
            <a:spLocks noGrp="1" noRot="1" noChangeAspect="1" noChangeArrowheads="1" noTextEdit="1"/>
          </p:cNvSpPr>
          <p:nvPr>
            <p:ph type="sldImg"/>
          </p:nvPr>
        </p:nvSpPr>
        <p:spPr>
          <a:xfrm>
            <a:off x="1574800" y="400050"/>
            <a:ext cx="3897313" cy="2922588"/>
          </a:xfrm>
          <a:ln w="12700" cap="flat">
            <a:solidFill>
              <a:schemeClr val="tx1"/>
            </a:solidFill>
          </a:ln>
        </p:spPr>
      </p:sp>
    </p:spTree>
    <p:extLst>
      <p:ext uri="{BB962C8B-B14F-4D97-AF65-F5344CB8AC3E}">
        <p14:creationId xmlns:p14="http://schemas.microsoft.com/office/powerpoint/2010/main" val="2667175265"/>
      </p:ext>
    </p:extLst>
  </p:cSld>
  <p:clrMapOvr>
    <a:masterClrMapping/>
  </p:clrMapOvr>
</p:notes>
</file>

<file path=ppt/notesSlides/notesSlide1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4722" name="Rectangle 7"/>
          <p:cNvSpPr>
            <a:spLocks noGrp="1" noChangeArrowheads="1"/>
          </p:cNvSpPr>
          <p:nvPr>
            <p:ph type="sldNum" sz="quarter" idx="5"/>
          </p:nvPr>
        </p:nvSpPr>
        <p:spPr>
          <a:noFill/>
        </p:spPr>
        <p:txBody>
          <a:bodyPr/>
          <a:lstStyle/>
          <a:p>
            <a:fld id="{8CFB6F54-C90A-496B-A487-96E9D879067B}" type="slidenum">
              <a:rPr lang="en-US"/>
              <a:pPr/>
              <a:t>178</a:t>
            </a:fld>
            <a:endParaRPr lang="en-US"/>
          </a:p>
        </p:txBody>
      </p:sp>
      <p:sp>
        <p:nvSpPr>
          <p:cNvPr id="414723" name="Rectangle 2"/>
          <p:cNvSpPr>
            <a:spLocks noGrp="1" noRot="1" noChangeAspect="1" noChangeArrowheads="1" noTextEdit="1"/>
          </p:cNvSpPr>
          <p:nvPr>
            <p:ph type="sldImg"/>
          </p:nvPr>
        </p:nvSpPr>
        <p:spPr>
          <a:ln/>
        </p:spPr>
      </p:sp>
      <p:sp>
        <p:nvSpPr>
          <p:cNvPr id="414724" name="Rectangle 3"/>
          <p:cNvSpPr>
            <a:spLocks noGrp="1" noChangeArrowheads="1"/>
          </p:cNvSpPr>
          <p:nvPr>
            <p:ph type="body" idx="1"/>
          </p:nvPr>
        </p:nvSpPr>
        <p:spPr>
          <a:xfrm>
            <a:off x="816187" y="4425333"/>
            <a:ext cx="6499013" cy="5175867"/>
          </a:xfrm>
          <a:noFill/>
          <a:ln/>
        </p:spPr>
        <p:txBody>
          <a:bodyPr/>
          <a:lstStyle/>
          <a:p>
            <a:r>
              <a:rPr lang="en-US" sz="1900" b="1">
                <a:latin typeface="Arial" pitchFamily="34" charset="0"/>
              </a:rPr>
              <a:t>In 1990, Congress modified the Clean Air Act</a:t>
            </a:r>
          </a:p>
          <a:p>
            <a:endParaRPr lang="en-US" sz="1900" b="1">
              <a:latin typeface="Arial" pitchFamily="34" charset="0"/>
            </a:endParaRPr>
          </a:p>
          <a:p>
            <a:r>
              <a:rPr lang="en-US" sz="1900" b="1">
                <a:latin typeface="Arial" pitchFamily="34" charset="0"/>
              </a:rPr>
              <a:t>A number of chemicals were classified as HAPs.</a:t>
            </a:r>
          </a:p>
          <a:p>
            <a:endParaRPr lang="en-US" sz="1900" b="1">
              <a:latin typeface="Arial" pitchFamily="34" charset="0"/>
            </a:endParaRPr>
          </a:p>
          <a:p>
            <a:r>
              <a:rPr lang="en-US" sz="1900" b="1">
                <a:latin typeface="Arial" pitchFamily="34" charset="0"/>
              </a:rPr>
              <a:t>Many of the HAPs are also VOCs  (Styrene)</a:t>
            </a:r>
          </a:p>
          <a:p>
            <a:endParaRPr lang="en-US" sz="1900" b="1">
              <a:latin typeface="Arial" pitchFamily="34" charset="0"/>
            </a:endParaRPr>
          </a:p>
          <a:p>
            <a:r>
              <a:rPr lang="en-US" sz="1900" b="1">
                <a:latin typeface="Arial" pitchFamily="34" charset="0"/>
              </a:rPr>
              <a:t>EPA proposed MACT standards to regulate emissions for a number of products and processes, including HAPs</a:t>
            </a:r>
          </a:p>
          <a:p>
            <a:r>
              <a:rPr lang="en-US" sz="1900" b="1">
                <a:latin typeface="Arial" pitchFamily="34" charset="0"/>
              </a:rPr>
              <a:t>	MACT standards </a:t>
            </a:r>
            <a:r>
              <a:rPr lang="en-US" sz="1900" b="1" u="sng">
                <a:latin typeface="Arial" pitchFamily="34" charset="0"/>
              </a:rPr>
              <a:t>generally</a:t>
            </a:r>
            <a:r>
              <a:rPr lang="en-US" sz="1900" b="1">
                <a:latin typeface="Arial" pitchFamily="34" charset="0"/>
              </a:rPr>
              <a:t> apply only to :</a:t>
            </a:r>
          </a:p>
          <a:p>
            <a:r>
              <a:rPr lang="en-US" sz="1900" b="1">
                <a:solidFill>
                  <a:srgbClr val="FF9900"/>
                </a:solidFill>
                <a:latin typeface="Arial" pitchFamily="34" charset="0"/>
              </a:rPr>
              <a:t>	“Major Sources” – both new and existing</a:t>
            </a:r>
          </a:p>
          <a:p>
            <a:endParaRPr lang="en-US" sz="1900" b="1">
              <a:latin typeface="Arial" pitchFamily="34" charset="0"/>
            </a:endParaRPr>
          </a:p>
          <a:p>
            <a:r>
              <a:rPr lang="en-US" sz="1900" b="1">
                <a:latin typeface="Arial" pitchFamily="34" charset="0"/>
              </a:rPr>
              <a:t>Emissions from gel coat spray applications are significant </a:t>
            </a:r>
          </a:p>
        </p:txBody>
      </p:sp>
      <p:sp>
        <p:nvSpPr>
          <p:cNvPr id="414725" name="Rectangle 4"/>
          <p:cNvSpPr>
            <a:spLocks noChangeArrowheads="1"/>
          </p:cNvSpPr>
          <p:nvPr/>
        </p:nvSpPr>
        <p:spPr bwMode="auto">
          <a:xfrm>
            <a:off x="6561668" y="1568998"/>
            <a:ext cx="753533" cy="858226"/>
          </a:xfrm>
          <a:prstGeom prst="rect">
            <a:avLst/>
          </a:prstGeom>
          <a:noFill/>
          <a:ln w="9525">
            <a:noFill/>
            <a:miter lim="800000"/>
            <a:headEnd/>
            <a:tailEnd/>
          </a:ln>
        </p:spPr>
        <p:txBody>
          <a:bodyPr lIns="96323" tIns="48161" rIns="96323" bIns="48161">
            <a:spAutoFit/>
          </a:bodyPr>
          <a:lstStyle/>
          <a:p>
            <a:r>
              <a:rPr lang="en-US" b="1">
                <a:solidFill>
                  <a:srgbClr val="FF9900"/>
                </a:solidFill>
              </a:rPr>
              <a:t>TQ</a:t>
            </a:r>
          </a:p>
          <a:p>
            <a:r>
              <a:rPr lang="en-US" b="1">
                <a:solidFill>
                  <a:srgbClr val="FF9900"/>
                </a:solidFill>
              </a:rPr>
              <a:t>  7</a:t>
            </a:r>
          </a:p>
        </p:txBody>
      </p:sp>
    </p:spTree>
    <p:extLst>
      <p:ext uri="{BB962C8B-B14F-4D97-AF65-F5344CB8AC3E}">
        <p14:creationId xmlns:p14="http://schemas.microsoft.com/office/powerpoint/2010/main" val="3223589748"/>
      </p:ext>
    </p:extLst>
  </p:cSld>
  <p:clrMapOvr>
    <a:masterClrMapping/>
  </p:clrMapOvr>
</p:notes>
</file>

<file path=ppt/notesSlides/notesSlide1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5746" name="Rectangle 7"/>
          <p:cNvSpPr>
            <a:spLocks noGrp="1" noChangeArrowheads="1"/>
          </p:cNvSpPr>
          <p:nvPr>
            <p:ph type="sldNum" sz="quarter" idx="5"/>
          </p:nvPr>
        </p:nvSpPr>
        <p:spPr>
          <a:noFill/>
        </p:spPr>
        <p:txBody>
          <a:bodyPr/>
          <a:lstStyle/>
          <a:p>
            <a:fld id="{76E4573B-18EF-49AC-86D3-1C8CB254FF8B}" type="slidenum">
              <a:rPr lang="en-US"/>
              <a:pPr/>
              <a:t>179</a:t>
            </a:fld>
            <a:endParaRPr lang="en-US"/>
          </a:p>
        </p:txBody>
      </p:sp>
      <p:sp>
        <p:nvSpPr>
          <p:cNvPr id="415747" name="Rectangle 2"/>
          <p:cNvSpPr>
            <a:spLocks noGrp="1" noChangeArrowheads="1"/>
          </p:cNvSpPr>
          <p:nvPr>
            <p:ph type="body" idx="1"/>
          </p:nvPr>
        </p:nvSpPr>
        <p:spPr>
          <a:xfrm>
            <a:off x="277707" y="3522373"/>
            <a:ext cx="7037493" cy="6078827"/>
          </a:xfrm>
          <a:noFill/>
          <a:ln/>
        </p:spPr>
        <p:txBody>
          <a:bodyPr lIns="81942" tIns="40135" rIns="81942" bIns="40135"/>
          <a:lstStyle/>
          <a:p>
            <a:pPr marL="240807" indent="-240807">
              <a:lnSpc>
                <a:spcPct val="90000"/>
              </a:lnSpc>
            </a:pPr>
            <a:endParaRPr lang="en-US" sz="1100" b="1">
              <a:latin typeface="Arial" pitchFamily="34" charset="0"/>
            </a:endParaRPr>
          </a:p>
          <a:p>
            <a:pPr marL="240807" indent="-240807">
              <a:lnSpc>
                <a:spcPct val="90000"/>
              </a:lnSpc>
            </a:pPr>
            <a:r>
              <a:rPr lang="en-US" sz="1900" b="1" u="sng">
                <a:solidFill>
                  <a:srgbClr val="FF9900"/>
                </a:solidFill>
                <a:latin typeface="Arial" pitchFamily="34" charset="0"/>
              </a:rPr>
              <a:t>Purpose of NESHAPs</a:t>
            </a:r>
            <a:r>
              <a:rPr lang="en-US" sz="1900" b="1">
                <a:solidFill>
                  <a:srgbClr val="FF9900"/>
                </a:solidFill>
                <a:latin typeface="Arial" pitchFamily="34" charset="0"/>
              </a:rPr>
              <a:t> :</a:t>
            </a:r>
          </a:p>
          <a:p>
            <a:pPr marL="240807" indent="-240807">
              <a:lnSpc>
                <a:spcPct val="90000"/>
              </a:lnSpc>
            </a:pPr>
            <a:r>
              <a:rPr lang="en-US" sz="1900" b="1">
                <a:solidFill>
                  <a:srgbClr val="FF9900"/>
                </a:solidFill>
                <a:latin typeface="Arial" pitchFamily="34" charset="0"/>
              </a:rPr>
              <a:t>	To Protect public health by reducing emissions of Hazardous Air Pollutants (HAPs) from various operations.</a:t>
            </a:r>
          </a:p>
          <a:p>
            <a:pPr marL="240807" indent="-240807">
              <a:lnSpc>
                <a:spcPct val="90000"/>
              </a:lnSpc>
            </a:pPr>
            <a:r>
              <a:rPr lang="en-US" sz="1500" b="1">
                <a:latin typeface="Arial" pitchFamily="34" charset="0"/>
              </a:rPr>
              <a:t>VVVV -- covers resin and gel coat operations at fiberglass boat manufacturers, paint and coating operations at aluminum boat manufacturers, and carpet and fabric adhesive operations at all boat manufacturers.</a:t>
            </a:r>
            <a:endParaRPr lang="en-US" sz="1500">
              <a:latin typeface="Arial" pitchFamily="34" charset="0"/>
            </a:endParaRPr>
          </a:p>
          <a:p>
            <a:pPr marL="240807" indent="-240807">
              <a:lnSpc>
                <a:spcPct val="90000"/>
              </a:lnSpc>
            </a:pPr>
            <a:r>
              <a:rPr lang="en-US" sz="1500" b="1">
                <a:solidFill>
                  <a:srgbClr val="009900"/>
                </a:solidFill>
                <a:latin typeface="Arial" pitchFamily="34" charset="0"/>
              </a:rPr>
              <a:t>WWWW</a:t>
            </a:r>
            <a:r>
              <a:rPr lang="en-US" sz="1500" b="1">
                <a:latin typeface="Arial" pitchFamily="34" charset="0"/>
              </a:rPr>
              <a:t> : </a:t>
            </a:r>
            <a:r>
              <a:rPr lang="en-US" sz="1500" b="1" u="sng">
                <a:solidFill>
                  <a:srgbClr val="009900"/>
                </a:solidFill>
                <a:latin typeface="Arial" pitchFamily="34" charset="0"/>
              </a:rPr>
              <a:t>REINFORCED PLASTICS COMPOSITES PRODUCTION</a:t>
            </a:r>
            <a:r>
              <a:rPr lang="en-US" sz="1500" b="1">
                <a:latin typeface="Arial" pitchFamily="34" charset="0"/>
              </a:rPr>
              <a:t> -- covers manufacturing of reinforced and non-reinforced plastic composites or plastic molding compounds using thermoset resins and/or gel coats containing styrene. (Also: cleaning, mixing, storage and repair.)</a:t>
            </a:r>
            <a:endParaRPr lang="en-US" sz="1500">
              <a:latin typeface="Arial" pitchFamily="34" charset="0"/>
            </a:endParaRPr>
          </a:p>
          <a:p>
            <a:pPr marL="240807" indent="-240807">
              <a:lnSpc>
                <a:spcPct val="90000"/>
              </a:lnSpc>
            </a:pPr>
            <a:r>
              <a:rPr lang="en-US" sz="1500" b="1">
                <a:latin typeface="Arial" pitchFamily="34" charset="0"/>
              </a:rPr>
              <a:t>MMMMM -- covers </a:t>
            </a:r>
            <a:r>
              <a:rPr lang="en-US" sz="1500" b="1" err="1">
                <a:latin typeface="Arial" pitchFamily="34" charset="0"/>
              </a:rPr>
              <a:t>slabstock</a:t>
            </a:r>
            <a:r>
              <a:rPr lang="en-US" sz="1500" b="1">
                <a:latin typeface="Arial" pitchFamily="34" charset="0"/>
              </a:rPr>
              <a:t>, molded and </a:t>
            </a:r>
            <a:r>
              <a:rPr lang="en-US" sz="1500" b="1" err="1">
                <a:latin typeface="Arial" pitchFamily="34" charset="0"/>
              </a:rPr>
              <a:t>rebond</a:t>
            </a:r>
            <a:r>
              <a:rPr lang="en-US" sz="1500" b="1">
                <a:latin typeface="Arial" pitchFamily="34" charset="0"/>
              </a:rPr>
              <a:t> flexible polyurethane foam production.  Products include: furniture seat cushions and bedding materials; automotive seats, packaging and a wide variety of specialty products; and carpet padding and cushions for school bus seats.</a:t>
            </a:r>
          </a:p>
          <a:p>
            <a:pPr marL="240807" indent="-240807">
              <a:lnSpc>
                <a:spcPct val="90000"/>
              </a:lnSpc>
            </a:pPr>
            <a:r>
              <a:rPr lang="en-US" sz="1500" b="1">
                <a:latin typeface="Arial" pitchFamily="34" charset="0"/>
              </a:rPr>
              <a:t>U – covers elastomers used to produce a variety of synthetic rubber products, including  tires, hoses , belts, footwear, adhesives, caulks, wire insulation, seals, floor tiles, and latexes.</a:t>
            </a:r>
          </a:p>
          <a:p>
            <a:pPr marL="240807" indent="-240807">
              <a:lnSpc>
                <a:spcPct val="90000"/>
              </a:lnSpc>
            </a:pPr>
            <a:r>
              <a:rPr lang="en-US" sz="1500" b="1">
                <a:latin typeface="Arial" pitchFamily="34" charset="0"/>
              </a:rPr>
              <a:t>JJJ – covers manufacturing of terephthalates polymers and certain styrene-based thermoplastics which are used to produce such products as polyester fibers, soft drinks bottles, automotive plastic parts, packing materials and plastic toys.</a:t>
            </a:r>
          </a:p>
        </p:txBody>
      </p:sp>
      <p:sp>
        <p:nvSpPr>
          <p:cNvPr id="415748" name="Rectangle 3"/>
          <p:cNvSpPr>
            <a:spLocks noGrp="1" noRot="1" noChangeAspect="1" noChangeArrowheads="1" noTextEdit="1"/>
          </p:cNvSpPr>
          <p:nvPr>
            <p:ph type="sldImg"/>
          </p:nvPr>
        </p:nvSpPr>
        <p:spPr>
          <a:xfrm>
            <a:off x="1722438" y="141288"/>
            <a:ext cx="4408487" cy="3306762"/>
          </a:xfrm>
          <a:ln w="12700" cap="flat">
            <a:solidFill>
              <a:schemeClr val="tx1"/>
            </a:solidFill>
          </a:ln>
        </p:spPr>
      </p:sp>
      <p:sp>
        <p:nvSpPr>
          <p:cNvPr id="415749" name="Rectangle 4"/>
          <p:cNvSpPr>
            <a:spLocks noChangeArrowheads="1"/>
          </p:cNvSpPr>
          <p:nvPr/>
        </p:nvSpPr>
        <p:spPr bwMode="auto">
          <a:xfrm>
            <a:off x="6561668" y="1868880"/>
            <a:ext cx="753533" cy="858226"/>
          </a:xfrm>
          <a:prstGeom prst="rect">
            <a:avLst/>
          </a:prstGeom>
          <a:noFill/>
          <a:ln w="9525">
            <a:noFill/>
            <a:miter lim="800000"/>
            <a:headEnd/>
            <a:tailEnd/>
          </a:ln>
        </p:spPr>
        <p:txBody>
          <a:bodyPr lIns="96323" tIns="48161" rIns="96323" bIns="48161">
            <a:spAutoFit/>
          </a:bodyPr>
          <a:lstStyle/>
          <a:p>
            <a:r>
              <a:rPr lang="en-US" b="1">
                <a:solidFill>
                  <a:srgbClr val="FF9900"/>
                </a:solidFill>
                <a:latin typeface="Arial" pitchFamily="34" charset="0"/>
              </a:rPr>
              <a:t>TQ</a:t>
            </a:r>
          </a:p>
          <a:p>
            <a:r>
              <a:rPr lang="en-US" b="1">
                <a:solidFill>
                  <a:srgbClr val="FF9900"/>
                </a:solidFill>
                <a:latin typeface="Arial" pitchFamily="34" charset="0"/>
              </a:rPr>
              <a:t>  1</a:t>
            </a:r>
          </a:p>
        </p:txBody>
      </p:sp>
    </p:spTree>
    <p:extLst>
      <p:ext uri="{BB962C8B-B14F-4D97-AF65-F5344CB8AC3E}">
        <p14:creationId xmlns:p14="http://schemas.microsoft.com/office/powerpoint/2010/main" val="215494453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Rectangle 7"/>
          <p:cNvSpPr>
            <a:spLocks noGrp="1" noChangeArrowheads="1"/>
          </p:cNvSpPr>
          <p:nvPr>
            <p:ph type="sldNum" sz="quarter" idx="5"/>
          </p:nvPr>
        </p:nvSpPr>
        <p:spPr>
          <a:noFill/>
        </p:spPr>
        <p:txBody>
          <a:bodyPr/>
          <a:lstStyle/>
          <a:p>
            <a:fld id="{8F3C565A-A099-41E2-A336-A6467E2693C1}" type="slidenum">
              <a:rPr lang="en-US"/>
              <a:pPr/>
              <a:t>18</a:t>
            </a:fld>
            <a:endParaRPr lang="en-US"/>
          </a:p>
        </p:txBody>
      </p:sp>
      <p:sp>
        <p:nvSpPr>
          <p:cNvPr id="244739" name="Rectangle 2"/>
          <p:cNvSpPr>
            <a:spLocks noGrp="1" noRot="1" noChangeAspect="1" noChangeArrowheads="1" noTextEdit="1"/>
          </p:cNvSpPr>
          <p:nvPr>
            <p:ph type="sldImg"/>
          </p:nvPr>
        </p:nvSpPr>
        <p:spPr>
          <a:ln/>
        </p:spPr>
      </p:sp>
      <p:sp>
        <p:nvSpPr>
          <p:cNvPr id="244740" name="Rectangle 3"/>
          <p:cNvSpPr>
            <a:spLocks noGrp="1" noChangeArrowheads="1"/>
          </p:cNvSpPr>
          <p:nvPr>
            <p:ph type="body" idx="1"/>
          </p:nvPr>
        </p:nvSpPr>
        <p:spPr>
          <a:noFill/>
          <a:ln/>
        </p:spPr>
        <p:txBody>
          <a:bodyPr/>
          <a:lstStyle/>
          <a:p>
            <a:r>
              <a:rPr lang="en-US" sz="1900" b="1">
                <a:latin typeface="Arial" pitchFamily="34" charset="0"/>
              </a:rPr>
              <a:t>Strong plastic material</a:t>
            </a:r>
          </a:p>
        </p:txBody>
      </p:sp>
    </p:spTree>
    <p:extLst>
      <p:ext uri="{BB962C8B-B14F-4D97-AF65-F5344CB8AC3E}">
        <p14:creationId xmlns:p14="http://schemas.microsoft.com/office/powerpoint/2010/main" val="526048602"/>
      </p:ext>
    </p:extLst>
  </p:cSld>
  <p:clrMapOvr>
    <a:masterClrMapping/>
  </p:clrMapOvr>
</p:notes>
</file>

<file path=ppt/notesSlides/notesSlide1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5746" name="Rectangle 7"/>
          <p:cNvSpPr>
            <a:spLocks noGrp="1" noChangeArrowheads="1"/>
          </p:cNvSpPr>
          <p:nvPr>
            <p:ph type="sldNum" sz="quarter" idx="5"/>
          </p:nvPr>
        </p:nvSpPr>
        <p:spPr>
          <a:noFill/>
        </p:spPr>
        <p:txBody>
          <a:bodyPr/>
          <a:lstStyle/>
          <a:p>
            <a:fld id="{76E4573B-18EF-49AC-86D3-1C8CB254FF8B}" type="slidenum">
              <a:rPr lang="en-US"/>
              <a:pPr/>
              <a:t>180</a:t>
            </a:fld>
            <a:endParaRPr lang="en-US"/>
          </a:p>
        </p:txBody>
      </p:sp>
      <p:sp>
        <p:nvSpPr>
          <p:cNvPr id="415747" name="Rectangle 2"/>
          <p:cNvSpPr>
            <a:spLocks noGrp="1" noChangeArrowheads="1"/>
          </p:cNvSpPr>
          <p:nvPr>
            <p:ph type="body" idx="1"/>
          </p:nvPr>
        </p:nvSpPr>
        <p:spPr>
          <a:xfrm>
            <a:off x="277707" y="3522373"/>
            <a:ext cx="7037493" cy="6078827"/>
          </a:xfrm>
          <a:noFill/>
          <a:ln/>
        </p:spPr>
        <p:txBody>
          <a:bodyPr lIns="81942" tIns="40135" rIns="81942" bIns="40135"/>
          <a:lstStyle/>
          <a:p>
            <a:pPr marL="240807" indent="-240807">
              <a:lnSpc>
                <a:spcPct val="90000"/>
              </a:lnSpc>
            </a:pPr>
            <a:r>
              <a:rPr lang="en-US" sz="1100" b="1">
                <a:latin typeface="Arial" pitchFamily="34" charset="0"/>
              </a:rPr>
              <a:t>IMPORTANT NOTE:</a:t>
            </a:r>
          </a:p>
          <a:p>
            <a:pPr marL="240807" indent="-240807">
              <a:lnSpc>
                <a:spcPct val="90000"/>
              </a:lnSpc>
            </a:pPr>
            <a:r>
              <a:rPr lang="en-US" sz="1100" b="1">
                <a:latin typeface="Arial" pitchFamily="34" charset="0"/>
              </a:rPr>
              <a:t>Subpart WWWW applies to the production of both reinforced and NON-reinforced plastics  “located at</a:t>
            </a:r>
          </a:p>
          <a:p>
            <a:pPr marL="240807" indent="-240807">
              <a:lnSpc>
                <a:spcPct val="90000"/>
              </a:lnSpc>
            </a:pPr>
            <a:r>
              <a:rPr lang="en-US" sz="1100" b="1">
                <a:latin typeface="Arial" pitchFamily="34" charset="0"/>
              </a:rPr>
              <a:t>a major source of HAP emissions and that uses thermoset resins and/or gel coats that contain styrene.”</a:t>
            </a:r>
          </a:p>
        </p:txBody>
      </p:sp>
      <p:sp>
        <p:nvSpPr>
          <p:cNvPr id="415748" name="Rectangle 3"/>
          <p:cNvSpPr>
            <a:spLocks noGrp="1" noRot="1" noChangeAspect="1" noChangeArrowheads="1" noTextEdit="1"/>
          </p:cNvSpPr>
          <p:nvPr>
            <p:ph type="sldImg"/>
          </p:nvPr>
        </p:nvSpPr>
        <p:spPr>
          <a:xfrm>
            <a:off x="1722438" y="141288"/>
            <a:ext cx="4408487" cy="3306762"/>
          </a:xfrm>
          <a:ln w="12700" cap="flat">
            <a:solidFill>
              <a:schemeClr val="tx1"/>
            </a:solidFill>
          </a:ln>
        </p:spPr>
      </p:sp>
      <p:sp>
        <p:nvSpPr>
          <p:cNvPr id="415749" name="Rectangle 4"/>
          <p:cNvSpPr>
            <a:spLocks noChangeArrowheads="1"/>
          </p:cNvSpPr>
          <p:nvPr/>
        </p:nvSpPr>
        <p:spPr bwMode="auto">
          <a:xfrm>
            <a:off x="6561668" y="1868880"/>
            <a:ext cx="753533" cy="858226"/>
          </a:xfrm>
          <a:prstGeom prst="rect">
            <a:avLst/>
          </a:prstGeom>
          <a:noFill/>
          <a:ln w="9525">
            <a:noFill/>
            <a:miter lim="800000"/>
            <a:headEnd/>
            <a:tailEnd/>
          </a:ln>
        </p:spPr>
        <p:txBody>
          <a:bodyPr lIns="96323" tIns="48161" rIns="96323" bIns="48161">
            <a:spAutoFit/>
          </a:bodyPr>
          <a:lstStyle/>
          <a:p>
            <a:r>
              <a:rPr lang="en-US" b="1">
                <a:solidFill>
                  <a:srgbClr val="FF9900"/>
                </a:solidFill>
                <a:latin typeface="Arial" pitchFamily="34" charset="0"/>
              </a:rPr>
              <a:t>TQ</a:t>
            </a:r>
          </a:p>
          <a:p>
            <a:r>
              <a:rPr lang="en-US" b="1">
                <a:solidFill>
                  <a:srgbClr val="FF9900"/>
                </a:solidFill>
                <a:latin typeface="Arial" pitchFamily="34" charset="0"/>
              </a:rPr>
              <a:t>  1</a:t>
            </a:r>
          </a:p>
        </p:txBody>
      </p:sp>
    </p:spTree>
    <p:extLst>
      <p:ext uri="{BB962C8B-B14F-4D97-AF65-F5344CB8AC3E}">
        <p14:creationId xmlns:p14="http://schemas.microsoft.com/office/powerpoint/2010/main" val="2154944535"/>
      </p:ext>
    </p:extLst>
  </p:cSld>
  <p:clrMapOvr>
    <a:masterClrMapping/>
  </p:clrMapOvr>
</p:notes>
</file>

<file path=ppt/notesSlides/notesSlide1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6770" name="Rectangle 7"/>
          <p:cNvSpPr>
            <a:spLocks noGrp="1" noChangeArrowheads="1"/>
          </p:cNvSpPr>
          <p:nvPr>
            <p:ph type="sldNum" sz="quarter" idx="5"/>
          </p:nvPr>
        </p:nvSpPr>
        <p:spPr>
          <a:noFill/>
        </p:spPr>
        <p:txBody>
          <a:bodyPr/>
          <a:lstStyle/>
          <a:p>
            <a:fld id="{20AC035B-E62A-4E62-A449-37495226DC88}" type="slidenum">
              <a:rPr lang="en-US"/>
              <a:pPr/>
              <a:t>181</a:t>
            </a:fld>
            <a:endParaRPr lang="en-US"/>
          </a:p>
        </p:txBody>
      </p:sp>
      <p:sp>
        <p:nvSpPr>
          <p:cNvPr id="416771" name="Rectangle 2"/>
          <p:cNvSpPr>
            <a:spLocks noGrp="1" noRot="1" noChangeAspect="1" noChangeArrowheads="1" noTextEdit="1"/>
          </p:cNvSpPr>
          <p:nvPr>
            <p:ph type="sldImg"/>
          </p:nvPr>
        </p:nvSpPr>
        <p:spPr>
          <a:ln/>
        </p:spPr>
      </p:sp>
      <p:sp>
        <p:nvSpPr>
          <p:cNvPr id="416772" name="Rectangle 3"/>
          <p:cNvSpPr>
            <a:spLocks noGrp="1" noChangeArrowheads="1"/>
          </p:cNvSpPr>
          <p:nvPr>
            <p:ph type="body" idx="1"/>
          </p:nvPr>
        </p:nvSpPr>
        <p:spPr>
          <a:noFill/>
          <a:ln/>
        </p:spPr>
        <p:txBody>
          <a:bodyPr/>
          <a:lstStyle/>
          <a:p>
            <a:pPr algn="ctr"/>
            <a:endParaRPr lang="en-US" sz="1900" b="1">
              <a:latin typeface="Arial" pitchFamily="34" charset="0"/>
            </a:endParaRPr>
          </a:p>
          <a:p>
            <a:pPr algn="ctr"/>
            <a:r>
              <a:rPr lang="en-US" sz="1900" b="1">
                <a:latin typeface="Arial" pitchFamily="34" charset="0"/>
              </a:rPr>
              <a:t>Mark Morris</a:t>
            </a:r>
          </a:p>
          <a:p>
            <a:pPr algn="ctr"/>
            <a:r>
              <a:rPr lang="en-US" sz="1900" b="1">
                <a:latin typeface="Arial" pitchFamily="34" charset="0"/>
              </a:rPr>
              <a:t>EPA's Office of Air Quality Planning and Standards </a:t>
            </a:r>
          </a:p>
          <a:p>
            <a:pPr algn="ctr"/>
            <a:r>
              <a:rPr lang="en-US" sz="1900" b="1">
                <a:latin typeface="Arial" pitchFamily="34" charset="0"/>
              </a:rPr>
              <a:t>(919) 541-5416.</a:t>
            </a:r>
          </a:p>
        </p:txBody>
      </p:sp>
    </p:spTree>
    <p:extLst>
      <p:ext uri="{BB962C8B-B14F-4D97-AF65-F5344CB8AC3E}">
        <p14:creationId xmlns:p14="http://schemas.microsoft.com/office/powerpoint/2010/main" val="2571065430"/>
      </p:ext>
    </p:extLst>
  </p:cSld>
  <p:clrMapOvr>
    <a:masterClrMapping/>
  </p:clrMapOvr>
</p:notes>
</file>

<file path=ppt/notesSlides/notesSlide1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7794" name="Rectangle 7"/>
          <p:cNvSpPr>
            <a:spLocks noGrp="1" noChangeArrowheads="1"/>
          </p:cNvSpPr>
          <p:nvPr>
            <p:ph type="sldNum" sz="quarter" idx="5"/>
          </p:nvPr>
        </p:nvSpPr>
        <p:spPr>
          <a:noFill/>
        </p:spPr>
        <p:txBody>
          <a:bodyPr/>
          <a:lstStyle/>
          <a:p>
            <a:fld id="{8F4C02D6-E86A-43DE-A2DC-B384C5620ECE}" type="slidenum">
              <a:rPr lang="en-US"/>
              <a:pPr/>
              <a:t>182</a:t>
            </a:fld>
            <a:endParaRPr lang="en-US"/>
          </a:p>
        </p:txBody>
      </p:sp>
      <p:sp>
        <p:nvSpPr>
          <p:cNvPr id="417795" name="Rectangle 2"/>
          <p:cNvSpPr>
            <a:spLocks noGrp="1" noRot="1" noChangeAspect="1" noChangeArrowheads="1" noTextEdit="1"/>
          </p:cNvSpPr>
          <p:nvPr>
            <p:ph type="sldImg"/>
          </p:nvPr>
        </p:nvSpPr>
        <p:spPr>
          <a:xfrm>
            <a:off x="946150" y="742950"/>
            <a:ext cx="4797425" cy="3598863"/>
          </a:xfrm>
          <a:ln/>
        </p:spPr>
      </p:sp>
      <p:sp>
        <p:nvSpPr>
          <p:cNvPr id="417796" name="Rectangle 3"/>
          <p:cNvSpPr>
            <a:spLocks noGrp="1" noChangeArrowheads="1"/>
          </p:cNvSpPr>
          <p:nvPr>
            <p:ph type="body" idx="1"/>
          </p:nvPr>
        </p:nvSpPr>
        <p:spPr>
          <a:xfrm>
            <a:off x="585895" y="4425333"/>
            <a:ext cx="6312066" cy="4884269"/>
          </a:xfrm>
          <a:noFill/>
          <a:ln/>
        </p:spPr>
        <p:txBody>
          <a:bodyPr/>
          <a:lstStyle/>
          <a:p>
            <a:r>
              <a:rPr lang="en-US" sz="1800" u="sng">
                <a:solidFill>
                  <a:srgbClr val="D60000"/>
                </a:solidFill>
                <a:latin typeface="Arial" pitchFamily="34" charset="0"/>
              </a:rPr>
              <a:t>Synthetic Marble Casting</a:t>
            </a:r>
            <a:r>
              <a:rPr lang="en-US" sz="1800">
                <a:latin typeface="Arial" pitchFamily="34" charset="0"/>
              </a:rPr>
              <a:t> has lower BACT standards</a:t>
            </a:r>
          </a:p>
          <a:p>
            <a:endParaRPr lang="en-US" sz="1800">
              <a:latin typeface="Arial" pitchFamily="34" charset="0"/>
            </a:endParaRPr>
          </a:p>
          <a:p>
            <a:r>
              <a:rPr lang="en-US" sz="1800">
                <a:latin typeface="Arial" pitchFamily="34" charset="0"/>
              </a:rPr>
              <a:t>They are :</a:t>
            </a:r>
          </a:p>
          <a:p>
            <a:r>
              <a:rPr lang="en-US" sz="1800">
                <a:latin typeface="Arial" pitchFamily="34" charset="0"/>
                <a:sym typeface="Symbol" pitchFamily="18" charset="2"/>
              </a:rPr>
              <a:t>	  General Purpose Resins &lt; 30%</a:t>
            </a:r>
            <a:endParaRPr lang="en-US" sz="1800">
              <a:latin typeface="Arial" pitchFamily="34" charset="0"/>
            </a:endParaRPr>
          </a:p>
          <a:p>
            <a:pPr lvl="1"/>
            <a:r>
              <a:rPr lang="en-US" sz="1800">
                <a:latin typeface="Arial" pitchFamily="34" charset="0"/>
                <a:sym typeface="Symbol" pitchFamily="18" charset="2"/>
              </a:rPr>
              <a:t>	  Pigmented Gel Coats &lt; 35%</a:t>
            </a:r>
          </a:p>
          <a:p>
            <a:pPr lvl="1"/>
            <a:r>
              <a:rPr lang="en-US" sz="1800">
                <a:latin typeface="Arial" pitchFamily="34" charset="0"/>
                <a:sym typeface="Symbol" pitchFamily="18" charset="2"/>
              </a:rPr>
              <a:t>	  Clear Gel Coats &lt; 47%</a:t>
            </a:r>
          </a:p>
          <a:p>
            <a:endParaRPr lang="en-US" sz="1800">
              <a:latin typeface="Arial" pitchFamily="34" charset="0"/>
              <a:sym typeface="Symbol" pitchFamily="18" charset="2"/>
            </a:endParaRPr>
          </a:p>
          <a:p>
            <a:r>
              <a:rPr lang="en-US" sz="1800" u="sng">
                <a:solidFill>
                  <a:srgbClr val="D60000"/>
                </a:solidFill>
                <a:latin typeface="Arial" pitchFamily="34" charset="0"/>
              </a:rPr>
              <a:t>Closed Molding</a:t>
            </a:r>
            <a:r>
              <a:rPr lang="en-US" sz="1800">
                <a:latin typeface="Arial" pitchFamily="34" charset="0"/>
              </a:rPr>
              <a:t> has lower BACT standards</a:t>
            </a:r>
          </a:p>
          <a:p>
            <a:pPr lvl="1"/>
            <a:r>
              <a:rPr lang="en-US" sz="1800">
                <a:latin typeface="Arial" pitchFamily="34" charset="0"/>
                <a:sym typeface="Symbol" pitchFamily="18" charset="2"/>
              </a:rPr>
              <a:t>	 Resins &lt; 28%</a:t>
            </a:r>
          </a:p>
          <a:p>
            <a:pPr lvl="1"/>
            <a:endParaRPr lang="en-US" sz="1800">
              <a:latin typeface="Arial" pitchFamily="34" charset="0"/>
              <a:sym typeface="Symbol" pitchFamily="18" charset="2"/>
            </a:endParaRPr>
          </a:p>
          <a:p>
            <a:r>
              <a:rPr lang="en-US" sz="1800" b="1">
                <a:solidFill>
                  <a:srgbClr val="FF9900"/>
                </a:solidFill>
                <a:latin typeface="Arial" pitchFamily="34" charset="0"/>
              </a:rPr>
              <a:t>Please note that the styrene content of Specialty Resins is higher that the General Purpose Resins.</a:t>
            </a:r>
            <a:endParaRPr lang="en-US" sz="1800">
              <a:latin typeface="Arial" pitchFamily="34" charset="0"/>
              <a:sym typeface="Symbol" pitchFamily="18" charset="2"/>
            </a:endParaRPr>
          </a:p>
        </p:txBody>
      </p:sp>
      <p:sp>
        <p:nvSpPr>
          <p:cNvPr id="417797" name="Rectangle 4"/>
          <p:cNvSpPr>
            <a:spLocks noChangeArrowheads="1"/>
          </p:cNvSpPr>
          <p:nvPr/>
        </p:nvSpPr>
        <p:spPr bwMode="auto">
          <a:xfrm>
            <a:off x="6177880" y="1488232"/>
            <a:ext cx="829733" cy="858226"/>
          </a:xfrm>
          <a:prstGeom prst="rect">
            <a:avLst/>
          </a:prstGeom>
          <a:noFill/>
          <a:ln w="9525">
            <a:noFill/>
            <a:miter lim="800000"/>
            <a:headEnd/>
            <a:tailEnd/>
          </a:ln>
        </p:spPr>
        <p:txBody>
          <a:bodyPr lIns="96323" tIns="48161" rIns="96323" bIns="48161">
            <a:spAutoFit/>
          </a:bodyPr>
          <a:lstStyle/>
          <a:p>
            <a:r>
              <a:rPr lang="en-US" b="1">
                <a:solidFill>
                  <a:srgbClr val="FF9900"/>
                </a:solidFill>
              </a:rPr>
              <a:t>TQ</a:t>
            </a:r>
          </a:p>
          <a:p>
            <a:r>
              <a:rPr lang="en-US" b="1">
                <a:solidFill>
                  <a:srgbClr val="FF9900"/>
                </a:solidFill>
              </a:rPr>
              <a:t>  6</a:t>
            </a:r>
          </a:p>
        </p:txBody>
      </p:sp>
    </p:spTree>
    <p:extLst>
      <p:ext uri="{BB962C8B-B14F-4D97-AF65-F5344CB8AC3E}">
        <p14:creationId xmlns:p14="http://schemas.microsoft.com/office/powerpoint/2010/main" val="626520568"/>
      </p:ext>
    </p:extLst>
  </p:cSld>
  <p:clrMapOvr>
    <a:masterClrMapping/>
  </p:clrMapOvr>
</p:notes>
</file>

<file path=ppt/notesSlides/notesSlide1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8818" name="Rectangle 7"/>
          <p:cNvSpPr>
            <a:spLocks noGrp="1" noChangeArrowheads="1"/>
          </p:cNvSpPr>
          <p:nvPr>
            <p:ph type="sldNum" sz="quarter" idx="5"/>
          </p:nvPr>
        </p:nvSpPr>
        <p:spPr>
          <a:noFill/>
        </p:spPr>
        <p:txBody>
          <a:bodyPr/>
          <a:lstStyle/>
          <a:p>
            <a:fld id="{DA0F0CE9-F88F-420A-9C94-5926B0FAB8F6}" type="slidenum">
              <a:rPr lang="en-US"/>
              <a:pPr/>
              <a:t>183</a:t>
            </a:fld>
            <a:endParaRPr lang="en-US"/>
          </a:p>
        </p:txBody>
      </p:sp>
      <p:sp>
        <p:nvSpPr>
          <p:cNvPr id="418819" name="Rectangle 2"/>
          <p:cNvSpPr>
            <a:spLocks noGrp="1" noChangeArrowheads="1"/>
          </p:cNvSpPr>
          <p:nvPr>
            <p:ph type="body" idx="1"/>
          </p:nvPr>
        </p:nvSpPr>
        <p:spPr>
          <a:xfrm>
            <a:off x="431801" y="5477406"/>
            <a:ext cx="6639559" cy="3484267"/>
          </a:xfrm>
          <a:noFill/>
          <a:ln/>
        </p:spPr>
        <p:txBody>
          <a:bodyPr lIns="81942" tIns="40135" rIns="81942" bIns="40135"/>
          <a:lstStyle/>
          <a:p>
            <a:pPr>
              <a:lnSpc>
                <a:spcPct val="90000"/>
              </a:lnSpc>
            </a:pPr>
            <a:endParaRPr lang="en-US" sz="2500"/>
          </a:p>
          <a:p>
            <a:pPr>
              <a:lnSpc>
                <a:spcPct val="90000"/>
              </a:lnSpc>
            </a:pPr>
            <a:r>
              <a:rPr lang="en-US" sz="2500"/>
              <a:t>      [cover San Joaquin Permit to Operate]</a:t>
            </a:r>
          </a:p>
          <a:p>
            <a:pPr>
              <a:lnSpc>
                <a:spcPct val="90000"/>
              </a:lnSpc>
            </a:pPr>
            <a:endParaRPr lang="en-US" sz="2500"/>
          </a:p>
          <a:p>
            <a:pPr lvl="1">
              <a:lnSpc>
                <a:spcPct val="90000"/>
              </a:lnSpc>
              <a:buFontTx/>
              <a:buChar char="•"/>
            </a:pPr>
            <a:r>
              <a:rPr lang="en-US" sz="1900">
                <a:latin typeface="Arial" pitchFamily="34" charset="0"/>
              </a:rPr>
              <a:t>   Daily Emissions Limits</a:t>
            </a:r>
          </a:p>
          <a:p>
            <a:pPr lvl="1">
              <a:lnSpc>
                <a:spcPct val="90000"/>
              </a:lnSpc>
              <a:buFontTx/>
              <a:buChar char="•"/>
            </a:pPr>
            <a:r>
              <a:rPr lang="en-US" sz="1900">
                <a:latin typeface="Arial" pitchFamily="34" charset="0"/>
              </a:rPr>
              <a:t>   Gel Coat Monomer Content (weight %)	</a:t>
            </a:r>
          </a:p>
          <a:p>
            <a:pPr lvl="1">
              <a:lnSpc>
                <a:spcPct val="90000"/>
              </a:lnSpc>
              <a:buFontTx/>
              <a:buChar char="•"/>
            </a:pPr>
            <a:r>
              <a:rPr lang="en-US" sz="1900">
                <a:latin typeface="Arial" pitchFamily="34" charset="0"/>
              </a:rPr>
              <a:t>   Resin Monomer Content (weight %)</a:t>
            </a:r>
          </a:p>
          <a:p>
            <a:pPr lvl="1">
              <a:lnSpc>
                <a:spcPct val="90000"/>
              </a:lnSpc>
              <a:buFontTx/>
              <a:buChar char="•"/>
            </a:pPr>
            <a:r>
              <a:rPr lang="en-US" sz="1900">
                <a:latin typeface="Arial" pitchFamily="34" charset="0"/>
              </a:rPr>
              <a:t>   Amount of Material Used</a:t>
            </a:r>
          </a:p>
          <a:p>
            <a:pPr lvl="1">
              <a:lnSpc>
                <a:spcPct val="90000"/>
              </a:lnSpc>
              <a:buFontTx/>
              <a:buChar char="•"/>
            </a:pPr>
            <a:r>
              <a:rPr lang="en-US" sz="1900">
                <a:latin typeface="Arial" pitchFamily="34" charset="0"/>
              </a:rPr>
              <a:t>   Cleaning Material</a:t>
            </a:r>
          </a:p>
          <a:p>
            <a:pPr lvl="1">
              <a:lnSpc>
                <a:spcPct val="90000"/>
              </a:lnSpc>
              <a:buFontTx/>
              <a:buChar char="•"/>
            </a:pPr>
            <a:r>
              <a:rPr lang="en-US" sz="1900">
                <a:latin typeface="Arial" pitchFamily="34" charset="0"/>
              </a:rPr>
              <a:t>   Logs</a:t>
            </a:r>
          </a:p>
        </p:txBody>
      </p:sp>
      <p:sp>
        <p:nvSpPr>
          <p:cNvPr id="418820" name="Rectangle 3"/>
          <p:cNvSpPr>
            <a:spLocks noGrp="1" noRot="1" noChangeAspect="1" noChangeArrowheads="1" noTextEdit="1"/>
          </p:cNvSpPr>
          <p:nvPr>
            <p:ph type="sldImg"/>
          </p:nvPr>
        </p:nvSpPr>
        <p:spPr>
          <a:xfrm>
            <a:off x="425450" y="292100"/>
            <a:ext cx="6311900" cy="4733925"/>
          </a:xfrm>
          <a:ln w="12700" cap="flat">
            <a:solidFill>
              <a:schemeClr val="tx1"/>
            </a:solidFill>
          </a:ln>
        </p:spPr>
      </p:sp>
    </p:spTree>
    <p:extLst>
      <p:ext uri="{BB962C8B-B14F-4D97-AF65-F5344CB8AC3E}">
        <p14:creationId xmlns:p14="http://schemas.microsoft.com/office/powerpoint/2010/main" val="424480488"/>
      </p:ext>
    </p:extLst>
  </p:cSld>
  <p:clrMapOvr>
    <a:masterClrMapping/>
  </p:clrMapOvr>
</p:notes>
</file>

<file path=ppt/notesSlides/notesSlide1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42" name="Rectangle 7"/>
          <p:cNvSpPr>
            <a:spLocks noGrp="1" noChangeArrowheads="1"/>
          </p:cNvSpPr>
          <p:nvPr>
            <p:ph type="sldNum" sz="quarter" idx="5"/>
          </p:nvPr>
        </p:nvSpPr>
        <p:spPr>
          <a:noFill/>
        </p:spPr>
        <p:txBody>
          <a:bodyPr/>
          <a:lstStyle/>
          <a:p>
            <a:fld id="{D66108BD-D8C1-4DDA-B73F-A39705E5207E}" type="slidenum">
              <a:rPr lang="en-US"/>
              <a:pPr/>
              <a:t>184</a:t>
            </a:fld>
            <a:endParaRPr lang="en-US"/>
          </a:p>
        </p:txBody>
      </p:sp>
      <p:sp>
        <p:nvSpPr>
          <p:cNvPr id="419843" name="Rectangle 2"/>
          <p:cNvSpPr>
            <a:spLocks noGrp="1" noRot="1" noChangeAspect="1" noChangeArrowheads="1" noTextEdit="1"/>
          </p:cNvSpPr>
          <p:nvPr>
            <p:ph type="sldImg"/>
          </p:nvPr>
        </p:nvSpPr>
        <p:spPr>
          <a:ln/>
        </p:spPr>
      </p:sp>
      <p:sp>
        <p:nvSpPr>
          <p:cNvPr id="419844"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3859237387"/>
      </p:ext>
    </p:extLst>
  </p:cSld>
  <p:clrMapOvr>
    <a:masterClrMapping/>
  </p:clrMapOvr>
</p:notes>
</file>

<file path=ppt/notesSlides/notesSlide1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0866" name="Rectangle 7"/>
          <p:cNvSpPr>
            <a:spLocks noGrp="1" noChangeArrowheads="1"/>
          </p:cNvSpPr>
          <p:nvPr>
            <p:ph type="sldNum" sz="quarter" idx="5"/>
          </p:nvPr>
        </p:nvSpPr>
        <p:spPr>
          <a:noFill/>
        </p:spPr>
        <p:txBody>
          <a:bodyPr/>
          <a:lstStyle/>
          <a:p>
            <a:fld id="{0D5279D1-3530-4AE8-9CF8-CD9346D10487}" type="slidenum">
              <a:rPr lang="en-US"/>
              <a:pPr/>
              <a:t>185</a:t>
            </a:fld>
            <a:endParaRPr lang="en-US"/>
          </a:p>
        </p:txBody>
      </p:sp>
      <p:sp>
        <p:nvSpPr>
          <p:cNvPr id="420867" name="Rectangle 2"/>
          <p:cNvSpPr>
            <a:spLocks noGrp="1" noChangeArrowheads="1"/>
          </p:cNvSpPr>
          <p:nvPr>
            <p:ph type="body" idx="1"/>
          </p:nvPr>
        </p:nvSpPr>
        <p:spPr>
          <a:xfrm>
            <a:off x="975360" y="4960482"/>
            <a:ext cx="5283200" cy="3920007"/>
          </a:xfrm>
          <a:noFill/>
          <a:ln/>
        </p:spPr>
        <p:txBody>
          <a:bodyPr lIns="81942" tIns="40135" rIns="81942" bIns="40135"/>
          <a:lstStyle/>
          <a:p>
            <a:r>
              <a:rPr lang="en-US" sz="1900" b="1">
                <a:latin typeface="Arial" pitchFamily="34" charset="0"/>
              </a:rPr>
              <a:t>Examples of special studies would be :</a:t>
            </a:r>
          </a:p>
          <a:p>
            <a:r>
              <a:rPr lang="en-US" sz="1900" b="1">
                <a:latin typeface="Arial" pitchFamily="34" charset="0"/>
                <a:sym typeface="Symbol" pitchFamily="18" charset="2"/>
              </a:rPr>
              <a:t>  O</a:t>
            </a:r>
            <a:r>
              <a:rPr lang="en-US" sz="1900" b="1">
                <a:latin typeface="Arial" pitchFamily="34" charset="0"/>
              </a:rPr>
              <a:t>perating and maintenance evaluations</a:t>
            </a:r>
          </a:p>
          <a:p>
            <a:endParaRPr lang="en-US" sz="1900" b="1">
              <a:latin typeface="Arial" pitchFamily="34" charset="0"/>
            </a:endParaRPr>
          </a:p>
          <a:p>
            <a:r>
              <a:rPr lang="en-US" sz="1900" b="1">
                <a:latin typeface="Arial" pitchFamily="34" charset="0"/>
                <a:sym typeface="Symbol" pitchFamily="18" charset="2"/>
              </a:rPr>
              <a:t>  U</a:t>
            </a:r>
            <a:r>
              <a:rPr lang="en-US" sz="1900" b="1">
                <a:latin typeface="Arial" pitchFamily="34" charset="0"/>
              </a:rPr>
              <a:t>pdating emission inventories</a:t>
            </a:r>
          </a:p>
          <a:p>
            <a:endParaRPr lang="en-US" sz="1900" b="1">
              <a:latin typeface="Arial" pitchFamily="34" charset="0"/>
            </a:endParaRPr>
          </a:p>
        </p:txBody>
      </p:sp>
      <p:sp>
        <p:nvSpPr>
          <p:cNvPr id="420868" name="Rectangle 3"/>
          <p:cNvSpPr>
            <a:spLocks noGrp="1" noRot="1" noChangeAspect="1" noChangeArrowheads="1" noTextEdit="1"/>
          </p:cNvSpPr>
          <p:nvPr>
            <p:ph type="sldImg"/>
          </p:nvPr>
        </p:nvSpPr>
        <p:spPr>
          <a:ln w="12700" cap="flat">
            <a:solidFill>
              <a:schemeClr val="tx1"/>
            </a:solidFill>
          </a:ln>
        </p:spPr>
      </p:sp>
    </p:spTree>
    <p:extLst>
      <p:ext uri="{BB962C8B-B14F-4D97-AF65-F5344CB8AC3E}">
        <p14:creationId xmlns:p14="http://schemas.microsoft.com/office/powerpoint/2010/main" val="2290212910"/>
      </p:ext>
    </p:extLst>
  </p:cSld>
  <p:clrMapOvr>
    <a:masterClrMapping/>
  </p:clrMapOvr>
</p:notes>
</file>

<file path=ppt/notesSlides/notesSlide1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1890" name="Rectangle 7"/>
          <p:cNvSpPr>
            <a:spLocks noGrp="1" noChangeArrowheads="1"/>
          </p:cNvSpPr>
          <p:nvPr>
            <p:ph type="sldNum" sz="quarter" idx="5"/>
          </p:nvPr>
        </p:nvSpPr>
        <p:spPr>
          <a:noFill/>
        </p:spPr>
        <p:txBody>
          <a:bodyPr/>
          <a:lstStyle/>
          <a:p>
            <a:fld id="{58D8EE47-A3BA-45AB-82DC-1431E15E69F4}" type="slidenum">
              <a:rPr lang="en-US"/>
              <a:pPr/>
              <a:t>186</a:t>
            </a:fld>
            <a:endParaRPr lang="en-US"/>
          </a:p>
        </p:txBody>
      </p:sp>
      <p:sp>
        <p:nvSpPr>
          <p:cNvPr id="421891" name="Rectangle 2"/>
          <p:cNvSpPr>
            <a:spLocks noGrp="1" noChangeArrowheads="1"/>
          </p:cNvSpPr>
          <p:nvPr>
            <p:ph type="body" idx="1"/>
          </p:nvPr>
        </p:nvSpPr>
        <p:spPr>
          <a:xfrm>
            <a:off x="508000" y="4349121"/>
            <a:ext cx="6461968" cy="4699951"/>
          </a:xfrm>
          <a:noFill/>
          <a:ln/>
        </p:spPr>
        <p:txBody>
          <a:bodyPr lIns="81942" tIns="40135" rIns="81942" bIns="40135"/>
          <a:lstStyle/>
          <a:p>
            <a:r>
              <a:rPr lang="en-US" sz="1500">
                <a:latin typeface="Arial" pitchFamily="34" charset="0"/>
              </a:rPr>
              <a:t>Prior to the site inspection the inspector should review all information available in the district source files including:  </a:t>
            </a:r>
            <a:r>
              <a:rPr lang="en-US" sz="1500" b="1">
                <a:solidFill>
                  <a:srgbClr val="FF9900"/>
                </a:solidFill>
                <a:latin typeface="Arial" pitchFamily="34" charset="0"/>
              </a:rPr>
              <a:t>approved permits</a:t>
            </a:r>
            <a:r>
              <a:rPr lang="en-US" sz="1500">
                <a:latin typeface="Arial" pitchFamily="34" charset="0"/>
              </a:rPr>
              <a:t>, equipment lists, conditions for each permit, previous inspection reports, Notices of Violation, breakdown reports, enforcement actions taken, odor complaints, variance histories, alternative emissions control plans, abatement orders, source tests, and the design of the plant.  </a:t>
            </a:r>
          </a:p>
          <a:p>
            <a:r>
              <a:rPr lang="en-US" sz="1500">
                <a:latin typeface="Arial" pitchFamily="34" charset="0"/>
              </a:rPr>
              <a:t>Verify that all applicable permits for the facility are current and valid.  Bring a current copy of the permit(s) and bring extra copies in case the facility has misplaced or lost their copy.</a:t>
            </a:r>
          </a:p>
          <a:p>
            <a:r>
              <a:rPr lang="en-US" sz="1500">
                <a:latin typeface="Arial" pitchFamily="34" charset="0"/>
              </a:rPr>
              <a:t>The inspector may wish to complete some portions of the inspection documentation before arriving at the facility as this will save time during the pre-inspection meeting.  If your district has checklists or rule specific</a:t>
            </a:r>
            <a:r>
              <a:rPr lang="en-US" sz="1500" b="1">
                <a:solidFill>
                  <a:srgbClr val="FF9900"/>
                </a:solidFill>
                <a:latin typeface="Arial" pitchFamily="34" charset="0"/>
              </a:rPr>
              <a:t> inspection forms</a:t>
            </a:r>
            <a:r>
              <a:rPr lang="en-US" sz="1500">
                <a:latin typeface="Arial" pitchFamily="34" charset="0"/>
              </a:rPr>
              <a:t>, use them.  </a:t>
            </a:r>
          </a:p>
          <a:p>
            <a:r>
              <a:rPr lang="en-US" sz="1500">
                <a:latin typeface="Arial" pitchFamily="34" charset="0"/>
              </a:rPr>
              <a:t>You should review any references to the specific rules which are noted in the source files.  In particular, be familiar with each standard and exemption in the rules.  Discuss regulations that apply to the facility with experienced personnel</a:t>
            </a:r>
          </a:p>
        </p:txBody>
      </p:sp>
      <p:sp>
        <p:nvSpPr>
          <p:cNvPr id="421892" name="Rectangle 3"/>
          <p:cNvSpPr>
            <a:spLocks noGrp="1" noRot="1" noChangeAspect="1" noChangeArrowheads="1" noTextEdit="1"/>
          </p:cNvSpPr>
          <p:nvPr>
            <p:ph type="sldImg"/>
          </p:nvPr>
        </p:nvSpPr>
        <p:spPr>
          <a:ln w="12700" cap="flat">
            <a:solidFill>
              <a:schemeClr val="tx1"/>
            </a:solidFill>
          </a:ln>
        </p:spPr>
      </p:sp>
      <p:sp>
        <p:nvSpPr>
          <p:cNvPr id="421893" name="Rectangle 5"/>
          <p:cNvSpPr>
            <a:spLocks noChangeArrowheads="1"/>
          </p:cNvSpPr>
          <p:nvPr/>
        </p:nvSpPr>
        <p:spPr bwMode="auto">
          <a:xfrm>
            <a:off x="6321896" y="1548065"/>
            <a:ext cx="753533" cy="858226"/>
          </a:xfrm>
          <a:prstGeom prst="rect">
            <a:avLst/>
          </a:prstGeom>
          <a:noFill/>
          <a:ln w="9525">
            <a:noFill/>
            <a:miter lim="800000"/>
            <a:headEnd/>
            <a:tailEnd/>
          </a:ln>
        </p:spPr>
        <p:txBody>
          <a:bodyPr lIns="96323" tIns="48161" rIns="96323" bIns="48161">
            <a:spAutoFit/>
          </a:bodyPr>
          <a:lstStyle/>
          <a:p>
            <a:r>
              <a:rPr lang="en-US" b="1">
                <a:solidFill>
                  <a:srgbClr val="FF9900"/>
                </a:solidFill>
              </a:rPr>
              <a:t>TQ</a:t>
            </a:r>
          </a:p>
          <a:p>
            <a:r>
              <a:rPr lang="en-US" b="1">
                <a:solidFill>
                  <a:srgbClr val="FF9900"/>
                </a:solidFill>
              </a:rPr>
              <a:t> 18</a:t>
            </a:r>
          </a:p>
        </p:txBody>
      </p:sp>
    </p:spTree>
    <p:extLst>
      <p:ext uri="{BB962C8B-B14F-4D97-AF65-F5344CB8AC3E}">
        <p14:creationId xmlns:p14="http://schemas.microsoft.com/office/powerpoint/2010/main" val="658734892"/>
      </p:ext>
    </p:extLst>
  </p:cSld>
  <p:clrMapOvr>
    <a:masterClrMapping/>
  </p:clrMapOvr>
</p:notes>
</file>

<file path=ppt/notesSlides/notesSlide1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2914" name="Rectangle 7"/>
          <p:cNvSpPr>
            <a:spLocks noGrp="1" noChangeArrowheads="1"/>
          </p:cNvSpPr>
          <p:nvPr>
            <p:ph type="sldNum" sz="quarter" idx="5"/>
          </p:nvPr>
        </p:nvSpPr>
        <p:spPr>
          <a:noFill/>
        </p:spPr>
        <p:txBody>
          <a:bodyPr/>
          <a:lstStyle/>
          <a:p>
            <a:fld id="{C3FD3338-75A5-4FBB-87BB-09F2D617EE31}" type="slidenum">
              <a:rPr lang="en-US"/>
              <a:pPr/>
              <a:t>187</a:t>
            </a:fld>
            <a:endParaRPr lang="en-US"/>
          </a:p>
        </p:txBody>
      </p:sp>
      <p:sp>
        <p:nvSpPr>
          <p:cNvPr id="422915" name="Rectangle 2"/>
          <p:cNvSpPr>
            <a:spLocks noGrp="1" noChangeArrowheads="1"/>
          </p:cNvSpPr>
          <p:nvPr>
            <p:ph type="body" idx="1"/>
          </p:nvPr>
        </p:nvSpPr>
        <p:spPr>
          <a:xfrm>
            <a:off x="585895" y="3071721"/>
            <a:ext cx="6355319" cy="5905343"/>
          </a:xfrm>
          <a:noFill/>
          <a:ln/>
        </p:spPr>
        <p:txBody>
          <a:bodyPr lIns="81942" tIns="40135" rIns="81942" bIns="40135"/>
          <a:lstStyle/>
          <a:p>
            <a:r>
              <a:rPr lang="en-US" sz="1400">
                <a:latin typeface="Arial" pitchFamily="34" charset="0"/>
              </a:rPr>
              <a:t>Make sure that you have the proper </a:t>
            </a:r>
            <a:r>
              <a:rPr lang="en-US" sz="1400" b="1">
                <a:solidFill>
                  <a:srgbClr val="FF9900"/>
                </a:solidFill>
                <a:latin typeface="Arial" pitchFamily="34" charset="0"/>
              </a:rPr>
              <a:t>safety equipment</a:t>
            </a:r>
            <a:r>
              <a:rPr lang="en-US" sz="1400">
                <a:latin typeface="Arial" pitchFamily="34" charset="0"/>
              </a:rPr>
              <a:t> available for use during the inspection.  When you arrive at the plant, notice if there are any visible emissions.  If there are any visible emissions, make sure you document them and plan on finding the sources as soon as possible after entering the facility.  </a:t>
            </a:r>
          </a:p>
          <a:p>
            <a:r>
              <a:rPr lang="en-US" sz="1400">
                <a:latin typeface="Arial" pitchFamily="34" charset="0"/>
              </a:rPr>
              <a:t>Request to see the previous contact mentioned in the files.  Depending on the facility, it may be the environmental coordinator, supervisor, president, maintenance worker or operator.  Always present your business credentials immediately to avoid confusion.  </a:t>
            </a:r>
          </a:p>
          <a:p>
            <a:r>
              <a:rPr lang="en-US" sz="1400">
                <a:latin typeface="Arial" pitchFamily="34" charset="0"/>
              </a:rPr>
              <a:t>If the source is unfamiliar with your district’s authority be prepared to cite and provide copies of California Health &amp; Safety Code (CHSC) Section 41510: Right of Entry.  Know and follow your district’s policy if the facility refuses entry.</a:t>
            </a:r>
          </a:p>
          <a:p>
            <a:r>
              <a:rPr lang="en-US" sz="1400" b="1" u="sng">
                <a:solidFill>
                  <a:srgbClr val="FF9900"/>
                </a:solidFill>
                <a:latin typeface="Arial" pitchFamily="34" charset="0"/>
              </a:rPr>
              <a:t>Before</a:t>
            </a:r>
            <a:r>
              <a:rPr lang="en-US" sz="1400" b="1">
                <a:solidFill>
                  <a:srgbClr val="FF9900"/>
                </a:solidFill>
                <a:latin typeface="Arial" pitchFamily="34" charset="0"/>
              </a:rPr>
              <a:t> the inspection begins the inspector should meet with the source representative to obtain operating information</a:t>
            </a:r>
            <a:r>
              <a:rPr lang="en-US" sz="1400">
                <a:solidFill>
                  <a:srgbClr val="FF9900"/>
                </a:solidFill>
                <a:latin typeface="Arial" pitchFamily="34" charset="0"/>
              </a:rPr>
              <a:t>.</a:t>
            </a:r>
            <a:r>
              <a:rPr lang="en-US" sz="1400">
                <a:latin typeface="Arial" pitchFamily="34" charset="0"/>
              </a:rPr>
              <a:t>  The inspector should state the purpose of the inspection and identify the equipment which will be inspected.  Facility information can be verified during this meeting including: the facility name and ownership, address complete with city and zip code, contact name, contact title, phone number and area code.  Discuss safety procedures and whether or not there have been any problems in the past.  Request a copy of applicable material safety data sheets (MSDS). If necessary discuss sampling procedures with the source representative.  Check existing permit conditions and ask if any other changes have been made to the operation which are not reflected in the permit.</a:t>
            </a:r>
          </a:p>
          <a:p>
            <a:r>
              <a:rPr lang="en-US" sz="1400" b="1" u="sng">
                <a:solidFill>
                  <a:srgbClr val="FF9900"/>
                </a:solidFill>
                <a:latin typeface="Arial" pitchFamily="34" charset="0"/>
              </a:rPr>
              <a:t>Following</a:t>
            </a:r>
            <a:r>
              <a:rPr lang="en-US" sz="1400" b="1">
                <a:solidFill>
                  <a:srgbClr val="FF9900"/>
                </a:solidFill>
                <a:latin typeface="Arial" pitchFamily="34" charset="0"/>
              </a:rPr>
              <a:t> the inspection the inspector should confer with the source representative on the findings and issue warnings, violations, etc.</a:t>
            </a:r>
          </a:p>
        </p:txBody>
      </p:sp>
      <p:sp>
        <p:nvSpPr>
          <p:cNvPr id="422916" name="Rectangle 3"/>
          <p:cNvSpPr>
            <a:spLocks noGrp="1" noRot="1" noChangeAspect="1" noChangeArrowheads="1" noTextEdit="1"/>
          </p:cNvSpPr>
          <p:nvPr>
            <p:ph type="sldImg"/>
          </p:nvPr>
        </p:nvSpPr>
        <p:spPr>
          <a:xfrm>
            <a:off x="2073275" y="217488"/>
            <a:ext cx="3706813" cy="2779712"/>
          </a:xfrm>
          <a:ln w="12700" cap="flat">
            <a:solidFill>
              <a:schemeClr val="tx1"/>
            </a:solidFill>
          </a:ln>
        </p:spPr>
      </p:sp>
      <p:sp>
        <p:nvSpPr>
          <p:cNvPr id="422917" name="Rectangle 5"/>
          <p:cNvSpPr>
            <a:spLocks noChangeArrowheads="1"/>
          </p:cNvSpPr>
          <p:nvPr/>
        </p:nvSpPr>
        <p:spPr bwMode="auto">
          <a:xfrm>
            <a:off x="6187681" y="749118"/>
            <a:ext cx="753533" cy="858226"/>
          </a:xfrm>
          <a:prstGeom prst="rect">
            <a:avLst/>
          </a:prstGeom>
          <a:noFill/>
          <a:ln w="9525">
            <a:noFill/>
            <a:miter lim="800000"/>
            <a:headEnd/>
            <a:tailEnd/>
          </a:ln>
        </p:spPr>
        <p:txBody>
          <a:bodyPr lIns="96323" tIns="48161" rIns="96323" bIns="48161">
            <a:spAutoFit/>
          </a:bodyPr>
          <a:lstStyle/>
          <a:p>
            <a:r>
              <a:rPr lang="en-US" b="1">
                <a:solidFill>
                  <a:srgbClr val="FF9900"/>
                </a:solidFill>
              </a:rPr>
              <a:t>TQ</a:t>
            </a:r>
          </a:p>
          <a:p>
            <a:r>
              <a:rPr lang="en-US" b="1">
                <a:solidFill>
                  <a:srgbClr val="FF9900"/>
                </a:solidFill>
              </a:rPr>
              <a:t> 18</a:t>
            </a:r>
          </a:p>
        </p:txBody>
      </p:sp>
      <p:sp>
        <p:nvSpPr>
          <p:cNvPr id="422918" name="Rectangle 6"/>
          <p:cNvSpPr>
            <a:spLocks noChangeArrowheads="1"/>
          </p:cNvSpPr>
          <p:nvPr/>
        </p:nvSpPr>
        <p:spPr bwMode="auto">
          <a:xfrm>
            <a:off x="6177880" y="1776264"/>
            <a:ext cx="677333" cy="858226"/>
          </a:xfrm>
          <a:prstGeom prst="rect">
            <a:avLst/>
          </a:prstGeom>
          <a:noFill/>
          <a:ln w="9525">
            <a:noFill/>
            <a:miter lim="800000"/>
            <a:headEnd/>
            <a:tailEnd/>
          </a:ln>
        </p:spPr>
        <p:txBody>
          <a:bodyPr lIns="96323" tIns="48161" rIns="96323" bIns="48161">
            <a:spAutoFit/>
          </a:bodyPr>
          <a:lstStyle/>
          <a:p>
            <a:r>
              <a:rPr lang="en-US" b="1">
                <a:solidFill>
                  <a:srgbClr val="FF9900"/>
                </a:solidFill>
              </a:rPr>
              <a:t>TQ</a:t>
            </a:r>
          </a:p>
          <a:p>
            <a:r>
              <a:rPr lang="en-US" b="1">
                <a:solidFill>
                  <a:srgbClr val="FF9900"/>
                </a:solidFill>
              </a:rPr>
              <a:t> 19</a:t>
            </a:r>
          </a:p>
        </p:txBody>
      </p:sp>
    </p:spTree>
    <p:extLst>
      <p:ext uri="{BB962C8B-B14F-4D97-AF65-F5344CB8AC3E}">
        <p14:creationId xmlns:p14="http://schemas.microsoft.com/office/powerpoint/2010/main" val="1349006500"/>
      </p:ext>
    </p:extLst>
  </p:cSld>
  <p:clrMapOvr>
    <a:masterClrMapping/>
  </p:clrMapOvr>
</p:notes>
</file>

<file path=ppt/notesSlides/notesSlide1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3938" name="Rectangle 7"/>
          <p:cNvSpPr>
            <a:spLocks noGrp="1" noChangeArrowheads="1"/>
          </p:cNvSpPr>
          <p:nvPr>
            <p:ph type="sldNum" sz="quarter" idx="5"/>
          </p:nvPr>
        </p:nvSpPr>
        <p:spPr>
          <a:noFill/>
        </p:spPr>
        <p:txBody>
          <a:bodyPr/>
          <a:lstStyle/>
          <a:p>
            <a:fld id="{149E4304-5674-4277-96FB-4428F3C96D78}" type="slidenum">
              <a:rPr lang="en-US"/>
              <a:pPr/>
              <a:t>188</a:t>
            </a:fld>
            <a:endParaRPr lang="en-US"/>
          </a:p>
        </p:txBody>
      </p:sp>
      <p:sp>
        <p:nvSpPr>
          <p:cNvPr id="423939" name="Rectangle 2"/>
          <p:cNvSpPr>
            <a:spLocks noGrp="1" noRot="1" noChangeAspect="1" noChangeArrowheads="1" noTextEdit="1"/>
          </p:cNvSpPr>
          <p:nvPr>
            <p:ph type="sldImg"/>
          </p:nvPr>
        </p:nvSpPr>
        <p:spPr>
          <a:ln/>
        </p:spPr>
      </p:sp>
      <p:sp>
        <p:nvSpPr>
          <p:cNvPr id="423940"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2536355737"/>
      </p:ext>
    </p:extLst>
  </p:cSld>
  <p:clrMapOvr>
    <a:masterClrMapping/>
  </p:clrMapOvr>
</p:notes>
</file>

<file path=ppt/notesSlides/notesSlide1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4962" name="Rectangle 7"/>
          <p:cNvSpPr>
            <a:spLocks noGrp="1" noChangeArrowheads="1"/>
          </p:cNvSpPr>
          <p:nvPr>
            <p:ph type="sldNum" sz="quarter" idx="5"/>
          </p:nvPr>
        </p:nvSpPr>
        <p:spPr>
          <a:noFill/>
        </p:spPr>
        <p:txBody>
          <a:bodyPr/>
          <a:lstStyle/>
          <a:p>
            <a:fld id="{FC60B995-945F-4B82-BFBC-18E10A8AED7A}" type="slidenum">
              <a:rPr lang="en-US"/>
              <a:pPr/>
              <a:t>189</a:t>
            </a:fld>
            <a:endParaRPr lang="en-US"/>
          </a:p>
        </p:txBody>
      </p:sp>
      <p:sp>
        <p:nvSpPr>
          <p:cNvPr id="424963" name="Rectangle 2"/>
          <p:cNvSpPr>
            <a:spLocks noGrp="1" noRot="1" noChangeAspect="1" noChangeArrowheads="1" noTextEdit="1"/>
          </p:cNvSpPr>
          <p:nvPr>
            <p:ph type="sldImg"/>
          </p:nvPr>
        </p:nvSpPr>
        <p:spPr>
          <a:ln/>
        </p:spPr>
      </p:sp>
      <p:sp>
        <p:nvSpPr>
          <p:cNvPr id="424964"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382027339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2" name="Rectangle 7"/>
          <p:cNvSpPr>
            <a:spLocks noGrp="1" noChangeArrowheads="1"/>
          </p:cNvSpPr>
          <p:nvPr>
            <p:ph type="sldNum" sz="quarter" idx="5"/>
          </p:nvPr>
        </p:nvSpPr>
        <p:spPr>
          <a:noFill/>
        </p:spPr>
        <p:txBody>
          <a:bodyPr/>
          <a:lstStyle/>
          <a:p>
            <a:fld id="{C16D6A09-C755-48D7-AC70-9B7E577B8877}" type="slidenum">
              <a:rPr lang="en-US"/>
              <a:pPr/>
              <a:t>19</a:t>
            </a:fld>
            <a:endParaRPr lang="en-US"/>
          </a:p>
        </p:txBody>
      </p:sp>
      <p:sp>
        <p:nvSpPr>
          <p:cNvPr id="245763" name="Rectangle 2"/>
          <p:cNvSpPr>
            <a:spLocks noGrp="1" noRot="1" noChangeAspect="1" noChangeArrowheads="1" noTextEdit="1"/>
          </p:cNvSpPr>
          <p:nvPr>
            <p:ph type="sldImg"/>
          </p:nvPr>
        </p:nvSpPr>
        <p:spPr>
          <a:ln/>
        </p:spPr>
      </p:sp>
      <p:sp>
        <p:nvSpPr>
          <p:cNvPr id="245764"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3568793204"/>
      </p:ext>
    </p:extLst>
  </p:cSld>
  <p:clrMapOvr>
    <a:masterClrMapping/>
  </p:clrMapOvr>
</p:notes>
</file>

<file path=ppt/notesSlides/notesSlide1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5986" name="Rectangle 7"/>
          <p:cNvSpPr>
            <a:spLocks noGrp="1" noChangeArrowheads="1"/>
          </p:cNvSpPr>
          <p:nvPr>
            <p:ph type="sldNum" sz="quarter" idx="5"/>
          </p:nvPr>
        </p:nvSpPr>
        <p:spPr>
          <a:noFill/>
        </p:spPr>
        <p:txBody>
          <a:bodyPr/>
          <a:lstStyle/>
          <a:p>
            <a:fld id="{2D614BF9-FD97-4EF0-8987-04AA99B790C1}" type="slidenum">
              <a:rPr lang="en-US"/>
              <a:pPr/>
              <a:t>190</a:t>
            </a:fld>
            <a:endParaRPr lang="en-US"/>
          </a:p>
        </p:txBody>
      </p:sp>
      <p:sp>
        <p:nvSpPr>
          <p:cNvPr id="425987" name="Rectangle 2"/>
          <p:cNvSpPr>
            <a:spLocks noGrp="1" noRot="1" noChangeAspect="1" noChangeArrowheads="1" noTextEdit="1"/>
          </p:cNvSpPr>
          <p:nvPr>
            <p:ph type="sldImg"/>
          </p:nvPr>
        </p:nvSpPr>
        <p:spPr>
          <a:ln/>
        </p:spPr>
      </p:sp>
      <p:sp>
        <p:nvSpPr>
          <p:cNvPr id="425988"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2194718345"/>
      </p:ext>
    </p:extLst>
  </p:cSld>
  <p:clrMapOvr>
    <a:masterClrMapping/>
  </p:clrMapOvr>
</p:notes>
</file>

<file path=ppt/notesSlides/notesSlide1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7010" name="Rectangle 7"/>
          <p:cNvSpPr>
            <a:spLocks noGrp="1" noChangeArrowheads="1"/>
          </p:cNvSpPr>
          <p:nvPr>
            <p:ph type="sldNum" sz="quarter" idx="5"/>
          </p:nvPr>
        </p:nvSpPr>
        <p:spPr>
          <a:noFill/>
        </p:spPr>
        <p:txBody>
          <a:bodyPr/>
          <a:lstStyle/>
          <a:p>
            <a:fld id="{464D2D7B-C086-466F-BA8A-C3C3597AD534}" type="slidenum">
              <a:rPr lang="en-US"/>
              <a:pPr/>
              <a:t>191</a:t>
            </a:fld>
            <a:endParaRPr lang="en-US"/>
          </a:p>
        </p:txBody>
      </p:sp>
      <p:sp>
        <p:nvSpPr>
          <p:cNvPr id="427011" name="Rectangle 2"/>
          <p:cNvSpPr>
            <a:spLocks noGrp="1" noRot="1" noChangeAspect="1" noChangeArrowheads="1" noTextEdit="1"/>
          </p:cNvSpPr>
          <p:nvPr>
            <p:ph type="sldImg"/>
          </p:nvPr>
        </p:nvSpPr>
        <p:spPr>
          <a:ln/>
        </p:spPr>
      </p:sp>
      <p:sp>
        <p:nvSpPr>
          <p:cNvPr id="427012"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2567929869"/>
      </p:ext>
    </p:extLst>
  </p:cSld>
  <p:clrMapOvr>
    <a:masterClrMapping/>
  </p:clrMapOvr>
</p:notes>
</file>

<file path=ppt/notesSlides/notesSlide1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82" name="Rectangle 7"/>
          <p:cNvSpPr>
            <a:spLocks noGrp="1" noChangeArrowheads="1"/>
          </p:cNvSpPr>
          <p:nvPr>
            <p:ph type="sldNum" sz="quarter" idx="5"/>
          </p:nvPr>
        </p:nvSpPr>
        <p:spPr>
          <a:noFill/>
        </p:spPr>
        <p:txBody>
          <a:bodyPr/>
          <a:lstStyle/>
          <a:p>
            <a:fld id="{1AB10D37-9331-47D9-B7B3-5569F2DD0AD0}" type="slidenum">
              <a:rPr lang="en-US"/>
              <a:pPr/>
              <a:t>192</a:t>
            </a:fld>
            <a:endParaRPr lang="en-US"/>
          </a:p>
        </p:txBody>
      </p:sp>
      <p:sp>
        <p:nvSpPr>
          <p:cNvPr id="430083" name="Rectangle 2"/>
          <p:cNvSpPr>
            <a:spLocks noGrp="1" noRot="1" noChangeAspect="1" noChangeArrowheads="1" noTextEdit="1"/>
          </p:cNvSpPr>
          <p:nvPr>
            <p:ph type="sldImg"/>
          </p:nvPr>
        </p:nvSpPr>
        <p:spPr>
          <a:ln/>
        </p:spPr>
      </p:sp>
      <p:sp>
        <p:nvSpPr>
          <p:cNvPr id="430084"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949500027"/>
      </p:ext>
    </p:extLst>
  </p:cSld>
  <p:clrMapOvr>
    <a:masterClrMapping/>
  </p:clrMapOvr>
</p:notes>
</file>

<file path=ppt/notesSlides/notesSlide1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1106" name="Rectangle 7"/>
          <p:cNvSpPr>
            <a:spLocks noGrp="1" noChangeArrowheads="1"/>
          </p:cNvSpPr>
          <p:nvPr>
            <p:ph type="sldNum" sz="quarter" idx="5"/>
          </p:nvPr>
        </p:nvSpPr>
        <p:spPr>
          <a:noFill/>
        </p:spPr>
        <p:txBody>
          <a:bodyPr/>
          <a:lstStyle/>
          <a:p>
            <a:fld id="{D517F1B2-C3C3-47EA-8200-0B86759B985E}" type="slidenum">
              <a:rPr lang="en-US"/>
              <a:pPr/>
              <a:t>193</a:t>
            </a:fld>
            <a:endParaRPr lang="en-US"/>
          </a:p>
        </p:txBody>
      </p:sp>
      <p:sp>
        <p:nvSpPr>
          <p:cNvPr id="431107" name="Rectangle 2"/>
          <p:cNvSpPr>
            <a:spLocks noGrp="1" noChangeArrowheads="1"/>
          </p:cNvSpPr>
          <p:nvPr>
            <p:ph type="body" idx="1"/>
          </p:nvPr>
        </p:nvSpPr>
        <p:spPr>
          <a:xfrm>
            <a:off x="650240" y="5040009"/>
            <a:ext cx="6177280" cy="4001191"/>
          </a:xfrm>
          <a:noFill/>
          <a:ln/>
        </p:spPr>
        <p:txBody>
          <a:bodyPr lIns="81942" tIns="40135" rIns="81942" bIns="40135"/>
          <a:lstStyle/>
          <a:p>
            <a:endParaRPr lang="en-US" sz="900"/>
          </a:p>
        </p:txBody>
      </p:sp>
      <p:sp>
        <p:nvSpPr>
          <p:cNvPr id="431108" name="Rectangle 3"/>
          <p:cNvSpPr>
            <a:spLocks noGrp="1" noRot="1" noChangeAspect="1" noChangeArrowheads="1" noTextEdit="1"/>
          </p:cNvSpPr>
          <p:nvPr>
            <p:ph type="sldImg"/>
          </p:nvPr>
        </p:nvSpPr>
        <p:spPr>
          <a:xfrm>
            <a:off x="960438" y="693738"/>
            <a:ext cx="5475287" cy="4105275"/>
          </a:xfrm>
          <a:ln w="12700" cap="flat">
            <a:solidFill>
              <a:schemeClr val="tx1"/>
            </a:solidFill>
          </a:ln>
        </p:spPr>
      </p:sp>
    </p:spTree>
    <p:extLst>
      <p:ext uri="{BB962C8B-B14F-4D97-AF65-F5344CB8AC3E}">
        <p14:creationId xmlns:p14="http://schemas.microsoft.com/office/powerpoint/2010/main" val="1151057520"/>
      </p:ext>
    </p:extLst>
  </p:cSld>
  <p:clrMapOvr>
    <a:masterClrMapping/>
  </p:clrMapOvr>
</p:notes>
</file>

<file path=ppt/notesSlides/notesSlide1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2130" name="Rectangle 7"/>
          <p:cNvSpPr>
            <a:spLocks noGrp="1" noChangeArrowheads="1"/>
          </p:cNvSpPr>
          <p:nvPr>
            <p:ph type="sldNum" sz="quarter" idx="5"/>
          </p:nvPr>
        </p:nvSpPr>
        <p:spPr>
          <a:noFill/>
        </p:spPr>
        <p:txBody>
          <a:bodyPr/>
          <a:lstStyle/>
          <a:p>
            <a:fld id="{7B137DBF-0C21-4BC5-A135-23C1D5D4EAEC}" type="slidenum">
              <a:rPr lang="en-US"/>
              <a:pPr/>
              <a:t>194</a:t>
            </a:fld>
            <a:endParaRPr lang="en-US"/>
          </a:p>
        </p:txBody>
      </p:sp>
      <p:sp>
        <p:nvSpPr>
          <p:cNvPr id="432131" name="Rectangle 2"/>
          <p:cNvSpPr>
            <a:spLocks noGrp="1" noRot="1" noChangeAspect="1" noChangeArrowheads="1" noTextEdit="1"/>
          </p:cNvSpPr>
          <p:nvPr>
            <p:ph type="sldImg"/>
          </p:nvPr>
        </p:nvSpPr>
        <p:spPr>
          <a:ln/>
        </p:spPr>
      </p:sp>
      <p:sp>
        <p:nvSpPr>
          <p:cNvPr id="432132"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2825817574"/>
      </p:ext>
    </p:extLst>
  </p:cSld>
  <p:clrMapOvr>
    <a:masterClrMapping/>
  </p:clrMapOvr>
</p:notes>
</file>

<file path=ppt/notesSlides/notesSlide1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3154" name="Rectangle 7"/>
          <p:cNvSpPr>
            <a:spLocks noGrp="1" noChangeArrowheads="1"/>
          </p:cNvSpPr>
          <p:nvPr>
            <p:ph type="sldNum" sz="quarter" idx="5"/>
          </p:nvPr>
        </p:nvSpPr>
        <p:spPr>
          <a:noFill/>
        </p:spPr>
        <p:txBody>
          <a:bodyPr/>
          <a:lstStyle/>
          <a:p>
            <a:fld id="{B59AB9DF-2A31-4122-B703-1A21EF59B34B}" type="slidenum">
              <a:rPr lang="en-US"/>
              <a:pPr/>
              <a:t>195</a:t>
            </a:fld>
            <a:endParaRPr lang="en-US"/>
          </a:p>
        </p:txBody>
      </p:sp>
      <p:sp>
        <p:nvSpPr>
          <p:cNvPr id="433155" name="Rectangle 2"/>
          <p:cNvSpPr>
            <a:spLocks noGrp="1" noRot="1" noChangeAspect="1" noChangeArrowheads="1" noTextEdit="1"/>
          </p:cNvSpPr>
          <p:nvPr>
            <p:ph type="sldImg"/>
          </p:nvPr>
        </p:nvSpPr>
        <p:spPr>
          <a:ln/>
        </p:spPr>
      </p:sp>
      <p:sp>
        <p:nvSpPr>
          <p:cNvPr id="433156"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3503931693"/>
      </p:ext>
    </p:extLst>
  </p:cSld>
  <p:clrMapOvr>
    <a:masterClrMapping/>
  </p:clrMapOvr>
</p:notes>
</file>

<file path=ppt/notesSlides/notesSlide1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4178" name="Rectangle 7"/>
          <p:cNvSpPr>
            <a:spLocks noGrp="1" noChangeArrowheads="1"/>
          </p:cNvSpPr>
          <p:nvPr>
            <p:ph type="sldNum" sz="quarter" idx="5"/>
          </p:nvPr>
        </p:nvSpPr>
        <p:spPr>
          <a:noFill/>
        </p:spPr>
        <p:txBody>
          <a:bodyPr/>
          <a:lstStyle/>
          <a:p>
            <a:fld id="{83F8D354-6ABB-49D8-BFF8-2CF60C2287B7}" type="slidenum">
              <a:rPr lang="en-US"/>
              <a:pPr/>
              <a:t>196</a:t>
            </a:fld>
            <a:endParaRPr lang="en-US"/>
          </a:p>
        </p:txBody>
      </p:sp>
      <p:sp>
        <p:nvSpPr>
          <p:cNvPr id="434179" name="Rectangle 2"/>
          <p:cNvSpPr>
            <a:spLocks noGrp="1" noRot="1" noChangeAspect="1" noChangeArrowheads="1" noTextEdit="1"/>
          </p:cNvSpPr>
          <p:nvPr>
            <p:ph type="sldImg"/>
          </p:nvPr>
        </p:nvSpPr>
        <p:spPr>
          <a:ln/>
        </p:spPr>
      </p:sp>
      <p:sp>
        <p:nvSpPr>
          <p:cNvPr id="434180"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3558052639"/>
      </p:ext>
    </p:extLst>
  </p:cSld>
  <p:clrMapOvr>
    <a:masterClrMapping/>
  </p:clrMapOvr>
</p:notes>
</file>

<file path=ppt/notesSlides/notesSlide1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6226" name="Rectangle 7"/>
          <p:cNvSpPr>
            <a:spLocks noGrp="1" noChangeArrowheads="1"/>
          </p:cNvSpPr>
          <p:nvPr>
            <p:ph type="sldNum" sz="quarter" idx="5"/>
          </p:nvPr>
        </p:nvSpPr>
        <p:spPr>
          <a:noFill/>
        </p:spPr>
        <p:txBody>
          <a:bodyPr/>
          <a:lstStyle/>
          <a:p>
            <a:fld id="{957942BB-3574-44DE-90C7-48801F5E5E0B}" type="slidenum">
              <a:rPr lang="en-US"/>
              <a:pPr/>
              <a:t>197</a:t>
            </a:fld>
            <a:endParaRPr lang="en-US"/>
          </a:p>
        </p:txBody>
      </p:sp>
      <p:sp>
        <p:nvSpPr>
          <p:cNvPr id="436227" name="Rectangle 2"/>
          <p:cNvSpPr>
            <a:spLocks noGrp="1" noRot="1" noChangeAspect="1" noChangeArrowheads="1" noTextEdit="1"/>
          </p:cNvSpPr>
          <p:nvPr>
            <p:ph type="sldImg"/>
          </p:nvPr>
        </p:nvSpPr>
        <p:spPr>
          <a:ln/>
        </p:spPr>
      </p:sp>
      <p:sp>
        <p:nvSpPr>
          <p:cNvPr id="436228"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1917248099"/>
      </p:ext>
    </p:extLst>
  </p:cSld>
  <p:clrMapOvr>
    <a:masterClrMapping/>
  </p:clrMapOvr>
</p:notes>
</file>

<file path=ppt/notesSlides/notesSlide1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7250" name="Rectangle 7"/>
          <p:cNvSpPr>
            <a:spLocks noGrp="1" noChangeArrowheads="1"/>
          </p:cNvSpPr>
          <p:nvPr>
            <p:ph type="sldNum" sz="quarter" idx="5"/>
          </p:nvPr>
        </p:nvSpPr>
        <p:spPr>
          <a:noFill/>
        </p:spPr>
        <p:txBody>
          <a:bodyPr/>
          <a:lstStyle/>
          <a:p>
            <a:fld id="{12722477-A955-426F-9D39-63EAB1B41125}" type="slidenum">
              <a:rPr lang="en-US"/>
              <a:pPr/>
              <a:t>198</a:t>
            </a:fld>
            <a:endParaRPr lang="en-US"/>
          </a:p>
        </p:txBody>
      </p:sp>
      <p:sp>
        <p:nvSpPr>
          <p:cNvPr id="437251" name="Rectangle 2"/>
          <p:cNvSpPr>
            <a:spLocks noGrp="1" noRot="1" noChangeAspect="1" noChangeArrowheads="1" noTextEdit="1"/>
          </p:cNvSpPr>
          <p:nvPr>
            <p:ph type="sldImg"/>
          </p:nvPr>
        </p:nvSpPr>
        <p:spPr>
          <a:ln/>
        </p:spPr>
      </p:sp>
      <p:sp>
        <p:nvSpPr>
          <p:cNvPr id="437252"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3492174467"/>
      </p:ext>
    </p:extLst>
  </p:cSld>
  <p:clrMapOvr>
    <a:masterClrMapping/>
  </p:clrMapOvr>
</p:notes>
</file>

<file path=ppt/notesSlides/notesSlide1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8274" name="Rectangle 7"/>
          <p:cNvSpPr>
            <a:spLocks noGrp="1" noChangeArrowheads="1"/>
          </p:cNvSpPr>
          <p:nvPr>
            <p:ph type="sldNum" sz="quarter" idx="5"/>
          </p:nvPr>
        </p:nvSpPr>
        <p:spPr>
          <a:noFill/>
        </p:spPr>
        <p:txBody>
          <a:bodyPr/>
          <a:lstStyle/>
          <a:p>
            <a:fld id="{25CCB1F9-5621-48F5-992F-B1623D743B66}" type="slidenum">
              <a:rPr lang="en-US"/>
              <a:pPr/>
              <a:t>199</a:t>
            </a:fld>
            <a:endParaRPr lang="en-US"/>
          </a:p>
        </p:txBody>
      </p:sp>
      <p:sp>
        <p:nvSpPr>
          <p:cNvPr id="438275" name="Rectangle 2"/>
          <p:cNvSpPr>
            <a:spLocks noGrp="1" noRot="1" noChangeAspect="1" noChangeArrowheads="1" noTextEdit="1"/>
          </p:cNvSpPr>
          <p:nvPr>
            <p:ph type="sldImg"/>
          </p:nvPr>
        </p:nvSpPr>
        <p:spPr>
          <a:ln/>
        </p:spPr>
      </p:sp>
      <p:sp>
        <p:nvSpPr>
          <p:cNvPr id="438276"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26557970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2" name="Rectangle 7"/>
          <p:cNvSpPr>
            <a:spLocks noGrp="1" noChangeArrowheads="1"/>
          </p:cNvSpPr>
          <p:nvPr>
            <p:ph type="sldNum" sz="quarter" idx="5"/>
          </p:nvPr>
        </p:nvSpPr>
        <p:spPr>
          <a:noFill/>
        </p:spPr>
        <p:txBody>
          <a:bodyPr/>
          <a:lstStyle/>
          <a:p>
            <a:fld id="{268B9534-1E1D-4A98-8139-CF7578A11B62}" type="slidenum">
              <a:rPr lang="en-US"/>
              <a:pPr/>
              <a:t>2</a:t>
            </a:fld>
            <a:endParaRPr lang="en-US"/>
          </a:p>
        </p:txBody>
      </p:sp>
      <p:sp>
        <p:nvSpPr>
          <p:cNvPr id="225283" name="Rectangle 2"/>
          <p:cNvSpPr>
            <a:spLocks noGrp="1" noRot="1" noChangeAspect="1" noChangeArrowheads="1" noTextEdit="1"/>
          </p:cNvSpPr>
          <p:nvPr>
            <p:ph type="sldImg"/>
          </p:nvPr>
        </p:nvSpPr>
        <p:spPr>
          <a:xfrm>
            <a:off x="1257300" y="720725"/>
            <a:ext cx="4800600" cy="3600450"/>
          </a:xfrm>
          <a:ln/>
        </p:spPr>
      </p:sp>
      <p:sp>
        <p:nvSpPr>
          <p:cNvPr id="225284" name="Rectangle 3"/>
          <p:cNvSpPr>
            <a:spLocks noGrp="1" noChangeArrowheads="1"/>
          </p:cNvSpPr>
          <p:nvPr>
            <p:ph type="body" idx="1"/>
          </p:nvPr>
        </p:nvSpPr>
        <p:spPr>
          <a:noFill/>
          <a:ln/>
        </p:spPr>
        <p:txBody>
          <a:bodyPr/>
          <a:lstStyle/>
          <a:p>
            <a:r>
              <a:rPr lang="en-US" sz="1700"/>
              <a:t>Ozone formation patterns from 8:00 am to 11:00 pm.</a:t>
            </a:r>
          </a:p>
        </p:txBody>
      </p:sp>
    </p:spTree>
    <p:extLst>
      <p:ext uri="{BB962C8B-B14F-4D97-AF65-F5344CB8AC3E}">
        <p14:creationId xmlns:p14="http://schemas.microsoft.com/office/powerpoint/2010/main" val="13546126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Rectangle 7"/>
          <p:cNvSpPr>
            <a:spLocks noGrp="1" noChangeArrowheads="1"/>
          </p:cNvSpPr>
          <p:nvPr>
            <p:ph type="sldNum" sz="quarter" idx="5"/>
          </p:nvPr>
        </p:nvSpPr>
        <p:spPr>
          <a:noFill/>
        </p:spPr>
        <p:txBody>
          <a:bodyPr/>
          <a:lstStyle/>
          <a:p>
            <a:fld id="{FEBCFA0C-A760-4729-8FF7-22DB26C8B634}" type="slidenum">
              <a:rPr lang="en-US"/>
              <a:pPr/>
              <a:t>20</a:t>
            </a:fld>
            <a:endParaRPr lang="en-US"/>
          </a:p>
        </p:txBody>
      </p:sp>
      <p:sp>
        <p:nvSpPr>
          <p:cNvPr id="246787" name="Rectangle 2"/>
          <p:cNvSpPr>
            <a:spLocks noGrp="1" noRot="1" noChangeAspect="1" noChangeArrowheads="1" noTextEdit="1"/>
          </p:cNvSpPr>
          <p:nvPr>
            <p:ph type="sldImg"/>
          </p:nvPr>
        </p:nvSpPr>
        <p:spPr>
          <a:ln/>
        </p:spPr>
      </p:sp>
      <p:sp>
        <p:nvSpPr>
          <p:cNvPr id="246788" name="Rectangle 3"/>
          <p:cNvSpPr>
            <a:spLocks noGrp="1" noChangeArrowheads="1"/>
          </p:cNvSpPr>
          <p:nvPr>
            <p:ph type="body" idx="1"/>
          </p:nvPr>
        </p:nvSpPr>
        <p:spPr>
          <a:noFill/>
          <a:ln/>
        </p:spPr>
        <p:txBody>
          <a:bodyPr/>
          <a:lstStyle/>
          <a:p>
            <a:r>
              <a:rPr lang="en-US" sz="1900" b="1">
                <a:latin typeface="Arial" pitchFamily="34" charset="0"/>
              </a:rPr>
              <a:t>Very ductile material</a:t>
            </a:r>
          </a:p>
        </p:txBody>
      </p:sp>
    </p:spTree>
    <p:extLst>
      <p:ext uri="{BB962C8B-B14F-4D97-AF65-F5344CB8AC3E}">
        <p14:creationId xmlns:p14="http://schemas.microsoft.com/office/powerpoint/2010/main" val="23934886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10" name="Rectangle 7"/>
          <p:cNvSpPr>
            <a:spLocks noGrp="1" noChangeArrowheads="1"/>
          </p:cNvSpPr>
          <p:nvPr>
            <p:ph type="sldNum" sz="quarter" idx="5"/>
          </p:nvPr>
        </p:nvSpPr>
        <p:spPr>
          <a:noFill/>
        </p:spPr>
        <p:txBody>
          <a:bodyPr/>
          <a:lstStyle/>
          <a:p>
            <a:fld id="{501D8E80-0B5B-4CF0-8E63-169091D1C7DB}" type="slidenum">
              <a:rPr lang="en-US"/>
              <a:pPr/>
              <a:t>21</a:t>
            </a:fld>
            <a:endParaRPr lang="en-US"/>
          </a:p>
        </p:txBody>
      </p:sp>
      <p:sp>
        <p:nvSpPr>
          <p:cNvPr id="247811" name="Rectangle 2"/>
          <p:cNvSpPr>
            <a:spLocks noGrp="1" noRot="1" noChangeAspect="1" noChangeArrowheads="1" noTextEdit="1"/>
          </p:cNvSpPr>
          <p:nvPr>
            <p:ph type="sldImg"/>
          </p:nvPr>
        </p:nvSpPr>
        <p:spPr>
          <a:ln/>
        </p:spPr>
      </p:sp>
      <p:sp>
        <p:nvSpPr>
          <p:cNvPr id="247812" name="Rectangle 3"/>
          <p:cNvSpPr>
            <a:spLocks noGrp="1" noChangeArrowheads="1"/>
          </p:cNvSpPr>
          <p:nvPr>
            <p:ph type="body" idx="1"/>
          </p:nvPr>
        </p:nvSpPr>
        <p:spPr>
          <a:noFill/>
          <a:ln/>
        </p:spPr>
        <p:txBody>
          <a:bodyPr/>
          <a:lstStyle/>
          <a:p>
            <a:r>
              <a:rPr lang="en-US" sz="1900" b="1">
                <a:latin typeface="Arial" pitchFamily="34" charset="0"/>
              </a:rPr>
              <a:t>Made from recycled Polyethylene composite deck</a:t>
            </a:r>
          </a:p>
        </p:txBody>
      </p:sp>
    </p:spTree>
    <p:extLst>
      <p:ext uri="{BB962C8B-B14F-4D97-AF65-F5344CB8AC3E}">
        <p14:creationId xmlns:p14="http://schemas.microsoft.com/office/powerpoint/2010/main" val="225675512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Rectangle 7"/>
          <p:cNvSpPr>
            <a:spLocks noGrp="1" noChangeArrowheads="1"/>
          </p:cNvSpPr>
          <p:nvPr>
            <p:ph type="sldNum" sz="quarter" idx="5"/>
          </p:nvPr>
        </p:nvSpPr>
        <p:spPr>
          <a:noFill/>
        </p:spPr>
        <p:txBody>
          <a:bodyPr/>
          <a:lstStyle/>
          <a:p>
            <a:fld id="{CCD14066-3424-4C71-B3AE-4F298D033CF6}" type="slidenum">
              <a:rPr lang="en-US"/>
              <a:pPr/>
              <a:t>22</a:t>
            </a:fld>
            <a:endParaRPr lang="en-US"/>
          </a:p>
        </p:txBody>
      </p:sp>
      <p:sp>
        <p:nvSpPr>
          <p:cNvPr id="248835" name="Rectangle 2"/>
          <p:cNvSpPr>
            <a:spLocks noGrp="1" noRot="1" noChangeAspect="1" noChangeArrowheads="1" noTextEdit="1"/>
          </p:cNvSpPr>
          <p:nvPr>
            <p:ph type="sldImg"/>
          </p:nvPr>
        </p:nvSpPr>
        <p:spPr>
          <a:ln/>
        </p:spPr>
      </p:sp>
      <p:sp>
        <p:nvSpPr>
          <p:cNvPr id="248836" name="Rectangle 3"/>
          <p:cNvSpPr>
            <a:spLocks noGrp="1" noChangeArrowheads="1"/>
          </p:cNvSpPr>
          <p:nvPr>
            <p:ph type="body" idx="1"/>
          </p:nvPr>
        </p:nvSpPr>
        <p:spPr>
          <a:xfrm>
            <a:off x="201508" y="4349121"/>
            <a:ext cx="7113693" cy="4960482"/>
          </a:xfrm>
          <a:noFill/>
          <a:ln/>
        </p:spPr>
        <p:txBody>
          <a:bodyPr/>
          <a:lstStyle/>
          <a:p>
            <a:endParaRPr lang="en-US"/>
          </a:p>
        </p:txBody>
      </p:sp>
    </p:spTree>
    <p:extLst>
      <p:ext uri="{BB962C8B-B14F-4D97-AF65-F5344CB8AC3E}">
        <p14:creationId xmlns:p14="http://schemas.microsoft.com/office/powerpoint/2010/main" val="299932401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2" name="Rectangle 7"/>
          <p:cNvSpPr>
            <a:spLocks noGrp="1" noChangeArrowheads="1"/>
          </p:cNvSpPr>
          <p:nvPr>
            <p:ph type="sldNum" sz="quarter" idx="5"/>
          </p:nvPr>
        </p:nvSpPr>
        <p:spPr>
          <a:noFill/>
        </p:spPr>
        <p:txBody>
          <a:bodyPr/>
          <a:lstStyle/>
          <a:p>
            <a:fld id="{5EA223FB-D264-4783-9898-E10EA548733B}" type="slidenum">
              <a:rPr lang="en-US"/>
              <a:pPr/>
              <a:t>23</a:t>
            </a:fld>
            <a:endParaRPr lang="en-US"/>
          </a:p>
        </p:txBody>
      </p:sp>
      <p:sp>
        <p:nvSpPr>
          <p:cNvPr id="250883" name="Rectangle 2"/>
          <p:cNvSpPr>
            <a:spLocks noGrp="1" noRot="1" noChangeAspect="1" noChangeArrowheads="1" noTextEdit="1"/>
          </p:cNvSpPr>
          <p:nvPr>
            <p:ph type="sldImg"/>
          </p:nvPr>
        </p:nvSpPr>
        <p:spPr>
          <a:ln/>
        </p:spPr>
      </p:sp>
      <p:sp>
        <p:nvSpPr>
          <p:cNvPr id="250884" name="Rectangle 3"/>
          <p:cNvSpPr>
            <a:spLocks noGrp="1" noChangeArrowheads="1"/>
          </p:cNvSpPr>
          <p:nvPr>
            <p:ph type="body" idx="1"/>
          </p:nvPr>
        </p:nvSpPr>
        <p:spPr>
          <a:xfrm>
            <a:off x="201508" y="4425333"/>
            <a:ext cx="7113693" cy="4884269"/>
          </a:xfrm>
          <a:noFill/>
          <a:ln/>
        </p:spPr>
        <p:txBody>
          <a:bodyPr/>
          <a:lstStyle/>
          <a:p>
            <a:r>
              <a:rPr lang="en-US" sz="1900" b="1">
                <a:solidFill>
                  <a:srgbClr val="D60000"/>
                </a:solidFill>
                <a:latin typeface="Arial" pitchFamily="34" charset="0"/>
              </a:rPr>
              <a:t>	         </a:t>
            </a:r>
            <a:r>
              <a:rPr lang="en-US" sz="1900" b="1">
                <a:solidFill>
                  <a:srgbClr val="D60000"/>
                </a:solidFill>
                <a:latin typeface="Arial" pitchFamily="34" charset="0"/>
                <a:cs typeface="Arial" pitchFamily="34" charset="0"/>
              </a:rPr>
              <a:t>•  CD Cases</a:t>
            </a:r>
          </a:p>
          <a:p>
            <a:r>
              <a:rPr lang="en-US" sz="1900" b="1">
                <a:solidFill>
                  <a:srgbClr val="D60000"/>
                </a:solidFill>
                <a:latin typeface="Arial" pitchFamily="34" charset="0"/>
              </a:rPr>
              <a:t>	         </a:t>
            </a:r>
            <a:r>
              <a:rPr lang="en-US" sz="1900" b="1">
                <a:solidFill>
                  <a:srgbClr val="D60000"/>
                </a:solidFill>
                <a:latin typeface="Arial" pitchFamily="34" charset="0"/>
                <a:cs typeface="Arial" pitchFamily="34" charset="0"/>
              </a:rPr>
              <a:t>•  Plastic Spoons &amp; Forks</a:t>
            </a:r>
          </a:p>
          <a:p>
            <a:r>
              <a:rPr lang="en-US" sz="2100" b="1">
                <a:solidFill>
                  <a:srgbClr val="D60000"/>
                </a:solidFill>
                <a:latin typeface="Arial" pitchFamily="34" charset="0"/>
              </a:rPr>
              <a:t>(Perhaps) </a:t>
            </a:r>
            <a:r>
              <a:rPr lang="en-US" sz="2100" b="1" u="sng">
                <a:solidFill>
                  <a:srgbClr val="D60000"/>
                </a:solidFill>
                <a:latin typeface="Arial" pitchFamily="34" charset="0"/>
              </a:rPr>
              <a:t>Biggest use</a:t>
            </a:r>
            <a:r>
              <a:rPr lang="en-US" sz="2100" b="1">
                <a:solidFill>
                  <a:srgbClr val="D60000"/>
                </a:solidFill>
                <a:latin typeface="Arial" pitchFamily="34" charset="0"/>
              </a:rPr>
              <a:t> of EPS is </a:t>
            </a:r>
            <a:r>
              <a:rPr lang="en-US" sz="2100" b="1" u="sng">
                <a:solidFill>
                  <a:srgbClr val="D60000"/>
                </a:solidFill>
                <a:latin typeface="Arial" pitchFamily="34" charset="0"/>
              </a:rPr>
              <a:t>now</a:t>
            </a:r>
            <a:r>
              <a:rPr lang="en-US" sz="2100" b="1">
                <a:solidFill>
                  <a:srgbClr val="D60000"/>
                </a:solidFill>
                <a:latin typeface="Arial" pitchFamily="34" charset="0"/>
              </a:rPr>
              <a:t> in </a:t>
            </a:r>
            <a:r>
              <a:rPr lang="en-US" sz="2100" b="1" u="sng">
                <a:solidFill>
                  <a:srgbClr val="D60000"/>
                </a:solidFill>
                <a:latin typeface="Arial" pitchFamily="34" charset="0"/>
              </a:rPr>
              <a:t>Major Building Construction</a:t>
            </a:r>
            <a:r>
              <a:rPr lang="en-US" sz="2100" b="1">
                <a:solidFill>
                  <a:srgbClr val="D60000"/>
                </a:solidFill>
                <a:latin typeface="Arial" pitchFamily="34" charset="0"/>
              </a:rPr>
              <a:t>  (</a:t>
            </a:r>
            <a:r>
              <a:rPr lang="en-US" sz="2100">
                <a:solidFill>
                  <a:srgbClr val="D60000"/>
                </a:solidFill>
                <a:latin typeface="Arial" pitchFamily="34" charset="0"/>
              </a:rPr>
              <a:t>Walls and Floors</a:t>
            </a:r>
            <a:r>
              <a:rPr lang="en-US" sz="2100" b="1">
                <a:solidFill>
                  <a:srgbClr val="D60000"/>
                </a:solidFill>
                <a:latin typeface="Arial" pitchFamily="34" charset="0"/>
              </a:rPr>
              <a:t>)</a:t>
            </a:r>
          </a:p>
          <a:p>
            <a:endParaRPr lang="en-US" sz="1900" b="1">
              <a:latin typeface="Arial" pitchFamily="34" charset="0"/>
            </a:endParaRPr>
          </a:p>
          <a:p>
            <a:r>
              <a:rPr lang="en-US" sz="2500" b="1" u="sng">
                <a:latin typeface="Arial" pitchFamily="34" charset="0"/>
              </a:rPr>
              <a:t>EPS</a:t>
            </a:r>
            <a:r>
              <a:rPr lang="en-US" sz="2500" b="1">
                <a:latin typeface="Arial" pitchFamily="34" charset="0"/>
              </a:rPr>
              <a:t>:   </a:t>
            </a:r>
            <a:r>
              <a:rPr lang="en-US" sz="2500" b="1">
                <a:latin typeface="Arial" pitchFamily="34" charset="0"/>
                <a:cs typeface="Arial" pitchFamily="34" charset="0"/>
              </a:rPr>
              <a:t>→ </a:t>
            </a:r>
            <a:r>
              <a:rPr lang="en-US" sz="2500" b="1">
                <a:latin typeface="Arial" pitchFamily="34" charset="0"/>
              </a:rPr>
              <a:t>95% air</a:t>
            </a:r>
          </a:p>
          <a:p>
            <a:r>
              <a:rPr lang="en-US" sz="2500" b="1">
                <a:latin typeface="Arial" pitchFamily="34" charset="0"/>
              </a:rPr>
              <a:t>	 </a:t>
            </a:r>
            <a:r>
              <a:rPr lang="en-US" sz="2500" b="1">
                <a:latin typeface="Arial" pitchFamily="34" charset="0"/>
                <a:cs typeface="Arial" pitchFamily="34" charset="0"/>
              </a:rPr>
              <a:t>→ </a:t>
            </a:r>
            <a:r>
              <a:rPr lang="en-US" sz="2500" b="1">
                <a:latin typeface="Arial" pitchFamily="34" charset="0"/>
              </a:rPr>
              <a:t>5% polystyrene</a:t>
            </a:r>
          </a:p>
          <a:p>
            <a:r>
              <a:rPr lang="en-US" sz="2500" b="1">
                <a:latin typeface="Arial" pitchFamily="34" charset="0"/>
              </a:rPr>
              <a:t>	 </a:t>
            </a:r>
            <a:r>
              <a:rPr lang="en-US" sz="2500" b="1">
                <a:latin typeface="Arial" pitchFamily="34" charset="0"/>
                <a:cs typeface="Arial" pitchFamily="34" charset="0"/>
              </a:rPr>
              <a:t>→ </a:t>
            </a:r>
            <a:r>
              <a:rPr lang="en-US" sz="2500" b="1">
                <a:latin typeface="Arial" pitchFamily="34" charset="0"/>
              </a:rPr>
              <a:t>made by a blowing agent  (Pentane  					         or  CO</a:t>
            </a:r>
            <a:r>
              <a:rPr lang="en-US" sz="2500" b="1" baseline="-25000">
                <a:latin typeface="Arial" pitchFamily="34" charset="0"/>
              </a:rPr>
              <a:t>2</a:t>
            </a:r>
            <a:r>
              <a:rPr lang="en-US" sz="2500" b="1">
                <a:latin typeface="Arial" pitchFamily="34" charset="0"/>
              </a:rPr>
              <a:t>)</a:t>
            </a:r>
          </a:p>
          <a:p>
            <a:r>
              <a:rPr lang="en-US" sz="2500" b="1">
                <a:latin typeface="Arial" pitchFamily="34" charset="0"/>
              </a:rPr>
              <a:t>	 </a:t>
            </a:r>
            <a:r>
              <a:rPr lang="en-US" sz="2500" b="1">
                <a:latin typeface="Arial" pitchFamily="34" charset="0"/>
                <a:cs typeface="Arial" pitchFamily="34" charset="0"/>
              </a:rPr>
              <a:t>→ STYROFOAM</a:t>
            </a:r>
            <a:r>
              <a:rPr lang="en-US" sz="1700" b="1">
                <a:latin typeface="Arial" pitchFamily="34" charset="0"/>
                <a:cs typeface="Arial" pitchFamily="34" charset="0"/>
              </a:rPr>
              <a:t>® </a:t>
            </a:r>
            <a:r>
              <a:rPr lang="en-US" sz="2500" b="1">
                <a:latin typeface="Arial" pitchFamily="34" charset="0"/>
                <a:cs typeface="Arial" pitchFamily="34" charset="0"/>
              </a:rPr>
              <a:t>= Dupont trademark</a:t>
            </a:r>
          </a:p>
        </p:txBody>
      </p:sp>
    </p:spTree>
    <p:extLst>
      <p:ext uri="{BB962C8B-B14F-4D97-AF65-F5344CB8AC3E}">
        <p14:creationId xmlns:p14="http://schemas.microsoft.com/office/powerpoint/2010/main" val="43032694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30" name="Rectangle 7"/>
          <p:cNvSpPr>
            <a:spLocks noGrp="1" noChangeArrowheads="1"/>
          </p:cNvSpPr>
          <p:nvPr>
            <p:ph type="sldNum" sz="quarter" idx="5"/>
          </p:nvPr>
        </p:nvSpPr>
        <p:spPr>
          <a:noFill/>
        </p:spPr>
        <p:txBody>
          <a:bodyPr/>
          <a:lstStyle/>
          <a:p>
            <a:fld id="{7BF15B15-838D-499D-9234-EB3B5A5CC165}" type="slidenum">
              <a:rPr lang="en-US"/>
              <a:pPr/>
              <a:t>24</a:t>
            </a:fld>
            <a:endParaRPr lang="en-US"/>
          </a:p>
        </p:txBody>
      </p:sp>
      <p:sp>
        <p:nvSpPr>
          <p:cNvPr id="252931" name="Rectangle 2"/>
          <p:cNvSpPr>
            <a:spLocks noGrp="1" noRot="1" noChangeAspect="1" noChangeArrowheads="1" noTextEdit="1"/>
          </p:cNvSpPr>
          <p:nvPr>
            <p:ph type="sldImg"/>
          </p:nvPr>
        </p:nvSpPr>
        <p:spPr>
          <a:ln/>
        </p:spPr>
      </p:sp>
      <p:sp>
        <p:nvSpPr>
          <p:cNvPr id="252932"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346151013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7"/>
          <p:cNvSpPr>
            <a:spLocks noGrp="1" noChangeArrowheads="1"/>
          </p:cNvSpPr>
          <p:nvPr>
            <p:ph type="sldNum" sz="quarter" idx="5"/>
          </p:nvPr>
        </p:nvSpPr>
        <p:spPr>
          <a:noFill/>
        </p:spPr>
        <p:txBody>
          <a:bodyPr/>
          <a:lstStyle/>
          <a:p>
            <a:fld id="{0E0906F8-B684-4A4B-A130-B285375C9A8D}" type="slidenum">
              <a:rPr lang="en-US"/>
              <a:pPr/>
              <a:t>25</a:t>
            </a:fld>
            <a:endParaRPr lang="en-US"/>
          </a:p>
        </p:txBody>
      </p:sp>
      <p:sp>
        <p:nvSpPr>
          <p:cNvPr id="253955" name="Rectangle 2"/>
          <p:cNvSpPr>
            <a:spLocks noGrp="1" noRot="1" noChangeAspect="1" noChangeArrowheads="1" noTextEdit="1"/>
          </p:cNvSpPr>
          <p:nvPr>
            <p:ph type="sldImg"/>
          </p:nvPr>
        </p:nvSpPr>
        <p:spPr>
          <a:ln/>
        </p:spPr>
      </p:sp>
      <p:sp>
        <p:nvSpPr>
          <p:cNvPr id="253956"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115504806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8" name="Rectangle 7"/>
          <p:cNvSpPr>
            <a:spLocks noGrp="1" noChangeArrowheads="1"/>
          </p:cNvSpPr>
          <p:nvPr>
            <p:ph type="sldNum" sz="quarter" idx="5"/>
          </p:nvPr>
        </p:nvSpPr>
        <p:spPr>
          <a:noFill/>
        </p:spPr>
        <p:txBody>
          <a:bodyPr/>
          <a:lstStyle/>
          <a:p>
            <a:fld id="{1E011F7F-471A-4226-B9F9-CD185B087B34}" type="slidenum">
              <a:rPr lang="en-US"/>
              <a:pPr/>
              <a:t>26</a:t>
            </a:fld>
            <a:endParaRPr lang="en-US"/>
          </a:p>
        </p:txBody>
      </p:sp>
      <p:sp>
        <p:nvSpPr>
          <p:cNvPr id="254979" name="Rectangle 2"/>
          <p:cNvSpPr>
            <a:spLocks noGrp="1" noRot="1" noChangeAspect="1" noChangeArrowheads="1" noTextEdit="1"/>
          </p:cNvSpPr>
          <p:nvPr>
            <p:ph type="sldImg"/>
          </p:nvPr>
        </p:nvSpPr>
        <p:spPr>
          <a:ln/>
        </p:spPr>
      </p:sp>
      <p:sp>
        <p:nvSpPr>
          <p:cNvPr id="254980"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342650899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2" name="Rectangle 7"/>
          <p:cNvSpPr>
            <a:spLocks noGrp="1" noChangeArrowheads="1"/>
          </p:cNvSpPr>
          <p:nvPr>
            <p:ph type="sldNum" sz="quarter" idx="5"/>
          </p:nvPr>
        </p:nvSpPr>
        <p:spPr>
          <a:noFill/>
        </p:spPr>
        <p:txBody>
          <a:bodyPr/>
          <a:lstStyle/>
          <a:p>
            <a:fld id="{B7D0C934-B684-471D-8F8C-105533B377EF}" type="slidenum">
              <a:rPr lang="en-US"/>
              <a:pPr/>
              <a:t>27</a:t>
            </a:fld>
            <a:endParaRPr lang="en-US"/>
          </a:p>
        </p:txBody>
      </p:sp>
      <p:sp>
        <p:nvSpPr>
          <p:cNvPr id="256003" name="Rectangle 2"/>
          <p:cNvSpPr>
            <a:spLocks noGrp="1" noRot="1" noChangeAspect="1" noChangeArrowheads="1" noTextEdit="1"/>
          </p:cNvSpPr>
          <p:nvPr>
            <p:ph type="sldImg"/>
          </p:nvPr>
        </p:nvSpPr>
        <p:spPr>
          <a:ln/>
        </p:spPr>
      </p:sp>
      <p:sp>
        <p:nvSpPr>
          <p:cNvPr id="256004" name="Rectangle 3"/>
          <p:cNvSpPr>
            <a:spLocks noGrp="1" noChangeArrowheads="1"/>
          </p:cNvSpPr>
          <p:nvPr>
            <p:ph type="body" idx="1"/>
          </p:nvPr>
        </p:nvSpPr>
        <p:spPr>
          <a:xfrm>
            <a:off x="975360" y="4400481"/>
            <a:ext cx="5364480" cy="4480007"/>
          </a:xfrm>
          <a:noFill/>
          <a:ln/>
        </p:spPr>
        <p:txBody>
          <a:bodyPr/>
          <a:lstStyle/>
          <a:p>
            <a:pPr algn="ctr"/>
            <a:r>
              <a:rPr lang="en-US" sz="1500" b="1" u="sng">
                <a:latin typeface="Arial" pitchFamily="34" charset="0"/>
              </a:rPr>
              <a:t>What is flexible polyurethane foam (FPF) ?</a:t>
            </a:r>
            <a:r>
              <a:rPr lang="en-US" sz="1500">
                <a:latin typeface="Arial" pitchFamily="34" charset="0"/>
              </a:rPr>
              <a:t> </a:t>
            </a:r>
          </a:p>
          <a:p>
            <a:endParaRPr lang="en-US" sz="1500">
              <a:latin typeface="Arial" pitchFamily="34" charset="0"/>
            </a:endParaRPr>
          </a:p>
          <a:p>
            <a:r>
              <a:rPr lang="en-US" sz="1500" b="1">
                <a:latin typeface="Arial" pitchFamily="34" charset="0"/>
              </a:rPr>
              <a:t>FPF is a chemically complex polymeric product having a broad range of load bearing capability and resiliency, offering comfort as cushioning material for furniture, bedding, carpet underlay, and automotive interiors. FPF also offers protective shock absorption performance for use in packaging and automotive applications.</a:t>
            </a:r>
          </a:p>
          <a:p>
            <a:endParaRPr lang="en-US" sz="1500" b="1">
              <a:latin typeface="Arial" pitchFamily="34" charset="0"/>
            </a:endParaRPr>
          </a:p>
          <a:p>
            <a:r>
              <a:rPr lang="en-US" sz="1500" b="1">
                <a:latin typeface="Arial" pitchFamily="34" charset="0"/>
              </a:rPr>
              <a:t>In furniture and bedding applications, short staple polyester fiber is often used instead of FPF, as is cotton, but both alternative materials have poor height recovery characteristics after compression.  Comparing FPF to alternative materials in the areas of economics, comfort potential, ease of use, and durability, there is not an acceptable substitute for FPF. </a:t>
            </a:r>
          </a:p>
        </p:txBody>
      </p:sp>
    </p:spTree>
    <p:extLst>
      <p:ext uri="{BB962C8B-B14F-4D97-AF65-F5344CB8AC3E}">
        <p14:creationId xmlns:p14="http://schemas.microsoft.com/office/powerpoint/2010/main" val="25620618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Rectangle 7"/>
          <p:cNvSpPr>
            <a:spLocks noGrp="1" noChangeArrowheads="1"/>
          </p:cNvSpPr>
          <p:nvPr>
            <p:ph type="sldNum" sz="quarter" idx="5"/>
          </p:nvPr>
        </p:nvSpPr>
        <p:spPr>
          <a:noFill/>
        </p:spPr>
        <p:txBody>
          <a:bodyPr/>
          <a:lstStyle/>
          <a:p>
            <a:fld id="{EEAA8B9E-2E21-45B8-85F5-7C0D1C37FA6C}" type="slidenum">
              <a:rPr lang="en-US"/>
              <a:pPr/>
              <a:t>28</a:t>
            </a:fld>
            <a:endParaRPr lang="en-US"/>
          </a:p>
        </p:txBody>
      </p:sp>
      <p:sp>
        <p:nvSpPr>
          <p:cNvPr id="257027" name="Rectangle 2"/>
          <p:cNvSpPr>
            <a:spLocks noGrp="1" noRot="1" noChangeAspect="1" noChangeArrowheads="1" noTextEdit="1"/>
          </p:cNvSpPr>
          <p:nvPr>
            <p:ph type="sldImg"/>
          </p:nvPr>
        </p:nvSpPr>
        <p:spPr>
          <a:ln/>
        </p:spPr>
      </p:sp>
      <p:sp>
        <p:nvSpPr>
          <p:cNvPr id="257028"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19066111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0" name="Rectangle 7"/>
          <p:cNvSpPr>
            <a:spLocks noGrp="1" noChangeArrowheads="1"/>
          </p:cNvSpPr>
          <p:nvPr>
            <p:ph type="sldNum" sz="quarter" idx="5"/>
          </p:nvPr>
        </p:nvSpPr>
        <p:spPr>
          <a:noFill/>
        </p:spPr>
        <p:txBody>
          <a:bodyPr/>
          <a:lstStyle/>
          <a:p>
            <a:fld id="{FF3C3833-1576-49FF-B7AA-2C08E985DEB9}" type="slidenum">
              <a:rPr lang="en-US"/>
              <a:pPr/>
              <a:t>29</a:t>
            </a:fld>
            <a:endParaRPr lang="en-US"/>
          </a:p>
        </p:txBody>
      </p:sp>
      <p:sp>
        <p:nvSpPr>
          <p:cNvPr id="258051" name="Rectangle 2"/>
          <p:cNvSpPr>
            <a:spLocks noGrp="1" noRot="1" noChangeAspect="1" noChangeArrowheads="1" noTextEdit="1"/>
          </p:cNvSpPr>
          <p:nvPr>
            <p:ph type="sldImg"/>
          </p:nvPr>
        </p:nvSpPr>
        <p:spPr>
          <a:ln/>
        </p:spPr>
      </p:sp>
      <p:sp>
        <p:nvSpPr>
          <p:cNvPr id="258052"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13125596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8" name="Rectangle 7"/>
          <p:cNvSpPr>
            <a:spLocks noGrp="1" noChangeArrowheads="1"/>
          </p:cNvSpPr>
          <p:nvPr>
            <p:ph type="sldNum" sz="quarter" idx="5"/>
          </p:nvPr>
        </p:nvSpPr>
        <p:spPr>
          <a:noFill/>
        </p:spPr>
        <p:txBody>
          <a:bodyPr/>
          <a:lstStyle/>
          <a:p>
            <a:fld id="{F22BEBAB-FC3D-4FFA-8047-4D71C2842527}" type="slidenum">
              <a:rPr lang="en-US"/>
              <a:pPr/>
              <a:t>3</a:t>
            </a:fld>
            <a:endParaRPr lang="en-US"/>
          </a:p>
        </p:txBody>
      </p:sp>
      <p:sp>
        <p:nvSpPr>
          <p:cNvPr id="229379" name="Rectangle 2"/>
          <p:cNvSpPr>
            <a:spLocks noGrp="1" noChangeArrowheads="1"/>
          </p:cNvSpPr>
          <p:nvPr>
            <p:ph type="body" idx="1"/>
          </p:nvPr>
        </p:nvSpPr>
        <p:spPr>
          <a:xfrm>
            <a:off x="1220894" y="3920007"/>
            <a:ext cx="5933440" cy="4801428"/>
          </a:xfrm>
          <a:noFill/>
          <a:ln/>
        </p:spPr>
        <p:txBody>
          <a:bodyPr lIns="81942" tIns="40135" rIns="81942" bIns="40135"/>
          <a:lstStyle/>
          <a:p>
            <a:r>
              <a:rPr lang="en-US"/>
              <a:t>Cover course overview.</a:t>
            </a:r>
          </a:p>
        </p:txBody>
      </p:sp>
      <p:sp>
        <p:nvSpPr>
          <p:cNvPr id="229380" name="Rectangle 3"/>
          <p:cNvSpPr>
            <a:spLocks noGrp="1" noRot="1" noChangeAspect="1" noChangeArrowheads="1" noTextEdit="1"/>
          </p:cNvSpPr>
          <p:nvPr>
            <p:ph type="sldImg"/>
          </p:nvPr>
        </p:nvSpPr>
        <p:spPr>
          <a:ln w="12700" cap="flat">
            <a:solidFill>
              <a:schemeClr val="tx1"/>
            </a:solidFill>
          </a:ln>
        </p:spPr>
      </p:sp>
      <p:sp>
        <p:nvSpPr>
          <p:cNvPr id="229381" name="Rectangle 5"/>
          <p:cNvSpPr>
            <a:spLocks noChangeArrowheads="1"/>
          </p:cNvSpPr>
          <p:nvPr/>
        </p:nvSpPr>
        <p:spPr bwMode="auto">
          <a:xfrm>
            <a:off x="201508" y="4574447"/>
            <a:ext cx="6835986" cy="4806244"/>
          </a:xfrm>
          <a:prstGeom prst="rect">
            <a:avLst/>
          </a:prstGeom>
          <a:noFill/>
          <a:ln w="9525">
            <a:noFill/>
            <a:miter lim="800000"/>
            <a:headEnd/>
            <a:tailEnd/>
          </a:ln>
        </p:spPr>
        <p:txBody>
          <a:bodyPr lIns="96323" tIns="48161" rIns="96323" bIns="48161">
            <a:spAutoFit/>
          </a:bodyPr>
          <a:lstStyle/>
          <a:p>
            <a:pPr marL="481614" indent="-481614"/>
            <a:r>
              <a:rPr lang="en-US" sz="1700" u="sng">
                <a:latin typeface="Arial" pitchFamily="34" charset="0"/>
              </a:rPr>
              <a:t>Stated as objectives, upon completion of this course, you should</a:t>
            </a:r>
            <a:r>
              <a:rPr lang="en-US" sz="1700">
                <a:latin typeface="Arial" pitchFamily="34" charset="0"/>
              </a:rPr>
              <a:t>: </a:t>
            </a:r>
          </a:p>
          <a:p>
            <a:pPr marL="481614" indent="-481614"/>
            <a:endParaRPr lang="en-US" sz="1700">
              <a:latin typeface="Arial" pitchFamily="34" charset="0"/>
            </a:endParaRPr>
          </a:p>
          <a:p>
            <a:pPr marL="481614" indent="-481614">
              <a:buFontTx/>
              <a:buAutoNum type="arabicPeriod"/>
            </a:pPr>
            <a:r>
              <a:rPr lang="en-US" sz="1700">
                <a:latin typeface="Arial" pitchFamily="34" charset="0"/>
              </a:rPr>
              <a:t>Be familiar with some industrial uses of plastic resins. </a:t>
            </a:r>
          </a:p>
          <a:p>
            <a:pPr marL="481614" indent="-481614">
              <a:buFontTx/>
              <a:buAutoNum type="arabicPeriod"/>
            </a:pPr>
            <a:endParaRPr lang="en-US" sz="1700">
              <a:latin typeface="Arial" pitchFamily="34" charset="0"/>
            </a:endParaRPr>
          </a:p>
          <a:p>
            <a:pPr marL="481614" indent="-481614">
              <a:buFontTx/>
              <a:buAutoNum type="arabicPeriod"/>
            </a:pPr>
            <a:r>
              <a:rPr lang="en-US" sz="1700">
                <a:solidFill>
                  <a:srgbClr val="009900"/>
                </a:solidFill>
                <a:latin typeface="Arial" pitchFamily="34" charset="0"/>
              </a:rPr>
              <a:t>Using appropriate terminology</a:t>
            </a:r>
            <a:r>
              <a:rPr lang="en-US" sz="1700">
                <a:latin typeface="Arial" pitchFamily="34" charset="0"/>
              </a:rPr>
              <a:t>, be able to explain the theory of operations of polyester and epoxy resins.</a:t>
            </a:r>
          </a:p>
          <a:p>
            <a:pPr marL="481614" indent="-481614">
              <a:buFontTx/>
              <a:buAutoNum type="arabicPeriod"/>
            </a:pPr>
            <a:endParaRPr lang="en-US" sz="1700">
              <a:latin typeface="Arial" pitchFamily="34" charset="0"/>
            </a:endParaRPr>
          </a:p>
          <a:p>
            <a:pPr marL="481614" indent="-481614">
              <a:buFontTx/>
              <a:buAutoNum type="arabicPeriod"/>
            </a:pPr>
            <a:r>
              <a:rPr lang="en-US" sz="1700">
                <a:latin typeface="Arial" pitchFamily="34" charset="0"/>
              </a:rPr>
              <a:t>Be able to describe the major methods and devices used in controlling air contaminant emissions from polyester resin operations.</a:t>
            </a:r>
          </a:p>
          <a:p>
            <a:pPr marL="481614" indent="-481614">
              <a:buFontTx/>
              <a:buAutoNum type="arabicPeriod"/>
            </a:pPr>
            <a:endParaRPr lang="en-US" sz="1700">
              <a:latin typeface="Arial" pitchFamily="34" charset="0"/>
            </a:endParaRPr>
          </a:p>
          <a:p>
            <a:pPr marL="481614" indent="-481614">
              <a:buFontTx/>
              <a:buAutoNum type="arabicPeriod"/>
            </a:pPr>
            <a:r>
              <a:rPr lang="en-US" sz="1700">
                <a:latin typeface="Arial" pitchFamily="34" charset="0"/>
              </a:rPr>
              <a:t>Be familiar with some of the implementing HAP emission control regulations.</a:t>
            </a:r>
          </a:p>
          <a:p>
            <a:pPr marL="481614" indent="-481614">
              <a:buFontTx/>
              <a:buAutoNum type="arabicPeriod"/>
            </a:pPr>
            <a:endParaRPr lang="en-US" sz="1700">
              <a:latin typeface="Arial" pitchFamily="34" charset="0"/>
            </a:endParaRPr>
          </a:p>
          <a:p>
            <a:pPr marL="481614" indent="-481614">
              <a:buFontTx/>
              <a:buAutoNum type="arabicPeriod"/>
            </a:pPr>
            <a:r>
              <a:rPr lang="en-US" sz="1700">
                <a:latin typeface="Arial" pitchFamily="34" charset="0"/>
              </a:rPr>
              <a:t>Be familiar with some typical polyester resin permit conditions.</a:t>
            </a:r>
          </a:p>
          <a:p>
            <a:pPr marL="481614" indent="-481614">
              <a:buFontTx/>
              <a:buAutoNum type="arabicPeriod"/>
            </a:pPr>
            <a:endParaRPr lang="en-US" sz="1700">
              <a:latin typeface="Arial" pitchFamily="34" charset="0"/>
            </a:endParaRPr>
          </a:p>
          <a:p>
            <a:pPr marL="481614" indent="-481614">
              <a:buFontTx/>
              <a:buAutoNum type="arabicPeriod"/>
            </a:pPr>
            <a:r>
              <a:rPr lang="en-US" sz="1700">
                <a:latin typeface="Arial" pitchFamily="34" charset="0"/>
              </a:rPr>
              <a:t>Be able to explain how to conduct an inspection of a polyester resin operation.</a:t>
            </a:r>
            <a:endParaRPr lang="en-US" sz="1700"/>
          </a:p>
        </p:txBody>
      </p:sp>
    </p:spTree>
    <p:extLst>
      <p:ext uri="{BB962C8B-B14F-4D97-AF65-F5344CB8AC3E}">
        <p14:creationId xmlns:p14="http://schemas.microsoft.com/office/powerpoint/2010/main" val="290600674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4" name="Rectangle 7"/>
          <p:cNvSpPr>
            <a:spLocks noGrp="1" noChangeArrowheads="1"/>
          </p:cNvSpPr>
          <p:nvPr>
            <p:ph type="sldNum" sz="quarter" idx="5"/>
          </p:nvPr>
        </p:nvSpPr>
        <p:spPr>
          <a:noFill/>
        </p:spPr>
        <p:txBody>
          <a:bodyPr/>
          <a:lstStyle/>
          <a:p>
            <a:fld id="{52BE4FA1-0EE8-4C1B-8E69-233F50B7641C}" type="slidenum">
              <a:rPr lang="en-US"/>
              <a:pPr/>
              <a:t>30</a:t>
            </a:fld>
            <a:endParaRPr lang="en-US"/>
          </a:p>
        </p:txBody>
      </p:sp>
      <p:sp>
        <p:nvSpPr>
          <p:cNvPr id="259075" name="Rectangle 2"/>
          <p:cNvSpPr>
            <a:spLocks noGrp="1" noRot="1" noChangeAspect="1" noChangeArrowheads="1" noTextEdit="1"/>
          </p:cNvSpPr>
          <p:nvPr>
            <p:ph type="sldImg"/>
          </p:nvPr>
        </p:nvSpPr>
        <p:spPr>
          <a:ln/>
        </p:spPr>
      </p:sp>
      <p:sp>
        <p:nvSpPr>
          <p:cNvPr id="259076"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149563558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8" name="Rectangle 7"/>
          <p:cNvSpPr>
            <a:spLocks noGrp="1" noChangeArrowheads="1"/>
          </p:cNvSpPr>
          <p:nvPr>
            <p:ph type="sldNum" sz="quarter" idx="5"/>
          </p:nvPr>
        </p:nvSpPr>
        <p:spPr>
          <a:noFill/>
        </p:spPr>
        <p:txBody>
          <a:bodyPr/>
          <a:lstStyle/>
          <a:p>
            <a:fld id="{4581BFDC-F755-45E3-9FB8-B60C333DFECA}" type="slidenum">
              <a:rPr lang="en-US"/>
              <a:pPr/>
              <a:t>31</a:t>
            </a:fld>
            <a:endParaRPr lang="en-US"/>
          </a:p>
        </p:txBody>
      </p:sp>
      <p:sp>
        <p:nvSpPr>
          <p:cNvPr id="260099" name="Rectangle 2"/>
          <p:cNvSpPr>
            <a:spLocks noGrp="1" noRot="1" noChangeAspect="1" noChangeArrowheads="1" noTextEdit="1"/>
          </p:cNvSpPr>
          <p:nvPr>
            <p:ph type="sldImg"/>
          </p:nvPr>
        </p:nvSpPr>
        <p:spPr>
          <a:ln/>
        </p:spPr>
      </p:sp>
      <p:sp>
        <p:nvSpPr>
          <p:cNvPr id="260100" name="Rectangle 3"/>
          <p:cNvSpPr>
            <a:spLocks noGrp="1" noChangeArrowheads="1"/>
          </p:cNvSpPr>
          <p:nvPr>
            <p:ph type="body" idx="1"/>
          </p:nvPr>
        </p:nvSpPr>
        <p:spPr>
          <a:xfrm>
            <a:off x="816187" y="4425333"/>
            <a:ext cx="6499013" cy="5175867"/>
          </a:xfrm>
          <a:noFill/>
          <a:ln/>
        </p:spPr>
        <p:txBody>
          <a:bodyPr/>
          <a:lstStyle/>
          <a:p>
            <a:endParaRPr lang="en-US" sz="1900" b="1">
              <a:latin typeface="Arial" pitchFamily="34" charset="0"/>
            </a:endParaRPr>
          </a:p>
          <a:p>
            <a:r>
              <a:rPr lang="en-US" sz="1900" b="1">
                <a:latin typeface="Arial" pitchFamily="34" charset="0"/>
              </a:rPr>
              <a:t>Combination of 2 or more materials</a:t>
            </a:r>
          </a:p>
          <a:p>
            <a:endParaRPr lang="en-US" sz="1900" b="1">
              <a:latin typeface="Arial" pitchFamily="34" charset="0"/>
            </a:endParaRPr>
          </a:p>
          <a:p>
            <a:r>
              <a:rPr lang="en-US" sz="1900" b="1">
                <a:latin typeface="Arial" pitchFamily="34" charset="0"/>
              </a:rPr>
              <a:t>	1.  Binder Material  (Resin)  </a:t>
            </a:r>
            <a:r>
              <a:rPr lang="en-US" sz="1900" b="1">
                <a:latin typeface="Arial" pitchFamily="34" charset="0"/>
                <a:sym typeface="Symbol" pitchFamily="18" charset="2"/>
              </a:rPr>
              <a:t>  Matrix</a:t>
            </a:r>
          </a:p>
          <a:p>
            <a:r>
              <a:rPr lang="en-US" sz="1900" b="1">
                <a:latin typeface="Arial" pitchFamily="34" charset="0"/>
              </a:rPr>
              <a:t>	2.  Other Material  </a:t>
            </a:r>
            <a:r>
              <a:rPr lang="en-US" sz="1900" b="1">
                <a:latin typeface="Arial" pitchFamily="34" charset="0"/>
                <a:sym typeface="Symbol" pitchFamily="18" charset="2"/>
              </a:rPr>
              <a:t>  Reinforcement</a:t>
            </a:r>
          </a:p>
          <a:p>
            <a:endParaRPr lang="en-US" sz="1900" b="1">
              <a:latin typeface="Arial" pitchFamily="34" charset="0"/>
            </a:endParaRPr>
          </a:p>
          <a:p>
            <a:r>
              <a:rPr lang="en-US" sz="1900" b="1">
                <a:latin typeface="Arial" pitchFamily="34" charset="0"/>
              </a:rPr>
              <a:t>Properties &amp; Structural performance of the composite are superior…</a:t>
            </a:r>
          </a:p>
          <a:p>
            <a:r>
              <a:rPr lang="en-US" sz="1900" b="1">
                <a:latin typeface="Arial" pitchFamily="34" charset="0"/>
              </a:rPr>
              <a:t>  … to those of the constituents acting independently.</a:t>
            </a:r>
          </a:p>
          <a:p>
            <a:endParaRPr lang="en-US" sz="1900" b="1">
              <a:latin typeface="Arial" pitchFamily="34" charset="0"/>
            </a:endParaRPr>
          </a:p>
          <a:p>
            <a:r>
              <a:rPr lang="en-US" sz="1900" b="1">
                <a:solidFill>
                  <a:srgbClr val="FF9900"/>
                </a:solidFill>
                <a:latin typeface="Arial" pitchFamily="34" charset="0"/>
              </a:rPr>
              <a:t>“The three primary types of reinforcements used to make composites are fiberglass, carbon fiber and Kevlar.”</a:t>
            </a:r>
          </a:p>
        </p:txBody>
      </p:sp>
      <p:sp>
        <p:nvSpPr>
          <p:cNvPr id="260101" name="Rectangle 4"/>
          <p:cNvSpPr>
            <a:spLocks noChangeArrowheads="1"/>
          </p:cNvSpPr>
          <p:nvPr/>
        </p:nvSpPr>
        <p:spPr bwMode="auto">
          <a:xfrm>
            <a:off x="6561668" y="1494441"/>
            <a:ext cx="753533" cy="858226"/>
          </a:xfrm>
          <a:prstGeom prst="rect">
            <a:avLst/>
          </a:prstGeom>
          <a:noFill/>
          <a:ln w="9525">
            <a:noFill/>
            <a:miter lim="800000"/>
            <a:headEnd/>
            <a:tailEnd/>
          </a:ln>
        </p:spPr>
        <p:txBody>
          <a:bodyPr lIns="96323" tIns="48161" rIns="96323" bIns="48161">
            <a:spAutoFit/>
          </a:bodyPr>
          <a:lstStyle/>
          <a:p>
            <a:r>
              <a:rPr lang="en-US" b="1">
                <a:solidFill>
                  <a:srgbClr val="FF9900"/>
                </a:solidFill>
              </a:rPr>
              <a:t>TQ</a:t>
            </a:r>
          </a:p>
          <a:p>
            <a:r>
              <a:rPr lang="en-US" b="1">
                <a:solidFill>
                  <a:srgbClr val="FF9900"/>
                </a:solidFill>
              </a:rPr>
              <a:t> 11</a:t>
            </a:r>
          </a:p>
        </p:txBody>
      </p:sp>
    </p:spTree>
    <p:extLst>
      <p:ext uri="{BB962C8B-B14F-4D97-AF65-F5344CB8AC3E}">
        <p14:creationId xmlns:p14="http://schemas.microsoft.com/office/powerpoint/2010/main" val="220269965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Rectangle 7"/>
          <p:cNvSpPr>
            <a:spLocks noGrp="1" noChangeArrowheads="1"/>
          </p:cNvSpPr>
          <p:nvPr>
            <p:ph type="sldNum" sz="quarter" idx="5"/>
          </p:nvPr>
        </p:nvSpPr>
        <p:spPr>
          <a:noFill/>
        </p:spPr>
        <p:txBody>
          <a:bodyPr/>
          <a:lstStyle/>
          <a:p>
            <a:fld id="{FF0BAD10-DC41-4A31-96DC-C77A612C28E7}" type="slidenum">
              <a:rPr lang="en-US"/>
              <a:pPr/>
              <a:t>32</a:t>
            </a:fld>
            <a:endParaRPr lang="en-US"/>
          </a:p>
        </p:txBody>
      </p:sp>
      <p:sp>
        <p:nvSpPr>
          <p:cNvPr id="261123" name="Rectangle 2"/>
          <p:cNvSpPr>
            <a:spLocks noGrp="1" noRot="1" noChangeAspect="1" noChangeArrowheads="1" noTextEdit="1"/>
          </p:cNvSpPr>
          <p:nvPr>
            <p:ph type="sldImg"/>
          </p:nvPr>
        </p:nvSpPr>
        <p:spPr>
          <a:ln/>
        </p:spPr>
      </p:sp>
      <p:sp>
        <p:nvSpPr>
          <p:cNvPr id="261124"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328193759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6" name="Rectangle 7"/>
          <p:cNvSpPr>
            <a:spLocks noGrp="1" noChangeArrowheads="1"/>
          </p:cNvSpPr>
          <p:nvPr>
            <p:ph type="sldNum" sz="quarter" idx="5"/>
          </p:nvPr>
        </p:nvSpPr>
        <p:spPr>
          <a:noFill/>
        </p:spPr>
        <p:txBody>
          <a:bodyPr/>
          <a:lstStyle/>
          <a:p>
            <a:fld id="{3F505A75-F55C-43FA-B8B2-799E16B3D1FE}" type="slidenum">
              <a:rPr lang="en-US"/>
              <a:pPr/>
              <a:t>33</a:t>
            </a:fld>
            <a:endParaRPr lang="en-US"/>
          </a:p>
        </p:txBody>
      </p:sp>
      <p:sp>
        <p:nvSpPr>
          <p:cNvPr id="262147" name="Rectangle 2"/>
          <p:cNvSpPr>
            <a:spLocks noGrp="1" noRot="1" noChangeAspect="1" noChangeArrowheads="1" noTextEdit="1"/>
          </p:cNvSpPr>
          <p:nvPr>
            <p:ph type="sldImg"/>
          </p:nvPr>
        </p:nvSpPr>
        <p:spPr>
          <a:ln/>
        </p:spPr>
      </p:sp>
      <p:sp>
        <p:nvSpPr>
          <p:cNvPr id="262148"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104410449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70" name="Rectangle 7"/>
          <p:cNvSpPr>
            <a:spLocks noGrp="1" noChangeArrowheads="1"/>
          </p:cNvSpPr>
          <p:nvPr>
            <p:ph type="sldNum" sz="quarter" idx="5"/>
          </p:nvPr>
        </p:nvSpPr>
        <p:spPr>
          <a:noFill/>
        </p:spPr>
        <p:txBody>
          <a:bodyPr/>
          <a:lstStyle/>
          <a:p>
            <a:fld id="{F9FACAA1-748F-4244-93CE-C61CB9956247}" type="slidenum">
              <a:rPr lang="en-US"/>
              <a:pPr/>
              <a:t>34</a:t>
            </a:fld>
            <a:endParaRPr lang="en-US"/>
          </a:p>
        </p:txBody>
      </p:sp>
      <p:sp>
        <p:nvSpPr>
          <p:cNvPr id="263171" name="Rectangle 2"/>
          <p:cNvSpPr>
            <a:spLocks noGrp="1" noRot="1" noChangeAspect="1" noChangeArrowheads="1" noTextEdit="1"/>
          </p:cNvSpPr>
          <p:nvPr>
            <p:ph type="sldImg"/>
          </p:nvPr>
        </p:nvSpPr>
        <p:spPr>
          <a:ln/>
        </p:spPr>
      </p:sp>
      <p:sp>
        <p:nvSpPr>
          <p:cNvPr id="263172" name="Rectangle 3"/>
          <p:cNvSpPr>
            <a:spLocks noGrp="1" noChangeArrowheads="1"/>
          </p:cNvSpPr>
          <p:nvPr>
            <p:ph type="body" idx="1"/>
          </p:nvPr>
        </p:nvSpPr>
        <p:spPr>
          <a:noFill/>
          <a:ln/>
        </p:spPr>
        <p:txBody>
          <a:bodyPr/>
          <a:lstStyle/>
          <a:p>
            <a:r>
              <a:rPr lang="en-US" sz="1900" b="1">
                <a:latin typeface="Arial" pitchFamily="34" charset="0"/>
              </a:rPr>
              <a:t>Carbon fibers mostly improve the strength to weight ratio.</a:t>
            </a:r>
          </a:p>
        </p:txBody>
      </p:sp>
    </p:spTree>
    <p:extLst>
      <p:ext uri="{BB962C8B-B14F-4D97-AF65-F5344CB8AC3E}">
        <p14:creationId xmlns:p14="http://schemas.microsoft.com/office/powerpoint/2010/main" val="330412125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4" name="Rectangle 7"/>
          <p:cNvSpPr>
            <a:spLocks noGrp="1" noChangeArrowheads="1"/>
          </p:cNvSpPr>
          <p:nvPr>
            <p:ph type="sldNum" sz="quarter" idx="5"/>
          </p:nvPr>
        </p:nvSpPr>
        <p:spPr>
          <a:noFill/>
        </p:spPr>
        <p:txBody>
          <a:bodyPr/>
          <a:lstStyle/>
          <a:p>
            <a:fld id="{5F6DE75A-D323-47F7-B7F0-46BF621AECB4}" type="slidenum">
              <a:rPr lang="en-US"/>
              <a:pPr/>
              <a:t>35</a:t>
            </a:fld>
            <a:endParaRPr lang="en-US"/>
          </a:p>
        </p:txBody>
      </p:sp>
      <p:sp>
        <p:nvSpPr>
          <p:cNvPr id="264195" name="Rectangle 2"/>
          <p:cNvSpPr>
            <a:spLocks noGrp="1" noRot="1" noChangeAspect="1" noChangeArrowheads="1" noTextEdit="1"/>
          </p:cNvSpPr>
          <p:nvPr>
            <p:ph type="sldImg"/>
          </p:nvPr>
        </p:nvSpPr>
        <p:spPr>
          <a:ln/>
        </p:spPr>
      </p:sp>
      <p:sp>
        <p:nvSpPr>
          <p:cNvPr id="264196"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210608418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18" name="Rectangle 7"/>
          <p:cNvSpPr>
            <a:spLocks noGrp="1" noChangeArrowheads="1"/>
          </p:cNvSpPr>
          <p:nvPr>
            <p:ph type="sldNum" sz="quarter" idx="5"/>
          </p:nvPr>
        </p:nvSpPr>
        <p:spPr>
          <a:noFill/>
        </p:spPr>
        <p:txBody>
          <a:bodyPr/>
          <a:lstStyle/>
          <a:p>
            <a:fld id="{DB63113A-F67A-4CB1-B178-05B4513B8CA9}" type="slidenum">
              <a:rPr lang="en-US"/>
              <a:pPr/>
              <a:t>36</a:t>
            </a:fld>
            <a:endParaRPr lang="en-US"/>
          </a:p>
        </p:txBody>
      </p:sp>
      <p:sp>
        <p:nvSpPr>
          <p:cNvPr id="265219" name="Rectangle 2"/>
          <p:cNvSpPr>
            <a:spLocks noGrp="1" noRot="1" noChangeAspect="1" noChangeArrowheads="1" noTextEdit="1"/>
          </p:cNvSpPr>
          <p:nvPr>
            <p:ph type="sldImg"/>
          </p:nvPr>
        </p:nvSpPr>
        <p:spPr>
          <a:ln/>
        </p:spPr>
      </p:sp>
      <p:sp>
        <p:nvSpPr>
          <p:cNvPr id="265220"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178488887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2" name="Rectangle 7"/>
          <p:cNvSpPr>
            <a:spLocks noGrp="1" noChangeArrowheads="1"/>
          </p:cNvSpPr>
          <p:nvPr>
            <p:ph type="sldNum" sz="quarter" idx="5"/>
          </p:nvPr>
        </p:nvSpPr>
        <p:spPr>
          <a:noFill/>
        </p:spPr>
        <p:txBody>
          <a:bodyPr/>
          <a:lstStyle/>
          <a:p>
            <a:fld id="{AA4AF6C0-8A05-41C2-9086-3B760E6DD79E}" type="slidenum">
              <a:rPr lang="en-US"/>
              <a:pPr/>
              <a:t>37</a:t>
            </a:fld>
            <a:endParaRPr lang="en-US"/>
          </a:p>
        </p:txBody>
      </p:sp>
      <p:sp>
        <p:nvSpPr>
          <p:cNvPr id="266243" name="Rectangle 2"/>
          <p:cNvSpPr>
            <a:spLocks noGrp="1" noRot="1" noChangeAspect="1" noChangeArrowheads="1" noTextEdit="1"/>
          </p:cNvSpPr>
          <p:nvPr>
            <p:ph type="sldImg"/>
          </p:nvPr>
        </p:nvSpPr>
        <p:spPr>
          <a:ln/>
        </p:spPr>
      </p:sp>
      <p:sp>
        <p:nvSpPr>
          <p:cNvPr id="266244"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191215935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6" name="Rectangle 7"/>
          <p:cNvSpPr>
            <a:spLocks noGrp="1" noChangeArrowheads="1"/>
          </p:cNvSpPr>
          <p:nvPr>
            <p:ph type="sldNum" sz="quarter" idx="5"/>
          </p:nvPr>
        </p:nvSpPr>
        <p:spPr>
          <a:noFill/>
        </p:spPr>
        <p:txBody>
          <a:bodyPr/>
          <a:lstStyle/>
          <a:p>
            <a:fld id="{72B71755-3D6C-4068-8263-753878785797}" type="slidenum">
              <a:rPr lang="en-US"/>
              <a:pPr/>
              <a:t>38</a:t>
            </a:fld>
            <a:endParaRPr lang="en-US"/>
          </a:p>
        </p:txBody>
      </p:sp>
      <p:sp>
        <p:nvSpPr>
          <p:cNvPr id="267267" name="Rectangle 2"/>
          <p:cNvSpPr>
            <a:spLocks noGrp="1" noRot="1" noChangeAspect="1" noChangeArrowheads="1" noTextEdit="1"/>
          </p:cNvSpPr>
          <p:nvPr>
            <p:ph type="sldImg"/>
          </p:nvPr>
        </p:nvSpPr>
        <p:spPr>
          <a:ln/>
        </p:spPr>
      </p:sp>
      <p:sp>
        <p:nvSpPr>
          <p:cNvPr id="267268" name="Rectangle 3"/>
          <p:cNvSpPr>
            <a:spLocks noGrp="1" noChangeArrowheads="1"/>
          </p:cNvSpPr>
          <p:nvPr>
            <p:ph type="body" idx="1"/>
          </p:nvPr>
        </p:nvSpPr>
        <p:spPr>
          <a:xfrm>
            <a:off x="816187" y="4349121"/>
            <a:ext cx="6499013" cy="5252080"/>
          </a:xfrm>
          <a:noFill/>
          <a:ln/>
        </p:spPr>
        <p:txBody>
          <a:bodyPr/>
          <a:lstStyle/>
          <a:p>
            <a:endParaRPr lang="en-US" sz="1900" u="sng">
              <a:latin typeface="Arial" pitchFamily="34" charset="0"/>
            </a:endParaRPr>
          </a:p>
          <a:p>
            <a:r>
              <a:rPr lang="en-US" sz="1900" u="sng">
                <a:latin typeface="Arial" pitchFamily="34" charset="0"/>
              </a:rPr>
              <a:t>Raw Materials :</a:t>
            </a:r>
            <a:r>
              <a:rPr lang="en-US" sz="1900">
                <a:latin typeface="Arial" pitchFamily="34" charset="0"/>
              </a:rPr>
              <a:t>  More than half the mix is silica sand, the basic building block of any glass. Other ingredients are borates and trace amounts of specialty chemicals.</a:t>
            </a:r>
          </a:p>
          <a:p>
            <a:endParaRPr lang="en-US" sz="1900">
              <a:latin typeface="Arial" pitchFamily="34" charset="0"/>
            </a:endParaRPr>
          </a:p>
          <a:p>
            <a:r>
              <a:rPr lang="en-US" sz="1900" u="sng">
                <a:latin typeface="Arial" pitchFamily="34" charset="0"/>
              </a:rPr>
              <a:t>Batch House :</a:t>
            </a:r>
            <a:r>
              <a:rPr lang="en-US" sz="1900">
                <a:latin typeface="Arial" pitchFamily="34" charset="0"/>
              </a:rPr>
              <a:t>  The materials are blended together in bulk quantity, called the "batch." The blended mix is then fed into the furnace or "tank."</a:t>
            </a:r>
          </a:p>
          <a:p>
            <a:endParaRPr lang="en-US" sz="1900">
              <a:latin typeface="Arial" pitchFamily="34" charset="0"/>
            </a:endParaRPr>
          </a:p>
          <a:p>
            <a:r>
              <a:rPr lang="en-US" sz="1900" b="1">
                <a:solidFill>
                  <a:srgbClr val="FF9900"/>
                </a:solidFill>
                <a:latin typeface="Arial" pitchFamily="34" charset="0"/>
              </a:rPr>
              <a:t>Fiberglass is produced by a spinning process during which molten glass is pulled through a nozzle.</a:t>
            </a:r>
            <a:r>
              <a:rPr lang="en-US" sz="1900">
                <a:latin typeface="Arial" pitchFamily="34" charset="0"/>
              </a:rPr>
              <a:t> </a:t>
            </a:r>
          </a:p>
          <a:p>
            <a:r>
              <a:rPr lang="en-US" sz="1900">
                <a:latin typeface="Arial" pitchFamily="34" charset="0"/>
              </a:rPr>
              <a:t>	(thousands of meter/min). </a:t>
            </a:r>
            <a:endParaRPr lang="en-US" b="1">
              <a:latin typeface="Arial" pitchFamily="34" charset="0"/>
            </a:endParaRPr>
          </a:p>
        </p:txBody>
      </p:sp>
      <p:sp>
        <p:nvSpPr>
          <p:cNvPr id="267269" name="Rectangle 4"/>
          <p:cNvSpPr>
            <a:spLocks noChangeArrowheads="1"/>
          </p:cNvSpPr>
          <p:nvPr/>
        </p:nvSpPr>
        <p:spPr bwMode="auto">
          <a:xfrm>
            <a:off x="6561668" y="1643554"/>
            <a:ext cx="753533" cy="858226"/>
          </a:xfrm>
          <a:prstGeom prst="rect">
            <a:avLst/>
          </a:prstGeom>
          <a:noFill/>
          <a:ln w="9525">
            <a:noFill/>
            <a:miter lim="800000"/>
            <a:headEnd/>
            <a:tailEnd/>
          </a:ln>
        </p:spPr>
        <p:txBody>
          <a:bodyPr lIns="96323" tIns="48161" rIns="96323" bIns="48161">
            <a:spAutoFit/>
          </a:bodyPr>
          <a:lstStyle/>
          <a:p>
            <a:r>
              <a:rPr lang="en-US" b="1">
                <a:solidFill>
                  <a:srgbClr val="FF9900"/>
                </a:solidFill>
              </a:rPr>
              <a:t>TQ</a:t>
            </a:r>
          </a:p>
          <a:p>
            <a:r>
              <a:rPr lang="en-US" b="1">
                <a:solidFill>
                  <a:srgbClr val="FF9900"/>
                </a:solidFill>
              </a:rPr>
              <a:t> 10</a:t>
            </a:r>
          </a:p>
        </p:txBody>
      </p:sp>
    </p:spTree>
    <p:extLst>
      <p:ext uri="{BB962C8B-B14F-4D97-AF65-F5344CB8AC3E}">
        <p14:creationId xmlns:p14="http://schemas.microsoft.com/office/powerpoint/2010/main" val="304834128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0" name="Rectangle 7"/>
          <p:cNvSpPr>
            <a:spLocks noGrp="1" noChangeArrowheads="1"/>
          </p:cNvSpPr>
          <p:nvPr>
            <p:ph type="sldNum" sz="quarter" idx="5"/>
          </p:nvPr>
        </p:nvSpPr>
        <p:spPr>
          <a:noFill/>
        </p:spPr>
        <p:txBody>
          <a:bodyPr/>
          <a:lstStyle/>
          <a:p>
            <a:fld id="{DDF82E01-EF62-49CB-92A2-442C8824AB1A}" type="slidenum">
              <a:rPr lang="en-US"/>
              <a:pPr/>
              <a:t>39</a:t>
            </a:fld>
            <a:endParaRPr lang="en-US"/>
          </a:p>
        </p:txBody>
      </p:sp>
      <p:sp>
        <p:nvSpPr>
          <p:cNvPr id="268291" name="Rectangle 2"/>
          <p:cNvSpPr>
            <a:spLocks noGrp="1" noRot="1" noChangeAspect="1" noChangeArrowheads="1" noTextEdit="1"/>
          </p:cNvSpPr>
          <p:nvPr>
            <p:ph type="sldImg"/>
          </p:nvPr>
        </p:nvSpPr>
        <p:spPr>
          <a:ln/>
        </p:spPr>
      </p:sp>
      <p:sp>
        <p:nvSpPr>
          <p:cNvPr id="268292"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28771826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2" name="Rectangle 7"/>
          <p:cNvSpPr>
            <a:spLocks noGrp="1" noChangeArrowheads="1"/>
          </p:cNvSpPr>
          <p:nvPr>
            <p:ph type="sldNum" sz="quarter" idx="5"/>
          </p:nvPr>
        </p:nvSpPr>
        <p:spPr>
          <a:noFill/>
        </p:spPr>
        <p:txBody>
          <a:bodyPr/>
          <a:lstStyle/>
          <a:p>
            <a:fld id="{C709E55A-67F6-4208-B9DC-901547AB6D75}" type="slidenum">
              <a:rPr lang="en-US"/>
              <a:pPr/>
              <a:t>4</a:t>
            </a:fld>
            <a:endParaRPr lang="en-US"/>
          </a:p>
        </p:txBody>
      </p:sp>
      <p:sp>
        <p:nvSpPr>
          <p:cNvPr id="230403" name="Rectangle 2"/>
          <p:cNvSpPr>
            <a:spLocks noGrp="1" noChangeArrowheads="1"/>
          </p:cNvSpPr>
          <p:nvPr>
            <p:ph type="body" idx="1"/>
          </p:nvPr>
        </p:nvSpPr>
        <p:spPr>
          <a:noFill/>
          <a:ln/>
        </p:spPr>
        <p:txBody>
          <a:bodyPr lIns="81942" tIns="40135" rIns="81942" bIns="40135"/>
          <a:lstStyle/>
          <a:p>
            <a:endParaRPr lang="en-US"/>
          </a:p>
        </p:txBody>
      </p:sp>
      <p:sp>
        <p:nvSpPr>
          <p:cNvPr id="230404" name="Rectangle 3"/>
          <p:cNvSpPr>
            <a:spLocks noGrp="1" noRot="1" noChangeAspect="1" noChangeArrowheads="1" noTextEdit="1"/>
          </p:cNvSpPr>
          <p:nvPr>
            <p:ph type="sldImg"/>
          </p:nvPr>
        </p:nvSpPr>
        <p:spPr>
          <a:ln w="12700" cap="flat">
            <a:solidFill>
              <a:schemeClr val="tx1"/>
            </a:solidFill>
          </a:ln>
        </p:spPr>
      </p:sp>
      <p:sp>
        <p:nvSpPr>
          <p:cNvPr id="230405" name="Rectangle 4"/>
          <p:cNvSpPr>
            <a:spLocks noChangeArrowheads="1"/>
          </p:cNvSpPr>
          <p:nvPr/>
        </p:nvSpPr>
        <p:spPr bwMode="auto">
          <a:xfrm>
            <a:off x="1209040" y="3818942"/>
            <a:ext cx="4715934" cy="373442"/>
          </a:xfrm>
          <a:prstGeom prst="rect">
            <a:avLst/>
          </a:prstGeom>
          <a:noFill/>
          <a:ln w="12700">
            <a:noFill/>
            <a:miter lim="800000"/>
            <a:headEnd/>
            <a:tailEnd/>
          </a:ln>
        </p:spPr>
        <p:txBody>
          <a:bodyPr lIns="81942" tIns="40135" rIns="81942" bIns="40135">
            <a:spAutoFit/>
          </a:bodyPr>
          <a:lstStyle/>
          <a:p>
            <a:pPr defTabSz="812724"/>
            <a:endParaRPr lang="en-US" sz="1900"/>
          </a:p>
        </p:txBody>
      </p:sp>
    </p:spTree>
    <p:extLst>
      <p:ext uri="{BB962C8B-B14F-4D97-AF65-F5344CB8AC3E}">
        <p14:creationId xmlns:p14="http://schemas.microsoft.com/office/powerpoint/2010/main" val="398834604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314" name="Rectangle 7"/>
          <p:cNvSpPr>
            <a:spLocks noGrp="1" noChangeArrowheads="1"/>
          </p:cNvSpPr>
          <p:nvPr>
            <p:ph type="sldNum" sz="quarter" idx="5"/>
          </p:nvPr>
        </p:nvSpPr>
        <p:spPr>
          <a:noFill/>
        </p:spPr>
        <p:txBody>
          <a:bodyPr/>
          <a:lstStyle/>
          <a:p>
            <a:fld id="{E31E92AA-795B-481D-BDDD-BA45A0D676CB}" type="slidenum">
              <a:rPr lang="en-US"/>
              <a:pPr/>
              <a:t>40</a:t>
            </a:fld>
            <a:endParaRPr lang="en-US"/>
          </a:p>
        </p:txBody>
      </p:sp>
      <p:sp>
        <p:nvSpPr>
          <p:cNvPr id="269315" name="Rectangle 2"/>
          <p:cNvSpPr>
            <a:spLocks noGrp="1" noRot="1" noChangeAspect="1" noChangeArrowheads="1" noTextEdit="1"/>
          </p:cNvSpPr>
          <p:nvPr>
            <p:ph type="sldImg"/>
          </p:nvPr>
        </p:nvSpPr>
        <p:spPr>
          <a:ln/>
        </p:spPr>
      </p:sp>
      <p:sp>
        <p:nvSpPr>
          <p:cNvPr id="269316" name="Rectangle 3"/>
          <p:cNvSpPr>
            <a:spLocks noGrp="1" noChangeArrowheads="1"/>
          </p:cNvSpPr>
          <p:nvPr>
            <p:ph type="body" idx="1"/>
          </p:nvPr>
        </p:nvSpPr>
        <p:spPr>
          <a:xfrm>
            <a:off x="508001" y="4499890"/>
            <a:ext cx="6451600" cy="4584387"/>
          </a:xfrm>
          <a:noFill/>
          <a:ln/>
        </p:spPr>
        <p:txBody>
          <a:bodyPr/>
          <a:lstStyle/>
          <a:p>
            <a:r>
              <a:rPr lang="en-US" sz="1800" b="1" u="sng">
                <a:latin typeface="Arial" pitchFamily="34" charset="0"/>
              </a:rPr>
              <a:t>Surfacing Mat :</a:t>
            </a:r>
            <a:r>
              <a:rPr lang="en-US" sz="1800" b="1">
                <a:latin typeface="Arial" pitchFamily="34" charset="0"/>
              </a:rPr>
              <a:t>  Thin layer of fine, soft fiberglass used next to Gel Coat.  Used for Special Jobs (complex shapes).</a:t>
            </a:r>
          </a:p>
          <a:p>
            <a:r>
              <a:rPr lang="en-US" sz="1800" b="1">
                <a:latin typeface="Arial" pitchFamily="34" charset="0"/>
              </a:rPr>
              <a:t>Highly Resin Rich zone</a:t>
            </a:r>
          </a:p>
          <a:p>
            <a:endParaRPr lang="en-US" sz="1800" b="1">
              <a:latin typeface="Arial" pitchFamily="34" charset="0"/>
            </a:endParaRPr>
          </a:p>
          <a:p>
            <a:r>
              <a:rPr lang="en-US" sz="1800" b="1" u="sng">
                <a:latin typeface="Arial" pitchFamily="34" charset="0"/>
              </a:rPr>
              <a:t>Chopped Strand Mat :</a:t>
            </a:r>
            <a:r>
              <a:rPr lang="en-US" sz="1800" b="1">
                <a:latin typeface="Arial" pitchFamily="34" charset="0"/>
              </a:rPr>
              <a:t>  Mat form of fiberglass reinforcement.  Multi-directional strength.  Made of chopped strands (2” long) held together by a binder (soluble in resin).  Mat is used to inexpensively build up bulk and increase strength and stiffness.      </a:t>
            </a:r>
          </a:p>
          <a:p>
            <a:endParaRPr lang="en-US" sz="1800" b="1">
              <a:latin typeface="Arial" pitchFamily="34" charset="0"/>
            </a:endParaRPr>
          </a:p>
          <a:p>
            <a:r>
              <a:rPr lang="en-US" sz="1800" b="1" u="sng">
                <a:latin typeface="Arial" pitchFamily="34" charset="0"/>
              </a:rPr>
              <a:t>Roving :</a:t>
            </a:r>
            <a:r>
              <a:rPr lang="en-US" sz="1800" b="1">
                <a:latin typeface="Arial" pitchFamily="34" charset="0"/>
              </a:rPr>
              <a:t> Wound in a cylindrical package (least costly).  Loose twine of fiberglass / Chopped &amp; fed with resin onto Mold.</a:t>
            </a:r>
            <a:endParaRPr lang="en-US" sz="1800">
              <a:latin typeface="Arial" pitchFamily="34" charset="0"/>
            </a:endParaRPr>
          </a:p>
        </p:txBody>
      </p:sp>
    </p:spTree>
    <p:extLst>
      <p:ext uri="{BB962C8B-B14F-4D97-AF65-F5344CB8AC3E}">
        <p14:creationId xmlns:p14="http://schemas.microsoft.com/office/powerpoint/2010/main" val="238341795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8" name="Rectangle 7"/>
          <p:cNvSpPr>
            <a:spLocks noGrp="1" noChangeArrowheads="1"/>
          </p:cNvSpPr>
          <p:nvPr>
            <p:ph type="sldNum" sz="quarter" idx="5"/>
          </p:nvPr>
        </p:nvSpPr>
        <p:spPr>
          <a:noFill/>
        </p:spPr>
        <p:txBody>
          <a:bodyPr/>
          <a:lstStyle/>
          <a:p>
            <a:fld id="{9CBB08D2-5021-4016-A5A9-2D54EF12919E}" type="slidenum">
              <a:rPr lang="en-US"/>
              <a:pPr/>
              <a:t>41</a:t>
            </a:fld>
            <a:endParaRPr lang="en-US"/>
          </a:p>
        </p:txBody>
      </p:sp>
      <p:sp>
        <p:nvSpPr>
          <p:cNvPr id="270339" name="Rectangle 2"/>
          <p:cNvSpPr>
            <a:spLocks noGrp="1" noRot="1" noChangeAspect="1" noChangeArrowheads="1" noTextEdit="1"/>
          </p:cNvSpPr>
          <p:nvPr>
            <p:ph type="sldImg"/>
          </p:nvPr>
        </p:nvSpPr>
        <p:spPr>
          <a:ln/>
        </p:spPr>
      </p:sp>
      <p:sp>
        <p:nvSpPr>
          <p:cNvPr id="270340"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353234283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362" name="Rectangle 7"/>
          <p:cNvSpPr>
            <a:spLocks noGrp="1" noChangeArrowheads="1"/>
          </p:cNvSpPr>
          <p:nvPr>
            <p:ph type="sldNum" sz="quarter" idx="5"/>
          </p:nvPr>
        </p:nvSpPr>
        <p:spPr>
          <a:noFill/>
        </p:spPr>
        <p:txBody>
          <a:bodyPr/>
          <a:lstStyle/>
          <a:p>
            <a:fld id="{5B078265-DA2E-4A95-A826-B4B8F2652672}" type="slidenum">
              <a:rPr lang="en-US"/>
              <a:pPr/>
              <a:t>42</a:t>
            </a:fld>
            <a:endParaRPr lang="en-US"/>
          </a:p>
        </p:txBody>
      </p:sp>
      <p:sp>
        <p:nvSpPr>
          <p:cNvPr id="271363" name="Rectangle 2"/>
          <p:cNvSpPr>
            <a:spLocks noGrp="1" noRot="1" noChangeAspect="1" noChangeArrowheads="1" noTextEdit="1"/>
          </p:cNvSpPr>
          <p:nvPr>
            <p:ph type="sldImg"/>
          </p:nvPr>
        </p:nvSpPr>
        <p:spPr>
          <a:ln/>
        </p:spPr>
      </p:sp>
      <p:sp>
        <p:nvSpPr>
          <p:cNvPr id="271364"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351691231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386" name="Rectangle 7"/>
          <p:cNvSpPr>
            <a:spLocks noGrp="1" noChangeArrowheads="1"/>
          </p:cNvSpPr>
          <p:nvPr>
            <p:ph type="sldNum" sz="quarter" idx="5"/>
          </p:nvPr>
        </p:nvSpPr>
        <p:spPr>
          <a:noFill/>
        </p:spPr>
        <p:txBody>
          <a:bodyPr/>
          <a:lstStyle/>
          <a:p>
            <a:fld id="{96431414-F74F-42C8-954E-BEF7B871D3D0}" type="slidenum">
              <a:rPr lang="en-US"/>
              <a:pPr/>
              <a:t>43</a:t>
            </a:fld>
            <a:endParaRPr lang="en-US"/>
          </a:p>
        </p:txBody>
      </p:sp>
      <p:sp>
        <p:nvSpPr>
          <p:cNvPr id="272387" name="Rectangle 2"/>
          <p:cNvSpPr>
            <a:spLocks noGrp="1" noRot="1" noChangeAspect="1" noChangeArrowheads="1" noTextEdit="1"/>
          </p:cNvSpPr>
          <p:nvPr>
            <p:ph type="sldImg"/>
          </p:nvPr>
        </p:nvSpPr>
        <p:spPr>
          <a:ln/>
        </p:spPr>
      </p:sp>
      <p:sp>
        <p:nvSpPr>
          <p:cNvPr id="272388"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370679694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410" name="Rectangle 7"/>
          <p:cNvSpPr>
            <a:spLocks noGrp="1" noChangeArrowheads="1"/>
          </p:cNvSpPr>
          <p:nvPr>
            <p:ph type="sldNum" sz="quarter" idx="5"/>
          </p:nvPr>
        </p:nvSpPr>
        <p:spPr>
          <a:noFill/>
        </p:spPr>
        <p:txBody>
          <a:bodyPr/>
          <a:lstStyle/>
          <a:p>
            <a:fld id="{6855837F-5951-42CD-8A3D-845D877BEF45}" type="slidenum">
              <a:rPr lang="en-US"/>
              <a:pPr/>
              <a:t>44</a:t>
            </a:fld>
            <a:endParaRPr lang="en-US"/>
          </a:p>
        </p:txBody>
      </p:sp>
      <p:sp>
        <p:nvSpPr>
          <p:cNvPr id="273411" name="Rectangle 2"/>
          <p:cNvSpPr>
            <a:spLocks noGrp="1" noRot="1" noChangeAspect="1" noChangeArrowheads="1" noTextEdit="1"/>
          </p:cNvSpPr>
          <p:nvPr>
            <p:ph type="sldImg"/>
          </p:nvPr>
        </p:nvSpPr>
        <p:spPr>
          <a:ln/>
        </p:spPr>
      </p:sp>
      <p:sp>
        <p:nvSpPr>
          <p:cNvPr id="273412" name="Rectangle 3"/>
          <p:cNvSpPr>
            <a:spLocks noGrp="1" noChangeArrowheads="1"/>
          </p:cNvSpPr>
          <p:nvPr>
            <p:ph type="body" idx="1"/>
          </p:nvPr>
        </p:nvSpPr>
        <p:spPr>
          <a:noFill/>
          <a:ln/>
        </p:spPr>
        <p:txBody>
          <a:bodyPr/>
          <a:lstStyle/>
          <a:p>
            <a:r>
              <a:rPr lang="en-US" sz="1900" b="1">
                <a:latin typeface="Arial" pitchFamily="34" charset="0"/>
              </a:rPr>
              <a:t>This motorboat hull is made of glass reinforced polyester by hand lay-up. </a:t>
            </a:r>
          </a:p>
          <a:p>
            <a:endParaRPr lang="en-US" sz="1900" b="1">
              <a:latin typeface="Arial" pitchFamily="34" charset="0"/>
            </a:endParaRPr>
          </a:p>
          <a:p>
            <a:r>
              <a:rPr lang="en-US" sz="1900" b="1">
                <a:latin typeface="Arial" pitchFamily="34" charset="0"/>
              </a:rPr>
              <a:t>This allows to produce a light boat with a very smooth surface.</a:t>
            </a:r>
          </a:p>
          <a:p>
            <a:endParaRPr lang="en-US"/>
          </a:p>
        </p:txBody>
      </p:sp>
    </p:spTree>
    <p:extLst>
      <p:ext uri="{BB962C8B-B14F-4D97-AF65-F5344CB8AC3E}">
        <p14:creationId xmlns:p14="http://schemas.microsoft.com/office/powerpoint/2010/main" val="54017564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4434" name="Rectangle 7"/>
          <p:cNvSpPr>
            <a:spLocks noGrp="1" noChangeArrowheads="1"/>
          </p:cNvSpPr>
          <p:nvPr>
            <p:ph type="sldNum" sz="quarter" idx="5"/>
          </p:nvPr>
        </p:nvSpPr>
        <p:spPr>
          <a:noFill/>
        </p:spPr>
        <p:txBody>
          <a:bodyPr/>
          <a:lstStyle/>
          <a:p>
            <a:fld id="{661FDDC9-7C86-41C1-87D9-36D4FE71346C}" type="slidenum">
              <a:rPr lang="en-US"/>
              <a:pPr/>
              <a:t>45</a:t>
            </a:fld>
            <a:endParaRPr lang="en-US"/>
          </a:p>
        </p:txBody>
      </p:sp>
      <p:sp>
        <p:nvSpPr>
          <p:cNvPr id="274435" name="Rectangle 2"/>
          <p:cNvSpPr>
            <a:spLocks noGrp="1" noRot="1" noChangeAspect="1" noChangeArrowheads="1" noTextEdit="1"/>
          </p:cNvSpPr>
          <p:nvPr>
            <p:ph type="sldImg"/>
          </p:nvPr>
        </p:nvSpPr>
        <p:spPr>
          <a:ln/>
        </p:spPr>
      </p:sp>
      <p:sp>
        <p:nvSpPr>
          <p:cNvPr id="274436"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384291541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458" name="Rectangle 7"/>
          <p:cNvSpPr>
            <a:spLocks noGrp="1" noChangeArrowheads="1"/>
          </p:cNvSpPr>
          <p:nvPr>
            <p:ph type="sldNum" sz="quarter" idx="5"/>
          </p:nvPr>
        </p:nvSpPr>
        <p:spPr>
          <a:noFill/>
        </p:spPr>
        <p:txBody>
          <a:bodyPr/>
          <a:lstStyle/>
          <a:p>
            <a:fld id="{CF6F3305-6381-40C5-8D87-8C8D04906D58}" type="slidenum">
              <a:rPr lang="en-US"/>
              <a:pPr/>
              <a:t>46</a:t>
            </a:fld>
            <a:endParaRPr lang="en-US"/>
          </a:p>
        </p:txBody>
      </p:sp>
      <p:sp>
        <p:nvSpPr>
          <p:cNvPr id="275459" name="Rectangle 2"/>
          <p:cNvSpPr>
            <a:spLocks noGrp="1" noRot="1" noChangeAspect="1" noChangeArrowheads="1" noTextEdit="1"/>
          </p:cNvSpPr>
          <p:nvPr>
            <p:ph type="sldImg"/>
          </p:nvPr>
        </p:nvSpPr>
        <p:spPr>
          <a:ln/>
        </p:spPr>
      </p:sp>
      <p:sp>
        <p:nvSpPr>
          <p:cNvPr id="275460" name="Rectangle 3"/>
          <p:cNvSpPr>
            <a:spLocks noGrp="1" noChangeArrowheads="1"/>
          </p:cNvSpPr>
          <p:nvPr>
            <p:ph type="body" idx="1"/>
          </p:nvPr>
        </p:nvSpPr>
        <p:spPr>
          <a:noFill/>
          <a:ln/>
        </p:spPr>
        <p:txBody>
          <a:bodyPr/>
          <a:lstStyle/>
          <a:p>
            <a:r>
              <a:rPr lang="en-US" sz="1900" b="1">
                <a:latin typeface="Arial" pitchFamily="34" charset="0"/>
              </a:rPr>
              <a:t>There are two main types of glass fibers: </a:t>
            </a:r>
          </a:p>
          <a:p>
            <a:r>
              <a:rPr lang="en-US" sz="1900" b="1">
                <a:latin typeface="Arial" pitchFamily="34" charset="0"/>
              </a:rPr>
              <a:t>E-glass and S-glass.</a:t>
            </a:r>
          </a:p>
          <a:p>
            <a:endParaRPr lang="en-US" sz="1900" b="1">
              <a:latin typeface="Arial" pitchFamily="34" charset="0"/>
            </a:endParaRPr>
          </a:p>
          <a:p>
            <a:r>
              <a:rPr lang="en-US" sz="1900" b="1">
                <a:latin typeface="Arial" pitchFamily="34" charset="0"/>
              </a:rPr>
              <a:t>E-glass is the most used, and takes its name from its good electrical properties. </a:t>
            </a:r>
          </a:p>
          <a:p>
            <a:endParaRPr lang="en-US" sz="1900" b="1">
              <a:latin typeface="Arial" pitchFamily="34" charset="0"/>
            </a:endParaRPr>
          </a:p>
          <a:p>
            <a:r>
              <a:rPr lang="en-US" sz="1900" b="1">
                <a:latin typeface="Arial" pitchFamily="34" charset="0"/>
              </a:rPr>
              <a:t>S-glass is very strong, stiff, and           temperature resistant. </a:t>
            </a:r>
          </a:p>
        </p:txBody>
      </p:sp>
    </p:spTree>
    <p:extLst>
      <p:ext uri="{BB962C8B-B14F-4D97-AF65-F5344CB8AC3E}">
        <p14:creationId xmlns:p14="http://schemas.microsoft.com/office/powerpoint/2010/main" val="389807713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82" name="Rectangle 7"/>
          <p:cNvSpPr>
            <a:spLocks noGrp="1" noChangeArrowheads="1"/>
          </p:cNvSpPr>
          <p:nvPr>
            <p:ph type="sldNum" sz="quarter" idx="5"/>
          </p:nvPr>
        </p:nvSpPr>
        <p:spPr>
          <a:noFill/>
        </p:spPr>
        <p:txBody>
          <a:bodyPr/>
          <a:lstStyle/>
          <a:p>
            <a:fld id="{DD3966D3-036A-4D30-B4FA-223407532ED3}" type="slidenum">
              <a:rPr lang="en-US"/>
              <a:pPr/>
              <a:t>47</a:t>
            </a:fld>
            <a:endParaRPr lang="en-US"/>
          </a:p>
        </p:txBody>
      </p:sp>
      <p:sp>
        <p:nvSpPr>
          <p:cNvPr id="276483" name="Rectangle 2"/>
          <p:cNvSpPr>
            <a:spLocks noGrp="1" noRot="1" noChangeAspect="1" noChangeArrowheads="1" noTextEdit="1"/>
          </p:cNvSpPr>
          <p:nvPr>
            <p:ph type="sldImg"/>
          </p:nvPr>
        </p:nvSpPr>
        <p:spPr>
          <a:ln/>
        </p:spPr>
      </p:sp>
      <p:sp>
        <p:nvSpPr>
          <p:cNvPr id="276484" name="Rectangle 3"/>
          <p:cNvSpPr>
            <a:spLocks noGrp="1" noChangeArrowheads="1"/>
          </p:cNvSpPr>
          <p:nvPr>
            <p:ph type="body" idx="1"/>
          </p:nvPr>
        </p:nvSpPr>
        <p:spPr>
          <a:noFill/>
          <a:ln/>
        </p:spPr>
        <p:txBody>
          <a:bodyPr/>
          <a:lstStyle/>
          <a:p>
            <a:r>
              <a:rPr lang="en-US" sz="1900" b="1">
                <a:latin typeface="Arial" pitchFamily="34" charset="0"/>
              </a:rPr>
              <a:t>Glass reinforced resins are the most used composites. </a:t>
            </a:r>
          </a:p>
          <a:p>
            <a:endParaRPr lang="en-US" sz="1900" b="1">
              <a:latin typeface="Arial" pitchFamily="34" charset="0"/>
            </a:endParaRPr>
          </a:p>
          <a:p>
            <a:r>
              <a:rPr lang="en-US" sz="1900" b="1">
                <a:latin typeface="Arial" pitchFamily="34" charset="0"/>
                <a:sym typeface="Symbol" pitchFamily="18" charset="2"/>
              </a:rPr>
              <a:t>  L</a:t>
            </a:r>
            <a:r>
              <a:rPr lang="en-US" sz="1900" b="1">
                <a:latin typeface="Arial" pitchFamily="34" charset="0"/>
              </a:rPr>
              <a:t>ow price…... combined with…….. </a:t>
            </a:r>
          </a:p>
          <a:p>
            <a:r>
              <a:rPr lang="en-US" sz="1900" b="1">
                <a:latin typeface="Arial" pitchFamily="34" charset="0"/>
                <a:sym typeface="Symbol" pitchFamily="18" charset="2"/>
              </a:rPr>
              <a:t>  G</a:t>
            </a:r>
            <a:r>
              <a:rPr lang="en-US" sz="1900" b="1">
                <a:latin typeface="Arial" pitchFamily="34" charset="0"/>
              </a:rPr>
              <a:t>ood mechanical strength</a:t>
            </a:r>
            <a:r>
              <a:rPr lang="en-US">
                <a:latin typeface="Arial" pitchFamily="34" charset="0"/>
              </a:rPr>
              <a:t>. </a:t>
            </a:r>
          </a:p>
        </p:txBody>
      </p:sp>
    </p:spTree>
    <p:extLst>
      <p:ext uri="{BB962C8B-B14F-4D97-AF65-F5344CB8AC3E}">
        <p14:creationId xmlns:p14="http://schemas.microsoft.com/office/powerpoint/2010/main" val="261296802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506" name="Rectangle 7"/>
          <p:cNvSpPr>
            <a:spLocks noGrp="1" noChangeArrowheads="1"/>
          </p:cNvSpPr>
          <p:nvPr>
            <p:ph type="sldNum" sz="quarter" idx="5"/>
          </p:nvPr>
        </p:nvSpPr>
        <p:spPr>
          <a:noFill/>
        </p:spPr>
        <p:txBody>
          <a:bodyPr/>
          <a:lstStyle/>
          <a:p>
            <a:fld id="{05BEEFBB-E16F-46C6-868B-50946FEE2CD0}" type="slidenum">
              <a:rPr lang="en-US"/>
              <a:pPr/>
              <a:t>48</a:t>
            </a:fld>
            <a:endParaRPr lang="en-US"/>
          </a:p>
        </p:txBody>
      </p:sp>
      <p:sp>
        <p:nvSpPr>
          <p:cNvPr id="277507" name="Rectangle 2"/>
          <p:cNvSpPr>
            <a:spLocks noGrp="1" noRot="1" noChangeAspect="1" noChangeArrowheads="1" noTextEdit="1"/>
          </p:cNvSpPr>
          <p:nvPr>
            <p:ph type="sldImg"/>
          </p:nvPr>
        </p:nvSpPr>
        <p:spPr>
          <a:ln/>
        </p:spPr>
      </p:sp>
      <p:sp>
        <p:nvSpPr>
          <p:cNvPr id="277508" name="Rectangle 3"/>
          <p:cNvSpPr>
            <a:spLocks noGrp="1" noChangeArrowheads="1"/>
          </p:cNvSpPr>
          <p:nvPr>
            <p:ph type="body" idx="1"/>
          </p:nvPr>
        </p:nvSpPr>
        <p:spPr>
          <a:noFill/>
          <a:ln/>
        </p:spPr>
        <p:txBody>
          <a:bodyPr/>
          <a:lstStyle/>
          <a:p>
            <a:r>
              <a:rPr lang="en-US" sz="1900" b="1">
                <a:latin typeface="Arial" pitchFamily="34" charset="0"/>
                <a:sym typeface="Symbol" pitchFamily="18" charset="2"/>
              </a:rPr>
              <a:t>Advanced tech.  from    DUPONT</a:t>
            </a:r>
          </a:p>
          <a:p>
            <a:endParaRPr lang="en-US" sz="1900" b="1">
              <a:latin typeface="Arial" pitchFamily="34" charset="0"/>
              <a:sym typeface="Symbol" pitchFamily="18" charset="2"/>
            </a:endParaRPr>
          </a:p>
          <a:p>
            <a:r>
              <a:rPr lang="en-US" sz="1900" b="1">
                <a:latin typeface="Arial" pitchFamily="34" charset="0"/>
                <a:sym typeface="Symbol" pitchFamily="18" charset="2"/>
              </a:rPr>
              <a:t>Manmade Synthetic Fiber</a:t>
            </a:r>
          </a:p>
          <a:p>
            <a:endParaRPr lang="en-US" sz="1900" b="1">
              <a:latin typeface="Arial" pitchFamily="34" charset="0"/>
              <a:sym typeface="Symbol" pitchFamily="18" charset="2"/>
            </a:endParaRPr>
          </a:p>
          <a:p>
            <a:r>
              <a:rPr lang="en-US" sz="1900" b="1">
                <a:latin typeface="Arial" pitchFamily="34" charset="0"/>
                <a:sym typeface="Symbol" pitchFamily="18" charset="2"/>
              </a:rPr>
              <a:t>5 times stronger than steel  </a:t>
            </a:r>
          </a:p>
          <a:p>
            <a:r>
              <a:rPr lang="en-US" sz="1900" b="1">
                <a:latin typeface="Arial" pitchFamily="34" charset="0"/>
                <a:sym typeface="Symbol" pitchFamily="18" charset="2"/>
              </a:rPr>
              <a:t>(on a equal weight basis)</a:t>
            </a:r>
          </a:p>
        </p:txBody>
      </p:sp>
    </p:spTree>
    <p:extLst>
      <p:ext uri="{BB962C8B-B14F-4D97-AF65-F5344CB8AC3E}">
        <p14:creationId xmlns:p14="http://schemas.microsoft.com/office/powerpoint/2010/main" val="408146570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530" name="Rectangle 7"/>
          <p:cNvSpPr>
            <a:spLocks noGrp="1" noChangeArrowheads="1"/>
          </p:cNvSpPr>
          <p:nvPr>
            <p:ph type="sldNum" sz="quarter" idx="5"/>
          </p:nvPr>
        </p:nvSpPr>
        <p:spPr>
          <a:noFill/>
        </p:spPr>
        <p:txBody>
          <a:bodyPr/>
          <a:lstStyle/>
          <a:p>
            <a:fld id="{DA6CA5D5-E266-4D57-9E4F-83D47C52B06C}" type="slidenum">
              <a:rPr lang="en-US"/>
              <a:pPr/>
              <a:t>49</a:t>
            </a:fld>
            <a:endParaRPr lang="en-US"/>
          </a:p>
        </p:txBody>
      </p:sp>
      <p:sp>
        <p:nvSpPr>
          <p:cNvPr id="278531" name="Rectangle 2"/>
          <p:cNvSpPr>
            <a:spLocks noGrp="1" noRot="1" noChangeAspect="1" noChangeArrowheads="1" noTextEdit="1"/>
          </p:cNvSpPr>
          <p:nvPr>
            <p:ph type="sldImg"/>
          </p:nvPr>
        </p:nvSpPr>
        <p:spPr>
          <a:ln/>
        </p:spPr>
      </p:sp>
      <p:sp>
        <p:nvSpPr>
          <p:cNvPr id="278532" name="Rectangle 3"/>
          <p:cNvSpPr>
            <a:spLocks noGrp="1" noChangeArrowheads="1"/>
          </p:cNvSpPr>
          <p:nvPr>
            <p:ph type="body" idx="1"/>
          </p:nvPr>
        </p:nvSpPr>
        <p:spPr>
          <a:noFill/>
          <a:ln/>
        </p:spPr>
        <p:txBody>
          <a:bodyPr/>
          <a:lstStyle/>
          <a:p>
            <a:r>
              <a:rPr lang="en-US" sz="1700" b="1">
                <a:latin typeface="Arial" pitchFamily="34" charset="0"/>
              </a:rPr>
              <a:t>B-2 Stealth Bomber   </a:t>
            </a:r>
          </a:p>
          <a:p>
            <a:endParaRPr lang="en-US" sz="1700" b="1">
              <a:latin typeface="Arial" pitchFamily="34" charset="0"/>
            </a:endParaRPr>
          </a:p>
          <a:p>
            <a:r>
              <a:rPr lang="en-US" sz="1700" b="1">
                <a:latin typeface="Arial" pitchFamily="34" charset="0"/>
              </a:rPr>
              <a:t>Made by : Hand Lay-up</a:t>
            </a:r>
          </a:p>
          <a:p>
            <a:endParaRPr lang="en-US" sz="1700" b="1">
              <a:latin typeface="Arial" pitchFamily="34" charset="0"/>
            </a:endParaRPr>
          </a:p>
          <a:p>
            <a:r>
              <a:rPr lang="en-US" sz="1700" b="1">
                <a:latin typeface="Arial" pitchFamily="34" charset="0"/>
              </a:rPr>
              <a:t>Kevlar Composite  :  Cross Layers</a:t>
            </a:r>
          </a:p>
          <a:p>
            <a:endParaRPr lang="en-US" sz="1700" b="1">
              <a:latin typeface="Arial" pitchFamily="34" charset="0"/>
            </a:endParaRPr>
          </a:p>
          <a:p>
            <a:r>
              <a:rPr lang="en-US" sz="1700" b="1">
                <a:latin typeface="Arial" pitchFamily="34" charset="0"/>
              </a:rPr>
              <a:t>Continuous Curvature  </a:t>
            </a:r>
            <a:r>
              <a:rPr lang="en-US" sz="1700" b="1">
                <a:latin typeface="Arial" pitchFamily="34" charset="0"/>
                <a:sym typeface="Symbol" pitchFamily="18" charset="2"/>
              </a:rPr>
              <a:t>  Reflects Radar</a:t>
            </a:r>
          </a:p>
          <a:p>
            <a:endParaRPr lang="en-US" sz="1700" b="1">
              <a:latin typeface="Arial" pitchFamily="34" charset="0"/>
              <a:sym typeface="Symbol" pitchFamily="18" charset="2"/>
            </a:endParaRPr>
          </a:p>
          <a:p>
            <a:r>
              <a:rPr lang="en-US" sz="1700" b="1">
                <a:latin typeface="Arial" pitchFamily="34" charset="0"/>
              </a:rPr>
              <a:t>Easy to control fibers orientation.  </a:t>
            </a:r>
          </a:p>
          <a:p>
            <a:endParaRPr lang="en-US" sz="1700" b="1">
              <a:latin typeface="Arial" pitchFamily="34" charset="0"/>
            </a:endParaRPr>
          </a:p>
          <a:p>
            <a:r>
              <a:rPr lang="en-US" sz="1700" b="1">
                <a:latin typeface="Arial" pitchFamily="34" charset="0"/>
              </a:rPr>
              <a:t>Process is very flexible </a:t>
            </a:r>
          </a:p>
          <a:p>
            <a:r>
              <a:rPr lang="en-US" sz="1700" b="1">
                <a:latin typeface="Arial" pitchFamily="34" charset="0"/>
              </a:rPr>
              <a:t>different kinds of geometry</a:t>
            </a:r>
          </a:p>
        </p:txBody>
      </p:sp>
    </p:spTree>
    <p:extLst>
      <p:ext uri="{BB962C8B-B14F-4D97-AF65-F5344CB8AC3E}">
        <p14:creationId xmlns:p14="http://schemas.microsoft.com/office/powerpoint/2010/main" val="37852931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6" name="Rectangle 7"/>
          <p:cNvSpPr>
            <a:spLocks noGrp="1" noChangeArrowheads="1"/>
          </p:cNvSpPr>
          <p:nvPr>
            <p:ph type="sldNum" sz="quarter" idx="5"/>
          </p:nvPr>
        </p:nvSpPr>
        <p:spPr>
          <a:noFill/>
        </p:spPr>
        <p:txBody>
          <a:bodyPr/>
          <a:lstStyle/>
          <a:p>
            <a:fld id="{9A12C5E4-11BF-4E6C-95D1-D6889E2D0FD8}" type="slidenum">
              <a:rPr lang="en-US"/>
              <a:pPr/>
              <a:t>5</a:t>
            </a:fld>
            <a:endParaRPr lang="en-US"/>
          </a:p>
        </p:txBody>
      </p:sp>
      <p:sp>
        <p:nvSpPr>
          <p:cNvPr id="231427" name="Rectangle 2"/>
          <p:cNvSpPr>
            <a:spLocks noGrp="1" noRot="1" noChangeAspect="1" noChangeArrowheads="1" noTextEdit="1"/>
          </p:cNvSpPr>
          <p:nvPr>
            <p:ph type="sldImg"/>
          </p:nvPr>
        </p:nvSpPr>
        <p:spPr>
          <a:ln/>
        </p:spPr>
      </p:sp>
      <p:sp>
        <p:nvSpPr>
          <p:cNvPr id="231428" name="Rectangle 3"/>
          <p:cNvSpPr>
            <a:spLocks noGrp="1" noChangeArrowheads="1"/>
          </p:cNvSpPr>
          <p:nvPr>
            <p:ph type="body" idx="1"/>
          </p:nvPr>
        </p:nvSpPr>
        <p:spPr>
          <a:noFill/>
          <a:ln/>
        </p:spPr>
        <p:txBody>
          <a:bodyPr/>
          <a:lstStyle/>
          <a:p>
            <a:r>
              <a:rPr lang="en-US" sz="1500" b="1" err="1">
                <a:latin typeface="Arial" pitchFamily="34" charset="0"/>
              </a:rPr>
              <a:t>ChoiceDek</a:t>
            </a:r>
            <a:r>
              <a:rPr lang="en-US" sz="1500" b="1">
                <a:latin typeface="Arial" pitchFamily="34" charset="0"/>
              </a:rPr>
              <a:t> :   Low-maintenance decking product </a:t>
            </a:r>
          </a:p>
          <a:p>
            <a:endParaRPr lang="en-US" sz="1500" b="1">
              <a:latin typeface="Arial" pitchFamily="34" charset="0"/>
            </a:endParaRPr>
          </a:p>
          <a:p>
            <a:pPr algn="ctr"/>
            <a:r>
              <a:rPr lang="en-US" sz="1500" b="1" u="sng">
                <a:latin typeface="Arial" pitchFamily="34" charset="0"/>
              </a:rPr>
              <a:t>Manufactured from a blend of recycled :</a:t>
            </a:r>
            <a:r>
              <a:rPr lang="en-US" sz="1500" b="1">
                <a:latin typeface="Arial" pitchFamily="34" charset="0"/>
              </a:rPr>
              <a:t> </a:t>
            </a:r>
          </a:p>
          <a:p>
            <a:r>
              <a:rPr lang="en-US" sz="1500" b="1">
                <a:latin typeface="Arial" pitchFamily="34" charset="0"/>
              </a:rPr>
              <a:t>Polyethylene plastics (50%) </a:t>
            </a:r>
          </a:p>
          <a:p>
            <a:r>
              <a:rPr lang="en-US" sz="1500" b="1">
                <a:latin typeface="Arial" pitchFamily="34" charset="0"/>
              </a:rPr>
              <a:t>Recycled wood fibers (50%). </a:t>
            </a:r>
          </a:p>
          <a:p>
            <a:endParaRPr lang="en-US" sz="1500" b="1">
              <a:latin typeface="Arial" pitchFamily="34" charset="0"/>
            </a:endParaRPr>
          </a:p>
          <a:p>
            <a:r>
              <a:rPr lang="en-US" sz="1500" b="1">
                <a:latin typeface="Arial" pitchFamily="34" charset="0"/>
              </a:rPr>
              <a:t>Wood fibers are co-mingled in plastic.  </a:t>
            </a:r>
          </a:p>
          <a:p>
            <a:r>
              <a:rPr lang="en-US" sz="1500" b="1">
                <a:latin typeface="Arial" pitchFamily="34" charset="0"/>
              </a:rPr>
              <a:t>The plastic surrounds and bonds to the wood fibers</a:t>
            </a:r>
          </a:p>
          <a:p>
            <a:r>
              <a:rPr lang="en-US" sz="1500" b="1">
                <a:latin typeface="Arial" pitchFamily="34" charset="0"/>
                <a:sym typeface="Symbol" pitchFamily="18" charset="2"/>
              </a:rPr>
              <a:t>  M</a:t>
            </a:r>
            <a:r>
              <a:rPr lang="en-US" sz="1500" b="1">
                <a:latin typeface="Arial" pitchFamily="34" charset="0"/>
              </a:rPr>
              <a:t>aking them virtually moisture proof.  </a:t>
            </a:r>
          </a:p>
          <a:p>
            <a:endParaRPr lang="en-US" sz="1500" b="1">
              <a:latin typeface="Arial" pitchFamily="34" charset="0"/>
            </a:endParaRPr>
          </a:p>
          <a:p>
            <a:r>
              <a:rPr lang="en-US" sz="1500" b="1">
                <a:latin typeface="Arial" pitchFamily="34" charset="0"/>
              </a:rPr>
              <a:t>Wood fibers reinforce the plastic</a:t>
            </a:r>
          </a:p>
          <a:p>
            <a:r>
              <a:rPr lang="en-US" sz="1500" b="1">
                <a:latin typeface="Arial" pitchFamily="34" charset="0"/>
                <a:sym typeface="Symbol" pitchFamily="18" charset="2"/>
              </a:rPr>
              <a:t> 	M</a:t>
            </a:r>
            <a:r>
              <a:rPr lang="en-US" sz="1500" b="1">
                <a:latin typeface="Arial" pitchFamily="34" charset="0"/>
              </a:rPr>
              <a:t>aking it stiffer </a:t>
            </a:r>
          </a:p>
          <a:p>
            <a:r>
              <a:rPr lang="en-US" sz="1500" b="1">
                <a:latin typeface="Arial" pitchFamily="34" charset="0"/>
                <a:sym typeface="Symbol" pitchFamily="18" charset="2"/>
              </a:rPr>
              <a:t> 	R</a:t>
            </a:r>
            <a:r>
              <a:rPr lang="en-US" sz="1500" b="1">
                <a:latin typeface="Arial" pitchFamily="34" charset="0"/>
              </a:rPr>
              <a:t>educing its thermal movement.  </a:t>
            </a:r>
          </a:p>
        </p:txBody>
      </p:sp>
    </p:spTree>
    <p:extLst>
      <p:ext uri="{BB962C8B-B14F-4D97-AF65-F5344CB8AC3E}">
        <p14:creationId xmlns:p14="http://schemas.microsoft.com/office/powerpoint/2010/main" val="162416561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554" name="Rectangle 7"/>
          <p:cNvSpPr>
            <a:spLocks noGrp="1" noChangeArrowheads="1"/>
          </p:cNvSpPr>
          <p:nvPr>
            <p:ph type="sldNum" sz="quarter" idx="5"/>
          </p:nvPr>
        </p:nvSpPr>
        <p:spPr>
          <a:noFill/>
        </p:spPr>
        <p:txBody>
          <a:bodyPr/>
          <a:lstStyle/>
          <a:p>
            <a:fld id="{4C809EC4-C34A-4F5E-B2F5-3BE7BA2374EB}" type="slidenum">
              <a:rPr lang="en-US"/>
              <a:pPr/>
              <a:t>50</a:t>
            </a:fld>
            <a:endParaRPr lang="en-US"/>
          </a:p>
        </p:txBody>
      </p:sp>
      <p:sp>
        <p:nvSpPr>
          <p:cNvPr id="279555" name="Rectangle 2"/>
          <p:cNvSpPr>
            <a:spLocks noGrp="1" noRot="1" noChangeAspect="1" noChangeArrowheads="1" noTextEdit="1"/>
          </p:cNvSpPr>
          <p:nvPr>
            <p:ph type="sldImg"/>
          </p:nvPr>
        </p:nvSpPr>
        <p:spPr>
          <a:ln/>
        </p:spPr>
      </p:sp>
      <p:sp>
        <p:nvSpPr>
          <p:cNvPr id="279556"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119091280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578" name="Rectangle 7"/>
          <p:cNvSpPr>
            <a:spLocks noGrp="1" noChangeArrowheads="1"/>
          </p:cNvSpPr>
          <p:nvPr>
            <p:ph type="sldNum" sz="quarter" idx="5"/>
          </p:nvPr>
        </p:nvSpPr>
        <p:spPr>
          <a:noFill/>
        </p:spPr>
        <p:txBody>
          <a:bodyPr/>
          <a:lstStyle/>
          <a:p>
            <a:fld id="{41111577-0039-41E7-B257-46BE5066185D}" type="slidenum">
              <a:rPr lang="en-US"/>
              <a:pPr/>
              <a:t>51</a:t>
            </a:fld>
            <a:endParaRPr lang="en-US"/>
          </a:p>
        </p:txBody>
      </p:sp>
      <p:sp>
        <p:nvSpPr>
          <p:cNvPr id="280579" name="Rectangle 2"/>
          <p:cNvSpPr>
            <a:spLocks noGrp="1" noRot="1" noChangeAspect="1" noChangeArrowheads="1" noTextEdit="1"/>
          </p:cNvSpPr>
          <p:nvPr>
            <p:ph type="sldImg"/>
          </p:nvPr>
        </p:nvSpPr>
        <p:spPr>
          <a:ln/>
        </p:spPr>
      </p:sp>
      <p:sp>
        <p:nvSpPr>
          <p:cNvPr id="280580" name="Rectangle 3"/>
          <p:cNvSpPr>
            <a:spLocks noGrp="1" noChangeArrowheads="1"/>
          </p:cNvSpPr>
          <p:nvPr>
            <p:ph type="body" idx="1"/>
          </p:nvPr>
        </p:nvSpPr>
        <p:spPr>
          <a:noFill/>
          <a:ln/>
        </p:spPr>
        <p:txBody>
          <a:bodyPr/>
          <a:lstStyle/>
          <a:p>
            <a:r>
              <a:rPr lang="en-US" sz="1900" b="1">
                <a:latin typeface="Arial" pitchFamily="34" charset="0"/>
              </a:rPr>
              <a:t>Blackhawk Helicopter</a:t>
            </a:r>
          </a:p>
          <a:p>
            <a:endParaRPr lang="en-US" sz="1900" b="1">
              <a:latin typeface="Arial" pitchFamily="34" charset="0"/>
            </a:endParaRPr>
          </a:p>
          <a:p>
            <a:r>
              <a:rPr lang="en-US" sz="1900" b="1">
                <a:latin typeface="Arial" pitchFamily="34" charset="0"/>
              </a:rPr>
              <a:t>Body is mostly composite material</a:t>
            </a:r>
          </a:p>
        </p:txBody>
      </p:sp>
    </p:spTree>
    <p:extLst>
      <p:ext uri="{BB962C8B-B14F-4D97-AF65-F5344CB8AC3E}">
        <p14:creationId xmlns:p14="http://schemas.microsoft.com/office/powerpoint/2010/main" val="151430604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602" name="Rectangle 7"/>
          <p:cNvSpPr>
            <a:spLocks noGrp="1" noChangeArrowheads="1"/>
          </p:cNvSpPr>
          <p:nvPr>
            <p:ph type="sldNum" sz="quarter" idx="5"/>
          </p:nvPr>
        </p:nvSpPr>
        <p:spPr>
          <a:noFill/>
        </p:spPr>
        <p:txBody>
          <a:bodyPr/>
          <a:lstStyle/>
          <a:p>
            <a:fld id="{6A8B8F72-D344-419C-811B-9F65FF517236}" type="slidenum">
              <a:rPr lang="en-US"/>
              <a:pPr/>
              <a:t>52</a:t>
            </a:fld>
            <a:endParaRPr lang="en-US"/>
          </a:p>
        </p:txBody>
      </p:sp>
      <p:sp>
        <p:nvSpPr>
          <p:cNvPr id="281603" name="Rectangle 2"/>
          <p:cNvSpPr>
            <a:spLocks noGrp="1" noRot="1" noChangeAspect="1" noChangeArrowheads="1" noTextEdit="1"/>
          </p:cNvSpPr>
          <p:nvPr>
            <p:ph type="sldImg"/>
          </p:nvPr>
        </p:nvSpPr>
        <p:spPr>
          <a:ln/>
        </p:spPr>
      </p:sp>
      <p:sp>
        <p:nvSpPr>
          <p:cNvPr id="281604"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142941739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2626" name="Rectangle 7"/>
          <p:cNvSpPr>
            <a:spLocks noGrp="1" noChangeArrowheads="1"/>
          </p:cNvSpPr>
          <p:nvPr>
            <p:ph type="sldNum" sz="quarter" idx="5"/>
          </p:nvPr>
        </p:nvSpPr>
        <p:spPr>
          <a:noFill/>
        </p:spPr>
        <p:txBody>
          <a:bodyPr/>
          <a:lstStyle/>
          <a:p>
            <a:fld id="{E135E21C-11C9-4C8B-BD70-025BBBDE8697}" type="slidenum">
              <a:rPr lang="en-US"/>
              <a:pPr/>
              <a:t>53</a:t>
            </a:fld>
            <a:endParaRPr lang="en-US"/>
          </a:p>
        </p:txBody>
      </p:sp>
      <p:sp>
        <p:nvSpPr>
          <p:cNvPr id="282627" name="Rectangle 2"/>
          <p:cNvSpPr>
            <a:spLocks noGrp="1" noRot="1" noChangeAspect="1" noChangeArrowheads="1" noTextEdit="1"/>
          </p:cNvSpPr>
          <p:nvPr>
            <p:ph type="sldImg"/>
          </p:nvPr>
        </p:nvSpPr>
        <p:spPr>
          <a:ln/>
        </p:spPr>
      </p:sp>
      <p:sp>
        <p:nvSpPr>
          <p:cNvPr id="282628" name="Rectangle 3"/>
          <p:cNvSpPr>
            <a:spLocks noGrp="1" noChangeArrowheads="1"/>
          </p:cNvSpPr>
          <p:nvPr>
            <p:ph type="body" idx="1"/>
          </p:nvPr>
        </p:nvSpPr>
        <p:spPr>
          <a:xfrm>
            <a:off x="662094" y="4425333"/>
            <a:ext cx="6653106" cy="5175867"/>
          </a:xfrm>
          <a:noFill/>
          <a:ln/>
        </p:spPr>
        <p:txBody>
          <a:bodyPr/>
          <a:lstStyle/>
          <a:p>
            <a:endParaRPr lang="en-US" sz="1900" b="1" dirty="0">
              <a:latin typeface="Arial" pitchFamily="34" charset="0"/>
            </a:endParaRPr>
          </a:p>
          <a:p>
            <a:r>
              <a:rPr lang="en-US" sz="1900" b="1" dirty="0">
                <a:latin typeface="Arial" pitchFamily="34" charset="0"/>
              </a:rPr>
              <a:t>All polymers fall within one of 2 basic groups: thermosetting &amp;  thermoplastics. </a:t>
            </a:r>
          </a:p>
          <a:p>
            <a:endParaRPr lang="en-US" dirty="0"/>
          </a:p>
          <a:p>
            <a:r>
              <a:rPr lang="en-US" sz="1900" b="1" dirty="0">
                <a:solidFill>
                  <a:srgbClr val="FF9900"/>
                </a:solidFill>
                <a:latin typeface="Arial" pitchFamily="34" charset="0"/>
              </a:rPr>
              <a:t>A thermoplastic resin has a linear molecular structure that will repeatedly soften when heated to its melt temperature and harden when cooled.</a:t>
            </a:r>
            <a:r>
              <a:rPr lang="en-US" sz="1900" b="1" dirty="0">
                <a:latin typeface="Arial" pitchFamily="34" charset="0"/>
              </a:rPr>
              <a:t> </a:t>
            </a:r>
          </a:p>
          <a:p>
            <a:endParaRPr lang="en-US" sz="1900" b="1" dirty="0">
              <a:latin typeface="Arial" pitchFamily="34" charset="0"/>
            </a:endParaRPr>
          </a:p>
          <a:p>
            <a:r>
              <a:rPr lang="en-US" sz="1900" b="1" dirty="0">
                <a:solidFill>
                  <a:srgbClr val="FF9900"/>
                </a:solidFill>
                <a:latin typeface="Arial" pitchFamily="34" charset="0"/>
              </a:rPr>
              <a:t>In simple terms, a thermoplastic is comparable to paraffin wax, which flows when heated and hardens to a set shape when cooled.</a:t>
            </a:r>
            <a:r>
              <a:rPr lang="en-US" sz="1900" b="1" dirty="0">
                <a:latin typeface="Arial" pitchFamily="34" charset="0"/>
              </a:rPr>
              <a:t>  </a:t>
            </a:r>
            <a:r>
              <a:rPr lang="en-US" sz="1900" b="1" dirty="0">
                <a:solidFill>
                  <a:srgbClr val="FF9900"/>
                </a:solidFill>
                <a:latin typeface="Arial" pitchFamily="34" charset="0"/>
              </a:rPr>
              <a:t>[ REVERSIBLE STATE ]</a:t>
            </a:r>
          </a:p>
          <a:p>
            <a:endParaRPr lang="en-US" sz="1900" b="1" dirty="0">
              <a:solidFill>
                <a:srgbClr val="FF9900"/>
              </a:solidFill>
              <a:latin typeface="Arial" pitchFamily="34" charset="0"/>
            </a:endParaRPr>
          </a:p>
          <a:p>
            <a:r>
              <a:rPr lang="en-US" sz="1900" b="1" u="sng" dirty="0">
                <a:latin typeface="Arial" pitchFamily="34" charset="0"/>
              </a:rPr>
              <a:t>Examples</a:t>
            </a:r>
            <a:r>
              <a:rPr lang="en-US" sz="1900" b="1" dirty="0">
                <a:latin typeface="Arial" pitchFamily="34" charset="0"/>
              </a:rPr>
              <a:t> : polypropylene, polyethylene, polystyrene, nylon, polycarbonate.</a:t>
            </a:r>
          </a:p>
        </p:txBody>
      </p:sp>
      <p:sp>
        <p:nvSpPr>
          <p:cNvPr id="282629" name="Rectangle 6"/>
          <p:cNvSpPr>
            <a:spLocks noChangeArrowheads="1"/>
          </p:cNvSpPr>
          <p:nvPr/>
        </p:nvSpPr>
        <p:spPr bwMode="auto">
          <a:xfrm>
            <a:off x="6485467" y="1343672"/>
            <a:ext cx="829733" cy="858226"/>
          </a:xfrm>
          <a:prstGeom prst="rect">
            <a:avLst/>
          </a:prstGeom>
          <a:noFill/>
          <a:ln w="9525">
            <a:noFill/>
            <a:miter lim="800000"/>
            <a:headEnd/>
            <a:tailEnd/>
          </a:ln>
        </p:spPr>
        <p:txBody>
          <a:bodyPr lIns="96323" tIns="48161" rIns="96323" bIns="48161">
            <a:spAutoFit/>
          </a:bodyPr>
          <a:lstStyle/>
          <a:p>
            <a:r>
              <a:rPr lang="en-US" b="1">
                <a:solidFill>
                  <a:srgbClr val="FF9900"/>
                </a:solidFill>
              </a:rPr>
              <a:t>TQ</a:t>
            </a:r>
          </a:p>
          <a:p>
            <a:r>
              <a:rPr lang="en-US" b="1">
                <a:solidFill>
                  <a:srgbClr val="FF9900"/>
                </a:solidFill>
              </a:rPr>
              <a:t> 23</a:t>
            </a:r>
          </a:p>
        </p:txBody>
      </p:sp>
    </p:spTree>
    <p:extLst>
      <p:ext uri="{BB962C8B-B14F-4D97-AF65-F5344CB8AC3E}">
        <p14:creationId xmlns:p14="http://schemas.microsoft.com/office/powerpoint/2010/main" val="251405314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3650" name="Rectangle 7"/>
          <p:cNvSpPr>
            <a:spLocks noGrp="1" noChangeArrowheads="1"/>
          </p:cNvSpPr>
          <p:nvPr>
            <p:ph type="sldNum" sz="quarter" idx="5"/>
          </p:nvPr>
        </p:nvSpPr>
        <p:spPr>
          <a:noFill/>
        </p:spPr>
        <p:txBody>
          <a:bodyPr/>
          <a:lstStyle/>
          <a:p>
            <a:fld id="{2EEF778B-963F-4B4E-92D7-2600A16AC469}" type="slidenum">
              <a:rPr lang="en-US"/>
              <a:pPr/>
              <a:t>54</a:t>
            </a:fld>
            <a:endParaRPr lang="en-US"/>
          </a:p>
        </p:txBody>
      </p:sp>
      <p:sp>
        <p:nvSpPr>
          <p:cNvPr id="283651" name="Rectangle 2"/>
          <p:cNvSpPr>
            <a:spLocks noGrp="1" noRot="1" noChangeAspect="1" noChangeArrowheads="1" noTextEdit="1"/>
          </p:cNvSpPr>
          <p:nvPr>
            <p:ph type="sldImg"/>
          </p:nvPr>
        </p:nvSpPr>
        <p:spPr>
          <a:ln/>
        </p:spPr>
      </p:sp>
      <p:sp>
        <p:nvSpPr>
          <p:cNvPr id="283652" name="Rectangle 3"/>
          <p:cNvSpPr>
            <a:spLocks noGrp="1" noChangeArrowheads="1"/>
          </p:cNvSpPr>
          <p:nvPr>
            <p:ph type="body" idx="1"/>
          </p:nvPr>
        </p:nvSpPr>
        <p:spPr>
          <a:noFill/>
          <a:ln/>
        </p:spPr>
        <p:txBody>
          <a:bodyPr/>
          <a:lstStyle/>
          <a:p>
            <a:r>
              <a:rPr lang="en-US" sz="1900" b="1">
                <a:latin typeface="Arial" pitchFamily="34" charset="0"/>
              </a:rPr>
              <a:t>A thermosetting, or thermoset, resin "cures" into an irreversible state because its molecular structure is cross-linked. </a:t>
            </a:r>
          </a:p>
          <a:p>
            <a:endParaRPr lang="en-US" sz="1900" b="1">
              <a:latin typeface="Arial" pitchFamily="34" charset="0"/>
            </a:endParaRPr>
          </a:p>
          <a:p>
            <a:r>
              <a:rPr lang="en-US" sz="1900" b="1">
                <a:latin typeface="Arial" pitchFamily="34" charset="0"/>
              </a:rPr>
              <a:t>A thermoset resin is comparable to an egg. Once it's cooked, it essentially stays in the same state. </a:t>
            </a:r>
          </a:p>
          <a:p>
            <a:endParaRPr lang="en-US" sz="1900" b="1">
              <a:latin typeface="Arial" pitchFamily="34" charset="0"/>
            </a:endParaRPr>
          </a:p>
          <a:p>
            <a:r>
              <a:rPr lang="en-US" sz="1900" b="1">
                <a:latin typeface="Arial" pitchFamily="34" charset="0"/>
              </a:rPr>
              <a:t>Examples : unsaturated polyester, vinyl ester, epoxy and urethane. </a:t>
            </a:r>
          </a:p>
        </p:txBody>
      </p:sp>
    </p:spTree>
    <p:extLst>
      <p:ext uri="{BB962C8B-B14F-4D97-AF65-F5344CB8AC3E}">
        <p14:creationId xmlns:p14="http://schemas.microsoft.com/office/powerpoint/2010/main" val="341989895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7"/>
          <p:cNvSpPr>
            <a:spLocks noGrp="1" noChangeArrowheads="1"/>
          </p:cNvSpPr>
          <p:nvPr>
            <p:ph type="sldNum" sz="quarter" idx="5"/>
          </p:nvPr>
        </p:nvSpPr>
        <p:spPr>
          <a:noFill/>
        </p:spPr>
        <p:txBody>
          <a:bodyPr/>
          <a:lstStyle/>
          <a:p>
            <a:fld id="{E9C9E2A7-50C1-40F9-A5C8-2578729CEE8A}" type="slidenum">
              <a:rPr lang="en-US"/>
              <a:pPr/>
              <a:t>55</a:t>
            </a:fld>
            <a:endParaRPr lang="en-US"/>
          </a:p>
        </p:txBody>
      </p:sp>
      <p:sp>
        <p:nvSpPr>
          <p:cNvPr id="284675" name="Rectangle 2"/>
          <p:cNvSpPr>
            <a:spLocks noGrp="1" noRot="1" noChangeAspect="1" noChangeArrowheads="1" noTextEdit="1"/>
          </p:cNvSpPr>
          <p:nvPr>
            <p:ph type="sldImg"/>
          </p:nvPr>
        </p:nvSpPr>
        <p:spPr>
          <a:ln/>
        </p:spPr>
      </p:sp>
      <p:sp>
        <p:nvSpPr>
          <p:cNvPr id="284676"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255644150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698" name="Rectangle 7"/>
          <p:cNvSpPr>
            <a:spLocks noGrp="1" noChangeArrowheads="1"/>
          </p:cNvSpPr>
          <p:nvPr>
            <p:ph type="sldNum" sz="quarter" idx="5"/>
          </p:nvPr>
        </p:nvSpPr>
        <p:spPr>
          <a:noFill/>
        </p:spPr>
        <p:txBody>
          <a:bodyPr/>
          <a:lstStyle/>
          <a:p>
            <a:fld id="{385ED449-156F-4FE3-8F20-EF0B5CA56A24}" type="slidenum">
              <a:rPr lang="en-US"/>
              <a:pPr/>
              <a:t>56</a:t>
            </a:fld>
            <a:endParaRPr lang="en-US"/>
          </a:p>
        </p:txBody>
      </p:sp>
      <p:sp>
        <p:nvSpPr>
          <p:cNvPr id="285699" name="Rectangle 2"/>
          <p:cNvSpPr>
            <a:spLocks noGrp="1" noRot="1" noChangeAspect="1" noChangeArrowheads="1" noTextEdit="1"/>
          </p:cNvSpPr>
          <p:nvPr>
            <p:ph type="sldImg"/>
          </p:nvPr>
        </p:nvSpPr>
        <p:spPr>
          <a:ln/>
        </p:spPr>
      </p:sp>
      <p:sp>
        <p:nvSpPr>
          <p:cNvPr id="285700" name="Rectangle 3"/>
          <p:cNvSpPr>
            <a:spLocks noGrp="1" noChangeArrowheads="1"/>
          </p:cNvSpPr>
          <p:nvPr>
            <p:ph type="body" idx="1"/>
          </p:nvPr>
        </p:nvSpPr>
        <p:spPr>
          <a:xfrm>
            <a:off x="0" y="4499889"/>
            <a:ext cx="7315200" cy="4358905"/>
          </a:xfrm>
          <a:noFill/>
          <a:ln/>
        </p:spPr>
        <p:txBody>
          <a:bodyPr/>
          <a:lstStyle/>
          <a:p>
            <a:r>
              <a:rPr lang="en-US" sz="1700" b="1" u="sng">
                <a:latin typeface="Arial" pitchFamily="34" charset="0"/>
              </a:rPr>
              <a:t>Methyl Ethyl Ketone Peroxide</a:t>
            </a:r>
            <a:r>
              <a:rPr lang="en-US" sz="1700" b="1">
                <a:latin typeface="Arial" pitchFamily="34" charset="0"/>
              </a:rPr>
              <a:t>   -  Most common Room Temp.  Catalyst</a:t>
            </a:r>
          </a:p>
          <a:p>
            <a:endParaRPr lang="en-US" sz="1700" b="1">
              <a:latin typeface="Arial" pitchFamily="34" charset="0"/>
            </a:endParaRPr>
          </a:p>
          <a:p>
            <a:r>
              <a:rPr lang="en-US" sz="1700" b="1">
                <a:latin typeface="Arial" pitchFamily="34" charset="0"/>
              </a:rPr>
              <a:t>Function is to crosslink the resin  -  causing it to gel and then cure.</a:t>
            </a:r>
          </a:p>
          <a:p>
            <a:endParaRPr lang="en-US" sz="1700" b="1">
              <a:latin typeface="Arial" pitchFamily="34" charset="0"/>
            </a:endParaRPr>
          </a:p>
          <a:p>
            <a:r>
              <a:rPr lang="en-US" sz="1700" b="1">
                <a:latin typeface="Arial" pitchFamily="34" charset="0"/>
              </a:rPr>
              <a:t>Reactive agent that brings about polymerization when it is added to a resin</a:t>
            </a:r>
          </a:p>
          <a:p>
            <a:endParaRPr lang="en-US" sz="1700" b="1">
              <a:latin typeface="Arial" pitchFamily="34" charset="0"/>
            </a:endParaRPr>
          </a:p>
          <a:p>
            <a:endParaRPr lang="en-US" sz="1700" b="1">
              <a:latin typeface="Arial" pitchFamily="34" charset="0"/>
            </a:endParaRPr>
          </a:p>
          <a:p>
            <a:r>
              <a:rPr lang="en-US" sz="1700" b="1" u="sng">
                <a:latin typeface="Arial" pitchFamily="34" charset="0"/>
              </a:rPr>
              <a:t>Gel Coat</a:t>
            </a:r>
            <a:r>
              <a:rPr lang="en-US" sz="1700" b="1">
                <a:latin typeface="Arial" pitchFamily="34" charset="0"/>
              </a:rPr>
              <a:t> - A quick setting polyester resin coating applied to the mold surface.  Function is to protect the fiberglass from the environment.  Used to improve surface appearance and bonding.</a:t>
            </a:r>
            <a:r>
              <a:rPr lang="en-US" sz="1700">
                <a:latin typeface="Arial" pitchFamily="34" charset="0"/>
              </a:rPr>
              <a:t> </a:t>
            </a:r>
            <a:endParaRPr lang="en-US" sz="1700"/>
          </a:p>
        </p:txBody>
      </p:sp>
    </p:spTree>
    <p:extLst>
      <p:ext uri="{BB962C8B-B14F-4D97-AF65-F5344CB8AC3E}">
        <p14:creationId xmlns:p14="http://schemas.microsoft.com/office/powerpoint/2010/main" val="81219920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C6247819-624A-4DA3-8C01-A8E2C44EC867}" type="slidenum">
              <a:rPr lang="en-US" smtClean="0"/>
              <a:pPr>
                <a:defRPr/>
              </a:pPr>
              <a:t>57</a:t>
            </a:fld>
            <a:endParaRPr lang="en-US"/>
          </a:p>
        </p:txBody>
      </p:sp>
    </p:spTree>
    <p:extLst>
      <p:ext uri="{BB962C8B-B14F-4D97-AF65-F5344CB8AC3E}">
        <p14:creationId xmlns:p14="http://schemas.microsoft.com/office/powerpoint/2010/main" val="108858775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22" name="Rectangle 7"/>
          <p:cNvSpPr>
            <a:spLocks noGrp="1" noChangeArrowheads="1"/>
          </p:cNvSpPr>
          <p:nvPr>
            <p:ph type="sldNum" sz="quarter" idx="5"/>
          </p:nvPr>
        </p:nvSpPr>
        <p:spPr>
          <a:noFill/>
        </p:spPr>
        <p:txBody>
          <a:bodyPr/>
          <a:lstStyle/>
          <a:p>
            <a:fld id="{04B3C96C-C60F-4E84-8378-D9D3679B1ECF}" type="slidenum">
              <a:rPr lang="en-US"/>
              <a:pPr/>
              <a:t>58</a:t>
            </a:fld>
            <a:endParaRPr lang="en-US"/>
          </a:p>
        </p:txBody>
      </p:sp>
      <p:sp>
        <p:nvSpPr>
          <p:cNvPr id="286723" name="Rectangle 2"/>
          <p:cNvSpPr>
            <a:spLocks noGrp="1" noRot="1" noChangeAspect="1" noChangeArrowheads="1" noTextEdit="1"/>
          </p:cNvSpPr>
          <p:nvPr>
            <p:ph type="sldImg"/>
          </p:nvPr>
        </p:nvSpPr>
        <p:spPr>
          <a:ln/>
        </p:spPr>
      </p:sp>
      <p:sp>
        <p:nvSpPr>
          <p:cNvPr id="286724" name="Rectangle 3"/>
          <p:cNvSpPr>
            <a:spLocks noGrp="1" noChangeArrowheads="1"/>
          </p:cNvSpPr>
          <p:nvPr>
            <p:ph type="body" idx="1"/>
          </p:nvPr>
        </p:nvSpPr>
        <p:spPr>
          <a:noFill/>
          <a:ln/>
        </p:spPr>
        <p:txBody>
          <a:bodyPr/>
          <a:lstStyle/>
          <a:p>
            <a:r>
              <a:rPr lang="en-US" sz="1900" b="1" u="sng">
                <a:latin typeface="Arial" pitchFamily="34" charset="0"/>
              </a:rPr>
              <a:t>RESIN</a:t>
            </a:r>
            <a:r>
              <a:rPr lang="en-US" sz="1900" b="1">
                <a:latin typeface="Arial" pitchFamily="34" charset="0"/>
              </a:rPr>
              <a:t> - A material, generally a polymer, that has an indefinite and often high molecular weight and a softening or melting range and exhibits a tendency to flow when it is subjected to stress. </a:t>
            </a:r>
          </a:p>
          <a:p>
            <a:endParaRPr lang="en-US" sz="1900" b="1">
              <a:latin typeface="Arial" pitchFamily="34" charset="0"/>
            </a:endParaRPr>
          </a:p>
          <a:p>
            <a:r>
              <a:rPr lang="en-US" sz="1900" b="1">
                <a:latin typeface="Arial" pitchFamily="34" charset="0"/>
              </a:rPr>
              <a:t>Resins are used as the matrices to bind together the reinforcement material in composites. </a:t>
            </a:r>
          </a:p>
          <a:p>
            <a:endParaRPr lang="en-US" sz="1900" b="1">
              <a:latin typeface="Arial" pitchFamily="34" charset="0"/>
            </a:endParaRPr>
          </a:p>
          <a:p>
            <a:r>
              <a:rPr lang="en-US" sz="1900" b="1" u="sng">
                <a:latin typeface="Arial" pitchFamily="34" charset="0"/>
              </a:rPr>
              <a:t>RESIN CONTENT</a:t>
            </a:r>
            <a:r>
              <a:rPr lang="en-US" sz="1900" b="1">
                <a:latin typeface="Arial" pitchFamily="34" charset="0"/>
              </a:rPr>
              <a:t> - The amount of resin in a laminate expressed as either a percentage of total weight or total volume.</a:t>
            </a:r>
          </a:p>
        </p:txBody>
      </p:sp>
    </p:spTree>
    <p:extLst>
      <p:ext uri="{BB962C8B-B14F-4D97-AF65-F5344CB8AC3E}">
        <p14:creationId xmlns:p14="http://schemas.microsoft.com/office/powerpoint/2010/main" val="408780615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746" name="Rectangle 7"/>
          <p:cNvSpPr>
            <a:spLocks noGrp="1" noChangeArrowheads="1"/>
          </p:cNvSpPr>
          <p:nvPr>
            <p:ph type="sldNum" sz="quarter" idx="5"/>
          </p:nvPr>
        </p:nvSpPr>
        <p:spPr>
          <a:noFill/>
        </p:spPr>
        <p:txBody>
          <a:bodyPr/>
          <a:lstStyle/>
          <a:p>
            <a:fld id="{139843D5-CDDB-4DBA-8F5F-B52389E5F08E}" type="slidenum">
              <a:rPr lang="en-US"/>
              <a:pPr/>
              <a:t>59</a:t>
            </a:fld>
            <a:endParaRPr lang="en-US"/>
          </a:p>
        </p:txBody>
      </p:sp>
      <p:sp>
        <p:nvSpPr>
          <p:cNvPr id="287747" name="Rectangle 2"/>
          <p:cNvSpPr>
            <a:spLocks noGrp="1" noRot="1" noChangeAspect="1" noChangeArrowheads="1" noTextEdit="1"/>
          </p:cNvSpPr>
          <p:nvPr>
            <p:ph type="sldImg"/>
          </p:nvPr>
        </p:nvSpPr>
        <p:spPr>
          <a:ln/>
        </p:spPr>
      </p:sp>
      <p:sp>
        <p:nvSpPr>
          <p:cNvPr id="287748" name="Rectangle 3"/>
          <p:cNvSpPr>
            <a:spLocks noGrp="1" noChangeArrowheads="1"/>
          </p:cNvSpPr>
          <p:nvPr>
            <p:ph type="body" idx="1"/>
          </p:nvPr>
        </p:nvSpPr>
        <p:spPr>
          <a:xfrm>
            <a:off x="975360" y="4561191"/>
            <a:ext cx="5364480" cy="4559535"/>
          </a:xfrm>
          <a:noFill/>
          <a:ln/>
        </p:spPr>
        <p:txBody>
          <a:bodyPr/>
          <a:lstStyle/>
          <a:p>
            <a:r>
              <a:rPr lang="en-US" sz="1900" b="1">
                <a:latin typeface="Arial" pitchFamily="34" charset="0"/>
              </a:rPr>
              <a:t>EPOXY : 2 and 1/2 times the cost of Polyesters.      </a:t>
            </a:r>
            <a:r>
              <a:rPr lang="en-US" sz="1900" b="1">
                <a:latin typeface="Arial" pitchFamily="34" charset="0"/>
                <a:sym typeface="Symbol" pitchFamily="18" charset="2"/>
              </a:rPr>
              <a:t>  R</a:t>
            </a:r>
            <a:r>
              <a:rPr lang="en-US" sz="1900" b="1">
                <a:latin typeface="Arial" pitchFamily="34" charset="0"/>
              </a:rPr>
              <a:t>elatively expensive</a:t>
            </a:r>
          </a:p>
          <a:p>
            <a:endParaRPr lang="en-US" sz="1900" b="1">
              <a:latin typeface="Arial" pitchFamily="34" charset="0"/>
            </a:endParaRPr>
          </a:p>
          <a:p>
            <a:r>
              <a:rPr lang="en-US" sz="1900" b="1">
                <a:latin typeface="Arial" pitchFamily="34" charset="0"/>
              </a:rPr>
              <a:t>Epoxy has :</a:t>
            </a:r>
          </a:p>
          <a:p>
            <a:r>
              <a:rPr lang="en-US" sz="1900" b="1">
                <a:latin typeface="Arial" pitchFamily="34" charset="0"/>
                <a:sym typeface="Symbol" pitchFamily="18" charset="2"/>
              </a:rPr>
              <a:t></a:t>
            </a:r>
            <a:r>
              <a:rPr lang="en-US" sz="1900" b="1">
                <a:latin typeface="Arial" pitchFamily="34" charset="0"/>
              </a:rPr>
              <a:t>  Best mechanical properties </a:t>
            </a:r>
          </a:p>
          <a:p>
            <a:r>
              <a:rPr lang="en-US" sz="1900" b="1">
                <a:latin typeface="Arial" pitchFamily="34" charset="0"/>
                <a:sym typeface="Symbol" pitchFamily="18" charset="2"/>
              </a:rPr>
              <a:t></a:t>
            </a:r>
            <a:r>
              <a:rPr lang="en-US" sz="1900" b="1">
                <a:latin typeface="Arial" pitchFamily="34" charset="0"/>
              </a:rPr>
              <a:t>  Good thermal resistance</a:t>
            </a:r>
          </a:p>
          <a:p>
            <a:r>
              <a:rPr lang="en-US" sz="1900" b="1">
                <a:latin typeface="Arial" pitchFamily="34" charset="0"/>
                <a:sym typeface="Symbol" pitchFamily="18" charset="2"/>
              </a:rPr>
              <a:t></a:t>
            </a:r>
            <a:r>
              <a:rPr lang="en-US" sz="1900" b="1">
                <a:latin typeface="Arial" pitchFamily="34" charset="0"/>
              </a:rPr>
              <a:t>  Difficult to process</a:t>
            </a:r>
          </a:p>
          <a:p>
            <a:endParaRPr lang="en-US" sz="1900" b="1">
              <a:latin typeface="Arial" pitchFamily="34" charset="0"/>
            </a:endParaRPr>
          </a:p>
          <a:p>
            <a:r>
              <a:rPr lang="en-US" sz="1900" b="1">
                <a:latin typeface="Arial" pitchFamily="34" charset="0"/>
              </a:rPr>
              <a:t>Its shrinkage factor is less that Polyester.</a:t>
            </a:r>
          </a:p>
          <a:p>
            <a:endParaRPr lang="en-US" sz="1900" b="1">
              <a:latin typeface="Arial" pitchFamily="34" charset="0"/>
            </a:endParaRPr>
          </a:p>
          <a:p>
            <a:r>
              <a:rPr lang="en-US" sz="1900" b="1">
                <a:latin typeface="Arial" pitchFamily="34" charset="0"/>
              </a:rPr>
              <a:t>Thus close tolerance laminates, such as precise tooling, are made with epoxy.</a:t>
            </a:r>
          </a:p>
          <a:p>
            <a:endParaRPr lang="en-US" sz="1900" b="1">
              <a:latin typeface="Arial" pitchFamily="34" charset="0"/>
            </a:endParaRPr>
          </a:p>
          <a:p>
            <a:endParaRPr lang="en-US" sz="1700">
              <a:latin typeface="Arial" pitchFamily="34" charset="0"/>
            </a:endParaRPr>
          </a:p>
        </p:txBody>
      </p:sp>
    </p:spTree>
    <p:extLst>
      <p:ext uri="{BB962C8B-B14F-4D97-AF65-F5344CB8AC3E}">
        <p14:creationId xmlns:p14="http://schemas.microsoft.com/office/powerpoint/2010/main" val="14041194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50" name="Rectangle 7"/>
          <p:cNvSpPr>
            <a:spLocks noGrp="1" noChangeArrowheads="1"/>
          </p:cNvSpPr>
          <p:nvPr>
            <p:ph type="sldNum" sz="quarter" idx="5"/>
          </p:nvPr>
        </p:nvSpPr>
        <p:spPr>
          <a:noFill/>
        </p:spPr>
        <p:txBody>
          <a:bodyPr/>
          <a:lstStyle/>
          <a:p>
            <a:fld id="{B7961BF9-A8E3-4693-86CA-20CDC730093D}" type="slidenum">
              <a:rPr lang="en-US"/>
              <a:pPr/>
              <a:t>6</a:t>
            </a:fld>
            <a:endParaRPr lang="en-US"/>
          </a:p>
        </p:txBody>
      </p:sp>
      <p:sp>
        <p:nvSpPr>
          <p:cNvPr id="232451" name="Rectangle 2"/>
          <p:cNvSpPr>
            <a:spLocks noGrp="1" noChangeArrowheads="1"/>
          </p:cNvSpPr>
          <p:nvPr>
            <p:ph type="body" idx="1"/>
          </p:nvPr>
        </p:nvSpPr>
        <p:spPr>
          <a:xfrm>
            <a:off x="1139614" y="4720245"/>
            <a:ext cx="5769186" cy="4400481"/>
          </a:xfrm>
          <a:noFill/>
          <a:ln/>
        </p:spPr>
        <p:txBody>
          <a:bodyPr lIns="81942" tIns="40135" rIns="81942" bIns="40135"/>
          <a:lstStyle/>
          <a:p>
            <a:r>
              <a:rPr lang="en-US" sz="1900" b="1">
                <a:latin typeface="Arial" pitchFamily="34" charset="0"/>
                <a:sym typeface="Symbol" pitchFamily="18" charset="2"/>
              </a:rPr>
              <a:t>Dielectric Strength :  Measure of electrical insulation   </a:t>
            </a:r>
          </a:p>
        </p:txBody>
      </p:sp>
      <p:sp>
        <p:nvSpPr>
          <p:cNvPr id="232452" name="Rectangle 3"/>
          <p:cNvSpPr>
            <a:spLocks noGrp="1" noRot="1" noChangeAspect="1" noChangeArrowheads="1" noTextEdit="1"/>
          </p:cNvSpPr>
          <p:nvPr>
            <p:ph type="sldImg"/>
          </p:nvPr>
        </p:nvSpPr>
        <p:spPr>
          <a:ln w="12700" cap="flat">
            <a:solidFill>
              <a:schemeClr val="tx1"/>
            </a:solidFill>
          </a:ln>
        </p:spPr>
      </p:sp>
    </p:spTree>
    <p:extLst>
      <p:ext uri="{BB962C8B-B14F-4D97-AF65-F5344CB8AC3E}">
        <p14:creationId xmlns:p14="http://schemas.microsoft.com/office/powerpoint/2010/main" val="234496932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770" name="Rectangle 7"/>
          <p:cNvSpPr>
            <a:spLocks noGrp="1" noChangeArrowheads="1"/>
          </p:cNvSpPr>
          <p:nvPr>
            <p:ph type="sldNum" sz="quarter" idx="5"/>
          </p:nvPr>
        </p:nvSpPr>
        <p:spPr>
          <a:noFill/>
        </p:spPr>
        <p:txBody>
          <a:bodyPr/>
          <a:lstStyle/>
          <a:p>
            <a:fld id="{D3599861-B205-41CD-99F4-729851E668D2}" type="slidenum">
              <a:rPr lang="en-US"/>
              <a:pPr/>
              <a:t>60</a:t>
            </a:fld>
            <a:endParaRPr lang="en-US"/>
          </a:p>
        </p:txBody>
      </p:sp>
      <p:sp>
        <p:nvSpPr>
          <p:cNvPr id="288771" name="Rectangle 2"/>
          <p:cNvSpPr>
            <a:spLocks noGrp="1" noRot="1" noChangeAspect="1" noChangeArrowheads="1" noTextEdit="1"/>
          </p:cNvSpPr>
          <p:nvPr>
            <p:ph type="sldImg"/>
          </p:nvPr>
        </p:nvSpPr>
        <p:spPr>
          <a:ln/>
        </p:spPr>
      </p:sp>
      <p:sp>
        <p:nvSpPr>
          <p:cNvPr id="288772" name="Rectangle 3"/>
          <p:cNvSpPr>
            <a:spLocks noGrp="1" noChangeArrowheads="1"/>
          </p:cNvSpPr>
          <p:nvPr>
            <p:ph type="body" idx="1"/>
          </p:nvPr>
        </p:nvSpPr>
        <p:spPr>
          <a:noFill/>
          <a:ln/>
        </p:spPr>
        <p:txBody>
          <a:bodyPr/>
          <a:lstStyle/>
          <a:p>
            <a:r>
              <a:rPr lang="en-US" sz="1900" b="1">
                <a:latin typeface="Arial" pitchFamily="34" charset="0"/>
              </a:rPr>
              <a:t>Where highest strength-to-weight ratios are required, as in aircraft parts, epoxies are used.</a:t>
            </a:r>
          </a:p>
          <a:p>
            <a:endParaRPr lang="en-US" sz="1900" b="1">
              <a:latin typeface="Arial" pitchFamily="34" charset="0"/>
            </a:endParaRPr>
          </a:p>
          <a:p>
            <a:r>
              <a:rPr lang="en-US" sz="1900" b="1">
                <a:latin typeface="Arial" pitchFamily="34" charset="0"/>
              </a:rPr>
              <a:t>Thunderbirds  : US Air Force</a:t>
            </a:r>
          </a:p>
          <a:p>
            <a:endParaRPr lang="en-US"/>
          </a:p>
        </p:txBody>
      </p:sp>
    </p:spTree>
    <p:extLst>
      <p:ext uri="{BB962C8B-B14F-4D97-AF65-F5344CB8AC3E}">
        <p14:creationId xmlns:p14="http://schemas.microsoft.com/office/powerpoint/2010/main" val="275073814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a:spLocks noGrp="1" noChangeArrowheads="1"/>
          </p:cNvSpPr>
          <p:nvPr>
            <p:ph type="sldNum" sz="quarter" idx="5"/>
          </p:nvPr>
        </p:nvSpPr>
        <p:spPr>
          <a:noFill/>
        </p:spPr>
        <p:txBody>
          <a:bodyPr/>
          <a:lstStyle/>
          <a:p>
            <a:fld id="{067B2EEB-A146-4118-983F-8D858CEA0329}" type="slidenum">
              <a:rPr lang="en-US"/>
              <a:pPr/>
              <a:t>61</a:t>
            </a:fld>
            <a:endParaRPr lang="en-US"/>
          </a:p>
        </p:txBody>
      </p:sp>
      <p:sp>
        <p:nvSpPr>
          <p:cNvPr id="289795" name="Rectangle 2"/>
          <p:cNvSpPr>
            <a:spLocks noGrp="1" noRot="1" noChangeAspect="1" noChangeArrowheads="1" noTextEdit="1"/>
          </p:cNvSpPr>
          <p:nvPr>
            <p:ph type="sldImg"/>
          </p:nvPr>
        </p:nvSpPr>
        <p:spPr>
          <a:ln/>
        </p:spPr>
      </p:sp>
      <p:sp>
        <p:nvSpPr>
          <p:cNvPr id="289796" name="Rectangle 3"/>
          <p:cNvSpPr>
            <a:spLocks noGrp="1" noChangeArrowheads="1"/>
          </p:cNvSpPr>
          <p:nvPr>
            <p:ph type="body" idx="1"/>
          </p:nvPr>
        </p:nvSpPr>
        <p:spPr>
          <a:xfrm>
            <a:off x="975360" y="4561192"/>
            <a:ext cx="5364480" cy="4559534"/>
          </a:xfrm>
          <a:noFill/>
          <a:ln/>
        </p:spPr>
        <p:txBody>
          <a:bodyPr/>
          <a:lstStyle/>
          <a:p>
            <a:r>
              <a:rPr lang="en-US" sz="1700" b="1">
                <a:latin typeface="Arial" pitchFamily="34" charset="0"/>
              </a:rPr>
              <a:t>Polyesters are macromolecules prepared from different dibasic acids (such as </a:t>
            </a:r>
            <a:r>
              <a:rPr lang="en-US" sz="1700" b="1" err="1">
                <a:latin typeface="Arial" pitchFamily="34" charset="0"/>
              </a:rPr>
              <a:t>isophthalic</a:t>
            </a:r>
            <a:r>
              <a:rPr lang="en-US" sz="1700" b="1">
                <a:latin typeface="Arial" pitchFamily="34" charset="0"/>
              </a:rPr>
              <a:t>, </a:t>
            </a:r>
            <a:r>
              <a:rPr lang="en-US" sz="1700" b="1" err="1">
                <a:latin typeface="Arial" pitchFamily="34" charset="0"/>
              </a:rPr>
              <a:t>orthophthalic</a:t>
            </a:r>
            <a:r>
              <a:rPr lang="en-US" sz="1700" b="1">
                <a:latin typeface="Arial" pitchFamily="34" charset="0"/>
              </a:rPr>
              <a:t>, </a:t>
            </a:r>
            <a:r>
              <a:rPr lang="en-US" sz="1700" b="1" err="1">
                <a:latin typeface="Arial" pitchFamily="34" charset="0"/>
              </a:rPr>
              <a:t>terephthalic</a:t>
            </a:r>
            <a:r>
              <a:rPr lang="en-US" sz="1700" b="1">
                <a:latin typeface="Arial" pitchFamily="34" charset="0"/>
              </a:rPr>
              <a:t> acids, </a:t>
            </a:r>
            <a:r>
              <a:rPr lang="en-US" sz="1700" b="1" err="1">
                <a:latin typeface="Arial" pitchFamily="34" charset="0"/>
              </a:rPr>
              <a:t>fumaric</a:t>
            </a:r>
            <a:r>
              <a:rPr lang="en-US" sz="1700" b="1">
                <a:latin typeface="Arial" pitchFamily="34" charset="0"/>
              </a:rPr>
              <a:t>/maleic acids) and diols (dihydric alcohol) such as ethylene glycol, propylene glycol, </a:t>
            </a:r>
            <a:r>
              <a:rPr lang="en-US" sz="1700" b="1" err="1">
                <a:latin typeface="Arial" pitchFamily="34" charset="0"/>
              </a:rPr>
              <a:t>neopentyl</a:t>
            </a:r>
            <a:r>
              <a:rPr lang="en-US" sz="1700" b="1">
                <a:latin typeface="Arial" pitchFamily="34" charset="0"/>
              </a:rPr>
              <a:t> glycol, bisphenol A (BPA) etc. </a:t>
            </a:r>
          </a:p>
          <a:p>
            <a:endParaRPr lang="en-US" sz="1700" b="1">
              <a:latin typeface="Arial" pitchFamily="34" charset="0"/>
            </a:endParaRPr>
          </a:p>
          <a:p>
            <a:r>
              <a:rPr lang="en-US" sz="1700" b="1">
                <a:latin typeface="Arial" pitchFamily="34" charset="0"/>
              </a:rPr>
              <a:t>Polyester resins are generally classified as </a:t>
            </a:r>
            <a:r>
              <a:rPr lang="en-US" sz="1700" b="1" err="1">
                <a:latin typeface="Arial" pitchFamily="34" charset="0"/>
              </a:rPr>
              <a:t>ortho</a:t>
            </a:r>
            <a:r>
              <a:rPr lang="en-US" sz="1700" b="1">
                <a:latin typeface="Arial" pitchFamily="34" charset="0"/>
              </a:rPr>
              <a:t> resins, </a:t>
            </a:r>
            <a:r>
              <a:rPr lang="en-US" sz="1700" b="1" err="1">
                <a:latin typeface="Arial" pitchFamily="34" charset="0"/>
              </a:rPr>
              <a:t>iso</a:t>
            </a:r>
            <a:r>
              <a:rPr lang="en-US" sz="1700" b="1">
                <a:latin typeface="Arial" pitchFamily="34" charset="0"/>
              </a:rPr>
              <a:t>-resins, BPA fumarates, vinyl ester resins. </a:t>
            </a:r>
          </a:p>
          <a:p>
            <a:endParaRPr lang="en-US" sz="1700" b="1">
              <a:latin typeface="Arial" pitchFamily="34" charset="0"/>
            </a:endParaRPr>
          </a:p>
          <a:p>
            <a:r>
              <a:rPr lang="en-US" sz="1700" b="1">
                <a:latin typeface="Arial" pitchFamily="34" charset="0"/>
              </a:rPr>
              <a:t>Different combination of these di-acids &amp; diols due to difference in their structures impart variation in mechanical properties like flexural strength, tensile strength, and compressive strength.</a:t>
            </a:r>
            <a:endParaRPr lang="en-US" sz="1700">
              <a:latin typeface="Arial" pitchFamily="34" charset="0"/>
            </a:endParaRPr>
          </a:p>
        </p:txBody>
      </p:sp>
    </p:spTree>
    <p:extLst>
      <p:ext uri="{BB962C8B-B14F-4D97-AF65-F5344CB8AC3E}">
        <p14:creationId xmlns:p14="http://schemas.microsoft.com/office/powerpoint/2010/main" val="1115170333"/>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C6247819-624A-4DA3-8C01-A8E2C44EC867}" type="slidenum">
              <a:rPr lang="en-US" smtClean="0"/>
              <a:pPr>
                <a:defRPr/>
              </a:pPr>
              <a:t>62</a:t>
            </a:fld>
            <a:endParaRPr lang="en-US"/>
          </a:p>
        </p:txBody>
      </p:sp>
    </p:spTree>
    <p:extLst>
      <p:ext uri="{BB962C8B-B14F-4D97-AF65-F5344CB8AC3E}">
        <p14:creationId xmlns:p14="http://schemas.microsoft.com/office/powerpoint/2010/main" val="410478471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818" name="Rectangle 7"/>
          <p:cNvSpPr>
            <a:spLocks noGrp="1" noChangeArrowheads="1"/>
          </p:cNvSpPr>
          <p:nvPr>
            <p:ph type="sldNum" sz="quarter" idx="5"/>
          </p:nvPr>
        </p:nvSpPr>
        <p:spPr>
          <a:noFill/>
        </p:spPr>
        <p:txBody>
          <a:bodyPr/>
          <a:lstStyle/>
          <a:p>
            <a:fld id="{AE2719A2-9947-4D40-9C90-4B9C1EBBE9C8}" type="slidenum">
              <a:rPr lang="en-US"/>
              <a:pPr/>
              <a:t>63</a:t>
            </a:fld>
            <a:endParaRPr lang="en-US"/>
          </a:p>
        </p:txBody>
      </p:sp>
      <p:sp>
        <p:nvSpPr>
          <p:cNvPr id="290819" name="Rectangle 2"/>
          <p:cNvSpPr>
            <a:spLocks noGrp="1" noRot="1" noChangeAspect="1" noChangeArrowheads="1" noTextEdit="1"/>
          </p:cNvSpPr>
          <p:nvPr>
            <p:ph type="sldImg"/>
          </p:nvPr>
        </p:nvSpPr>
        <p:spPr>
          <a:ln/>
        </p:spPr>
      </p:sp>
      <p:sp>
        <p:nvSpPr>
          <p:cNvPr id="290820" name="Rectangle 3"/>
          <p:cNvSpPr>
            <a:spLocks noGrp="1" noChangeArrowheads="1"/>
          </p:cNvSpPr>
          <p:nvPr>
            <p:ph type="body" idx="1"/>
          </p:nvPr>
        </p:nvSpPr>
        <p:spPr>
          <a:noFill/>
          <a:ln/>
        </p:spPr>
        <p:txBody>
          <a:bodyPr/>
          <a:lstStyle/>
          <a:p>
            <a:r>
              <a:rPr lang="en-US" sz="1700" b="1">
                <a:latin typeface="Arial" pitchFamily="34" charset="0"/>
              </a:rPr>
              <a:t>Polyester resin plastics products fabrication entails laying reinforcements such as glass fiber in a mold and saturating it with a polyester plastic resin.  </a:t>
            </a:r>
          </a:p>
          <a:p>
            <a:endParaRPr lang="en-US" sz="1700" b="1">
              <a:latin typeface="Arial" pitchFamily="34" charset="0"/>
            </a:endParaRPr>
          </a:p>
          <a:p>
            <a:r>
              <a:rPr lang="en-US" sz="1700" b="1">
                <a:latin typeface="Arial" pitchFamily="34" charset="0"/>
              </a:rPr>
              <a:t>The resin hardens to form a rigid plastic part, reinforced with the fiberglass.  </a:t>
            </a:r>
          </a:p>
          <a:p>
            <a:endParaRPr lang="en-US" sz="1700" b="1">
              <a:latin typeface="Arial" pitchFamily="34" charset="0"/>
            </a:endParaRPr>
          </a:p>
          <a:p>
            <a:r>
              <a:rPr lang="en-US" sz="1700" b="1">
                <a:latin typeface="Arial" pitchFamily="34" charset="0"/>
              </a:rPr>
              <a:t>The resin is mixed with a catalyst as it is applied that causes a cross-linking reaction between the resin molecules.  </a:t>
            </a:r>
          </a:p>
          <a:p>
            <a:endParaRPr lang="en-US" sz="1700" b="1">
              <a:latin typeface="Arial" pitchFamily="34" charset="0"/>
            </a:endParaRPr>
          </a:p>
          <a:p>
            <a:r>
              <a:rPr lang="en-US" sz="1700" b="1">
                <a:latin typeface="Arial" pitchFamily="34" charset="0"/>
              </a:rPr>
              <a:t>Cross-linking reaction causes the resin to harden from a liquid to a solid.  </a:t>
            </a:r>
          </a:p>
        </p:txBody>
      </p:sp>
    </p:spTree>
    <p:extLst>
      <p:ext uri="{BB962C8B-B14F-4D97-AF65-F5344CB8AC3E}">
        <p14:creationId xmlns:p14="http://schemas.microsoft.com/office/powerpoint/2010/main" val="3686417639"/>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C6247819-624A-4DA3-8C01-A8E2C44EC867}" type="slidenum">
              <a:rPr lang="en-US" smtClean="0"/>
              <a:pPr>
                <a:defRPr/>
              </a:pPr>
              <a:t>64</a:t>
            </a:fld>
            <a:endParaRPr lang="en-US"/>
          </a:p>
        </p:txBody>
      </p:sp>
    </p:spTree>
    <p:extLst>
      <p:ext uri="{BB962C8B-B14F-4D97-AF65-F5344CB8AC3E}">
        <p14:creationId xmlns:p14="http://schemas.microsoft.com/office/powerpoint/2010/main" val="3292617720"/>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842" name="Rectangle 7"/>
          <p:cNvSpPr>
            <a:spLocks noGrp="1" noChangeArrowheads="1"/>
          </p:cNvSpPr>
          <p:nvPr>
            <p:ph type="sldNum" sz="quarter" idx="5"/>
          </p:nvPr>
        </p:nvSpPr>
        <p:spPr>
          <a:noFill/>
        </p:spPr>
        <p:txBody>
          <a:bodyPr/>
          <a:lstStyle/>
          <a:p>
            <a:fld id="{57F513CD-342F-40C6-B45D-7D3A3CDCA9B2}" type="slidenum">
              <a:rPr lang="en-US"/>
              <a:pPr/>
              <a:t>65</a:t>
            </a:fld>
            <a:endParaRPr lang="en-US"/>
          </a:p>
        </p:txBody>
      </p:sp>
      <p:sp>
        <p:nvSpPr>
          <p:cNvPr id="291843" name="Rectangle 2"/>
          <p:cNvSpPr>
            <a:spLocks noGrp="1" noRot="1" noChangeAspect="1" noChangeArrowheads="1" noTextEdit="1"/>
          </p:cNvSpPr>
          <p:nvPr>
            <p:ph type="sldImg"/>
          </p:nvPr>
        </p:nvSpPr>
        <p:spPr>
          <a:ln/>
        </p:spPr>
      </p:sp>
      <p:sp>
        <p:nvSpPr>
          <p:cNvPr id="291844" name="Rectangle 3"/>
          <p:cNvSpPr>
            <a:spLocks noGrp="1" noChangeArrowheads="1"/>
          </p:cNvSpPr>
          <p:nvPr>
            <p:ph type="body" idx="1"/>
          </p:nvPr>
        </p:nvSpPr>
        <p:spPr>
          <a:noFill/>
          <a:ln/>
        </p:spPr>
        <p:txBody>
          <a:bodyPr/>
          <a:lstStyle/>
          <a:p>
            <a:r>
              <a:rPr lang="en-US" sz="2100" b="1">
                <a:latin typeface="Arial" pitchFamily="34" charset="0"/>
              </a:rPr>
              <a:t>Room Temp. is used in :</a:t>
            </a:r>
          </a:p>
          <a:p>
            <a:endParaRPr lang="en-US" sz="2100" b="1">
              <a:latin typeface="Arial" pitchFamily="34" charset="0"/>
            </a:endParaRPr>
          </a:p>
          <a:p>
            <a:r>
              <a:rPr lang="en-US" sz="2100" b="1">
                <a:latin typeface="Arial" pitchFamily="34" charset="0"/>
              </a:rPr>
              <a:t>Casting  and  Laminating  applications</a:t>
            </a:r>
            <a:endParaRPr lang="en-US" b="1">
              <a:latin typeface="Arial" pitchFamily="34" charset="0"/>
            </a:endParaRPr>
          </a:p>
        </p:txBody>
      </p:sp>
    </p:spTree>
    <p:extLst>
      <p:ext uri="{BB962C8B-B14F-4D97-AF65-F5344CB8AC3E}">
        <p14:creationId xmlns:p14="http://schemas.microsoft.com/office/powerpoint/2010/main" val="782479700"/>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Rectangle 7"/>
          <p:cNvSpPr>
            <a:spLocks noGrp="1" noChangeArrowheads="1"/>
          </p:cNvSpPr>
          <p:nvPr>
            <p:ph type="sldNum" sz="quarter" idx="5"/>
          </p:nvPr>
        </p:nvSpPr>
        <p:spPr>
          <a:noFill/>
        </p:spPr>
        <p:txBody>
          <a:bodyPr/>
          <a:lstStyle/>
          <a:p>
            <a:fld id="{48AFFA38-B7FC-445F-B357-7F4D20C82D4D}" type="slidenum">
              <a:rPr lang="en-US"/>
              <a:pPr/>
              <a:t>66</a:t>
            </a:fld>
            <a:endParaRPr lang="en-US"/>
          </a:p>
        </p:txBody>
      </p:sp>
      <p:sp>
        <p:nvSpPr>
          <p:cNvPr id="292867" name="Rectangle 2"/>
          <p:cNvSpPr>
            <a:spLocks noGrp="1" noRot="1" noChangeAspect="1" noChangeArrowheads="1" noTextEdit="1"/>
          </p:cNvSpPr>
          <p:nvPr>
            <p:ph type="sldImg"/>
          </p:nvPr>
        </p:nvSpPr>
        <p:spPr>
          <a:ln/>
        </p:spPr>
      </p:sp>
      <p:sp>
        <p:nvSpPr>
          <p:cNvPr id="292868" name="Rectangle 3"/>
          <p:cNvSpPr>
            <a:spLocks noGrp="1" noChangeArrowheads="1"/>
          </p:cNvSpPr>
          <p:nvPr>
            <p:ph type="body" idx="1"/>
          </p:nvPr>
        </p:nvSpPr>
        <p:spPr>
          <a:noFill/>
          <a:ln/>
        </p:spPr>
        <p:txBody>
          <a:bodyPr/>
          <a:lstStyle/>
          <a:p>
            <a:r>
              <a:rPr lang="en-US" sz="1900" b="1">
                <a:latin typeface="Arial" pitchFamily="34" charset="0"/>
              </a:rPr>
              <a:t>Open Mold</a:t>
            </a:r>
          </a:p>
          <a:p>
            <a:endParaRPr lang="en-US" sz="1900" b="1">
              <a:latin typeface="Arial" pitchFamily="34" charset="0"/>
            </a:endParaRPr>
          </a:p>
          <a:p>
            <a:r>
              <a:rPr lang="en-US" sz="1900" b="1">
                <a:latin typeface="Arial" pitchFamily="34" charset="0"/>
              </a:rPr>
              <a:t>Fiberglass boat parts are built :</a:t>
            </a:r>
          </a:p>
          <a:p>
            <a:r>
              <a:rPr lang="en-US" sz="1900" b="1">
                <a:latin typeface="Arial" pitchFamily="34" charset="0"/>
              </a:rPr>
              <a:t>“from the outside in”</a:t>
            </a:r>
          </a:p>
          <a:p>
            <a:endParaRPr lang="en-US" sz="1900" b="1">
              <a:latin typeface="Arial" pitchFamily="34" charset="0"/>
            </a:endParaRPr>
          </a:p>
          <a:p>
            <a:r>
              <a:rPr lang="en-US" sz="1900" b="1">
                <a:latin typeface="Arial" pitchFamily="34" charset="0"/>
              </a:rPr>
              <a:t>Resin &amp; Gel Coats containing STYRENE are also used to make these boat molds  </a:t>
            </a:r>
          </a:p>
        </p:txBody>
      </p:sp>
    </p:spTree>
    <p:extLst>
      <p:ext uri="{BB962C8B-B14F-4D97-AF65-F5344CB8AC3E}">
        <p14:creationId xmlns:p14="http://schemas.microsoft.com/office/powerpoint/2010/main" val="2073444285"/>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C6247819-624A-4DA3-8C01-A8E2C44EC867}" type="slidenum">
              <a:rPr lang="en-US" smtClean="0"/>
              <a:pPr>
                <a:defRPr/>
              </a:pPr>
              <a:t>67</a:t>
            </a:fld>
            <a:endParaRPr lang="en-US"/>
          </a:p>
        </p:txBody>
      </p:sp>
    </p:spTree>
    <p:extLst>
      <p:ext uri="{BB962C8B-B14F-4D97-AF65-F5344CB8AC3E}">
        <p14:creationId xmlns:p14="http://schemas.microsoft.com/office/powerpoint/2010/main" val="26219465"/>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890" name="Rectangle 7"/>
          <p:cNvSpPr>
            <a:spLocks noGrp="1" noChangeArrowheads="1"/>
          </p:cNvSpPr>
          <p:nvPr>
            <p:ph type="sldNum" sz="quarter" idx="5"/>
          </p:nvPr>
        </p:nvSpPr>
        <p:spPr>
          <a:noFill/>
        </p:spPr>
        <p:txBody>
          <a:bodyPr/>
          <a:lstStyle/>
          <a:p>
            <a:fld id="{85A491B9-08DB-46CC-89DB-A5EAF453E24E}" type="slidenum">
              <a:rPr lang="en-US"/>
              <a:pPr/>
              <a:t>68</a:t>
            </a:fld>
            <a:endParaRPr lang="en-US"/>
          </a:p>
        </p:txBody>
      </p:sp>
      <p:sp>
        <p:nvSpPr>
          <p:cNvPr id="293891" name="Rectangle 2"/>
          <p:cNvSpPr>
            <a:spLocks noGrp="1" noRot="1" noChangeAspect="1" noChangeArrowheads="1" noTextEdit="1"/>
          </p:cNvSpPr>
          <p:nvPr>
            <p:ph type="sldImg"/>
          </p:nvPr>
        </p:nvSpPr>
        <p:spPr>
          <a:ln/>
        </p:spPr>
      </p:sp>
      <p:sp>
        <p:nvSpPr>
          <p:cNvPr id="293892" name="Rectangle 3"/>
          <p:cNvSpPr>
            <a:spLocks noGrp="1" noChangeArrowheads="1"/>
          </p:cNvSpPr>
          <p:nvPr>
            <p:ph type="body" idx="1"/>
          </p:nvPr>
        </p:nvSpPr>
        <p:spPr>
          <a:noFill/>
          <a:ln/>
        </p:spPr>
        <p:txBody>
          <a:bodyPr/>
          <a:lstStyle/>
          <a:p>
            <a:r>
              <a:rPr lang="en-US" sz="1900" b="1">
                <a:latin typeface="Arial" pitchFamily="34" charset="0"/>
              </a:rPr>
              <a:t>The Mold is sprayed with a layer of Gel Coat</a:t>
            </a:r>
          </a:p>
          <a:p>
            <a:endParaRPr lang="en-US" sz="1900" b="1">
              <a:latin typeface="Arial" pitchFamily="34" charset="0"/>
            </a:endParaRPr>
          </a:p>
          <a:p>
            <a:r>
              <a:rPr lang="en-US" sz="1900" b="1">
                <a:latin typeface="Arial" pitchFamily="34" charset="0"/>
              </a:rPr>
              <a:t>Gel Coat : Pigmented polyester resin that hardens and becomes the smooth outside surface of the boat</a:t>
            </a:r>
          </a:p>
          <a:p>
            <a:endParaRPr lang="en-US" sz="1900" b="1">
              <a:latin typeface="Arial" pitchFamily="34" charset="0"/>
            </a:endParaRPr>
          </a:p>
          <a:p>
            <a:r>
              <a:rPr lang="en-US" sz="1900" b="1">
                <a:latin typeface="Arial" pitchFamily="34" charset="0"/>
              </a:rPr>
              <a:t>Fiberglass boat parts are built :</a:t>
            </a:r>
          </a:p>
          <a:p>
            <a:r>
              <a:rPr lang="en-US" sz="1900" b="1">
                <a:latin typeface="Arial" pitchFamily="34" charset="0"/>
              </a:rPr>
              <a:t>“from the outside in”</a:t>
            </a:r>
          </a:p>
          <a:p>
            <a:endParaRPr lang="en-US"/>
          </a:p>
        </p:txBody>
      </p:sp>
    </p:spTree>
    <p:extLst>
      <p:ext uri="{BB962C8B-B14F-4D97-AF65-F5344CB8AC3E}">
        <p14:creationId xmlns:p14="http://schemas.microsoft.com/office/powerpoint/2010/main" val="894311186"/>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4" name="Rectangle 7"/>
          <p:cNvSpPr>
            <a:spLocks noGrp="1" noChangeArrowheads="1"/>
          </p:cNvSpPr>
          <p:nvPr>
            <p:ph type="sldNum" sz="quarter" idx="5"/>
          </p:nvPr>
        </p:nvSpPr>
        <p:spPr>
          <a:noFill/>
        </p:spPr>
        <p:txBody>
          <a:bodyPr/>
          <a:lstStyle/>
          <a:p>
            <a:fld id="{D602760A-EF60-44F6-B67D-50355EB0545E}" type="slidenum">
              <a:rPr lang="en-US"/>
              <a:pPr/>
              <a:t>69</a:t>
            </a:fld>
            <a:endParaRPr lang="en-US"/>
          </a:p>
        </p:txBody>
      </p:sp>
      <p:sp>
        <p:nvSpPr>
          <p:cNvPr id="294915" name="Rectangle 2"/>
          <p:cNvSpPr>
            <a:spLocks noGrp="1" noRot="1" noChangeAspect="1" noChangeArrowheads="1" noTextEdit="1"/>
          </p:cNvSpPr>
          <p:nvPr>
            <p:ph type="sldImg"/>
          </p:nvPr>
        </p:nvSpPr>
        <p:spPr>
          <a:ln/>
        </p:spPr>
      </p:sp>
      <p:sp>
        <p:nvSpPr>
          <p:cNvPr id="294916" name="Rectangle 3"/>
          <p:cNvSpPr>
            <a:spLocks noGrp="1" noChangeArrowheads="1"/>
          </p:cNvSpPr>
          <p:nvPr>
            <p:ph type="body" idx="1"/>
          </p:nvPr>
        </p:nvSpPr>
        <p:spPr>
          <a:noFill/>
          <a:ln/>
        </p:spPr>
        <p:txBody>
          <a:bodyPr/>
          <a:lstStyle/>
          <a:p>
            <a:r>
              <a:rPr lang="en-US" sz="1900" b="1">
                <a:latin typeface="Arial" pitchFamily="34" charset="0"/>
              </a:rPr>
              <a:t>The inside of the hardened gel coat is coated with a “skin coat” of :</a:t>
            </a:r>
          </a:p>
          <a:p>
            <a:endParaRPr lang="en-US" sz="1900" b="1">
              <a:latin typeface="Arial" pitchFamily="34" charset="0"/>
            </a:endParaRPr>
          </a:p>
          <a:p>
            <a:r>
              <a:rPr lang="en-US" sz="1900" b="1">
                <a:latin typeface="Arial" pitchFamily="34" charset="0"/>
              </a:rPr>
              <a:t>1.  Chopped glass fibers   and </a:t>
            </a:r>
          </a:p>
          <a:p>
            <a:r>
              <a:rPr lang="en-US" sz="1900" b="1">
                <a:latin typeface="Arial" pitchFamily="34" charset="0"/>
              </a:rPr>
              <a:t>2.  Polyester or vinyl ester resin</a:t>
            </a:r>
          </a:p>
          <a:p>
            <a:endParaRPr lang="en-US" sz="1900" b="1">
              <a:latin typeface="Arial" pitchFamily="34" charset="0"/>
            </a:endParaRPr>
          </a:p>
          <a:p>
            <a:r>
              <a:rPr lang="en-US" sz="1900" b="1">
                <a:latin typeface="Arial" pitchFamily="34" charset="0"/>
              </a:rPr>
              <a:t>Resin acts like a binder or a cementing constituent </a:t>
            </a:r>
          </a:p>
          <a:p>
            <a:endParaRPr lang="en-US"/>
          </a:p>
          <a:p>
            <a:endParaRPr lang="en-US"/>
          </a:p>
          <a:p>
            <a:endParaRPr lang="en-US"/>
          </a:p>
        </p:txBody>
      </p:sp>
    </p:spTree>
    <p:extLst>
      <p:ext uri="{BB962C8B-B14F-4D97-AF65-F5344CB8AC3E}">
        <p14:creationId xmlns:p14="http://schemas.microsoft.com/office/powerpoint/2010/main" val="31501626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4" name="Rectangle 7"/>
          <p:cNvSpPr>
            <a:spLocks noGrp="1" noChangeArrowheads="1"/>
          </p:cNvSpPr>
          <p:nvPr>
            <p:ph type="sldNum" sz="quarter" idx="5"/>
          </p:nvPr>
        </p:nvSpPr>
        <p:spPr>
          <a:noFill/>
        </p:spPr>
        <p:txBody>
          <a:bodyPr/>
          <a:lstStyle/>
          <a:p>
            <a:fld id="{B8A76753-96C0-4B37-8EF1-BD2284FE3B3D}" type="slidenum">
              <a:rPr lang="en-US"/>
              <a:pPr/>
              <a:t>7</a:t>
            </a:fld>
            <a:endParaRPr lang="en-US"/>
          </a:p>
        </p:txBody>
      </p:sp>
      <p:sp>
        <p:nvSpPr>
          <p:cNvPr id="233475" name="Rectangle 2"/>
          <p:cNvSpPr>
            <a:spLocks noGrp="1" noChangeArrowheads="1"/>
          </p:cNvSpPr>
          <p:nvPr>
            <p:ph type="body" idx="1"/>
          </p:nvPr>
        </p:nvSpPr>
        <p:spPr>
          <a:xfrm>
            <a:off x="650240" y="4561192"/>
            <a:ext cx="5933440" cy="4480007"/>
          </a:xfrm>
          <a:noFill/>
          <a:ln/>
        </p:spPr>
        <p:txBody>
          <a:bodyPr lIns="81942" tIns="40135" rIns="81942" bIns="40135"/>
          <a:lstStyle/>
          <a:p>
            <a:endParaRPr lang="en-US"/>
          </a:p>
        </p:txBody>
      </p:sp>
      <p:sp>
        <p:nvSpPr>
          <p:cNvPr id="233476" name="Rectangle 3"/>
          <p:cNvSpPr>
            <a:spLocks noGrp="1" noRot="1" noChangeAspect="1" noChangeArrowheads="1" noTextEdit="1"/>
          </p:cNvSpPr>
          <p:nvPr>
            <p:ph type="sldImg"/>
          </p:nvPr>
        </p:nvSpPr>
        <p:spPr>
          <a:ln w="12700" cap="flat">
            <a:solidFill>
              <a:schemeClr val="tx1"/>
            </a:solidFill>
          </a:ln>
        </p:spPr>
      </p:sp>
    </p:spTree>
    <p:extLst>
      <p:ext uri="{BB962C8B-B14F-4D97-AF65-F5344CB8AC3E}">
        <p14:creationId xmlns:p14="http://schemas.microsoft.com/office/powerpoint/2010/main" val="382091535"/>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938" name="Rectangle 7"/>
          <p:cNvSpPr>
            <a:spLocks noGrp="1" noChangeArrowheads="1"/>
          </p:cNvSpPr>
          <p:nvPr>
            <p:ph type="sldNum" sz="quarter" idx="5"/>
          </p:nvPr>
        </p:nvSpPr>
        <p:spPr>
          <a:noFill/>
        </p:spPr>
        <p:txBody>
          <a:bodyPr/>
          <a:lstStyle/>
          <a:p>
            <a:fld id="{85FA6C2F-3836-46AE-AE42-C4ADF9A175C0}" type="slidenum">
              <a:rPr lang="en-US"/>
              <a:pPr/>
              <a:t>70</a:t>
            </a:fld>
            <a:endParaRPr lang="en-US"/>
          </a:p>
        </p:txBody>
      </p:sp>
      <p:sp>
        <p:nvSpPr>
          <p:cNvPr id="295939" name="Rectangle 2"/>
          <p:cNvSpPr>
            <a:spLocks noGrp="1" noRot="1" noChangeAspect="1" noChangeArrowheads="1" noTextEdit="1"/>
          </p:cNvSpPr>
          <p:nvPr>
            <p:ph type="sldImg"/>
          </p:nvPr>
        </p:nvSpPr>
        <p:spPr>
          <a:ln/>
        </p:spPr>
      </p:sp>
      <p:sp>
        <p:nvSpPr>
          <p:cNvPr id="295940"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189098694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62" name="Rectangle 7"/>
          <p:cNvSpPr>
            <a:spLocks noGrp="1" noChangeArrowheads="1"/>
          </p:cNvSpPr>
          <p:nvPr>
            <p:ph type="sldNum" sz="quarter" idx="5"/>
          </p:nvPr>
        </p:nvSpPr>
        <p:spPr>
          <a:noFill/>
        </p:spPr>
        <p:txBody>
          <a:bodyPr/>
          <a:lstStyle/>
          <a:p>
            <a:fld id="{9EC43ABC-7400-419B-A87E-8BAB0CE0957F}" type="slidenum">
              <a:rPr lang="en-US"/>
              <a:pPr/>
              <a:t>71</a:t>
            </a:fld>
            <a:endParaRPr lang="en-US"/>
          </a:p>
        </p:txBody>
      </p:sp>
      <p:sp>
        <p:nvSpPr>
          <p:cNvPr id="296963" name="Rectangle 2"/>
          <p:cNvSpPr>
            <a:spLocks noGrp="1" noRot="1" noChangeAspect="1" noChangeArrowheads="1" noTextEdit="1"/>
          </p:cNvSpPr>
          <p:nvPr>
            <p:ph type="sldImg"/>
          </p:nvPr>
        </p:nvSpPr>
        <p:spPr>
          <a:ln/>
        </p:spPr>
      </p:sp>
      <p:sp>
        <p:nvSpPr>
          <p:cNvPr id="296964" name="Rectangle 3"/>
          <p:cNvSpPr>
            <a:spLocks noGrp="1" noChangeArrowheads="1"/>
          </p:cNvSpPr>
          <p:nvPr>
            <p:ph type="body" idx="1"/>
          </p:nvPr>
        </p:nvSpPr>
        <p:spPr>
          <a:noFill/>
          <a:ln/>
        </p:spPr>
        <p:txBody>
          <a:bodyPr/>
          <a:lstStyle/>
          <a:p>
            <a:r>
              <a:rPr lang="en-US" sz="1900" b="1">
                <a:latin typeface="Arial" pitchFamily="34" charset="0"/>
              </a:rPr>
              <a:t>Chopper Gun  (Fiberglass, resin and catalyst are sprayed together)</a:t>
            </a:r>
            <a:endParaRPr lang="en-US"/>
          </a:p>
        </p:txBody>
      </p:sp>
    </p:spTree>
    <p:extLst>
      <p:ext uri="{BB962C8B-B14F-4D97-AF65-F5344CB8AC3E}">
        <p14:creationId xmlns:p14="http://schemas.microsoft.com/office/powerpoint/2010/main" val="903121736"/>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986" name="Rectangle 7"/>
          <p:cNvSpPr>
            <a:spLocks noGrp="1" noChangeArrowheads="1"/>
          </p:cNvSpPr>
          <p:nvPr>
            <p:ph type="sldNum" sz="quarter" idx="5"/>
          </p:nvPr>
        </p:nvSpPr>
        <p:spPr>
          <a:noFill/>
        </p:spPr>
        <p:txBody>
          <a:bodyPr/>
          <a:lstStyle/>
          <a:p>
            <a:fld id="{203D6181-6DF8-44F0-B05B-85C296DA9F6F}" type="slidenum">
              <a:rPr lang="en-US"/>
              <a:pPr/>
              <a:t>72</a:t>
            </a:fld>
            <a:endParaRPr lang="en-US"/>
          </a:p>
        </p:txBody>
      </p:sp>
      <p:sp>
        <p:nvSpPr>
          <p:cNvPr id="297987" name="Rectangle 2"/>
          <p:cNvSpPr>
            <a:spLocks noGrp="1" noRot="1" noChangeAspect="1" noChangeArrowheads="1" noTextEdit="1"/>
          </p:cNvSpPr>
          <p:nvPr>
            <p:ph type="sldImg"/>
          </p:nvPr>
        </p:nvSpPr>
        <p:spPr>
          <a:ln/>
        </p:spPr>
      </p:sp>
      <p:sp>
        <p:nvSpPr>
          <p:cNvPr id="297988" name="Rectangle 3"/>
          <p:cNvSpPr>
            <a:spLocks noGrp="1" noChangeArrowheads="1"/>
          </p:cNvSpPr>
          <p:nvPr>
            <p:ph type="body" idx="1"/>
          </p:nvPr>
        </p:nvSpPr>
        <p:spPr>
          <a:noFill/>
          <a:ln/>
        </p:spPr>
        <p:txBody>
          <a:bodyPr/>
          <a:lstStyle/>
          <a:p>
            <a:r>
              <a:rPr lang="en-US" sz="1900" b="1">
                <a:latin typeface="Arial" pitchFamily="34" charset="0"/>
              </a:rPr>
              <a:t>Finished top half</a:t>
            </a:r>
            <a:endParaRPr lang="en-US"/>
          </a:p>
        </p:txBody>
      </p:sp>
    </p:spTree>
    <p:extLst>
      <p:ext uri="{BB962C8B-B14F-4D97-AF65-F5344CB8AC3E}">
        <p14:creationId xmlns:p14="http://schemas.microsoft.com/office/powerpoint/2010/main" val="3018168384"/>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9010" name="Rectangle 7"/>
          <p:cNvSpPr>
            <a:spLocks noGrp="1" noChangeArrowheads="1"/>
          </p:cNvSpPr>
          <p:nvPr>
            <p:ph type="sldNum" sz="quarter" idx="5"/>
          </p:nvPr>
        </p:nvSpPr>
        <p:spPr>
          <a:noFill/>
        </p:spPr>
        <p:txBody>
          <a:bodyPr/>
          <a:lstStyle/>
          <a:p>
            <a:fld id="{D60644B2-EBA1-417E-B80E-949C667659C4}" type="slidenum">
              <a:rPr lang="en-US"/>
              <a:pPr/>
              <a:t>73</a:t>
            </a:fld>
            <a:endParaRPr lang="en-US"/>
          </a:p>
        </p:txBody>
      </p:sp>
      <p:sp>
        <p:nvSpPr>
          <p:cNvPr id="299011" name="Rectangle 2"/>
          <p:cNvSpPr>
            <a:spLocks noGrp="1" noRot="1" noChangeAspect="1" noChangeArrowheads="1" noTextEdit="1"/>
          </p:cNvSpPr>
          <p:nvPr>
            <p:ph type="sldImg"/>
          </p:nvPr>
        </p:nvSpPr>
        <p:spPr>
          <a:ln/>
        </p:spPr>
      </p:sp>
      <p:sp>
        <p:nvSpPr>
          <p:cNvPr id="299012" name="Rectangle 3"/>
          <p:cNvSpPr>
            <a:spLocks noGrp="1" noChangeArrowheads="1"/>
          </p:cNvSpPr>
          <p:nvPr>
            <p:ph type="body" idx="1"/>
          </p:nvPr>
        </p:nvSpPr>
        <p:spPr>
          <a:noFill/>
          <a:ln/>
        </p:spPr>
        <p:txBody>
          <a:bodyPr/>
          <a:lstStyle/>
          <a:p>
            <a:r>
              <a:rPr lang="en-US" sz="1900" b="1">
                <a:latin typeface="Arial" pitchFamily="34" charset="0"/>
              </a:rPr>
              <a:t>The lower half is sprayed with a layer of Gel Coat in a spray booth</a:t>
            </a:r>
          </a:p>
          <a:p>
            <a:endParaRPr lang="en-US"/>
          </a:p>
        </p:txBody>
      </p:sp>
    </p:spTree>
    <p:extLst>
      <p:ext uri="{BB962C8B-B14F-4D97-AF65-F5344CB8AC3E}">
        <p14:creationId xmlns:p14="http://schemas.microsoft.com/office/powerpoint/2010/main" val="889856104"/>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C6247819-624A-4DA3-8C01-A8E2C44EC867}" type="slidenum">
              <a:rPr lang="en-US" smtClean="0"/>
              <a:pPr>
                <a:defRPr/>
              </a:pPr>
              <a:t>74</a:t>
            </a:fld>
            <a:endParaRPr lang="en-US"/>
          </a:p>
        </p:txBody>
      </p:sp>
    </p:spTree>
    <p:extLst>
      <p:ext uri="{BB962C8B-B14F-4D97-AF65-F5344CB8AC3E}">
        <p14:creationId xmlns:p14="http://schemas.microsoft.com/office/powerpoint/2010/main" val="3485185910"/>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0034" name="Rectangle 7"/>
          <p:cNvSpPr>
            <a:spLocks noGrp="1" noChangeArrowheads="1"/>
          </p:cNvSpPr>
          <p:nvPr>
            <p:ph type="sldNum" sz="quarter" idx="5"/>
          </p:nvPr>
        </p:nvSpPr>
        <p:spPr>
          <a:noFill/>
        </p:spPr>
        <p:txBody>
          <a:bodyPr/>
          <a:lstStyle/>
          <a:p>
            <a:fld id="{B1025FFD-2AE6-4504-9365-A79E7BB63F6C}" type="slidenum">
              <a:rPr lang="en-US"/>
              <a:pPr/>
              <a:t>75</a:t>
            </a:fld>
            <a:endParaRPr lang="en-US"/>
          </a:p>
        </p:txBody>
      </p:sp>
      <p:sp>
        <p:nvSpPr>
          <p:cNvPr id="300035" name="Rectangle 2"/>
          <p:cNvSpPr>
            <a:spLocks noGrp="1" noRot="1" noChangeAspect="1" noChangeArrowheads="1" noTextEdit="1"/>
          </p:cNvSpPr>
          <p:nvPr>
            <p:ph type="sldImg"/>
          </p:nvPr>
        </p:nvSpPr>
        <p:spPr>
          <a:ln/>
        </p:spPr>
      </p:sp>
      <p:sp>
        <p:nvSpPr>
          <p:cNvPr id="300036" name="Rectangle 3"/>
          <p:cNvSpPr>
            <a:spLocks noGrp="1" noChangeArrowheads="1"/>
          </p:cNvSpPr>
          <p:nvPr>
            <p:ph type="body" idx="1"/>
          </p:nvPr>
        </p:nvSpPr>
        <p:spPr>
          <a:xfrm>
            <a:off x="816187" y="4349121"/>
            <a:ext cx="6499013" cy="5252080"/>
          </a:xfrm>
          <a:noFill/>
          <a:ln/>
        </p:spPr>
        <p:txBody>
          <a:bodyPr/>
          <a:lstStyle/>
          <a:p>
            <a:endParaRPr lang="en-US" sz="1900" b="1">
              <a:latin typeface="Arial" pitchFamily="34" charset="0"/>
            </a:endParaRPr>
          </a:p>
          <a:p>
            <a:r>
              <a:rPr lang="en-US" sz="1900" b="1">
                <a:latin typeface="Arial" pitchFamily="34" charset="0"/>
              </a:rPr>
              <a:t>Layer of Gel Coat left to cure at room temp.</a:t>
            </a:r>
          </a:p>
          <a:p>
            <a:endParaRPr lang="en-US" sz="1900" u="sng">
              <a:solidFill>
                <a:srgbClr val="CC0000"/>
              </a:solidFill>
              <a:latin typeface="Arial" pitchFamily="34" charset="0"/>
            </a:endParaRPr>
          </a:p>
          <a:p>
            <a:r>
              <a:rPr lang="en-US" sz="2500" b="1" u="sng">
                <a:solidFill>
                  <a:srgbClr val="FF9900"/>
                </a:solidFill>
                <a:latin typeface="Arial" pitchFamily="34" charset="0"/>
              </a:rPr>
              <a:t>TQ#13</a:t>
            </a:r>
          </a:p>
          <a:p>
            <a:endParaRPr lang="en-US" sz="2500" b="1" u="sng">
              <a:solidFill>
                <a:srgbClr val="FF9900"/>
              </a:solidFill>
              <a:latin typeface="Arial" pitchFamily="34" charset="0"/>
            </a:endParaRPr>
          </a:p>
          <a:p>
            <a:r>
              <a:rPr lang="en-US" sz="2500" b="1" u="sng">
                <a:solidFill>
                  <a:srgbClr val="FF9900"/>
                </a:solidFill>
                <a:latin typeface="Arial" pitchFamily="34" charset="0"/>
              </a:rPr>
              <a:t>Types of Gel Coats Used in Boat </a:t>
            </a:r>
            <a:r>
              <a:rPr lang="en-US" sz="2500" b="1" u="sng" err="1">
                <a:solidFill>
                  <a:srgbClr val="FF9900"/>
                </a:solidFill>
                <a:latin typeface="Arial" pitchFamily="34" charset="0"/>
              </a:rPr>
              <a:t>Mfg</a:t>
            </a:r>
            <a:r>
              <a:rPr lang="en-US" sz="2500" b="1" u="sng">
                <a:solidFill>
                  <a:srgbClr val="FF9900"/>
                </a:solidFill>
                <a:latin typeface="Arial" pitchFamily="34" charset="0"/>
              </a:rPr>
              <a:t> Ops:</a:t>
            </a:r>
            <a:endParaRPr lang="en-US" sz="2500" b="1">
              <a:solidFill>
                <a:srgbClr val="FF9900"/>
              </a:solidFill>
              <a:latin typeface="Arial" pitchFamily="34" charset="0"/>
            </a:endParaRPr>
          </a:p>
          <a:p>
            <a:r>
              <a:rPr lang="en-US" sz="2500" b="1">
                <a:solidFill>
                  <a:srgbClr val="FF9900"/>
                </a:solidFill>
                <a:latin typeface="Arial" pitchFamily="34" charset="0"/>
              </a:rPr>
              <a:t>Clear gel coat</a:t>
            </a:r>
          </a:p>
          <a:p>
            <a:r>
              <a:rPr lang="en-US" sz="2500" b="1">
                <a:solidFill>
                  <a:srgbClr val="FF9900"/>
                </a:solidFill>
                <a:latin typeface="Arial" pitchFamily="34" charset="0"/>
              </a:rPr>
              <a:t>Pigmented gel coat</a:t>
            </a:r>
          </a:p>
          <a:p>
            <a:r>
              <a:rPr lang="en-US" sz="2500" b="1">
                <a:solidFill>
                  <a:srgbClr val="FF9900"/>
                </a:solidFill>
                <a:latin typeface="Arial" pitchFamily="34" charset="0"/>
              </a:rPr>
              <a:t>Tooling gel coat</a:t>
            </a:r>
          </a:p>
          <a:p>
            <a:endParaRPr lang="en-US" sz="2500" b="1">
              <a:solidFill>
                <a:srgbClr val="FF9900"/>
              </a:solidFill>
              <a:latin typeface="Arial" pitchFamily="34" charset="0"/>
            </a:endParaRPr>
          </a:p>
          <a:p>
            <a:endParaRPr lang="en-US"/>
          </a:p>
        </p:txBody>
      </p:sp>
      <p:sp>
        <p:nvSpPr>
          <p:cNvPr id="300037" name="Rectangle 4"/>
          <p:cNvSpPr>
            <a:spLocks noChangeArrowheads="1"/>
          </p:cNvSpPr>
          <p:nvPr/>
        </p:nvSpPr>
        <p:spPr bwMode="auto">
          <a:xfrm>
            <a:off x="6561668" y="1494441"/>
            <a:ext cx="753533" cy="858226"/>
          </a:xfrm>
          <a:prstGeom prst="rect">
            <a:avLst/>
          </a:prstGeom>
          <a:noFill/>
          <a:ln w="9525">
            <a:noFill/>
            <a:miter lim="800000"/>
            <a:headEnd/>
            <a:tailEnd/>
          </a:ln>
        </p:spPr>
        <p:txBody>
          <a:bodyPr lIns="96323" tIns="48161" rIns="96323" bIns="48161">
            <a:spAutoFit/>
          </a:bodyPr>
          <a:lstStyle/>
          <a:p>
            <a:r>
              <a:rPr lang="en-US" b="1">
                <a:solidFill>
                  <a:srgbClr val="FF9900"/>
                </a:solidFill>
              </a:rPr>
              <a:t>TQ</a:t>
            </a:r>
          </a:p>
          <a:p>
            <a:r>
              <a:rPr lang="en-US" b="1">
                <a:solidFill>
                  <a:srgbClr val="FF9900"/>
                </a:solidFill>
              </a:rPr>
              <a:t> 13</a:t>
            </a:r>
          </a:p>
        </p:txBody>
      </p:sp>
    </p:spTree>
    <p:extLst>
      <p:ext uri="{BB962C8B-B14F-4D97-AF65-F5344CB8AC3E}">
        <p14:creationId xmlns:p14="http://schemas.microsoft.com/office/powerpoint/2010/main" val="1712158903"/>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1058" name="Rectangle 7"/>
          <p:cNvSpPr>
            <a:spLocks noGrp="1" noChangeArrowheads="1"/>
          </p:cNvSpPr>
          <p:nvPr>
            <p:ph type="sldNum" sz="quarter" idx="5"/>
          </p:nvPr>
        </p:nvSpPr>
        <p:spPr>
          <a:noFill/>
        </p:spPr>
        <p:txBody>
          <a:bodyPr/>
          <a:lstStyle/>
          <a:p>
            <a:fld id="{601D7328-1637-476A-BE75-02EDA20A71D8}" type="slidenum">
              <a:rPr lang="en-US"/>
              <a:pPr/>
              <a:t>76</a:t>
            </a:fld>
            <a:endParaRPr lang="en-US"/>
          </a:p>
        </p:txBody>
      </p:sp>
      <p:sp>
        <p:nvSpPr>
          <p:cNvPr id="301059" name="Rectangle 2"/>
          <p:cNvSpPr>
            <a:spLocks noGrp="1" noRot="1" noChangeAspect="1" noChangeArrowheads="1" noTextEdit="1"/>
          </p:cNvSpPr>
          <p:nvPr>
            <p:ph type="sldImg"/>
          </p:nvPr>
        </p:nvSpPr>
        <p:spPr>
          <a:ln/>
        </p:spPr>
      </p:sp>
      <p:sp>
        <p:nvSpPr>
          <p:cNvPr id="301060" name="Rectangle 3"/>
          <p:cNvSpPr>
            <a:spLocks noGrp="1" noChangeArrowheads="1"/>
          </p:cNvSpPr>
          <p:nvPr>
            <p:ph type="body" idx="1"/>
          </p:nvPr>
        </p:nvSpPr>
        <p:spPr>
          <a:noFill/>
          <a:ln/>
        </p:spPr>
        <p:txBody>
          <a:bodyPr/>
          <a:lstStyle/>
          <a:p>
            <a:r>
              <a:rPr lang="en-US" sz="1900" b="1">
                <a:latin typeface="Arial" pitchFamily="34" charset="0"/>
              </a:rPr>
              <a:t>Additional layers of fiberglass cloth saturated with resin are added until the final thickness is achieved</a:t>
            </a:r>
          </a:p>
          <a:p>
            <a:endParaRPr lang="en-US"/>
          </a:p>
        </p:txBody>
      </p:sp>
    </p:spTree>
    <p:extLst>
      <p:ext uri="{BB962C8B-B14F-4D97-AF65-F5344CB8AC3E}">
        <p14:creationId xmlns:p14="http://schemas.microsoft.com/office/powerpoint/2010/main" val="1976739947"/>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2082" name="Rectangle 7"/>
          <p:cNvSpPr>
            <a:spLocks noGrp="1" noChangeArrowheads="1"/>
          </p:cNvSpPr>
          <p:nvPr>
            <p:ph type="sldNum" sz="quarter" idx="5"/>
          </p:nvPr>
        </p:nvSpPr>
        <p:spPr>
          <a:noFill/>
        </p:spPr>
        <p:txBody>
          <a:bodyPr/>
          <a:lstStyle/>
          <a:p>
            <a:fld id="{02649020-51B4-4558-836E-94F9223CE3C6}" type="slidenum">
              <a:rPr lang="en-US"/>
              <a:pPr/>
              <a:t>77</a:t>
            </a:fld>
            <a:endParaRPr lang="en-US"/>
          </a:p>
        </p:txBody>
      </p:sp>
      <p:sp>
        <p:nvSpPr>
          <p:cNvPr id="302083" name="Rectangle 2"/>
          <p:cNvSpPr>
            <a:spLocks noGrp="1" noRot="1" noChangeAspect="1" noChangeArrowheads="1" noTextEdit="1"/>
          </p:cNvSpPr>
          <p:nvPr>
            <p:ph type="sldImg"/>
          </p:nvPr>
        </p:nvSpPr>
        <p:spPr>
          <a:ln/>
        </p:spPr>
      </p:sp>
      <p:sp>
        <p:nvSpPr>
          <p:cNvPr id="302084" name="Rectangle 3"/>
          <p:cNvSpPr>
            <a:spLocks noGrp="1" noChangeArrowheads="1"/>
          </p:cNvSpPr>
          <p:nvPr>
            <p:ph type="body" idx="1"/>
          </p:nvPr>
        </p:nvSpPr>
        <p:spPr>
          <a:noFill/>
          <a:ln/>
        </p:spPr>
        <p:txBody>
          <a:bodyPr/>
          <a:lstStyle/>
          <a:p>
            <a:r>
              <a:rPr lang="en-US" sz="1900" b="1">
                <a:latin typeface="Arial" pitchFamily="34" charset="0"/>
              </a:rPr>
              <a:t>Promoters, Inhibitors and Accelerators are used to adjust the gel time of the curing reaction</a:t>
            </a:r>
          </a:p>
          <a:p>
            <a:endParaRPr lang="en-US" sz="1900" b="1">
              <a:latin typeface="Arial" pitchFamily="34" charset="0"/>
            </a:endParaRPr>
          </a:p>
          <a:p>
            <a:r>
              <a:rPr lang="en-US" sz="1900" b="1">
                <a:latin typeface="Arial" pitchFamily="34" charset="0"/>
              </a:rPr>
              <a:t>Fillers such as silica, silicon carbide and ceramic beads are added for electrical insulation or abrasion resistance. </a:t>
            </a:r>
          </a:p>
        </p:txBody>
      </p:sp>
    </p:spTree>
    <p:extLst>
      <p:ext uri="{BB962C8B-B14F-4D97-AF65-F5344CB8AC3E}">
        <p14:creationId xmlns:p14="http://schemas.microsoft.com/office/powerpoint/2010/main" val="1228846613"/>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3106" name="Rectangle 7"/>
          <p:cNvSpPr>
            <a:spLocks noGrp="1" noChangeArrowheads="1"/>
          </p:cNvSpPr>
          <p:nvPr>
            <p:ph type="sldNum" sz="quarter" idx="5"/>
          </p:nvPr>
        </p:nvSpPr>
        <p:spPr>
          <a:noFill/>
        </p:spPr>
        <p:txBody>
          <a:bodyPr/>
          <a:lstStyle/>
          <a:p>
            <a:fld id="{EB5376C8-0C4D-429B-A1B8-1EB5E35A8A48}" type="slidenum">
              <a:rPr lang="en-US"/>
              <a:pPr/>
              <a:t>78</a:t>
            </a:fld>
            <a:endParaRPr lang="en-US"/>
          </a:p>
        </p:txBody>
      </p:sp>
      <p:sp>
        <p:nvSpPr>
          <p:cNvPr id="303107" name="Rectangle 2"/>
          <p:cNvSpPr>
            <a:spLocks noGrp="1" noRot="1" noChangeAspect="1" noChangeArrowheads="1" noTextEdit="1"/>
          </p:cNvSpPr>
          <p:nvPr>
            <p:ph type="sldImg"/>
          </p:nvPr>
        </p:nvSpPr>
        <p:spPr>
          <a:ln/>
        </p:spPr>
      </p:sp>
      <p:sp>
        <p:nvSpPr>
          <p:cNvPr id="303108" name="Rectangle 3"/>
          <p:cNvSpPr>
            <a:spLocks noGrp="1" noChangeArrowheads="1"/>
          </p:cNvSpPr>
          <p:nvPr>
            <p:ph type="body" idx="1"/>
          </p:nvPr>
        </p:nvSpPr>
        <p:spPr>
          <a:noFill/>
          <a:ln/>
        </p:spPr>
        <p:txBody>
          <a:bodyPr/>
          <a:lstStyle/>
          <a:p>
            <a:r>
              <a:rPr lang="en-US" sz="1900" b="1">
                <a:latin typeface="Arial" pitchFamily="34" charset="0"/>
              </a:rPr>
              <a:t>Reinforced fiberglass cloth saturated with resin allowed to cure</a:t>
            </a:r>
          </a:p>
          <a:p>
            <a:endParaRPr lang="en-US" sz="1900" b="1">
              <a:latin typeface="Arial" pitchFamily="34" charset="0"/>
            </a:endParaRPr>
          </a:p>
          <a:p>
            <a:r>
              <a:rPr lang="en-US" sz="1900" b="1">
                <a:latin typeface="Arial" pitchFamily="34" charset="0"/>
              </a:rPr>
              <a:t>Cure can be caused by :</a:t>
            </a:r>
          </a:p>
          <a:p>
            <a:r>
              <a:rPr lang="en-US" sz="1900" b="1">
                <a:latin typeface="Arial" pitchFamily="34" charset="0"/>
                <a:sym typeface="Symbol" pitchFamily="18" charset="2"/>
              </a:rPr>
              <a:t>  C</a:t>
            </a:r>
            <a:r>
              <a:rPr lang="en-US" sz="1900" b="1">
                <a:latin typeface="Arial" pitchFamily="34" charset="0"/>
              </a:rPr>
              <a:t>ross linking agents</a:t>
            </a:r>
          </a:p>
          <a:p>
            <a:r>
              <a:rPr lang="en-US" sz="1900" b="1">
                <a:latin typeface="Arial" pitchFamily="34" charset="0"/>
                <a:sym typeface="Symbol" pitchFamily="18" charset="2"/>
              </a:rPr>
              <a:t>  With or without Catalyst</a:t>
            </a:r>
          </a:p>
          <a:p>
            <a:r>
              <a:rPr lang="en-US" sz="1900" b="1">
                <a:latin typeface="Arial" pitchFamily="34" charset="0"/>
                <a:sym typeface="Symbol" pitchFamily="18" charset="2"/>
              </a:rPr>
              <a:t>  With or without Heat</a:t>
            </a:r>
          </a:p>
        </p:txBody>
      </p:sp>
    </p:spTree>
    <p:extLst>
      <p:ext uri="{BB962C8B-B14F-4D97-AF65-F5344CB8AC3E}">
        <p14:creationId xmlns:p14="http://schemas.microsoft.com/office/powerpoint/2010/main" val="2937134989"/>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4130" name="Rectangle 7"/>
          <p:cNvSpPr>
            <a:spLocks noGrp="1" noChangeArrowheads="1"/>
          </p:cNvSpPr>
          <p:nvPr>
            <p:ph type="sldNum" sz="quarter" idx="5"/>
          </p:nvPr>
        </p:nvSpPr>
        <p:spPr>
          <a:noFill/>
        </p:spPr>
        <p:txBody>
          <a:bodyPr/>
          <a:lstStyle/>
          <a:p>
            <a:fld id="{56978A8A-68CF-4829-A29D-338BF1717DC9}" type="slidenum">
              <a:rPr lang="en-US"/>
              <a:pPr/>
              <a:t>79</a:t>
            </a:fld>
            <a:endParaRPr lang="en-US"/>
          </a:p>
        </p:txBody>
      </p:sp>
      <p:sp>
        <p:nvSpPr>
          <p:cNvPr id="304131" name="Rectangle 2"/>
          <p:cNvSpPr>
            <a:spLocks noGrp="1" noRot="1" noChangeAspect="1" noChangeArrowheads="1" noTextEdit="1"/>
          </p:cNvSpPr>
          <p:nvPr>
            <p:ph type="sldImg"/>
          </p:nvPr>
        </p:nvSpPr>
        <p:spPr>
          <a:ln/>
        </p:spPr>
      </p:sp>
      <p:sp>
        <p:nvSpPr>
          <p:cNvPr id="304132"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22405664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Rectangle 7"/>
          <p:cNvSpPr>
            <a:spLocks noGrp="1" noChangeArrowheads="1"/>
          </p:cNvSpPr>
          <p:nvPr>
            <p:ph type="sldNum" sz="quarter" idx="5"/>
          </p:nvPr>
        </p:nvSpPr>
        <p:spPr>
          <a:noFill/>
        </p:spPr>
        <p:txBody>
          <a:bodyPr/>
          <a:lstStyle/>
          <a:p>
            <a:fld id="{7607971A-6A54-4736-BCC6-A6899B808C8E}" type="slidenum">
              <a:rPr lang="en-US"/>
              <a:pPr/>
              <a:t>8</a:t>
            </a:fld>
            <a:endParaRPr lang="en-US"/>
          </a:p>
        </p:txBody>
      </p:sp>
      <p:sp>
        <p:nvSpPr>
          <p:cNvPr id="234499" name="Rectangle 2"/>
          <p:cNvSpPr>
            <a:spLocks noGrp="1" noChangeArrowheads="1"/>
          </p:cNvSpPr>
          <p:nvPr>
            <p:ph type="body" idx="1"/>
          </p:nvPr>
        </p:nvSpPr>
        <p:spPr>
          <a:xfrm>
            <a:off x="277707" y="4425333"/>
            <a:ext cx="6835987" cy="4809712"/>
          </a:xfrm>
          <a:noFill/>
          <a:ln/>
        </p:spPr>
        <p:txBody>
          <a:bodyPr lIns="81942" tIns="40135" rIns="81942" bIns="40135"/>
          <a:lstStyle/>
          <a:p>
            <a:endParaRPr lang="en-US" sz="1900" b="1">
              <a:solidFill>
                <a:srgbClr val="FF9900"/>
              </a:solidFill>
              <a:latin typeface="Arial" pitchFamily="34" charset="0"/>
            </a:endParaRPr>
          </a:p>
          <a:p>
            <a:endParaRPr lang="en-US" sz="1900" b="1">
              <a:solidFill>
                <a:srgbClr val="FF9900"/>
              </a:solidFill>
              <a:latin typeface="Arial" pitchFamily="34" charset="0"/>
            </a:endParaRPr>
          </a:p>
          <a:p>
            <a:r>
              <a:rPr lang="en-US" sz="1900" b="1">
                <a:solidFill>
                  <a:srgbClr val="FF9900"/>
                </a:solidFill>
                <a:latin typeface="Arial" pitchFamily="34" charset="0"/>
              </a:rPr>
              <a:t>Styrene and MMA (Methyl Methacrylate) are HAPs</a:t>
            </a:r>
          </a:p>
          <a:p>
            <a:endParaRPr lang="en-US" sz="1900" b="1">
              <a:solidFill>
                <a:srgbClr val="FF9900"/>
              </a:solidFill>
              <a:latin typeface="Arial" pitchFamily="34" charset="0"/>
            </a:endParaRPr>
          </a:p>
          <a:p>
            <a:endParaRPr lang="en-US" sz="1900" b="1">
              <a:solidFill>
                <a:srgbClr val="FF9900"/>
              </a:solidFill>
              <a:latin typeface="Arial" pitchFamily="34" charset="0"/>
            </a:endParaRPr>
          </a:p>
          <a:p>
            <a:r>
              <a:rPr lang="en-US" sz="1900" b="1">
                <a:solidFill>
                  <a:srgbClr val="D60000"/>
                </a:solidFill>
                <a:latin typeface="Arial" pitchFamily="34" charset="0"/>
              </a:rPr>
              <a:t>MEKP</a:t>
            </a:r>
            <a:r>
              <a:rPr lang="en-US" sz="1900">
                <a:solidFill>
                  <a:srgbClr val="D60000"/>
                </a:solidFill>
                <a:latin typeface="Arial" pitchFamily="34" charset="0"/>
              </a:rPr>
              <a:t> is a </a:t>
            </a:r>
            <a:r>
              <a:rPr lang="en-US" sz="1900" b="1" u="sng">
                <a:solidFill>
                  <a:srgbClr val="D60000"/>
                </a:solidFill>
                <a:latin typeface="Arial" pitchFamily="34" charset="0"/>
              </a:rPr>
              <a:t>catalyst</a:t>
            </a:r>
            <a:r>
              <a:rPr lang="en-US" sz="1900">
                <a:solidFill>
                  <a:srgbClr val="D60000"/>
                </a:solidFill>
                <a:latin typeface="Arial" pitchFamily="34" charset="0"/>
              </a:rPr>
              <a:t>  </a:t>
            </a:r>
            <a:r>
              <a:rPr lang="en-US" sz="1900">
                <a:solidFill>
                  <a:srgbClr val="D60000"/>
                </a:solidFill>
                <a:latin typeface="Arial" pitchFamily="34" charset="0"/>
                <a:cs typeface="Arial" pitchFamily="34" charset="0"/>
              </a:rPr>
              <a:t>•  </a:t>
            </a:r>
            <a:r>
              <a:rPr lang="en-US" sz="1900" b="1" u="sng">
                <a:solidFill>
                  <a:srgbClr val="D60000"/>
                </a:solidFill>
                <a:latin typeface="Arial" pitchFamily="34" charset="0"/>
                <a:cs typeface="Arial" pitchFamily="34" charset="0"/>
              </a:rPr>
              <a:t>initiator</a:t>
            </a:r>
            <a:r>
              <a:rPr lang="en-US" sz="1900">
                <a:solidFill>
                  <a:srgbClr val="D60000"/>
                </a:solidFill>
                <a:latin typeface="Arial" pitchFamily="34" charset="0"/>
                <a:cs typeface="Arial" pitchFamily="34" charset="0"/>
              </a:rPr>
              <a:t> •  </a:t>
            </a:r>
            <a:r>
              <a:rPr lang="en-US" sz="1900" b="1" u="sng">
                <a:solidFill>
                  <a:srgbClr val="D60000"/>
                </a:solidFill>
                <a:latin typeface="Arial" pitchFamily="34" charset="0"/>
                <a:cs typeface="Arial" pitchFamily="34" charset="0"/>
              </a:rPr>
              <a:t>accelerator</a:t>
            </a:r>
          </a:p>
          <a:p>
            <a:endParaRPr lang="en-US" sz="1900">
              <a:solidFill>
                <a:srgbClr val="D60000"/>
              </a:solidFill>
              <a:latin typeface="Arial" pitchFamily="34" charset="0"/>
            </a:endParaRPr>
          </a:p>
          <a:p>
            <a:r>
              <a:rPr lang="en-US" sz="1900">
                <a:solidFill>
                  <a:srgbClr val="D60000"/>
                </a:solidFill>
                <a:latin typeface="Arial" pitchFamily="34" charset="0"/>
              </a:rPr>
              <a:t>	</a:t>
            </a:r>
            <a:r>
              <a:rPr lang="en-US" sz="1900">
                <a:solidFill>
                  <a:srgbClr val="D60000"/>
                </a:solidFill>
                <a:latin typeface="Arial" pitchFamily="34" charset="0"/>
                <a:cs typeface="Arial" pitchFamily="34" charset="0"/>
              </a:rPr>
              <a:t>→  </a:t>
            </a:r>
            <a:r>
              <a:rPr lang="en-US" sz="1900">
                <a:solidFill>
                  <a:srgbClr val="D60000"/>
                </a:solidFill>
                <a:latin typeface="Arial" pitchFamily="34" charset="0"/>
              </a:rPr>
              <a:t>controls the rate of reaction</a:t>
            </a:r>
          </a:p>
          <a:p>
            <a:r>
              <a:rPr lang="en-US" sz="1900">
                <a:solidFill>
                  <a:srgbClr val="D60000"/>
                </a:solidFill>
                <a:latin typeface="Arial" pitchFamily="34" charset="0"/>
              </a:rPr>
              <a:t>	</a:t>
            </a:r>
            <a:r>
              <a:rPr lang="en-US" sz="1900">
                <a:solidFill>
                  <a:srgbClr val="D60000"/>
                </a:solidFill>
                <a:latin typeface="Arial" pitchFamily="34" charset="0"/>
                <a:cs typeface="Arial" pitchFamily="34" charset="0"/>
              </a:rPr>
              <a:t>→  highly </a:t>
            </a:r>
            <a:r>
              <a:rPr lang="en-US" sz="1900" b="1" u="sng">
                <a:solidFill>
                  <a:srgbClr val="D60000"/>
                </a:solidFill>
                <a:latin typeface="Arial" pitchFamily="34" charset="0"/>
                <a:cs typeface="Arial" pitchFamily="34" charset="0"/>
              </a:rPr>
              <a:t>toxic</a:t>
            </a:r>
            <a:r>
              <a:rPr lang="en-US" sz="1900" b="1">
                <a:solidFill>
                  <a:srgbClr val="D60000"/>
                </a:solidFill>
                <a:latin typeface="Arial" pitchFamily="34" charset="0"/>
                <a:cs typeface="Arial" pitchFamily="34" charset="0"/>
              </a:rPr>
              <a:t>  </a:t>
            </a:r>
            <a:r>
              <a:rPr lang="en-US" sz="1900">
                <a:solidFill>
                  <a:srgbClr val="D60000"/>
                </a:solidFill>
                <a:latin typeface="Arial" pitchFamily="34" charset="0"/>
                <a:cs typeface="Arial" pitchFamily="34" charset="0"/>
              </a:rPr>
              <a:t>(severe skin irritant)</a:t>
            </a:r>
          </a:p>
          <a:p>
            <a:r>
              <a:rPr lang="en-US" sz="1900">
                <a:solidFill>
                  <a:srgbClr val="D60000"/>
                </a:solidFill>
                <a:latin typeface="Arial" pitchFamily="34" charset="0"/>
              </a:rPr>
              <a:t>	</a:t>
            </a:r>
            <a:r>
              <a:rPr lang="en-US" sz="1900">
                <a:solidFill>
                  <a:srgbClr val="D60000"/>
                </a:solidFill>
                <a:latin typeface="Arial" pitchFamily="34" charset="0"/>
                <a:cs typeface="Arial" pitchFamily="34" charset="0"/>
              </a:rPr>
              <a:t>→  highly </a:t>
            </a:r>
            <a:r>
              <a:rPr lang="en-US" sz="1900" b="1" u="sng">
                <a:solidFill>
                  <a:srgbClr val="D60000"/>
                </a:solidFill>
                <a:latin typeface="Arial" pitchFamily="34" charset="0"/>
                <a:cs typeface="Arial" pitchFamily="34" charset="0"/>
              </a:rPr>
              <a:t>unstable</a:t>
            </a:r>
          </a:p>
          <a:p>
            <a:r>
              <a:rPr lang="en-US" sz="1900">
                <a:solidFill>
                  <a:srgbClr val="D60000"/>
                </a:solidFill>
                <a:latin typeface="Arial" pitchFamily="34" charset="0"/>
              </a:rPr>
              <a:t>	</a:t>
            </a:r>
            <a:r>
              <a:rPr lang="en-US" sz="1900">
                <a:solidFill>
                  <a:srgbClr val="D60000"/>
                </a:solidFill>
                <a:latin typeface="Arial" pitchFamily="34" charset="0"/>
                <a:cs typeface="Arial" pitchFamily="34" charset="0"/>
              </a:rPr>
              <a:t>→  highly </a:t>
            </a:r>
            <a:r>
              <a:rPr lang="en-US" sz="1900" b="1" u="sng">
                <a:solidFill>
                  <a:srgbClr val="D60000"/>
                </a:solidFill>
                <a:latin typeface="Arial" pitchFamily="34" charset="0"/>
                <a:cs typeface="Arial" pitchFamily="34" charset="0"/>
              </a:rPr>
              <a:t>explosive</a:t>
            </a:r>
            <a:endParaRPr lang="en-US" sz="1900">
              <a:solidFill>
                <a:srgbClr val="D60000"/>
              </a:solidFill>
              <a:latin typeface="Arial" pitchFamily="34" charset="0"/>
              <a:cs typeface="Arial" pitchFamily="34" charset="0"/>
            </a:endParaRPr>
          </a:p>
          <a:p>
            <a:endParaRPr lang="en-US" sz="1900" b="1" u="sng">
              <a:solidFill>
                <a:srgbClr val="D60000"/>
              </a:solidFill>
              <a:latin typeface="Arial" pitchFamily="34" charset="0"/>
              <a:cs typeface="Arial" pitchFamily="34" charset="0"/>
            </a:endParaRPr>
          </a:p>
        </p:txBody>
      </p:sp>
      <p:sp>
        <p:nvSpPr>
          <p:cNvPr id="234500" name="Rectangle 3"/>
          <p:cNvSpPr>
            <a:spLocks noGrp="1" noRot="1" noChangeAspect="1" noChangeArrowheads="1" noTextEdit="1"/>
          </p:cNvSpPr>
          <p:nvPr>
            <p:ph type="sldImg"/>
          </p:nvPr>
        </p:nvSpPr>
        <p:spPr>
          <a:xfrm>
            <a:off x="1176338" y="517525"/>
            <a:ext cx="4797425" cy="3598863"/>
          </a:xfrm>
          <a:ln w="12700" cap="flat">
            <a:solidFill>
              <a:schemeClr val="tx1"/>
            </a:solidFill>
          </a:ln>
        </p:spPr>
      </p:sp>
      <p:sp>
        <p:nvSpPr>
          <p:cNvPr id="234501" name="Rectangle 5"/>
          <p:cNvSpPr>
            <a:spLocks noChangeArrowheads="1"/>
          </p:cNvSpPr>
          <p:nvPr/>
        </p:nvSpPr>
        <p:spPr bwMode="auto">
          <a:xfrm>
            <a:off x="6407573" y="1494441"/>
            <a:ext cx="907627" cy="858226"/>
          </a:xfrm>
          <a:prstGeom prst="rect">
            <a:avLst/>
          </a:prstGeom>
          <a:noFill/>
          <a:ln w="9525">
            <a:noFill/>
            <a:miter lim="800000"/>
            <a:headEnd/>
            <a:tailEnd/>
          </a:ln>
        </p:spPr>
        <p:txBody>
          <a:bodyPr lIns="96323" tIns="48161" rIns="96323" bIns="48161">
            <a:spAutoFit/>
          </a:bodyPr>
          <a:lstStyle/>
          <a:p>
            <a:r>
              <a:rPr lang="en-US" b="1">
                <a:solidFill>
                  <a:srgbClr val="FF9900"/>
                </a:solidFill>
              </a:rPr>
              <a:t>TQ</a:t>
            </a:r>
          </a:p>
          <a:p>
            <a:r>
              <a:rPr lang="en-US" b="1">
                <a:solidFill>
                  <a:srgbClr val="FF9900"/>
                </a:solidFill>
              </a:rPr>
              <a:t> 15</a:t>
            </a:r>
          </a:p>
        </p:txBody>
      </p:sp>
    </p:spTree>
    <p:extLst>
      <p:ext uri="{BB962C8B-B14F-4D97-AF65-F5344CB8AC3E}">
        <p14:creationId xmlns:p14="http://schemas.microsoft.com/office/powerpoint/2010/main" val="3854138048"/>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5154" name="Rectangle 7"/>
          <p:cNvSpPr>
            <a:spLocks noGrp="1" noChangeArrowheads="1"/>
          </p:cNvSpPr>
          <p:nvPr>
            <p:ph type="sldNum" sz="quarter" idx="5"/>
          </p:nvPr>
        </p:nvSpPr>
        <p:spPr>
          <a:noFill/>
        </p:spPr>
        <p:txBody>
          <a:bodyPr/>
          <a:lstStyle/>
          <a:p>
            <a:fld id="{32053869-AEF8-4AF9-9C6A-B316FFAB5B9B}" type="slidenum">
              <a:rPr lang="en-US"/>
              <a:pPr/>
              <a:t>80</a:t>
            </a:fld>
            <a:endParaRPr lang="en-US"/>
          </a:p>
        </p:txBody>
      </p:sp>
      <p:sp>
        <p:nvSpPr>
          <p:cNvPr id="305155" name="Rectangle 2"/>
          <p:cNvSpPr>
            <a:spLocks noGrp="1" noRot="1" noChangeAspect="1" noChangeArrowheads="1" noTextEdit="1"/>
          </p:cNvSpPr>
          <p:nvPr>
            <p:ph type="sldImg"/>
          </p:nvPr>
        </p:nvSpPr>
        <p:spPr>
          <a:ln/>
        </p:spPr>
      </p:sp>
      <p:sp>
        <p:nvSpPr>
          <p:cNvPr id="305156"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2131495807"/>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6178" name="Rectangle 7"/>
          <p:cNvSpPr>
            <a:spLocks noGrp="1" noChangeArrowheads="1"/>
          </p:cNvSpPr>
          <p:nvPr>
            <p:ph type="sldNum" sz="quarter" idx="5"/>
          </p:nvPr>
        </p:nvSpPr>
        <p:spPr>
          <a:noFill/>
        </p:spPr>
        <p:txBody>
          <a:bodyPr/>
          <a:lstStyle/>
          <a:p>
            <a:fld id="{0CA249E9-6CFF-4788-93D6-BCDA8DA6E812}" type="slidenum">
              <a:rPr lang="en-US"/>
              <a:pPr/>
              <a:t>81</a:t>
            </a:fld>
            <a:endParaRPr lang="en-US"/>
          </a:p>
        </p:txBody>
      </p:sp>
      <p:sp>
        <p:nvSpPr>
          <p:cNvPr id="306179" name="Rectangle 2"/>
          <p:cNvSpPr>
            <a:spLocks noGrp="1" noRot="1" noChangeAspect="1" noChangeArrowheads="1" noTextEdit="1"/>
          </p:cNvSpPr>
          <p:nvPr>
            <p:ph type="sldImg"/>
          </p:nvPr>
        </p:nvSpPr>
        <p:spPr>
          <a:ln/>
        </p:spPr>
      </p:sp>
      <p:sp>
        <p:nvSpPr>
          <p:cNvPr id="306180"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3789003975"/>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02" name="Rectangle 7"/>
          <p:cNvSpPr>
            <a:spLocks noGrp="1" noChangeArrowheads="1"/>
          </p:cNvSpPr>
          <p:nvPr>
            <p:ph type="sldNum" sz="quarter" idx="5"/>
          </p:nvPr>
        </p:nvSpPr>
        <p:spPr>
          <a:noFill/>
        </p:spPr>
        <p:txBody>
          <a:bodyPr/>
          <a:lstStyle/>
          <a:p>
            <a:fld id="{7DA6C978-36FC-451D-AC5D-A03CFDE2EC77}" type="slidenum">
              <a:rPr lang="en-US"/>
              <a:pPr/>
              <a:t>82</a:t>
            </a:fld>
            <a:endParaRPr lang="en-US"/>
          </a:p>
        </p:txBody>
      </p:sp>
      <p:sp>
        <p:nvSpPr>
          <p:cNvPr id="307203" name="Rectangle 2"/>
          <p:cNvSpPr>
            <a:spLocks noGrp="1" noRot="1" noChangeAspect="1" noChangeArrowheads="1" noTextEdit="1"/>
          </p:cNvSpPr>
          <p:nvPr>
            <p:ph type="sldImg"/>
          </p:nvPr>
        </p:nvSpPr>
        <p:spPr>
          <a:ln/>
        </p:spPr>
      </p:sp>
      <p:sp>
        <p:nvSpPr>
          <p:cNvPr id="307204"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497872887"/>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226" name="Rectangle 7"/>
          <p:cNvSpPr>
            <a:spLocks noGrp="1" noChangeArrowheads="1"/>
          </p:cNvSpPr>
          <p:nvPr>
            <p:ph type="sldNum" sz="quarter" idx="5"/>
          </p:nvPr>
        </p:nvSpPr>
        <p:spPr>
          <a:noFill/>
        </p:spPr>
        <p:txBody>
          <a:bodyPr/>
          <a:lstStyle/>
          <a:p>
            <a:fld id="{E04ED791-7FCB-46D2-A53C-B9CDA540DCA7}" type="slidenum">
              <a:rPr lang="en-US"/>
              <a:pPr/>
              <a:t>83</a:t>
            </a:fld>
            <a:endParaRPr lang="en-US"/>
          </a:p>
        </p:txBody>
      </p:sp>
      <p:sp>
        <p:nvSpPr>
          <p:cNvPr id="308227" name="Rectangle 2"/>
          <p:cNvSpPr>
            <a:spLocks noGrp="1" noRot="1" noChangeAspect="1" noChangeArrowheads="1" noTextEdit="1"/>
          </p:cNvSpPr>
          <p:nvPr>
            <p:ph type="sldImg"/>
          </p:nvPr>
        </p:nvSpPr>
        <p:spPr>
          <a:ln/>
        </p:spPr>
      </p:sp>
      <p:sp>
        <p:nvSpPr>
          <p:cNvPr id="308228" name="Rectangle 3"/>
          <p:cNvSpPr>
            <a:spLocks noGrp="1" noChangeArrowheads="1"/>
          </p:cNvSpPr>
          <p:nvPr>
            <p:ph type="body" idx="1"/>
          </p:nvPr>
        </p:nvSpPr>
        <p:spPr>
          <a:xfrm>
            <a:off x="508000" y="4574447"/>
            <a:ext cx="6807200" cy="5026754"/>
          </a:xfrm>
          <a:noFill/>
          <a:ln/>
        </p:spPr>
        <p:txBody>
          <a:bodyPr/>
          <a:lstStyle/>
          <a:p>
            <a:endParaRPr lang="en-US" sz="2500" b="1" u="sng">
              <a:solidFill>
                <a:srgbClr val="FF9900"/>
              </a:solidFill>
              <a:latin typeface="Arial" pitchFamily="34" charset="0"/>
            </a:endParaRPr>
          </a:p>
          <a:p>
            <a:r>
              <a:rPr lang="en-US" sz="2500" b="1" u="sng">
                <a:solidFill>
                  <a:srgbClr val="FF9900"/>
                </a:solidFill>
                <a:latin typeface="Arial" pitchFamily="34" charset="0"/>
              </a:rPr>
              <a:t>Boat Interiors :</a:t>
            </a:r>
            <a:r>
              <a:rPr lang="en-US" sz="2500" b="1">
                <a:solidFill>
                  <a:srgbClr val="FF9900"/>
                </a:solidFill>
                <a:latin typeface="Arial" pitchFamily="34" charset="0"/>
              </a:rPr>
              <a:t> Carpeting and fabric is mostly bonded with contact adhesives.</a:t>
            </a:r>
          </a:p>
          <a:p>
            <a:r>
              <a:rPr lang="en-US" sz="2500" b="1" u="sng">
                <a:solidFill>
                  <a:srgbClr val="FF9900"/>
                </a:solidFill>
                <a:latin typeface="Arial" pitchFamily="34" charset="0"/>
              </a:rPr>
              <a:t>Contact adhesives contain HAPs :</a:t>
            </a:r>
          </a:p>
          <a:p>
            <a:r>
              <a:rPr lang="en-US" sz="2500">
                <a:latin typeface="Arial" pitchFamily="34" charset="0"/>
              </a:rPr>
              <a:t>Methylene Chloride</a:t>
            </a:r>
          </a:p>
          <a:p>
            <a:r>
              <a:rPr lang="en-US" sz="2500">
                <a:latin typeface="Arial" pitchFamily="34" charset="0"/>
              </a:rPr>
              <a:t>Toluene</a:t>
            </a:r>
          </a:p>
          <a:p>
            <a:r>
              <a:rPr lang="en-US" sz="2500">
                <a:latin typeface="Arial" pitchFamily="34" charset="0"/>
              </a:rPr>
              <a:t>Xylene</a:t>
            </a:r>
          </a:p>
          <a:p>
            <a:r>
              <a:rPr lang="en-US" sz="2500">
                <a:latin typeface="Arial" pitchFamily="34" charset="0"/>
              </a:rPr>
              <a:t>Methyl Chloroform</a:t>
            </a:r>
          </a:p>
          <a:p>
            <a:r>
              <a:rPr lang="en-US" sz="2500" u="sng">
                <a:solidFill>
                  <a:srgbClr val="CC0000"/>
                </a:solidFill>
                <a:latin typeface="Arial" pitchFamily="34" charset="0"/>
              </a:rPr>
              <a:t>Emissions from these compounds need to be included in all calculations!</a:t>
            </a:r>
            <a:r>
              <a:rPr lang="en-US" sz="2500" b="1">
                <a:solidFill>
                  <a:srgbClr val="CC0000"/>
                </a:solidFill>
                <a:latin typeface="Arial" pitchFamily="34" charset="0"/>
              </a:rPr>
              <a:t> </a:t>
            </a:r>
          </a:p>
        </p:txBody>
      </p:sp>
      <p:sp>
        <p:nvSpPr>
          <p:cNvPr id="308229" name="Rectangle 4"/>
          <p:cNvSpPr>
            <a:spLocks noChangeArrowheads="1"/>
          </p:cNvSpPr>
          <p:nvPr/>
        </p:nvSpPr>
        <p:spPr bwMode="auto">
          <a:xfrm>
            <a:off x="6485467" y="1494441"/>
            <a:ext cx="829733" cy="858226"/>
          </a:xfrm>
          <a:prstGeom prst="rect">
            <a:avLst/>
          </a:prstGeom>
          <a:noFill/>
          <a:ln w="9525">
            <a:noFill/>
            <a:miter lim="800000"/>
            <a:headEnd/>
            <a:tailEnd/>
          </a:ln>
        </p:spPr>
        <p:txBody>
          <a:bodyPr lIns="96323" tIns="48161" rIns="96323" bIns="48161">
            <a:spAutoFit/>
          </a:bodyPr>
          <a:lstStyle/>
          <a:p>
            <a:r>
              <a:rPr lang="en-US" b="1">
                <a:solidFill>
                  <a:srgbClr val="FF9900"/>
                </a:solidFill>
              </a:rPr>
              <a:t>TQ</a:t>
            </a:r>
          </a:p>
          <a:p>
            <a:r>
              <a:rPr lang="en-US" b="1">
                <a:solidFill>
                  <a:srgbClr val="FF9900"/>
                </a:solidFill>
              </a:rPr>
              <a:t>  4</a:t>
            </a:r>
          </a:p>
        </p:txBody>
      </p:sp>
    </p:spTree>
    <p:extLst>
      <p:ext uri="{BB962C8B-B14F-4D97-AF65-F5344CB8AC3E}">
        <p14:creationId xmlns:p14="http://schemas.microsoft.com/office/powerpoint/2010/main" val="3184414604"/>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250" name="Rectangle 7"/>
          <p:cNvSpPr>
            <a:spLocks noGrp="1" noChangeArrowheads="1"/>
          </p:cNvSpPr>
          <p:nvPr>
            <p:ph type="sldNum" sz="quarter" idx="5"/>
          </p:nvPr>
        </p:nvSpPr>
        <p:spPr>
          <a:noFill/>
        </p:spPr>
        <p:txBody>
          <a:bodyPr/>
          <a:lstStyle/>
          <a:p>
            <a:fld id="{D3F5B141-91B5-4128-AF84-E44A3139B6D4}" type="slidenum">
              <a:rPr lang="en-US"/>
              <a:pPr/>
              <a:t>84</a:t>
            </a:fld>
            <a:endParaRPr lang="en-US"/>
          </a:p>
        </p:txBody>
      </p:sp>
      <p:sp>
        <p:nvSpPr>
          <p:cNvPr id="309251" name="Rectangle 2"/>
          <p:cNvSpPr>
            <a:spLocks noGrp="1" noRot="1" noChangeAspect="1" noChangeArrowheads="1" noTextEdit="1"/>
          </p:cNvSpPr>
          <p:nvPr>
            <p:ph type="sldImg"/>
          </p:nvPr>
        </p:nvSpPr>
        <p:spPr>
          <a:ln/>
        </p:spPr>
      </p:sp>
      <p:sp>
        <p:nvSpPr>
          <p:cNvPr id="309252" name="Rectangle 3"/>
          <p:cNvSpPr>
            <a:spLocks noGrp="1" noChangeArrowheads="1"/>
          </p:cNvSpPr>
          <p:nvPr>
            <p:ph type="body" idx="1"/>
          </p:nvPr>
        </p:nvSpPr>
        <p:spPr>
          <a:xfrm>
            <a:off x="738293" y="4425333"/>
            <a:ext cx="6576907" cy="5175867"/>
          </a:xfrm>
          <a:noFill/>
          <a:ln/>
        </p:spPr>
        <p:txBody>
          <a:bodyPr/>
          <a:lstStyle/>
          <a:p>
            <a:pPr algn="ctr"/>
            <a:endParaRPr lang="en-US" sz="1900" b="1" u="sng">
              <a:latin typeface="Arial" pitchFamily="34" charset="0"/>
            </a:endParaRPr>
          </a:p>
          <a:p>
            <a:pPr algn="ctr"/>
            <a:r>
              <a:rPr lang="en-US" sz="1900" b="1" u="sng">
                <a:latin typeface="Arial" pitchFamily="34" charset="0"/>
              </a:rPr>
              <a:t>Large Boat Manufacturing Facility</a:t>
            </a:r>
          </a:p>
          <a:p>
            <a:endParaRPr lang="en-US" sz="1900">
              <a:latin typeface="Arial" pitchFamily="34" charset="0"/>
            </a:endParaRPr>
          </a:p>
          <a:p>
            <a:r>
              <a:rPr lang="en-US" sz="1900">
                <a:latin typeface="Arial" pitchFamily="34" charset="0"/>
              </a:rPr>
              <a:t>HAP Source &gt;&gt; MACT Source (EPA NESHAP)</a:t>
            </a:r>
          </a:p>
          <a:p>
            <a:endParaRPr lang="en-US" sz="1900">
              <a:latin typeface="Arial" pitchFamily="34" charset="0"/>
            </a:endParaRPr>
          </a:p>
          <a:p>
            <a:r>
              <a:rPr lang="en-US" sz="1900" b="1" u="sng">
                <a:solidFill>
                  <a:srgbClr val="FF9900"/>
                </a:solidFill>
                <a:latin typeface="Arial" pitchFamily="34" charset="0"/>
              </a:rPr>
              <a:t>MAJOR SOURCE (HAP) DEFINITION</a:t>
            </a:r>
            <a:r>
              <a:rPr lang="en-US" sz="1900" b="1">
                <a:solidFill>
                  <a:srgbClr val="FF9900"/>
                </a:solidFill>
                <a:latin typeface="Arial" pitchFamily="34" charset="0"/>
              </a:rPr>
              <a:t> :</a:t>
            </a:r>
          </a:p>
          <a:p>
            <a:endParaRPr lang="en-US" sz="1900" b="1" u="sng">
              <a:solidFill>
                <a:srgbClr val="FF9900"/>
              </a:solidFill>
              <a:latin typeface="Arial" pitchFamily="34" charset="0"/>
            </a:endParaRPr>
          </a:p>
          <a:p>
            <a:r>
              <a:rPr lang="en-US" sz="2100" b="1" u="sng">
                <a:solidFill>
                  <a:srgbClr val="FF9900"/>
                </a:solidFill>
                <a:latin typeface="Arial" pitchFamily="34" charset="0"/>
              </a:rPr>
              <a:t>PTE</a:t>
            </a:r>
            <a:r>
              <a:rPr lang="en-US" sz="2100" b="1">
                <a:solidFill>
                  <a:srgbClr val="FF9900"/>
                </a:solidFill>
                <a:latin typeface="Arial" pitchFamily="34" charset="0"/>
              </a:rPr>
              <a:t> of	</a:t>
            </a:r>
            <a:r>
              <a:rPr lang="en-US" sz="2100" b="1" u="sng">
                <a:solidFill>
                  <a:srgbClr val="FF9900"/>
                </a:solidFill>
                <a:latin typeface="Arial" pitchFamily="34" charset="0"/>
              </a:rPr>
              <a:t>10 tons/year or more of any single HAP</a:t>
            </a:r>
            <a:r>
              <a:rPr lang="en-US" sz="2100" b="1">
                <a:solidFill>
                  <a:srgbClr val="FF9900"/>
                </a:solidFill>
                <a:latin typeface="Arial" pitchFamily="34" charset="0"/>
              </a:rPr>
              <a:t> or</a:t>
            </a:r>
          </a:p>
          <a:p>
            <a:r>
              <a:rPr lang="en-US" sz="2100" b="1">
                <a:solidFill>
                  <a:srgbClr val="FF9900"/>
                </a:solidFill>
                <a:latin typeface="Arial" pitchFamily="34" charset="0"/>
              </a:rPr>
              <a:t>	</a:t>
            </a:r>
            <a:r>
              <a:rPr lang="en-US" sz="2100" b="1" u="sng">
                <a:solidFill>
                  <a:srgbClr val="FF9900"/>
                </a:solidFill>
                <a:latin typeface="Arial" pitchFamily="34" charset="0"/>
              </a:rPr>
              <a:t>25 tons/year or more of multiple HAPs</a:t>
            </a:r>
          </a:p>
        </p:txBody>
      </p:sp>
      <p:sp>
        <p:nvSpPr>
          <p:cNvPr id="309253" name="Rectangle 4"/>
          <p:cNvSpPr>
            <a:spLocks noChangeArrowheads="1"/>
          </p:cNvSpPr>
          <p:nvPr/>
        </p:nvSpPr>
        <p:spPr bwMode="auto">
          <a:xfrm>
            <a:off x="6561668" y="1643554"/>
            <a:ext cx="753533" cy="858226"/>
          </a:xfrm>
          <a:prstGeom prst="rect">
            <a:avLst/>
          </a:prstGeom>
          <a:noFill/>
          <a:ln w="9525">
            <a:noFill/>
            <a:miter lim="800000"/>
            <a:headEnd/>
            <a:tailEnd/>
          </a:ln>
        </p:spPr>
        <p:txBody>
          <a:bodyPr lIns="96323" tIns="48161" rIns="96323" bIns="48161">
            <a:spAutoFit/>
          </a:bodyPr>
          <a:lstStyle/>
          <a:p>
            <a:r>
              <a:rPr lang="en-US" b="1">
                <a:solidFill>
                  <a:srgbClr val="FF9900"/>
                </a:solidFill>
              </a:rPr>
              <a:t>TQ</a:t>
            </a:r>
          </a:p>
          <a:p>
            <a:r>
              <a:rPr lang="en-US" b="1">
                <a:solidFill>
                  <a:srgbClr val="FF9900"/>
                </a:solidFill>
              </a:rPr>
              <a:t>  2</a:t>
            </a:r>
          </a:p>
        </p:txBody>
      </p:sp>
    </p:spTree>
    <p:extLst>
      <p:ext uri="{BB962C8B-B14F-4D97-AF65-F5344CB8AC3E}">
        <p14:creationId xmlns:p14="http://schemas.microsoft.com/office/powerpoint/2010/main" val="2268542582"/>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274" name="Rectangle 7"/>
          <p:cNvSpPr>
            <a:spLocks noGrp="1" noChangeArrowheads="1"/>
          </p:cNvSpPr>
          <p:nvPr>
            <p:ph type="sldNum" sz="quarter" idx="5"/>
          </p:nvPr>
        </p:nvSpPr>
        <p:spPr>
          <a:noFill/>
        </p:spPr>
        <p:txBody>
          <a:bodyPr/>
          <a:lstStyle/>
          <a:p>
            <a:fld id="{73E4294A-C270-42E1-AFB1-945282CDBDC4}" type="slidenum">
              <a:rPr lang="en-US"/>
              <a:pPr/>
              <a:t>85</a:t>
            </a:fld>
            <a:endParaRPr lang="en-US"/>
          </a:p>
        </p:txBody>
      </p:sp>
      <p:sp>
        <p:nvSpPr>
          <p:cNvPr id="310275" name="Rectangle 2"/>
          <p:cNvSpPr>
            <a:spLocks noGrp="1" noRot="1" noChangeAspect="1" noChangeArrowheads="1" noTextEdit="1"/>
          </p:cNvSpPr>
          <p:nvPr>
            <p:ph type="sldImg"/>
          </p:nvPr>
        </p:nvSpPr>
        <p:spPr>
          <a:ln/>
        </p:spPr>
      </p:sp>
      <p:sp>
        <p:nvSpPr>
          <p:cNvPr id="310276"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3673634867"/>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C6247819-624A-4DA3-8C01-A8E2C44EC867}" type="slidenum">
              <a:rPr lang="en-US" smtClean="0"/>
              <a:pPr>
                <a:defRPr/>
              </a:pPr>
              <a:t>86</a:t>
            </a:fld>
            <a:endParaRPr lang="en-US"/>
          </a:p>
        </p:txBody>
      </p:sp>
    </p:spTree>
    <p:extLst>
      <p:ext uri="{BB962C8B-B14F-4D97-AF65-F5344CB8AC3E}">
        <p14:creationId xmlns:p14="http://schemas.microsoft.com/office/powerpoint/2010/main" val="2608421036"/>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C6247819-624A-4DA3-8C01-A8E2C44EC867}" type="slidenum">
              <a:rPr lang="en-US" smtClean="0"/>
              <a:pPr>
                <a:defRPr/>
              </a:pPr>
              <a:t>87</a:t>
            </a:fld>
            <a:endParaRPr lang="en-US"/>
          </a:p>
        </p:txBody>
      </p:sp>
    </p:spTree>
    <p:extLst>
      <p:ext uri="{BB962C8B-B14F-4D97-AF65-F5344CB8AC3E}">
        <p14:creationId xmlns:p14="http://schemas.microsoft.com/office/powerpoint/2010/main" val="2405154763"/>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2322" name="Rectangle 7"/>
          <p:cNvSpPr>
            <a:spLocks noGrp="1" noChangeArrowheads="1"/>
          </p:cNvSpPr>
          <p:nvPr>
            <p:ph type="sldNum" sz="quarter" idx="5"/>
          </p:nvPr>
        </p:nvSpPr>
        <p:spPr>
          <a:noFill/>
        </p:spPr>
        <p:txBody>
          <a:bodyPr/>
          <a:lstStyle/>
          <a:p>
            <a:fld id="{E1530876-376E-4D08-A54A-60346BCDFEAD}" type="slidenum">
              <a:rPr lang="en-US"/>
              <a:pPr/>
              <a:t>88</a:t>
            </a:fld>
            <a:endParaRPr lang="en-US"/>
          </a:p>
        </p:txBody>
      </p:sp>
      <p:sp>
        <p:nvSpPr>
          <p:cNvPr id="312323" name="Rectangle 2"/>
          <p:cNvSpPr>
            <a:spLocks noGrp="1" noRot="1" noChangeAspect="1" noChangeArrowheads="1" noTextEdit="1"/>
          </p:cNvSpPr>
          <p:nvPr>
            <p:ph type="sldImg"/>
          </p:nvPr>
        </p:nvSpPr>
        <p:spPr>
          <a:ln/>
        </p:spPr>
      </p:sp>
      <p:sp>
        <p:nvSpPr>
          <p:cNvPr id="312324" name="Rectangle 3"/>
          <p:cNvSpPr>
            <a:spLocks noGrp="1" noChangeArrowheads="1"/>
          </p:cNvSpPr>
          <p:nvPr>
            <p:ph type="body" idx="1"/>
          </p:nvPr>
        </p:nvSpPr>
        <p:spPr>
          <a:xfrm>
            <a:off x="431801" y="4499890"/>
            <a:ext cx="6883399" cy="5101311"/>
          </a:xfrm>
          <a:noFill/>
          <a:ln/>
        </p:spPr>
        <p:txBody>
          <a:bodyPr/>
          <a:lstStyle/>
          <a:p>
            <a:pPr algn="ctr">
              <a:lnSpc>
                <a:spcPct val="90000"/>
              </a:lnSpc>
            </a:pPr>
            <a:r>
              <a:rPr lang="en-US" sz="2100" b="1" u="sng">
                <a:latin typeface="Arial" pitchFamily="34" charset="0"/>
              </a:rPr>
              <a:t>Artificial Marble Production</a:t>
            </a:r>
          </a:p>
          <a:p>
            <a:pPr>
              <a:lnSpc>
                <a:spcPct val="90000"/>
              </a:lnSpc>
            </a:pPr>
            <a:endParaRPr lang="en-US" sz="2100">
              <a:latin typeface="Arial" pitchFamily="34" charset="0"/>
            </a:endParaRPr>
          </a:p>
          <a:p>
            <a:pPr>
              <a:lnSpc>
                <a:spcPct val="90000"/>
              </a:lnSpc>
            </a:pPr>
            <a:r>
              <a:rPr lang="en-US" sz="2100" b="1">
                <a:latin typeface="Arial" pitchFamily="34" charset="0"/>
              </a:rPr>
              <a:t>It is used with 70-80% transparent fillers (Dolomite, Limestone, Aluminum Hydroxide, Silica Sand and Quartz) to obtain polyester marble and plain colored sanitary products.</a:t>
            </a:r>
          </a:p>
          <a:p>
            <a:pPr>
              <a:lnSpc>
                <a:spcPct val="90000"/>
              </a:lnSpc>
            </a:pPr>
            <a:endParaRPr lang="en-US" sz="2100" b="1">
              <a:latin typeface="Arial" pitchFamily="34" charset="0"/>
            </a:endParaRPr>
          </a:p>
          <a:p>
            <a:pPr>
              <a:lnSpc>
                <a:spcPct val="90000"/>
              </a:lnSpc>
            </a:pPr>
            <a:r>
              <a:rPr lang="en-US" sz="2100" b="1">
                <a:latin typeface="Arial" pitchFamily="34" charset="0"/>
              </a:rPr>
              <a:t>Without filler it is used in the production of souvenir goods and jewelry. It can be used as an laminating resin when fast curing is not necessary.</a:t>
            </a:r>
          </a:p>
          <a:p>
            <a:pPr>
              <a:lnSpc>
                <a:spcPct val="90000"/>
              </a:lnSpc>
            </a:pPr>
            <a:endParaRPr lang="en-US" sz="1900">
              <a:latin typeface="Arial" pitchFamily="34" charset="0"/>
            </a:endParaRPr>
          </a:p>
          <a:p>
            <a:pPr>
              <a:lnSpc>
                <a:spcPct val="90000"/>
              </a:lnSpc>
            </a:pPr>
            <a:r>
              <a:rPr lang="en-US" sz="1900" u="sng">
                <a:solidFill>
                  <a:srgbClr val="FF9900"/>
                </a:solidFill>
                <a:latin typeface="Arial" pitchFamily="34" charset="0"/>
              </a:rPr>
              <a:t>CONSISTS OF</a:t>
            </a:r>
            <a:r>
              <a:rPr lang="en-US" sz="1900" b="1">
                <a:solidFill>
                  <a:srgbClr val="FF9900"/>
                </a:solidFill>
                <a:latin typeface="Arial" pitchFamily="34" charset="0"/>
              </a:rPr>
              <a:t>:	Crushed Marble &amp; Stone (mined)</a:t>
            </a:r>
          </a:p>
          <a:p>
            <a:pPr>
              <a:lnSpc>
                <a:spcPct val="90000"/>
              </a:lnSpc>
            </a:pPr>
            <a:r>
              <a:rPr lang="en-US" sz="1900" b="1">
                <a:solidFill>
                  <a:srgbClr val="FF9900"/>
                </a:solidFill>
                <a:latin typeface="Arial" pitchFamily="34" charset="0"/>
              </a:rPr>
              <a:t>		High Strength Polyester Resin</a:t>
            </a:r>
          </a:p>
          <a:p>
            <a:pPr>
              <a:lnSpc>
                <a:spcPct val="90000"/>
              </a:lnSpc>
            </a:pPr>
            <a:r>
              <a:rPr lang="en-US" sz="1900" b="1">
                <a:solidFill>
                  <a:srgbClr val="FF9900"/>
                </a:solidFill>
                <a:latin typeface="Arial" pitchFamily="34" charset="0"/>
              </a:rPr>
              <a:t>		Protective Gel Coat</a:t>
            </a:r>
          </a:p>
        </p:txBody>
      </p:sp>
      <p:sp>
        <p:nvSpPr>
          <p:cNvPr id="312325" name="Rectangle 4"/>
          <p:cNvSpPr>
            <a:spLocks noChangeArrowheads="1"/>
          </p:cNvSpPr>
          <p:nvPr/>
        </p:nvSpPr>
        <p:spPr bwMode="auto">
          <a:xfrm>
            <a:off x="6485467" y="1568998"/>
            <a:ext cx="829733" cy="858226"/>
          </a:xfrm>
          <a:prstGeom prst="rect">
            <a:avLst/>
          </a:prstGeom>
          <a:noFill/>
          <a:ln w="9525">
            <a:noFill/>
            <a:miter lim="800000"/>
            <a:headEnd/>
            <a:tailEnd/>
          </a:ln>
        </p:spPr>
        <p:txBody>
          <a:bodyPr lIns="96323" tIns="48161" rIns="96323" bIns="48161">
            <a:spAutoFit/>
          </a:bodyPr>
          <a:lstStyle/>
          <a:p>
            <a:r>
              <a:rPr lang="en-US" b="1">
                <a:solidFill>
                  <a:srgbClr val="FF9900"/>
                </a:solidFill>
              </a:rPr>
              <a:t>TQ</a:t>
            </a:r>
          </a:p>
          <a:p>
            <a:r>
              <a:rPr lang="en-US" b="1">
                <a:solidFill>
                  <a:srgbClr val="FF9900"/>
                </a:solidFill>
              </a:rPr>
              <a:t>  5</a:t>
            </a:r>
          </a:p>
        </p:txBody>
      </p:sp>
    </p:spTree>
    <p:extLst>
      <p:ext uri="{BB962C8B-B14F-4D97-AF65-F5344CB8AC3E}">
        <p14:creationId xmlns:p14="http://schemas.microsoft.com/office/powerpoint/2010/main" val="209494966"/>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3346" name="Slide Image Placeholder 1"/>
          <p:cNvSpPr>
            <a:spLocks noGrp="1" noRot="1" noChangeAspect="1" noTextEdit="1"/>
          </p:cNvSpPr>
          <p:nvPr>
            <p:ph type="sldImg"/>
          </p:nvPr>
        </p:nvSpPr>
        <p:spPr>
          <a:ln/>
        </p:spPr>
      </p:sp>
      <p:sp>
        <p:nvSpPr>
          <p:cNvPr id="313347" name="Notes Placeholder 2"/>
          <p:cNvSpPr>
            <a:spLocks noGrp="1"/>
          </p:cNvSpPr>
          <p:nvPr>
            <p:ph type="body" idx="1"/>
          </p:nvPr>
        </p:nvSpPr>
        <p:spPr>
          <a:noFill/>
          <a:ln/>
        </p:spPr>
        <p:txBody>
          <a:bodyPr/>
          <a:lstStyle/>
          <a:p>
            <a:endParaRPr lang="en-US"/>
          </a:p>
        </p:txBody>
      </p:sp>
      <p:sp>
        <p:nvSpPr>
          <p:cNvPr id="313348" name="Slide Number Placeholder 3"/>
          <p:cNvSpPr>
            <a:spLocks noGrp="1"/>
          </p:cNvSpPr>
          <p:nvPr>
            <p:ph type="sldNum" sz="quarter" idx="5"/>
          </p:nvPr>
        </p:nvSpPr>
        <p:spPr>
          <a:noFill/>
        </p:spPr>
        <p:txBody>
          <a:bodyPr/>
          <a:lstStyle/>
          <a:p>
            <a:fld id="{E1C07279-757A-4A71-BEA0-C7F557830F7F}" type="slidenum">
              <a:rPr lang="en-US"/>
              <a:pPr/>
              <a:t>89</a:t>
            </a:fld>
            <a:endParaRPr lang="en-US"/>
          </a:p>
        </p:txBody>
      </p:sp>
    </p:spTree>
    <p:extLst>
      <p:ext uri="{BB962C8B-B14F-4D97-AF65-F5344CB8AC3E}">
        <p14:creationId xmlns:p14="http://schemas.microsoft.com/office/powerpoint/2010/main" val="41254218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2" name="Rectangle 7"/>
          <p:cNvSpPr>
            <a:spLocks noGrp="1" noChangeArrowheads="1"/>
          </p:cNvSpPr>
          <p:nvPr>
            <p:ph type="sldNum" sz="quarter" idx="5"/>
          </p:nvPr>
        </p:nvSpPr>
        <p:spPr>
          <a:noFill/>
        </p:spPr>
        <p:txBody>
          <a:bodyPr/>
          <a:lstStyle/>
          <a:p>
            <a:fld id="{6199611B-D94E-45FF-9AD1-41D083334382}" type="slidenum">
              <a:rPr lang="en-US"/>
              <a:pPr/>
              <a:t>9</a:t>
            </a:fld>
            <a:endParaRPr lang="en-US"/>
          </a:p>
        </p:txBody>
      </p:sp>
      <p:sp>
        <p:nvSpPr>
          <p:cNvPr id="235523" name="Rectangle 2"/>
          <p:cNvSpPr>
            <a:spLocks noGrp="1" noRot="1" noChangeAspect="1" noChangeArrowheads="1" noTextEdit="1"/>
          </p:cNvSpPr>
          <p:nvPr>
            <p:ph type="sldImg"/>
          </p:nvPr>
        </p:nvSpPr>
        <p:spPr>
          <a:ln/>
        </p:spPr>
      </p:sp>
      <p:sp>
        <p:nvSpPr>
          <p:cNvPr id="235524" name="Rectangle 3"/>
          <p:cNvSpPr>
            <a:spLocks noGrp="1" noChangeArrowheads="1"/>
          </p:cNvSpPr>
          <p:nvPr>
            <p:ph type="body" idx="1"/>
          </p:nvPr>
        </p:nvSpPr>
        <p:spPr>
          <a:noFill/>
          <a:ln/>
        </p:spPr>
        <p:txBody>
          <a:bodyPr/>
          <a:lstStyle/>
          <a:p>
            <a:endParaRPr lang="en-US" sz="1900" b="1">
              <a:latin typeface="Arial" pitchFamily="34" charset="0"/>
            </a:endParaRPr>
          </a:p>
          <a:p>
            <a:endParaRPr lang="en-US" sz="1900" b="1">
              <a:latin typeface="Arial" pitchFamily="34" charset="0"/>
            </a:endParaRPr>
          </a:p>
          <a:p>
            <a:r>
              <a:rPr lang="en-US" sz="1900" b="1">
                <a:latin typeface="Arial" pitchFamily="34" charset="0"/>
              </a:rPr>
              <a:t>Plastics generally are : Organic, high molecular weight polymers</a:t>
            </a:r>
          </a:p>
          <a:p>
            <a:endParaRPr lang="en-US" sz="1900" b="1">
              <a:latin typeface="Arial" pitchFamily="34" charset="0"/>
            </a:endParaRPr>
          </a:p>
          <a:p>
            <a:r>
              <a:rPr lang="en-US" sz="1900" b="1">
                <a:latin typeface="Arial" pitchFamily="34" charset="0"/>
                <a:sym typeface="Symbol" pitchFamily="18" charset="2"/>
              </a:rPr>
              <a:t>  consist of large chains of CARBON molecules</a:t>
            </a:r>
            <a:r>
              <a:rPr lang="en-US" sz="1900" b="1">
                <a:latin typeface="Arial" pitchFamily="34" charset="0"/>
              </a:rPr>
              <a:t> </a:t>
            </a:r>
          </a:p>
        </p:txBody>
      </p:sp>
    </p:spTree>
    <p:extLst>
      <p:ext uri="{BB962C8B-B14F-4D97-AF65-F5344CB8AC3E}">
        <p14:creationId xmlns:p14="http://schemas.microsoft.com/office/powerpoint/2010/main" val="3998418972"/>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4370" name="Rectangle 7"/>
          <p:cNvSpPr>
            <a:spLocks noGrp="1" noChangeArrowheads="1"/>
          </p:cNvSpPr>
          <p:nvPr>
            <p:ph type="sldNum" sz="quarter" idx="5"/>
          </p:nvPr>
        </p:nvSpPr>
        <p:spPr>
          <a:noFill/>
        </p:spPr>
        <p:txBody>
          <a:bodyPr/>
          <a:lstStyle/>
          <a:p>
            <a:fld id="{2544C73A-DA9B-40EF-8080-D8DC1110BC86}" type="slidenum">
              <a:rPr lang="en-US"/>
              <a:pPr/>
              <a:t>90</a:t>
            </a:fld>
            <a:endParaRPr lang="en-US"/>
          </a:p>
        </p:txBody>
      </p:sp>
      <p:sp>
        <p:nvSpPr>
          <p:cNvPr id="314371" name="Rectangle 1026"/>
          <p:cNvSpPr>
            <a:spLocks noGrp="1" noRot="1" noChangeAspect="1" noChangeArrowheads="1" noTextEdit="1"/>
          </p:cNvSpPr>
          <p:nvPr>
            <p:ph type="sldImg"/>
          </p:nvPr>
        </p:nvSpPr>
        <p:spPr>
          <a:ln/>
        </p:spPr>
      </p:sp>
      <p:sp>
        <p:nvSpPr>
          <p:cNvPr id="314372" name="Rectangle 1027"/>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1988148356"/>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5394" name="Rectangle 7"/>
          <p:cNvSpPr>
            <a:spLocks noGrp="1" noChangeArrowheads="1"/>
          </p:cNvSpPr>
          <p:nvPr>
            <p:ph type="sldNum" sz="quarter" idx="5"/>
          </p:nvPr>
        </p:nvSpPr>
        <p:spPr>
          <a:noFill/>
        </p:spPr>
        <p:txBody>
          <a:bodyPr/>
          <a:lstStyle/>
          <a:p>
            <a:fld id="{1A348C32-6187-4F85-9605-AF2642EBA050}" type="slidenum">
              <a:rPr lang="en-US"/>
              <a:pPr/>
              <a:t>91</a:t>
            </a:fld>
            <a:endParaRPr lang="en-US"/>
          </a:p>
        </p:txBody>
      </p:sp>
      <p:sp>
        <p:nvSpPr>
          <p:cNvPr id="315395" name="Rectangle 2"/>
          <p:cNvSpPr>
            <a:spLocks noGrp="1" noRot="1" noChangeAspect="1" noChangeArrowheads="1" noTextEdit="1"/>
          </p:cNvSpPr>
          <p:nvPr>
            <p:ph type="sldImg"/>
          </p:nvPr>
        </p:nvSpPr>
        <p:spPr>
          <a:ln/>
        </p:spPr>
      </p:sp>
      <p:sp>
        <p:nvSpPr>
          <p:cNvPr id="315396" name="Rectangle 3"/>
          <p:cNvSpPr>
            <a:spLocks noGrp="1" noChangeArrowheads="1"/>
          </p:cNvSpPr>
          <p:nvPr>
            <p:ph type="body" idx="1"/>
          </p:nvPr>
        </p:nvSpPr>
        <p:spPr>
          <a:noFill/>
          <a:ln/>
        </p:spPr>
        <p:txBody>
          <a:bodyPr/>
          <a:lstStyle/>
          <a:p>
            <a:r>
              <a:rPr lang="en-US" sz="1900" b="1">
                <a:latin typeface="Arial" pitchFamily="34" charset="0"/>
              </a:rPr>
              <a:t>Vanity tops, dressing table tops</a:t>
            </a:r>
          </a:p>
          <a:p>
            <a:endParaRPr lang="en-US" sz="1900" b="1">
              <a:latin typeface="Arial" pitchFamily="34" charset="0"/>
            </a:endParaRPr>
          </a:p>
          <a:p>
            <a:r>
              <a:rPr lang="en-US" sz="1900" b="1">
                <a:latin typeface="Arial" pitchFamily="34" charset="0"/>
              </a:rPr>
              <a:t>Drop-in sinks, tops for drop-in sinks</a:t>
            </a:r>
          </a:p>
          <a:p>
            <a:endParaRPr lang="en-US" sz="1900" b="1">
              <a:latin typeface="Arial" pitchFamily="34" charset="0"/>
            </a:endParaRPr>
          </a:p>
          <a:p>
            <a:r>
              <a:rPr lang="en-US" sz="1900" b="1">
                <a:latin typeface="Arial" pitchFamily="34" charset="0"/>
              </a:rPr>
              <a:t>Pedestal sinks</a:t>
            </a:r>
          </a:p>
          <a:p>
            <a:endParaRPr lang="en-US"/>
          </a:p>
        </p:txBody>
      </p:sp>
    </p:spTree>
    <p:extLst>
      <p:ext uri="{BB962C8B-B14F-4D97-AF65-F5344CB8AC3E}">
        <p14:creationId xmlns:p14="http://schemas.microsoft.com/office/powerpoint/2010/main" val="1117069807"/>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6418" name="Slide Image Placeholder 1"/>
          <p:cNvSpPr>
            <a:spLocks noGrp="1" noRot="1" noChangeAspect="1" noTextEdit="1"/>
          </p:cNvSpPr>
          <p:nvPr>
            <p:ph type="sldImg"/>
          </p:nvPr>
        </p:nvSpPr>
        <p:spPr>
          <a:ln/>
        </p:spPr>
      </p:sp>
      <p:sp>
        <p:nvSpPr>
          <p:cNvPr id="316419" name="Notes Placeholder 2"/>
          <p:cNvSpPr>
            <a:spLocks noGrp="1"/>
          </p:cNvSpPr>
          <p:nvPr>
            <p:ph type="body" idx="1"/>
          </p:nvPr>
        </p:nvSpPr>
        <p:spPr>
          <a:noFill/>
          <a:ln/>
        </p:spPr>
        <p:txBody>
          <a:bodyPr/>
          <a:lstStyle/>
          <a:p>
            <a:endParaRPr lang="en-US"/>
          </a:p>
        </p:txBody>
      </p:sp>
      <p:sp>
        <p:nvSpPr>
          <p:cNvPr id="316420" name="Slide Number Placeholder 3"/>
          <p:cNvSpPr>
            <a:spLocks noGrp="1"/>
          </p:cNvSpPr>
          <p:nvPr>
            <p:ph type="sldNum" sz="quarter" idx="5"/>
          </p:nvPr>
        </p:nvSpPr>
        <p:spPr>
          <a:noFill/>
        </p:spPr>
        <p:txBody>
          <a:bodyPr/>
          <a:lstStyle/>
          <a:p>
            <a:fld id="{ABEBEC55-6B9D-4812-A488-0C7FBD3B60DD}" type="slidenum">
              <a:rPr lang="en-US"/>
              <a:pPr/>
              <a:t>92</a:t>
            </a:fld>
            <a:endParaRPr lang="en-US"/>
          </a:p>
        </p:txBody>
      </p:sp>
    </p:spTree>
    <p:extLst>
      <p:ext uri="{BB962C8B-B14F-4D97-AF65-F5344CB8AC3E}">
        <p14:creationId xmlns:p14="http://schemas.microsoft.com/office/powerpoint/2010/main" val="4207229121"/>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42" name="Rectangle 7"/>
          <p:cNvSpPr>
            <a:spLocks noGrp="1" noChangeArrowheads="1"/>
          </p:cNvSpPr>
          <p:nvPr>
            <p:ph type="sldNum" sz="quarter" idx="5"/>
          </p:nvPr>
        </p:nvSpPr>
        <p:spPr>
          <a:noFill/>
        </p:spPr>
        <p:txBody>
          <a:bodyPr/>
          <a:lstStyle/>
          <a:p>
            <a:fld id="{3E933384-5628-4913-8EB5-4D8F2E4CC041}" type="slidenum">
              <a:rPr lang="en-US"/>
              <a:pPr/>
              <a:t>93</a:t>
            </a:fld>
            <a:endParaRPr lang="en-US"/>
          </a:p>
        </p:txBody>
      </p:sp>
      <p:sp>
        <p:nvSpPr>
          <p:cNvPr id="317443" name="Rectangle 2"/>
          <p:cNvSpPr>
            <a:spLocks noGrp="1" noRot="1" noChangeAspect="1" noChangeArrowheads="1" noTextEdit="1"/>
          </p:cNvSpPr>
          <p:nvPr>
            <p:ph type="sldImg"/>
          </p:nvPr>
        </p:nvSpPr>
        <p:spPr>
          <a:ln/>
        </p:spPr>
      </p:sp>
      <p:sp>
        <p:nvSpPr>
          <p:cNvPr id="317444"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2215180315"/>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8466" name="Rectangle 7"/>
          <p:cNvSpPr>
            <a:spLocks noGrp="1" noChangeArrowheads="1"/>
          </p:cNvSpPr>
          <p:nvPr>
            <p:ph type="sldNum" sz="quarter" idx="5"/>
          </p:nvPr>
        </p:nvSpPr>
        <p:spPr>
          <a:noFill/>
        </p:spPr>
        <p:txBody>
          <a:bodyPr/>
          <a:lstStyle/>
          <a:p>
            <a:fld id="{39D44CA9-384E-425C-98D0-B62CC0F58E07}" type="slidenum">
              <a:rPr lang="en-US"/>
              <a:pPr/>
              <a:t>94</a:t>
            </a:fld>
            <a:endParaRPr lang="en-US"/>
          </a:p>
        </p:txBody>
      </p:sp>
      <p:sp>
        <p:nvSpPr>
          <p:cNvPr id="318467" name="Rectangle 2"/>
          <p:cNvSpPr>
            <a:spLocks noGrp="1" noRot="1" noChangeAspect="1" noChangeArrowheads="1" noTextEdit="1"/>
          </p:cNvSpPr>
          <p:nvPr>
            <p:ph type="sldImg"/>
          </p:nvPr>
        </p:nvSpPr>
        <p:spPr>
          <a:ln/>
        </p:spPr>
      </p:sp>
      <p:sp>
        <p:nvSpPr>
          <p:cNvPr id="318468" name="Rectangle 3"/>
          <p:cNvSpPr>
            <a:spLocks noGrp="1" noChangeArrowheads="1"/>
          </p:cNvSpPr>
          <p:nvPr>
            <p:ph type="body" idx="1"/>
          </p:nvPr>
        </p:nvSpPr>
        <p:spPr>
          <a:xfrm>
            <a:off x="355600" y="4499889"/>
            <a:ext cx="6604000" cy="4658943"/>
          </a:xfrm>
          <a:noFill/>
          <a:ln/>
        </p:spPr>
        <p:txBody>
          <a:bodyPr/>
          <a:lstStyle/>
          <a:p>
            <a:endParaRPr lang="en-US" sz="1900" b="1" u="sng">
              <a:latin typeface="Arial" pitchFamily="34" charset="0"/>
            </a:endParaRPr>
          </a:p>
          <a:p>
            <a:endParaRPr lang="en-US" sz="1900" b="1" u="sng">
              <a:latin typeface="Arial" pitchFamily="34" charset="0"/>
            </a:endParaRPr>
          </a:p>
          <a:p>
            <a:r>
              <a:rPr lang="en-US" sz="2100" b="1" u="sng">
                <a:latin typeface="Arial" pitchFamily="34" charset="0"/>
              </a:rPr>
              <a:t>Cultured Onyx	</a:t>
            </a:r>
            <a:r>
              <a:rPr lang="en-US" sz="2100">
                <a:latin typeface="Arial" pitchFamily="34" charset="0"/>
              </a:rPr>
              <a:t>→→→  </a:t>
            </a:r>
            <a:r>
              <a:rPr lang="en-US" sz="2100" u="sng">
                <a:latin typeface="Arial" pitchFamily="34" charset="0"/>
              </a:rPr>
              <a:t>Generally</a:t>
            </a:r>
            <a:r>
              <a:rPr lang="en-US" sz="2100">
                <a:latin typeface="Arial" pitchFamily="34" charset="0"/>
              </a:rPr>
              <a:t> have an added</a:t>
            </a:r>
          </a:p>
          <a:p>
            <a:r>
              <a:rPr lang="en-US" sz="2100">
                <a:latin typeface="Arial" pitchFamily="34" charset="0"/>
              </a:rPr>
              <a:t>			visual depth or 3-D effect</a:t>
            </a:r>
            <a:endParaRPr lang="en-US" sz="2100" b="1">
              <a:latin typeface="Arial" pitchFamily="34" charset="0"/>
            </a:endParaRPr>
          </a:p>
          <a:p>
            <a:endParaRPr lang="en-US" sz="2100">
              <a:latin typeface="Arial" pitchFamily="34" charset="0"/>
            </a:endParaRPr>
          </a:p>
          <a:p>
            <a:endParaRPr lang="en-US"/>
          </a:p>
        </p:txBody>
      </p:sp>
    </p:spTree>
    <p:extLst>
      <p:ext uri="{BB962C8B-B14F-4D97-AF65-F5344CB8AC3E}">
        <p14:creationId xmlns:p14="http://schemas.microsoft.com/office/powerpoint/2010/main" val="234775241"/>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9490" name="Slide Image Placeholder 1"/>
          <p:cNvSpPr>
            <a:spLocks noGrp="1" noRot="1" noChangeAspect="1" noTextEdit="1"/>
          </p:cNvSpPr>
          <p:nvPr>
            <p:ph type="sldImg"/>
          </p:nvPr>
        </p:nvSpPr>
        <p:spPr>
          <a:ln/>
        </p:spPr>
      </p:sp>
      <p:sp>
        <p:nvSpPr>
          <p:cNvPr id="319491" name="Notes Placeholder 2"/>
          <p:cNvSpPr>
            <a:spLocks noGrp="1"/>
          </p:cNvSpPr>
          <p:nvPr>
            <p:ph type="body" idx="1"/>
          </p:nvPr>
        </p:nvSpPr>
        <p:spPr>
          <a:noFill/>
          <a:ln/>
        </p:spPr>
        <p:txBody>
          <a:bodyPr/>
          <a:lstStyle/>
          <a:p>
            <a:endParaRPr lang="en-US"/>
          </a:p>
        </p:txBody>
      </p:sp>
      <p:sp>
        <p:nvSpPr>
          <p:cNvPr id="319492" name="Slide Number Placeholder 3"/>
          <p:cNvSpPr>
            <a:spLocks noGrp="1"/>
          </p:cNvSpPr>
          <p:nvPr>
            <p:ph type="sldNum" sz="quarter" idx="5"/>
          </p:nvPr>
        </p:nvSpPr>
        <p:spPr>
          <a:noFill/>
        </p:spPr>
        <p:txBody>
          <a:bodyPr/>
          <a:lstStyle/>
          <a:p>
            <a:fld id="{9E7F0A62-E9EE-4E3A-9BFE-99E8A7A3E98E}" type="slidenum">
              <a:rPr lang="en-US"/>
              <a:pPr/>
              <a:t>95</a:t>
            </a:fld>
            <a:endParaRPr lang="en-US"/>
          </a:p>
        </p:txBody>
      </p:sp>
    </p:spTree>
    <p:extLst>
      <p:ext uri="{BB962C8B-B14F-4D97-AF65-F5344CB8AC3E}">
        <p14:creationId xmlns:p14="http://schemas.microsoft.com/office/powerpoint/2010/main" val="114109235"/>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0514" name="Rectangle 7"/>
          <p:cNvSpPr>
            <a:spLocks noGrp="1" noChangeArrowheads="1"/>
          </p:cNvSpPr>
          <p:nvPr>
            <p:ph type="sldNum" sz="quarter" idx="5"/>
          </p:nvPr>
        </p:nvSpPr>
        <p:spPr>
          <a:noFill/>
        </p:spPr>
        <p:txBody>
          <a:bodyPr/>
          <a:lstStyle/>
          <a:p>
            <a:fld id="{7FBEC6D2-7F28-4AF3-9BAF-278B16A8CB71}" type="slidenum">
              <a:rPr lang="en-US"/>
              <a:pPr/>
              <a:t>96</a:t>
            </a:fld>
            <a:endParaRPr lang="en-US"/>
          </a:p>
        </p:txBody>
      </p:sp>
      <p:sp>
        <p:nvSpPr>
          <p:cNvPr id="320515" name="Rectangle 2"/>
          <p:cNvSpPr>
            <a:spLocks noGrp="1" noRot="1" noChangeAspect="1" noChangeArrowheads="1" noTextEdit="1"/>
          </p:cNvSpPr>
          <p:nvPr>
            <p:ph type="sldImg"/>
          </p:nvPr>
        </p:nvSpPr>
        <p:spPr>
          <a:ln/>
        </p:spPr>
      </p:sp>
      <p:sp>
        <p:nvSpPr>
          <p:cNvPr id="320516" name="Rectangle 3"/>
          <p:cNvSpPr>
            <a:spLocks noGrp="1" noChangeArrowheads="1"/>
          </p:cNvSpPr>
          <p:nvPr>
            <p:ph type="body" idx="1"/>
          </p:nvPr>
        </p:nvSpPr>
        <p:spPr>
          <a:xfrm>
            <a:off x="975360" y="4561193"/>
            <a:ext cx="5753947" cy="4559534"/>
          </a:xfrm>
          <a:noFill/>
          <a:ln/>
        </p:spPr>
        <p:txBody>
          <a:bodyPr/>
          <a:lstStyle/>
          <a:p>
            <a:pPr algn="ctr"/>
            <a:r>
              <a:rPr lang="en-US" sz="1900" b="1" u="sng">
                <a:latin typeface="Arial" pitchFamily="34" charset="0"/>
              </a:rPr>
              <a:t>Cultured Granite</a:t>
            </a:r>
          </a:p>
          <a:p>
            <a:r>
              <a:rPr lang="en-US" sz="1900">
                <a:solidFill>
                  <a:srgbClr val="FF0000"/>
                </a:solidFill>
                <a:latin typeface="Arial" pitchFamily="34" charset="0"/>
              </a:rPr>
              <a:t>Consists of  </a:t>
            </a:r>
            <a:r>
              <a:rPr lang="en-US" sz="1900">
                <a:solidFill>
                  <a:srgbClr val="FF0000"/>
                </a:solidFill>
                <a:latin typeface="Arial" pitchFamily="34" charset="0"/>
                <a:sym typeface="Symbol" pitchFamily="18" charset="2"/>
              </a:rPr>
              <a:t></a:t>
            </a:r>
            <a:endParaRPr lang="en-US" sz="1900">
              <a:solidFill>
                <a:srgbClr val="FF0000"/>
              </a:solidFill>
              <a:latin typeface="Arial" pitchFamily="34" charset="0"/>
            </a:endParaRPr>
          </a:p>
          <a:p>
            <a:pPr lvl="1">
              <a:buFontTx/>
              <a:buChar char="•"/>
            </a:pPr>
            <a:r>
              <a:rPr lang="en-US" sz="1900">
                <a:latin typeface="Arial" pitchFamily="34" charset="0"/>
                <a:sym typeface="Symbol" pitchFamily="18" charset="2"/>
              </a:rPr>
              <a:t>  Crushed Stone &amp; Mineral Chips</a:t>
            </a:r>
          </a:p>
          <a:p>
            <a:pPr lvl="1">
              <a:buFontTx/>
              <a:buChar char="•"/>
            </a:pPr>
            <a:r>
              <a:rPr lang="en-US" sz="1900">
                <a:latin typeface="Arial" pitchFamily="34" charset="0"/>
                <a:sym typeface="Symbol" pitchFamily="18" charset="2"/>
              </a:rPr>
              <a:t>  40% Polyester Resin</a:t>
            </a:r>
          </a:p>
          <a:p>
            <a:pPr lvl="1">
              <a:buFontTx/>
              <a:buChar char="•"/>
            </a:pPr>
            <a:r>
              <a:rPr lang="en-US" sz="1900">
                <a:latin typeface="Arial" pitchFamily="34" charset="0"/>
                <a:sym typeface="Symbol" pitchFamily="18" charset="2"/>
              </a:rPr>
              <a:t>  Protective Gel Coat</a:t>
            </a:r>
          </a:p>
          <a:p>
            <a:pPr lvl="2">
              <a:buFontTx/>
              <a:buChar char="•"/>
            </a:pPr>
            <a:r>
              <a:rPr lang="en-US" sz="1900">
                <a:latin typeface="Arial" pitchFamily="34" charset="0"/>
                <a:sym typeface="Symbol" pitchFamily="18" charset="2"/>
              </a:rPr>
              <a:t>  </a:t>
            </a:r>
            <a:r>
              <a:rPr lang="en-US" sz="1900">
                <a:solidFill>
                  <a:srgbClr val="009900"/>
                </a:solidFill>
                <a:latin typeface="Arial" pitchFamily="34" charset="0"/>
                <a:sym typeface="Symbol" pitchFamily="18" charset="2"/>
              </a:rPr>
              <a:t>Transparent</a:t>
            </a:r>
          </a:p>
          <a:p>
            <a:pPr lvl="2">
              <a:buFontTx/>
              <a:buChar char="•"/>
            </a:pPr>
            <a:r>
              <a:rPr lang="en-US" sz="1900">
                <a:latin typeface="Arial" pitchFamily="34" charset="0"/>
                <a:sym typeface="Symbol" pitchFamily="18" charset="2"/>
              </a:rPr>
              <a:t>  </a:t>
            </a:r>
            <a:r>
              <a:rPr lang="en-US" sz="1900">
                <a:solidFill>
                  <a:srgbClr val="009900"/>
                </a:solidFill>
                <a:latin typeface="Arial" pitchFamily="34" charset="0"/>
                <a:sym typeface="Symbol" pitchFamily="18" charset="2"/>
              </a:rPr>
              <a:t>Durable</a:t>
            </a:r>
            <a:r>
              <a:rPr lang="en-US" sz="1900">
                <a:latin typeface="Arial" pitchFamily="34" charset="0"/>
                <a:sym typeface="Symbol" pitchFamily="18" charset="2"/>
              </a:rPr>
              <a:t> </a:t>
            </a:r>
          </a:p>
          <a:p>
            <a:pPr lvl="1"/>
            <a:endParaRPr lang="en-US" sz="1900">
              <a:latin typeface="Arial" pitchFamily="34" charset="0"/>
            </a:endParaRPr>
          </a:p>
          <a:p>
            <a:r>
              <a:rPr lang="en-US" sz="1900">
                <a:solidFill>
                  <a:srgbClr val="FF0000"/>
                </a:solidFill>
                <a:latin typeface="Arial" pitchFamily="34" charset="0"/>
              </a:rPr>
              <a:t>Advantages of  </a:t>
            </a:r>
            <a:r>
              <a:rPr lang="en-US" sz="1900">
                <a:solidFill>
                  <a:srgbClr val="FF0000"/>
                </a:solidFill>
                <a:latin typeface="Arial" pitchFamily="34" charset="0"/>
                <a:sym typeface="Symbol" pitchFamily="18" charset="2"/>
              </a:rPr>
              <a:t></a:t>
            </a:r>
            <a:endParaRPr lang="en-US" sz="1900">
              <a:latin typeface="Arial" pitchFamily="34" charset="0"/>
            </a:endParaRPr>
          </a:p>
          <a:p>
            <a:pPr lvl="1">
              <a:buFontTx/>
              <a:buChar char="•"/>
            </a:pPr>
            <a:r>
              <a:rPr lang="en-US" sz="1900">
                <a:latin typeface="Arial" pitchFamily="34" charset="0"/>
              </a:rPr>
              <a:t>  Beauty of Quarried Granite</a:t>
            </a:r>
          </a:p>
          <a:p>
            <a:pPr lvl="1">
              <a:buFontTx/>
              <a:buChar char="•"/>
            </a:pPr>
            <a:r>
              <a:rPr lang="en-US" sz="1900">
                <a:latin typeface="Arial" pitchFamily="34" charset="0"/>
              </a:rPr>
              <a:t>  Low Cost</a:t>
            </a:r>
          </a:p>
          <a:p>
            <a:pPr lvl="1">
              <a:buFontTx/>
              <a:buChar char="•"/>
            </a:pPr>
            <a:r>
              <a:rPr lang="en-US" sz="1900">
                <a:latin typeface="Arial" pitchFamily="34" charset="0"/>
              </a:rPr>
              <a:t>  Stain Resistant Coating</a:t>
            </a:r>
          </a:p>
        </p:txBody>
      </p:sp>
    </p:spTree>
    <p:extLst>
      <p:ext uri="{BB962C8B-B14F-4D97-AF65-F5344CB8AC3E}">
        <p14:creationId xmlns:p14="http://schemas.microsoft.com/office/powerpoint/2010/main" val="1687126416"/>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1538" name="Slide Image Placeholder 1"/>
          <p:cNvSpPr>
            <a:spLocks noGrp="1" noRot="1" noChangeAspect="1" noTextEdit="1"/>
          </p:cNvSpPr>
          <p:nvPr>
            <p:ph type="sldImg"/>
          </p:nvPr>
        </p:nvSpPr>
        <p:spPr>
          <a:ln/>
        </p:spPr>
      </p:sp>
      <p:sp>
        <p:nvSpPr>
          <p:cNvPr id="321539" name="Notes Placeholder 2"/>
          <p:cNvSpPr>
            <a:spLocks noGrp="1"/>
          </p:cNvSpPr>
          <p:nvPr>
            <p:ph type="body" idx="1"/>
          </p:nvPr>
        </p:nvSpPr>
        <p:spPr>
          <a:noFill/>
          <a:ln/>
        </p:spPr>
        <p:txBody>
          <a:bodyPr/>
          <a:lstStyle/>
          <a:p>
            <a:endParaRPr lang="en-US"/>
          </a:p>
        </p:txBody>
      </p:sp>
      <p:sp>
        <p:nvSpPr>
          <p:cNvPr id="321540" name="Slide Number Placeholder 3"/>
          <p:cNvSpPr>
            <a:spLocks noGrp="1"/>
          </p:cNvSpPr>
          <p:nvPr>
            <p:ph type="sldNum" sz="quarter" idx="5"/>
          </p:nvPr>
        </p:nvSpPr>
        <p:spPr>
          <a:noFill/>
        </p:spPr>
        <p:txBody>
          <a:bodyPr/>
          <a:lstStyle/>
          <a:p>
            <a:fld id="{428F7FFB-E1AE-424A-8EC8-0F1BFA87504A}" type="slidenum">
              <a:rPr lang="en-US"/>
              <a:pPr/>
              <a:t>97</a:t>
            </a:fld>
            <a:endParaRPr lang="en-US"/>
          </a:p>
        </p:txBody>
      </p:sp>
    </p:spTree>
    <p:extLst>
      <p:ext uri="{BB962C8B-B14F-4D97-AF65-F5344CB8AC3E}">
        <p14:creationId xmlns:p14="http://schemas.microsoft.com/office/powerpoint/2010/main" val="642869780"/>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2562" name="Slide Image Placeholder 1"/>
          <p:cNvSpPr>
            <a:spLocks noGrp="1" noRot="1" noChangeAspect="1" noTextEdit="1"/>
          </p:cNvSpPr>
          <p:nvPr>
            <p:ph type="sldImg"/>
          </p:nvPr>
        </p:nvSpPr>
        <p:spPr>
          <a:ln/>
        </p:spPr>
      </p:sp>
      <p:sp>
        <p:nvSpPr>
          <p:cNvPr id="322563" name="Notes Placeholder 2"/>
          <p:cNvSpPr>
            <a:spLocks noGrp="1"/>
          </p:cNvSpPr>
          <p:nvPr>
            <p:ph type="body" idx="1"/>
          </p:nvPr>
        </p:nvSpPr>
        <p:spPr>
          <a:noFill/>
          <a:ln/>
        </p:spPr>
        <p:txBody>
          <a:bodyPr/>
          <a:lstStyle/>
          <a:p>
            <a:endParaRPr lang="en-US"/>
          </a:p>
        </p:txBody>
      </p:sp>
      <p:sp>
        <p:nvSpPr>
          <p:cNvPr id="322564" name="Slide Number Placeholder 3"/>
          <p:cNvSpPr>
            <a:spLocks noGrp="1"/>
          </p:cNvSpPr>
          <p:nvPr>
            <p:ph type="sldNum" sz="quarter" idx="5"/>
          </p:nvPr>
        </p:nvSpPr>
        <p:spPr>
          <a:noFill/>
        </p:spPr>
        <p:txBody>
          <a:bodyPr/>
          <a:lstStyle/>
          <a:p>
            <a:fld id="{6A3309E8-A01E-4727-9116-196E88D64C18}" type="slidenum">
              <a:rPr lang="en-US"/>
              <a:pPr/>
              <a:t>98</a:t>
            </a:fld>
            <a:endParaRPr lang="en-US"/>
          </a:p>
        </p:txBody>
      </p:sp>
    </p:spTree>
    <p:extLst>
      <p:ext uri="{BB962C8B-B14F-4D97-AF65-F5344CB8AC3E}">
        <p14:creationId xmlns:p14="http://schemas.microsoft.com/office/powerpoint/2010/main" val="4206250891"/>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586" name="Slide Image Placeholder 1"/>
          <p:cNvSpPr>
            <a:spLocks noGrp="1" noRot="1" noChangeAspect="1" noTextEdit="1"/>
          </p:cNvSpPr>
          <p:nvPr>
            <p:ph type="sldImg"/>
          </p:nvPr>
        </p:nvSpPr>
        <p:spPr>
          <a:ln/>
        </p:spPr>
      </p:sp>
      <p:sp>
        <p:nvSpPr>
          <p:cNvPr id="323587" name="Notes Placeholder 2"/>
          <p:cNvSpPr>
            <a:spLocks noGrp="1"/>
          </p:cNvSpPr>
          <p:nvPr>
            <p:ph type="body" idx="1"/>
          </p:nvPr>
        </p:nvSpPr>
        <p:spPr>
          <a:noFill/>
          <a:ln/>
        </p:spPr>
        <p:txBody>
          <a:bodyPr/>
          <a:lstStyle/>
          <a:p>
            <a:endParaRPr lang="en-US"/>
          </a:p>
        </p:txBody>
      </p:sp>
      <p:sp>
        <p:nvSpPr>
          <p:cNvPr id="323588" name="Slide Number Placeholder 3"/>
          <p:cNvSpPr>
            <a:spLocks noGrp="1"/>
          </p:cNvSpPr>
          <p:nvPr>
            <p:ph type="sldNum" sz="quarter" idx="5"/>
          </p:nvPr>
        </p:nvSpPr>
        <p:spPr>
          <a:noFill/>
        </p:spPr>
        <p:txBody>
          <a:bodyPr/>
          <a:lstStyle/>
          <a:p>
            <a:fld id="{93C3C49D-5829-4304-A007-D374497EDE42}" type="slidenum">
              <a:rPr lang="en-US"/>
              <a:pPr/>
              <a:t>99</a:t>
            </a:fld>
            <a:endParaRPr lang="en-US"/>
          </a:p>
        </p:txBody>
      </p:sp>
    </p:spTree>
    <p:extLst>
      <p:ext uri="{BB962C8B-B14F-4D97-AF65-F5344CB8AC3E}">
        <p14:creationId xmlns:p14="http://schemas.microsoft.com/office/powerpoint/2010/main" val="3527623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A9B788-090C-CFB1-83C8-6F9A9BE7D113}"/>
              </a:ext>
            </a:extLst>
          </p:cNvPr>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p>
        </p:txBody>
      </p:sp>
      <p:sp>
        <p:nvSpPr>
          <p:cNvPr id="3" name="Subtitle 2">
            <a:extLst>
              <a:ext uri="{FF2B5EF4-FFF2-40B4-BE49-F238E27FC236}">
                <a16:creationId xmlns:a16="http://schemas.microsoft.com/office/drawing/2014/main" id="{37D868A3-5055-456D-0548-FB3CCE1868B1}"/>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a:extLst>
              <a:ext uri="{FF2B5EF4-FFF2-40B4-BE49-F238E27FC236}">
                <a16:creationId xmlns:a16="http://schemas.microsoft.com/office/drawing/2014/main" id="{8E834C49-E99C-9121-BCE0-0D271D798915}"/>
              </a:ext>
            </a:extLst>
          </p:cNvPr>
          <p:cNvSpPr>
            <a:spLocks noGrp="1"/>
          </p:cNvSpPr>
          <p:nvPr>
            <p:ph type="dt" sz="half" idx="10"/>
          </p:nvPr>
        </p:nvSpPr>
        <p:spPr/>
        <p:txBody>
          <a:bodyPr/>
          <a:lstStyle/>
          <a:p>
            <a:fld id="{3EC20483-0BA0-458F-BBB7-0140C53F5D4A}" type="datetimeFigureOut">
              <a:rPr lang="en-US" smtClean="0"/>
              <a:t>9/12/2025</a:t>
            </a:fld>
            <a:endParaRPr lang="en-US"/>
          </a:p>
        </p:txBody>
      </p:sp>
      <p:sp>
        <p:nvSpPr>
          <p:cNvPr id="5" name="Footer Placeholder 4">
            <a:extLst>
              <a:ext uri="{FF2B5EF4-FFF2-40B4-BE49-F238E27FC236}">
                <a16:creationId xmlns:a16="http://schemas.microsoft.com/office/drawing/2014/main" id="{5AD89D43-5CA8-34F6-E839-D3BBF7B4D71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E53C63A-A1F3-5A79-1598-95C2B7227642}"/>
              </a:ext>
            </a:extLst>
          </p:cNvPr>
          <p:cNvSpPr>
            <a:spLocks noGrp="1"/>
          </p:cNvSpPr>
          <p:nvPr>
            <p:ph type="sldNum" sz="quarter" idx="12"/>
          </p:nvPr>
        </p:nvSpPr>
        <p:spPr/>
        <p:txBody>
          <a:bodyPr/>
          <a:lstStyle/>
          <a:p>
            <a:fld id="{7495C431-0B4E-4BFE-9027-04984F29E7C8}" type="slidenum">
              <a:rPr lang="en-US" smtClean="0"/>
              <a:t>‹#›</a:t>
            </a:fld>
            <a:endParaRPr lang="en-US"/>
          </a:p>
        </p:txBody>
      </p:sp>
    </p:spTree>
    <p:extLst>
      <p:ext uri="{BB962C8B-B14F-4D97-AF65-F5344CB8AC3E}">
        <p14:creationId xmlns:p14="http://schemas.microsoft.com/office/powerpoint/2010/main" val="1964684578"/>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C0052-DB93-22F9-00FA-5CA84DA3C86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8D73EF0-5461-1E79-D20D-2DB35B96E6A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BDDA5E6-1303-52DB-ADB9-7544950A8E23}"/>
              </a:ext>
            </a:extLst>
          </p:cNvPr>
          <p:cNvSpPr>
            <a:spLocks noGrp="1"/>
          </p:cNvSpPr>
          <p:nvPr>
            <p:ph type="dt" sz="half" idx="10"/>
          </p:nvPr>
        </p:nvSpPr>
        <p:spPr/>
        <p:txBody>
          <a:bodyPr/>
          <a:lstStyle/>
          <a:p>
            <a:fld id="{3EC20483-0BA0-458F-BBB7-0140C53F5D4A}" type="datetimeFigureOut">
              <a:rPr lang="en-US" smtClean="0"/>
              <a:t>9/12/2025</a:t>
            </a:fld>
            <a:endParaRPr lang="en-US"/>
          </a:p>
        </p:txBody>
      </p:sp>
      <p:sp>
        <p:nvSpPr>
          <p:cNvPr id="5" name="Footer Placeholder 4">
            <a:extLst>
              <a:ext uri="{FF2B5EF4-FFF2-40B4-BE49-F238E27FC236}">
                <a16:creationId xmlns:a16="http://schemas.microsoft.com/office/drawing/2014/main" id="{36A78082-1C86-7C7E-39F7-FC06ED52A8C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42615FD-AD69-5162-0D27-17D7D495A90F}"/>
              </a:ext>
            </a:extLst>
          </p:cNvPr>
          <p:cNvSpPr>
            <a:spLocks noGrp="1"/>
          </p:cNvSpPr>
          <p:nvPr>
            <p:ph type="sldNum" sz="quarter" idx="12"/>
          </p:nvPr>
        </p:nvSpPr>
        <p:spPr/>
        <p:txBody>
          <a:bodyPr/>
          <a:lstStyle/>
          <a:p>
            <a:fld id="{7495C431-0B4E-4BFE-9027-04984F29E7C8}" type="slidenum">
              <a:rPr lang="en-US" smtClean="0"/>
              <a:t>‹#›</a:t>
            </a:fld>
            <a:endParaRPr lang="en-US"/>
          </a:p>
        </p:txBody>
      </p:sp>
    </p:spTree>
    <p:extLst>
      <p:ext uri="{BB962C8B-B14F-4D97-AF65-F5344CB8AC3E}">
        <p14:creationId xmlns:p14="http://schemas.microsoft.com/office/powerpoint/2010/main" val="3766020550"/>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D0634A2-AFE4-A908-6C9D-2F1DE2A32507}"/>
              </a:ext>
            </a:extLst>
          </p:cNvPr>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10345B54-BA2C-8275-986A-20DE0A1B98D9}"/>
              </a:ext>
            </a:extLst>
          </p:cNvPr>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7F4D9C9-F3B4-D67D-6A46-61C9F7473EC7}"/>
              </a:ext>
            </a:extLst>
          </p:cNvPr>
          <p:cNvSpPr>
            <a:spLocks noGrp="1"/>
          </p:cNvSpPr>
          <p:nvPr>
            <p:ph type="dt" sz="half" idx="10"/>
          </p:nvPr>
        </p:nvSpPr>
        <p:spPr/>
        <p:txBody>
          <a:bodyPr/>
          <a:lstStyle/>
          <a:p>
            <a:fld id="{3EC20483-0BA0-458F-BBB7-0140C53F5D4A}" type="datetimeFigureOut">
              <a:rPr lang="en-US" smtClean="0"/>
              <a:t>9/12/2025</a:t>
            </a:fld>
            <a:endParaRPr lang="en-US"/>
          </a:p>
        </p:txBody>
      </p:sp>
      <p:sp>
        <p:nvSpPr>
          <p:cNvPr id="5" name="Footer Placeholder 4">
            <a:extLst>
              <a:ext uri="{FF2B5EF4-FFF2-40B4-BE49-F238E27FC236}">
                <a16:creationId xmlns:a16="http://schemas.microsoft.com/office/drawing/2014/main" id="{1478DAA0-EC69-CC3B-2665-A806BC6A98D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E5611B1-9FFA-30E7-BC53-2109F633AEE3}"/>
              </a:ext>
            </a:extLst>
          </p:cNvPr>
          <p:cNvSpPr>
            <a:spLocks noGrp="1"/>
          </p:cNvSpPr>
          <p:nvPr>
            <p:ph type="sldNum" sz="quarter" idx="12"/>
          </p:nvPr>
        </p:nvSpPr>
        <p:spPr/>
        <p:txBody>
          <a:bodyPr/>
          <a:lstStyle/>
          <a:p>
            <a:fld id="{7495C431-0B4E-4BFE-9027-04984F29E7C8}" type="slidenum">
              <a:rPr lang="en-US" smtClean="0"/>
              <a:t>‹#›</a:t>
            </a:fld>
            <a:endParaRPr lang="en-US"/>
          </a:p>
        </p:txBody>
      </p:sp>
    </p:spTree>
    <p:extLst>
      <p:ext uri="{BB962C8B-B14F-4D97-AF65-F5344CB8AC3E}">
        <p14:creationId xmlns:p14="http://schemas.microsoft.com/office/powerpoint/2010/main" val="2691043782"/>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1A998A-6FD9-5A45-83B1-D940AC927D1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AB70A0C-4D9A-F1F2-95CA-072415B2C09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F85664D-1AAE-9893-240F-D7694F6D5754}"/>
              </a:ext>
            </a:extLst>
          </p:cNvPr>
          <p:cNvSpPr>
            <a:spLocks noGrp="1"/>
          </p:cNvSpPr>
          <p:nvPr>
            <p:ph type="dt" sz="half" idx="10"/>
          </p:nvPr>
        </p:nvSpPr>
        <p:spPr/>
        <p:txBody>
          <a:bodyPr/>
          <a:lstStyle/>
          <a:p>
            <a:fld id="{3EC20483-0BA0-458F-BBB7-0140C53F5D4A}" type="datetimeFigureOut">
              <a:rPr lang="en-US" smtClean="0"/>
              <a:t>9/12/2025</a:t>
            </a:fld>
            <a:endParaRPr lang="en-US"/>
          </a:p>
        </p:txBody>
      </p:sp>
      <p:sp>
        <p:nvSpPr>
          <p:cNvPr id="5" name="Footer Placeholder 4">
            <a:extLst>
              <a:ext uri="{FF2B5EF4-FFF2-40B4-BE49-F238E27FC236}">
                <a16:creationId xmlns:a16="http://schemas.microsoft.com/office/drawing/2014/main" id="{84AE071D-9CCE-EE9B-F7FC-42002240151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9ECD2C5-5633-C1E2-9860-7F79B969036B}"/>
              </a:ext>
            </a:extLst>
          </p:cNvPr>
          <p:cNvSpPr>
            <a:spLocks noGrp="1"/>
          </p:cNvSpPr>
          <p:nvPr>
            <p:ph type="sldNum" sz="quarter" idx="12"/>
          </p:nvPr>
        </p:nvSpPr>
        <p:spPr/>
        <p:txBody>
          <a:bodyPr/>
          <a:lstStyle/>
          <a:p>
            <a:fld id="{7495C431-0B4E-4BFE-9027-04984F29E7C8}" type="slidenum">
              <a:rPr lang="en-US" smtClean="0"/>
              <a:t>‹#›</a:t>
            </a:fld>
            <a:endParaRPr lang="en-US"/>
          </a:p>
        </p:txBody>
      </p:sp>
    </p:spTree>
    <p:extLst>
      <p:ext uri="{BB962C8B-B14F-4D97-AF65-F5344CB8AC3E}">
        <p14:creationId xmlns:p14="http://schemas.microsoft.com/office/powerpoint/2010/main" val="541606536"/>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D98F3F-B286-68FC-D717-84B19CF33502}"/>
              </a:ext>
            </a:extLst>
          </p:cNvPr>
          <p:cNvSpPr>
            <a:spLocks noGrp="1"/>
          </p:cNvSpPr>
          <p:nvPr>
            <p:ph type="title"/>
          </p:nvPr>
        </p:nvSpPr>
        <p:spPr>
          <a:xfrm>
            <a:off x="623888" y="1709739"/>
            <a:ext cx="7886700" cy="2852737"/>
          </a:xfrm>
        </p:spPr>
        <p:txBody>
          <a:bodyPr anchor="b"/>
          <a:lstStyle>
            <a:lvl1pPr>
              <a:defRPr sz="4500"/>
            </a:lvl1pPr>
          </a:lstStyle>
          <a:p>
            <a:r>
              <a:rPr lang="en-US"/>
              <a:t>Click to edit Master title style</a:t>
            </a:r>
          </a:p>
        </p:txBody>
      </p:sp>
      <p:sp>
        <p:nvSpPr>
          <p:cNvPr id="3" name="Text Placeholder 2">
            <a:extLst>
              <a:ext uri="{FF2B5EF4-FFF2-40B4-BE49-F238E27FC236}">
                <a16:creationId xmlns:a16="http://schemas.microsoft.com/office/drawing/2014/main" id="{52DB7A5A-1D50-D105-69DD-25F61B75CF4A}"/>
              </a:ext>
            </a:extLst>
          </p:cNvPr>
          <p:cNvSpPr>
            <a:spLocks noGrp="1"/>
          </p:cNvSpPr>
          <p:nvPr>
            <p:ph type="body" idx="1"/>
          </p:nvPr>
        </p:nvSpPr>
        <p:spPr>
          <a:xfrm>
            <a:off x="623888" y="4589464"/>
            <a:ext cx="7886700" cy="1500187"/>
          </a:xfrm>
        </p:spPr>
        <p:txBody>
          <a:bodyPr/>
          <a:lstStyle>
            <a:lvl1pPr marL="0" indent="0">
              <a:buNone/>
              <a:defRPr sz="1800">
                <a:solidFill>
                  <a:schemeClr val="tx1">
                    <a:tint val="82000"/>
                  </a:schemeClr>
                </a:solidFill>
              </a:defRPr>
            </a:lvl1pPr>
            <a:lvl2pPr marL="342900" indent="0">
              <a:buNone/>
              <a:defRPr sz="1500">
                <a:solidFill>
                  <a:schemeClr val="tx1">
                    <a:tint val="82000"/>
                  </a:schemeClr>
                </a:solidFill>
              </a:defRPr>
            </a:lvl2pPr>
            <a:lvl3pPr marL="685800" indent="0">
              <a:buNone/>
              <a:defRPr sz="1350">
                <a:solidFill>
                  <a:schemeClr val="tx1">
                    <a:tint val="82000"/>
                  </a:schemeClr>
                </a:solidFill>
              </a:defRPr>
            </a:lvl3pPr>
            <a:lvl4pPr marL="1028700" indent="0">
              <a:buNone/>
              <a:defRPr sz="1200">
                <a:solidFill>
                  <a:schemeClr val="tx1">
                    <a:tint val="82000"/>
                  </a:schemeClr>
                </a:solidFill>
              </a:defRPr>
            </a:lvl4pPr>
            <a:lvl5pPr marL="1371600" indent="0">
              <a:buNone/>
              <a:defRPr sz="1200">
                <a:solidFill>
                  <a:schemeClr val="tx1">
                    <a:tint val="82000"/>
                  </a:schemeClr>
                </a:solidFill>
              </a:defRPr>
            </a:lvl5pPr>
            <a:lvl6pPr marL="1714500" indent="0">
              <a:buNone/>
              <a:defRPr sz="1200">
                <a:solidFill>
                  <a:schemeClr val="tx1">
                    <a:tint val="82000"/>
                  </a:schemeClr>
                </a:solidFill>
              </a:defRPr>
            </a:lvl6pPr>
            <a:lvl7pPr marL="2057400" indent="0">
              <a:buNone/>
              <a:defRPr sz="1200">
                <a:solidFill>
                  <a:schemeClr val="tx1">
                    <a:tint val="82000"/>
                  </a:schemeClr>
                </a:solidFill>
              </a:defRPr>
            </a:lvl7pPr>
            <a:lvl8pPr marL="2400300" indent="0">
              <a:buNone/>
              <a:defRPr sz="1200">
                <a:solidFill>
                  <a:schemeClr val="tx1">
                    <a:tint val="82000"/>
                  </a:schemeClr>
                </a:solidFill>
              </a:defRPr>
            </a:lvl8pPr>
            <a:lvl9pPr marL="2743200" indent="0">
              <a:buNone/>
              <a:defRPr sz="12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ED5784A-E5C6-B613-EA4F-6E4E2533E479}"/>
              </a:ext>
            </a:extLst>
          </p:cNvPr>
          <p:cNvSpPr>
            <a:spLocks noGrp="1"/>
          </p:cNvSpPr>
          <p:nvPr>
            <p:ph type="dt" sz="half" idx="10"/>
          </p:nvPr>
        </p:nvSpPr>
        <p:spPr/>
        <p:txBody>
          <a:bodyPr/>
          <a:lstStyle/>
          <a:p>
            <a:fld id="{3EC20483-0BA0-458F-BBB7-0140C53F5D4A}" type="datetimeFigureOut">
              <a:rPr lang="en-US" smtClean="0"/>
              <a:t>9/12/2025</a:t>
            </a:fld>
            <a:endParaRPr lang="en-US"/>
          </a:p>
        </p:txBody>
      </p:sp>
      <p:sp>
        <p:nvSpPr>
          <p:cNvPr id="5" name="Footer Placeholder 4">
            <a:extLst>
              <a:ext uri="{FF2B5EF4-FFF2-40B4-BE49-F238E27FC236}">
                <a16:creationId xmlns:a16="http://schemas.microsoft.com/office/drawing/2014/main" id="{57E5766E-90F5-5549-B265-FDAB6F7F557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3329328-A99D-1F53-C8E2-8577C802FD43}"/>
              </a:ext>
            </a:extLst>
          </p:cNvPr>
          <p:cNvSpPr>
            <a:spLocks noGrp="1"/>
          </p:cNvSpPr>
          <p:nvPr>
            <p:ph type="sldNum" sz="quarter" idx="12"/>
          </p:nvPr>
        </p:nvSpPr>
        <p:spPr/>
        <p:txBody>
          <a:bodyPr/>
          <a:lstStyle/>
          <a:p>
            <a:fld id="{7495C431-0B4E-4BFE-9027-04984F29E7C8}" type="slidenum">
              <a:rPr lang="en-US" smtClean="0"/>
              <a:t>‹#›</a:t>
            </a:fld>
            <a:endParaRPr lang="en-US"/>
          </a:p>
        </p:txBody>
      </p:sp>
    </p:spTree>
    <p:extLst>
      <p:ext uri="{BB962C8B-B14F-4D97-AF65-F5344CB8AC3E}">
        <p14:creationId xmlns:p14="http://schemas.microsoft.com/office/powerpoint/2010/main" val="4266874117"/>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3B4CB9-0D75-8572-754C-28969DD4278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EA6F318-893A-F550-8E66-CBAAC9A85C7E}"/>
              </a:ext>
            </a:extLst>
          </p:cNvPr>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C1DD1E8-231E-3A42-C35A-AB1BFFC195AD}"/>
              </a:ext>
            </a:extLst>
          </p:cNvPr>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EE0536A-75B5-1D4D-BA7B-564944CF6B75}"/>
              </a:ext>
            </a:extLst>
          </p:cNvPr>
          <p:cNvSpPr>
            <a:spLocks noGrp="1"/>
          </p:cNvSpPr>
          <p:nvPr>
            <p:ph type="dt" sz="half" idx="10"/>
          </p:nvPr>
        </p:nvSpPr>
        <p:spPr/>
        <p:txBody>
          <a:bodyPr/>
          <a:lstStyle/>
          <a:p>
            <a:fld id="{3EC20483-0BA0-458F-BBB7-0140C53F5D4A}" type="datetimeFigureOut">
              <a:rPr lang="en-US" smtClean="0"/>
              <a:t>9/12/2025</a:t>
            </a:fld>
            <a:endParaRPr lang="en-US"/>
          </a:p>
        </p:txBody>
      </p:sp>
      <p:sp>
        <p:nvSpPr>
          <p:cNvPr id="6" name="Footer Placeholder 5">
            <a:extLst>
              <a:ext uri="{FF2B5EF4-FFF2-40B4-BE49-F238E27FC236}">
                <a16:creationId xmlns:a16="http://schemas.microsoft.com/office/drawing/2014/main" id="{32A3ED9B-BF04-50D6-1091-F96395B36EC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F836BC8-CEFA-1DBD-F550-1E7E4FEDFA4D}"/>
              </a:ext>
            </a:extLst>
          </p:cNvPr>
          <p:cNvSpPr>
            <a:spLocks noGrp="1"/>
          </p:cNvSpPr>
          <p:nvPr>
            <p:ph type="sldNum" sz="quarter" idx="12"/>
          </p:nvPr>
        </p:nvSpPr>
        <p:spPr/>
        <p:txBody>
          <a:bodyPr/>
          <a:lstStyle/>
          <a:p>
            <a:fld id="{7495C431-0B4E-4BFE-9027-04984F29E7C8}" type="slidenum">
              <a:rPr lang="en-US" smtClean="0"/>
              <a:t>‹#›</a:t>
            </a:fld>
            <a:endParaRPr lang="en-US"/>
          </a:p>
        </p:txBody>
      </p:sp>
    </p:spTree>
    <p:extLst>
      <p:ext uri="{BB962C8B-B14F-4D97-AF65-F5344CB8AC3E}">
        <p14:creationId xmlns:p14="http://schemas.microsoft.com/office/powerpoint/2010/main" val="3816395116"/>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1846CE-AA84-DD5C-856F-A2793332AE94}"/>
              </a:ext>
            </a:extLst>
          </p:cNvPr>
          <p:cNvSpPr>
            <a:spLocks noGrp="1"/>
          </p:cNvSpPr>
          <p:nvPr>
            <p:ph type="title"/>
          </p:nvPr>
        </p:nvSpPr>
        <p:spPr>
          <a:xfrm>
            <a:off x="629841" y="365126"/>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33C1A33-4E98-12BC-E6AF-45091B5D40E3}"/>
              </a:ext>
            </a:extLst>
          </p:cNvPr>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a:extLst>
              <a:ext uri="{FF2B5EF4-FFF2-40B4-BE49-F238E27FC236}">
                <a16:creationId xmlns:a16="http://schemas.microsoft.com/office/drawing/2014/main" id="{F2DD38EB-D65A-26D2-87CB-59A507004F20}"/>
              </a:ext>
            </a:extLst>
          </p:cNvPr>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FB259EF-EA2C-4A20-A622-082D68CEC4F3}"/>
              </a:ext>
            </a:extLst>
          </p:cNvPr>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a:extLst>
              <a:ext uri="{FF2B5EF4-FFF2-40B4-BE49-F238E27FC236}">
                <a16:creationId xmlns:a16="http://schemas.microsoft.com/office/drawing/2014/main" id="{F7499EEB-D782-3AE9-6132-151E92E42696}"/>
              </a:ext>
            </a:extLst>
          </p:cNvPr>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64D4617-75DF-9B7A-3BCD-905FDCCF039B}"/>
              </a:ext>
            </a:extLst>
          </p:cNvPr>
          <p:cNvSpPr>
            <a:spLocks noGrp="1"/>
          </p:cNvSpPr>
          <p:nvPr>
            <p:ph type="dt" sz="half" idx="10"/>
          </p:nvPr>
        </p:nvSpPr>
        <p:spPr/>
        <p:txBody>
          <a:bodyPr/>
          <a:lstStyle/>
          <a:p>
            <a:fld id="{3EC20483-0BA0-458F-BBB7-0140C53F5D4A}" type="datetimeFigureOut">
              <a:rPr lang="en-US" smtClean="0"/>
              <a:t>9/12/2025</a:t>
            </a:fld>
            <a:endParaRPr lang="en-US"/>
          </a:p>
        </p:txBody>
      </p:sp>
      <p:sp>
        <p:nvSpPr>
          <p:cNvPr id="8" name="Footer Placeholder 7">
            <a:extLst>
              <a:ext uri="{FF2B5EF4-FFF2-40B4-BE49-F238E27FC236}">
                <a16:creationId xmlns:a16="http://schemas.microsoft.com/office/drawing/2014/main" id="{DA8B1A3F-C535-945D-A424-68B5D1DF25D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9A79B73-D5AF-3798-CFCE-70C1DF08AD08}"/>
              </a:ext>
            </a:extLst>
          </p:cNvPr>
          <p:cNvSpPr>
            <a:spLocks noGrp="1"/>
          </p:cNvSpPr>
          <p:nvPr>
            <p:ph type="sldNum" sz="quarter" idx="12"/>
          </p:nvPr>
        </p:nvSpPr>
        <p:spPr/>
        <p:txBody>
          <a:bodyPr/>
          <a:lstStyle/>
          <a:p>
            <a:fld id="{7495C431-0B4E-4BFE-9027-04984F29E7C8}" type="slidenum">
              <a:rPr lang="en-US" smtClean="0"/>
              <a:t>‹#›</a:t>
            </a:fld>
            <a:endParaRPr lang="en-US"/>
          </a:p>
        </p:txBody>
      </p:sp>
    </p:spTree>
    <p:extLst>
      <p:ext uri="{BB962C8B-B14F-4D97-AF65-F5344CB8AC3E}">
        <p14:creationId xmlns:p14="http://schemas.microsoft.com/office/powerpoint/2010/main" val="1477723107"/>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56B4AA-8B05-9A19-3D7F-BAD1A2F1FC1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0C5FFC7-E4CC-4E34-1126-81BC9505E61B}"/>
              </a:ext>
            </a:extLst>
          </p:cNvPr>
          <p:cNvSpPr>
            <a:spLocks noGrp="1"/>
          </p:cNvSpPr>
          <p:nvPr>
            <p:ph type="dt" sz="half" idx="10"/>
          </p:nvPr>
        </p:nvSpPr>
        <p:spPr/>
        <p:txBody>
          <a:bodyPr/>
          <a:lstStyle/>
          <a:p>
            <a:fld id="{3EC20483-0BA0-458F-BBB7-0140C53F5D4A}" type="datetimeFigureOut">
              <a:rPr lang="en-US" smtClean="0"/>
              <a:t>9/12/2025</a:t>
            </a:fld>
            <a:endParaRPr lang="en-US"/>
          </a:p>
        </p:txBody>
      </p:sp>
      <p:sp>
        <p:nvSpPr>
          <p:cNvPr id="4" name="Footer Placeholder 3">
            <a:extLst>
              <a:ext uri="{FF2B5EF4-FFF2-40B4-BE49-F238E27FC236}">
                <a16:creationId xmlns:a16="http://schemas.microsoft.com/office/drawing/2014/main" id="{6600D8F7-D486-E72C-B282-3240100DA87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D5420F9-6951-D76D-DADB-5DE6DFCE6E1C}"/>
              </a:ext>
            </a:extLst>
          </p:cNvPr>
          <p:cNvSpPr>
            <a:spLocks noGrp="1"/>
          </p:cNvSpPr>
          <p:nvPr>
            <p:ph type="sldNum" sz="quarter" idx="12"/>
          </p:nvPr>
        </p:nvSpPr>
        <p:spPr/>
        <p:txBody>
          <a:bodyPr/>
          <a:lstStyle/>
          <a:p>
            <a:fld id="{7495C431-0B4E-4BFE-9027-04984F29E7C8}" type="slidenum">
              <a:rPr lang="en-US" smtClean="0"/>
              <a:t>‹#›</a:t>
            </a:fld>
            <a:endParaRPr lang="en-US"/>
          </a:p>
        </p:txBody>
      </p:sp>
    </p:spTree>
    <p:extLst>
      <p:ext uri="{BB962C8B-B14F-4D97-AF65-F5344CB8AC3E}">
        <p14:creationId xmlns:p14="http://schemas.microsoft.com/office/powerpoint/2010/main" val="3486354190"/>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10F5611-7F5E-CEA1-5875-958ECCE88055}"/>
              </a:ext>
            </a:extLst>
          </p:cNvPr>
          <p:cNvSpPr>
            <a:spLocks noGrp="1"/>
          </p:cNvSpPr>
          <p:nvPr>
            <p:ph type="dt" sz="half" idx="10"/>
          </p:nvPr>
        </p:nvSpPr>
        <p:spPr/>
        <p:txBody>
          <a:bodyPr/>
          <a:lstStyle/>
          <a:p>
            <a:fld id="{3EC20483-0BA0-458F-BBB7-0140C53F5D4A}" type="datetimeFigureOut">
              <a:rPr lang="en-US" smtClean="0"/>
              <a:t>9/12/2025</a:t>
            </a:fld>
            <a:endParaRPr lang="en-US"/>
          </a:p>
        </p:txBody>
      </p:sp>
      <p:sp>
        <p:nvSpPr>
          <p:cNvPr id="3" name="Footer Placeholder 2">
            <a:extLst>
              <a:ext uri="{FF2B5EF4-FFF2-40B4-BE49-F238E27FC236}">
                <a16:creationId xmlns:a16="http://schemas.microsoft.com/office/drawing/2014/main" id="{EDED4166-6F92-1E03-2330-53A4D16504E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B7F5ACA-10B7-F17D-9025-63EB219DD210}"/>
              </a:ext>
            </a:extLst>
          </p:cNvPr>
          <p:cNvSpPr>
            <a:spLocks noGrp="1"/>
          </p:cNvSpPr>
          <p:nvPr>
            <p:ph type="sldNum" sz="quarter" idx="12"/>
          </p:nvPr>
        </p:nvSpPr>
        <p:spPr/>
        <p:txBody>
          <a:bodyPr/>
          <a:lstStyle/>
          <a:p>
            <a:fld id="{7495C431-0B4E-4BFE-9027-04984F29E7C8}" type="slidenum">
              <a:rPr lang="en-US" smtClean="0"/>
              <a:t>‹#›</a:t>
            </a:fld>
            <a:endParaRPr lang="en-US"/>
          </a:p>
        </p:txBody>
      </p:sp>
    </p:spTree>
    <p:extLst>
      <p:ext uri="{BB962C8B-B14F-4D97-AF65-F5344CB8AC3E}">
        <p14:creationId xmlns:p14="http://schemas.microsoft.com/office/powerpoint/2010/main" val="250321032"/>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8B47D8-FE12-87C9-C5E1-8DDB6361EF69}"/>
              </a:ext>
            </a:extLst>
          </p:cNvPr>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Content Placeholder 2">
            <a:extLst>
              <a:ext uri="{FF2B5EF4-FFF2-40B4-BE49-F238E27FC236}">
                <a16:creationId xmlns:a16="http://schemas.microsoft.com/office/drawing/2014/main" id="{D8E4277A-D5A7-9865-5259-82F379B4EEE8}"/>
              </a:ext>
            </a:extLst>
          </p:cNvPr>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1BD1A92-1A89-5919-AFFE-CF6758C53B6B}"/>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4C2144E3-C610-D2DE-5AD0-8270617C30CD}"/>
              </a:ext>
            </a:extLst>
          </p:cNvPr>
          <p:cNvSpPr>
            <a:spLocks noGrp="1"/>
          </p:cNvSpPr>
          <p:nvPr>
            <p:ph type="dt" sz="half" idx="10"/>
          </p:nvPr>
        </p:nvSpPr>
        <p:spPr/>
        <p:txBody>
          <a:bodyPr/>
          <a:lstStyle/>
          <a:p>
            <a:fld id="{3EC20483-0BA0-458F-BBB7-0140C53F5D4A}" type="datetimeFigureOut">
              <a:rPr lang="en-US" smtClean="0"/>
              <a:t>9/12/2025</a:t>
            </a:fld>
            <a:endParaRPr lang="en-US"/>
          </a:p>
        </p:txBody>
      </p:sp>
      <p:sp>
        <p:nvSpPr>
          <p:cNvPr id="6" name="Footer Placeholder 5">
            <a:extLst>
              <a:ext uri="{FF2B5EF4-FFF2-40B4-BE49-F238E27FC236}">
                <a16:creationId xmlns:a16="http://schemas.microsoft.com/office/drawing/2014/main" id="{C011DF36-0699-368C-6B57-734E6EFA784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628DF82-78BF-3BBE-6FF5-37ACCEFD9231}"/>
              </a:ext>
            </a:extLst>
          </p:cNvPr>
          <p:cNvSpPr>
            <a:spLocks noGrp="1"/>
          </p:cNvSpPr>
          <p:nvPr>
            <p:ph type="sldNum" sz="quarter" idx="12"/>
          </p:nvPr>
        </p:nvSpPr>
        <p:spPr/>
        <p:txBody>
          <a:bodyPr/>
          <a:lstStyle/>
          <a:p>
            <a:fld id="{7495C431-0B4E-4BFE-9027-04984F29E7C8}" type="slidenum">
              <a:rPr lang="en-US" smtClean="0"/>
              <a:t>‹#›</a:t>
            </a:fld>
            <a:endParaRPr lang="en-US"/>
          </a:p>
        </p:txBody>
      </p:sp>
    </p:spTree>
    <p:extLst>
      <p:ext uri="{BB962C8B-B14F-4D97-AF65-F5344CB8AC3E}">
        <p14:creationId xmlns:p14="http://schemas.microsoft.com/office/powerpoint/2010/main" val="2808616626"/>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D30D17-7290-4E06-E562-C66AD85A6632}"/>
              </a:ext>
            </a:extLst>
          </p:cNvPr>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Picture Placeholder 2">
            <a:extLst>
              <a:ext uri="{FF2B5EF4-FFF2-40B4-BE49-F238E27FC236}">
                <a16:creationId xmlns:a16="http://schemas.microsoft.com/office/drawing/2014/main" id="{7864E660-ECD1-B56E-CB94-35917A6AF889}"/>
              </a:ext>
            </a:extLst>
          </p:cNvPr>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a:extLst>
              <a:ext uri="{FF2B5EF4-FFF2-40B4-BE49-F238E27FC236}">
                <a16:creationId xmlns:a16="http://schemas.microsoft.com/office/drawing/2014/main" id="{5BF1CC01-37AB-B0A5-78DD-053532971255}"/>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A499A4B7-8FBC-548F-BBBD-2AFF6D9AB9F4}"/>
              </a:ext>
            </a:extLst>
          </p:cNvPr>
          <p:cNvSpPr>
            <a:spLocks noGrp="1"/>
          </p:cNvSpPr>
          <p:nvPr>
            <p:ph type="dt" sz="half" idx="10"/>
          </p:nvPr>
        </p:nvSpPr>
        <p:spPr/>
        <p:txBody>
          <a:bodyPr/>
          <a:lstStyle/>
          <a:p>
            <a:fld id="{3EC20483-0BA0-458F-BBB7-0140C53F5D4A}" type="datetimeFigureOut">
              <a:rPr lang="en-US" smtClean="0"/>
              <a:t>9/12/2025</a:t>
            </a:fld>
            <a:endParaRPr lang="en-US"/>
          </a:p>
        </p:txBody>
      </p:sp>
      <p:sp>
        <p:nvSpPr>
          <p:cNvPr id="6" name="Footer Placeholder 5">
            <a:extLst>
              <a:ext uri="{FF2B5EF4-FFF2-40B4-BE49-F238E27FC236}">
                <a16:creationId xmlns:a16="http://schemas.microsoft.com/office/drawing/2014/main" id="{5584BA60-F8E6-DE89-AEA2-FCAD0D2D87A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566043E-2E3D-48F0-F08F-1CF22734E33F}"/>
              </a:ext>
            </a:extLst>
          </p:cNvPr>
          <p:cNvSpPr>
            <a:spLocks noGrp="1"/>
          </p:cNvSpPr>
          <p:nvPr>
            <p:ph type="sldNum" sz="quarter" idx="12"/>
          </p:nvPr>
        </p:nvSpPr>
        <p:spPr/>
        <p:txBody>
          <a:bodyPr/>
          <a:lstStyle/>
          <a:p>
            <a:fld id="{7495C431-0B4E-4BFE-9027-04984F29E7C8}" type="slidenum">
              <a:rPr lang="en-US" smtClean="0"/>
              <a:t>‹#›</a:t>
            </a:fld>
            <a:endParaRPr lang="en-US"/>
          </a:p>
        </p:txBody>
      </p:sp>
    </p:spTree>
    <p:extLst>
      <p:ext uri="{BB962C8B-B14F-4D97-AF65-F5344CB8AC3E}">
        <p14:creationId xmlns:p14="http://schemas.microsoft.com/office/powerpoint/2010/main" val="814206490"/>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527C4CA-36CB-1EC5-0100-4515B7B51329}"/>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5987F419-B8E5-DF28-4B5E-899A99D8942C}"/>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D1C091C-93DF-2DFE-82C9-42D2D2BEA977}"/>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82000"/>
                  </a:schemeClr>
                </a:solidFill>
              </a:defRPr>
            </a:lvl1pPr>
          </a:lstStyle>
          <a:p>
            <a:fld id="{3EC20483-0BA0-458F-BBB7-0140C53F5D4A}" type="datetimeFigureOut">
              <a:rPr lang="en-US" smtClean="0"/>
              <a:t>9/12/2025</a:t>
            </a:fld>
            <a:endParaRPr lang="en-US"/>
          </a:p>
        </p:txBody>
      </p:sp>
      <p:sp>
        <p:nvSpPr>
          <p:cNvPr id="5" name="Footer Placeholder 4">
            <a:extLst>
              <a:ext uri="{FF2B5EF4-FFF2-40B4-BE49-F238E27FC236}">
                <a16:creationId xmlns:a16="http://schemas.microsoft.com/office/drawing/2014/main" id="{2426DA51-EFE5-7E2E-E456-47751F9A0362}"/>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18995349-6051-10A7-7B2A-18E940ED2FC6}"/>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82000"/>
                  </a:schemeClr>
                </a:solidFill>
              </a:defRPr>
            </a:lvl1pPr>
          </a:lstStyle>
          <a:p>
            <a:fld id="{7495C431-0B4E-4BFE-9027-04984F29E7C8}" type="slidenum">
              <a:rPr lang="en-US" smtClean="0"/>
              <a:t>‹#›</a:t>
            </a:fld>
            <a:endParaRPr lang="en-US"/>
          </a:p>
        </p:txBody>
      </p:sp>
    </p:spTree>
    <p:extLst>
      <p:ext uri="{BB962C8B-B14F-4D97-AF65-F5344CB8AC3E}">
        <p14:creationId xmlns:p14="http://schemas.microsoft.com/office/powerpoint/2010/main" val="240930132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tmplLst>
          <p:tmpl>
            <p:tnLst>
              <p:par>
                <p:cTn presetID="1" presetClass="entr" presetSubtype="0" fill="hold" nodeType="afterEffect">
                  <p:stCondLst>
                    <p:cond delay="0"/>
                  </p:stCondLst>
                  <p:childTnLst>
                    <p:set>
                      <p:cBhvr>
                        <p:cTn dur="1" fill="hold">
                          <p:stCondLst>
                            <p:cond delay="499"/>
                          </p:stCondLst>
                        </p:cTn>
                        <p:tgtEl>
                          <p:spTgt spid="3"/>
                        </p:tgtEl>
                        <p:attrNameLst>
                          <p:attrName>style.visibility</p:attrName>
                        </p:attrNameLst>
                      </p:cBhvr>
                      <p:to>
                        <p:strVal val="visible"/>
                      </p:to>
                    </p:set>
                  </p:childTnLst>
                </p:cTn>
              </p:par>
            </p:tnLst>
          </p:tmpl>
        </p:tmplLst>
      </p:bldP>
    </p:bldLs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100.xml"/><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101.xml"/><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102.xml"/><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105.xml"/><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106.xml"/><Relationship Id="rId1" Type="http://schemas.openxmlformats.org/officeDocument/2006/relationships/slideLayout" Target="../slideLayouts/slideLayout7.xml"/></Relationships>
</file>

<file path=ppt/slides/_rels/slide107.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107.xml"/><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108.xml"/><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10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10.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110.xml"/><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111.xml"/><Relationship Id="rId1" Type="http://schemas.openxmlformats.org/officeDocument/2006/relationships/slideLayout" Target="../slideLayouts/slideLayout7.xml"/></Relationships>
</file>

<file path=ppt/slides/_rels/slide112.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notesSlide" Target="../notesSlides/notesSlide112.xml"/><Relationship Id="rId1" Type="http://schemas.openxmlformats.org/officeDocument/2006/relationships/slideLayout" Target="../slideLayouts/slideLayout7.xml"/></Relationships>
</file>

<file path=ppt/slides/_rels/slide113.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113.xml"/><Relationship Id="rId1" Type="http://schemas.openxmlformats.org/officeDocument/2006/relationships/slideLayout" Target="../slideLayouts/slideLayout7.xml"/></Relationships>
</file>

<file path=ppt/slides/_rels/slide114.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114.xml"/><Relationship Id="rId1" Type="http://schemas.openxmlformats.org/officeDocument/2006/relationships/slideLayout" Target="../slideLayouts/slideLayout7.xml"/></Relationships>
</file>

<file path=ppt/slides/_rels/slide115.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notesSlide" Target="../notesSlides/notesSlide115.xml"/><Relationship Id="rId1" Type="http://schemas.openxmlformats.org/officeDocument/2006/relationships/slideLayout" Target="../slideLayouts/slideLayout7.xml"/></Relationships>
</file>

<file path=ppt/slides/_rels/slide116.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116.xml"/><Relationship Id="rId1" Type="http://schemas.openxmlformats.org/officeDocument/2006/relationships/slideLayout" Target="../slideLayouts/slideLayout7.xml"/></Relationships>
</file>

<file path=ppt/slides/_rels/slide117.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117.xml"/><Relationship Id="rId1" Type="http://schemas.openxmlformats.org/officeDocument/2006/relationships/slideLayout" Target="../slideLayouts/slideLayout7.xml"/></Relationships>
</file>

<file path=ppt/slides/_rels/slide118.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notesSlide" Target="../notesSlides/notesSlide118.xml"/><Relationship Id="rId1" Type="http://schemas.openxmlformats.org/officeDocument/2006/relationships/slideLayout" Target="../slideLayouts/slideLayout7.xml"/></Relationships>
</file>

<file path=ppt/slides/_rels/slide119.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notesSlide" Target="../notesSlides/notesSlide119.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notesSlide" Target="../notesSlides/notesSlide120.xml"/><Relationship Id="rId1" Type="http://schemas.openxmlformats.org/officeDocument/2006/relationships/slideLayout" Target="../slideLayouts/slideLayout7.xml"/></Relationships>
</file>

<file path=ppt/slides/_rels/slide121.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121.xml"/><Relationship Id="rId1" Type="http://schemas.openxmlformats.org/officeDocument/2006/relationships/slideLayout" Target="../slideLayouts/slideLayout7.xml"/></Relationships>
</file>

<file path=ppt/slides/_rels/slide122.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notesSlide" Target="../notesSlides/notesSlide122.xml"/><Relationship Id="rId1" Type="http://schemas.openxmlformats.org/officeDocument/2006/relationships/slideLayout" Target="../slideLayouts/slideLayout7.xml"/></Relationships>
</file>

<file path=ppt/slides/_rels/slide123.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notesSlide" Target="../notesSlides/notesSlide123.xml"/><Relationship Id="rId1" Type="http://schemas.openxmlformats.org/officeDocument/2006/relationships/slideLayout" Target="../slideLayouts/slideLayout7.xml"/></Relationships>
</file>

<file path=ppt/slides/_rels/slide124.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notesSlide" Target="../notesSlides/notesSlide124.xml"/><Relationship Id="rId1" Type="http://schemas.openxmlformats.org/officeDocument/2006/relationships/slideLayout" Target="../slideLayouts/slideLayout7.xml"/></Relationships>
</file>

<file path=ppt/slides/_rels/slide125.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notesSlide" Target="../notesSlides/notesSlide125.xml"/><Relationship Id="rId1" Type="http://schemas.openxmlformats.org/officeDocument/2006/relationships/slideLayout" Target="../slideLayouts/slideLayout7.xml"/></Relationships>
</file>

<file path=ppt/slides/_rels/slide126.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notesSlide" Target="../notesSlides/notesSlide126.xml"/><Relationship Id="rId1" Type="http://schemas.openxmlformats.org/officeDocument/2006/relationships/slideLayout" Target="../slideLayouts/slideLayout7.xml"/></Relationships>
</file>

<file path=ppt/slides/_rels/slide127.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notesSlide" Target="../notesSlides/notesSlide127.xml"/><Relationship Id="rId1" Type="http://schemas.openxmlformats.org/officeDocument/2006/relationships/slideLayout" Target="../slideLayouts/slideLayout7.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28.xml"/><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notesSlide" Target="../notesSlides/notesSlide129.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130.xml"/><Relationship Id="rId1" Type="http://schemas.openxmlformats.org/officeDocument/2006/relationships/slideLayout" Target="../slideLayouts/slideLayout6.xml"/></Relationships>
</file>

<file path=ppt/slides/_rels/slide131.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notesSlide" Target="../notesSlides/notesSlide131.xml"/><Relationship Id="rId1" Type="http://schemas.openxmlformats.org/officeDocument/2006/relationships/slideLayout" Target="../slideLayouts/slideLayout7.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132.xml"/><Relationship Id="rId1" Type="http://schemas.openxmlformats.org/officeDocument/2006/relationships/slideLayout" Target="../slideLayouts/slideLayout7.xml"/></Relationships>
</file>

<file path=ppt/slides/_rels/slide133.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notesSlide" Target="../notesSlides/notesSlide133.xml"/><Relationship Id="rId1" Type="http://schemas.openxmlformats.org/officeDocument/2006/relationships/slideLayout" Target="../slideLayouts/slideLayout7.xml"/></Relationships>
</file>

<file path=ppt/slides/_rels/slide134.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notesSlide" Target="../notesSlides/notesSlide134.xml"/><Relationship Id="rId1" Type="http://schemas.openxmlformats.org/officeDocument/2006/relationships/slideLayout" Target="../slideLayouts/slideLayout7.xml"/></Relationships>
</file>

<file path=ppt/slides/_rels/slide135.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notesSlide" Target="../notesSlides/notesSlide135.xml"/><Relationship Id="rId1" Type="http://schemas.openxmlformats.org/officeDocument/2006/relationships/slideLayout" Target="../slideLayouts/slideLayout7.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136.xml"/><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3" Type="http://schemas.openxmlformats.org/officeDocument/2006/relationships/image" Target="../media/image96.jpeg"/><Relationship Id="rId2" Type="http://schemas.openxmlformats.org/officeDocument/2006/relationships/notesSlide" Target="../notesSlides/notesSlide137.xml"/><Relationship Id="rId1" Type="http://schemas.openxmlformats.org/officeDocument/2006/relationships/slideLayout" Target="../slideLayouts/slideLayout7.xml"/></Relationships>
</file>

<file path=ppt/slides/_rels/slide138.xml.rels><?xml version="1.0" encoding="UTF-8" standalone="yes"?>
<Relationships xmlns="http://schemas.openxmlformats.org/package/2006/relationships"><Relationship Id="rId3" Type="http://schemas.openxmlformats.org/officeDocument/2006/relationships/image" Target="../media/image97.jpeg"/><Relationship Id="rId2" Type="http://schemas.openxmlformats.org/officeDocument/2006/relationships/notesSlide" Target="../notesSlides/notesSlide138.xml"/><Relationship Id="rId1" Type="http://schemas.openxmlformats.org/officeDocument/2006/relationships/slideLayout" Target="../slideLayouts/slideLayout7.xml"/></Relationships>
</file>

<file path=ppt/slides/_rels/slide139.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139.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140.xml"/><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notesSlide" Target="../notesSlides/notesSlide141.xml"/><Relationship Id="rId1" Type="http://schemas.openxmlformats.org/officeDocument/2006/relationships/slideLayout" Target="../slideLayouts/slideLayout6.xml"/><Relationship Id="rId4" Type="http://schemas.openxmlformats.org/officeDocument/2006/relationships/image" Target="../media/image99.png"/></Relationships>
</file>

<file path=ppt/slides/_rels/slide142.xml.rels><?xml version="1.0" encoding="UTF-8" standalone="yes"?>
<Relationships xmlns="http://schemas.openxmlformats.org/package/2006/relationships"><Relationship Id="rId2" Type="http://schemas.openxmlformats.org/officeDocument/2006/relationships/notesSlide" Target="../notesSlides/notesSlide142.xml"/><Relationship Id="rId1" Type="http://schemas.openxmlformats.org/officeDocument/2006/relationships/slideLayout" Target="../slideLayouts/slideLayout6.xml"/></Relationships>
</file>

<file path=ppt/slides/_rels/slide143.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143.xml"/><Relationship Id="rId1" Type="http://schemas.openxmlformats.org/officeDocument/2006/relationships/slideLayout" Target="../slideLayouts/slideLayout6.xml"/></Relationships>
</file>

<file path=ppt/slides/_rels/slide144.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notesSlide" Target="../notesSlides/notesSlide144.xml"/><Relationship Id="rId1" Type="http://schemas.openxmlformats.org/officeDocument/2006/relationships/slideLayout" Target="../slideLayouts/slideLayout7.xml"/></Relationships>
</file>

<file path=ppt/slides/_rels/slide145.xml.rels><?xml version="1.0" encoding="UTF-8" standalone="yes"?>
<Relationships xmlns="http://schemas.openxmlformats.org/package/2006/relationships"><Relationship Id="rId2" Type="http://schemas.openxmlformats.org/officeDocument/2006/relationships/notesSlide" Target="../notesSlides/notesSlide145.xml"/><Relationship Id="rId1" Type="http://schemas.openxmlformats.org/officeDocument/2006/relationships/slideLayout" Target="../slideLayouts/slideLayout6.xml"/></Relationships>
</file>

<file path=ppt/slides/_rels/slide146.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notesSlide" Target="../notesSlides/notesSlide146.xml"/><Relationship Id="rId1" Type="http://schemas.openxmlformats.org/officeDocument/2006/relationships/slideLayout" Target="../slideLayouts/slideLayout6.xml"/><Relationship Id="rId4" Type="http://schemas.openxmlformats.org/officeDocument/2006/relationships/image" Target="../media/image102.png"/></Relationships>
</file>

<file path=ppt/slides/_rels/slide147.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147.xml"/><Relationship Id="rId1" Type="http://schemas.openxmlformats.org/officeDocument/2006/relationships/slideLayout" Target="../slideLayouts/slideLayout7.xml"/></Relationships>
</file>

<file path=ppt/slides/_rels/slide148.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notesSlide" Target="../notesSlides/notesSlide148.xml"/><Relationship Id="rId1" Type="http://schemas.openxmlformats.org/officeDocument/2006/relationships/slideLayout" Target="../slideLayouts/slideLayout7.xml"/></Relationships>
</file>

<file path=ppt/slides/_rels/slide149.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notesSlide" Target="../notesSlides/notesSlide149.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50.xml.rels><?xml version="1.0" encoding="UTF-8" standalone="yes"?>
<Relationships xmlns="http://schemas.openxmlformats.org/package/2006/relationships"><Relationship Id="rId3" Type="http://schemas.openxmlformats.org/officeDocument/2006/relationships/image" Target="../media/image106.jpeg"/><Relationship Id="rId2" Type="http://schemas.openxmlformats.org/officeDocument/2006/relationships/notesSlide" Target="../notesSlides/notesSlide150.xml"/><Relationship Id="rId1" Type="http://schemas.openxmlformats.org/officeDocument/2006/relationships/slideLayout" Target="../slideLayouts/slideLayout7.xml"/></Relationships>
</file>

<file path=ppt/slides/_rels/slide151.xml.rels><?xml version="1.0" encoding="UTF-8" standalone="yes"?>
<Relationships xmlns="http://schemas.openxmlformats.org/package/2006/relationships"><Relationship Id="rId2" Type="http://schemas.openxmlformats.org/officeDocument/2006/relationships/notesSlide" Target="../notesSlides/notesSlide151.xml"/><Relationship Id="rId1" Type="http://schemas.openxmlformats.org/officeDocument/2006/relationships/slideLayout" Target="../slideLayouts/slideLayout6.xml"/></Relationships>
</file>

<file path=ppt/slides/_rels/slide152.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notesSlide" Target="../notesSlides/notesSlide152.xml"/><Relationship Id="rId1" Type="http://schemas.openxmlformats.org/officeDocument/2006/relationships/slideLayout" Target="../slideLayouts/slideLayout7.xml"/><Relationship Id="rId4" Type="http://schemas.openxmlformats.org/officeDocument/2006/relationships/image" Target="../media/image107.wmf"/></Relationships>
</file>

<file path=ppt/slides/_rels/slide153.xml.rels><?xml version="1.0" encoding="UTF-8" standalone="yes"?>
<Relationships xmlns="http://schemas.openxmlformats.org/package/2006/relationships"><Relationship Id="rId2" Type="http://schemas.openxmlformats.org/officeDocument/2006/relationships/notesSlide" Target="../notesSlides/notesSlide153.xml"/><Relationship Id="rId1" Type="http://schemas.openxmlformats.org/officeDocument/2006/relationships/slideLayout" Target="../slideLayouts/slideLayout6.xml"/></Relationships>
</file>

<file path=ppt/slides/_rels/slide154.xml.rels><?xml version="1.0" encoding="UTF-8" standalone="yes"?>
<Relationships xmlns="http://schemas.openxmlformats.org/package/2006/relationships"><Relationship Id="rId2" Type="http://schemas.openxmlformats.org/officeDocument/2006/relationships/notesSlide" Target="../notesSlides/notesSlide154.xml"/><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3" Type="http://schemas.openxmlformats.org/officeDocument/2006/relationships/image" Target="../media/image108.jpeg"/><Relationship Id="rId2" Type="http://schemas.openxmlformats.org/officeDocument/2006/relationships/notesSlide" Target="../notesSlides/notesSlide155.xml"/><Relationship Id="rId1" Type="http://schemas.openxmlformats.org/officeDocument/2006/relationships/slideLayout" Target="../slideLayouts/slideLayout7.xml"/></Relationships>
</file>

<file path=ppt/slides/_rels/slide156.xml.rels><?xml version="1.0" encoding="UTF-8" standalone="yes"?>
<Relationships xmlns="http://schemas.openxmlformats.org/package/2006/relationships"><Relationship Id="rId3" Type="http://schemas.openxmlformats.org/officeDocument/2006/relationships/image" Target="../media/image109.jpeg"/><Relationship Id="rId2" Type="http://schemas.openxmlformats.org/officeDocument/2006/relationships/notesSlide" Target="../notesSlides/notesSlide156.xml"/><Relationship Id="rId1" Type="http://schemas.openxmlformats.org/officeDocument/2006/relationships/slideLayout" Target="../slideLayouts/slideLayout7.xml"/></Relationships>
</file>

<file path=ppt/slides/_rels/slide157.xml.rels><?xml version="1.0" encoding="UTF-8" standalone="yes"?>
<Relationships xmlns="http://schemas.openxmlformats.org/package/2006/relationships"><Relationship Id="rId2" Type="http://schemas.openxmlformats.org/officeDocument/2006/relationships/notesSlide" Target="../notesSlides/notesSlide157.xml"/><Relationship Id="rId1" Type="http://schemas.openxmlformats.org/officeDocument/2006/relationships/slideLayout" Target="../slideLayouts/slideLayout6.xml"/></Relationships>
</file>

<file path=ppt/slides/_rels/slide158.xml.rels><?xml version="1.0" encoding="UTF-8" standalone="yes"?>
<Relationships xmlns="http://schemas.openxmlformats.org/package/2006/relationships"><Relationship Id="rId3" Type="http://schemas.openxmlformats.org/officeDocument/2006/relationships/image" Target="../media/image110.jpeg"/><Relationship Id="rId2" Type="http://schemas.openxmlformats.org/officeDocument/2006/relationships/notesSlide" Target="../notesSlides/notesSlide158.xml"/><Relationship Id="rId1" Type="http://schemas.openxmlformats.org/officeDocument/2006/relationships/slideLayout" Target="../slideLayouts/slideLayout7.xml"/></Relationships>
</file>

<file path=ppt/slides/_rels/slide159.xml.rels><?xml version="1.0" encoding="UTF-8" standalone="yes"?>
<Relationships xmlns="http://schemas.openxmlformats.org/package/2006/relationships"><Relationship Id="rId3" Type="http://schemas.openxmlformats.org/officeDocument/2006/relationships/image" Target="../media/image111.jpeg"/><Relationship Id="rId2" Type="http://schemas.openxmlformats.org/officeDocument/2006/relationships/notesSlide" Target="../notesSlides/notesSlide159.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60.xml.rels><?xml version="1.0" encoding="UTF-8" standalone="yes"?>
<Relationships xmlns="http://schemas.openxmlformats.org/package/2006/relationships"><Relationship Id="rId3" Type="http://schemas.openxmlformats.org/officeDocument/2006/relationships/image" Target="../media/image112.jpeg"/><Relationship Id="rId2" Type="http://schemas.openxmlformats.org/officeDocument/2006/relationships/notesSlide" Target="../notesSlides/notesSlide160.xml"/><Relationship Id="rId1" Type="http://schemas.openxmlformats.org/officeDocument/2006/relationships/slideLayout" Target="../slideLayouts/slideLayout7.xml"/></Relationships>
</file>

<file path=ppt/slides/_rels/slide161.xml.rels><?xml version="1.0" encoding="UTF-8" standalone="yes"?>
<Relationships xmlns="http://schemas.openxmlformats.org/package/2006/relationships"><Relationship Id="rId2" Type="http://schemas.openxmlformats.org/officeDocument/2006/relationships/notesSlide" Target="../notesSlides/notesSlide161.xml"/><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2" Type="http://schemas.openxmlformats.org/officeDocument/2006/relationships/notesSlide" Target="../notesSlides/notesSlide162.xml"/><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2" Type="http://schemas.openxmlformats.org/officeDocument/2006/relationships/notesSlide" Target="../notesSlides/notesSlide163.xml"/><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notesSlide" Target="../notesSlides/notesSlide164.xml"/><Relationship Id="rId1" Type="http://schemas.openxmlformats.org/officeDocument/2006/relationships/slideLayout" Target="../slideLayouts/slideLayout7.xml"/></Relationships>
</file>

<file path=ppt/slides/_rels/slide165.xml.rels><?xml version="1.0" encoding="UTF-8" standalone="yes"?>
<Relationships xmlns="http://schemas.openxmlformats.org/package/2006/relationships"><Relationship Id="rId3" Type="http://schemas.openxmlformats.org/officeDocument/2006/relationships/image" Target="../media/image114.jpeg"/><Relationship Id="rId2" Type="http://schemas.openxmlformats.org/officeDocument/2006/relationships/notesSlide" Target="../notesSlides/notesSlide165.xml"/><Relationship Id="rId1" Type="http://schemas.openxmlformats.org/officeDocument/2006/relationships/slideLayout" Target="../slideLayouts/slideLayout7.xml"/></Relationships>
</file>

<file path=ppt/slides/_rels/slide166.xml.rels><?xml version="1.0" encoding="UTF-8" standalone="yes"?>
<Relationships xmlns="http://schemas.openxmlformats.org/package/2006/relationships"><Relationship Id="rId2" Type="http://schemas.openxmlformats.org/officeDocument/2006/relationships/notesSlide" Target="../notesSlides/notesSlide166.xml"/><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2" Type="http://schemas.openxmlformats.org/officeDocument/2006/relationships/notesSlide" Target="../notesSlides/notesSlide167.xml"/><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notesSlide" Target="../notesSlides/notesSlide168.xml"/><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3" Type="http://schemas.openxmlformats.org/officeDocument/2006/relationships/image" Target="../media/image116.jpeg"/><Relationship Id="rId2" Type="http://schemas.openxmlformats.org/officeDocument/2006/relationships/notesSlide" Target="../notesSlides/notesSlide169.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70.xml.rels><?xml version="1.0" encoding="UTF-8" standalone="yes"?>
<Relationships xmlns="http://schemas.openxmlformats.org/package/2006/relationships"><Relationship Id="rId3" Type="http://schemas.openxmlformats.org/officeDocument/2006/relationships/image" Target="../media/image117.jpeg"/><Relationship Id="rId2" Type="http://schemas.openxmlformats.org/officeDocument/2006/relationships/notesSlide" Target="../notesSlides/notesSlide170.xml"/><Relationship Id="rId1" Type="http://schemas.openxmlformats.org/officeDocument/2006/relationships/slideLayout" Target="../slideLayouts/slideLayout7.xml"/></Relationships>
</file>

<file path=ppt/slides/_rels/slide171.xml.rels><?xml version="1.0" encoding="UTF-8" standalone="yes"?>
<Relationships xmlns="http://schemas.openxmlformats.org/package/2006/relationships"><Relationship Id="rId2" Type="http://schemas.openxmlformats.org/officeDocument/2006/relationships/notesSlide" Target="../notesSlides/notesSlide171.xml"/><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3" Type="http://schemas.openxmlformats.org/officeDocument/2006/relationships/image" Target="../media/image118.jpeg"/><Relationship Id="rId2" Type="http://schemas.openxmlformats.org/officeDocument/2006/relationships/notesSlide" Target="../notesSlides/notesSlide172.xml"/><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notesSlide" Target="../notesSlides/notesSlide173.xml"/><Relationship Id="rId1" Type="http://schemas.openxmlformats.org/officeDocument/2006/relationships/slideLayout" Target="../slideLayouts/slideLayout6.xml"/></Relationships>
</file>

<file path=ppt/slides/_rels/slide174.xml.rels><?xml version="1.0" encoding="UTF-8" standalone="yes"?>
<Relationships xmlns="http://schemas.openxmlformats.org/package/2006/relationships"><Relationship Id="rId2" Type="http://schemas.openxmlformats.org/officeDocument/2006/relationships/notesSlide" Target="../notesSlides/notesSlide174.xml"/><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175.xml"/><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notesSlide" Target="../notesSlides/notesSlide176.xml"/><Relationship Id="rId1" Type="http://schemas.openxmlformats.org/officeDocument/2006/relationships/slideLayout" Target="../slideLayouts/slideLayout7.xml"/></Relationships>
</file>

<file path=ppt/slides/_rels/slide177.xml.rels><?xml version="1.0" encoding="UTF-8" standalone="yes"?>
<Relationships xmlns="http://schemas.openxmlformats.org/package/2006/relationships"><Relationship Id="rId2" Type="http://schemas.openxmlformats.org/officeDocument/2006/relationships/notesSlide" Target="../notesSlides/notesSlide177.xml"/><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2" Type="http://schemas.openxmlformats.org/officeDocument/2006/relationships/notesSlide" Target="../notesSlides/notesSlide178.xml"/><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2" Type="http://schemas.openxmlformats.org/officeDocument/2006/relationships/notesSlide" Target="../notesSlides/notesSlide179.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2" Type="http://schemas.openxmlformats.org/officeDocument/2006/relationships/notesSlide" Target="../notesSlides/notesSlide180.xml"/><Relationship Id="rId1" Type="http://schemas.openxmlformats.org/officeDocument/2006/relationships/slideLayout" Target="../slideLayouts/slideLayout2.xml"/></Relationships>
</file>

<file path=ppt/slides/_rels/slide181.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notesSlide" Target="../notesSlides/notesSlide181.xml"/><Relationship Id="rId1" Type="http://schemas.openxmlformats.org/officeDocument/2006/relationships/slideLayout" Target="../slideLayouts/slideLayout7.xml"/><Relationship Id="rId4" Type="http://schemas.openxmlformats.org/officeDocument/2006/relationships/image" Target="../media/image122.emf"/></Relationships>
</file>

<file path=ppt/slides/_rels/slide182.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notesSlide" Target="../notesSlides/notesSlide182.xml"/><Relationship Id="rId1" Type="http://schemas.openxmlformats.org/officeDocument/2006/relationships/slideLayout" Target="../slideLayouts/slideLayout7.xml"/><Relationship Id="rId4" Type="http://schemas.openxmlformats.org/officeDocument/2006/relationships/image" Target="../media/image123.wmf"/></Relationships>
</file>

<file path=ppt/slides/_rels/slide183.xml.rels><?xml version="1.0" encoding="UTF-8" standalone="yes"?>
<Relationships xmlns="http://schemas.openxmlformats.org/package/2006/relationships"><Relationship Id="rId2" Type="http://schemas.openxmlformats.org/officeDocument/2006/relationships/notesSlide" Target="../notesSlides/notesSlide183.xml"/><Relationship Id="rId1" Type="http://schemas.openxmlformats.org/officeDocument/2006/relationships/slideLayout" Target="../slideLayouts/slideLayout2.xml"/></Relationships>
</file>

<file path=ppt/slides/_rels/slide184.xml.rels><?xml version="1.0" encoding="UTF-8" standalone="yes"?>
<Relationships xmlns="http://schemas.openxmlformats.org/package/2006/relationships"><Relationship Id="rId3" Type="http://schemas.openxmlformats.org/officeDocument/2006/relationships/image" Target="../media/image124.jpeg"/><Relationship Id="rId2" Type="http://schemas.openxmlformats.org/officeDocument/2006/relationships/notesSlide" Target="../notesSlides/notesSlide184.xml"/><Relationship Id="rId1" Type="http://schemas.openxmlformats.org/officeDocument/2006/relationships/slideLayout" Target="../slideLayouts/slideLayout7.xml"/></Relationships>
</file>

<file path=ppt/slides/_rels/slide185.xml.rels><?xml version="1.0" encoding="UTF-8" standalone="yes"?>
<Relationships xmlns="http://schemas.openxmlformats.org/package/2006/relationships"><Relationship Id="rId2" Type="http://schemas.openxmlformats.org/officeDocument/2006/relationships/notesSlide" Target="../notesSlides/notesSlide185.xml"/><Relationship Id="rId1" Type="http://schemas.openxmlformats.org/officeDocument/2006/relationships/slideLayout" Target="../slideLayouts/slideLayout2.xml"/></Relationships>
</file>

<file path=ppt/slides/_rels/slide186.xml.rels><?xml version="1.0" encoding="UTF-8" standalone="yes"?>
<Relationships xmlns="http://schemas.openxmlformats.org/package/2006/relationships"><Relationship Id="rId2" Type="http://schemas.openxmlformats.org/officeDocument/2006/relationships/notesSlide" Target="../notesSlides/notesSlide186.xml"/><Relationship Id="rId1" Type="http://schemas.openxmlformats.org/officeDocument/2006/relationships/slideLayout" Target="../slideLayouts/slideLayout2.xml"/></Relationships>
</file>

<file path=ppt/slides/_rels/slide187.xml.rels><?xml version="1.0" encoding="UTF-8" standalone="yes"?>
<Relationships xmlns="http://schemas.openxmlformats.org/package/2006/relationships"><Relationship Id="rId2" Type="http://schemas.openxmlformats.org/officeDocument/2006/relationships/notesSlide" Target="../notesSlides/notesSlide187.xml"/><Relationship Id="rId1" Type="http://schemas.openxmlformats.org/officeDocument/2006/relationships/slideLayout" Target="../slideLayouts/slideLayout2.xml"/></Relationships>
</file>

<file path=ppt/slides/_rels/slide188.xml.rels><?xml version="1.0" encoding="UTF-8" standalone="yes"?>
<Relationships xmlns="http://schemas.openxmlformats.org/package/2006/relationships"><Relationship Id="rId3" Type="http://schemas.openxmlformats.org/officeDocument/2006/relationships/image" Target="../media/image125.jpeg"/><Relationship Id="rId2" Type="http://schemas.openxmlformats.org/officeDocument/2006/relationships/notesSlide" Target="../notesSlides/notesSlide188.xml"/><Relationship Id="rId1" Type="http://schemas.openxmlformats.org/officeDocument/2006/relationships/slideLayout" Target="../slideLayouts/slideLayout7.xml"/></Relationships>
</file>

<file path=ppt/slides/_rels/slide189.xml.rels><?xml version="1.0" encoding="UTF-8" standalone="yes"?>
<Relationships xmlns="http://schemas.openxmlformats.org/package/2006/relationships"><Relationship Id="rId3" Type="http://schemas.openxmlformats.org/officeDocument/2006/relationships/image" Target="../media/image126.jpeg"/><Relationship Id="rId2" Type="http://schemas.openxmlformats.org/officeDocument/2006/relationships/notesSlide" Target="../notesSlides/notesSlide189.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190.xml.rels><?xml version="1.0" encoding="UTF-8" standalone="yes"?>
<Relationships xmlns="http://schemas.openxmlformats.org/package/2006/relationships"><Relationship Id="rId3" Type="http://schemas.openxmlformats.org/officeDocument/2006/relationships/image" Target="../media/image127.jpeg"/><Relationship Id="rId2" Type="http://schemas.openxmlformats.org/officeDocument/2006/relationships/notesSlide" Target="../notesSlides/notesSlide190.xml"/><Relationship Id="rId1" Type="http://schemas.openxmlformats.org/officeDocument/2006/relationships/slideLayout" Target="../slideLayouts/slideLayout7.xml"/></Relationships>
</file>

<file path=ppt/slides/_rels/slide191.xml.rels><?xml version="1.0" encoding="UTF-8" standalone="yes"?>
<Relationships xmlns="http://schemas.openxmlformats.org/package/2006/relationships"><Relationship Id="rId3" Type="http://schemas.openxmlformats.org/officeDocument/2006/relationships/image" Target="../media/image128.jpeg"/><Relationship Id="rId2" Type="http://schemas.openxmlformats.org/officeDocument/2006/relationships/notesSlide" Target="../notesSlides/notesSlide191.xml"/><Relationship Id="rId1" Type="http://schemas.openxmlformats.org/officeDocument/2006/relationships/slideLayout" Target="../slideLayouts/slideLayout7.xml"/></Relationships>
</file>

<file path=ppt/slides/_rels/slide192.xml.rels><?xml version="1.0" encoding="UTF-8" standalone="yes"?>
<Relationships xmlns="http://schemas.openxmlformats.org/package/2006/relationships"><Relationship Id="rId3" Type="http://schemas.openxmlformats.org/officeDocument/2006/relationships/image" Target="../media/image129.jpeg"/><Relationship Id="rId2" Type="http://schemas.openxmlformats.org/officeDocument/2006/relationships/notesSlide" Target="../notesSlides/notesSlide192.xml"/><Relationship Id="rId1" Type="http://schemas.openxmlformats.org/officeDocument/2006/relationships/slideLayout" Target="../slideLayouts/slideLayout7.xml"/></Relationships>
</file>

<file path=ppt/slides/_rels/slide193.xml.rels><?xml version="1.0" encoding="UTF-8" standalone="yes"?>
<Relationships xmlns="http://schemas.openxmlformats.org/package/2006/relationships"><Relationship Id="rId2" Type="http://schemas.openxmlformats.org/officeDocument/2006/relationships/notesSlide" Target="../notesSlides/notesSlide193.xml"/><Relationship Id="rId1" Type="http://schemas.openxmlformats.org/officeDocument/2006/relationships/slideLayout" Target="../slideLayouts/slideLayout2.xml"/></Relationships>
</file>

<file path=ppt/slides/_rels/slide194.xml.rels><?xml version="1.0" encoding="UTF-8" standalone="yes"?>
<Relationships xmlns="http://schemas.openxmlformats.org/package/2006/relationships"><Relationship Id="rId3" Type="http://schemas.openxmlformats.org/officeDocument/2006/relationships/image" Target="../media/image130.jpeg"/><Relationship Id="rId2" Type="http://schemas.openxmlformats.org/officeDocument/2006/relationships/notesSlide" Target="../notesSlides/notesSlide194.xml"/><Relationship Id="rId1" Type="http://schemas.openxmlformats.org/officeDocument/2006/relationships/slideLayout" Target="../slideLayouts/slideLayout7.xml"/></Relationships>
</file>

<file path=ppt/slides/_rels/slide195.xml.rels><?xml version="1.0" encoding="UTF-8" standalone="yes"?>
<Relationships xmlns="http://schemas.openxmlformats.org/package/2006/relationships"><Relationship Id="rId3" Type="http://schemas.openxmlformats.org/officeDocument/2006/relationships/image" Target="../media/image131.jpeg"/><Relationship Id="rId2" Type="http://schemas.openxmlformats.org/officeDocument/2006/relationships/notesSlide" Target="../notesSlides/notesSlide195.xml"/><Relationship Id="rId1" Type="http://schemas.openxmlformats.org/officeDocument/2006/relationships/slideLayout" Target="../slideLayouts/slideLayout7.xml"/></Relationships>
</file>

<file path=ppt/slides/_rels/slide196.xml.rels><?xml version="1.0" encoding="UTF-8" standalone="yes"?>
<Relationships xmlns="http://schemas.openxmlformats.org/package/2006/relationships"><Relationship Id="rId3" Type="http://schemas.openxmlformats.org/officeDocument/2006/relationships/image" Target="../media/image132.jpeg"/><Relationship Id="rId2" Type="http://schemas.openxmlformats.org/officeDocument/2006/relationships/notesSlide" Target="../notesSlides/notesSlide196.xml"/><Relationship Id="rId1" Type="http://schemas.openxmlformats.org/officeDocument/2006/relationships/slideLayout" Target="../slideLayouts/slideLayout7.xml"/></Relationships>
</file>

<file path=ppt/slides/_rels/slide197.xml.rels><?xml version="1.0" encoding="UTF-8" standalone="yes"?>
<Relationships xmlns="http://schemas.openxmlformats.org/package/2006/relationships"><Relationship Id="rId3" Type="http://schemas.openxmlformats.org/officeDocument/2006/relationships/image" Target="../media/image133.jpeg"/><Relationship Id="rId2" Type="http://schemas.openxmlformats.org/officeDocument/2006/relationships/notesSlide" Target="../notesSlides/notesSlide197.xml"/><Relationship Id="rId1" Type="http://schemas.openxmlformats.org/officeDocument/2006/relationships/slideLayout" Target="../slideLayouts/slideLayout7.xml"/></Relationships>
</file>

<file path=ppt/slides/_rels/slide198.xml.rels><?xml version="1.0" encoding="UTF-8" standalone="yes"?>
<Relationships xmlns="http://schemas.openxmlformats.org/package/2006/relationships"><Relationship Id="rId2" Type="http://schemas.openxmlformats.org/officeDocument/2006/relationships/notesSlide" Target="../notesSlides/notesSlide198.xml"/><Relationship Id="rId1" Type="http://schemas.openxmlformats.org/officeDocument/2006/relationships/slideLayout" Target="../slideLayouts/slideLayout7.xml"/></Relationships>
</file>

<file path=ppt/slides/_rels/slide199.xml.rels><?xml version="1.0" encoding="UTF-8" standalone="yes"?>
<Relationships xmlns="http://schemas.openxmlformats.org/package/2006/relationships"><Relationship Id="rId3" Type="http://schemas.openxmlformats.org/officeDocument/2006/relationships/image" Target="../media/image134.jpeg"/><Relationship Id="rId2" Type="http://schemas.openxmlformats.org/officeDocument/2006/relationships/notesSlide" Target="../notesSlides/notesSlide19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6.xml"/><Relationship Id="rId1" Type="http://schemas.openxmlformats.org/officeDocument/2006/relationships/audio" Target="file:///C:\Documents%20and%20Settings\Joseph%20Yager\My%20Documents\NCOA\DEGREASERS\Copy%20of%20CD%20from%20Tom%20Raschke\in%20the%20air%20tonight-35%20secs.WAV" TargetMode="External"/><Relationship Id="rId5" Type="http://schemas.openxmlformats.org/officeDocument/2006/relationships/image" Target="../media/image3.png"/><Relationship Id="rId4" Type="http://schemas.openxmlformats.org/officeDocument/2006/relationships/image" Target="../media/image2.gif"/></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7.xml"/><Relationship Id="rId1" Type="http://schemas.openxmlformats.org/officeDocument/2006/relationships/audio" Target="file:///\\CLUSTER_USERSB_SERVER\USERSB\CD\BRANCH\TCAB\TRAIN\Tom\Film%20Projects\Sounds\Effects\fast%20dripping%20water.wav" TargetMode="External"/><Relationship Id="rId5" Type="http://schemas.openxmlformats.org/officeDocument/2006/relationships/image" Target="../media/image3.png"/><Relationship Id="rId4" Type="http://schemas.openxmlformats.org/officeDocument/2006/relationships/image" Target="../media/image10.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37.xml"/><Relationship Id="rId1" Type="http://schemas.openxmlformats.org/officeDocument/2006/relationships/slideLayout" Target="../slideLayouts/slideLayout7.xml"/><Relationship Id="rId4" Type="http://schemas.openxmlformats.org/officeDocument/2006/relationships/image" Target="../media/image20.jpe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image" Target="../media/image3.png"/><Relationship Id="rId5" Type="http://schemas.openxmlformats.org/officeDocument/2006/relationships/image" Target="../media/image26.png"/><Relationship Id="rId4"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7.xml"/><Relationship Id="rId1" Type="http://schemas.openxmlformats.org/officeDocument/2006/relationships/audio" Target="file:///\\CLUSTER_USERSB_SERVER\USERSB\CD\BRANCH\TCAB\TRAIN\Tom\Film%20Projects\Sounds\Effects\hcopter2.wav" TargetMode="External"/><Relationship Id="rId5" Type="http://schemas.openxmlformats.org/officeDocument/2006/relationships/image" Target="../media/image3.png"/><Relationship Id="rId4" Type="http://schemas.openxmlformats.org/officeDocument/2006/relationships/image" Target="../media/image27.png"/></Relationships>
</file>

<file path=ppt/slides/_rels/slide5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56.xml"/><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image" Target="../media/image3.png"/><Relationship Id="rId5" Type="http://schemas.openxmlformats.org/officeDocument/2006/relationships/image" Target="../media/image32.png"/><Relationship Id="rId4" Type="http://schemas.openxmlformats.org/officeDocument/2006/relationships/notesSlide" Target="../notesSlides/notesSlide60.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62.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64.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66.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67.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68.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69.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70.xml"/><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71.xm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72.xm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73.xml"/><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74.xm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75.xml"/><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76.xml"/><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77.xml"/><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78.xml"/><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79.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80.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80.xml"/><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81.xml"/><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82.xml"/><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83.xml"/><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84.xml"/><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85.xml"/><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86.xml"/><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89.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90.xml"/><Relationship Id="rId1" Type="http://schemas.openxmlformats.org/officeDocument/2006/relationships/slideLayout" Target="../slideLayouts/slideLayout7.xml"/><Relationship Id="rId4" Type="http://schemas.openxmlformats.org/officeDocument/2006/relationships/image" Target="../media/image57.png"/></Relationships>
</file>

<file path=ppt/slides/_rels/slide91.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notesSlide" Target="../notesSlides/notesSlide91.xml"/><Relationship Id="rId1" Type="http://schemas.openxmlformats.org/officeDocument/2006/relationships/slideLayout" Target="../slideLayouts/slideLayout7.xml"/><Relationship Id="rId4" Type="http://schemas.openxmlformats.org/officeDocument/2006/relationships/image" Target="../media/image58.png"/></Relationships>
</file>

<file path=ppt/slides/_rels/slide92.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92.xml"/><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93.xml"/><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95.xml"/><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97.xml"/><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98.xml"/><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9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Boat 7"/>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300035" name="Rectangle 3"/>
          <p:cNvSpPr>
            <a:spLocks noChangeArrowheads="1"/>
          </p:cNvSpPr>
          <p:nvPr/>
        </p:nvSpPr>
        <p:spPr bwMode="auto">
          <a:xfrm>
            <a:off x="533400" y="228600"/>
            <a:ext cx="8382000" cy="5386090"/>
          </a:xfrm>
          <a:prstGeom prst="rect">
            <a:avLst/>
          </a:prstGeom>
          <a:noFill/>
          <a:ln w="9525">
            <a:noFill/>
            <a:miter lim="800000"/>
            <a:headEnd/>
            <a:tailEnd/>
          </a:ln>
          <a:effectLst/>
        </p:spPr>
        <p:txBody>
          <a:bodyPr>
            <a:spAutoFit/>
          </a:bodyPr>
          <a:lstStyle/>
          <a:p>
            <a:pPr algn="ctr">
              <a:defRPr/>
            </a:pPr>
            <a:r>
              <a:rPr lang="en-US" sz="4400" dirty="0">
                <a:solidFill>
                  <a:srgbClr val="FFFFFF"/>
                </a:solidFill>
                <a:latin typeface="Arial" charset="0"/>
              </a:rPr>
              <a:t>PLASTIC RESINS AND  FIBERGLASS OPERATIONS</a:t>
            </a:r>
            <a:endParaRPr lang="en-US" dirty="0">
              <a:solidFill>
                <a:srgbClr val="FFFFFF"/>
              </a:solidFill>
              <a:latin typeface="Arial" charset="0"/>
            </a:endParaRPr>
          </a:p>
          <a:p>
            <a:pPr algn="ctr">
              <a:defRPr/>
            </a:pPr>
            <a:endParaRPr lang="en-US" sz="3200" dirty="0">
              <a:solidFill>
                <a:srgbClr val="FFFFFF"/>
              </a:solidFill>
              <a:latin typeface="Arial" charset="0"/>
            </a:endParaRPr>
          </a:p>
          <a:p>
            <a:pPr algn="ctr">
              <a:defRPr/>
            </a:pPr>
            <a:endParaRPr lang="en-US" sz="3200" dirty="0">
              <a:solidFill>
                <a:srgbClr val="FFFFFF"/>
              </a:solidFill>
              <a:latin typeface="Arial" charset="0"/>
            </a:endParaRPr>
          </a:p>
          <a:p>
            <a:pPr algn="ctr">
              <a:defRPr/>
            </a:pPr>
            <a:endParaRPr lang="en-US" sz="3200" dirty="0">
              <a:solidFill>
                <a:srgbClr val="FFFFFF"/>
              </a:solidFill>
              <a:latin typeface="Arial" charset="0"/>
            </a:endParaRPr>
          </a:p>
          <a:p>
            <a:pPr algn="ctr">
              <a:defRPr/>
            </a:pPr>
            <a:endParaRPr lang="en-US" sz="3200" dirty="0">
              <a:solidFill>
                <a:srgbClr val="FFFFFF"/>
              </a:solidFill>
              <a:latin typeface="Arial" charset="0"/>
            </a:endParaRPr>
          </a:p>
          <a:p>
            <a:pPr algn="ctr">
              <a:defRPr/>
            </a:pPr>
            <a:endParaRPr lang="en-US" sz="3200" dirty="0">
              <a:solidFill>
                <a:srgbClr val="FFFFFF"/>
              </a:solidFill>
              <a:latin typeface="Arial" charset="0"/>
            </a:endParaRPr>
          </a:p>
          <a:p>
            <a:pPr algn="ctr">
              <a:defRPr/>
            </a:pPr>
            <a:endParaRPr lang="en-US" sz="3200" dirty="0">
              <a:solidFill>
                <a:srgbClr val="FFFFFF"/>
              </a:solidFill>
              <a:latin typeface="Arial" charset="0"/>
            </a:endParaRPr>
          </a:p>
          <a:p>
            <a:pPr algn="ctr">
              <a:defRPr/>
            </a:pPr>
            <a:endParaRPr lang="en-US" sz="3200" dirty="0">
              <a:solidFill>
                <a:srgbClr val="FFFFFF"/>
              </a:solidFill>
              <a:latin typeface="Arial" charset="0"/>
            </a:endParaRPr>
          </a:p>
          <a:p>
            <a:pPr algn="ctr">
              <a:defRPr/>
            </a:pPr>
            <a:r>
              <a:rPr lang="en-US" sz="3200" dirty="0">
                <a:solidFill>
                  <a:srgbClr val="FFFFFF"/>
                </a:solidFill>
                <a:latin typeface="Arial" charset="0"/>
              </a:rPr>
              <a:t>NACT Course 261</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0515" name="Rectangle 3"/>
          <p:cNvSpPr>
            <a:spLocks noGrp="1" noChangeArrowheads="1"/>
          </p:cNvSpPr>
          <p:nvPr>
            <p:ph idx="1"/>
          </p:nvPr>
        </p:nvSpPr>
        <p:spPr>
          <a:xfrm>
            <a:off x="685800" y="1828800"/>
            <a:ext cx="7772400" cy="4419600"/>
          </a:xfrm>
          <a:effectLst/>
        </p:spPr>
        <p:txBody>
          <a:bodyPr/>
          <a:lstStyle/>
          <a:p>
            <a:pPr>
              <a:defRPr/>
            </a:pPr>
            <a:r>
              <a:rPr lang="en-US" sz="3400" dirty="0"/>
              <a:t>Consist of building blocks : HC</a:t>
            </a:r>
            <a:endParaRPr lang="en-US" sz="3600" dirty="0"/>
          </a:p>
          <a:p>
            <a:pPr lvl="1">
              <a:defRPr/>
            </a:pPr>
            <a:r>
              <a:rPr lang="en-US" dirty="0"/>
              <a:t>Derived from petroleum or NG</a:t>
            </a:r>
          </a:p>
          <a:p>
            <a:pPr lvl="1">
              <a:defRPr/>
            </a:pPr>
            <a:r>
              <a:rPr lang="en-US" dirty="0"/>
              <a:t>Monomers (mono=one, </a:t>
            </a:r>
            <a:r>
              <a:rPr lang="en-US" dirty="0" err="1"/>
              <a:t>mer</a:t>
            </a:r>
            <a:r>
              <a:rPr lang="en-US" dirty="0"/>
              <a:t> =unit)</a:t>
            </a:r>
          </a:p>
          <a:p>
            <a:pPr lvl="1">
              <a:defRPr/>
            </a:pPr>
            <a:r>
              <a:rPr lang="en-US" dirty="0"/>
              <a:t>Bonded into chains  </a:t>
            </a:r>
            <a:r>
              <a:rPr lang="en-US" dirty="0">
                <a:sym typeface="Symbol" pitchFamily="18" charset="2"/>
              </a:rPr>
              <a:t>  Polymers</a:t>
            </a:r>
          </a:p>
          <a:p>
            <a:pPr lvl="1">
              <a:buFontTx/>
              <a:buNone/>
              <a:defRPr/>
            </a:pPr>
            <a:endParaRPr lang="en-US" sz="3200" dirty="0"/>
          </a:p>
          <a:p>
            <a:pPr>
              <a:defRPr/>
            </a:pPr>
            <a:r>
              <a:rPr lang="en-US" sz="3400" dirty="0"/>
              <a:t>Reaction known as Polymerization</a:t>
            </a:r>
            <a:endParaRPr lang="en-US" dirty="0"/>
          </a:p>
          <a:p>
            <a:pPr lvl="1">
              <a:defRPr/>
            </a:pPr>
            <a:r>
              <a:rPr lang="en-US" dirty="0"/>
              <a:t>Ethylene  </a:t>
            </a:r>
            <a:r>
              <a:rPr lang="en-US" dirty="0">
                <a:sym typeface="Symbol" pitchFamily="18" charset="2"/>
              </a:rPr>
              <a:t>   Polyethylene</a:t>
            </a:r>
          </a:p>
          <a:p>
            <a:pPr lvl="1">
              <a:defRPr/>
            </a:pPr>
            <a:r>
              <a:rPr lang="en-US" dirty="0"/>
              <a:t>Propylene  </a:t>
            </a:r>
            <a:r>
              <a:rPr lang="en-US" dirty="0">
                <a:sym typeface="Symbol" pitchFamily="18" charset="2"/>
              </a:rPr>
              <a:t>   Polypropylene</a:t>
            </a:r>
            <a:endParaRPr lang="en-US" sz="3200" dirty="0"/>
          </a:p>
          <a:p>
            <a:pPr lvl="1">
              <a:defRPr/>
            </a:pPr>
            <a:endParaRPr lang="en-US" sz="3200" dirty="0"/>
          </a:p>
        </p:txBody>
      </p:sp>
      <p:sp>
        <p:nvSpPr>
          <p:cNvPr id="2" name="TextBox 1">
            <a:extLst>
              <a:ext uri="{FF2B5EF4-FFF2-40B4-BE49-F238E27FC236}">
                <a16:creationId xmlns:a16="http://schemas.microsoft.com/office/drawing/2014/main" id="{C38A6F15-52FD-9F75-079E-266A9DA11223}"/>
              </a:ext>
            </a:extLst>
          </p:cNvPr>
          <p:cNvSpPr txBox="1"/>
          <p:nvPr/>
        </p:nvSpPr>
        <p:spPr>
          <a:xfrm>
            <a:off x="685800" y="554891"/>
            <a:ext cx="7396480" cy="646331"/>
          </a:xfrm>
          <a:prstGeom prst="rect">
            <a:avLst/>
          </a:prstGeom>
          <a:noFill/>
        </p:spPr>
        <p:txBody>
          <a:bodyPr wrap="square" rtlCol="0">
            <a:spAutoFit/>
          </a:bodyPr>
          <a:lstStyle/>
          <a:p>
            <a:r>
              <a:rPr lang="en-US" sz="3600"/>
              <a:t>How are Plastics made?</a:t>
            </a:r>
            <a:endParaRPr lang="en-US" sz="3600" dirty="0"/>
          </a:p>
        </p:txBody>
      </p:sp>
    </p:spTree>
  </p:cSld>
  <p:clrMapOvr>
    <a:masterClrMapping/>
  </p:clrMapOvr>
  <p:transition/>
</p:sld>
</file>

<file path=ppt/slides/slide100.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pic>
        <p:nvPicPr>
          <p:cNvPr id="123906" name="Picture 2" descr="DSCN2906"/>
          <p:cNvPicPr>
            <a:picLocks noChangeAspect="1" noChangeArrowheads="1"/>
          </p:cNvPicPr>
          <p:nvPr/>
        </p:nvPicPr>
        <p:blipFill>
          <a:blip r:embed="rId3" cstate="print"/>
          <a:srcRect/>
          <a:stretch>
            <a:fillRect/>
          </a:stretch>
        </p:blipFill>
        <p:spPr bwMode="auto">
          <a:xfrm>
            <a:off x="0" y="0"/>
            <a:ext cx="9296400" cy="6972300"/>
          </a:xfrm>
          <a:prstGeom prst="rect">
            <a:avLst/>
          </a:prstGeom>
          <a:noFill/>
          <a:ln w="9525">
            <a:noFill/>
            <a:miter lim="800000"/>
            <a:headEnd/>
            <a:tailEnd/>
          </a:ln>
        </p:spPr>
      </p:pic>
      <p:sp>
        <p:nvSpPr>
          <p:cNvPr id="2" name="TextBox 1">
            <a:extLst>
              <a:ext uri="{FF2B5EF4-FFF2-40B4-BE49-F238E27FC236}">
                <a16:creationId xmlns:a16="http://schemas.microsoft.com/office/drawing/2014/main" id="{F8B2243C-A6B3-3F88-7A22-939D02F23DC5}"/>
              </a:ext>
            </a:extLst>
          </p:cNvPr>
          <p:cNvSpPr txBox="1"/>
          <p:nvPr/>
        </p:nvSpPr>
        <p:spPr>
          <a:xfrm>
            <a:off x="1320800" y="254000"/>
            <a:ext cx="4897120" cy="1938992"/>
          </a:xfrm>
          <a:prstGeom prst="rect">
            <a:avLst/>
          </a:prstGeom>
          <a:noFill/>
        </p:spPr>
        <p:txBody>
          <a:bodyPr wrap="square" rtlCol="0">
            <a:spAutoFit/>
          </a:bodyPr>
          <a:lstStyle/>
          <a:p>
            <a:r>
              <a:rPr lang="en-US" sz="6000">
                <a:solidFill>
                  <a:schemeClr val="bg1"/>
                </a:solidFill>
                <a:latin typeface="Arial" charset="0"/>
              </a:rPr>
              <a:t>Curing Process</a:t>
            </a:r>
            <a:endParaRPr lang="en-US" sz="6000" dirty="0">
              <a:solidFill>
                <a:schemeClr val="bg1"/>
              </a:solidFill>
            </a:endParaRPr>
          </a:p>
        </p:txBody>
      </p:sp>
    </p:spTree>
  </p:cSld>
  <p:clrMapOvr>
    <a:masterClrMapping/>
  </p:clrMapOvr>
  <p:transition/>
</p:sld>
</file>

<file path=ppt/slides/slide101.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pic>
        <p:nvPicPr>
          <p:cNvPr id="124930" name="Picture 2" descr="evergreen-600-15"/>
          <p:cNvPicPr>
            <a:picLocks noChangeAspect="1" noChangeArrowheads="1"/>
          </p:cNvPicPr>
          <p:nvPr/>
        </p:nvPicPr>
        <p:blipFill>
          <a:blip r:embed="rId3" cstate="print"/>
          <a:srcRect/>
          <a:stretch>
            <a:fillRect/>
          </a:stretch>
        </p:blipFill>
        <p:spPr bwMode="auto">
          <a:xfrm>
            <a:off x="-76200" y="-76200"/>
            <a:ext cx="9525000" cy="7143750"/>
          </a:xfrm>
          <a:prstGeom prst="rect">
            <a:avLst/>
          </a:prstGeom>
          <a:noFill/>
          <a:ln w="9525">
            <a:noFill/>
            <a:miter lim="800000"/>
            <a:headEnd/>
            <a:tailEnd/>
          </a:ln>
        </p:spPr>
      </p:pic>
      <p:sp>
        <p:nvSpPr>
          <p:cNvPr id="2" name="TextBox 1">
            <a:extLst>
              <a:ext uri="{FF2B5EF4-FFF2-40B4-BE49-F238E27FC236}">
                <a16:creationId xmlns:a16="http://schemas.microsoft.com/office/drawing/2014/main" id="{5B44E22D-81F2-3A23-6A21-DFB7E4F20B79}"/>
              </a:ext>
            </a:extLst>
          </p:cNvPr>
          <p:cNvSpPr txBox="1"/>
          <p:nvPr/>
        </p:nvSpPr>
        <p:spPr>
          <a:xfrm>
            <a:off x="111760" y="662642"/>
            <a:ext cx="8442960" cy="1015663"/>
          </a:xfrm>
          <a:prstGeom prst="rect">
            <a:avLst/>
          </a:prstGeom>
          <a:noFill/>
        </p:spPr>
        <p:txBody>
          <a:bodyPr wrap="square" rtlCol="0">
            <a:spAutoFit/>
          </a:bodyPr>
          <a:lstStyle/>
          <a:p>
            <a:pPr algn="ctr">
              <a:defRPr/>
            </a:pPr>
            <a:r>
              <a:rPr lang="en-US" sz="6000">
                <a:solidFill>
                  <a:schemeClr val="bg1"/>
                </a:solidFill>
                <a:latin typeface="Arial" charset="0"/>
              </a:rPr>
              <a:t>Cultured Granite</a:t>
            </a:r>
            <a:endParaRPr lang="en-US" sz="6000" dirty="0">
              <a:solidFill>
                <a:schemeClr val="bg1"/>
              </a:solidFill>
              <a:latin typeface="Arial" charset="0"/>
            </a:endParaRPr>
          </a:p>
        </p:txBody>
      </p:sp>
    </p:spTree>
  </p:cSld>
  <p:clrMapOvr>
    <a:masterClrMapping/>
  </p:clrMapOvr>
  <p:transition/>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6978" name="Picture 1026" descr="DSCN0114"/>
          <p:cNvPicPr>
            <a:picLocks noChangeAspect="1" noChangeArrowheads="1"/>
          </p:cNvPicPr>
          <p:nvPr/>
        </p:nvPicPr>
        <p:blipFill>
          <a:blip r:embed="rId3" cstate="print"/>
          <a:srcRect/>
          <a:stretch>
            <a:fillRect/>
          </a:stretch>
        </p:blipFill>
        <p:spPr bwMode="auto">
          <a:xfrm>
            <a:off x="-76200" y="-76200"/>
            <a:ext cx="9525000" cy="7143750"/>
          </a:xfrm>
          <a:prstGeom prst="rect">
            <a:avLst/>
          </a:prstGeom>
          <a:noFill/>
          <a:ln w="9525">
            <a:noFill/>
            <a:miter lim="800000"/>
            <a:headEnd/>
            <a:tailEnd/>
          </a:ln>
        </p:spPr>
      </p:pic>
      <p:sp>
        <p:nvSpPr>
          <p:cNvPr id="2" name="TextBox 1">
            <a:extLst>
              <a:ext uri="{FF2B5EF4-FFF2-40B4-BE49-F238E27FC236}">
                <a16:creationId xmlns:a16="http://schemas.microsoft.com/office/drawing/2014/main" id="{97108911-DCE1-914F-98D5-4CA6BC09CEFA}"/>
              </a:ext>
            </a:extLst>
          </p:cNvPr>
          <p:cNvSpPr txBox="1"/>
          <p:nvPr/>
        </p:nvSpPr>
        <p:spPr>
          <a:xfrm>
            <a:off x="2133600" y="2763520"/>
            <a:ext cx="5435600" cy="2308324"/>
          </a:xfrm>
          <a:prstGeom prst="rect">
            <a:avLst/>
          </a:prstGeom>
          <a:noFill/>
        </p:spPr>
        <p:txBody>
          <a:bodyPr wrap="square" rtlCol="0">
            <a:spAutoFit/>
          </a:bodyPr>
          <a:lstStyle/>
          <a:p>
            <a:pPr algn="ctr">
              <a:defRPr/>
            </a:pPr>
            <a:r>
              <a:rPr lang="en-US" sz="4800">
                <a:solidFill>
                  <a:schemeClr val="bg1"/>
                </a:solidFill>
                <a:latin typeface="Arial" charset="0"/>
              </a:rPr>
              <a:t>Let’s Discuss Open </a:t>
            </a:r>
          </a:p>
          <a:p>
            <a:pPr algn="ctr">
              <a:defRPr/>
            </a:pPr>
            <a:r>
              <a:rPr lang="en-US" sz="4800">
                <a:solidFill>
                  <a:schemeClr val="bg1"/>
                </a:solidFill>
                <a:latin typeface="Arial" charset="0"/>
              </a:rPr>
              <a:t>Molding Operations</a:t>
            </a:r>
            <a:endParaRPr lang="en-US" sz="4800" dirty="0">
              <a:solidFill>
                <a:schemeClr val="bg1"/>
              </a:solidFill>
              <a:latin typeface="Arial" charset="0"/>
            </a:endParaRPr>
          </a:p>
        </p:txBody>
      </p:sp>
    </p:spTree>
  </p:cSld>
  <p:clrMapOvr>
    <a:masterClrMapping/>
  </p:clrMapOvr>
  <p:transition/>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3"/>
          <p:cNvSpPr>
            <a:spLocks noGrp="1" noChangeArrowheads="1"/>
          </p:cNvSpPr>
          <p:nvPr>
            <p:ph idx="1"/>
          </p:nvPr>
        </p:nvSpPr>
        <p:spPr>
          <a:xfrm>
            <a:off x="468313" y="1628775"/>
            <a:ext cx="7791767" cy="4679950"/>
          </a:xfrm>
        </p:spPr>
        <p:txBody>
          <a:bodyPr/>
          <a:lstStyle/>
          <a:p>
            <a:pPr>
              <a:defRPr/>
            </a:pPr>
            <a:r>
              <a:rPr lang="en-US" sz="3600" dirty="0"/>
              <a:t>Types of Open Molding Operations</a:t>
            </a:r>
          </a:p>
          <a:p>
            <a:pPr lvl="1">
              <a:defRPr/>
            </a:pPr>
            <a:r>
              <a:rPr lang="en-US" sz="3200" dirty="0"/>
              <a:t>Hand lay-up &amp; Spray-up</a:t>
            </a:r>
          </a:p>
          <a:p>
            <a:pPr lvl="1">
              <a:defRPr/>
            </a:pPr>
            <a:r>
              <a:rPr lang="en-US" sz="3200" dirty="0"/>
              <a:t>Pultrusion</a:t>
            </a:r>
          </a:p>
          <a:p>
            <a:pPr lvl="1">
              <a:defRPr/>
            </a:pPr>
            <a:r>
              <a:rPr lang="en-US" sz="3200" dirty="0"/>
              <a:t>Filament winding</a:t>
            </a:r>
          </a:p>
          <a:p>
            <a:pPr lvl="1">
              <a:defRPr/>
            </a:pPr>
            <a:r>
              <a:rPr lang="en-US" sz="3200" dirty="0"/>
              <a:t>Casting or molding</a:t>
            </a:r>
          </a:p>
          <a:p>
            <a:pPr lvl="1">
              <a:defRPr/>
            </a:pPr>
            <a:r>
              <a:rPr lang="en-US" sz="3200" dirty="0"/>
              <a:t>Infusion or scrimp</a:t>
            </a:r>
          </a:p>
        </p:txBody>
      </p:sp>
      <p:sp>
        <p:nvSpPr>
          <p:cNvPr id="3" name="Title 2">
            <a:extLst>
              <a:ext uri="{FF2B5EF4-FFF2-40B4-BE49-F238E27FC236}">
                <a16:creationId xmlns:a16="http://schemas.microsoft.com/office/drawing/2014/main" id="{3DB054F5-B962-5800-922B-AB5FE46DDE19}"/>
              </a:ext>
            </a:extLst>
          </p:cNvPr>
          <p:cNvSpPr>
            <a:spLocks noGrp="1"/>
          </p:cNvSpPr>
          <p:nvPr>
            <p:ph type="title"/>
          </p:nvPr>
        </p:nvSpPr>
        <p:spPr/>
        <p:txBody>
          <a:bodyPr>
            <a:normAutofit/>
          </a:bodyPr>
          <a:lstStyle/>
          <a:p>
            <a:r>
              <a:rPr lang="en-US" sz="5400" dirty="0"/>
              <a:t>Process and Control</a:t>
            </a:r>
          </a:p>
        </p:txBody>
      </p:sp>
    </p:spTree>
  </p:cSld>
  <p:clrMapOvr>
    <a:masterClrMapping/>
  </p:clrMapOvr>
  <p:transition/>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5" name="Rectangle 3"/>
          <p:cNvSpPr>
            <a:spLocks noGrp="1" noChangeArrowheads="1"/>
          </p:cNvSpPr>
          <p:nvPr>
            <p:ph idx="1"/>
          </p:nvPr>
        </p:nvSpPr>
        <p:spPr>
          <a:xfrm>
            <a:off x="952500" y="1981200"/>
            <a:ext cx="7886700" cy="4114800"/>
          </a:xfrm>
        </p:spPr>
        <p:txBody>
          <a:bodyPr>
            <a:normAutofit/>
          </a:bodyPr>
          <a:lstStyle/>
          <a:p>
            <a:pPr>
              <a:defRPr/>
            </a:pPr>
            <a:r>
              <a:rPr lang="en-US" sz="3200" dirty="0"/>
              <a:t>Simplest Type/Very Flexible</a:t>
            </a:r>
          </a:p>
          <a:p>
            <a:pPr>
              <a:defRPr/>
            </a:pPr>
            <a:r>
              <a:rPr lang="en-US" sz="3200" dirty="0"/>
              <a:t>Apply Gel Coat, Resin, Fiberglass by Hand</a:t>
            </a:r>
          </a:p>
          <a:p>
            <a:pPr>
              <a:defRPr/>
            </a:pPr>
            <a:r>
              <a:rPr lang="en-US" sz="3200" dirty="0"/>
              <a:t>Roller or  Brushes Used for Resins</a:t>
            </a:r>
          </a:p>
          <a:p>
            <a:pPr>
              <a:defRPr/>
            </a:pPr>
            <a:r>
              <a:rPr lang="en-US" sz="3200" dirty="0"/>
              <a:t>High Strength to Weight Ratio</a:t>
            </a:r>
          </a:p>
          <a:p>
            <a:pPr>
              <a:defRPr/>
            </a:pPr>
            <a:r>
              <a:rPr lang="en-US" sz="3200" dirty="0"/>
              <a:t>High Styrene Emissions</a:t>
            </a:r>
          </a:p>
          <a:p>
            <a:pPr>
              <a:defRPr/>
            </a:pPr>
            <a:r>
              <a:rPr lang="en-US" sz="3200" dirty="0"/>
              <a:t>Suitable for Prototypes &amp; Low Volume Production </a:t>
            </a:r>
          </a:p>
        </p:txBody>
      </p:sp>
      <p:sp>
        <p:nvSpPr>
          <p:cNvPr id="3" name="Title 2">
            <a:extLst>
              <a:ext uri="{FF2B5EF4-FFF2-40B4-BE49-F238E27FC236}">
                <a16:creationId xmlns:a16="http://schemas.microsoft.com/office/drawing/2014/main" id="{2194DE23-0603-3843-E1B0-FC1826F8BDDB}"/>
              </a:ext>
            </a:extLst>
          </p:cNvPr>
          <p:cNvSpPr>
            <a:spLocks noGrp="1"/>
          </p:cNvSpPr>
          <p:nvPr>
            <p:ph type="title"/>
          </p:nvPr>
        </p:nvSpPr>
        <p:spPr/>
        <p:txBody>
          <a:bodyPr>
            <a:normAutofit/>
          </a:bodyPr>
          <a:lstStyle/>
          <a:p>
            <a:r>
              <a:rPr lang="en-US" sz="5400" dirty="0"/>
              <a:t>Hand Lay-Up</a:t>
            </a:r>
          </a:p>
        </p:txBody>
      </p:sp>
    </p:spTree>
  </p:cSld>
  <p:clrMapOvr>
    <a:masterClrMapping/>
  </p:clrMapOvr>
  <p:transition/>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0050" name="Picture 4" descr="Hand Lay-up"/>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p:sld>
</file>

<file path=ppt/slides/slide106.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pic>
        <p:nvPicPr>
          <p:cNvPr id="132098" name="Picture 2" descr="DSCN2934"/>
          <p:cNvPicPr>
            <a:picLocks noChangeAspect="1" noChangeArrowheads="1"/>
          </p:cNvPicPr>
          <p:nvPr/>
        </p:nvPicPr>
        <p:blipFill>
          <a:blip r:embed="rId3" cstate="print"/>
          <a:srcRect/>
          <a:stretch>
            <a:fillRect/>
          </a:stretch>
        </p:blipFill>
        <p:spPr bwMode="auto">
          <a:xfrm>
            <a:off x="-76200" y="0"/>
            <a:ext cx="9296400" cy="6972300"/>
          </a:xfrm>
          <a:prstGeom prst="rect">
            <a:avLst/>
          </a:prstGeom>
          <a:noFill/>
          <a:ln w="9525">
            <a:noFill/>
            <a:miter lim="800000"/>
            <a:headEnd/>
            <a:tailEnd/>
          </a:ln>
        </p:spPr>
      </p:pic>
      <p:sp>
        <p:nvSpPr>
          <p:cNvPr id="2" name="TextBox 1">
            <a:extLst>
              <a:ext uri="{FF2B5EF4-FFF2-40B4-BE49-F238E27FC236}">
                <a16:creationId xmlns:a16="http://schemas.microsoft.com/office/drawing/2014/main" id="{ECDAE460-6B51-2A3F-28F2-D1C45643BF57}"/>
              </a:ext>
            </a:extLst>
          </p:cNvPr>
          <p:cNvSpPr txBox="1"/>
          <p:nvPr/>
        </p:nvSpPr>
        <p:spPr>
          <a:xfrm>
            <a:off x="3667760" y="4592320"/>
            <a:ext cx="4246880" cy="830997"/>
          </a:xfrm>
          <a:prstGeom prst="rect">
            <a:avLst/>
          </a:prstGeom>
          <a:noFill/>
        </p:spPr>
        <p:txBody>
          <a:bodyPr wrap="square" rtlCol="0">
            <a:spAutoFit/>
          </a:bodyPr>
          <a:lstStyle/>
          <a:p>
            <a:pPr algn="ctr">
              <a:defRPr/>
            </a:pPr>
            <a:r>
              <a:rPr lang="en-US" sz="4800">
                <a:solidFill>
                  <a:schemeClr val="bg1"/>
                </a:solidFill>
                <a:latin typeface="Arial" charset="0"/>
              </a:rPr>
              <a:t>Hand Lay-Up</a:t>
            </a:r>
            <a:endParaRPr lang="en-US" sz="4800" dirty="0">
              <a:solidFill>
                <a:schemeClr val="bg1"/>
              </a:solidFill>
              <a:latin typeface="Arial" charset="0"/>
            </a:endParaRPr>
          </a:p>
        </p:txBody>
      </p:sp>
    </p:spTree>
  </p:cSld>
  <p:clrMapOvr>
    <a:masterClrMapping/>
  </p:clrMapOvr>
  <p:transition/>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22" name="Picture 1026" descr="GLC PARK 13"/>
          <p:cNvPicPr>
            <a:picLocks noChangeAspect="1" noChangeArrowheads="1"/>
          </p:cNvPicPr>
          <p:nvPr/>
        </p:nvPicPr>
        <p:blipFill>
          <a:blip r:embed="rId3" cstate="print"/>
          <a:srcRect/>
          <a:stretch>
            <a:fillRect/>
          </a:stretch>
        </p:blipFill>
        <p:spPr bwMode="auto">
          <a:xfrm>
            <a:off x="0" y="-2967"/>
            <a:ext cx="9601200" cy="7315200"/>
          </a:xfrm>
          <a:prstGeom prst="rect">
            <a:avLst/>
          </a:prstGeom>
          <a:noFill/>
          <a:ln w="9525">
            <a:noFill/>
            <a:miter lim="800000"/>
            <a:headEnd/>
            <a:tailEnd/>
          </a:ln>
        </p:spPr>
      </p:pic>
      <p:sp>
        <p:nvSpPr>
          <p:cNvPr id="2" name="TextBox 1">
            <a:extLst>
              <a:ext uri="{FF2B5EF4-FFF2-40B4-BE49-F238E27FC236}">
                <a16:creationId xmlns:a16="http://schemas.microsoft.com/office/drawing/2014/main" id="{98C04A38-095A-73CF-731E-C97922371E4C}"/>
              </a:ext>
            </a:extLst>
          </p:cNvPr>
          <p:cNvSpPr txBox="1"/>
          <p:nvPr/>
        </p:nvSpPr>
        <p:spPr>
          <a:xfrm>
            <a:off x="1899920" y="2551837"/>
            <a:ext cx="6156960" cy="1754326"/>
          </a:xfrm>
          <a:prstGeom prst="rect">
            <a:avLst/>
          </a:prstGeom>
          <a:noFill/>
        </p:spPr>
        <p:txBody>
          <a:bodyPr wrap="square" rtlCol="0">
            <a:spAutoFit/>
          </a:bodyPr>
          <a:lstStyle/>
          <a:p>
            <a:pPr algn="ctr">
              <a:defRPr/>
            </a:pPr>
            <a:r>
              <a:rPr lang="en-US" sz="5400" dirty="0">
                <a:solidFill>
                  <a:schemeClr val="bg1"/>
                </a:solidFill>
                <a:latin typeface="Arial" charset="0"/>
              </a:rPr>
              <a:t>Examples of Hand Lay-Up Operations</a:t>
            </a:r>
          </a:p>
        </p:txBody>
      </p:sp>
    </p:spTree>
  </p:cSld>
  <p:clrMapOvr>
    <a:masterClrMapping/>
  </p:clrMapOvr>
  <p:transition/>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4146" name="Picture 2" descr="F117 Stealth Fighter"/>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2" name="TextBox 1">
            <a:extLst>
              <a:ext uri="{FF2B5EF4-FFF2-40B4-BE49-F238E27FC236}">
                <a16:creationId xmlns:a16="http://schemas.microsoft.com/office/drawing/2014/main" id="{3DAAC551-B114-5AD9-871E-566AEFE8D132}"/>
              </a:ext>
            </a:extLst>
          </p:cNvPr>
          <p:cNvSpPr txBox="1"/>
          <p:nvPr/>
        </p:nvSpPr>
        <p:spPr>
          <a:xfrm>
            <a:off x="1889760" y="914400"/>
            <a:ext cx="5364480" cy="1754326"/>
          </a:xfrm>
          <a:prstGeom prst="rect">
            <a:avLst/>
          </a:prstGeom>
          <a:noFill/>
        </p:spPr>
        <p:txBody>
          <a:bodyPr wrap="square" rtlCol="0">
            <a:spAutoFit/>
          </a:bodyPr>
          <a:lstStyle/>
          <a:p>
            <a:pPr algn="ctr">
              <a:defRPr/>
            </a:pPr>
            <a:r>
              <a:rPr lang="en-US" sz="5400">
                <a:solidFill>
                  <a:schemeClr val="bg1"/>
                </a:solidFill>
                <a:latin typeface="Arial" charset="0"/>
              </a:rPr>
              <a:t>Hand Lay-Up Product</a:t>
            </a:r>
            <a:endParaRPr lang="en-US" sz="5400" dirty="0">
              <a:solidFill>
                <a:schemeClr val="bg1"/>
              </a:solidFill>
              <a:latin typeface="Arial" charset="0"/>
            </a:endParaRPr>
          </a:p>
        </p:txBody>
      </p:sp>
    </p:spTree>
  </p:cSld>
  <p:clrMapOvr>
    <a:masterClrMapping/>
  </p:clrMapOvr>
  <p:transition/>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5170" name="Picture 3" descr="DSCN0156"/>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2" name="TextBox 1">
            <a:extLst>
              <a:ext uri="{FF2B5EF4-FFF2-40B4-BE49-F238E27FC236}">
                <a16:creationId xmlns:a16="http://schemas.microsoft.com/office/drawing/2014/main" id="{726C6F7F-E1A1-9E11-6E17-0135BF94E04A}"/>
              </a:ext>
            </a:extLst>
          </p:cNvPr>
          <p:cNvSpPr txBox="1"/>
          <p:nvPr/>
        </p:nvSpPr>
        <p:spPr>
          <a:xfrm>
            <a:off x="1818640" y="2672080"/>
            <a:ext cx="5679440" cy="1754326"/>
          </a:xfrm>
          <a:prstGeom prst="rect">
            <a:avLst/>
          </a:prstGeom>
          <a:noFill/>
        </p:spPr>
        <p:txBody>
          <a:bodyPr wrap="square" rtlCol="0">
            <a:spAutoFit/>
          </a:bodyPr>
          <a:lstStyle/>
          <a:p>
            <a:pPr algn="ctr">
              <a:defRPr/>
            </a:pPr>
            <a:r>
              <a:rPr lang="en-US" sz="3600" dirty="0">
                <a:solidFill>
                  <a:schemeClr val="bg1"/>
                </a:solidFill>
                <a:latin typeface="Arial" charset="0"/>
              </a:rPr>
              <a:t>Let’s Discuss Hand Lay-Up Product :</a:t>
            </a:r>
          </a:p>
          <a:p>
            <a:pPr algn="ctr">
              <a:defRPr/>
            </a:pPr>
            <a:r>
              <a:rPr lang="en-US" sz="3600" dirty="0">
                <a:solidFill>
                  <a:schemeClr val="bg1"/>
                </a:solidFill>
                <a:latin typeface="Arial" charset="0"/>
              </a:rPr>
              <a:t>Surfboard Manufacturing</a:t>
            </a: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BryceCanyon4"/>
          <p:cNvPicPr>
            <a:picLocks noChangeAspect="1" noChangeArrowheads="1"/>
          </p:cNvPicPr>
          <p:nvPr/>
        </p:nvPicPr>
        <p:blipFill>
          <a:blip r:embed="rId3" cstate="print"/>
          <a:srcRect/>
          <a:stretch>
            <a:fillRect/>
          </a:stretch>
        </p:blipFill>
        <p:spPr bwMode="auto">
          <a:xfrm>
            <a:off x="0" y="0"/>
            <a:ext cx="9144000" cy="7065963"/>
          </a:xfrm>
          <a:prstGeom prst="rect">
            <a:avLst/>
          </a:prstGeom>
          <a:noFill/>
          <a:ln w="9525">
            <a:noFill/>
            <a:miter lim="800000"/>
            <a:headEnd/>
            <a:tailEnd/>
          </a:ln>
        </p:spPr>
      </p:pic>
      <p:sp>
        <p:nvSpPr>
          <p:cNvPr id="2" name="TextBox 1">
            <a:extLst>
              <a:ext uri="{FF2B5EF4-FFF2-40B4-BE49-F238E27FC236}">
                <a16:creationId xmlns:a16="http://schemas.microsoft.com/office/drawing/2014/main" id="{44F712DE-C022-37D5-D589-50988CFF012C}"/>
              </a:ext>
            </a:extLst>
          </p:cNvPr>
          <p:cNvSpPr txBox="1"/>
          <p:nvPr/>
        </p:nvSpPr>
        <p:spPr>
          <a:xfrm>
            <a:off x="1981200" y="546358"/>
            <a:ext cx="7315200" cy="1938992"/>
          </a:xfrm>
          <a:prstGeom prst="rect">
            <a:avLst/>
          </a:prstGeom>
          <a:noFill/>
        </p:spPr>
        <p:txBody>
          <a:bodyPr wrap="square" rtlCol="0">
            <a:spAutoFit/>
          </a:bodyPr>
          <a:lstStyle/>
          <a:p>
            <a:pPr>
              <a:defRPr/>
            </a:pPr>
            <a:r>
              <a:rPr lang="en-US" sz="6000" dirty="0">
                <a:solidFill>
                  <a:schemeClr val="bg1"/>
                </a:solidFill>
                <a:latin typeface="Arial" charset="0"/>
              </a:rPr>
              <a:t>Let’s Discuss Common Plastics </a:t>
            </a:r>
          </a:p>
        </p:txBody>
      </p:sp>
    </p:spTree>
  </p:cSld>
  <p:clrMapOvr>
    <a:masterClrMapping/>
  </p:clrMapOvr>
  <p:transition/>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6194" name="Picture 2" descr="DSCN0167"/>
          <p:cNvPicPr>
            <a:picLocks noChangeAspect="1" noChangeArrowheads="1"/>
          </p:cNvPicPr>
          <p:nvPr/>
        </p:nvPicPr>
        <p:blipFill>
          <a:blip r:embed="rId3" cstate="print"/>
          <a:srcRect/>
          <a:stretch>
            <a:fillRect/>
          </a:stretch>
        </p:blipFill>
        <p:spPr bwMode="auto">
          <a:xfrm>
            <a:off x="0" y="0"/>
            <a:ext cx="9220200" cy="6858000"/>
          </a:xfrm>
          <a:prstGeom prst="rect">
            <a:avLst/>
          </a:prstGeom>
          <a:noFill/>
          <a:ln w="9525">
            <a:noFill/>
            <a:miter lim="800000"/>
            <a:headEnd/>
            <a:tailEnd/>
          </a:ln>
        </p:spPr>
      </p:pic>
      <p:sp>
        <p:nvSpPr>
          <p:cNvPr id="2" name="TextBox 1">
            <a:extLst>
              <a:ext uri="{FF2B5EF4-FFF2-40B4-BE49-F238E27FC236}">
                <a16:creationId xmlns:a16="http://schemas.microsoft.com/office/drawing/2014/main" id="{BD897B1C-221E-F7E8-4F0F-DE58387F02B7}"/>
              </a:ext>
            </a:extLst>
          </p:cNvPr>
          <p:cNvSpPr txBox="1"/>
          <p:nvPr/>
        </p:nvSpPr>
        <p:spPr>
          <a:xfrm>
            <a:off x="5415280" y="680720"/>
            <a:ext cx="3576320" cy="1569660"/>
          </a:xfrm>
          <a:prstGeom prst="rect">
            <a:avLst/>
          </a:prstGeom>
          <a:noFill/>
        </p:spPr>
        <p:txBody>
          <a:bodyPr wrap="square" rtlCol="0">
            <a:spAutoFit/>
          </a:bodyPr>
          <a:lstStyle/>
          <a:p>
            <a:pPr algn="ctr">
              <a:defRPr/>
            </a:pPr>
            <a:r>
              <a:rPr lang="en-US" sz="4800" dirty="0">
                <a:solidFill>
                  <a:schemeClr val="bg1"/>
                </a:solidFill>
                <a:latin typeface="Arial" charset="0"/>
              </a:rPr>
              <a:t>First Step : </a:t>
            </a:r>
          </a:p>
          <a:p>
            <a:pPr algn="ctr">
              <a:defRPr/>
            </a:pPr>
            <a:r>
              <a:rPr lang="en-US" sz="4800" dirty="0">
                <a:solidFill>
                  <a:schemeClr val="bg1"/>
                </a:solidFill>
                <a:latin typeface="Arial" charset="0"/>
              </a:rPr>
              <a:t>Foam Core</a:t>
            </a:r>
          </a:p>
        </p:txBody>
      </p:sp>
    </p:spTree>
  </p:cSld>
  <p:clrMapOvr>
    <a:masterClrMapping/>
  </p:clrMapOvr>
  <p:transition/>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7218" name="Picture 2" descr="DSCN0168"/>
          <p:cNvPicPr>
            <a:picLocks noChangeAspect="1" noChangeArrowheads="1"/>
          </p:cNvPicPr>
          <p:nvPr/>
        </p:nvPicPr>
        <p:blipFill>
          <a:blip r:embed="rId3" cstate="print"/>
          <a:srcRect/>
          <a:stretch>
            <a:fillRect/>
          </a:stretch>
        </p:blipFill>
        <p:spPr bwMode="auto">
          <a:xfrm>
            <a:off x="-76200" y="-19050"/>
            <a:ext cx="9372600" cy="7029450"/>
          </a:xfrm>
          <a:prstGeom prst="rect">
            <a:avLst/>
          </a:prstGeom>
          <a:noFill/>
          <a:ln w="9525">
            <a:noFill/>
            <a:miter lim="800000"/>
            <a:headEnd/>
            <a:tailEnd/>
          </a:ln>
        </p:spPr>
      </p:pic>
      <p:sp>
        <p:nvSpPr>
          <p:cNvPr id="2" name="TextBox 1">
            <a:extLst>
              <a:ext uri="{FF2B5EF4-FFF2-40B4-BE49-F238E27FC236}">
                <a16:creationId xmlns:a16="http://schemas.microsoft.com/office/drawing/2014/main" id="{FF600389-923A-F44B-09F7-CDF1A3469E98}"/>
              </a:ext>
            </a:extLst>
          </p:cNvPr>
          <p:cNvSpPr txBox="1"/>
          <p:nvPr/>
        </p:nvSpPr>
        <p:spPr>
          <a:xfrm>
            <a:off x="274320" y="599440"/>
            <a:ext cx="3820160" cy="1938992"/>
          </a:xfrm>
          <a:prstGeom prst="rect">
            <a:avLst/>
          </a:prstGeom>
          <a:noFill/>
        </p:spPr>
        <p:txBody>
          <a:bodyPr wrap="square" rtlCol="0">
            <a:spAutoFit/>
          </a:bodyPr>
          <a:lstStyle/>
          <a:p>
            <a:pPr algn="ctr">
              <a:defRPr/>
            </a:pPr>
            <a:r>
              <a:rPr lang="en-US" sz="4000">
                <a:solidFill>
                  <a:schemeClr val="bg1"/>
                </a:solidFill>
                <a:latin typeface="Arial" charset="0"/>
              </a:rPr>
              <a:t>Foam Core :</a:t>
            </a:r>
          </a:p>
          <a:p>
            <a:pPr algn="ctr">
              <a:defRPr/>
            </a:pPr>
            <a:r>
              <a:rPr lang="en-US" sz="4000">
                <a:solidFill>
                  <a:schemeClr val="bg1"/>
                </a:solidFill>
                <a:latin typeface="Arial" charset="0"/>
              </a:rPr>
              <a:t>Shaping &amp; Sizing</a:t>
            </a:r>
            <a:endParaRPr lang="en-US" sz="4000" dirty="0">
              <a:solidFill>
                <a:schemeClr val="bg1"/>
              </a:solidFill>
              <a:latin typeface="Arial" charset="0"/>
            </a:endParaRPr>
          </a:p>
        </p:txBody>
      </p:sp>
    </p:spTree>
  </p:cSld>
  <p:clrMapOvr>
    <a:masterClrMapping/>
  </p:clrMapOvr>
  <p:transition/>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8242" name="Picture 2" descr="DSCN0158"/>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2" name="TextBox 1">
            <a:extLst>
              <a:ext uri="{FF2B5EF4-FFF2-40B4-BE49-F238E27FC236}">
                <a16:creationId xmlns:a16="http://schemas.microsoft.com/office/drawing/2014/main" id="{98D85C35-DD69-FF1D-F238-687986186820}"/>
              </a:ext>
            </a:extLst>
          </p:cNvPr>
          <p:cNvSpPr txBox="1"/>
          <p:nvPr/>
        </p:nvSpPr>
        <p:spPr>
          <a:xfrm>
            <a:off x="406400" y="1158240"/>
            <a:ext cx="3637280" cy="2123658"/>
          </a:xfrm>
          <a:prstGeom prst="rect">
            <a:avLst/>
          </a:prstGeom>
          <a:noFill/>
        </p:spPr>
        <p:txBody>
          <a:bodyPr wrap="square" rtlCol="0">
            <a:spAutoFit/>
          </a:bodyPr>
          <a:lstStyle/>
          <a:p>
            <a:pPr algn="ctr">
              <a:defRPr/>
            </a:pPr>
            <a:r>
              <a:rPr lang="en-US" sz="4400">
                <a:solidFill>
                  <a:schemeClr val="bg1"/>
                </a:solidFill>
                <a:latin typeface="Arial" charset="0"/>
              </a:rPr>
              <a:t>Fiberglass</a:t>
            </a:r>
          </a:p>
          <a:p>
            <a:pPr algn="ctr">
              <a:defRPr/>
            </a:pPr>
            <a:r>
              <a:rPr lang="en-US" sz="4400">
                <a:solidFill>
                  <a:schemeClr val="bg1"/>
                </a:solidFill>
                <a:latin typeface="Arial" charset="0"/>
              </a:rPr>
              <a:t>Surfacing</a:t>
            </a:r>
          </a:p>
          <a:p>
            <a:pPr algn="ctr">
              <a:defRPr/>
            </a:pPr>
            <a:r>
              <a:rPr lang="en-US" sz="4400">
                <a:solidFill>
                  <a:schemeClr val="bg1"/>
                </a:solidFill>
                <a:latin typeface="Arial" charset="0"/>
              </a:rPr>
              <a:t>Mat</a:t>
            </a:r>
            <a:endParaRPr lang="en-US" sz="4400" dirty="0">
              <a:solidFill>
                <a:schemeClr val="bg1"/>
              </a:solidFill>
              <a:latin typeface="Arial" charset="0"/>
            </a:endParaRPr>
          </a:p>
        </p:txBody>
      </p:sp>
    </p:spTree>
  </p:cSld>
  <p:clrMapOvr>
    <a:masterClrMapping/>
  </p:clrMapOvr>
  <p:transition/>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9266" name="Picture 2" descr="DSCN0159"/>
          <p:cNvPicPr>
            <a:picLocks noChangeAspect="1" noChangeArrowheads="1"/>
          </p:cNvPicPr>
          <p:nvPr/>
        </p:nvPicPr>
        <p:blipFill>
          <a:blip r:embed="rId3" cstate="print"/>
          <a:srcRect/>
          <a:stretch>
            <a:fillRect/>
          </a:stretch>
        </p:blipFill>
        <p:spPr bwMode="auto">
          <a:xfrm>
            <a:off x="-152400" y="-76200"/>
            <a:ext cx="9448800" cy="7086600"/>
          </a:xfrm>
          <a:prstGeom prst="rect">
            <a:avLst/>
          </a:prstGeom>
          <a:noFill/>
          <a:ln w="9525">
            <a:noFill/>
            <a:miter lim="800000"/>
            <a:headEnd/>
            <a:tailEnd/>
          </a:ln>
        </p:spPr>
      </p:pic>
      <p:sp>
        <p:nvSpPr>
          <p:cNvPr id="2" name="TextBox 1">
            <a:extLst>
              <a:ext uri="{FF2B5EF4-FFF2-40B4-BE49-F238E27FC236}">
                <a16:creationId xmlns:a16="http://schemas.microsoft.com/office/drawing/2014/main" id="{656CD565-7544-44DC-049D-EBFB60500DCE}"/>
              </a:ext>
            </a:extLst>
          </p:cNvPr>
          <p:cNvSpPr txBox="1"/>
          <p:nvPr/>
        </p:nvSpPr>
        <p:spPr>
          <a:xfrm>
            <a:off x="1991360" y="386080"/>
            <a:ext cx="4155440" cy="1938992"/>
          </a:xfrm>
          <a:prstGeom prst="rect">
            <a:avLst/>
          </a:prstGeom>
          <a:noFill/>
        </p:spPr>
        <p:txBody>
          <a:bodyPr wrap="square" rtlCol="0">
            <a:spAutoFit/>
          </a:bodyPr>
          <a:lstStyle/>
          <a:p>
            <a:pPr algn="ctr">
              <a:defRPr/>
            </a:pPr>
            <a:r>
              <a:rPr lang="en-US" sz="4000">
                <a:solidFill>
                  <a:schemeClr val="bg1"/>
                </a:solidFill>
                <a:latin typeface="Arial" charset="0"/>
              </a:rPr>
              <a:t>Fiberglass &amp; Resin</a:t>
            </a:r>
          </a:p>
          <a:p>
            <a:pPr algn="ctr">
              <a:defRPr/>
            </a:pPr>
            <a:r>
              <a:rPr lang="en-US" sz="4000">
                <a:solidFill>
                  <a:schemeClr val="bg1"/>
                </a:solidFill>
                <a:latin typeface="Arial" charset="0"/>
              </a:rPr>
              <a:t>Applied to Core</a:t>
            </a:r>
            <a:endParaRPr lang="en-US" sz="4000" dirty="0">
              <a:solidFill>
                <a:schemeClr val="bg1"/>
              </a:solidFill>
              <a:latin typeface="Arial" charset="0"/>
            </a:endParaRPr>
          </a:p>
        </p:txBody>
      </p:sp>
    </p:spTree>
  </p:cSld>
  <p:clrMapOvr>
    <a:masterClrMapping/>
  </p:clrMapOvr>
  <p:transition/>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1314" name="Picture 2" descr="DSCN0170"/>
          <p:cNvPicPr>
            <a:picLocks noChangeAspect="1" noChangeArrowheads="1"/>
          </p:cNvPicPr>
          <p:nvPr/>
        </p:nvPicPr>
        <p:blipFill>
          <a:blip r:embed="rId3" cstate="print"/>
          <a:srcRect/>
          <a:stretch>
            <a:fillRect/>
          </a:stretch>
        </p:blipFill>
        <p:spPr bwMode="auto">
          <a:xfrm>
            <a:off x="0" y="0"/>
            <a:ext cx="9220200" cy="6858000"/>
          </a:xfrm>
          <a:prstGeom prst="rect">
            <a:avLst/>
          </a:prstGeom>
          <a:noFill/>
          <a:ln w="9525">
            <a:noFill/>
            <a:miter lim="800000"/>
            <a:headEnd/>
            <a:tailEnd/>
          </a:ln>
        </p:spPr>
      </p:pic>
    </p:spTree>
  </p:cSld>
  <p:clrMapOvr>
    <a:masterClrMapping/>
  </p:clrMapOvr>
  <p:transition/>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2338" name="Picture 2" descr="DSCN0162"/>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688132" name="Line 4"/>
          <p:cNvSpPr>
            <a:spLocks noChangeShapeType="1"/>
          </p:cNvSpPr>
          <p:nvPr/>
        </p:nvSpPr>
        <p:spPr bwMode="auto">
          <a:xfrm flipH="1">
            <a:off x="1981200" y="1371600"/>
            <a:ext cx="2667000" cy="2057400"/>
          </a:xfrm>
          <a:prstGeom prst="line">
            <a:avLst/>
          </a:prstGeom>
          <a:noFill/>
          <a:ln w="57150">
            <a:solidFill>
              <a:srgbClr val="FFFFFF"/>
            </a:solidFill>
            <a:round/>
            <a:headEnd/>
            <a:tailEnd type="triangle" w="med" len="med"/>
          </a:ln>
          <a:effectLst/>
        </p:spPr>
        <p:txBody>
          <a:bodyPr wrap="none" anchor="ctr"/>
          <a:lstStyle/>
          <a:p>
            <a:pPr>
              <a:defRPr/>
            </a:pPr>
            <a:endParaRPr lang="en-US" dirty="0"/>
          </a:p>
        </p:txBody>
      </p:sp>
      <p:sp>
        <p:nvSpPr>
          <p:cNvPr id="2" name="TextBox 1">
            <a:extLst>
              <a:ext uri="{FF2B5EF4-FFF2-40B4-BE49-F238E27FC236}">
                <a16:creationId xmlns:a16="http://schemas.microsoft.com/office/drawing/2014/main" id="{3A74DCFF-48F8-4F5A-C3D8-36A09602159A}"/>
              </a:ext>
            </a:extLst>
          </p:cNvPr>
          <p:cNvSpPr txBox="1"/>
          <p:nvPr/>
        </p:nvSpPr>
        <p:spPr>
          <a:xfrm>
            <a:off x="2672080" y="294382"/>
            <a:ext cx="4124960" cy="1077218"/>
          </a:xfrm>
          <a:prstGeom prst="rect">
            <a:avLst/>
          </a:prstGeom>
          <a:noFill/>
        </p:spPr>
        <p:txBody>
          <a:bodyPr wrap="square" rtlCol="0">
            <a:spAutoFit/>
          </a:bodyPr>
          <a:lstStyle/>
          <a:p>
            <a:pPr algn="ctr">
              <a:defRPr/>
            </a:pPr>
            <a:r>
              <a:rPr lang="en-US" sz="3200">
                <a:solidFill>
                  <a:schemeClr val="bg1"/>
                </a:solidFill>
                <a:latin typeface="Arial" charset="0"/>
              </a:rPr>
              <a:t>Fiberglass &amp; Resin Application</a:t>
            </a:r>
            <a:endParaRPr lang="en-US" sz="3200" dirty="0">
              <a:solidFill>
                <a:schemeClr val="bg1"/>
              </a:solidFill>
              <a:latin typeface="Arial"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nodeType="afterEffect">
                                  <p:stCondLst>
                                    <p:cond delay="0"/>
                                  </p:stCondLst>
                                  <p:childTnLst>
                                    <p:set>
                                      <p:cBhvr>
                                        <p:cTn id="6" dur="1" fill="hold">
                                          <p:stCondLst>
                                            <p:cond delay="0"/>
                                          </p:stCondLst>
                                        </p:cTn>
                                        <p:tgtEl>
                                          <p:spTgt spid="688132"/>
                                        </p:tgtEl>
                                        <p:attrNameLst>
                                          <p:attrName>style.visibility</p:attrName>
                                        </p:attrNameLst>
                                      </p:cBhvr>
                                      <p:to>
                                        <p:strVal val="visible"/>
                                      </p:to>
                                    </p:set>
                                    <p:anim calcmode="lin" valueType="num">
                                      <p:cBhvr additive="base">
                                        <p:cTn id="7" dur="500" fill="hold"/>
                                        <p:tgtEl>
                                          <p:spTgt spid="688132"/>
                                        </p:tgtEl>
                                        <p:attrNameLst>
                                          <p:attrName>ppt_x</p:attrName>
                                        </p:attrNameLst>
                                      </p:cBhvr>
                                      <p:tavLst>
                                        <p:tav tm="0">
                                          <p:val>
                                            <p:strVal val="1+#ppt_w/2"/>
                                          </p:val>
                                        </p:tav>
                                        <p:tav tm="100000">
                                          <p:val>
                                            <p:strVal val="#ppt_x"/>
                                          </p:val>
                                        </p:tav>
                                      </p:tavLst>
                                    </p:anim>
                                    <p:anim calcmode="lin" valueType="num">
                                      <p:cBhvr additive="base">
                                        <p:cTn id="8" dur="500" fill="hold"/>
                                        <p:tgtEl>
                                          <p:spTgt spid="68813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62" name="Picture 2" descr="DSCN0169"/>
          <p:cNvPicPr>
            <a:picLocks noChangeAspect="1" noChangeArrowheads="1"/>
          </p:cNvPicPr>
          <p:nvPr/>
        </p:nvPicPr>
        <p:blipFill>
          <a:blip r:embed="rId3" cstate="print"/>
          <a:srcRect/>
          <a:stretch>
            <a:fillRect/>
          </a:stretch>
        </p:blipFill>
        <p:spPr bwMode="auto">
          <a:xfrm>
            <a:off x="0" y="0"/>
            <a:ext cx="9220200" cy="6915150"/>
          </a:xfrm>
          <a:prstGeom prst="rect">
            <a:avLst/>
          </a:prstGeom>
          <a:noFill/>
          <a:ln w="9525">
            <a:noFill/>
            <a:miter lim="800000"/>
            <a:headEnd/>
            <a:tailEnd/>
          </a:ln>
        </p:spPr>
      </p:pic>
      <p:sp>
        <p:nvSpPr>
          <p:cNvPr id="2" name="TextBox 1">
            <a:extLst>
              <a:ext uri="{FF2B5EF4-FFF2-40B4-BE49-F238E27FC236}">
                <a16:creationId xmlns:a16="http://schemas.microsoft.com/office/drawing/2014/main" id="{03AC7B3B-3D8B-605E-5208-ED6F9BBF3C57}"/>
              </a:ext>
            </a:extLst>
          </p:cNvPr>
          <p:cNvSpPr txBox="1"/>
          <p:nvPr/>
        </p:nvSpPr>
        <p:spPr>
          <a:xfrm>
            <a:off x="1493520" y="599440"/>
            <a:ext cx="5019040" cy="1323439"/>
          </a:xfrm>
          <a:prstGeom prst="rect">
            <a:avLst/>
          </a:prstGeom>
          <a:noFill/>
        </p:spPr>
        <p:txBody>
          <a:bodyPr wrap="square" rtlCol="0">
            <a:spAutoFit/>
          </a:bodyPr>
          <a:lstStyle/>
          <a:p>
            <a:pPr algn="ctr">
              <a:defRPr/>
            </a:pPr>
            <a:r>
              <a:rPr lang="en-US" sz="4000">
                <a:solidFill>
                  <a:schemeClr val="bg1"/>
                </a:solidFill>
                <a:latin typeface="Arial" charset="0"/>
              </a:rPr>
              <a:t>Grinding &amp; Sanding</a:t>
            </a:r>
          </a:p>
          <a:p>
            <a:pPr algn="ctr">
              <a:defRPr/>
            </a:pPr>
            <a:r>
              <a:rPr lang="en-US" sz="4000">
                <a:solidFill>
                  <a:schemeClr val="bg1"/>
                </a:solidFill>
                <a:latin typeface="Arial" charset="0"/>
              </a:rPr>
              <a:t>Operation</a:t>
            </a:r>
            <a:endParaRPr lang="en-US" sz="4000" dirty="0">
              <a:solidFill>
                <a:schemeClr val="bg1"/>
              </a:solidFill>
              <a:latin typeface="Arial" charset="0"/>
            </a:endParaRPr>
          </a:p>
        </p:txBody>
      </p:sp>
    </p:spTree>
  </p:cSld>
  <p:clrMapOvr>
    <a:masterClrMapping/>
  </p:clrMapOvr>
  <p:transition/>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4386" name="Picture 2" descr="DSCN0166"/>
          <p:cNvPicPr>
            <a:picLocks noChangeAspect="1" noChangeArrowheads="1"/>
          </p:cNvPicPr>
          <p:nvPr/>
        </p:nvPicPr>
        <p:blipFill>
          <a:blip r:embed="rId3" cstate="print"/>
          <a:srcRect/>
          <a:stretch>
            <a:fillRect/>
          </a:stretch>
        </p:blipFill>
        <p:spPr bwMode="auto">
          <a:xfrm>
            <a:off x="0" y="19050"/>
            <a:ext cx="9220200" cy="6915150"/>
          </a:xfrm>
          <a:prstGeom prst="rect">
            <a:avLst/>
          </a:prstGeom>
          <a:noFill/>
          <a:ln w="9525">
            <a:noFill/>
            <a:miter lim="800000"/>
            <a:headEnd/>
            <a:tailEnd/>
          </a:ln>
        </p:spPr>
      </p:pic>
      <p:sp>
        <p:nvSpPr>
          <p:cNvPr id="2" name="TextBox 1">
            <a:extLst>
              <a:ext uri="{FF2B5EF4-FFF2-40B4-BE49-F238E27FC236}">
                <a16:creationId xmlns:a16="http://schemas.microsoft.com/office/drawing/2014/main" id="{FD299112-DE1C-DA55-0E06-36F746CD7582}"/>
              </a:ext>
            </a:extLst>
          </p:cNvPr>
          <p:cNvSpPr txBox="1"/>
          <p:nvPr/>
        </p:nvSpPr>
        <p:spPr>
          <a:xfrm>
            <a:off x="101600" y="497840"/>
            <a:ext cx="4053840" cy="2123658"/>
          </a:xfrm>
          <a:prstGeom prst="rect">
            <a:avLst/>
          </a:prstGeom>
          <a:noFill/>
        </p:spPr>
        <p:txBody>
          <a:bodyPr wrap="square" rtlCol="0">
            <a:spAutoFit/>
          </a:bodyPr>
          <a:lstStyle/>
          <a:p>
            <a:pPr algn="ctr">
              <a:defRPr/>
            </a:pPr>
            <a:r>
              <a:rPr lang="en-US" sz="4400">
                <a:solidFill>
                  <a:schemeClr val="bg1"/>
                </a:solidFill>
                <a:latin typeface="Arial" charset="0"/>
              </a:rPr>
              <a:t>Grinding &amp; </a:t>
            </a:r>
          </a:p>
          <a:p>
            <a:pPr algn="ctr">
              <a:defRPr/>
            </a:pPr>
            <a:r>
              <a:rPr lang="en-US" sz="4400">
                <a:solidFill>
                  <a:schemeClr val="bg1"/>
                </a:solidFill>
                <a:latin typeface="Arial" charset="0"/>
              </a:rPr>
              <a:t>Sanding</a:t>
            </a:r>
          </a:p>
          <a:p>
            <a:pPr algn="ctr">
              <a:defRPr/>
            </a:pPr>
            <a:r>
              <a:rPr lang="en-US" sz="4400">
                <a:solidFill>
                  <a:schemeClr val="bg1"/>
                </a:solidFill>
                <a:latin typeface="Arial" charset="0"/>
              </a:rPr>
              <a:t>Tools</a:t>
            </a:r>
            <a:endParaRPr lang="en-US" sz="4400" dirty="0">
              <a:solidFill>
                <a:schemeClr val="bg1"/>
              </a:solidFill>
              <a:latin typeface="Arial" charset="0"/>
            </a:endParaRPr>
          </a:p>
        </p:txBody>
      </p:sp>
    </p:spTree>
  </p:cSld>
  <p:clrMapOvr>
    <a:masterClrMapping/>
  </p:clrMapOvr>
  <p:transition/>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5410" name="Picture 2" descr="DSCN0171"/>
          <p:cNvPicPr>
            <a:picLocks noChangeAspect="1" noChangeArrowheads="1"/>
          </p:cNvPicPr>
          <p:nvPr/>
        </p:nvPicPr>
        <p:blipFill>
          <a:blip r:embed="rId3" cstate="print"/>
          <a:srcRect/>
          <a:stretch>
            <a:fillRect/>
          </a:stretch>
        </p:blipFill>
        <p:spPr bwMode="auto">
          <a:xfrm>
            <a:off x="0" y="0"/>
            <a:ext cx="9296400" cy="6972300"/>
          </a:xfrm>
          <a:prstGeom prst="rect">
            <a:avLst/>
          </a:prstGeom>
          <a:noFill/>
          <a:ln w="9525">
            <a:noFill/>
            <a:miter lim="800000"/>
            <a:headEnd/>
            <a:tailEnd/>
          </a:ln>
        </p:spPr>
      </p:pic>
      <p:sp>
        <p:nvSpPr>
          <p:cNvPr id="2" name="TextBox 1">
            <a:extLst>
              <a:ext uri="{FF2B5EF4-FFF2-40B4-BE49-F238E27FC236}">
                <a16:creationId xmlns:a16="http://schemas.microsoft.com/office/drawing/2014/main" id="{4A267D4A-0096-3C6E-D5AC-2A1D8FB0EEA5}"/>
              </a:ext>
            </a:extLst>
          </p:cNvPr>
          <p:cNvSpPr txBox="1"/>
          <p:nvPr/>
        </p:nvSpPr>
        <p:spPr>
          <a:xfrm>
            <a:off x="3312160" y="497840"/>
            <a:ext cx="4124960" cy="2123658"/>
          </a:xfrm>
          <a:prstGeom prst="rect">
            <a:avLst/>
          </a:prstGeom>
          <a:noFill/>
        </p:spPr>
        <p:txBody>
          <a:bodyPr wrap="square" rtlCol="0">
            <a:spAutoFit/>
          </a:bodyPr>
          <a:lstStyle/>
          <a:p>
            <a:pPr algn="ctr">
              <a:defRPr/>
            </a:pPr>
            <a:r>
              <a:rPr lang="en-US" sz="4400">
                <a:solidFill>
                  <a:schemeClr val="bg1"/>
                </a:solidFill>
                <a:latin typeface="Arial" charset="0"/>
              </a:rPr>
              <a:t>Waxing &amp; Coating</a:t>
            </a:r>
          </a:p>
          <a:p>
            <a:pPr algn="ctr">
              <a:defRPr/>
            </a:pPr>
            <a:r>
              <a:rPr lang="en-US" sz="4400">
                <a:solidFill>
                  <a:schemeClr val="bg1"/>
                </a:solidFill>
                <a:latin typeface="Arial" charset="0"/>
              </a:rPr>
              <a:t>Operation</a:t>
            </a:r>
            <a:endParaRPr lang="en-US" sz="4400" dirty="0">
              <a:solidFill>
                <a:schemeClr val="bg1"/>
              </a:solidFill>
              <a:latin typeface="Arial" charset="0"/>
            </a:endParaRPr>
          </a:p>
        </p:txBody>
      </p:sp>
    </p:spTree>
  </p:cSld>
  <p:clrMapOvr>
    <a:masterClrMapping/>
  </p:clrMapOvr>
  <p:transition/>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6434" name="Picture 2" descr="DSCN0172"/>
          <p:cNvPicPr>
            <a:picLocks noChangeAspect="1" noChangeArrowheads="1"/>
          </p:cNvPicPr>
          <p:nvPr/>
        </p:nvPicPr>
        <p:blipFill>
          <a:blip r:embed="rId3" cstate="print"/>
          <a:srcRect/>
          <a:stretch>
            <a:fillRect/>
          </a:stretch>
        </p:blipFill>
        <p:spPr bwMode="auto">
          <a:xfrm>
            <a:off x="0" y="0"/>
            <a:ext cx="9372600" cy="7029450"/>
          </a:xfrm>
          <a:prstGeom prst="rect">
            <a:avLst/>
          </a:prstGeom>
          <a:noFill/>
          <a:ln w="9525">
            <a:noFill/>
            <a:miter lim="800000"/>
            <a:headEnd/>
            <a:tailEnd/>
          </a:ln>
        </p:spPr>
      </p:pic>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0755" name="Rectangle 3"/>
          <p:cNvSpPr>
            <a:spLocks noGrp="1" noChangeArrowheads="1"/>
          </p:cNvSpPr>
          <p:nvPr>
            <p:ph idx="1"/>
          </p:nvPr>
        </p:nvSpPr>
        <p:spPr>
          <a:xfrm>
            <a:off x="1143000" y="1828800"/>
            <a:ext cx="6629400" cy="4419600"/>
          </a:xfrm>
          <a:effectLst/>
        </p:spPr>
        <p:txBody>
          <a:bodyPr/>
          <a:lstStyle/>
          <a:p>
            <a:pPr>
              <a:defRPr/>
            </a:pPr>
            <a:r>
              <a:rPr lang="en-US" sz="3600" dirty="0"/>
              <a:t>Polycarbonate</a:t>
            </a:r>
          </a:p>
          <a:p>
            <a:pPr>
              <a:defRPr/>
            </a:pPr>
            <a:r>
              <a:rPr lang="en-US" sz="3600" dirty="0"/>
              <a:t>Polyethylene</a:t>
            </a:r>
          </a:p>
          <a:p>
            <a:pPr>
              <a:defRPr/>
            </a:pPr>
            <a:r>
              <a:rPr lang="en-US" sz="3600" dirty="0"/>
              <a:t>Polystyrene</a:t>
            </a:r>
          </a:p>
          <a:p>
            <a:pPr>
              <a:defRPr/>
            </a:pPr>
            <a:r>
              <a:rPr lang="en-US" sz="3600" dirty="0"/>
              <a:t>Polypropylene</a:t>
            </a:r>
          </a:p>
          <a:p>
            <a:pPr>
              <a:defRPr/>
            </a:pPr>
            <a:r>
              <a:rPr lang="en-US" sz="3600" dirty="0"/>
              <a:t>Polyurethane</a:t>
            </a:r>
          </a:p>
          <a:p>
            <a:pPr>
              <a:defRPr/>
            </a:pPr>
            <a:r>
              <a:rPr lang="en-US" sz="3600" dirty="0"/>
              <a:t>Polyvinyl Chloride</a:t>
            </a:r>
          </a:p>
          <a:p>
            <a:pPr>
              <a:defRPr/>
            </a:pPr>
            <a:r>
              <a:rPr lang="en-US" sz="3600" dirty="0"/>
              <a:t>Polyesters</a:t>
            </a:r>
          </a:p>
          <a:p>
            <a:pPr>
              <a:defRPr/>
            </a:pPr>
            <a:endParaRPr lang="en-US" dirty="0"/>
          </a:p>
        </p:txBody>
      </p:sp>
      <p:sp>
        <p:nvSpPr>
          <p:cNvPr id="2" name="TextBox 1">
            <a:extLst>
              <a:ext uri="{FF2B5EF4-FFF2-40B4-BE49-F238E27FC236}">
                <a16:creationId xmlns:a16="http://schemas.microsoft.com/office/drawing/2014/main" id="{85214E3D-A5C3-7554-16FB-0E04BE9180E3}"/>
              </a:ext>
            </a:extLst>
          </p:cNvPr>
          <p:cNvSpPr txBox="1"/>
          <p:nvPr/>
        </p:nvSpPr>
        <p:spPr>
          <a:xfrm>
            <a:off x="731520" y="497840"/>
            <a:ext cx="7172960" cy="830997"/>
          </a:xfrm>
          <a:prstGeom prst="rect">
            <a:avLst/>
          </a:prstGeom>
          <a:noFill/>
        </p:spPr>
        <p:txBody>
          <a:bodyPr wrap="square" rtlCol="0">
            <a:spAutoFit/>
          </a:bodyPr>
          <a:lstStyle/>
          <a:p>
            <a:r>
              <a:rPr lang="en-US" sz="4800"/>
              <a:t>Common Plastic Materials</a:t>
            </a:r>
            <a:endParaRPr lang="en-US" sz="4800" dirty="0"/>
          </a:p>
        </p:txBody>
      </p:sp>
    </p:spTree>
  </p:cSld>
  <p:clrMapOvr>
    <a:masterClrMapping/>
  </p:clrMapOvr>
  <p:transition/>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7458" name="Picture 2" descr="DSCN0173"/>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2" name="TextBox 1">
            <a:extLst>
              <a:ext uri="{FF2B5EF4-FFF2-40B4-BE49-F238E27FC236}">
                <a16:creationId xmlns:a16="http://schemas.microsoft.com/office/drawing/2014/main" id="{A63450BC-EAF9-3D38-F3FD-4175A6E9BE97}"/>
              </a:ext>
            </a:extLst>
          </p:cNvPr>
          <p:cNvSpPr txBox="1"/>
          <p:nvPr/>
        </p:nvSpPr>
        <p:spPr>
          <a:xfrm>
            <a:off x="2418080" y="4450080"/>
            <a:ext cx="4114800" cy="1569660"/>
          </a:xfrm>
          <a:prstGeom prst="rect">
            <a:avLst/>
          </a:prstGeom>
          <a:noFill/>
        </p:spPr>
        <p:txBody>
          <a:bodyPr wrap="square" rtlCol="0">
            <a:spAutoFit/>
          </a:bodyPr>
          <a:lstStyle/>
          <a:p>
            <a:pPr algn="ctr">
              <a:defRPr/>
            </a:pPr>
            <a:r>
              <a:rPr lang="en-US" sz="4800">
                <a:solidFill>
                  <a:schemeClr val="bg1"/>
                </a:solidFill>
                <a:latin typeface="Arial" charset="0"/>
              </a:rPr>
              <a:t>Curing Operation</a:t>
            </a:r>
            <a:endParaRPr lang="en-US" sz="4800" dirty="0">
              <a:solidFill>
                <a:schemeClr val="bg1"/>
              </a:solidFill>
              <a:latin typeface="Arial" charset="0"/>
            </a:endParaRPr>
          </a:p>
        </p:txBody>
      </p:sp>
    </p:spTree>
  </p:cSld>
  <p:clrMapOvr>
    <a:masterClrMapping/>
  </p:clrMapOvr>
  <p:transition/>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8482" name="Picture 2" descr="REDWOOD"/>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2" name="TextBox 1">
            <a:extLst>
              <a:ext uri="{FF2B5EF4-FFF2-40B4-BE49-F238E27FC236}">
                <a16:creationId xmlns:a16="http://schemas.microsoft.com/office/drawing/2014/main" id="{9AFEBE3C-25A9-1ED7-EF71-74C0427E883C}"/>
              </a:ext>
            </a:extLst>
          </p:cNvPr>
          <p:cNvSpPr txBox="1"/>
          <p:nvPr/>
        </p:nvSpPr>
        <p:spPr>
          <a:xfrm>
            <a:off x="294640" y="3921760"/>
            <a:ext cx="6918960" cy="1569660"/>
          </a:xfrm>
          <a:prstGeom prst="rect">
            <a:avLst/>
          </a:prstGeom>
          <a:noFill/>
        </p:spPr>
        <p:txBody>
          <a:bodyPr wrap="square" rtlCol="0">
            <a:spAutoFit/>
          </a:bodyPr>
          <a:lstStyle/>
          <a:p>
            <a:pPr algn="ctr">
              <a:defRPr/>
            </a:pPr>
            <a:r>
              <a:rPr lang="en-US" sz="4800" dirty="0">
                <a:latin typeface="Arial" charset="0"/>
              </a:rPr>
              <a:t>Let’s Discuss Carbon Fiber Epoxy Resin Mfg.</a:t>
            </a:r>
          </a:p>
        </p:txBody>
      </p:sp>
    </p:spTree>
  </p:cSld>
  <p:clrMapOvr>
    <a:masterClrMapping/>
  </p:clrMapOvr>
  <p:transition/>
</p:sld>
</file>

<file path=ppt/slides/slide122.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pic>
        <p:nvPicPr>
          <p:cNvPr id="150530" name="Picture 2" descr="KESTREL 5"/>
          <p:cNvPicPr>
            <a:picLocks noChangeAspect="1" noChangeArrowheads="1"/>
          </p:cNvPicPr>
          <p:nvPr/>
        </p:nvPicPr>
        <p:blipFill>
          <a:blip r:embed="rId3" cstate="print"/>
          <a:srcRect/>
          <a:stretch>
            <a:fillRect/>
          </a:stretch>
        </p:blipFill>
        <p:spPr bwMode="auto">
          <a:xfrm>
            <a:off x="0" y="38100"/>
            <a:ext cx="9296400" cy="6972300"/>
          </a:xfrm>
          <a:prstGeom prst="rect">
            <a:avLst/>
          </a:prstGeom>
          <a:noFill/>
          <a:ln w="9525">
            <a:noFill/>
            <a:miter lim="800000"/>
            <a:headEnd/>
            <a:tailEnd/>
          </a:ln>
        </p:spPr>
      </p:pic>
      <p:sp>
        <p:nvSpPr>
          <p:cNvPr id="2" name="TextBox 1">
            <a:extLst>
              <a:ext uri="{FF2B5EF4-FFF2-40B4-BE49-F238E27FC236}">
                <a16:creationId xmlns:a16="http://schemas.microsoft.com/office/drawing/2014/main" id="{FBD3F40C-37C7-F9B4-DA80-3FA47A1FB8C5}"/>
              </a:ext>
            </a:extLst>
          </p:cNvPr>
          <p:cNvSpPr txBox="1"/>
          <p:nvPr/>
        </p:nvSpPr>
        <p:spPr>
          <a:xfrm>
            <a:off x="0" y="355600"/>
            <a:ext cx="4561840" cy="1446550"/>
          </a:xfrm>
          <a:prstGeom prst="rect">
            <a:avLst/>
          </a:prstGeom>
          <a:noFill/>
        </p:spPr>
        <p:txBody>
          <a:bodyPr wrap="square" rtlCol="0">
            <a:spAutoFit/>
          </a:bodyPr>
          <a:lstStyle/>
          <a:p>
            <a:pPr algn="ctr">
              <a:defRPr/>
            </a:pPr>
            <a:r>
              <a:rPr lang="en-US" sz="4400">
                <a:solidFill>
                  <a:schemeClr val="bg1"/>
                </a:solidFill>
                <a:latin typeface="Arial" charset="0"/>
              </a:rPr>
              <a:t>Bicycle Frame </a:t>
            </a:r>
          </a:p>
          <a:p>
            <a:pPr algn="ctr">
              <a:defRPr/>
            </a:pPr>
            <a:r>
              <a:rPr lang="en-US" sz="4400">
                <a:solidFill>
                  <a:schemeClr val="bg1"/>
                </a:solidFill>
                <a:latin typeface="Arial" charset="0"/>
              </a:rPr>
              <a:t>Components</a:t>
            </a:r>
            <a:endParaRPr lang="en-US" sz="4400" dirty="0">
              <a:solidFill>
                <a:schemeClr val="bg1"/>
              </a:solidFill>
              <a:latin typeface="Arial" charset="0"/>
            </a:endParaRPr>
          </a:p>
        </p:txBody>
      </p:sp>
    </p:spTree>
  </p:cSld>
  <p:clrMapOvr>
    <a:masterClrMapping/>
  </p:clrMapOvr>
  <p:transition/>
</p:sld>
</file>

<file path=ppt/slides/slide123.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pic>
        <p:nvPicPr>
          <p:cNvPr id="154626" name="Picture 1026" descr="KESTREL 40"/>
          <p:cNvPicPr>
            <a:picLocks noChangeAspect="1" noChangeArrowheads="1"/>
          </p:cNvPicPr>
          <p:nvPr/>
        </p:nvPicPr>
        <p:blipFill>
          <a:blip r:embed="rId3" cstate="print"/>
          <a:srcRect/>
          <a:stretch>
            <a:fillRect/>
          </a:stretch>
        </p:blipFill>
        <p:spPr bwMode="auto">
          <a:xfrm>
            <a:off x="0" y="19050"/>
            <a:ext cx="9220200" cy="6915150"/>
          </a:xfrm>
          <a:prstGeom prst="rect">
            <a:avLst/>
          </a:prstGeom>
          <a:noFill/>
          <a:ln w="9525">
            <a:noFill/>
            <a:miter lim="800000"/>
            <a:headEnd/>
            <a:tailEnd/>
          </a:ln>
        </p:spPr>
      </p:pic>
      <p:sp>
        <p:nvSpPr>
          <p:cNvPr id="2" name="TextBox 1">
            <a:extLst>
              <a:ext uri="{FF2B5EF4-FFF2-40B4-BE49-F238E27FC236}">
                <a16:creationId xmlns:a16="http://schemas.microsoft.com/office/drawing/2014/main" id="{8133DAAC-F00B-B839-7AB1-C21BA2224844}"/>
              </a:ext>
            </a:extLst>
          </p:cNvPr>
          <p:cNvSpPr txBox="1"/>
          <p:nvPr/>
        </p:nvSpPr>
        <p:spPr>
          <a:xfrm>
            <a:off x="-193040" y="3220720"/>
            <a:ext cx="4277360" cy="1446550"/>
          </a:xfrm>
          <a:prstGeom prst="rect">
            <a:avLst/>
          </a:prstGeom>
          <a:noFill/>
        </p:spPr>
        <p:txBody>
          <a:bodyPr wrap="square" rtlCol="0">
            <a:spAutoFit/>
          </a:bodyPr>
          <a:lstStyle/>
          <a:p>
            <a:pPr algn="ctr">
              <a:defRPr/>
            </a:pPr>
            <a:r>
              <a:rPr lang="en-US" sz="4400">
                <a:solidFill>
                  <a:schemeClr val="bg1"/>
                </a:solidFill>
                <a:latin typeface="Arial" charset="0"/>
              </a:rPr>
              <a:t>Carbon Fiber </a:t>
            </a:r>
          </a:p>
          <a:p>
            <a:pPr algn="ctr">
              <a:defRPr/>
            </a:pPr>
            <a:r>
              <a:rPr lang="en-US" sz="4400">
                <a:solidFill>
                  <a:schemeClr val="bg1"/>
                </a:solidFill>
                <a:latin typeface="Arial" charset="0"/>
              </a:rPr>
              <a:t>&amp; Mold</a:t>
            </a:r>
            <a:endParaRPr lang="en-US" sz="4400" dirty="0">
              <a:solidFill>
                <a:schemeClr val="bg1"/>
              </a:solidFill>
              <a:latin typeface="Arial" charset="0"/>
            </a:endParaRPr>
          </a:p>
        </p:txBody>
      </p:sp>
    </p:spTree>
  </p:cSld>
  <p:clrMapOvr>
    <a:masterClrMapping/>
  </p:clrMapOvr>
  <p:transition/>
</p:sld>
</file>

<file path=ppt/slides/slide124.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pic>
        <p:nvPicPr>
          <p:cNvPr id="155650" name="Picture 2" descr="KESTREL 42"/>
          <p:cNvPicPr>
            <a:picLocks noChangeAspect="1" noChangeArrowheads="1"/>
          </p:cNvPicPr>
          <p:nvPr/>
        </p:nvPicPr>
        <p:blipFill>
          <a:blip r:embed="rId3" cstate="print"/>
          <a:srcRect/>
          <a:stretch>
            <a:fillRect/>
          </a:stretch>
        </p:blipFill>
        <p:spPr bwMode="auto">
          <a:xfrm>
            <a:off x="0" y="76200"/>
            <a:ext cx="9296400" cy="6972300"/>
          </a:xfrm>
          <a:prstGeom prst="rect">
            <a:avLst/>
          </a:prstGeom>
          <a:noFill/>
          <a:ln w="9525">
            <a:noFill/>
            <a:miter lim="800000"/>
            <a:headEnd/>
            <a:tailEnd/>
          </a:ln>
        </p:spPr>
      </p:pic>
      <p:sp>
        <p:nvSpPr>
          <p:cNvPr id="2" name="TextBox 1">
            <a:extLst>
              <a:ext uri="{FF2B5EF4-FFF2-40B4-BE49-F238E27FC236}">
                <a16:creationId xmlns:a16="http://schemas.microsoft.com/office/drawing/2014/main" id="{C39617AE-B69D-4AB3-0F99-AD1DC2CB1813}"/>
              </a:ext>
            </a:extLst>
          </p:cNvPr>
          <p:cNvSpPr txBox="1"/>
          <p:nvPr/>
        </p:nvSpPr>
        <p:spPr>
          <a:xfrm>
            <a:off x="741680" y="2705725"/>
            <a:ext cx="4368800" cy="1446550"/>
          </a:xfrm>
          <a:prstGeom prst="rect">
            <a:avLst/>
          </a:prstGeom>
          <a:noFill/>
        </p:spPr>
        <p:txBody>
          <a:bodyPr wrap="square" rtlCol="0">
            <a:spAutoFit/>
          </a:bodyPr>
          <a:lstStyle/>
          <a:p>
            <a:pPr algn="ctr">
              <a:defRPr/>
            </a:pPr>
            <a:r>
              <a:rPr lang="en-US" sz="4400">
                <a:solidFill>
                  <a:schemeClr val="bg1"/>
                </a:solidFill>
                <a:latin typeface="Arial" charset="0"/>
              </a:rPr>
              <a:t>Top &amp; Bottom</a:t>
            </a:r>
          </a:p>
          <a:p>
            <a:pPr algn="ctr">
              <a:defRPr/>
            </a:pPr>
            <a:r>
              <a:rPr lang="en-US" sz="4400">
                <a:solidFill>
                  <a:schemeClr val="bg1"/>
                </a:solidFill>
                <a:latin typeface="Arial" charset="0"/>
              </a:rPr>
              <a:t>Half of Mold</a:t>
            </a:r>
            <a:endParaRPr lang="en-US" sz="4400" dirty="0">
              <a:solidFill>
                <a:schemeClr val="bg1"/>
              </a:solidFill>
              <a:latin typeface="Arial" charset="0"/>
            </a:endParaRPr>
          </a:p>
        </p:txBody>
      </p:sp>
    </p:spTree>
  </p:cSld>
  <p:clrMapOvr>
    <a:masterClrMapping/>
  </p:clrMapOvr>
  <p:transition/>
</p:sld>
</file>

<file path=ppt/slides/slide125.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pic>
        <p:nvPicPr>
          <p:cNvPr id="156674" name="Picture 1026" descr="KESTREL 12"/>
          <p:cNvPicPr>
            <a:picLocks noChangeAspect="1" noChangeArrowheads="1"/>
          </p:cNvPicPr>
          <p:nvPr/>
        </p:nvPicPr>
        <p:blipFill>
          <a:blip r:embed="rId3" cstate="print"/>
          <a:srcRect/>
          <a:stretch>
            <a:fillRect/>
          </a:stretch>
        </p:blipFill>
        <p:spPr bwMode="auto">
          <a:xfrm>
            <a:off x="0" y="76200"/>
            <a:ext cx="9220200" cy="6915150"/>
          </a:xfrm>
          <a:prstGeom prst="rect">
            <a:avLst/>
          </a:prstGeom>
          <a:noFill/>
          <a:ln w="9525">
            <a:noFill/>
            <a:miter lim="800000"/>
            <a:headEnd/>
            <a:tailEnd/>
          </a:ln>
        </p:spPr>
      </p:pic>
      <p:sp>
        <p:nvSpPr>
          <p:cNvPr id="2" name="TextBox 1">
            <a:extLst>
              <a:ext uri="{FF2B5EF4-FFF2-40B4-BE49-F238E27FC236}">
                <a16:creationId xmlns:a16="http://schemas.microsoft.com/office/drawing/2014/main" id="{2C618827-A77B-A6C9-82DD-0C3FA3251E23}"/>
              </a:ext>
            </a:extLst>
          </p:cNvPr>
          <p:cNvSpPr txBox="1"/>
          <p:nvPr/>
        </p:nvSpPr>
        <p:spPr>
          <a:xfrm>
            <a:off x="1452880" y="4643120"/>
            <a:ext cx="6624320" cy="1754326"/>
          </a:xfrm>
          <a:prstGeom prst="rect">
            <a:avLst/>
          </a:prstGeom>
          <a:noFill/>
        </p:spPr>
        <p:txBody>
          <a:bodyPr wrap="square" rtlCol="0">
            <a:spAutoFit/>
          </a:bodyPr>
          <a:lstStyle/>
          <a:p>
            <a:pPr algn="ctr">
              <a:defRPr/>
            </a:pPr>
            <a:r>
              <a:rPr lang="en-US" sz="5400">
                <a:solidFill>
                  <a:schemeClr val="bg1"/>
                </a:solidFill>
                <a:latin typeface="Arial" charset="0"/>
              </a:rPr>
              <a:t>Bicycle Frame : </a:t>
            </a:r>
          </a:p>
          <a:p>
            <a:pPr algn="ctr">
              <a:defRPr/>
            </a:pPr>
            <a:r>
              <a:rPr lang="en-US" sz="5400">
                <a:solidFill>
                  <a:schemeClr val="bg1"/>
                </a:solidFill>
                <a:latin typeface="Arial" charset="0"/>
              </a:rPr>
              <a:t>After Curing Process</a:t>
            </a:r>
            <a:endParaRPr lang="en-US" sz="5400" dirty="0">
              <a:solidFill>
                <a:schemeClr val="bg1"/>
              </a:solidFill>
              <a:latin typeface="Arial" charset="0"/>
            </a:endParaRPr>
          </a:p>
        </p:txBody>
      </p:sp>
    </p:spTree>
  </p:cSld>
  <p:clrMapOvr>
    <a:masterClrMapping/>
  </p:clrMapOvr>
  <p:transition/>
</p:sld>
</file>

<file path=ppt/slides/slide126.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pic>
        <p:nvPicPr>
          <p:cNvPr id="157698" name="Picture 2" descr="KESTREL 38"/>
          <p:cNvPicPr>
            <a:picLocks noChangeAspect="1" noChangeArrowheads="1"/>
          </p:cNvPicPr>
          <p:nvPr/>
        </p:nvPicPr>
        <p:blipFill>
          <a:blip r:embed="rId3" cstate="print"/>
          <a:srcRect/>
          <a:stretch>
            <a:fillRect/>
          </a:stretch>
        </p:blipFill>
        <p:spPr bwMode="auto">
          <a:xfrm>
            <a:off x="0" y="0"/>
            <a:ext cx="9296400" cy="6972300"/>
          </a:xfrm>
          <a:prstGeom prst="rect">
            <a:avLst/>
          </a:prstGeom>
          <a:noFill/>
          <a:ln w="9525">
            <a:noFill/>
            <a:miter lim="800000"/>
            <a:headEnd/>
            <a:tailEnd/>
          </a:ln>
        </p:spPr>
      </p:pic>
      <p:sp>
        <p:nvSpPr>
          <p:cNvPr id="2" name="TextBox 1">
            <a:extLst>
              <a:ext uri="{FF2B5EF4-FFF2-40B4-BE49-F238E27FC236}">
                <a16:creationId xmlns:a16="http://schemas.microsoft.com/office/drawing/2014/main" id="{F4A8AADD-15E6-DE6D-F0A7-5C151A1D21D0}"/>
              </a:ext>
            </a:extLst>
          </p:cNvPr>
          <p:cNvSpPr txBox="1"/>
          <p:nvPr/>
        </p:nvSpPr>
        <p:spPr>
          <a:xfrm>
            <a:off x="4450080" y="4673600"/>
            <a:ext cx="4693920" cy="1569660"/>
          </a:xfrm>
          <a:prstGeom prst="rect">
            <a:avLst/>
          </a:prstGeom>
          <a:noFill/>
        </p:spPr>
        <p:txBody>
          <a:bodyPr wrap="square" rtlCol="0">
            <a:spAutoFit/>
          </a:bodyPr>
          <a:lstStyle/>
          <a:p>
            <a:pPr algn="ctr">
              <a:defRPr/>
            </a:pPr>
            <a:r>
              <a:rPr lang="en-US" sz="4800">
                <a:solidFill>
                  <a:schemeClr val="bg1"/>
                </a:solidFill>
                <a:latin typeface="Arial" charset="0"/>
              </a:rPr>
              <a:t>Spray Painting</a:t>
            </a:r>
          </a:p>
          <a:p>
            <a:pPr algn="ctr">
              <a:defRPr/>
            </a:pPr>
            <a:r>
              <a:rPr lang="en-US" sz="4800">
                <a:solidFill>
                  <a:schemeClr val="bg1"/>
                </a:solidFill>
                <a:latin typeface="Arial" charset="0"/>
              </a:rPr>
              <a:t>Operation</a:t>
            </a:r>
            <a:endParaRPr lang="en-US" sz="4800" dirty="0">
              <a:solidFill>
                <a:schemeClr val="bg1"/>
              </a:solidFill>
              <a:latin typeface="Arial" charset="0"/>
            </a:endParaRPr>
          </a:p>
        </p:txBody>
      </p:sp>
    </p:spTree>
  </p:cSld>
  <p:clrMapOvr>
    <a:masterClrMapping/>
  </p:clrMapOvr>
  <p:transition/>
</p:sld>
</file>

<file path=ppt/slides/slide127.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pic>
        <p:nvPicPr>
          <p:cNvPr id="158722" name="Picture 2" descr="KESTREL 39"/>
          <p:cNvPicPr>
            <a:picLocks noChangeAspect="1" noChangeArrowheads="1"/>
          </p:cNvPicPr>
          <p:nvPr/>
        </p:nvPicPr>
        <p:blipFill>
          <a:blip r:embed="rId3" cstate="print"/>
          <a:srcRect/>
          <a:stretch>
            <a:fillRect/>
          </a:stretch>
        </p:blipFill>
        <p:spPr bwMode="auto">
          <a:xfrm>
            <a:off x="0" y="0"/>
            <a:ext cx="9296400" cy="6972300"/>
          </a:xfrm>
          <a:prstGeom prst="rect">
            <a:avLst/>
          </a:prstGeom>
          <a:noFill/>
          <a:ln w="9525">
            <a:noFill/>
            <a:miter lim="800000"/>
            <a:headEnd/>
            <a:tailEnd/>
          </a:ln>
        </p:spPr>
      </p:pic>
      <p:sp>
        <p:nvSpPr>
          <p:cNvPr id="2" name="TextBox 1">
            <a:extLst>
              <a:ext uri="{FF2B5EF4-FFF2-40B4-BE49-F238E27FC236}">
                <a16:creationId xmlns:a16="http://schemas.microsoft.com/office/drawing/2014/main" id="{D698F9AB-F943-A526-7AEC-B2578894AC33}"/>
              </a:ext>
            </a:extLst>
          </p:cNvPr>
          <p:cNvSpPr txBox="1"/>
          <p:nvPr/>
        </p:nvSpPr>
        <p:spPr>
          <a:xfrm>
            <a:off x="619760" y="243840"/>
            <a:ext cx="7223760" cy="1569660"/>
          </a:xfrm>
          <a:prstGeom prst="rect">
            <a:avLst/>
          </a:prstGeom>
          <a:noFill/>
        </p:spPr>
        <p:txBody>
          <a:bodyPr wrap="square" rtlCol="0">
            <a:spAutoFit/>
          </a:bodyPr>
          <a:lstStyle/>
          <a:p>
            <a:pPr algn="ctr">
              <a:defRPr/>
            </a:pPr>
            <a:r>
              <a:rPr lang="en-US" sz="4800">
                <a:solidFill>
                  <a:schemeClr val="bg1"/>
                </a:solidFill>
                <a:latin typeface="Arial" charset="0"/>
              </a:rPr>
              <a:t>Bicycle Frame : Finished Product</a:t>
            </a:r>
            <a:endParaRPr lang="en-US" sz="4800" dirty="0">
              <a:solidFill>
                <a:schemeClr val="bg1"/>
              </a:solidFill>
              <a:latin typeface="Arial" charset="0"/>
            </a:endParaRPr>
          </a:p>
        </p:txBody>
      </p:sp>
    </p:spTree>
  </p:cSld>
  <p:clrMapOvr>
    <a:masterClrMapping/>
  </p:clrMapOvr>
  <p:transition/>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03" name="Rectangle 3"/>
          <p:cNvSpPr>
            <a:spLocks noGrp="1" noChangeArrowheads="1"/>
          </p:cNvSpPr>
          <p:nvPr>
            <p:ph idx="1"/>
          </p:nvPr>
        </p:nvSpPr>
        <p:spPr>
          <a:xfrm>
            <a:off x="1168400" y="2057400"/>
            <a:ext cx="7670800" cy="4114800"/>
          </a:xfrm>
        </p:spPr>
        <p:txBody>
          <a:bodyPr/>
          <a:lstStyle/>
          <a:p>
            <a:pPr>
              <a:defRPr/>
            </a:pPr>
            <a:r>
              <a:rPr lang="en-US" sz="3200" dirty="0"/>
              <a:t>Versatile Process</a:t>
            </a:r>
          </a:p>
          <a:p>
            <a:pPr>
              <a:defRPr/>
            </a:pPr>
            <a:r>
              <a:rPr lang="en-US" sz="3200" dirty="0"/>
              <a:t>Cost Effective Method of Producing Large Open-Molded Parts</a:t>
            </a:r>
          </a:p>
          <a:p>
            <a:pPr>
              <a:defRPr/>
            </a:pPr>
            <a:r>
              <a:rPr lang="en-US" sz="3200" dirty="0"/>
              <a:t>Chopped Fiberglass is Sprayed With</a:t>
            </a:r>
          </a:p>
          <a:p>
            <a:pPr>
              <a:buFontTx/>
              <a:buNone/>
              <a:defRPr/>
            </a:pPr>
            <a:r>
              <a:rPr lang="en-US" sz="3200" dirty="0"/>
              <a:t>	</a:t>
            </a:r>
            <a:r>
              <a:rPr lang="en-US" sz="3200" dirty="0">
                <a:sym typeface="Symbol" pitchFamily="18" charset="2"/>
              </a:rPr>
              <a:t>	</a:t>
            </a:r>
            <a:r>
              <a:rPr lang="en-US" sz="3200" dirty="0"/>
              <a:t>Catalyzed Resins onto Gel Coat</a:t>
            </a:r>
          </a:p>
          <a:p>
            <a:pPr>
              <a:buFontTx/>
              <a:buNone/>
              <a:defRPr/>
            </a:pPr>
            <a:r>
              <a:rPr lang="en-US" sz="3200" dirty="0"/>
              <a:t>	</a:t>
            </a:r>
            <a:r>
              <a:rPr lang="en-US" sz="3200" dirty="0">
                <a:sym typeface="Symbol" pitchFamily="18" charset="2"/>
              </a:rPr>
              <a:t>	</a:t>
            </a:r>
            <a:r>
              <a:rPr lang="en-US" sz="3200" dirty="0"/>
              <a:t>Compacted</a:t>
            </a:r>
          </a:p>
          <a:p>
            <a:pPr>
              <a:defRPr/>
            </a:pPr>
            <a:endParaRPr lang="en-US" dirty="0"/>
          </a:p>
        </p:txBody>
      </p:sp>
      <p:sp>
        <p:nvSpPr>
          <p:cNvPr id="3" name="Title 2">
            <a:extLst>
              <a:ext uri="{FF2B5EF4-FFF2-40B4-BE49-F238E27FC236}">
                <a16:creationId xmlns:a16="http://schemas.microsoft.com/office/drawing/2014/main" id="{659BEA76-F6F4-616B-A0AB-1F2AE05DBF3D}"/>
              </a:ext>
            </a:extLst>
          </p:cNvPr>
          <p:cNvSpPr>
            <a:spLocks noGrp="1"/>
          </p:cNvSpPr>
          <p:nvPr>
            <p:ph type="title"/>
          </p:nvPr>
        </p:nvSpPr>
        <p:spPr/>
        <p:txBody>
          <a:bodyPr>
            <a:normAutofit/>
          </a:bodyPr>
          <a:lstStyle/>
          <a:p>
            <a:r>
              <a:rPr lang="en-US" sz="5400" dirty="0"/>
              <a:t>Spray-Up</a:t>
            </a:r>
          </a:p>
        </p:txBody>
      </p:sp>
    </p:spTree>
  </p:cSld>
  <p:clrMapOvr>
    <a:masterClrMapping/>
  </p:clrMapOvr>
  <p:transition/>
</p:sld>
</file>

<file path=ppt/slides/slide129.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pic>
        <p:nvPicPr>
          <p:cNvPr id="160770" name="Picture 2" descr="DSCN2930"/>
          <p:cNvPicPr>
            <a:picLocks noChangeAspect="1" noChangeArrowheads="1"/>
          </p:cNvPicPr>
          <p:nvPr/>
        </p:nvPicPr>
        <p:blipFill>
          <a:blip r:embed="rId3" cstate="print"/>
          <a:srcRect/>
          <a:stretch>
            <a:fillRect/>
          </a:stretch>
        </p:blipFill>
        <p:spPr bwMode="auto">
          <a:xfrm>
            <a:off x="-76200" y="-19050"/>
            <a:ext cx="9372600" cy="7029450"/>
          </a:xfrm>
          <a:prstGeom prst="rect">
            <a:avLst/>
          </a:prstGeom>
          <a:noFill/>
          <a:ln w="9525">
            <a:noFill/>
            <a:miter lim="800000"/>
            <a:headEnd/>
            <a:tailEnd/>
          </a:ln>
        </p:spPr>
      </p:pic>
      <p:sp>
        <p:nvSpPr>
          <p:cNvPr id="2" name="TextBox 1">
            <a:extLst>
              <a:ext uri="{FF2B5EF4-FFF2-40B4-BE49-F238E27FC236}">
                <a16:creationId xmlns:a16="http://schemas.microsoft.com/office/drawing/2014/main" id="{3A657FCB-1480-3EED-7DDB-2D13F05D85C5}"/>
              </a:ext>
            </a:extLst>
          </p:cNvPr>
          <p:cNvSpPr txBox="1"/>
          <p:nvPr/>
        </p:nvSpPr>
        <p:spPr>
          <a:xfrm>
            <a:off x="2687320" y="4206240"/>
            <a:ext cx="3769360" cy="830997"/>
          </a:xfrm>
          <a:prstGeom prst="rect">
            <a:avLst/>
          </a:prstGeom>
          <a:noFill/>
        </p:spPr>
        <p:txBody>
          <a:bodyPr wrap="square" rtlCol="0">
            <a:spAutoFit/>
          </a:bodyPr>
          <a:lstStyle/>
          <a:p>
            <a:pPr algn="ctr">
              <a:defRPr/>
            </a:pPr>
            <a:r>
              <a:rPr lang="en-US" sz="4800">
                <a:solidFill>
                  <a:schemeClr val="bg1"/>
                </a:solidFill>
                <a:latin typeface="Arial" charset="0"/>
              </a:rPr>
              <a:t>Spray-Up</a:t>
            </a:r>
            <a:endParaRPr lang="en-US" sz="4800" dirty="0">
              <a:solidFill>
                <a:schemeClr val="bg1"/>
              </a:solidFill>
              <a:latin typeface="Arial" charset="0"/>
            </a:endParaRP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2803" name="Rectangle 3"/>
          <p:cNvSpPr>
            <a:spLocks noGrp="1" noChangeArrowheads="1"/>
          </p:cNvSpPr>
          <p:nvPr>
            <p:ph idx="1"/>
          </p:nvPr>
        </p:nvSpPr>
        <p:spPr>
          <a:xfrm>
            <a:off x="1143000" y="1828800"/>
            <a:ext cx="6629400" cy="4419600"/>
          </a:xfrm>
          <a:effectLst/>
        </p:spPr>
        <p:txBody>
          <a:bodyPr/>
          <a:lstStyle/>
          <a:p>
            <a:pPr>
              <a:defRPr/>
            </a:pPr>
            <a:r>
              <a:rPr lang="en-US" sz="3600" dirty="0"/>
              <a:t>Created to compete with die-cast metals</a:t>
            </a:r>
          </a:p>
          <a:p>
            <a:pPr>
              <a:defRPr/>
            </a:pPr>
            <a:r>
              <a:rPr lang="en-US" sz="3600" dirty="0"/>
              <a:t>Strong, tough &amp; rigid</a:t>
            </a:r>
          </a:p>
          <a:p>
            <a:pPr>
              <a:defRPr/>
            </a:pPr>
            <a:r>
              <a:rPr lang="en-US" sz="3600" dirty="0"/>
              <a:t>Excellent electrical insulators</a:t>
            </a:r>
          </a:p>
          <a:p>
            <a:pPr>
              <a:defRPr/>
            </a:pPr>
            <a:r>
              <a:rPr lang="en-US" sz="3600" dirty="0"/>
              <a:t>Mostly electrical uses</a:t>
            </a:r>
            <a:endParaRPr lang="en-US" dirty="0"/>
          </a:p>
        </p:txBody>
      </p:sp>
      <p:sp>
        <p:nvSpPr>
          <p:cNvPr id="2" name="TextBox 1">
            <a:extLst>
              <a:ext uri="{FF2B5EF4-FFF2-40B4-BE49-F238E27FC236}">
                <a16:creationId xmlns:a16="http://schemas.microsoft.com/office/drawing/2014/main" id="{EDC75C0D-5DCF-834B-D3D0-EC98803B61EF}"/>
              </a:ext>
            </a:extLst>
          </p:cNvPr>
          <p:cNvSpPr txBox="1"/>
          <p:nvPr/>
        </p:nvSpPr>
        <p:spPr>
          <a:xfrm>
            <a:off x="741680" y="518160"/>
            <a:ext cx="4531360" cy="830997"/>
          </a:xfrm>
          <a:prstGeom prst="rect">
            <a:avLst/>
          </a:prstGeom>
          <a:noFill/>
          <a:effectLst/>
        </p:spPr>
        <p:txBody>
          <a:bodyPr wrap="square" rtlCol="0">
            <a:spAutoFit/>
          </a:bodyPr>
          <a:lstStyle/>
          <a:p>
            <a:r>
              <a:rPr lang="en-US" sz="4800"/>
              <a:t>Polycarbonates</a:t>
            </a:r>
            <a:endParaRPr lang="en-US" sz="4800" dirty="0"/>
          </a:p>
        </p:txBody>
      </p:sp>
    </p:spTree>
  </p:cSld>
  <p:clrMapOvr>
    <a:masterClrMapping/>
  </p:clrMapOvr>
  <p:transition/>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14"/>
          <p:cNvSpPr>
            <a:spLocks noChangeArrowheads="1"/>
          </p:cNvSpPr>
          <p:nvPr/>
        </p:nvSpPr>
        <p:spPr bwMode="auto">
          <a:xfrm>
            <a:off x="0" y="0"/>
            <a:ext cx="9144000" cy="6858000"/>
          </a:xfrm>
          <a:prstGeom prst="rect">
            <a:avLst/>
          </a:prstGeom>
          <a:solidFill>
            <a:schemeClr val="accent2"/>
          </a:solidFill>
          <a:ln w="9525">
            <a:solidFill>
              <a:schemeClr val="tx1"/>
            </a:solidFill>
            <a:miter lim="800000"/>
            <a:headEnd/>
            <a:tailEnd/>
          </a:ln>
        </p:spPr>
        <p:txBody>
          <a:bodyPr wrap="none" anchor="ctr"/>
          <a:lstStyle/>
          <a:p>
            <a:endParaRPr lang="en-US"/>
          </a:p>
        </p:txBody>
      </p:sp>
      <p:pic>
        <p:nvPicPr>
          <p:cNvPr id="161796" name="Picture 13" descr="sprayup"/>
          <p:cNvPicPr>
            <a:picLocks noChangeAspect="1" noChangeArrowheads="1"/>
          </p:cNvPicPr>
          <p:nvPr/>
        </p:nvPicPr>
        <p:blipFill>
          <a:blip r:embed="rId3" cstate="print">
            <a:clrChange>
              <a:clrFrom>
                <a:srgbClr val="008FE0"/>
              </a:clrFrom>
              <a:clrTo>
                <a:srgbClr val="008FE0">
                  <a:alpha val="0"/>
                </a:srgbClr>
              </a:clrTo>
            </a:clrChange>
          </a:blip>
          <a:srcRect/>
          <a:stretch>
            <a:fillRect/>
          </a:stretch>
        </p:blipFill>
        <p:spPr bwMode="auto">
          <a:xfrm>
            <a:off x="772160" y="1354136"/>
            <a:ext cx="7924800" cy="5138738"/>
          </a:xfrm>
          <a:prstGeom prst="rect">
            <a:avLst/>
          </a:prstGeom>
          <a:noFill/>
          <a:ln w="9525">
            <a:noFill/>
            <a:miter lim="800000"/>
            <a:headEnd/>
            <a:tailEnd/>
          </a:ln>
        </p:spPr>
      </p:pic>
      <p:sp>
        <p:nvSpPr>
          <p:cNvPr id="3" name="Title 2">
            <a:extLst>
              <a:ext uri="{FF2B5EF4-FFF2-40B4-BE49-F238E27FC236}">
                <a16:creationId xmlns:a16="http://schemas.microsoft.com/office/drawing/2014/main" id="{EC7C23F1-F7AD-5996-B20A-F240309217B1}"/>
              </a:ext>
            </a:extLst>
          </p:cNvPr>
          <p:cNvSpPr>
            <a:spLocks noGrp="1"/>
          </p:cNvSpPr>
          <p:nvPr>
            <p:ph type="title"/>
          </p:nvPr>
        </p:nvSpPr>
        <p:spPr/>
        <p:txBody>
          <a:bodyPr>
            <a:normAutofit/>
          </a:bodyPr>
          <a:lstStyle/>
          <a:p>
            <a:r>
              <a:rPr lang="en-US" sz="5400" dirty="0"/>
              <a:t>Spray-up</a:t>
            </a:r>
          </a:p>
        </p:txBody>
      </p:sp>
    </p:spTree>
  </p:cSld>
  <p:clrMapOvr>
    <a:masterClrMapping/>
  </p:clrMapOvr>
  <p:transition/>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2818" name="Picture 2" descr="DCP02700"/>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2" name="TextBox 1">
            <a:extLst>
              <a:ext uri="{FF2B5EF4-FFF2-40B4-BE49-F238E27FC236}">
                <a16:creationId xmlns:a16="http://schemas.microsoft.com/office/drawing/2014/main" id="{93830F0F-F465-CC88-8FA0-0341EF494095}"/>
              </a:ext>
            </a:extLst>
          </p:cNvPr>
          <p:cNvSpPr txBox="1"/>
          <p:nvPr/>
        </p:nvSpPr>
        <p:spPr>
          <a:xfrm>
            <a:off x="1076960" y="4744720"/>
            <a:ext cx="7457440" cy="1569660"/>
          </a:xfrm>
          <a:prstGeom prst="rect">
            <a:avLst/>
          </a:prstGeom>
          <a:noFill/>
        </p:spPr>
        <p:txBody>
          <a:bodyPr wrap="square" rtlCol="0">
            <a:spAutoFit/>
          </a:bodyPr>
          <a:lstStyle/>
          <a:p>
            <a:pPr algn="ctr">
              <a:defRPr/>
            </a:pPr>
            <a:r>
              <a:rPr lang="en-US" sz="4800" dirty="0">
                <a:solidFill>
                  <a:schemeClr val="bg1"/>
                </a:solidFill>
                <a:latin typeface="Arial" charset="0"/>
              </a:rPr>
              <a:t>Chopped Fiberglass Spray-up Operation</a:t>
            </a:r>
            <a:endParaRPr lang="en-US" sz="4800" dirty="0">
              <a:solidFill>
                <a:schemeClr val="bg1"/>
              </a:solidFill>
            </a:endParaRPr>
          </a:p>
        </p:txBody>
      </p:sp>
    </p:spTree>
  </p:cSld>
  <p:clrMapOvr>
    <a:masterClrMapping/>
  </p:clrMapOvr>
  <p:transition/>
</p:sld>
</file>

<file path=ppt/slides/slide132.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E517FAD-99CB-56E0-CAF5-25DA79B49608}"/>
              </a:ext>
            </a:extLst>
          </p:cNvPr>
          <p:cNvSpPr txBox="1"/>
          <p:nvPr/>
        </p:nvSpPr>
        <p:spPr>
          <a:xfrm>
            <a:off x="580390" y="457200"/>
            <a:ext cx="5882640" cy="830997"/>
          </a:xfrm>
          <a:prstGeom prst="rect">
            <a:avLst/>
          </a:prstGeom>
          <a:noFill/>
        </p:spPr>
        <p:txBody>
          <a:bodyPr wrap="square" rtlCol="0">
            <a:spAutoFit/>
          </a:bodyPr>
          <a:lstStyle/>
          <a:p>
            <a:pPr algn="ctr">
              <a:defRPr/>
            </a:pPr>
            <a:r>
              <a:rPr lang="en-US" sz="4800" dirty="0">
                <a:latin typeface="Arial" charset="0"/>
              </a:rPr>
              <a:t>Controlled Spraying</a:t>
            </a:r>
          </a:p>
        </p:txBody>
      </p:sp>
      <p:sp>
        <p:nvSpPr>
          <p:cNvPr id="3" name="TextBox 2">
            <a:extLst>
              <a:ext uri="{FF2B5EF4-FFF2-40B4-BE49-F238E27FC236}">
                <a16:creationId xmlns:a16="http://schemas.microsoft.com/office/drawing/2014/main" id="{D1F3E4B2-1865-20B3-6245-3CBAC5E1FDDC}"/>
              </a:ext>
            </a:extLst>
          </p:cNvPr>
          <p:cNvSpPr txBox="1"/>
          <p:nvPr/>
        </p:nvSpPr>
        <p:spPr>
          <a:xfrm>
            <a:off x="846455" y="1946146"/>
            <a:ext cx="7451090" cy="2554545"/>
          </a:xfrm>
          <a:prstGeom prst="rect">
            <a:avLst/>
          </a:prstGeom>
          <a:noFill/>
        </p:spPr>
        <p:txBody>
          <a:bodyPr wrap="square" rtlCol="0">
            <a:spAutoFit/>
          </a:bodyPr>
          <a:lstStyle/>
          <a:p>
            <a:pPr marL="457200" indent="-457200">
              <a:buFont typeface="Arial" panose="020B0604020202020204" pitchFamily="34" charset="0"/>
              <a:buChar char="•"/>
              <a:defRPr/>
            </a:pPr>
            <a:r>
              <a:rPr lang="en-US" sz="3200" dirty="0">
                <a:latin typeface="Arial" charset="0"/>
              </a:rPr>
              <a:t>Reduces styrene emissions</a:t>
            </a:r>
          </a:p>
          <a:p>
            <a:pPr marL="457200" indent="-457200">
              <a:buFont typeface="Arial" panose="020B0604020202020204" pitchFamily="34" charset="0"/>
              <a:buChar char="•"/>
              <a:defRPr/>
            </a:pPr>
            <a:r>
              <a:rPr lang="en-US" sz="3200" dirty="0">
                <a:latin typeface="Arial" charset="0"/>
              </a:rPr>
              <a:t>Increases transfer efficiency</a:t>
            </a:r>
          </a:p>
          <a:p>
            <a:pPr marL="457200" indent="-457200">
              <a:buFont typeface="Arial" panose="020B0604020202020204" pitchFamily="34" charset="0"/>
              <a:buChar char="•"/>
              <a:defRPr/>
            </a:pPr>
            <a:r>
              <a:rPr lang="en-US" sz="3200" dirty="0">
                <a:latin typeface="Arial" charset="0"/>
              </a:rPr>
              <a:t>Low fluid tip pressure</a:t>
            </a:r>
          </a:p>
          <a:p>
            <a:pPr marL="457200" indent="-457200">
              <a:buFont typeface="Arial" panose="020B0604020202020204" pitchFamily="34" charset="0"/>
              <a:buChar char="•"/>
              <a:defRPr/>
            </a:pPr>
            <a:r>
              <a:rPr lang="en-US" sz="3200" dirty="0">
                <a:latin typeface="Arial" charset="0"/>
              </a:rPr>
              <a:t>Employee gun handling training</a:t>
            </a:r>
          </a:p>
          <a:p>
            <a:pPr marL="457200" indent="-457200">
              <a:buFont typeface="Arial" panose="020B0604020202020204" pitchFamily="34" charset="0"/>
              <a:buChar char="•"/>
              <a:defRPr/>
            </a:pPr>
            <a:r>
              <a:rPr lang="en-US" sz="3200" dirty="0">
                <a:latin typeface="Arial" charset="0"/>
              </a:rPr>
              <a:t>Close containment flanges</a:t>
            </a:r>
          </a:p>
        </p:txBody>
      </p:sp>
    </p:spTree>
  </p:cSld>
  <p:clrMapOvr>
    <a:masterClrMapping/>
  </p:clrMapOvr>
  <p:transition/>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4866" name="Picture 2" descr="Gel Coat"/>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293892" name="Line 4"/>
          <p:cNvSpPr>
            <a:spLocks noChangeShapeType="1"/>
          </p:cNvSpPr>
          <p:nvPr/>
        </p:nvSpPr>
        <p:spPr bwMode="auto">
          <a:xfrm flipH="1" flipV="1">
            <a:off x="3352800" y="4191000"/>
            <a:ext cx="2514600" cy="1447800"/>
          </a:xfrm>
          <a:prstGeom prst="line">
            <a:avLst/>
          </a:prstGeom>
          <a:noFill/>
          <a:ln w="57150">
            <a:solidFill>
              <a:schemeClr val="tx1"/>
            </a:solidFill>
            <a:round/>
            <a:headEnd/>
            <a:tailEnd type="triangle" w="med" len="med"/>
          </a:ln>
          <a:effectLst/>
        </p:spPr>
        <p:txBody>
          <a:bodyPr wrap="none" anchor="ctr"/>
          <a:lstStyle/>
          <a:p>
            <a:pPr>
              <a:defRPr/>
            </a:pPr>
            <a:endParaRPr lang="en-US"/>
          </a:p>
        </p:txBody>
      </p:sp>
      <p:sp>
        <p:nvSpPr>
          <p:cNvPr id="293893" name="Text Box 5"/>
          <p:cNvSpPr txBox="1">
            <a:spLocks noChangeArrowheads="1"/>
          </p:cNvSpPr>
          <p:nvPr/>
        </p:nvSpPr>
        <p:spPr bwMode="auto">
          <a:xfrm>
            <a:off x="4114800" y="5805488"/>
            <a:ext cx="4419600" cy="579437"/>
          </a:xfrm>
          <a:prstGeom prst="rect">
            <a:avLst/>
          </a:prstGeom>
          <a:noFill/>
          <a:ln w="9525">
            <a:noFill/>
            <a:miter lim="800000"/>
            <a:headEnd/>
            <a:tailEnd/>
          </a:ln>
          <a:effectLst/>
        </p:spPr>
        <p:txBody>
          <a:bodyPr>
            <a:spAutoFit/>
          </a:bodyPr>
          <a:lstStyle/>
          <a:p>
            <a:pPr>
              <a:defRPr/>
            </a:pPr>
            <a:r>
              <a:rPr lang="en-US" sz="3200" dirty="0">
                <a:latin typeface="Arial" charset="0"/>
              </a:rPr>
              <a:t>Gel Coat Application</a:t>
            </a:r>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afterEffect">
                                  <p:stCondLst>
                                    <p:cond delay="0"/>
                                  </p:stCondLst>
                                  <p:childTnLst>
                                    <p:set>
                                      <p:cBhvr>
                                        <p:cTn id="6" dur="1" fill="hold">
                                          <p:stCondLst>
                                            <p:cond delay="0"/>
                                          </p:stCondLst>
                                        </p:cTn>
                                        <p:tgtEl>
                                          <p:spTgt spid="293892"/>
                                        </p:tgtEl>
                                        <p:attrNameLst>
                                          <p:attrName>style.visibility</p:attrName>
                                        </p:attrNameLst>
                                      </p:cBhvr>
                                      <p:to>
                                        <p:strVal val="visible"/>
                                      </p:to>
                                    </p:set>
                                    <p:anim calcmode="lin" valueType="num">
                                      <p:cBhvr additive="base">
                                        <p:cTn id="7" dur="500" fill="hold"/>
                                        <p:tgtEl>
                                          <p:spTgt spid="293892"/>
                                        </p:tgtEl>
                                        <p:attrNameLst>
                                          <p:attrName>ppt_x</p:attrName>
                                        </p:attrNameLst>
                                      </p:cBhvr>
                                      <p:tavLst>
                                        <p:tav tm="0">
                                          <p:val>
                                            <p:strVal val="1+#ppt_w/2"/>
                                          </p:val>
                                        </p:tav>
                                        <p:tav tm="100000">
                                          <p:val>
                                            <p:strVal val="#ppt_x"/>
                                          </p:val>
                                        </p:tav>
                                      </p:tavLst>
                                    </p:anim>
                                    <p:anim calcmode="lin" valueType="num">
                                      <p:cBhvr additive="base">
                                        <p:cTn id="8" dur="500" fill="hold"/>
                                        <p:tgtEl>
                                          <p:spTgt spid="29389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4.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pic>
        <p:nvPicPr>
          <p:cNvPr id="165890" name="Picture 2" descr="DSCN2892"/>
          <p:cNvPicPr>
            <a:picLocks noChangeAspect="1" noChangeArrowheads="1"/>
          </p:cNvPicPr>
          <p:nvPr/>
        </p:nvPicPr>
        <p:blipFill>
          <a:blip r:embed="rId3" cstate="print"/>
          <a:srcRect/>
          <a:stretch>
            <a:fillRect/>
          </a:stretch>
        </p:blipFill>
        <p:spPr bwMode="auto">
          <a:xfrm>
            <a:off x="-76200" y="0"/>
            <a:ext cx="9296400" cy="6972300"/>
          </a:xfrm>
          <a:prstGeom prst="rect">
            <a:avLst/>
          </a:prstGeom>
          <a:noFill/>
          <a:ln w="9525">
            <a:noFill/>
            <a:miter lim="800000"/>
            <a:headEnd/>
            <a:tailEnd/>
          </a:ln>
        </p:spPr>
      </p:pic>
      <p:sp>
        <p:nvSpPr>
          <p:cNvPr id="2" name="TextBox 1">
            <a:extLst>
              <a:ext uri="{FF2B5EF4-FFF2-40B4-BE49-F238E27FC236}">
                <a16:creationId xmlns:a16="http://schemas.microsoft.com/office/drawing/2014/main" id="{DC2DB80F-2BCE-E528-4E1F-605415B9BD93}"/>
              </a:ext>
            </a:extLst>
          </p:cNvPr>
          <p:cNvSpPr txBox="1"/>
          <p:nvPr/>
        </p:nvSpPr>
        <p:spPr>
          <a:xfrm>
            <a:off x="132080" y="619760"/>
            <a:ext cx="5130800" cy="1200329"/>
          </a:xfrm>
          <a:prstGeom prst="rect">
            <a:avLst/>
          </a:prstGeom>
          <a:noFill/>
        </p:spPr>
        <p:txBody>
          <a:bodyPr wrap="square" rtlCol="0">
            <a:spAutoFit/>
          </a:bodyPr>
          <a:lstStyle/>
          <a:p>
            <a:pPr algn="ctr">
              <a:defRPr/>
            </a:pPr>
            <a:r>
              <a:rPr lang="en-US" sz="3600" dirty="0">
                <a:solidFill>
                  <a:schemeClr val="bg1"/>
                </a:solidFill>
                <a:latin typeface="Arial" charset="0"/>
              </a:rPr>
              <a:t>Gel Coat Application in a Spray Booth</a:t>
            </a:r>
          </a:p>
        </p:txBody>
      </p:sp>
    </p:spTree>
  </p:cSld>
  <p:clrMapOvr>
    <a:masterClrMapping/>
  </p:clrMapOvr>
  <p:transition/>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6914" name="Picture 2" descr="DSCN0132"/>
          <p:cNvPicPr>
            <a:picLocks noChangeAspect="1" noChangeArrowheads="1"/>
          </p:cNvPicPr>
          <p:nvPr/>
        </p:nvPicPr>
        <p:blipFill>
          <a:blip r:embed="rId3" cstate="print"/>
          <a:srcRect/>
          <a:stretch>
            <a:fillRect/>
          </a:stretch>
        </p:blipFill>
        <p:spPr bwMode="auto">
          <a:xfrm>
            <a:off x="0" y="19050"/>
            <a:ext cx="9220200" cy="6915150"/>
          </a:xfrm>
          <a:prstGeom prst="rect">
            <a:avLst/>
          </a:prstGeom>
          <a:noFill/>
          <a:ln w="9525">
            <a:noFill/>
            <a:miter lim="800000"/>
            <a:headEnd/>
            <a:tailEnd/>
          </a:ln>
        </p:spPr>
      </p:pic>
      <p:sp>
        <p:nvSpPr>
          <p:cNvPr id="2" name="TextBox 1">
            <a:extLst>
              <a:ext uri="{FF2B5EF4-FFF2-40B4-BE49-F238E27FC236}">
                <a16:creationId xmlns:a16="http://schemas.microsoft.com/office/drawing/2014/main" id="{B4F45480-8FEC-15CF-5F66-1AD1DA52DEC7}"/>
              </a:ext>
            </a:extLst>
          </p:cNvPr>
          <p:cNvSpPr txBox="1"/>
          <p:nvPr/>
        </p:nvSpPr>
        <p:spPr>
          <a:xfrm>
            <a:off x="2204720" y="619760"/>
            <a:ext cx="4734560" cy="707886"/>
          </a:xfrm>
          <a:prstGeom prst="rect">
            <a:avLst/>
          </a:prstGeom>
          <a:noFill/>
        </p:spPr>
        <p:txBody>
          <a:bodyPr wrap="square" rtlCol="0">
            <a:spAutoFit/>
          </a:bodyPr>
          <a:lstStyle/>
          <a:p>
            <a:pPr algn="ctr">
              <a:defRPr/>
            </a:pPr>
            <a:r>
              <a:rPr lang="en-US" sz="4000">
                <a:solidFill>
                  <a:schemeClr val="bg1"/>
                </a:solidFill>
                <a:latin typeface="Arial" charset="0"/>
              </a:rPr>
              <a:t>Gel Coat Storage</a:t>
            </a:r>
            <a:endParaRPr lang="en-US" sz="4000" dirty="0">
              <a:solidFill>
                <a:schemeClr val="bg1"/>
              </a:solidFill>
              <a:latin typeface="Arial" charset="0"/>
            </a:endParaRPr>
          </a:p>
        </p:txBody>
      </p:sp>
    </p:spTree>
  </p:cSld>
  <p:clrMapOvr>
    <a:masterClrMapping/>
  </p:clrMapOvr>
  <p:transition/>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9" name="Rectangle 3"/>
          <p:cNvSpPr>
            <a:spLocks noGrp="1" noChangeArrowheads="1"/>
          </p:cNvSpPr>
          <p:nvPr>
            <p:ph idx="1"/>
          </p:nvPr>
        </p:nvSpPr>
        <p:spPr>
          <a:xfrm>
            <a:off x="685800" y="1828800"/>
            <a:ext cx="8001000" cy="4724400"/>
          </a:xfrm>
          <a:effectLst/>
        </p:spPr>
        <p:txBody>
          <a:bodyPr/>
          <a:lstStyle/>
          <a:p>
            <a:pPr>
              <a:defRPr/>
            </a:pPr>
            <a:r>
              <a:rPr lang="en-US" sz="3600" dirty="0">
                <a:solidFill>
                  <a:schemeClr val="tx1"/>
                </a:solidFill>
              </a:rPr>
              <a:t>High Pressure Airless Guns</a:t>
            </a:r>
          </a:p>
          <a:p>
            <a:pPr>
              <a:defRPr/>
            </a:pPr>
            <a:r>
              <a:rPr lang="en-US" sz="3600" dirty="0">
                <a:solidFill>
                  <a:schemeClr val="tx1"/>
                </a:solidFill>
              </a:rPr>
              <a:t>Air-Assist Airless Guns</a:t>
            </a:r>
          </a:p>
          <a:p>
            <a:pPr>
              <a:defRPr/>
            </a:pPr>
            <a:r>
              <a:rPr lang="en-US" sz="3600" dirty="0">
                <a:solidFill>
                  <a:schemeClr val="tx1"/>
                </a:solidFill>
              </a:rPr>
              <a:t>Electrostatic Spray</a:t>
            </a:r>
          </a:p>
          <a:p>
            <a:pPr>
              <a:defRPr/>
            </a:pPr>
            <a:r>
              <a:rPr lang="en-US" sz="3600" dirty="0">
                <a:solidFill>
                  <a:schemeClr val="tx1"/>
                </a:solidFill>
              </a:rPr>
              <a:t>High Volume Low Pressure (HVLP)  </a:t>
            </a:r>
            <a:r>
              <a:rPr lang="en-US" sz="3600" dirty="0">
                <a:solidFill>
                  <a:schemeClr val="tx1"/>
                </a:solidFill>
                <a:sym typeface="Symbol" pitchFamily="18" charset="2"/>
              </a:rPr>
              <a:t></a:t>
            </a:r>
            <a:endParaRPr lang="en-US" sz="3600" dirty="0">
              <a:solidFill>
                <a:schemeClr val="tx1"/>
              </a:solidFill>
            </a:endParaRPr>
          </a:p>
          <a:p>
            <a:pPr>
              <a:defRPr/>
            </a:pPr>
            <a:r>
              <a:rPr lang="en-US" sz="3600" dirty="0">
                <a:solidFill>
                  <a:schemeClr val="tx1"/>
                </a:solidFill>
              </a:rPr>
              <a:t>Fluid Impingement Technology (FIT) Spray Gun  </a:t>
            </a:r>
            <a:r>
              <a:rPr lang="en-US" sz="3600" dirty="0">
                <a:solidFill>
                  <a:schemeClr val="tx1"/>
                </a:solidFill>
                <a:sym typeface="Symbol" pitchFamily="18" charset="2"/>
              </a:rPr>
              <a:t></a:t>
            </a:r>
            <a:endParaRPr lang="en-US" sz="4000" b="0" dirty="0">
              <a:solidFill>
                <a:srgbClr val="CC0000"/>
              </a:solidFill>
            </a:endParaRPr>
          </a:p>
        </p:txBody>
      </p:sp>
      <p:sp>
        <p:nvSpPr>
          <p:cNvPr id="3" name="Title 2">
            <a:extLst>
              <a:ext uri="{FF2B5EF4-FFF2-40B4-BE49-F238E27FC236}">
                <a16:creationId xmlns:a16="http://schemas.microsoft.com/office/drawing/2014/main" id="{75EB5788-DF11-51BD-2419-B3E1C56C525E}"/>
              </a:ext>
            </a:extLst>
          </p:cNvPr>
          <p:cNvSpPr>
            <a:spLocks noGrp="1"/>
          </p:cNvSpPr>
          <p:nvPr>
            <p:ph type="title"/>
          </p:nvPr>
        </p:nvSpPr>
        <p:spPr/>
        <p:txBody>
          <a:bodyPr>
            <a:normAutofit/>
          </a:bodyPr>
          <a:lstStyle/>
          <a:p>
            <a:r>
              <a:rPr lang="en-US" sz="4400" dirty="0"/>
              <a:t>Approved Spray Guns </a:t>
            </a:r>
          </a:p>
        </p:txBody>
      </p:sp>
    </p:spTree>
  </p:cSld>
  <p:clrMapOvr>
    <a:masterClrMapping/>
  </p:clrMapOvr>
  <p:transition/>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8962" name="Picture 2" descr="DSCN0131"/>
          <p:cNvPicPr>
            <a:picLocks noChangeAspect="1" noChangeArrowheads="1"/>
          </p:cNvPicPr>
          <p:nvPr/>
        </p:nvPicPr>
        <p:blipFill>
          <a:blip r:embed="rId3" cstate="print"/>
          <a:srcRect/>
          <a:stretch>
            <a:fillRect/>
          </a:stretch>
        </p:blipFill>
        <p:spPr bwMode="auto">
          <a:xfrm>
            <a:off x="0" y="0"/>
            <a:ext cx="9220200" cy="6915150"/>
          </a:xfrm>
          <a:prstGeom prst="rect">
            <a:avLst/>
          </a:prstGeom>
          <a:noFill/>
          <a:ln w="9525">
            <a:noFill/>
            <a:miter lim="800000"/>
            <a:headEnd/>
            <a:tailEnd/>
          </a:ln>
        </p:spPr>
      </p:pic>
      <p:sp>
        <p:nvSpPr>
          <p:cNvPr id="3" name="TextBox 2">
            <a:extLst>
              <a:ext uri="{FF2B5EF4-FFF2-40B4-BE49-F238E27FC236}">
                <a16:creationId xmlns:a16="http://schemas.microsoft.com/office/drawing/2014/main" id="{D91BB8E5-43BA-112A-FCBE-D7F4C664BA4E}"/>
              </a:ext>
            </a:extLst>
          </p:cNvPr>
          <p:cNvSpPr txBox="1"/>
          <p:nvPr/>
        </p:nvSpPr>
        <p:spPr>
          <a:xfrm>
            <a:off x="274320" y="4236720"/>
            <a:ext cx="3586480" cy="1323439"/>
          </a:xfrm>
          <a:prstGeom prst="rect">
            <a:avLst/>
          </a:prstGeom>
          <a:noFill/>
        </p:spPr>
        <p:txBody>
          <a:bodyPr wrap="square" rtlCol="0">
            <a:spAutoFit/>
          </a:bodyPr>
          <a:lstStyle/>
          <a:p>
            <a:pPr algn="ctr">
              <a:defRPr/>
            </a:pPr>
            <a:r>
              <a:rPr lang="en-US" sz="4000">
                <a:solidFill>
                  <a:schemeClr val="bg1"/>
                </a:solidFill>
                <a:latin typeface="Arial" charset="0"/>
              </a:rPr>
              <a:t>HVLP Spray Gun</a:t>
            </a:r>
            <a:endParaRPr lang="en-US" sz="4000" dirty="0">
              <a:solidFill>
                <a:schemeClr val="bg1"/>
              </a:solidFill>
              <a:latin typeface="Arial" charset="0"/>
            </a:endParaRPr>
          </a:p>
        </p:txBody>
      </p:sp>
    </p:spTree>
  </p:cSld>
  <p:clrMapOvr>
    <a:masterClrMapping/>
  </p:clrMapOvr>
  <p:transition/>
</p:sld>
</file>

<file path=ppt/slides/slide138.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pic>
        <p:nvPicPr>
          <p:cNvPr id="169986" name="Picture 2" descr="DSCN2950"/>
          <p:cNvPicPr>
            <a:picLocks noChangeAspect="1" noChangeArrowheads="1"/>
          </p:cNvPicPr>
          <p:nvPr/>
        </p:nvPicPr>
        <p:blipFill>
          <a:blip r:embed="rId3" cstate="print"/>
          <a:srcRect/>
          <a:stretch>
            <a:fillRect/>
          </a:stretch>
        </p:blipFill>
        <p:spPr bwMode="auto">
          <a:xfrm>
            <a:off x="0" y="0"/>
            <a:ext cx="9296400" cy="6972300"/>
          </a:xfrm>
          <a:prstGeom prst="rect">
            <a:avLst/>
          </a:prstGeom>
          <a:noFill/>
          <a:ln w="9525">
            <a:noFill/>
            <a:miter lim="800000"/>
            <a:headEnd/>
            <a:tailEnd/>
          </a:ln>
        </p:spPr>
      </p:pic>
      <p:sp>
        <p:nvSpPr>
          <p:cNvPr id="2" name="TextBox 1">
            <a:extLst>
              <a:ext uri="{FF2B5EF4-FFF2-40B4-BE49-F238E27FC236}">
                <a16:creationId xmlns:a16="http://schemas.microsoft.com/office/drawing/2014/main" id="{6C8F8BA8-332F-D8C4-06B7-B0F50D77F21D}"/>
              </a:ext>
            </a:extLst>
          </p:cNvPr>
          <p:cNvSpPr txBox="1"/>
          <p:nvPr/>
        </p:nvSpPr>
        <p:spPr>
          <a:xfrm>
            <a:off x="5212080" y="3543726"/>
            <a:ext cx="3667760" cy="2800767"/>
          </a:xfrm>
          <a:prstGeom prst="rect">
            <a:avLst/>
          </a:prstGeom>
          <a:noFill/>
        </p:spPr>
        <p:txBody>
          <a:bodyPr wrap="square" rtlCol="0">
            <a:spAutoFit/>
          </a:bodyPr>
          <a:lstStyle/>
          <a:p>
            <a:pPr algn="ctr">
              <a:defRPr/>
            </a:pPr>
            <a:r>
              <a:rPr lang="en-US" sz="4400">
                <a:solidFill>
                  <a:schemeClr val="bg1"/>
                </a:solidFill>
                <a:latin typeface="Arial" charset="0"/>
              </a:rPr>
              <a:t>Fluid Impingement Technology Spray Gun</a:t>
            </a:r>
            <a:endParaRPr lang="en-US" sz="4400" dirty="0">
              <a:solidFill>
                <a:schemeClr val="bg1"/>
              </a:solidFill>
              <a:latin typeface="Arial" charset="0"/>
            </a:endParaRPr>
          </a:p>
        </p:txBody>
      </p:sp>
    </p:spTree>
  </p:cSld>
  <p:clrMapOvr>
    <a:masterClrMapping/>
  </p:clrMapOvr>
  <p:transition/>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1010" name="Picture 2" descr="GRANCAN"/>
          <p:cNvPicPr>
            <a:picLocks noChangeAspect="1" noChangeArrowheads="1"/>
          </p:cNvPicPr>
          <p:nvPr/>
        </p:nvPicPr>
        <p:blipFill>
          <a:blip r:embed="rId3" cstate="print"/>
          <a:srcRect/>
          <a:stretch>
            <a:fillRect/>
          </a:stretch>
        </p:blipFill>
        <p:spPr bwMode="auto">
          <a:xfrm>
            <a:off x="0" y="0"/>
            <a:ext cx="9144000" cy="7086600"/>
          </a:xfrm>
          <a:prstGeom prst="rect">
            <a:avLst/>
          </a:prstGeom>
          <a:noFill/>
          <a:ln w="9525">
            <a:noFill/>
            <a:miter lim="800000"/>
            <a:headEnd/>
            <a:tailEnd/>
          </a:ln>
        </p:spPr>
      </p:pic>
      <p:sp>
        <p:nvSpPr>
          <p:cNvPr id="2" name="TextBox 1">
            <a:extLst>
              <a:ext uri="{FF2B5EF4-FFF2-40B4-BE49-F238E27FC236}">
                <a16:creationId xmlns:a16="http://schemas.microsoft.com/office/drawing/2014/main" id="{4643156B-32DA-137C-AB68-CFCA99C0DF16}"/>
              </a:ext>
            </a:extLst>
          </p:cNvPr>
          <p:cNvSpPr txBox="1"/>
          <p:nvPr/>
        </p:nvSpPr>
        <p:spPr>
          <a:xfrm>
            <a:off x="3291840" y="944880"/>
            <a:ext cx="4338320" cy="3416320"/>
          </a:xfrm>
          <a:prstGeom prst="rect">
            <a:avLst/>
          </a:prstGeom>
          <a:noFill/>
        </p:spPr>
        <p:txBody>
          <a:bodyPr wrap="square" rtlCol="0">
            <a:spAutoFit/>
          </a:bodyPr>
          <a:lstStyle/>
          <a:p>
            <a:pPr algn="ctr">
              <a:defRPr/>
            </a:pPr>
            <a:r>
              <a:rPr lang="en-US" sz="5400">
                <a:solidFill>
                  <a:schemeClr val="bg1"/>
                </a:solidFill>
                <a:latin typeface="Arial" charset="0"/>
              </a:rPr>
              <a:t>Let’s Discuss other Open Molding Operations</a:t>
            </a:r>
            <a:endParaRPr lang="en-US" sz="5400" dirty="0">
              <a:solidFill>
                <a:schemeClr val="bg1"/>
              </a:solidFill>
              <a:latin typeface="Arial" charset="0"/>
            </a:endParaRP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4851" name="Rectangle 3"/>
          <p:cNvSpPr>
            <a:spLocks noGrp="1" noChangeArrowheads="1"/>
          </p:cNvSpPr>
          <p:nvPr>
            <p:ph idx="1"/>
          </p:nvPr>
        </p:nvSpPr>
        <p:spPr>
          <a:xfrm>
            <a:off x="1143000" y="1447800"/>
            <a:ext cx="7317432" cy="4648200"/>
          </a:xfrm>
          <a:effectLst/>
        </p:spPr>
        <p:txBody>
          <a:bodyPr>
            <a:normAutofit/>
          </a:bodyPr>
          <a:lstStyle/>
          <a:p>
            <a:pPr>
              <a:defRPr/>
            </a:pPr>
            <a:r>
              <a:rPr lang="en-US" sz="3600" dirty="0"/>
              <a:t>Clear, very tough polymer</a:t>
            </a:r>
          </a:p>
          <a:p>
            <a:pPr>
              <a:defRPr/>
            </a:pPr>
            <a:r>
              <a:rPr lang="en-US" sz="3600" dirty="0"/>
              <a:t>Excellent barrier against O</a:t>
            </a:r>
            <a:r>
              <a:rPr lang="en-US" sz="3600" baseline="-25000" dirty="0"/>
              <a:t>2</a:t>
            </a:r>
            <a:r>
              <a:rPr lang="en-US" sz="3600" dirty="0"/>
              <a:t> and CO</a:t>
            </a:r>
            <a:r>
              <a:rPr lang="en-US" sz="3600" baseline="-25000" dirty="0"/>
              <a:t>2</a:t>
            </a:r>
            <a:endParaRPr lang="en-US" sz="3600" dirty="0"/>
          </a:p>
          <a:p>
            <a:pPr>
              <a:defRPr/>
            </a:pPr>
            <a:r>
              <a:rPr lang="en-US" sz="3600" dirty="0"/>
              <a:t>Good chemical resistance</a:t>
            </a:r>
          </a:p>
          <a:p>
            <a:pPr>
              <a:defRPr/>
            </a:pPr>
            <a:r>
              <a:rPr lang="en-US" sz="3600" dirty="0"/>
              <a:t>Soft drink bottles</a:t>
            </a:r>
          </a:p>
          <a:p>
            <a:pPr>
              <a:defRPr/>
            </a:pPr>
            <a:r>
              <a:rPr lang="en-US" sz="3600" dirty="0"/>
              <a:t>Fiber  (the polyester 70s!!!)</a:t>
            </a:r>
          </a:p>
          <a:p>
            <a:pPr>
              <a:defRPr/>
            </a:pPr>
            <a:r>
              <a:rPr lang="en-US" sz="3600" dirty="0"/>
              <a:t>Magnetic tape (audi</a:t>
            </a:r>
            <a:r>
              <a:rPr lang="en-US" sz="3600" u="sng" dirty="0"/>
              <a:t>o</a:t>
            </a:r>
            <a:r>
              <a:rPr lang="en-US" sz="3600" dirty="0"/>
              <a:t> &amp; video)</a:t>
            </a:r>
          </a:p>
          <a:p>
            <a:pPr>
              <a:defRPr/>
            </a:pPr>
            <a:endParaRPr lang="en-US" sz="3600" dirty="0"/>
          </a:p>
        </p:txBody>
      </p:sp>
      <p:sp>
        <p:nvSpPr>
          <p:cNvPr id="2" name="TextBox 1">
            <a:extLst>
              <a:ext uri="{FF2B5EF4-FFF2-40B4-BE49-F238E27FC236}">
                <a16:creationId xmlns:a16="http://schemas.microsoft.com/office/drawing/2014/main" id="{53EEA3D5-9F72-16A8-3024-1271BB0FCA2B}"/>
              </a:ext>
            </a:extLst>
          </p:cNvPr>
          <p:cNvSpPr txBox="1"/>
          <p:nvPr/>
        </p:nvSpPr>
        <p:spPr>
          <a:xfrm>
            <a:off x="772160" y="447040"/>
            <a:ext cx="5821680" cy="830997"/>
          </a:xfrm>
          <a:prstGeom prst="rect">
            <a:avLst/>
          </a:prstGeom>
          <a:noFill/>
        </p:spPr>
        <p:txBody>
          <a:bodyPr wrap="square" rtlCol="0">
            <a:spAutoFit/>
          </a:bodyPr>
          <a:lstStyle/>
          <a:p>
            <a:r>
              <a:rPr lang="en-US" sz="4800" dirty="0"/>
              <a:t>Polyethylene : PET</a:t>
            </a:r>
          </a:p>
        </p:txBody>
      </p:sp>
    </p:spTree>
  </p:cSld>
  <p:clrMapOvr>
    <a:masterClrMapping/>
  </p:clrMapOvr>
  <p:transition/>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9" name="Rectangle 3"/>
          <p:cNvSpPr>
            <a:spLocks noGrp="1" noChangeArrowheads="1"/>
          </p:cNvSpPr>
          <p:nvPr>
            <p:ph idx="1"/>
          </p:nvPr>
        </p:nvSpPr>
        <p:spPr>
          <a:xfrm>
            <a:off x="685800" y="1981200"/>
            <a:ext cx="7772400" cy="4648200"/>
          </a:xfrm>
          <a:effectLst/>
        </p:spPr>
        <p:txBody>
          <a:bodyPr>
            <a:normAutofit/>
          </a:bodyPr>
          <a:lstStyle/>
          <a:p>
            <a:pPr>
              <a:defRPr/>
            </a:pPr>
            <a:r>
              <a:rPr lang="en-US" sz="3600" dirty="0"/>
              <a:t>Pulled extrusion process</a:t>
            </a:r>
          </a:p>
          <a:p>
            <a:pPr>
              <a:defRPr/>
            </a:pPr>
            <a:r>
              <a:rPr lang="en-US" sz="3600" dirty="0"/>
              <a:t>Fiberglass under tension</a:t>
            </a:r>
          </a:p>
          <a:p>
            <a:pPr>
              <a:defRPr/>
            </a:pPr>
            <a:r>
              <a:rPr lang="en-US" sz="3600" dirty="0"/>
              <a:t>Immersed in Resin bath or injection</a:t>
            </a:r>
          </a:p>
          <a:p>
            <a:pPr>
              <a:defRPr/>
            </a:pPr>
            <a:r>
              <a:rPr lang="en-US" sz="3600" dirty="0"/>
              <a:t>Pulled through forming dye</a:t>
            </a:r>
          </a:p>
          <a:p>
            <a:pPr>
              <a:defRPr/>
            </a:pPr>
            <a:r>
              <a:rPr lang="en-US" sz="3600" dirty="0"/>
              <a:t>Pulled through heated dye to cure</a:t>
            </a:r>
          </a:p>
          <a:p>
            <a:pPr>
              <a:defRPr/>
            </a:pPr>
            <a:r>
              <a:rPr lang="en-US" sz="3600" dirty="0"/>
              <a:t>Produces flat stock for cutting</a:t>
            </a:r>
          </a:p>
          <a:p>
            <a:pPr>
              <a:defRPr/>
            </a:pPr>
            <a:r>
              <a:rPr lang="en-US" sz="3600" dirty="0"/>
              <a:t>VOCs at resin bath and forming area</a:t>
            </a:r>
          </a:p>
        </p:txBody>
      </p:sp>
      <p:sp>
        <p:nvSpPr>
          <p:cNvPr id="3" name="Title 2">
            <a:extLst>
              <a:ext uri="{FF2B5EF4-FFF2-40B4-BE49-F238E27FC236}">
                <a16:creationId xmlns:a16="http://schemas.microsoft.com/office/drawing/2014/main" id="{8A34AA35-8D2A-3977-DF69-94B608B7E6C3}"/>
              </a:ext>
            </a:extLst>
          </p:cNvPr>
          <p:cNvSpPr>
            <a:spLocks noGrp="1"/>
          </p:cNvSpPr>
          <p:nvPr>
            <p:ph type="title"/>
          </p:nvPr>
        </p:nvSpPr>
        <p:spPr/>
        <p:txBody>
          <a:bodyPr>
            <a:normAutofit/>
          </a:bodyPr>
          <a:lstStyle/>
          <a:p>
            <a:r>
              <a:rPr lang="en-US" sz="4800" dirty="0"/>
              <a:t>Pultrusion</a:t>
            </a:r>
          </a:p>
        </p:txBody>
      </p:sp>
    </p:spTree>
  </p:cSld>
  <p:clrMapOvr>
    <a:masterClrMapping/>
  </p:clrMapOvr>
  <p:transition/>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2"/>
          <p:cNvSpPr>
            <a:spLocks noGrp="1" noChangeArrowheads="1"/>
          </p:cNvSpPr>
          <p:nvPr>
            <p:ph type="title"/>
          </p:nvPr>
        </p:nvSpPr>
        <p:spPr/>
        <p:txBody>
          <a:bodyPr/>
          <a:lstStyle/>
          <a:p>
            <a:pPr>
              <a:defRPr/>
            </a:pPr>
            <a:r>
              <a:rPr lang="en-US" sz="4800"/>
              <a:t>Pultrusion</a:t>
            </a:r>
          </a:p>
        </p:txBody>
      </p:sp>
      <p:graphicFrame>
        <p:nvGraphicFramePr>
          <p:cNvPr id="4098" name="Object 17"/>
          <p:cNvGraphicFramePr>
            <a:graphicFrameLocks noChangeAspect="1"/>
          </p:cNvGraphicFramePr>
          <p:nvPr>
            <p:extLst>
              <p:ext uri="{D42A27DB-BD31-4B8C-83A1-F6EECF244321}">
                <p14:modId xmlns:p14="http://schemas.microsoft.com/office/powerpoint/2010/main" val="813233343"/>
              </p:ext>
            </p:extLst>
          </p:nvPr>
        </p:nvGraphicFramePr>
        <p:xfrm>
          <a:off x="-381000" y="381000"/>
          <a:ext cx="8858788" cy="7391400"/>
        </p:xfrm>
        <a:graphic>
          <a:graphicData uri="http://schemas.openxmlformats.org/presentationml/2006/ole">
            <mc:AlternateContent xmlns:mc="http://schemas.openxmlformats.org/markup-compatibility/2006">
              <mc:Choice xmlns:v="urn:schemas-microsoft-com:vml" Requires="v">
                <p:oleObj name="Image" r:id="rId3" imgW="10204024" imgH="8513943" progId="">
                  <p:embed/>
                </p:oleObj>
              </mc:Choice>
              <mc:Fallback>
                <p:oleObj name="Image" r:id="rId3" imgW="10204024" imgH="8513943" progId="">
                  <p:embed/>
                  <p:pic>
                    <p:nvPicPr>
                      <p:cNvPr id="4098" name="Object 17"/>
                      <p:cNvPicPr>
                        <a:picLocks noChangeAspect="1" noChangeArrowheads="1"/>
                      </p:cNvPicPr>
                      <p:nvPr/>
                    </p:nvPicPr>
                    <p:blipFill>
                      <a:blip r:embed="rId4">
                        <a:clrChange>
                          <a:clrFrom>
                            <a:srgbClr val="FCFBFB"/>
                          </a:clrFrom>
                          <a:clrTo>
                            <a:srgbClr val="FCFBFB">
                              <a:alpha val="0"/>
                            </a:srgbClr>
                          </a:clrTo>
                        </a:clrChange>
                        <a:extLst>
                          <a:ext uri="{28A0092B-C50C-407E-A947-70E740481C1C}">
                            <a14:useLocalDpi xmlns:a14="http://schemas.microsoft.com/office/drawing/2010/main" val="0"/>
                          </a:ext>
                        </a:extLst>
                      </a:blip>
                      <a:srcRect/>
                      <a:stretch>
                        <a:fillRect/>
                      </a:stretch>
                    </p:blipFill>
                    <p:spPr bwMode="auto">
                      <a:xfrm>
                        <a:off x="-381000" y="381000"/>
                        <a:ext cx="8858788" cy="7391400"/>
                      </a:xfrm>
                      <a:prstGeom prst="rect">
                        <a:avLst/>
                      </a:prstGeom>
                      <a:noFill/>
                      <a:ln>
                        <a:noFill/>
                      </a:ln>
                      <a:effectLst/>
                    </p:spPr>
                  </p:pic>
                </p:oleObj>
              </mc:Fallback>
            </mc:AlternateContent>
          </a:graphicData>
        </a:graphic>
      </p:graphicFrame>
      <p:sp>
        <p:nvSpPr>
          <p:cNvPr id="4100" name="Text Box 18"/>
          <p:cNvSpPr txBox="1">
            <a:spLocks noChangeArrowheads="1"/>
          </p:cNvSpPr>
          <p:nvPr/>
        </p:nvSpPr>
        <p:spPr bwMode="auto">
          <a:xfrm>
            <a:off x="1524000" y="1387475"/>
            <a:ext cx="4289425" cy="579438"/>
          </a:xfrm>
          <a:prstGeom prst="rect">
            <a:avLst/>
          </a:prstGeom>
          <a:noFill/>
          <a:ln w="9525">
            <a:noFill/>
            <a:miter lim="800000"/>
            <a:headEnd/>
            <a:tailEnd/>
          </a:ln>
        </p:spPr>
        <p:txBody>
          <a:bodyPr wrap="none">
            <a:spAutoFit/>
          </a:bodyPr>
          <a:lstStyle/>
          <a:p>
            <a:r>
              <a:rPr lang="en-US" sz="3200" dirty="0">
                <a:latin typeface="Arial" pitchFamily="34" charset="0"/>
              </a:rPr>
              <a:t>Strand Tension Device</a:t>
            </a:r>
            <a:endParaRPr lang="en-US" dirty="0"/>
          </a:p>
        </p:txBody>
      </p:sp>
      <p:sp>
        <p:nvSpPr>
          <p:cNvPr id="4101" name="Text Box 19"/>
          <p:cNvSpPr txBox="1">
            <a:spLocks noChangeArrowheads="1"/>
          </p:cNvSpPr>
          <p:nvPr/>
        </p:nvSpPr>
        <p:spPr bwMode="auto">
          <a:xfrm>
            <a:off x="2362200" y="2590800"/>
            <a:ext cx="2514600" cy="579438"/>
          </a:xfrm>
          <a:prstGeom prst="rect">
            <a:avLst/>
          </a:prstGeom>
          <a:noFill/>
          <a:ln w="9525">
            <a:noFill/>
            <a:miter lim="800000"/>
            <a:headEnd/>
            <a:tailEnd/>
          </a:ln>
        </p:spPr>
        <p:txBody>
          <a:bodyPr>
            <a:spAutoFit/>
          </a:bodyPr>
          <a:lstStyle/>
          <a:p>
            <a:r>
              <a:rPr lang="en-US" sz="3200" dirty="0">
                <a:latin typeface="Arial" pitchFamily="34" charset="0"/>
              </a:rPr>
              <a:t>Forming Die</a:t>
            </a:r>
            <a:endParaRPr lang="en-US" dirty="0"/>
          </a:p>
        </p:txBody>
      </p:sp>
      <p:sp>
        <p:nvSpPr>
          <p:cNvPr id="4102" name="Text Box 20"/>
          <p:cNvSpPr txBox="1">
            <a:spLocks noChangeArrowheads="1"/>
          </p:cNvSpPr>
          <p:nvPr/>
        </p:nvSpPr>
        <p:spPr bwMode="auto">
          <a:xfrm>
            <a:off x="44450" y="3883025"/>
            <a:ext cx="1582738" cy="1066800"/>
          </a:xfrm>
          <a:prstGeom prst="rect">
            <a:avLst/>
          </a:prstGeom>
          <a:noFill/>
          <a:ln w="9525">
            <a:noFill/>
            <a:miter lim="800000"/>
            <a:headEnd/>
            <a:tailEnd/>
          </a:ln>
        </p:spPr>
        <p:txBody>
          <a:bodyPr wrap="none">
            <a:spAutoFit/>
          </a:bodyPr>
          <a:lstStyle/>
          <a:p>
            <a:r>
              <a:rPr lang="en-US" sz="3200" dirty="0">
                <a:latin typeface="Arial" pitchFamily="34" charset="0"/>
              </a:rPr>
              <a:t>Roving</a:t>
            </a:r>
          </a:p>
          <a:p>
            <a:r>
              <a:rPr lang="en-US" sz="3200" dirty="0">
                <a:latin typeface="Arial" pitchFamily="34" charset="0"/>
              </a:rPr>
              <a:t>Strands</a:t>
            </a:r>
            <a:endParaRPr lang="en-US" dirty="0"/>
          </a:p>
        </p:txBody>
      </p:sp>
      <p:sp>
        <p:nvSpPr>
          <p:cNvPr id="4103" name="Text Box 21"/>
          <p:cNvSpPr txBox="1">
            <a:spLocks noChangeArrowheads="1"/>
          </p:cNvSpPr>
          <p:nvPr/>
        </p:nvSpPr>
        <p:spPr bwMode="auto">
          <a:xfrm>
            <a:off x="1905000" y="5426075"/>
            <a:ext cx="2170113" cy="579438"/>
          </a:xfrm>
          <a:prstGeom prst="rect">
            <a:avLst/>
          </a:prstGeom>
          <a:noFill/>
          <a:ln w="9525">
            <a:noFill/>
            <a:miter lim="800000"/>
            <a:headEnd/>
            <a:tailEnd/>
          </a:ln>
        </p:spPr>
        <p:txBody>
          <a:bodyPr wrap="none">
            <a:spAutoFit/>
          </a:bodyPr>
          <a:lstStyle/>
          <a:p>
            <a:r>
              <a:rPr lang="en-US" sz="3200" dirty="0">
                <a:latin typeface="Arial" pitchFamily="34" charset="0"/>
              </a:rPr>
              <a:t>Resin Bath</a:t>
            </a:r>
            <a:endParaRPr lang="en-US" dirty="0"/>
          </a:p>
        </p:txBody>
      </p:sp>
      <p:sp>
        <p:nvSpPr>
          <p:cNvPr id="4104" name="Text Box 22"/>
          <p:cNvSpPr txBox="1">
            <a:spLocks noChangeArrowheads="1"/>
          </p:cNvSpPr>
          <p:nvPr/>
        </p:nvSpPr>
        <p:spPr bwMode="auto">
          <a:xfrm>
            <a:off x="4678680" y="3603625"/>
            <a:ext cx="1371600" cy="946150"/>
          </a:xfrm>
          <a:prstGeom prst="rect">
            <a:avLst/>
          </a:prstGeom>
          <a:noFill/>
          <a:ln w="9525">
            <a:noFill/>
            <a:miter lim="800000"/>
            <a:headEnd/>
            <a:tailEnd/>
          </a:ln>
        </p:spPr>
        <p:txBody>
          <a:bodyPr>
            <a:spAutoFit/>
          </a:bodyPr>
          <a:lstStyle/>
          <a:p>
            <a:pPr algn="ctr"/>
            <a:r>
              <a:rPr lang="en-US" sz="2800" dirty="0">
                <a:latin typeface="Arial" pitchFamily="34" charset="0"/>
              </a:rPr>
              <a:t>Heated </a:t>
            </a:r>
          </a:p>
          <a:p>
            <a:pPr algn="ctr"/>
            <a:r>
              <a:rPr lang="en-US" sz="2800" dirty="0">
                <a:latin typeface="Arial" pitchFamily="34" charset="0"/>
              </a:rPr>
              <a:t>Die</a:t>
            </a:r>
            <a:endParaRPr lang="en-US" sz="3200" dirty="0">
              <a:latin typeface="Arial" pitchFamily="34" charset="0"/>
            </a:endParaRPr>
          </a:p>
        </p:txBody>
      </p:sp>
      <p:sp>
        <p:nvSpPr>
          <p:cNvPr id="4105" name="Text Box 23"/>
          <p:cNvSpPr txBox="1">
            <a:spLocks noChangeArrowheads="1"/>
          </p:cNvSpPr>
          <p:nvPr/>
        </p:nvSpPr>
        <p:spPr bwMode="auto">
          <a:xfrm>
            <a:off x="4860925" y="5103813"/>
            <a:ext cx="2185988" cy="1373187"/>
          </a:xfrm>
          <a:prstGeom prst="rect">
            <a:avLst/>
          </a:prstGeom>
          <a:noFill/>
          <a:ln w="9525">
            <a:noFill/>
            <a:miter lim="800000"/>
            <a:headEnd/>
            <a:tailEnd/>
          </a:ln>
        </p:spPr>
        <p:txBody>
          <a:bodyPr wrap="none">
            <a:spAutoFit/>
          </a:bodyPr>
          <a:lstStyle/>
          <a:p>
            <a:r>
              <a:rPr lang="en-US" sz="2800" dirty="0">
                <a:latin typeface="Arial" pitchFamily="34" charset="0"/>
              </a:rPr>
              <a:t>Formed</a:t>
            </a:r>
          </a:p>
          <a:p>
            <a:r>
              <a:rPr lang="en-US" sz="2800" dirty="0">
                <a:latin typeface="Arial" pitchFamily="34" charset="0"/>
              </a:rPr>
              <a:t>Impregnated</a:t>
            </a:r>
          </a:p>
          <a:p>
            <a:r>
              <a:rPr lang="en-US" sz="2800" dirty="0">
                <a:latin typeface="Arial" pitchFamily="34" charset="0"/>
              </a:rPr>
              <a:t>Strands</a:t>
            </a:r>
            <a:endParaRPr lang="en-US" dirty="0">
              <a:latin typeface="Arial" pitchFamily="34" charset="0"/>
            </a:endParaRPr>
          </a:p>
        </p:txBody>
      </p:sp>
      <p:sp>
        <p:nvSpPr>
          <p:cNvPr id="4106" name="Text Box 24"/>
          <p:cNvSpPr txBox="1">
            <a:spLocks noChangeArrowheads="1"/>
          </p:cNvSpPr>
          <p:nvPr/>
        </p:nvSpPr>
        <p:spPr bwMode="auto">
          <a:xfrm>
            <a:off x="6400800" y="2225675"/>
            <a:ext cx="2238375" cy="579438"/>
          </a:xfrm>
          <a:prstGeom prst="rect">
            <a:avLst/>
          </a:prstGeom>
          <a:noFill/>
          <a:ln w="9525">
            <a:noFill/>
            <a:miter lim="800000"/>
            <a:headEnd/>
            <a:tailEnd/>
          </a:ln>
        </p:spPr>
        <p:txBody>
          <a:bodyPr wrap="none">
            <a:spAutoFit/>
          </a:bodyPr>
          <a:lstStyle/>
          <a:p>
            <a:r>
              <a:rPr lang="en-US" sz="3200" dirty="0">
                <a:latin typeface="Arial" pitchFamily="34" charset="0"/>
              </a:rPr>
              <a:t>Pull Rollers</a:t>
            </a:r>
            <a:endParaRPr lang="en-US" dirty="0"/>
          </a:p>
        </p:txBody>
      </p:sp>
    </p:spTree>
  </p:cSld>
  <p:clrMapOvr>
    <a:masterClrMapping/>
  </p:clrMapOvr>
  <p:transition/>
</p:sld>
</file>

<file path=ppt/slides/slide14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4387" name="Rectangle 3"/>
          <p:cNvSpPr>
            <a:spLocks noGrp="1" noChangeArrowheads="1"/>
          </p:cNvSpPr>
          <p:nvPr>
            <p:ph type="body" idx="4294967295"/>
          </p:nvPr>
        </p:nvSpPr>
        <p:spPr>
          <a:xfrm>
            <a:off x="762000" y="1752600"/>
            <a:ext cx="8382000" cy="4114800"/>
          </a:xfrm>
          <a:effectLst/>
        </p:spPr>
        <p:txBody>
          <a:bodyPr>
            <a:normAutofit/>
          </a:bodyPr>
          <a:lstStyle/>
          <a:p>
            <a:pPr>
              <a:lnSpc>
                <a:spcPct val="90000"/>
              </a:lnSpc>
              <a:defRPr/>
            </a:pPr>
            <a:r>
              <a:rPr lang="en-US" sz="3600" dirty="0"/>
              <a:t>Used in Manufacture of:</a:t>
            </a:r>
          </a:p>
          <a:p>
            <a:pPr lvl="1">
              <a:lnSpc>
                <a:spcPct val="90000"/>
              </a:lnSpc>
              <a:defRPr/>
            </a:pPr>
            <a:r>
              <a:rPr lang="en-US" sz="3200" dirty="0"/>
              <a:t>large pipes and storage tanks</a:t>
            </a:r>
          </a:p>
          <a:p>
            <a:pPr lvl="1">
              <a:lnSpc>
                <a:spcPct val="90000"/>
              </a:lnSpc>
              <a:defRPr/>
            </a:pPr>
            <a:r>
              <a:rPr lang="en-US" sz="3200" dirty="0"/>
              <a:t>hollow vessels subject to high internal pressure</a:t>
            </a:r>
            <a:endParaRPr lang="en-US" sz="3600" dirty="0"/>
          </a:p>
          <a:p>
            <a:pPr>
              <a:defRPr/>
            </a:pPr>
            <a:r>
              <a:rPr lang="en-US" sz="3600" dirty="0"/>
              <a:t>Strand </a:t>
            </a:r>
            <a:r>
              <a:rPr lang="en-US" sz="3600" dirty="0" err="1"/>
              <a:t>Rovings</a:t>
            </a:r>
            <a:r>
              <a:rPr lang="en-US" sz="3600" dirty="0"/>
              <a:t> are Pulled under Tension into a Resin bath</a:t>
            </a:r>
          </a:p>
          <a:p>
            <a:pPr>
              <a:defRPr/>
            </a:pPr>
            <a:r>
              <a:rPr lang="en-US" sz="3600" dirty="0"/>
              <a:t>Wound into Shape &amp; Cured</a:t>
            </a:r>
          </a:p>
          <a:p>
            <a:pPr>
              <a:lnSpc>
                <a:spcPct val="90000"/>
              </a:lnSpc>
              <a:defRPr/>
            </a:pPr>
            <a:endParaRPr lang="en-US" sz="3600" dirty="0"/>
          </a:p>
        </p:txBody>
      </p:sp>
      <p:sp>
        <p:nvSpPr>
          <p:cNvPr id="3" name="Title 2">
            <a:extLst>
              <a:ext uri="{FF2B5EF4-FFF2-40B4-BE49-F238E27FC236}">
                <a16:creationId xmlns:a16="http://schemas.microsoft.com/office/drawing/2014/main" id="{810550CF-8E54-74B7-8E2F-CA88682E4637}"/>
              </a:ext>
            </a:extLst>
          </p:cNvPr>
          <p:cNvSpPr>
            <a:spLocks noGrp="1"/>
          </p:cNvSpPr>
          <p:nvPr>
            <p:ph type="title"/>
          </p:nvPr>
        </p:nvSpPr>
        <p:spPr/>
        <p:txBody>
          <a:bodyPr>
            <a:normAutofit/>
          </a:bodyPr>
          <a:lstStyle/>
          <a:p>
            <a:r>
              <a:rPr lang="en-US" sz="4800" dirty="0"/>
              <a:t>Filament Winding Operations</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14438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4387" grpId="0" autoUpdateAnimBg="0"/>
    </p:bld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Filament Winding Process">
            <a:extLst>
              <a:ext uri="{FF2B5EF4-FFF2-40B4-BE49-F238E27FC236}">
                <a16:creationId xmlns:a16="http://schemas.microsoft.com/office/drawing/2014/main" id="{18DB01E3-403B-7864-F7CD-79BFF9443FA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3121" y="1343450"/>
            <a:ext cx="7138123" cy="551455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849B1118-7C83-E1C6-DC1B-8360BBFACBAE}"/>
              </a:ext>
            </a:extLst>
          </p:cNvPr>
          <p:cNvSpPr txBox="1"/>
          <p:nvPr/>
        </p:nvSpPr>
        <p:spPr>
          <a:xfrm>
            <a:off x="741680" y="436880"/>
            <a:ext cx="4805680" cy="830997"/>
          </a:xfrm>
          <a:prstGeom prst="rect">
            <a:avLst/>
          </a:prstGeom>
          <a:noFill/>
        </p:spPr>
        <p:txBody>
          <a:bodyPr wrap="square" rtlCol="0">
            <a:spAutoFit/>
          </a:bodyPr>
          <a:lstStyle/>
          <a:p>
            <a:r>
              <a:rPr lang="en-US" sz="4800" dirty="0"/>
              <a:t>Filament Winding</a:t>
            </a:r>
          </a:p>
        </p:txBody>
      </p:sp>
    </p:spTree>
    <p:extLst>
      <p:ext uri="{BB962C8B-B14F-4D97-AF65-F5344CB8AC3E}">
        <p14:creationId xmlns:p14="http://schemas.microsoft.com/office/powerpoint/2010/main" val="2332629285"/>
      </p:ext>
    </p:extLst>
  </p:cSld>
  <p:clrMapOvr>
    <a:masterClrMapping/>
  </p:clrMapOvr>
  <p:transition/>
</p:sld>
</file>

<file path=ppt/slides/slide144.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pic>
        <p:nvPicPr>
          <p:cNvPr id="176130" name="Picture 2" descr="DSCN1265"/>
          <p:cNvPicPr>
            <a:picLocks noChangeAspect="1" noChangeArrowheads="1"/>
          </p:cNvPicPr>
          <p:nvPr/>
        </p:nvPicPr>
        <p:blipFill>
          <a:blip r:embed="rId3" cstate="print"/>
          <a:srcRect/>
          <a:stretch>
            <a:fillRect/>
          </a:stretch>
        </p:blipFill>
        <p:spPr bwMode="auto">
          <a:xfrm>
            <a:off x="-76200" y="-114300"/>
            <a:ext cx="9296400" cy="6972300"/>
          </a:xfrm>
          <a:prstGeom prst="rect">
            <a:avLst/>
          </a:prstGeom>
          <a:noFill/>
          <a:ln w="9525">
            <a:noFill/>
            <a:miter lim="800000"/>
            <a:headEnd/>
            <a:tailEnd/>
          </a:ln>
        </p:spPr>
      </p:pic>
      <p:sp>
        <p:nvSpPr>
          <p:cNvPr id="2" name="TextBox 1">
            <a:extLst>
              <a:ext uri="{FF2B5EF4-FFF2-40B4-BE49-F238E27FC236}">
                <a16:creationId xmlns:a16="http://schemas.microsoft.com/office/drawing/2014/main" id="{78E69D07-B206-154F-10EF-8B2228FC8A71}"/>
              </a:ext>
            </a:extLst>
          </p:cNvPr>
          <p:cNvSpPr txBox="1"/>
          <p:nvPr/>
        </p:nvSpPr>
        <p:spPr>
          <a:xfrm>
            <a:off x="1595120" y="3737312"/>
            <a:ext cx="6370320" cy="1569660"/>
          </a:xfrm>
          <a:prstGeom prst="rect">
            <a:avLst/>
          </a:prstGeom>
          <a:noFill/>
        </p:spPr>
        <p:txBody>
          <a:bodyPr wrap="square" rtlCol="0">
            <a:spAutoFit/>
          </a:bodyPr>
          <a:lstStyle/>
          <a:p>
            <a:pPr algn="ctr">
              <a:defRPr/>
            </a:pPr>
            <a:r>
              <a:rPr lang="en-US" sz="4800" dirty="0">
                <a:solidFill>
                  <a:schemeClr val="bg1"/>
                </a:solidFill>
                <a:latin typeface="Arial" charset="0"/>
              </a:rPr>
              <a:t>Let’s Discuss Closed Molding Operations</a:t>
            </a:r>
          </a:p>
        </p:txBody>
      </p:sp>
    </p:spTree>
  </p:cSld>
  <p:clrMapOvr>
    <a:masterClrMapping/>
  </p:clrMapOvr>
  <p:transition/>
</p:sld>
</file>

<file path=ppt/slides/slide14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6675" name="Rectangle 3"/>
          <p:cNvSpPr>
            <a:spLocks noGrp="1" noChangeArrowheads="1"/>
          </p:cNvSpPr>
          <p:nvPr>
            <p:ph type="body" idx="4294967295"/>
          </p:nvPr>
        </p:nvSpPr>
        <p:spPr>
          <a:xfrm>
            <a:off x="838200" y="1676400"/>
            <a:ext cx="6558280" cy="4876800"/>
          </a:xfrm>
          <a:effectLst/>
        </p:spPr>
        <p:txBody>
          <a:bodyPr/>
          <a:lstStyle/>
          <a:p>
            <a:pPr>
              <a:lnSpc>
                <a:spcPct val="90000"/>
              </a:lnSpc>
              <a:defRPr/>
            </a:pPr>
            <a:r>
              <a:rPr lang="en-US" sz="2800" dirty="0"/>
              <a:t>Gel Coat is Applied to Mold</a:t>
            </a:r>
          </a:p>
          <a:p>
            <a:pPr>
              <a:lnSpc>
                <a:spcPct val="90000"/>
              </a:lnSpc>
              <a:defRPr/>
            </a:pPr>
            <a:r>
              <a:rPr lang="en-US" sz="2800" dirty="0"/>
              <a:t>Reinforcing Fibers are Placed into the Mold Cavity</a:t>
            </a:r>
          </a:p>
          <a:p>
            <a:pPr>
              <a:lnSpc>
                <a:spcPct val="90000"/>
              </a:lnSpc>
              <a:defRPr/>
            </a:pPr>
            <a:r>
              <a:rPr lang="en-US" sz="2800" dirty="0"/>
              <a:t>Mold Halves are Closed &amp; Clamped</a:t>
            </a:r>
          </a:p>
          <a:p>
            <a:pPr>
              <a:lnSpc>
                <a:spcPct val="90000"/>
              </a:lnSpc>
              <a:defRPr/>
            </a:pPr>
            <a:r>
              <a:rPr lang="en-US" sz="2800" dirty="0"/>
              <a:t>Liquid Resin is Injected into the Mold Cavity</a:t>
            </a:r>
          </a:p>
          <a:p>
            <a:pPr>
              <a:lnSpc>
                <a:spcPct val="90000"/>
              </a:lnSpc>
              <a:defRPr/>
            </a:pPr>
            <a:endParaRPr lang="en-US" sz="2800" dirty="0"/>
          </a:p>
          <a:p>
            <a:pPr>
              <a:buFontTx/>
              <a:buNone/>
              <a:defRPr/>
            </a:pPr>
            <a:r>
              <a:rPr lang="en-US" sz="2800" dirty="0"/>
              <a:t>	</a:t>
            </a:r>
            <a:r>
              <a:rPr lang="en-US" sz="2800" dirty="0">
                <a:sym typeface="Symbol" pitchFamily="18" charset="2"/>
              </a:rPr>
              <a:t>	</a:t>
            </a:r>
            <a:r>
              <a:rPr lang="en-US" sz="2800" dirty="0"/>
              <a:t>Suitable for High Vol. Production </a:t>
            </a:r>
          </a:p>
          <a:p>
            <a:pPr>
              <a:lnSpc>
                <a:spcPct val="90000"/>
              </a:lnSpc>
              <a:buFontTx/>
              <a:buNone/>
              <a:defRPr/>
            </a:pPr>
            <a:r>
              <a:rPr lang="en-US" sz="2800" dirty="0">
                <a:sym typeface="Symbol" pitchFamily="18" charset="2"/>
              </a:rPr>
              <a:t>		</a:t>
            </a:r>
            <a:r>
              <a:rPr lang="en-US" sz="2800" dirty="0"/>
              <a:t>Reduced VOC emissions</a:t>
            </a:r>
          </a:p>
        </p:txBody>
      </p:sp>
      <p:sp>
        <p:nvSpPr>
          <p:cNvPr id="3" name="Title 2">
            <a:extLst>
              <a:ext uri="{FF2B5EF4-FFF2-40B4-BE49-F238E27FC236}">
                <a16:creationId xmlns:a16="http://schemas.microsoft.com/office/drawing/2014/main" id="{BF790202-87E4-266B-FDA4-1F99BF54B042}"/>
              </a:ext>
            </a:extLst>
          </p:cNvPr>
          <p:cNvSpPr>
            <a:spLocks noGrp="1"/>
          </p:cNvSpPr>
          <p:nvPr>
            <p:ph type="title"/>
          </p:nvPr>
        </p:nvSpPr>
        <p:spPr/>
        <p:txBody>
          <a:bodyPr>
            <a:normAutofit/>
          </a:bodyPr>
          <a:lstStyle/>
          <a:p>
            <a:r>
              <a:rPr lang="en-US" sz="4800" dirty="0"/>
              <a:t>Resin Transfer Molding</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15667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6675" grpId="0" autoUpdateAnimBg="0"/>
    </p:bld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146" name="Object 4"/>
          <p:cNvGraphicFramePr>
            <a:graphicFrameLocks noChangeAspect="1"/>
          </p:cNvGraphicFramePr>
          <p:nvPr/>
        </p:nvGraphicFramePr>
        <p:xfrm>
          <a:off x="685800" y="1357313"/>
          <a:ext cx="8156575" cy="5348287"/>
        </p:xfrm>
        <a:graphic>
          <a:graphicData uri="http://schemas.openxmlformats.org/presentationml/2006/ole">
            <mc:AlternateContent xmlns:mc="http://schemas.openxmlformats.org/markup-compatibility/2006">
              <mc:Choice xmlns:v="urn:schemas-microsoft-com:vml" Requires="v">
                <p:oleObj name="Image" r:id="rId3" imgW="7166961" imgH="5985175" progId="">
                  <p:embed/>
                </p:oleObj>
              </mc:Choice>
              <mc:Fallback>
                <p:oleObj name="Image" r:id="rId3" imgW="7166961" imgH="5985175" progId="">
                  <p:embed/>
                  <p:pic>
                    <p:nvPicPr>
                      <p:cNvPr id="6146" name="Object 4"/>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85800" y="1357313"/>
                        <a:ext cx="8156575" cy="5348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148" name="Text Box 6"/>
          <p:cNvSpPr txBox="1">
            <a:spLocks noChangeArrowheads="1"/>
          </p:cNvSpPr>
          <p:nvPr/>
        </p:nvSpPr>
        <p:spPr bwMode="auto">
          <a:xfrm>
            <a:off x="6080125" y="1566863"/>
            <a:ext cx="1352550" cy="641350"/>
          </a:xfrm>
          <a:prstGeom prst="rect">
            <a:avLst/>
          </a:prstGeom>
          <a:noFill/>
          <a:ln w="9525">
            <a:noFill/>
            <a:miter lim="800000"/>
            <a:headEnd/>
            <a:tailEnd/>
          </a:ln>
        </p:spPr>
        <p:txBody>
          <a:bodyPr wrap="none">
            <a:spAutoFit/>
          </a:bodyPr>
          <a:lstStyle/>
          <a:p>
            <a:r>
              <a:rPr lang="en-US" sz="3600" dirty="0">
                <a:latin typeface="Arial" pitchFamily="34" charset="0"/>
              </a:rPr>
              <a:t>Resin</a:t>
            </a:r>
            <a:endParaRPr lang="en-US" dirty="0"/>
          </a:p>
        </p:txBody>
      </p:sp>
      <p:sp>
        <p:nvSpPr>
          <p:cNvPr id="6149" name="Text Box 7"/>
          <p:cNvSpPr txBox="1">
            <a:spLocks noChangeArrowheads="1"/>
          </p:cNvSpPr>
          <p:nvPr/>
        </p:nvSpPr>
        <p:spPr bwMode="auto">
          <a:xfrm>
            <a:off x="2193925" y="2922588"/>
            <a:ext cx="1874838" cy="579437"/>
          </a:xfrm>
          <a:prstGeom prst="rect">
            <a:avLst/>
          </a:prstGeom>
          <a:noFill/>
          <a:ln w="9525">
            <a:noFill/>
            <a:miter lim="800000"/>
            <a:headEnd/>
            <a:tailEnd/>
          </a:ln>
        </p:spPr>
        <p:txBody>
          <a:bodyPr wrap="none">
            <a:spAutoFit/>
          </a:bodyPr>
          <a:lstStyle/>
          <a:p>
            <a:r>
              <a:rPr lang="en-US" sz="3200" dirty="0">
                <a:latin typeface="Arial" pitchFamily="34" charset="0"/>
              </a:rPr>
              <a:t>Top Mold</a:t>
            </a:r>
            <a:endParaRPr lang="en-US" dirty="0"/>
          </a:p>
        </p:txBody>
      </p:sp>
      <p:sp>
        <p:nvSpPr>
          <p:cNvPr id="6150" name="Text Box 8"/>
          <p:cNvSpPr txBox="1">
            <a:spLocks noChangeArrowheads="1"/>
          </p:cNvSpPr>
          <p:nvPr/>
        </p:nvSpPr>
        <p:spPr bwMode="auto">
          <a:xfrm>
            <a:off x="4343400" y="5434013"/>
            <a:ext cx="798513" cy="519112"/>
          </a:xfrm>
          <a:prstGeom prst="rect">
            <a:avLst/>
          </a:prstGeom>
          <a:noFill/>
          <a:ln w="9525">
            <a:noFill/>
            <a:miter lim="800000"/>
            <a:headEnd/>
            <a:tailEnd/>
          </a:ln>
        </p:spPr>
        <p:txBody>
          <a:bodyPr wrap="none">
            <a:spAutoFit/>
          </a:bodyPr>
          <a:lstStyle/>
          <a:p>
            <a:r>
              <a:rPr lang="en-US" sz="2800" b="1" dirty="0">
                <a:latin typeface="Arial" pitchFamily="34" charset="0"/>
              </a:rPr>
              <a:t>Mat</a:t>
            </a:r>
            <a:endParaRPr lang="en-US" sz="2800" b="1" dirty="0"/>
          </a:p>
        </p:txBody>
      </p:sp>
      <p:sp>
        <p:nvSpPr>
          <p:cNvPr id="6151" name="Text Box 9"/>
          <p:cNvSpPr txBox="1">
            <a:spLocks noChangeArrowheads="1"/>
          </p:cNvSpPr>
          <p:nvPr/>
        </p:nvSpPr>
        <p:spPr bwMode="auto">
          <a:xfrm>
            <a:off x="2193925" y="5856288"/>
            <a:ext cx="2359025" cy="519112"/>
          </a:xfrm>
          <a:prstGeom prst="rect">
            <a:avLst/>
          </a:prstGeom>
          <a:noFill/>
          <a:ln w="9525">
            <a:noFill/>
            <a:miter lim="800000"/>
            <a:headEnd/>
            <a:tailEnd/>
          </a:ln>
        </p:spPr>
        <p:txBody>
          <a:bodyPr wrap="none">
            <a:spAutoFit/>
          </a:bodyPr>
          <a:lstStyle/>
          <a:p>
            <a:r>
              <a:rPr lang="en-US" sz="2800" b="1" dirty="0">
                <a:latin typeface="Arial" pitchFamily="34" charset="0"/>
              </a:rPr>
              <a:t>Bottom Mold</a:t>
            </a:r>
            <a:endParaRPr lang="en-US" dirty="0"/>
          </a:p>
        </p:txBody>
      </p:sp>
      <p:sp>
        <p:nvSpPr>
          <p:cNvPr id="3" name="Title 2">
            <a:extLst>
              <a:ext uri="{FF2B5EF4-FFF2-40B4-BE49-F238E27FC236}">
                <a16:creationId xmlns:a16="http://schemas.microsoft.com/office/drawing/2014/main" id="{6E6424AD-FAC6-2EF9-1EED-F1E34194413B}"/>
              </a:ext>
            </a:extLst>
          </p:cNvPr>
          <p:cNvSpPr>
            <a:spLocks noGrp="1"/>
          </p:cNvSpPr>
          <p:nvPr>
            <p:ph type="title"/>
          </p:nvPr>
        </p:nvSpPr>
        <p:spPr/>
        <p:txBody>
          <a:bodyPr>
            <a:normAutofit/>
          </a:bodyPr>
          <a:lstStyle/>
          <a:p>
            <a:r>
              <a:rPr lang="en-US" sz="4800" dirty="0"/>
              <a:t>Resin Transfer Molding</a:t>
            </a:r>
          </a:p>
        </p:txBody>
      </p:sp>
    </p:spTree>
  </p:cSld>
  <p:clrMapOvr>
    <a:masterClrMapping/>
  </p:clrMapOvr>
  <p:transition/>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9202" name="Picture 2" descr="Blow Moulding"/>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0226" name="Picture 2" descr="Gas Assisted Injection Moulding"/>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1250" name="Picture 2" descr="Injection Moulding"/>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pic>
        <p:nvPicPr>
          <p:cNvPr id="34818" name="Picture 1026" descr="gesummit"/>
          <p:cNvPicPr>
            <a:picLocks noChangeAspect="1" noChangeArrowheads="1"/>
          </p:cNvPicPr>
          <p:nvPr/>
        </p:nvPicPr>
        <p:blipFill>
          <a:blip r:embed="rId3" cstate="print"/>
          <a:srcRect/>
          <a:stretch>
            <a:fillRect/>
          </a:stretch>
        </p:blipFill>
        <p:spPr bwMode="auto">
          <a:xfrm>
            <a:off x="41712" y="-76200"/>
            <a:ext cx="9102288" cy="6858000"/>
          </a:xfrm>
          <a:prstGeom prst="rect">
            <a:avLst/>
          </a:prstGeom>
          <a:noFill/>
          <a:ln w="9525">
            <a:noFill/>
            <a:miter lim="800000"/>
            <a:headEnd/>
            <a:tailEnd/>
          </a:ln>
        </p:spPr>
      </p:pic>
      <p:sp>
        <p:nvSpPr>
          <p:cNvPr id="2" name="TextBox 1">
            <a:extLst>
              <a:ext uri="{FF2B5EF4-FFF2-40B4-BE49-F238E27FC236}">
                <a16:creationId xmlns:a16="http://schemas.microsoft.com/office/drawing/2014/main" id="{22FF8CFF-D2FA-9973-A7CD-A806BCBAD109}"/>
              </a:ext>
            </a:extLst>
          </p:cNvPr>
          <p:cNvSpPr txBox="1"/>
          <p:nvPr/>
        </p:nvSpPr>
        <p:spPr>
          <a:xfrm>
            <a:off x="2092960" y="76200"/>
            <a:ext cx="5222240" cy="1938992"/>
          </a:xfrm>
          <a:prstGeom prst="rect">
            <a:avLst/>
          </a:prstGeom>
          <a:noFill/>
        </p:spPr>
        <p:txBody>
          <a:bodyPr wrap="square" rtlCol="0">
            <a:spAutoFit/>
          </a:bodyPr>
          <a:lstStyle/>
          <a:p>
            <a:pPr algn="ctr">
              <a:defRPr/>
            </a:pPr>
            <a:r>
              <a:rPr lang="en-US" sz="6000">
                <a:solidFill>
                  <a:schemeClr val="bg1"/>
                </a:solidFill>
                <a:latin typeface="Arial" charset="0"/>
              </a:rPr>
              <a:t>Polyester Fiber Jacket</a:t>
            </a:r>
            <a:endParaRPr lang="en-US" sz="6000" dirty="0">
              <a:solidFill>
                <a:schemeClr val="bg1"/>
              </a:solidFill>
              <a:latin typeface="Arial" charset="0"/>
            </a:endParaRPr>
          </a:p>
        </p:txBody>
      </p:sp>
    </p:spTree>
  </p:cSld>
  <p:clrMapOvr>
    <a:masterClrMapping/>
  </p:clrMapOvr>
  <p:transition/>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2274" name="Picture 2" descr="GLC PARK 41"/>
          <p:cNvPicPr>
            <a:picLocks noChangeAspect="1" noChangeArrowheads="1"/>
          </p:cNvPicPr>
          <p:nvPr/>
        </p:nvPicPr>
        <p:blipFill>
          <a:blip r:embed="rId3" cstate="print"/>
          <a:srcRect/>
          <a:stretch>
            <a:fillRect/>
          </a:stretch>
        </p:blipFill>
        <p:spPr bwMode="auto">
          <a:xfrm>
            <a:off x="-152400" y="0"/>
            <a:ext cx="9601200" cy="6858000"/>
          </a:xfrm>
          <a:prstGeom prst="rect">
            <a:avLst/>
          </a:prstGeom>
          <a:noFill/>
          <a:ln w="9525">
            <a:noFill/>
            <a:miter lim="800000"/>
            <a:headEnd/>
            <a:tailEnd/>
          </a:ln>
        </p:spPr>
      </p:pic>
      <p:sp>
        <p:nvSpPr>
          <p:cNvPr id="2" name="TextBox 1">
            <a:extLst>
              <a:ext uri="{FF2B5EF4-FFF2-40B4-BE49-F238E27FC236}">
                <a16:creationId xmlns:a16="http://schemas.microsoft.com/office/drawing/2014/main" id="{DE277C33-F9F4-E098-C1C9-7E2709916199}"/>
              </a:ext>
            </a:extLst>
          </p:cNvPr>
          <p:cNvSpPr txBox="1"/>
          <p:nvPr/>
        </p:nvSpPr>
        <p:spPr>
          <a:xfrm>
            <a:off x="965200" y="2346960"/>
            <a:ext cx="5730240" cy="2308324"/>
          </a:xfrm>
          <a:prstGeom prst="rect">
            <a:avLst/>
          </a:prstGeom>
          <a:noFill/>
        </p:spPr>
        <p:txBody>
          <a:bodyPr wrap="square" rtlCol="0">
            <a:spAutoFit/>
          </a:bodyPr>
          <a:lstStyle/>
          <a:p>
            <a:pPr>
              <a:defRPr/>
            </a:pPr>
            <a:r>
              <a:rPr lang="en-US" sz="4800">
                <a:solidFill>
                  <a:schemeClr val="bg1"/>
                </a:solidFill>
                <a:latin typeface="Arial" charset="0"/>
              </a:rPr>
              <a:t>Let’s Discuss Emissions &amp; Controls</a:t>
            </a:r>
            <a:endParaRPr lang="en-US" sz="4800" dirty="0">
              <a:solidFill>
                <a:schemeClr val="bg1"/>
              </a:solidFill>
              <a:latin typeface="Arial" charset="0"/>
            </a:endParaRPr>
          </a:p>
        </p:txBody>
      </p:sp>
    </p:spTree>
  </p:cSld>
  <p:clrMapOvr>
    <a:masterClrMapping/>
  </p:clrMapOvr>
  <p:transition/>
</p:sld>
</file>

<file path=ppt/slides/slide15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7875" name="Rectangle 3"/>
          <p:cNvSpPr>
            <a:spLocks noGrp="1" noChangeArrowheads="1"/>
          </p:cNvSpPr>
          <p:nvPr>
            <p:ph type="body" idx="4294967295"/>
          </p:nvPr>
        </p:nvSpPr>
        <p:spPr>
          <a:xfrm>
            <a:off x="914400" y="1600200"/>
            <a:ext cx="8229600" cy="4495800"/>
          </a:xfrm>
          <a:effectLst/>
        </p:spPr>
        <p:txBody>
          <a:bodyPr/>
          <a:lstStyle/>
          <a:p>
            <a:pPr>
              <a:defRPr/>
            </a:pPr>
            <a:r>
              <a:rPr lang="en-US" sz="4000" dirty="0"/>
              <a:t>Gel coat - Styrene Emissions</a:t>
            </a:r>
          </a:p>
          <a:p>
            <a:pPr lvl="1">
              <a:defRPr/>
            </a:pPr>
            <a:r>
              <a:rPr lang="en-US" sz="3600" dirty="0"/>
              <a:t>Application (atomization)</a:t>
            </a:r>
          </a:p>
          <a:p>
            <a:pPr lvl="1">
              <a:defRPr/>
            </a:pPr>
            <a:r>
              <a:rPr lang="en-US" sz="3600" dirty="0"/>
              <a:t>Curing</a:t>
            </a:r>
          </a:p>
          <a:p>
            <a:pPr>
              <a:defRPr/>
            </a:pPr>
            <a:r>
              <a:rPr lang="en-US" sz="4000" dirty="0"/>
              <a:t>Resin</a:t>
            </a:r>
          </a:p>
          <a:p>
            <a:pPr lvl="1">
              <a:defRPr/>
            </a:pPr>
            <a:r>
              <a:rPr lang="en-US" sz="3600" dirty="0"/>
              <a:t>Styrene most common monomer</a:t>
            </a:r>
          </a:p>
          <a:p>
            <a:pPr>
              <a:defRPr/>
            </a:pPr>
            <a:r>
              <a:rPr lang="en-US" sz="4000" dirty="0"/>
              <a:t>Mixing</a:t>
            </a:r>
          </a:p>
          <a:p>
            <a:pPr>
              <a:defRPr/>
            </a:pPr>
            <a:r>
              <a:rPr lang="en-US" sz="4000" dirty="0"/>
              <a:t>Clean-up solvents</a:t>
            </a:r>
          </a:p>
        </p:txBody>
      </p:sp>
      <p:sp>
        <p:nvSpPr>
          <p:cNvPr id="3" name="Title 2">
            <a:extLst>
              <a:ext uri="{FF2B5EF4-FFF2-40B4-BE49-F238E27FC236}">
                <a16:creationId xmlns:a16="http://schemas.microsoft.com/office/drawing/2014/main" id="{CCA26CA6-97B6-47C9-AECD-37E58A622B9A}"/>
              </a:ext>
            </a:extLst>
          </p:cNvPr>
          <p:cNvSpPr>
            <a:spLocks noGrp="1"/>
          </p:cNvSpPr>
          <p:nvPr>
            <p:ph type="title"/>
          </p:nvPr>
        </p:nvSpPr>
        <p:spPr/>
        <p:txBody>
          <a:bodyPr>
            <a:normAutofit/>
          </a:bodyPr>
          <a:lstStyle/>
          <a:p>
            <a:r>
              <a:rPr lang="en-US" sz="4800" dirty="0"/>
              <a:t>Emission Sources</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20787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7875" grpId="0" autoUpdateAnimBg="0"/>
    </p:bld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170" name="Object 2"/>
          <p:cNvGraphicFramePr>
            <a:graphicFrameLocks noChangeAspect="1"/>
          </p:cNvGraphicFramePr>
          <p:nvPr>
            <p:extLst>
              <p:ext uri="{D42A27DB-BD31-4B8C-83A1-F6EECF244321}">
                <p14:modId xmlns:p14="http://schemas.microsoft.com/office/powerpoint/2010/main" val="424057688"/>
              </p:ext>
            </p:extLst>
          </p:nvPr>
        </p:nvGraphicFramePr>
        <p:xfrm>
          <a:off x="717475" y="675053"/>
          <a:ext cx="7709049" cy="5507893"/>
        </p:xfrm>
        <a:graphic>
          <a:graphicData uri="http://schemas.openxmlformats.org/presentationml/2006/ole">
            <mc:AlternateContent xmlns:mc="http://schemas.openxmlformats.org/markup-compatibility/2006">
              <mc:Choice xmlns:v="urn:schemas-microsoft-com:vml" Requires="v">
                <p:oleObj name="Document" r:id="rId3" imgW="6129528" imgH="4390644" progId="Word.Document.8">
                  <p:embed/>
                </p:oleObj>
              </mc:Choice>
              <mc:Fallback>
                <p:oleObj name="Document" r:id="rId3" imgW="6129528" imgH="4390644" progId="Word.Document.8">
                  <p:embed/>
                  <p:pic>
                    <p:nvPicPr>
                      <p:cNvPr id="717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7475" y="675053"/>
                        <a:ext cx="7709049" cy="5507893"/>
                      </a:xfrm>
                      <a:prstGeom prst="rect">
                        <a:avLst/>
                      </a:prstGeom>
                      <a:noFill/>
                    </p:spPr>
                  </p:pic>
                </p:oleObj>
              </mc:Fallback>
            </mc:AlternateContent>
          </a:graphicData>
        </a:graphic>
      </p:graphicFrame>
    </p:spTree>
  </p:cSld>
  <p:clrMapOvr>
    <a:masterClrMapping/>
  </p:clrMapOvr>
  <p:transition/>
</p:sld>
</file>

<file path=ppt/slides/slide15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5891" name="Rectangle 3"/>
          <p:cNvSpPr>
            <a:spLocks noGrp="1" noChangeArrowheads="1"/>
          </p:cNvSpPr>
          <p:nvPr>
            <p:ph type="body" idx="4294967295"/>
          </p:nvPr>
        </p:nvSpPr>
        <p:spPr>
          <a:xfrm>
            <a:off x="838200" y="2057400"/>
            <a:ext cx="8305800" cy="4724400"/>
          </a:xfrm>
          <a:effectLst/>
        </p:spPr>
        <p:txBody>
          <a:bodyPr>
            <a:normAutofit/>
          </a:bodyPr>
          <a:lstStyle/>
          <a:p>
            <a:pPr>
              <a:defRPr/>
            </a:pPr>
            <a:r>
              <a:rPr lang="en-US" sz="3200" dirty="0"/>
              <a:t>General Purpose Resins :	35% styrene</a:t>
            </a:r>
          </a:p>
          <a:p>
            <a:pPr>
              <a:defRPr/>
            </a:pPr>
            <a:r>
              <a:rPr lang="en-US" sz="3200" dirty="0"/>
              <a:t>Specialty Resins : &lt;50% styrene</a:t>
            </a:r>
          </a:p>
          <a:p>
            <a:pPr>
              <a:defRPr/>
            </a:pPr>
            <a:r>
              <a:rPr lang="en-US" sz="3200" dirty="0"/>
              <a:t>Most AQMD Rules : 35% styrene </a:t>
            </a:r>
          </a:p>
          <a:p>
            <a:pPr>
              <a:defRPr/>
            </a:pPr>
            <a:r>
              <a:rPr lang="en-US" sz="3200" dirty="0"/>
              <a:t>Tough Low Profile Resins 	&lt;35% styrene</a:t>
            </a:r>
          </a:p>
          <a:p>
            <a:pPr lvl="1">
              <a:defRPr/>
            </a:pPr>
            <a:r>
              <a:rPr lang="en-US" sz="3200" dirty="0"/>
              <a:t>Higher viscosity</a:t>
            </a:r>
          </a:p>
          <a:p>
            <a:pPr lvl="1">
              <a:defRPr/>
            </a:pPr>
            <a:r>
              <a:rPr lang="en-US" sz="3200" dirty="0"/>
              <a:t>Need better surface prep</a:t>
            </a:r>
          </a:p>
          <a:p>
            <a:pPr lvl="1">
              <a:defRPr/>
            </a:pPr>
            <a:r>
              <a:rPr lang="en-US" sz="3200" dirty="0"/>
              <a:t>Need good wet-out procedures</a:t>
            </a:r>
          </a:p>
        </p:txBody>
      </p:sp>
      <p:sp>
        <p:nvSpPr>
          <p:cNvPr id="3" name="Title 2">
            <a:extLst>
              <a:ext uri="{FF2B5EF4-FFF2-40B4-BE49-F238E27FC236}">
                <a16:creationId xmlns:a16="http://schemas.microsoft.com/office/drawing/2014/main" id="{CCC47B36-B837-CCBE-96EA-20B7666CAD67}"/>
              </a:ext>
            </a:extLst>
          </p:cNvPr>
          <p:cNvSpPr>
            <a:spLocks noGrp="1"/>
          </p:cNvSpPr>
          <p:nvPr>
            <p:ph type="title"/>
          </p:nvPr>
        </p:nvSpPr>
        <p:spPr/>
        <p:txBody>
          <a:bodyPr>
            <a:normAutofit/>
          </a:bodyPr>
          <a:lstStyle/>
          <a:p>
            <a:r>
              <a:rPr lang="en-US" sz="4800" dirty="0"/>
              <a:t>Process Materials</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16589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5891" grpId="0" autoUpdateAnimBg="0"/>
    </p:bld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2787" name="Rectangle 3"/>
          <p:cNvSpPr>
            <a:spLocks noGrp="1" noChangeArrowheads="1"/>
          </p:cNvSpPr>
          <p:nvPr>
            <p:ph idx="1"/>
          </p:nvPr>
        </p:nvSpPr>
        <p:spPr>
          <a:xfrm>
            <a:off x="914400" y="1981200"/>
            <a:ext cx="7772400" cy="4419600"/>
          </a:xfrm>
          <a:effectLst/>
        </p:spPr>
        <p:txBody>
          <a:bodyPr/>
          <a:lstStyle/>
          <a:p>
            <a:pPr>
              <a:defRPr/>
            </a:pPr>
            <a:r>
              <a:rPr lang="en-US" sz="3600" dirty="0"/>
              <a:t>Acetone (widely used)</a:t>
            </a:r>
          </a:p>
          <a:p>
            <a:pPr>
              <a:defRPr/>
            </a:pPr>
            <a:r>
              <a:rPr lang="en-US" sz="3600" dirty="0"/>
              <a:t>Methyl Ethyl Ketone (MEK)</a:t>
            </a:r>
          </a:p>
          <a:p>
            <a:pPr>
              <a:defRPr/>
            </a:pPr>
            <a:r>
              <a:rPr lang="en-US" sz="3600" dirty="0"/>
              <a:t>Dibasic Ester (DBE)</a:t>
            </a:r>
          </a:p>
          <a:p>
            <a:pPr>
              <a:buFontTx/>
              <a:buNone/>
              <a:defRPr/>
            </a:pPr>
            <a:r>
              <a:rPr lang="en-US" sz="3600" dirty="0"/>
              <a:t>	</a:t>
            </a:r>
            <a:r>
              <a:rPr lang="en-US" dirty="0"/>
              <a:t>- less volatile, less flammable than                                                               	acetone</a:t>
            </a:r>
            <a:endParaRPr lang="en-US" sz="3600" dirty="0"/>
          </a:p>
          <a:p>
            <a:pPr>
              <a:defRPr/>
            </a:pPr>
            <a:r>
              <a:rPr lang="en-US" sz="3600" dirty="0"/>
              <a:t>Water-based resin emulsifiers</a:t>
            </a:r>
          </a:p>
          <a:p>
            <a:pPr>
              <a:buFontTx/>
              <a:buNone/>
              <a:defRPr/>
            </a:pPr>
            <a:r>
              <a:rPr lang="en-US" dirty="0"/>
              <a:t>	- detergent cleaners</a:t>
            </a:r>
          </a:p>
        </p:txBody>
      </p:sp>
      <p:sp>
        <p:nvSpPr>
          <p:cNvPr id="3" name="Title 2">
            <a:extLst>
              <a:ext uri="{FF2B5EF4-FFF2-40B4-BE49-F238E27FC236}">
                <a16:creationId xmlns:a16="http://schemas.microsoft.com/office/drawing/2014/main" id="{5B36387F-BF5B-E64E-13D6-37B7B2C42FDD}"/>
              </a:ext>
            </a:extLst>
          </p:cNvPr>
          <p:cNvSpPr>
            <a:spLocks noGrp="1"/>
          </p:cNvSpPr>
          <p:nvPr>
            <p:ph type="title"/>
          </p:nvPr>
        </p:nvSpPr>
        <p:spPr/>
        <p:txBody>
          <a:bodyPr>
            <a:normAutofit/>
          </a:bodyPr>
          <a:lstStyle/>
          <a:p>
            <a:r>
              <a:rPr lang="en-US" sz="4800" dirty="0"/>
              <a:t>Solvents</a:t>
            </a:r>
          </a:p>
        </p:txBody>
      </p:sp>
    </p:spTree>
  </p:cSld>
  <p:clrMapOvr>
    <a:masterClrMapping/>
  </p:clrMapOvr>
  <p:transition/>
</p:sld>
</file>

<file path=ppt/slides/slide155.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pic>
        <p:nvPicPr>
          <p:cNvPr id="186370" name="Picture 2" descr="DSCN2909"/>
          <p:cNvPicPr>
            <a:picLocks noChangeAspect="1" noChangeArrowheads="1"/>
          </p:cNvPicPr>
          <p:nvPr/>
        </p:nvPicPr>
        <p:blipFill>
          <a:blip r:embed="rId3" cstate="print"/>
          <a:srcRect/>
          <a:stretch>
            <a:fillRect/>
          </a:stretch>
        </p:blipFill>
        <p:spPr bwMode="auto">
          <a:xfrm>
            <a:off x="0" y="19050"/>
            <a:ext cx="9220200" cy="6915150"/>
          </a:xfrm>
          <a:prstGeom prst="rect">
            <a:avLst/>
          </a:prstGeom>
          <a:noFill/>
          <a:ln w="9525">
            <a:noFill/>
            <a:miter lim="800000"/>
            <a:headEnd/>
            <a:tailEnd/>
          </a:ln>
        </p:spPr>
      </p:pic>
      <p:sp>
        <p:nvSpPr>
          <p:cNvPr id="2" name="TextBox 1">
            <a:extLst>
              <a:ext uri="{FF2B5EF4-FFF2-40B4-BE49-F238E27FC236}">
                <a16:creationId xmlns:a16="http://schemas.microsoft.com/office/drawing/2014/main" id="{8941590E-1E45-EEFC-BE16-34B7F8F07AC0}"/>
              </a:ext>
            </a:extLst>
          </p:cNvPr>
          <p:cNvSpPr txBox="1"/>
          <p:nvPr/>
        </p:nvSpPr>
        <p:spPr>
          <a:xfrm>
            <a:off x="1026160" y="375920"/>
            <a:ext cx="5521960" cy="1569660"/>
          </a:xfrm>
          <a:prstGeom prst="rect">
            <a:avLst/>
          </a:prstGeom>
          <a:noFill/>
        </p:spPr>
        <p:txBody>
          <a:bodyPr wrap="square" rtlCol="0">
            <a:spAutoFit/>
          </a:bodyPr>
          <a:lstStyle/>
          <a:p>
            <a:pPr>
              <a:defRPr/>
            </a:pPr>
            <a:r>
              <a:rPr lang="en-US" sz="4800" dirty="0">
                <a:solidFill>
                  <a:schemeClr val="bg1"/>
                </a:solidFill>
                <a:latin typeface="Arial" charset="0"/>
              </a:rPr>
              <a:t>Open Acetone Container</a:t>
            </a:r>
          </a:p>
        </p:txBody>
      </p:sp>
    </p:spTree>
  </p:cSld>
  <p:clrMapOvr>
    <a:masterClrMapping/>
  </p:clrMapOvr>
  <p:transition/>
</p:sld>
</file>

<file path=ppt/slides/slide156.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pic>
        <p:nvPicPr>
          <p:cNvPr id="187394" name="Picture 2" descr="DSCN2940"/>
          <p:cNvPicPr>
            <a:picLocks noChangeAspect="1" noChangeArrowheads="1"/>
          </p:cNvPicPr>
          <p:nvPr/>
        </p:nvPicPr>
        <p:blipFill>
          <a:blip r:embed="rId3" cstate="print"/>
          <a:srcRect/>
          <a:stretch>
            <a:fillRect/>
          </a:stretch>
        </p:blipFill>
        <p:spPr bwMode="auto">
          <a:xfrm>
            <a:off x="0" y="0"/>
            <a:ext cx="9296400" cy="6972300"/>
          </a:xfrm>
          <a:prstGeom prst="rect">
            <a:avLst/>
          </a:prstGeom>
          <a:noFill/>
          <a:ln w="9525">
            <a:noFill/>
            <a:miter lim="800000"/>
            <a:headEnd/>
            <a:tailEnd/>
          </a:ln>
        </p:spPr>
      </p:pic>
    </p:spTree>
  </p:cSld>
  <p:clrMapOvr>
    <a:masterClrMapping/>
  </p:clrMapOvr>
  <p:transition/>
</p:sld>
</file>

<file path=ppt/slides/slide15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4563" name="Rectangle 3"/>
          <p:cNvSpPr>
            <a:spLocks noGrp="1" noChangeArrowheads="1"/>
          </p:cNvSpPr>
          <p:nvPr>
            <p:ph type="body" idx="4294967295"/>
          </p:nvPr>
        </p:nvSpPr>
        <p:spPr>
          <a:xfrm>
            <a:off x="518160" y="2087880"/>
            <a:ext cx="7772400" cy="4114800"/>
          </a:xfrm>
          <a:effectLst/>
        </p:spPr>
        <p:txBody>
          <a:bodyPr/>
          <a:lstStyle/>
          <a:p>
            <a:pPr lvl="1">
              <a:defRPr/>
            </a:pPr>
            <a:r>
              <a:rPr lang="en-US" sz="3600" dirty="0"/>
              <a:t> Cleaning with Compounds 50 to 200 g/liter VOC</a:t>
            </a:r>
          </a:p>
          <a:p>
            <a:pPr lvl="1">
              <a:defRPr/>
            </a:pPr>
            <a:r>
              <a:rPr lang="en-US" sz="3600" dirty="0"/>
              <a:t>Closed containers</a:t>
            </a:r>
          </a:p>
          <a:p>
            <a:pPr lvl="1">
              <a:defRPr/>
            </a:pPr>
            <a:r>
              <a:rPr lang="en-US" sz="3600" dirty="0"/>
              <a:t>Self-Closing Containers</a:t>
            </a:r>
          </a:p>
          <a:p>
            <a:pPr lvl="1">
              <a:defRPr/>
            </a:pPr>
            <a:r>
              <a:rPr lang="en-US" sz="3600" dirty="0"/>
              <a:t>Styrene soaked rags in closed containers</a:t>
            </a:r>
          </a:p>
        </p:txBody>
      </p:sp>
      <p:sp>
        <p:nvSpPr>
          <p:cNvPr id="3" name="Title 2">
            <a:extLst>
              <a:ext uri="{FF2B5EF4-FFF2-40B4-BE49-F238E27FC236}">
                <a16:creationId xmlns:a16="http://schemas.microsoft.com/office/drawing/2014/main" id="{8DEC4219-40CF-9DB9-0366-A33A458ED4C0}"/>
              </a:ext>
            </a:extLst>
          </p:cNvPr>
          <p:cNvSpPr>
            <a:spLocks noGrp="1"/>
          </p:cNvSpPr>
          <p:nvPr>
            <p:ph type="title"/>
          </p:nvPr>
        </p:nvSpPr>
        <p:spPr/>
        <p:txBody>
          <a:bodyPr>
            <a:normAutofit/>
          </a:bodyPr>
          <a:lstStyle/>
          <a:p>
            <a:r>
              <a:rPr lang="en-US" sz="4800" dirty="0"/>
              <a:t>Clean-Up Rules</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19456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63" grpId="0" autoUpdateAnimBg="0"/>
    </p:bld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9442" name="Picture 2" descr="DSCN0175"/>
          <p:cNvPicPr>
            <a:picLocks noChangeAspect="1" noChangeArrowheads="1"/>
          </p:cNvPicPr>
          <p:nvPr/>
        </p:nvPicPr>
        <p:blipFill>
          <a:blip r:embed="rId3" cstate="print"/>
          <a:srcRect/>
          <a:stretch>
            <a:fillRect/>
          </a:stretch>
        </p:blipFill>
        <p:spPr bwMode="auto">
          <a:xfrm>
            <a:off x="0" y="19050"/>
            <a:ext cx="9220200" cy="6915150"/>
          </a:xfrm>
          <a:prstGeom prst="rect">
            <a:avLst/>
          </a:prstGeom>
          <a:noFill/>
          <a:ln w="9525">
            <a:noFill/>
            <a:miter lim="800000"/>
            <a:headEnd/>
            <a:tailEnd/>
          </a:ln>
        </p:spPr>
      </p:pic>
      <p:sp>
        <p:nvSpPr>
          <p:cNvPr id="2" name="TextBox 1">
            <a:extLst>
              <a:ext uri="{FF2B5EF4-FFF2-40B4-BE49-F238E27FC236}">
                <a16:creationId xmlns:a16="http://schemas.microsoft.com/office/drawing/2014/main" id="{4E82D8B1-61DB-18E7-B692-C1C576F472D0}"/>
              </a:ext>
            </a:extLst>
          </p:cNvPr>
          <p:cNvSpPr txBox="1"/>
          <p:nvPr/>
        </p:nvSpPr>
        <p:spPr>
          <a:xfrm>
            <a:off x="914400" y="800854"/>
            <a:ext cx="4216400" cy="1569660"/>
          </a:xfrm>
          <a:prstGeom prst="rect">
            <a:avLst/>
          </a:prstGeom>
          <a:noFill/>
        </p:spPr>
        <p:txBody>
          <a:bodyPr wrap="square" rtlCol="0">
            <a:spAutoFit/>
          </a:bodyPr>
          <a:lstStyle/>
          <a:p>
            <a:pPr>
              <a:defRPr/>
            </a:pPr>
            <a:r>
              <a:rPr lang="en-US" sz="4800">
                <a:solidFill>
                  <a:schemeClr val="bg1"/>
                </a:solidFill>
                <a:latin typeface="Arial" charset="0"/>
              </a:rPr>
              <a:t>Open Containers</a:t>
            </a:r>
            <a:endParaRPr lang="en-US" sz="4800" dirty="0">
              <a:solidFill>
                <a:schemeClr val="bg1"/>
              </a:solidFill>
              <a:latin typeface="Arial" charset="0"/>
            </a:endParaRPr>
          </a:p>
        </p:txBody>
      </p:sp>
    </p:spTree>
  </p:cSld>
  <p:clrMapOvr>
    <a:masterClrMapping/>
  </p:clrMapOvr>
  <p:transition/>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0466" name="Picture 2" descr="DSCN0176"/>
          <p:cNvPicPr>
            <a:picLocks noChangeAspect="1" noChangeArrowheads="1"/>
          </p:cNvPicPr>
          <p:nvPr/>
        </p:nvPicPr>
        <p:blipFill>
          <a:blip r:embed="rId3" cstate="print"/>
          <a:srcRect/>
          <a:stretch>
            <a:fillRect/>
          </a:stretch>
        </p:blipFill>
        <p:spPr bwMode="auto">
          <a:xfrm>
            <a:off x="0" y="0"/>
            <a:ext cx="9296400" cy="6972300"/>
          </a:xfrm>
          <a:prstGeom prst="rect">
            <a:avLst/>
          </a:prstGeom>
          <a:noFill/>
          <a:ln w="9525">
            <a:noFill/>
            <a:miter lim="800000"/>
            <a:headEnd/>
            <a:tailEnd/>
          </a:ln>
        </p:spPr>
      </p:pic>
      <p:sp>
        <p:nvSpPr>
          <p:cNvPr id="2" name="TextBox 1">
            <a:extLst>
              <a:ext uri="{FF2B5EF4-FFF2-40B4-BE49-F238E27FC236}">
                <a16:creationId xmlns:a16="http://schemas.microsoft.com/office/drawing/2014/main" id="{11057B95-3D23-B23E-3041-BECED43C6F4C}"/>
              </a:ext>
            </a:extLst>
          </p:cNvPr>
          <p:cNvSpPr txBox="1"/>
          <p:nvPr/>
        </p:nvSpPr>
        <p:spPr>
          <a:xfrm>
            <a:off x="970280" y="426720"/>
            <a:ext cx="7355840" cy="830997"/>
          </a:xfrm>
          <a:prstGeom prst="rect">
            <a:avLst/>
          </a:prstGeom>
          <a:noFill/>
        </p:spPr>
        <p:txBody>
          <a:bodyPr wrap="square" rtlCol="0">
            <a:spAutoFit/>
          </a:bodyPr>
          <a:lstStyle/>
          <a:p>
            <a:pPr>
              <a:defRPr/>
            </a:pPr>
            <a:r>
              <a:rPr lang="en-US" sz="4800" dirty="0">
                <a:solidFill>
                  <a:schemeClr val="bg1"/>
                </a:solidFill>
                <a:latin typeface="Arial" charset="0"/>
              </a:rPr>
              <a:t>Potential Emissions??</a:t>
            </a: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descr="Fleece"/>
          <p:cNvPicPr>
            <a:picLocks noChangeAspect="1" noChangeArrowheads="1"/>
          </p:cNvPicPr>
          <p:nvPr/>
        </p:nvPicPr>
        <p:blipFill>
          <a:blip r:embed="rId3" cstate="print"/>
          <a:srcRect/>
          <a:stretch>
            <a:fillRect/>
          </a:stretch>
        </p:blipFill>
        <p:spPr bwMode="auto">
          <a:xfrm>
            <a:off x="0" y="0"/>
            <a:ext cx="9144000" cy="7086600"/>
          </a:xfrm>
          <a:prstGeom prst="rect">
            <a:avLst/>
          </a:prstGeom>
          <a:noFill/>
          <a:ln w="9525">
            <a:noFill/>
            <a:miter lim="800000"/>
            <a:headEnd/>
            <a:tailEnd/>
          </a:ln>
        </p:spPr>
      </p:pic>
      <p:sp>
        <p:nvSpPr>
          <p:cNvPr id="2" name="TextBox 1">
            <a:extLst>
              <a:ext uri="{FF2B5EF4-FFF2-40B4-BE49-F238E27FC236}">
                <a16:creationId xmlns:a16="http://schemas.microsoft.com/office/drawing/2014/main" id="{F64A541F-5200-3A3D-E743-453256CBD972}"/>
              </a:ext>
            </a:extLst>
          </p:cNvPr>
          <p:cNvSpPr txBox="1"/>
          <p:nvPr/>
        </p:nvSpPr>
        <p:spPr>
          <a:xfrm>
            <a:off x="2580640" y="883920"/>
            <a:ext cx="5476240" cy="1569660"/>
          </a:xfrm>
          <a:prstGeom prst="rect">
            <a:avLst/>
          </a:prstGeom>
          <a:noFill/>
        </p:spPr>
        <p:txBody>
          <a:bodyPr wrap="square" rtlCol="0">
            <a:spAutoFit/>
          </a:bodyPr>
          <a:lstStyle/>
          <a:p>
            <a:pPr algn="ctr">
              <a:defRPr/>
            </a:pPr>
            <a:r>
              <a:rPr lang="en-US" sz="4800">
                <a:solidFill>
                  <a:schemeClr val="bg1"/>
                </a:solidFill>
                <a:latin typeface="Arial" charset="0"/>
              </a:rPr>
              <a:t>Fleece Made From</a:t>
            </a:r>
          </a:p>
          <a:p>
            <a:pPr algn="ctr">
              <a:defRPr/>
            </a:pPr>
            <a:r>
              <a:rPr lang="en-US" sz="4800">
                <a:solidFill>
                  <a:schemeClr val="bg1"/>
                </a:solidFill>
                <a:latin typeface="Arial" charset="0"/>
              </a:rPr>
              <a:t>Recycled  “PET”</a:t>
            </a:r>
            <a:endParaRPr lang="en-US" sz="4800" dirty="0">
              <a:solidFill>
                <a:schemeClr val="bg1"/>
              </a:solidFill>
              <a:latin typeface="Arial" charset="0"/>
            </a:endParaRPr>
          </a:p>
        </p:txBody>
      </p:sp>
    </p:spTree>
  </p:cSld>
  <p:clrMapOvr>
    <a:masterClrMapping/>
  </p:clrMapOvr>
  <p:transition/>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1490" name="Picture 2" descr="GLC PARK 9"/>
          <p:cNvPicPr>
            <a:picLocks noChangeAspect="1" noChangeArrowheads="1"/>
          </p:cNvPicPr>
          <p:nvPr/>
        </p:nvPicPr>
        <p:blipFill>
          <a:blip r:embed="rId3" cstate="print"/>
          <a:srcRect/>
          <a:stretch>
            <a:fillRect/>
          </a:stretch>
        </p:blipFill>
        <p:spPr bwMode="auto">
          <a:xfrm>
            <a:off x="0" y="0"/>
            <a:ext cx="9220200" cy="7065963"/>
          </a:xfrm>
          <a:prstGeom prst="rect">
            <a:avLst/>
          </a:prstGeom>
          <a:noFill/>
          <a:ln w="9525">
            <a:noFill/>
            <a:miter lim="800000"/>
            <a:headEnd/>
            <a:tailEnd/>
          </a:ln>
        </p:spPr>
      </p:pic>
      <p:sp>
        <p:nvSpPr>
          <p:cNvPr id="739331" name="Rectangle 3"/>
          <p:cNvSpPr>
            <a:spLocks noChangeArrowheads="1"/>
          </p:cNvSpPr>
          <p:nvPr/>
        </p:nvSpPr>
        <p:spPr bwMode="auto">
          <a:xfrm>
            <a:off x="538480" y="675640"/>
            <a:ext cx="8330550" cy="769441"/>
          </a:xfrm>
          <a:prstGeom prst="rect">
            <a:avLst/>
          </a:prstGeom>
          <a:noFill/>
          <a:ln w="9525">
            <a:noFill/>
            <a:miter lim="800000"/>
            <a:headEnd/>
            <a:tailEnd/>
          </a:ln>
          <a:effectLst/>
        </p:spPr>
        <p:txBody>
          <a:bodyPr wrap="none">
            <a:spAutoFit/>
          </a:bodyPr>
          <a:lstStyle/>
          <a:p>
            <a:pPr>
              <a:defRPr/>
            </a:pPr>
            <a:r>
              <a:rPr lang="en-US" sz="4400" dirty="0">
                <a:solidFill>
                  <a:schemeClr val="bg1"/>
                </a:solidFill>
                <a:latin typeface="Arial" charset="0"/>
              </a:rPr>
              <a:t>Let’s Discuss Styrene Emissions</a:t>
            </a:r>
          </a:p>
        </p:txBody>
      </p:sp>
    </p:spTree>
  </p:cSld>
  <p:clrMapOvr>
    <a:masterClrMapping/>
  </p:clrMapOvr>
  <p:transition/>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5315" name="Rectangle 3"/>
          <p:cNvSpPr>
            <a:spLocks noGrp="1" noChangeArrowheads="1"/>
          </p:cNvSpPr>
          <p:nvPr>
            <p:ph idx="1"/>
          </p:nvPr>
        </p:nvSpPr>
        <p:spPr>
          <a:xfrm>
            <a:off x="1066800" y="2133600"/>
            <a:ext cx="6629400" cy="3962400"/>
          </a:xfrm>
          <a:effectLst/>
        </p:spPr>
        <p:txBody>
          <a:bodyPr/>
          <a:lstStyle/>
          <a:p>
            <a:pPr>
              <a:defRPr/>
            </a:pPr>
            <a:r>
              <a:rPr lang="en-US" sz="3600" dirty="0"/>
              <a:t>Unsaturated aromatic HC</a:t>
            </a:r>
          </a:p>
          <a:p>
            <a:pPr>
              <a:defRPr/>
            </a:pPr>
            <a:r>
              <a:rPr lang="en-US" sz="3600" dirty="0"/>
              <a:t>Petroleum By-Product</a:t>
            </a:r>
          </a:p>
          <a:p>
            <a:pPr>
              <a:defRPr/>
            </a:pPr>
            <a:r>
              <a:rPr lang="en-US" sz="3600" dirty="0"/>
              <a:t>In Polyesters :</a:t>
            </a:r>
          </a:p>
          <a:p>
            <a:pPr>
              <a:buFontTx/>
              <a:buNone/>
              <a:defRPr/>
            </a:pPr>
            <a:r>
              <a:rPr lang="en-US" sz="3600" dirty="0"/>
              <a:t>	</a:t>
            </a:r>
            <a:r>
              <a:rPr lang="en-US" sz="3600" dirty="0">
                <a:sym typeface="Symbol" pitchFamily="18" charset="2"/>
              </a:rPr>
              <a:t>  Reactive Diluent</a:t>
            </a:r>
            <a:r>
              <a:rPr lang="en-US" sz="3600" dirty="0"/>
              <a:t>  </a:t>
            </a:r>
          </a:p>
          <a:p>
            <a:pPr>
              <a:defRPr/>
            </a:pPr>
            <a:r>
              <a:rPr lang="en-US" sz="3600" dirty="0"/>
              <a:t>Styrene : HAP (Hazardous Air Pollutants)</a:t>
            </a:r>
          </a:p>
        </p:txBody>
      </p:sp>
      <p:sp>
        <p:nvSpPr>
          <p:cNvPr id="3" name="Title 2">
            <a:extLst>
              <a:ext uri="{FF2B5EF4-FFF2-40B4-BE49-F238E27FC236}">
                <a16:creationId xmlns:a16="http://schemas.microsoft.com/office/drawing/2014/main" id="{CE55CE02-CBCE-B614-8515-387C2148EB3E}"/>
              </a:ext>
            </a:extLst>
          </p:cNvPr>
          <p:cNvSpPr>
            <a:spLocks noGrp="1"/>
          </p:cNvSpPr>
          <p:nvPr>
            <p:ph type="title"/>
          </p:nvPr>
        </p:nvSpPr>
        <p:spPr/>
        <p:txBody>
          <a:bodyPr>
            <a:normAutofit/>
          </a:bodyPr>
          <a:lstStyle/>
          <a:p>
            <a:r>
              <a:rPr lang="en-US" sz="4800" dirty="0"/>
              <a:t>Styrene : HAP Source</a:t>
            </a:r>
          </a:p>
        </p:txBody>
      </p:sp>
    </p:spTree>
  </p:cSld>
  <p:clrMapOvr>
    <a:masterClrMapping/>
  </p:clrMapOvr>
  <p:transition/>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6291" name="Rectangle 3"/>
          <p:cNvSpPr>
            <a:spLocks noGrp="1" noChangeArrowheads="1"/>
          </p:cNvSpPr>
          <p:nvPr>
            <p:ph idx="1"/>
          </p:nvPr>
        </p:nvSpPr>
        <p:spPr>
          <a:xfrm>
            <a:off x="982980" y="1768474"/>
            <a:ext cx="7886700" cy="4572000"/>
          </a:xfrm>
          <a:effectLst/>
        </p:spPr>
        <p:txBody>
          <a:bodyPr/>
          <a:lstStyle/>
          <a:p>
            <a:pPr>
              <a:defRPr/>
            </a:pPr>
            <a:r>
              <a:rPr lang="en-US" sz="3600" dirty="0"/>
              <a:t>Foamed or Expanded </a:t>
            </a:r>
            <a:r>
              <a:rPr lang="en-US" sz="3600" dirty="0" err="1"/>
              <a:t>Polystyrene:EPS</a:t>
            </a:r>
            <a:endParaRPr lang="en-US" sz="3600" dirty="0"/>
          </a:p>
          <a:p>
            <a:pPr>
              <a:defRPr/>
            </a:pPr>
            <a:r>
              <a:rPr lang="en-US" sz="3600" dirty="0"/>
              <a:t>Exceptional insulation properties</a:t>
            </a:r>
          </a:p>
          <a:p>
            <a:pPr>
              <a:defRPr/>
            </a:pPr>
            <a:r>
              <a:rPr lang="en-US" sz="3600" dirty="0"/>
              <a:t>Foam cups &amp; containers</a:t>
            </a:r>
          </a:p>
          <a:p>
            <a:pPr>
              <a:defRPr/>
            </a:pPr>
            <a:r>
              <a:rPr lang="en-US" sz="3600" dirty="0"/>
              <a:t>Foodservice products</a:t>
            </a:r>
          </a:p>
          <a:p>
            <a:pPr>
              <a:defRPr/>
            </a:pPr>
            <a:r>
              <a:rPr lang="en-US" sz="3600" dirty="0"/>
              <a:t>Packaging  &amp;  protecting</a:t>
            </a:r>
          </a:p>
        </p:txBody>
      </p:sp>
      <p:sp>
        <p:nvSpPr>
          <p:cNvPr id="3" name="Title 2">
            <a:extLst>
              <a:ext uri="{FF2B5EF4-FFF2-40B4-BE49-F238E27FC236}">
                <a16:creationId xmlns:a16="http://schemas.microsoft.com/office/drawing/2014/main" id="{EA6FF5D6-70C8-CF64-2115-9255DB1C272A}"/>
              </a:ext>
            </a:extLst>
          </p:cNvPr>
          <p:cNvSpPr>
            <a:spLocks noGrp="1"/>
          </p:cNvSpPr>
          <p:nvPr>
            <p:ph type="title"/>
          </p:nvPr>
        </p:nvSpPr>
        <p:spPr/>
        <p:txBody>
          <a:bodyPr>
            <a:normAutofit/>
          </a:bodyPr>
          <a:lstStyle/>
          <a:p>
            <a:r>
              <a:rPr lang="en-US" sz="4800" dirty="0"/>
              <a:t>Styrene : HAP Source</a:t>
            </a:r>
          </a:p>
        </p:txBody>
      </p:sp>
    </p:spTree>
  </p:cSld>
  <p:clrMapOvr>
    <a:masterClrMapping/>
  </p:clrMapOvr>
  <p:transition/>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9955" name="Rectangle 3"/>
          <p:cNvSpPr>
            <a:spLocks noGrp="1" noChangeArrowheads="1"/>
          </p:cNvSpPr>
          <p:nvPr>
            <p:ph idx="1"/>
          </p:nvPr>
        </p:nvSpPr>
        <p:spPr>
          <a:xfrm>
            <a:off x="881063" y="1828800"/>
            <a:ext cx="6908800" cy="4702175"/>
          </a:xfrm>
          <a:effectLst/>
        </p:spPr>
        <p:txBody>
          <a:bodyPr lIns="90488" tIns="44450" rIns="90488" bIns="44450"/>
          <a:lstStyle/>
          <a:p>
            <a:pPr>
              <a:lnSpc>
                <a:spcPct val="90000"/>
              </a:lnSpc>
              <a:defRPr/>
            </a:pPr>
            <a:r>
              <a:rPr lang="en-US" sz="3600" dirty="0"/>
              <a:t>A 540 lb. Drum of Gel Coat </a:t>
            </a:r>
          </a:p>
          <a:p>
            <a:pPr>
              <a:lnSpc>
                <a:spcPct val="90000"/>
              </a:lnSpc>
              <a:buFontTx/>
              <a:buNone/>
              <a:defRPr/>
            </a:pPr>
            <a:r>
              <a:rPr lang="en-US" sz="3600" dirty="0">
                <a:sym typeface="Symbol" pitchFamily="18" charset="2"/>
              </a:rPr>
              <a:t>		 38% VOC</a:t>
            </a:r>
          </a:p>
          <a:p>
            <a:pPr>
              <a:lnSpc>
                <a:spcPct val="90000"/>
              </a:lnSpc>
              <a:buFontTx/>
              <a:buNone/>
              <a:defRPr/>
            </a:pPr>
            <a:r>
              <a:rPr lang="en-US" sz="3600" dirty="0">
                <a:sym typeface="Symbol" pitchFamily="18" charset="2"/>
              </a:rPr>
              <a:t>		 Applied by “Uncontrolled 	 Spray” Techniques</a:t>
            </a:r>
          </a:p>
          <a:p>
            <a:pPr>
              <a:lnSpc>
                <a:spcPct val="90000"/>
              </a:lnSpc>
              <a:buFontTx/>
              <a:buNone/>
              <a:defRPr/>
            </a:pPr>
            <a:r>
              <a:rPr lang="en-US" sz="3600" dirty="0">
                <a:sym typeface="Symbol" pitchFamily="18" charset="2"/>
              </a:rPr>
              <a:t>		 Emit 100 lb. of Emissions</a:t>
            </a:r>
          </a:p>
          <a:p>
            <a:pPr>
              <a:lnSpc>
                <a:spcPct val="90000"/>
              </a:lnSpc>
              <a:defRPr/>
            </a:pPr>
            <a:r>
              <a:rPr lang="en-US" sz="3600" dirty="0"/>
              <a:t>Two Drums of Gel Coat/day</a:t>
            </a:r>
          </a:p>
          <a:p>
            <a:pPr>
              <a:lnSpc>
                <a:spcPct val="90000"/>
              </a:lnSpc>
              <a:buFontTx/>
              <a:buNone/>
              <a:defRPr/>
            </a:pPr>
            <a:r>
              <a:rPr lang="en-US" sz="3600" dirty="0"/>
              <a:t>	 </a:t>
            </a:r>
            <a:r>
              <a:rPr lang="en-US" sz="3600" dirty="0">
                <a:sym typeface="Symbol" pitchFamily="18" charset="2"/>
              </a:rPr>
              <a:t> 25 Tons of Emissions/Yr</a:t>
            </a:r>
          </a:p>
        </p:txBody>
      </p:sp>
      <p:sp>
        <p:nvSpPr>
          <p:cNvPr id="3" name="Title 2">
            <a:extLst>
              <a:ext uri="{FF2B5EF4-FFF2-40B4-BE49-F238E27FC236}">
                <a16:creationId xmlns:a16="http://schemas.microsoft.com/office/drawing/2014/main" id="{D4143685-C238-F388-F2B7-438B0398BD10}"/>
              </a:ext>
            </a:extLst>
          </p:cNvPr>
          <p:cNvSpPr>
            <a:spLocks noGrp="1"/>
          </p:cNvSpPr>
          <p:nvPr>
            <p:ph type="title"/>
          </p:nvPr>
        </p:nvSpPr>
        <p:spPr/>
        <p:txBody>
          <a:bodyPr>
            <a:noAutofit/>
          </a:bodyPr>
          <a:lstStyle/>
          <a:p>
            <a:r>
              <a:rPr lang="en-US" sz="4800" dirty="0"/>
              <a:t>Styrene Emissions </a:t>
            </a:r>
            <a:br>
              <a:rPr lang="en-US" sz="4800" dirty="0"/>
            </a:br>
            <a:r>
              <a:rPr lang="en-US" sz="4800" dirty="0"/>
              <a:t>Determination Models</a:t>
            </a:r>
          </a:p>
        </p:txBody>
      </p:sp>
    </p:spTree>
  </p:cSld>
  <p:clrMapOvr>
    <a:masterClrMapping/>
  </p:clrMapOvr>
  <p:transition/>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5586" name="Picture 2" descr="Styrene Bar Chart"/>
          <p:cNvPicPr>
            <a:picLocks noChangeAspect="1" noChangeArrowheads="1"/>
          </p:cNvPicPr>
          <p:nvPr/>
        </p:nvPicPr>
        <p:blipFill>
          <a:blip r:embed="rId3" cstate="print"/>
          <a:srcRect/>
          <a:stretch>
            <a:fillRect/>
          </a:stretch>
        </p:blipFill>
        <p:spPr bwMode="auto">
          <a:xfrm>
            <a:off x="203200" y="99060"/>
            <a:ext cx="8808720" cy="6606540"/>
          </a:xfrm>
          <a:prstGeom prst="rect">
            <a:avLst/>
          </a:prstGeom>
          <a:noFill/>
          <a:ln w="9525">
            <a:noFill/>
            <a:miter lim="800000"/>
            <a:headEnd/>
            <a:tailEnd/>
          </a:ln>
        </p:spPr>
      </p:pic>
    </p:spTree>
  </p:cSld>
  <p:clrMapOvr>
    <a:masterClrMapping/>
  </p:clrMapOvr>
  <p:transition/>
</p:sld>
</file>

<file path=ppt/slides/slide165.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pic>
        <p:nvPicPr>
          <p:cNvPr id="196610" name="Picture 2" descr="DSCN1416"/>
          <p:cNvPicPr>
            <a:picLocks noChangeAspect="1" noChangeArrowheads="1"/>
          </p:cNvPicPr>
          <p:nvPr/>
        </p:nvPicPr>
        <p:blipFill>
          <a:blip r:embed="rId3" cstate="print"/>
          <a:srcRect/>
          <a:stretch>
            <a:fillRect/>
          </a:stretch>
        </p:blipFill>
        <p:spPr bwMode="auto">
          <a:xfrm>
            <a:off x="0" y="19050"/>
            <a:ext cx="9220200" cy="6915150"/>
          </a:xfrm>
          <a:prstGeom prst="rect">
            <a:avLst/>
          </a:prstGeom>
          <a:noFill/>
          <a:ln w="9525">
            <a:noFill/>
            <a:miter lim="800000"/>
            <a:headEnd/>
            <a:tailEnd/>
          </a:ln>
        </p:spPr>
      </p:pic>
      <p:sp>
        <p:nvSpPr>
          <p:cNvPr id="2" name="TextBox 1">
            <a:extLst>
              <a:ext uri="{FF2B5EF4-FFF2-40B4-BE49-F238E27FC236}">
                <a16:creationId xmlns:a16="http://schemas.microsoft.com/office/drawing/2014/main" id="{94B0D09D-6078-00A3-7B93-7170CE6A4F32}"/>
              </a:ext>
            </a:extLst>
          </p:cNvPr>
          <p:cNvSpPr txBox="1"/>
          <p:nvPr/>
        </p:nvSpPr>
        <p:spPr>
          <a:xfrm>
            <a:off x="721360" y="2598003"/>
            <a:ext cx="8077200" cy="830997"/>
          </a:xfrm>
          <a:prstGeom prst="rect">
            <a:avLst/>
          </a:prstGeom>
          <a:noFill/>
        </p:spPr>
        <p:txBody>
          <a:bodyPr wrap="square" rtlCol="0">
            <a:spAutoFit/>
          </a:bodyPr>
          <a:lstStyle/>
          <a:p>
            <a:pPr algn="ctr">
              <a:defRPr/>
            </a:pPr>
            <a:r>
              <a:rPr lang="en-US" sz="4800" dirty="0">
                <a:solidFill>
                  <a:schemeClr val="bg1"/>
                </a:solidFill>
                <a:latin typeface="Arial" charset="0"/>
              </a:rPr>
              <a:t>Let’s Discuss VOC Control</a:t>
            </a:r>
          </a:p>
        </p:txBody>
      </p:sp>
    </p:spTree>
  </p:cSld>
  <p:clrMapOvr>
    <a:masterClrMapping/>
  </p:clrMapOvr>
  <p:transition/>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7907" name="Rectangle 3"/>
          <p:cNvSpPr>
            <a:spLocks noGrp="1" noChangeArrowheads="1"/>
          </p:cNvSpPr>
          <p:nvPr>
            <p:ph idx="1"/>
          </p:nvPr>
        </p:nvSpPr>
        <p:spPr>
          <a:xfrm>
            <a:off x="881063" y="1927225"/>
            <a:ext cx="6908800" cy="4702175"/>
          </a:xfrm>
          <a:effectLst/>
        </p:spPr>
        <p:txBody>
          <a:bodyPr lIns="90488" tIns="44450" rIns="90488" bIns="44450"/>
          <a:lstStyle/>
          <a:p>
            <a:pPr>
              <a:lnSpc>
                <a:spcPct val="90000"/>
              </a:lnSpc>
              <a:defRPr/>
            </a:pPr>
            <a:r>
              <a:rPr lang="en-US" sz="3600" dirty="0"/>
              <a:t>Process change to control monomer emissions</a:t>
            </a:r>
          </a:p>
          <a:p>
            <a:pPr>
              <a:lnSpc>
                <a:spcPct val="90000"/>
              </a:lnSpc>
              <a:defRPr/>
            </a:pPr>
            <a:r>
              <a:rPr lang="en-US" sz="3600" dirty="0"/>
              <a:t>Low VOC Gel Coat </a:t>
            </a:r>
          </a:p>
          <a:p>
            <a:pPr>
              <a:lnSpc>
                <a:spcPct val="90000"/>
              </a:lnSpc>
              <a:defRPr/>
            </a:pPr>
            <a:r>
              <a:rPr lang="en-US" sz="3600" dirty="0"/>
              <a:t>Change from acetone to less volatile solvent</a:t>
            </a:r>
          </a:p>
          <a:p>
            <a:pPr>
              <a:lnSpc>
                <a:spcPct val="90000"/>
              </a:lnSpc>
              <a:defRPr/>
            </a:pPr>
            <a:r>
              <a:rPr lang="en-US" sz="3600" dirty="0"/>
              <a:t>Reclaim acetone (distill)</a:t>
            </a:r>
          </a:p>
          <a:p>
            <a:pPr>
              <a:lnSpc>
                <a:spcPct val="90000"/>
              </a:lnSpc>
              <a:defRPr/>
            </a:pPr>
            <a:r>
              <a:rPr lang="en-US" sz="3600" dirty="0"/>
              <a:t>ADD-ON equipment</a:t>
            </a:r>
          </a:p>
          <a:p>
            <a:pPr>
              <a:defRPr/>
            </a:pPr>
            <a:endParaRPr lang="en-US" sz="3600" dirty="0"/>
          </a:p>
        </p:txBody>
      </p:sp>
      <p:sp>
        <p:nvSpPr>
          <p:cNvPr id="3" name="Title 2">
            <a:extLst>
              <a:ext uri="{FF2B5EF4-FFF2-40B4-BE49-F238E27FC236}">
                <a16:creationId xmlns:a16="http://schemas.microsoft.com/office/drawing/2014/main" id="{9FDD08E6-A230-C57A-E8CF-70602D9BC36F}"/>
              </a:ext>
            </a:extLst>
          </p:cNvPr>
          <p:cNvSpPr>
            <a:spLocks noGrp="1"/>
          </p:cNvSpPr>
          <p:nvPr>
            <p:ph type="title"/>
          </p:nvPr>
        </p:nvSpPr>
        <p:spPr/>
        <p:txBody>
          <a:bodyPr>
            <a:normAutofit/>
          </a:bodyPr>
          <a:lstStyle/>
          <a:p>
            <a:r>
              <a:rPr lang="en-US" sz="4800" dirty="0"/>
              <a:t>Control of VOC Emissions</a:t>
            </a:r>
          </a:p>
        </p:txBody>
      </p:sp>
    </p:spTree>
  </p:cSld>
  <p:clrMapOvr>
    <a:masterClrMapping/>
  </p:clrMapOvr>
  <p:transition/>
</p:sld>
</file>

<file path=ppt/slides/slide16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05859" name="Rectangle 3"/>
          <p:cNvSpPr>
            <a:spLocks noGrp="1" noChangeArrowheads="1"/>
          </p:cNvSpPr>
          <p:nvPr>
            <p:ph idx="1"/>
          </p:nvPr>
        </p:nvSpPr>
        <p:spPr>
          <a:xfrm>
            <a:off x="677863" y="2057400"/>
            <a:ext cx="6908800" cy="4114800"/>
          </a:xfrm>
          <a:effectLst/>
        </p:spPr>
        <p:txBody>
          <a:bodyPr lIns="90488" tIns="44450" rIns="90488" bIns="44450"/>
          <a:lstStyle/>
          <a:p>
            <a:pPr>
              <a:defRPr/>
            </a:pPr>
            <a:r>
              <a:rPr lang="en-US" sz="4000" dirty="0"/>
              <a:t>Incineration</a:t>
            </a:r>
          </a:p>
          <a:p>
            <a:pPr>
              <a:defRPr/>
            </a:pPr>
            <a:r>
              <a:rPr lang="en-US" sz="4000" dirty="0"/>
              <a:t>Absorption</a:t>
            </a:r>
          </a:p>
          <a:p>
            <a:pPr>
              <a:defRPr/>
            </a:pPr>
            <a:r>
              <a:rPr lang="en-US" sz="4000" dirty="0"/>
              <a:t>Adsorption</a:t>
            </a:r>
          </a:p>
          <a:p>
            <a:pPr>
              <a:defRPr/>
            </a:pPr>
            <a:r>
              <a:rPr lang="en-US" sz="4000" dirty="0"/>
              <a:t>Condensation</a:t>
            </a:r>
          </a:p>
        </p:txBody>
      </p:sp>
      <p:sp>
        <p:nvSpPr>
          <p:cNvPr id="4" name="Title 3">
            <a:extLst>
              <a:ext uri="{FF2B5EF4-FFF2-40B4-BE49-F238E27FC236}">
                <a16:creationId xmlns:a16="http://schemas.microsoft.com/office/drawing/2014/main" id="{5004D9D6-2917-610B-8B65-EE5D1ADAD65B}"/>
              </a:ext>
            </a:extLst>
          </p:cNvPr>
          <p:cNvSpPr>
            <a:spLocks noGrp="1"/>
          </p:cNvSpPr>
          <p:nvPr>
            <p:ph type="title"/>
          </p:nvPr>
        </p:nvSpPr>
        <p:spPr/>
        <p:txBody>
          <a:bodyPr>
            <a:normAutofit/>
          </a:bodyPr>
          <a:lstStyle/>
          <a:p>
            <a:r>
              <a:rPr lang="en-US" sz="4800" dirty="0"/>
              <a:t>Add-On Control Methods</a:t>
            </a:r>
          </a:p>
        </p:txBody>
      </p:sp>
    </p:spTree>
  </p:cSld>
  <p:clrMapOvr>
    <a:masterClrMapping/>
  </p:clrMapOvr>
  <p:transition/>
</p:sld>
</file>

<file path=ppt/slides/slide168.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pic>
        <p:nvPicPr>
          <p:cNvPr id="198659" name="Picture 3"/>
          <p:cNvPicPr>
            <a:picLocks noChangeAspect="1" noChangeArrowheads="1"/>
          </p:cNvPicPr>
          <p:nvPr/>
        </p:nvPicPr>
        <p:blipFill>
          <a:blip r:embed="rId3" cstate="print"/>
          <a:srcRect t="12460"/>
          <a:stretch>
            <a:fillRect/>
          </a:stretch>
        </p:blipFill>
        <p:spPr bwMode="auto">
          <a:xfrm>
            <a:off x="0" y="2306638"/>
            <a:ext cx="9144000" cy="4551362"/>
          </a:xfrm>
          <a:prstGeom prst="rect">
            <a:avLst/>
          </a:prstGeom>
          <a:noFill/>
          <a:ln w="12700">
            <a:noFill/>
            <a:miter lim="800000"/>
            <a:headEnd/>
            <a:tailEnd/>
          </a:ln>
        </p:spPr>
      </p:pic>
      <p:sp>
        <p:nvSpPr>
          <p:cNvPr id="2" name="TextBox 1">
            <a:extLst>
              <a:ext uri="{FF2B5EF4-FFF2-40B4-BE49-F238E27FC236}">
                <a16:creationId xmlns:a16="http://schemas.microsoft.com/office/drawing/2014/main" id="{3D1E81B9-6982-5801-ACAD-84E26B43C629}"/>
              </a:ext>
            </a:extLst>
          </p:cNvPr>
          <p:cNvSpPr txBox="1"/>
          <p:nvPr/>
        </p:nvSpPr>
        <p:spPr>
          <a:xfrm>
            <a:off x="1361440" y="254000"/>
            <a:ext cx="5882640" cy="1481046"/>
          </a:xfrm>
          <a:prstGeom prst="rect">
            <a:avLst/>
          </a:prstGeom>
          <a:noFill/>
        </p:spPr>
        <p:txBody>
          <a:bodyPr wrap="square" rtlCol="0">
            <a:spAutoFit/>
          </a:bodyPr>
          <a:lstStyle/>
          <a:p>
            <a:pPr algn="ctr">
              <a:lnSpc>
                <a:spcPct val="93562"/>
              </a:lnSpc>
              <a:buClr>
                <a:srgbClr val="000000"/>
              </a:buClr>
              <a:buFont typeface="Arial" charset="0"/>
              <a:buNone/>
              <a:tabLst>
                <a:tab pos="914400" algn="l"/>
                <a:tab pos="1828800" algn="l"/>
                <a:tab pos="2743200" algn="l"/>
                <a:tab pos="3657600" algn="l"/>
                <a:tab pos="4572000" algn="l"/>
                <a:tab pos="5486400" algn="l"/>
                <a:tab pos="6400800" algn="l"/>
              </a:tabLst>
              <a:defRPr/>
            </a:pPr>
            <a:r>
              <a:rPr lang="en-US" sz="4800" dirty="0">
                <a:solidFill>
                  <a:schemeClr val="bg1"/>
                </a:solidFill>
                <a:latin typeface="Arial" charset="0"/>
              </a:rPr>
              <a:t>Thermal Oxidizer/Afterburner</a:t>
            </a:r>
            <a:endParaRPr lang="en-US" sz="4800" dirty="0">
              <a:solidFill>
                <a:schemeClr val="bg1"/>
              </a:solidFill>
            </a:endParaRPr>
          </a:p>
        </p:txBody>
      </p:sp>
    </p:spTree>
  </p:cSld>
  <p:clrMapOvr>
    <a:masterClrMapping/>
  </p:clrMapOvr>
  <p:transition/>
</p:sld>
</file>

<file path=ppt/slides/slide169.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pic>
        <p:nvPicPr>
          <p:cNvPr id="199682" name="Picture 2" descr="DSCN2962"/>
          <p:cNvPicPr>
            <a:picLocks noChangeAspect="1" noChangeArrowheads="1"/>
          </p:cNvPicPr>
          <p:nvPr/>
        </p:nvPicPr>
        <p:blipFill>
          <a:blip r:embed="rId3" cstate="print"/>
          <a:srcRect/>
          <a:stretch>
            <a:fillRect/>
          </a:stretch>
        </p:blipFill>
        <p:spPr bwMode="auto">
          <a:xfrm>
            <a:off x="-76200" y="-19050"/>
            <a:ext cx="9372600" cy="7029450"/>
          </a:xfrm>
          <a:prstGeom prst="rect">
            <a:avLst/>
          </a:prstGeom>
          <a:noFill/>
          <a:ln w="9525">
            <a:noFill/>
            <a:miter lim="800000"/>
            <a:headEnd/>
            <a:tailEnd/>
          </a:ln>
        </p:spPr>
      </p:pic>
      <p:sp>
        <p:nvSpPr>
          <p:cNvPr id="2" name="TextBox 1">
            <a:extLst>
              <a:ext uri="{FF2B5EF4-FFF2-40B4-BE49-F238E27FC236}">
                <a16:creationId xmlns:a16="http://schemas.microsoft.com/office/drawing/2014/main" id="{3C23DB8B-29BD-78FF-255F-0BEACF500F9B}"/>
              </a:ext>
            </a:extLst>
          </p:cNvPr>
          <p:cNvSpPr txBox="1"/>
          <p:nvPr/>
        </p:nvSpPr>
        <p:spPr>
          <a:xfrm>
            <a:off x="1534160" y="-19050"/>
            <a:ext cx="4958080" cy="1569660"/>
          </a:xfrm>
          <a:prstGeom prst="rect">
            <a:avLst/>
          </a:prstGeom>
          <a:noFill/>
        </p:spPr>
        <p:txBody>
          <a:bodyPr wrap="square" rtlCol="0">
            <a:spAutoFit/>
          </a:bodyPr>
          <a:lstStyle/>
          <a:p>
            <a:pPr algn="ctr">
              <a:spcBef>
                <a:spcPct val="20000"/>
              </a:spcBef>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4800" dirty="0">
                <a:latin typeface="Arial" charset="0"/>
              </a:rPr>
              <a:t>Thermal Incinerator</a:t>
            </a: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2050" descr="Injection Blow Moulding II"/>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2" name="TextBox 1">
            <a:extLst>
              <a:ext uri="{FF2B5EF4-FFF2-40B4-BE49-F238E27FC236}">
                <a16:creationId xmlns:a16="http://schemas.microsoft.com/office/drawing/2014/main" id="{95A62ADC-6B9A-0F95-E6D6-7EEBAEBD638F}"/>
              </a:ext>
            </a:extLst>
          </p:cNvPr>
          <p:cNvSpPr txBox="1"/>
          <p:nvPr/>
        </p:nvSpPr>
        <p:spPr>
          <a:xfrm>
            <a:off x="203200" y="619760"/>
            <a:ext cx="3362960" cy="1754326"/>
          </a:xfrm>
          <a:prstGeom prst="rect">
            <a:avLst/>
          </a:prstGeom>
          <a:noFill/>
        </p:spPr>
        <p:txBody>
          <a:bodyPr wrap="square" rtlCol="0">
            <a:spAutoFit/>
          </a:bodyPr>
          <a:lstStyle/>
          <a:p>
            <a:pPr algn="ctr">
              <a:defRPr/>
            </a:pPr>
            <a:r>
              <a:rPr lang="en-US" sz="5400" dirty="0">
                <a:solidFill>
                  <a:schemeClr val="bg1"/>
                </a:solidFill>
                <a:latin typeface="Arial" charset="0"/>
              </a:rPr>
              <a:t>PET</a:t>
            </a:r>
          </a:p>
          <a:p>
            <a:pPr algn="ctr">
              <a:defRPr/>
            </a:pPr>
            <a:r>
              <a:rPr lang="en-US" sz="5400" dirty="0">
                <a:solidFill>
                  <a:schemeClr val="bg1"/>
                </a:solidFill>
                <a:latin typeface="Arial" charset="0"/>
              </a:rPr>
              <a:t>Product</a:t>
            </a:r>
          </a:p>
        </p:txBody>
      </p:sp>
    </p:spTree>
  </p:cSld>
  <p:clrMapOvr>
    <a:masterClrMapping/>
  </p:clrMapOvr>
  <p:transition/>
</p:sld>
</file>

<file path=ppt/slides/slide170.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pic>
        <p:nvPicPr>
          <p:cNvPr id="200706" name="Picture 2" descr="DSCN2963"/>
          <p:cNvPicPr>
            <a:picLocks noChangeAspect="1" noChangeArrowheads="1"/>
          </p:cNvPicPr>
          <p:nvPr/>
        </p:nvPicPr>
        <p:blipFill>
          <a:blip r:embed="rId3" cstate="print"/>
          <a:srcRect/>
          <a:stretch>
            <a:fillRect/>
          </a:stretch>
        </p:blipFill>
        <p:spPr bwMode="auto">
          <a:xfrm>
            <a:off x="0" y="19050"/>
            <a:ext cx="9220200" cy="6915150"/>
          </a:xfrm>
          <a:prstGeom prst="rect">
            <a:avLst/>
          </a:prstGeom>
          <a:noFill/>
          <a:ln w="9525">
            <a:noFill/>
            <a:miter lim="800000"/>
            <a:headEnd/>
            <a:tailEnd/>
          </a:ln>
        </p:spPr>
      </p:pic>
      <p:sp>
        <p:nvSpPr>
          <p:cNvPr id="806916" name="Line 4"/>
          <p:cNvSpPr>
            <a:spLocks noChangeShapeType="1"/>
          </p:cNvSpPr>
          <p:nvPr/>
        </p:nvSpPr>
        <p:spPr bwMode="auto">
          <a:xfrm flipV="1">
            <a:off x="4267200" y="914400"/>
            <a:ext cx="1676400" cy="4343400"/>
          </a:xfrm>
          <a:prstGeom prst="line">
            <a:avLst/>
          </a:prstGeom>
          <a:noFill/>
          <a:ln w="76200">
            <a:solidFill>
              <a:srgbClr val="FFFFFF"/>
            </a:solidFill>
            <a:round/>
            <a:headEnd/>
            <a:tailEnd type="triangle" w="med" len="med"/>
          </a:ln>
          <a:effectLst/>
        </p:spPr>
        <p:txBody>
          <a:bodyPr wrap="none" anchor="ctr"/>
          <a:lstStyle/>
          <a:p>
            <a:pPr>
              <a:defRPr/>
            </a:pPr>
            <a:endParaRPr lang="en-US"/>
          </a:p>
        </p:txBody>
      </p:sp>
      <p:sp>
        <p:nvSpPr>
          <p:cNvPr id="806917" name="Line 5"/>
          <p:cNvSpPr>
            <a:spLocks noChangeShapeType="1"/>
          </p:cNvSpPr>
          <p:nvPr/>
        </p:nvSpPr>
        <p:spPr bwMode="auto">
          <a:xfrm flipH="1" flipV="1">
            <a:off x="1371600" y="1066800"/>
            <a:ext cx="2895600" cy="4191000"/>
          </a:xfrm>
          <a:prstGeom prst="line">
            <a:avLst/>
          </a:prstGeom>
          <a:noFill/>
          <a:ln w="76200">
            <a:solidFill>
              <a:srgbClr val="FFFFFF"/>
            </a:solidFill>
            <a:round/>
            <a:headEnd/>
            <a:tailEnd type="triangle" w="med" len="med"/>
          </a:ln>
          <a:effectLst/>
        </p:spPr>
        <p:txBody>
          <a:bodyPr wrap="none" anchor="ctr"/>
          <a:lstStyle/>
          <a:p>
            <a:pPr>
              <a:defRPr/>
            </a:pPr>
            <a:endParaRPr lang="en-US"/>
          </a:p>
        </p:txBody>
      </p:sp>
      <p:sp>
        <p:nvSpPr>
          <p:cNvPr id="2" name="TextBox 1">
            <a:extLst>
              <a:ext uri="{FF2B5EF4-FFF2-40B4-BE49-F238E27FC236}">
                <a16:creationId xmlns:a16="http://schemas.microsoft.com/office/drawing/2014/main" id="{F3A671B3-0006-60D4-4339-D37BE1A9EC8A}"/>
              </a:ext>
            </a:extLst>
          </p:cNvPr>
          <p:cNvSpPr txBox="1"/>
          <p:nvPr/>
        </p:nvSpPr>
        <p:spPr>
          <a:xfrm>
            <a:off x="2255520" y="5006370"/>
            <a:ext cx="4023360" cy="1569660"/>
          </a:xfrm>
          <a:prstGeom prst="rect">
            <a:avLst/>
          </a:prstGeom>
          <a:noFill/>
        </p:spPr>
        <p:txBody>
          <a:bodyPr wrap="square" rtlCol="0">
            <a:spAutoFit/>
          </a:bodyPr>
          <a:lstStyle/>
          <a:p>
            <a:pPr algn="ctr">
              <a:spcBef>
                <a:spcPct val="20000"/>
              </a:spcBef>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4800">
                <a:solidFill>
                  <a:schemeClr val="bg1"/>
                </a:solidFill>
                <a:latin typeface="Arial" charset="0"/>
              </a:rPr>
              <a:t>Venting to Oxidizer</a:t>
            </a:r>
            <a:endParaRPr lang="en-US" sz="4800" dirty="0">
              <a:solidFill>
                <a:schemeClr val="bg1"/>
              </a:solidFill>
              <a:latin typeface="Arial"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806916"/>
                                        </p:tgtEl>
                                        <p:attrNameLst>
                                          <p:attrName>style.visibility</p:attrName>
                                        </p:attrNameLst>
                                      </p:cBhvr>
                                      <p:to>
                                        <p:strVal val="visible"/>
                                      </p:to>
                                    </p:set>
                                    <p:anim calcmode="lin" valueType="num">
                                      <p:cBhvr additive="base">
                                        <p:cTn id="7" dur="500" fill="hold"/>
                                        <p:tgtEl>
                                          <p:spTgt spid="806916"/>
                                        </p:tgtEl>
                                        <p:attrNameLst>
                                          <p:attrName>ppt_x</p:attrName>
                                        </p:attrNameLst>
                                      </p:cBhvr>
                                      <p:tavLst>
                                        <p:tav tm="0">
                                          <p:val>
                                            <p:strVal val="0-#ppt_w/2"/>
                                          </p:val>
                                        </p:tav>
                                        <p:tav tm="100000">
                                          <p:val>
                                            <p:strVal val="#ppt_x"/>
                                          </p:val>
                                        </p:tav>
                                      </p:tavLst>
                                    </p:anim>
                                    <p:anim calcmode="lin" valueType="num">
                                      <p:cBhvr additive="base">
                                        <p:cTn id="8" dur="500" fill="hold"/>
                                        <p:tgtEl>
                                          <p:spTgt spid="80691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12" fill="hold" nodeType="afterEffect">
                                  <p:stCondLst>
                                    <p:cond delay="0"/>
                                  </p:stCondLst>
                                  <p:childTnLst>
                                    <p:set>
                                      <p:cBhvr>
                                        <p:cTn id="11" dur="1" fill="hold">
                                          <p:stCondLst>
                                            <p:cond delay="0"/>
                                          </p:stCondLst>
                                        </p:cTn>
                                        <p:tgtEl>
                                          <p:spTgt spid="806917"/>
                                        </p:tgtEl>
                                        <p:attrNameLst>
                                          <p:attrName>style.visibility</p:attrName>
                                        </p:attrNameLst>
                                      </p:cBhvr>
                                      <p:to>
                                        <p:strVal val="visible"/>
                                      </p:to>
                                    </p:set>
                                    <p:anim calcmode="lin" valueType="num">
                                      <p:cBhvr additive="base">
                                        <p:cTn id="12" dur="500" fill="hold"/>
                                        <p:tgtEl>
                                          <p:spTgt spid="806917"/>
                                        </p:tgtEl>
                                        <p:attrNameLst>
                                          <p:attrName>ppt_x</p:attrName>
                                        </p:attrNameLst>
                                      </p:cBhvr>
                                      <p:tavLst>
                                        <p:tav tm="0">
                                          <p:val>
                                            <p:strVal val="0-#ppt_w/2"/>
                                          </p:val>
                                        </p:tav>
                                        <p:tav tm="100000">
                                          <p:val>
                                            <p:strVal val="#ppt_x"/>
                                          </p:val>
                                        </p:tav>
                                      </p:tavLst>
                                    </p:anim>
                                    <p:anim calcmode="lin" valueType="num">
                                      <p:cBhvr additive="base">
                                        <p:cTn id="13" dur="500" fill="hold"/>
                                        <p:tgtEl>
                                          <p:spTgt spid="8069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1.xml><?xml version="1.0" encoding="utf-8"?>
<p:sld xmlns:a="http://schemas.openxmlformats.org/drawingml/2006/main" xmlns:r="http://schemas.openxmlformats.org/officeDocument/2006/relationships" xmlns:p="http://schemas.openxmlformats.org/presentationml/2006/main" showMasterSp="0">
  <p:cSld>
    <p:bg>
      <p:bgPr>
        <a:solidFill>
          <a:srgbClr val="0732AB"/>
        </a:solidFill>
        <a:effectLst/>
      </p:bgPr>
    </p:bg>
    <p:spTree>
      <p:nvGrpSpPr>
        <p:cNvPr id="1" name=""/>
        <p:cNvGrpSpPr/>
        <p:nvPr/>
      </p:nvGrpSpPr>
      <p:grpSpPr>
        <a:xfrm>
          <a:off x="0" y="0"/>
          <a:ext cx="0" cy="0"/>
          <a:chOff x="0" y="0"/>
          <a:chExt cx="0" cy="0"/>
        </a:xfrm>
      </p:grpSpPr>
      <p:grpSp>
        <p:nvGrpSpPr>
          <p:cNvPr id="201730" name="Group 2"/>
          <p:cNvGrpSpPr>
            <a:grpSpLocks/>
          </p:cNvGrpSpPr>
          <p:nvPr/>
        </p:nvGrpSpPr>
        <p:grpSpPr bwMode="auto">
          <a:xfrm>
            <a:off x="1060450" y="2266950"/>
            <a:ext cx="7045325" cy="3368675"/>
            <a:chOff x="712" y="1548"/>
            <a:chExt cx="4164" cy="1991"/>
          </a:xfrm>
        </p:grpSpPr>
        <p:sp>
          <p:nvSpPr>
            <p:cNvPr id="201732" name="Line 3"/>
            <p:cNvSpPr>
              <a:spLocks noChangeShapeType="1"/>
            </p:cNvSpPr>
            <p:nvPr/>
          </p:nvSpPr>
          <p:spPr bwMode="auto">
            <a:xfrm>
              <a:off x="1314" y="2064"/>
              <a:ext cx="418" cy="0"/>
            </a:xfrm>
            <a:prstGeom prst="line">
              <a:avLst/>
            </a:prstGeom>
            <a:noFill/>
            <a:ln w="12700">
              <a:solidFill>
                <a:srgbClr val="FFFF00"/>
              </a:solidFill>
              <a:round/>
              <a:headEnd/>
              <a:tailEnd type="triangle" w="med" len="med"/>
            </a:ln>
          </p:spPr>
          <p:txBody>
            <a:bodyPr wrap="none" anchor="ctr"/>
            <a:lstStyle/>
            <a:p>
              <a:endParaRPr lang="en-US"/>
            </a:p>
          </p:txBody>
        </p:sp>
        <p:sp>
          <p:nvSpPr>
            <p:cNvPr id="201733" name="Line 4"/>
            <p:cNvSpPr>
              <a:spLocks noChangeShapeType="1"/>
            </p:cNvSpPr>
            <p:nvPr/>
          </p:nvSpPr>
          <p:spPr bwMode="auto">
            <a:xfrm flipV="1">
              <a:off x="4632" y="1713"/>
              <a:ext cx="0" cy="648"/>
            </a:xfrm>
            <a:prstGeom prst="line">
              <a:avLst/>
            </a:prstGeom>
            <a:noFill/>
            <a:ln w="12700">
              <a:solidFill>
                <a:srgbClr val="00FFFF"/>
              </a:solidFill>
              <a:round/>
              <a:headEnd/>
              <a:tailEnd type="triangle" w="med" len="med"/>
            </a:ln>
          </p:spPr>
          <p:txBody>
            <a:bodyPr wrap="none" anchor="ctr"/>
            <a:lstStyle/>
            <a:p>
              <a:endParaRPr lang="en-US"/>
            </a:p>
          </p:txBody>
        </p:sp>
        <p:sp>
          <p:nvSpPr>
            <p:cNvPr id="201734" name="Line 5"/>
            <p:cNvSpPr>
              <a:spLocks noChangeShapeType="1"/>
            </p:cNvSpPr>
            <p:nvPr/>
          </p:nvSpPr>
          <p:spPr bwMode="auto">
            <a:xfrm>
              <a:off x="1314" y="2059"/>
              <a:ext cx="402" cy="1236"/>
            </a:xfrm>
            <a:prstGeom prst="line">
              <a:avLst/>
            </a:prstGeom>
            <a:noFill/>
            <a:ln w="12700">
              <a:solidFill>
                <a:srgbClr val="FFFF00"/>
              </a:solidFill>
              <a:round/>
              <a:headEnd/>
              <a:tailEnd type="triangle" w="med" len="med"/>
            </a:ln>
          </p:spPr>
          <p:txBody>
            <a:bodyPr wrap="none" anchor="ctr"/>
            <a:lstStyle/>
            <a:p>
              <a:endParaRPr lang="en-US"/>
            </a:p>
          </p:txBody>
        </p:sp>
        <p:sp>
          <p:nvSpPr>
            <p:cNvPr id="565254" name="Rectangle 6"/>
            <p:cNvSpPr>
              <a:spLocks noChangeArrowheads="1"/>
            </p:cNvSpPr>
            <p:nvPr/>
          </p:nvSpPr>
          <p:spPr bwMode="auto">
            <a:xfrm>
              <a:off x="712" y="1711"/>
              <a:ext cx="568" cy="515"/>
            </a:xfrm>
            <a:prstGeom prst="rect">
              <a:avLst/>
            </a:prstGeom>
            <a:noFill/>
            <a:ln w="12700">
              <a:noFill/>
              <a:miter lim="800000"/>
              <a:headEnd/>
              <a:tailEnd/>
            </a:ln>
            <a:effectLst/>
          </p:spPr>
          <p:txBody>
            <a:bodyPr wrap="none" lIns="19050" tIns="26988" rIns="19050" bIns="26988" anchor="t"/>
            <a:lstStyle/>
            <a:p>
              <a:pPr algn="ctr">
                <a:lnSpc>
                  <a:spcPct val="89820"/>
                </a:lnSpc>
                <a:buClr>
                  <a:srgbClr val="000000"/>
                </a:buClr>
                <a:buFont typeface="Arial" charset="0"/>
                <a:buNone/>
                <a:tabLst>
                  <a:tab pos="457200" algn="l"/>
                  <a:tab pos="914400" algn="l"/>
                  <a:tab pos="1371600" algn="l"/>
                </a:tabLst>
                <a:defRPr/>
              </a:pPr>
              <a:r>
                <a:rPr lang="en-US" sz="2000" b="1">
                  <a:solidFill>
                    <a:srgbClr val="FFFF00"/>
                  </a:solidFill>
                  <a:effectLst>
                    <a:outerShdw blurRad="38100" dist="38100" dir="2700000" algn="tl">
                      <a:srgbClr val="000000"/>
                    </a:outerShdw>
                  </a:effectLst>
                  <a:latin typeface="Arial" charset="0"/>
                </a:rPr>
                <a:t>Auxiliary </a:t>
              </a:r>
              <a:br>
                <a:rPr lang="en-US" sz="2000" b="1">
                  <a:solidFill>
                    <a:srgbClr val="FFFF00"/>
                  </a:solidFill>
                  <a:effectLst>
                    <a:outerShdw blurRad="38100" dist="38100" dir="2700000" algn="tl">
                      <a:srgbClr val="000000"/>
                    </a:outerShdw>
                  </a:effectLst>
                  <a:latin typeface="Arial" charset="0"/>
                </a:rPr>
              </a:br>
              <a:r>
                <a:rPr lang="en-US" sz="2000" b="1">
                  <a:solidFill>
                    <a:srgbClr val="FFFF00"/>
                  </a:solidFill>
                  <a:effectLst>
                    <a:outerShdw blurRad="38100" dist="38100" dir="2700000" algn="tl">
                      <a:srgbClr val="000000"/>
                    </a:outerShdw>
                  </a:effectLst>
                  <a:latin typeface="Arial" charset="0"/>
                </a:rPr>
                <a:t>Fuel </a:t>
              </a:r>
              <a:br>
                <a:rPr lang="en-US" sz="2000" b="1">
                  <a:solidFill>
                    <a:srgbClr val="FFFF00"/>
                  </a:solidFill>
                  <a:effectLst>
                    <a:outerShdw blurRad="38100" dist="38100" dir="2700000" algn="tl">
                      <a:srgbClr val="000000"/>
                    </a:outerShdw>
                  </a:effectLst>
                  <a:latin typeface="Arial" charset="0"/>
                </a:rPr>
              </a:br>
              <a:r>
                <a:rPr lang="en-US" sz="2000" b="1">
                  <a:solidFill>
                    <a:srgbClr val="FFFF00"/>
                  </a:solidFill>
                  <a:effectLst>
                    <a:outerShdw blurRad="38100" dist="38100" dir="2700000" algn="tl">
                      <a:srgbClr val="000000"/>
                    </a:outerShdw>
                  </a:effectLst>
                  <a:latin typeface="Arial" charset="0"/>
                </a:rPr>
                <a:t>Burners</a:t>
              </a:r>
              <a:endParaRPr lang="en-US"/>
            </a:p>
          </p:txBody>
        </p:sp>
        <p:grpSp>
          <p:nvGrpSpPr>
            <p:cNvPr id="201736" name="Group 7"/>
            <p:cNvGrpSpPr>
              <a:grpSpLocks/>
            </p:cNvGrpSpPr>
            <p:nvPr/>
          </p:nvGrpSpPr>
          <p:grpSpPr bwMode="auto">
            <a:xfrm>
              <a:off x="1266" y="2055"/>
              <a:ext cx="3442" cy="1236"/>
              <a:chOff x="1424" y="1947"/>
              <a:chExt cx="3872" cy="1236"/>
            </a:xfrm>
          </p:grpSpPr>
          <p:sp>
            <p:nvSpPr>
              <p:cNvPr id="201742" name="Line 8"/>
              <p:cNvSpPr>
                <a:spLocks noChangeShapeType="1"/>
              </p:cNvSpPr>
              <p:nvPr/>
            </p:nvSpPr>
            <p:spPr bwMode="auto">
              <a:xfrm>
                <a:off x="1424" y="2533"/>
                <a:ext cx="623" cy="0"/>
              </a:xfrm>
              <a:prstGeom prst="line">
                <a:avLst/>
              </a:prstGeom>
              <a:noFill/>
              <a:ln w="12700">
                <a:solidFill>
                  <a:srgbClr val="FFFF00"/>
                </a:solidFill>
                <a:round/>
                <a:headEnd/>
                <a:tailEnd type="triangle" w="med" len="med"/>
              </a:ln>
            </p:spPr>
            <p:txBody>
              <a:bodyPr wrap="none" anchor="ctr"/>
              <a:lstStyle/>
              <a:p>
                <a:endParaRPr lang="en-US"/>
              </a:p>
            </p:txBody>
          </p:sp>
          <p:sp>
            <p:nvSpPr>
              <p:cNvPr id="201743" name="Freeform 9"/>
              <p:cNvSpPr>
                <a:spLocks/>
              </p:cNvSpPr>
              <p:nvPr/>
            </p:nvSpPr>
            <p:spPr bwMode="auto">
              <a:xfrm>
                <a:off x="1677" y="2364"/>
                <a:ext cx="312" cy="295"/>
              </a:xfrm>
              <a:custGeom>
                <a:avLst/>
                <a:gdLst>
                  <a:gd name="T0" fmla="*/ 311 w 312"/>
                  <a:gd name="T1" fmla="*/ 0 h 295"/>
                  <a:gd name="T2" fmla="*/ 62 w 312"/>
                  <a:gd name="T3" fmla="*/ 0 h 295"/>
                  <a:gd name="T4" fmla="*/ 36 w 312"/>
                  <a:gd name="T5" fmla="*/ 0 h 295"/>
                  <a:gd name="T6" fmla="*/ 27 w 312"/>
                  <a:gd name="T7" fmla="*/ 27 h 295"/>
                  <a:gd name="T8" fmla="*/ 9 w 312"/>
                  <a:gd name="T9" fmla="*/ 53 h 295"/>
                  <a:gd name="T10" fmla="*/ 0 w 312"/>
                  <a:gd name="T11" fmla="*/ 98 h 295"/>
                  <a:gd name="T12" fmla="*/ 0 w 312"/>
                  <a:gd name="T13" fmla="*/ 160 h 295"/>
                  <a:gd name="T14" fmla="*/ 9 w 312"/>
                  <a:gd name="T15" fmla="*/ 205 h 295"/>
                  <a:gd name="T16" fmla="*/ 18 w 312"/>
                  <a:gd name="T17" fmla="*/ 241 h 295"/>
                  <a:gd name="T18" fmla="*/ 27 w 312"/>
                  <a:gd name="T19" fmla="*/ 249 h 295"/>
                  <a:gd name="T20" fmla="*/ 36 w 312"/>
                  <a:gd name="T21" fmla="*/ 276 h 295"/>
                  <a:gd name="T22" fmla="*/ 44 w 312"/>
                  <a:gd name="T23" fmla="*/ 285 h 295"/>
                  <a:gd name="T24" fmla="*/ 62 w 312"/>
                  <a:gd name="T25" fmla="*/ 294 h 295"/>
                  <a:gd name="T26" fmla="*/ 284 w 312"/>
                  <a:gd name="T27" fmla="*/ 294 h 29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12"/>
                  <a:gd name="T43" fmla="*/ 0 h 295"/>
                  <a:gd name="T44" fmla="*/ 312 w 312"/>
                  <a:gd name="T45" fmla="*/ 295 h 29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12" h="295">
                    <a:moveTo>
                      <a:pt x="311" y="0"/>
                    </a:moveTo>
                    <a:lnTo>
                      <a:pt x="62" y="0"/>
                    </a:lnTo>
                    <a:lnTo>
                      <a:pt x="36" y="0"/>
                    </a:lnTo>
                    <a:lnTo>
                      <a:pt x="27" y="27"/>
                    </a:lnTo>
                    <a:lnTo>
                      <a:pt x="9" y="53"/>
                    </a:lnTo>
                    <a:lnTo>
                      <a:pt x="0" y="98"/>
                    </a:lnTo>
                    <a:lnTo>
                      <a:pt x="0" y="160"/>
                    </a:lnTo>
                    <a:lnTo>
                      <a:pt x="9" y="205"/>
                    </a:lnTo>
                    <a:lnTo>
                      <a:pt x="18" y="241"/>
                    </a:lnTo>
                    <a:lnTo>
                      <a:pt x="27" y="249"/>
                    </a:lnTo>
                    <a:lnTo>
                      <a:pt x="36" y="276"/>
                    </a:lnTo>
                    <a:lnTo>
                      <a:pt x="44" y="285"/>
                    </a:lnTo>
                    <a:lnTo>
                      <a:pt x="62" y="294"/>
                    </a:lnTo>
                    <a:lnTo>
                      <a:pt x="284" y="294"/>
                    </a:lnTo>
                  </a:path>
                </a:pathLst>
              </a:custGeom>
              <a:gradFill rotWithShape="0">
                <a:gsLst>
                  <a:gs pos="0">
                    <a:srgbClr val="777777"/>
                  </a:gs>
                  <a:gs pos="100000">
                    <a:srgbClr val="1C1C1C"/>
                  </a:gs>
                </a:gsLst>
                <a:lin ang="5400000" scaled="1"/>
              </a:gradFill>
              <a:ln w="25400" cap="rnd">
                <a:solidFill>
                  <a:srgbClr val="000000"/>
                </a:solidFill>
                <a:round/>
                <a:headEnd/>
                <a:tailEnd/>
              </a:ln>
            </p:spPr>
            <p:txBody>
              <a:bodyPr/>
              <a:lstStyle/>
              <a:p>
                <a:endParaRPr lang="en-US"/>
              </a:p>
            </p:txBody>
          </p:sp>
          <p:sp>
            <p:nvSpPr>
              <p:cNvPr id="201744" name="Freeform 10"/>
              <p:cNvSpPr>
                <a:spLocks/>
              </p:cNvSpPr>
              <p:nvPr/>
            </p:nvSpPr>
            <p:spPr bwMode="auto">
              <a:xfrm>
                <a:off x="1971" y="1947"/>
                <a:ext cx="321" cy="285"/>
              </a:xfrm>
              <a:custGeom>
                <a:avLst/>
                <a:gdLst>
                  <a:gd name="T0" fmla="*/ 62 w 321"/>
                  <a:gd name="T1" fmla="*/ 0 h 285"/>
                  <a:gd name="T2" fmla="*/ 311 w 321"/>
                  <a:gd name="T3" fmla="*/ 240 h 285"/>
                  <a:gd name="T4" fmla="*/ 320 w 321"/>
                  <a:gd name="T5" fmla="*/ 249 h 285"/>
                  <a:gd name="T6" fmla="*/ 276 w 321"/>
                  <a:gd name="T7" fmla="*/ 284 h 285"/>
                  <a:gd name="T8" fmla="*/ 267 w 321"/>
                  <a:gd name="T9" fmla="*/ 275 h 285"/>
                  <a:gd name="T10" fmla="*/ 0 w 321"/>
                  <a:gd name="T11" fmla="*/ 0 h 285"/>
                  <a:gd name="T12" fmla="*/ 62 w 321"/>
                  <a:gd name="T13" fmla="*/ 0 h 285"/>
                  <a:gd name="T14" fmla="*/ 0 60000 65536"/>
                  <a:gd name="T15" fmla="*/ 0 60000 65536"/>
                  <a:gd name="T16" fmla="*/ 0 60000 65536"/>
                  <a:gd name="T17" fmla="*/ 0 60000 65536"/>
                  <a:gd name="T18" fmla="*/ 0 60000 65536"/>
                  <a:gd name="T19" fmla="*/ 0 60000 65536"/>
                  <a:gd name="T20" fmla="*/ 0 60000 65536"/>
                  <a:gd name="T21" fmla="*/ 0 w 321"/>
                  <a:gd name="T22" fmla="*/ 0 h 285"/>
                  <a:gd name="T23" fmla="*/ 321 w 321"/>
                  <a:gd name="T24" fmla="*/ 285 h 28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1" h="285">
                    <a:moveTo>
                      <a:pt x="62" y="0"/>
                    </a:moveTo>
                    <a:lnTo>
                      <a:pt x="311" y="240"/>
                    </a:lnTo>
                    <a:lnTo>
                      <a:pt x="320" y="249"/>
                    </a:lnTo>
                    <a:lnTo>
                      <a:pt x="276" y="284"/>
                    </a:lnTo>
                    <a:lnTo>
                      <a:pt x="267" y="275"/>
                    </a:lnTo>
                    <a:lnTo>
                      <a:pt x="0" y="0"/>
                    </a:lnTo>
                    <a:lnTo>
                      <a:pt x="62" y="0"/>
                    </a:lnTo>
                  </a:path>
                </a:pathLst>
              </a:custGeom>
              <a:gradFill rotWithShape="0">
                <a:gsLst>
                  <a:gs pos="0">
                    <a:srgbClr val="330E00"/>
                  </a:gs>
                  <a:gs pos="100000">
                    <a:srgbClr val="FF4600"/>
                  </a:gs>
                </a:gsLst>
                <a:lin ang="5400000" scaled="1"/>
              </a:gradFill>
              <a:ln w="12700" cap="rnd">
                <a:solidFill>
                  <a:srgbClr val="000000"/>
                </a:solidFill>
                <a:round/>
                <a:headEnd/>
                <a:tailEnd/>
              </a:ln>
            </p:spPr>
            <p:txBody>
              <a:bodyPr/>
              <a:lstStyle/>
              <a:p>
                <a:endParaRPr lang="en-US"/>
              </a:p>
            </p:txBody>
          </p:sp>
          <p:sp>
            <p:nvSpPr>
              <p:cNvPr id="201745" name="Freeform 11"/>
              <p:cNvSpPr>
                <a:spLocks/>
              </p:cNvSpPr>
              <p:nvPr/>
            </p:nvSpPr>
            <p:spPr bwMode="auto">
              <a:xfrm>
                <a:off x="1926" y="2809"/>
                <a:ext cx="366" cy="374"/>
              </a:xfrm>
              <a:custGeom>
                <a:avLst/>
                <a:gdLst>
                  <a:gd name="T0" fmla="*/ 338 w 366"/>
                  <a:gd name="T1" fmla="*/ 0 h 374"/>
                  <a:gd name="T2" fmla="*/ 0 w 366"/>
                  <a:gd name="T3" fmla="*/ 373 h 374"/>
                  <a:gd name="T4" fmla="*/ 62 w 366"/>
                  <a:gd name="T5" fmla="*/ 373 h 374"/>
                  <a:gd name="T6" fmla="*/ 365 w 366"/>
                  <a:gd name="T7" fmla="*/ 44 h 374"/>
                  <a:gd name="T8" fmla="*/ 338 w 366"/>
                  <a:gd name="T9" fmla="*/ 18 h 374"/>
                  <a:gd name="T10" fmla="*/ 0 60000 65536"/>
                  <a:gd name="T11" fmla="*/ 0 60000 65536"/>
                  <a:gd name="T12" fmla="*/ 0 60000 65536"/>
                  <a:gd name="T13" fmla="*/ 0 60000 65536"/>
                  <a:gd name="T14" fmla="*/ 0 60000 65536"/>
                  <a:gd name="T15" fmla="*/ 0 w 366"/>
                  <a:gd name="T16" fmla="*/ 0 h 374"/>
                  <a:gd name="T17" fmla="*/ 366 w 366"/>
                  <a:gd name="T18" fmla="*/ 374 h 374"/>
                </a:gdLst>
                <a:ahLst/>
                <a:cxnLst>
                  <a:cxn ang="T10">
                    <a:pos x="T0" y="T1"/>
                  </a:cxn>
                  <a:cxn ang="T11">
                    <a:pos x="T2" y="T3"/>
                  </a:cxn>
                  <a:cxn ang="T12">
                    <a:pos x="T4" y="T5"/>
                  </a:cxn>
                  <a:cxn ang="T13">
                    <a:pos x="T6" y="T7"/>
                  </a:cxn>
                  <a:cxn ang="T14">
                    <a:pos x="T8" y="T9"/>
                  </a:cxn>
                </a:cxnLst>
                <a:rect l="T15" t="T16" r="T17" b="T18"/>
                <a:pathLst>
                  <a:path w="366" h="374">
                    <a:moveTo>
                      <a:pt x="338" y="0"/>
                    </a:moveTo>
                    <a:lnTo>
                      <a:pt x="0" y="373"/>
                    </a:lnTo>
                    <a:lnTo>
                      <a:pt x="62" y="373"/>
                    </a:lnTo>
                    <a:lnTo>
                      <a:pt x="365" y="44"/>
                    </a:lnTo>
                    <a:lnTo>
                      <a:pt x="338" y="18"/>
                    </a:lnTo>
                  </a:path>
                </a:pathLst>
              </a:custGeom>
              <a:gradFill rotWithShape="0">
                <a:gsLst>
                  <a:gs pos="0">
                    <a:srgbClr val="FF4600"/>
                  </a:gs>
                  <a:gs pos="100000">
                    <a:srgbClr val="7F2300"/>
                  </a:gs>
                </a:gsLst>
                <a:lin ang="5400000" scaled="1"/>
              </a:gradFill>
              <a:ln w="12700" cap="rnd">
                <a:solidFill>
                  <a:srgbClr val="000000"/>
                </a:solidFill>
                <a:round/>
                <a:headEnd/>
                <a:tailEnd/>
              </a:ln>
            </p:spPr>
            <p:txBody>
              <a:bodyPr/>
              <a:lstStyle/>
              <a:p>
                <a:endParaRPr lang="en-US"/>
              </a:p>
            </p:txBody>
          </p:sp>
          <p:grpSp>
            <p:nvGrpSpPr>
              <p:cNvPr id="201746" name="Group 12"/>
              <p:cNvGrpSpPr>
                <a:grpSpLocks/>
              </p:cNvGrpSpPr>
              <p:nvPr/>
            </p:nvGrpSpPr>
            <p:grpSpPr bwMode="auto">
              <a:xfrm>
                <a:off x="1953" y="2027"/>
                <a:ext cx="2224" cy="1080"/>
                <a:chOff x="1953" y="2027"/>
                <a:chExt cx="2224" cy="1080"/>
              </a:xfrm>
            </p:grpSpPr>
            <p:sp>
              <p:nvSpPr>
                <p:cNvPr id="201790" name="Freeform 13"/>
                <p:cNvSpPr>
                  <a:spLocks/>
                </p:cNvSpPr>
                <p:nvPr/>
              </p:nvSpPr>
              <p:spPr bwMode="auto">
                <a:xfrm>
                  <a:off x="1953" y="2027"/>
                  <a:ext cx="1918" cy="1076"/>
                </a:xfrm>
                <a:custGeom>
                  <a:avLst/>
                  <a:gdLst>
                    <a:gd name="T0" fmla="*/ 1917 w 1918"/>
                    <a:gd name="T1" fmla="*/ 0 h 1076"/>
                    <a:gd name="T2" fmla="*/ 222 w 1918"/>
                    <a:gd name="T3" fmla="*/ 0 h 1076"/>
                    <a:gd name="T4" fmla="*/ 178 w 1918"/>
                    <a:gd name="T5" fmla="*/ 18 h 1076"/>
                    <a:gd name="T6" fmla="*/ 142 w 1918"/>
                    <a:gd name="T7" fmla="*/ 36 h 1076"/>
                    <a:gd name="T8" fmla="*/ 133 w 1918"/>
                    <a:gd name="T9" fmla="*/ 62 h 1076"/>
                    <a:gd name="T10" fmla="*/ 107 w 1918"/>
                    <a:gd name="T11" fmla="*/ 98 h 1076"/>
                    <a:gd name="T12" fmla="*/ 80 w 1918"/>
                    <a:gd name="T13" fmla="*/ 133 h 1076"/>
                    <a:gd name="T14" fmla="*/ 62 w 1918"/>
                    <a:gd name="T15" fmla="*/ 187 h 1076"/>
                    <a:gd name="T16" fmla="*/ 44 w 1918"/>
                    <a:gd name="T17" fmla="*/ 222 h 1076"/>
                    <a:gd name="T18" fmla="*/ 36 w 1918"/>
                    <a:gd name="T19" fmla="*/ 258 h 1076"/>
                    <a:gd name="T20" fmla="*/ 18 w 1918"/>
                    <a:gd name="T21" fmla="*/ 302 h 1076"/>
                    <a:gd name="T22" fmla="*/ 9 w 1918"/>
                    <a:gd name="T23" fmla="*/ 346 h 1076"/>
                    <a:gd name="T24" fmla="*/ 9 w 1918"/>
                    <a:gd name="T25" fmla="*/ 400 h 1076"/>
                    <a:gd name="T26" fmla="*/ 0 w 1918"/>
                    <a:gd name="T27" fmla="*/ 462 h 1076"/>
                    <a:gd name="T28" fmla="*/ 0 w 1918"/>
                    <a:gd name="T29" fmla="*/ 569 h 1076"/>
                    <a:gd name="T30" fmla="*/ 0 w 1918"/>
                    <a:gd name="T31" fmla="*/ 631 h 1076"/>
                    <a:gd name="T32" fmla="*/ 0 w 1918"/>
                    <a:gd name="T33" fmla="*/ 684 h 1076"/>
                    <a:gd name="T34" fmla="*/ 9 w 1918"/>
                    <a:gd name="T35" fmla="*/ 729 h 1076"/>
                    <a:gd name="T36" fmla="*/ 36 w 1918"/>
                    <a:gd name="T37" fmla="*/ 782 h 1076"/>
                    <a:gd name="T38" fmla="*/ 44 w 1918"/>
                    <a:gd name="T39" fmla="*/ 844 h 1076"/>
                    <a:gd name="T40" fmla="*/ 80 w 1918"/>
                    <a:gd name="T41" fmla="*/ 906 h 1076"/>
                    <a:gd name="T42" fmla="*/ 142 w 1918"/>
                    <a:gd name="T43" fmla="*/ 995 h 1076"/>
                    <a:gd name="T44" fmla="*/ 222 w 1918"/>
                    <a:gd name="T45" fmla="*/ 1048 h 1076"/>
                    <a:gd name="T46" fmla="*/ 1890 w 1918"/>
                    <a:gd name="T47" fmla="*/ 1075 h 107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918"/>
                    <a:gd name="T73" fmla="*/ 0 h 1076"/>
                    <a:gd name="T74" fmla="*/ 1918 w 1918"/>
                    <a:gd name="T75" fmla="*/ 1076 h 107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918" h="1076">
                      <a:moveTo>
                        <a:pt x="1917" y="0"/>
                      </a:moveTo>
                      <a:lnTo>
                        <a:pt x="222" y="0"/>
                      </a:lnTo>
                      <a:lnTo>
                        <a:pt x="178" y="18"/>
                      </a:lnTo>
                      <a:lnTo>
                        <a:pt x="142" y="36"/>
                      </a:lnTo>
                      <a:lnTo>
                        <a:pt x="133" y="62"/>
                      </a:lnTo>
                      <a:lnTo>
                        <a:pt x="107" y="98"/>
                      </a:lnTo>
                      <a:lnTo>
                        <a:pt x="80" y="133"/>
                      </a:lnTo>
                      <a:lnTo>
                        <a:pt x="62" y="187"/>
                      </a:lnTo>
                      <a:lnTo>
                        <a:pt x="44" y="222"/>
                      </a:lnTo>
                      <a:lnTo>
                        <a:pt x="36" y="258"/>
                      </a:lnTo>
                      <a:lnTo>
                        <a:pt x="18" y="302"/>
                      </a:lnTo>
                      <a:lnTo>
                        <a:pt x="9" y="346"/>
                      </a:lnTo>
                      <a:lnTo>
                        <a:pt x="9" y="400"/>
                      </a:lnTo>
                      <a:lnTo>
                        <a:pt x="0" y="462"/>
                      </a:lnTo>
                      <a:lnTo>
                        <a:pt x="0" y="569"/>
                      </a:lnTo>
                      <a:lnTo>
                        <a:pt x="0" y="631"/>
                      </a:lnTo>
                      <a:lnTo>
                        <a:pt x="0" y="684"/>
                      </a:lnTo>
                      <a:lnTo>
                        <a:pt x="9" y="729"/>
                      </a:lnTo>
                      <a:lnTo>
                        <a:pt x="36" y="782"/>
                      </a:lnTo>
                      <a:lnTo>
                        <a:pt x="44" y="844"/>
                      </a:lnTo>
                      <a:lnTo>
                        <a:pt x="80" y="906"/>
                      </a:lnTo>
                      <a:lnTo>
                        <a:pt x="142" y="995"/>
                      </a:lnTo>
                      <a:lnTo>
                        <a:pt x="222" y="1048"/>
                      </a:lnTo>
                      <a:lnTo>
                        <a:pt x="1890" y="1075"/>
                      </a:lnTo>
                    </a:path>
                  </a:pathLst>
                </a:custGeom>
                <a:gradFill rotWithShape="0">
                  <a:gsLst>
                    <a:gs pos="0">
                      <a:srgbClr val="777777"/>
                    </a:gs>
                    <a:gs pos="100000">
                      <a:srgbClr val="1C1C1C"/>
                    </a:gs>
                  </a:gsLst>
                  <a:lin ang="5400000" scaled="1"/>
                </a:gradFill>
                <a:ln w="12700" cap="rnd">
                  <a:solidFill>
                    <a:srgbClr val="000000"/>
                  </a:solidFill>
                  <a:round/>
                  <a:headEnd/>
                  <a:tailEnd/>
                </a:ln>
              </p:spPr>
              <p:txBody>
                <a:bodyPr/>
                <a:lstStyle/>
                <a:p>
                  <a:endParaRPr lang="en-US"/>
                </a:p>
              </p:txBody>
            </p:sp>
            <p:sp>
              <p:nvSpPr>
                <p:cNvPr id="201791" name="Oval 14"/>
                <p:cNvSpPr>
                  <a:spLocks noChangeArrowheads="1"/>
                </p:cNvSpPr>
                <p:nvPr/>
              </p:nvSpPr>
              <p:spPr bwMode="auto">
                <a:xfrm>
                  <a:off x="3634" y="2031"/>
                  <a:ext cx="543" cy="1076"/>
                </a:xfrm>
                <a:prstGeom prst="ellipse">
                  <a:avLst/>
                </a:prstGeom>
                <a:gradFill rotWithShape="0">
                  <a:gsLst>
                    <a:gs pos="0">
                      <a:srgbClr val="808080"/>
                    </a:gs>
                    <a:gs pos="100000">
                      <a:srgbClr val="1A1A1A"/>
                    </a:gs>
                  </a:gsLst>
                  <a:path path="shape">
                    <a:fillToRect l="50000" t="50000" r="50000" b="50000"/>
                  </a:path>
                </a:gradFill>
                <a:ln w="12700">
                  <a:solidFill>
                    <a:srgbClr val="000000"/>
                  </a:solidFill>
                  <a:round/>
                  <a:headEnd/>
                  <a:tailEnd/>
                </a:ln>
              </p:spPr>
              <p:txBody>
                <a:bodyPr wrap="none" anchor="ctr"/>
                <a:lstStyle/>
                <a:p>
                  <a:endParaRPr lang="en-US"/>
                </a:p>
              </p:txBody>
            </p:sp>
          </p:grpSp>
          <p:grpSp>
            <p:nvGrpSpPr>
              <p:cNvPr id="201747" name="Group 15"/>
              <p:cNvGrpSpPr>
                <a:grpSpLocks/>
              </p:cNvGrpSpPr>
              <p:nvPr/>
            </p:nvGrpSpPr>
            <p:grpSpPr bwMode="auto">
              <a:xfrm>
                <a:off x="1945" y="2037"/>
                <a:ext cx="315" cy="1074"/>
                <a:chOff x="1945" y="2037"/>
                <a:chExt cx="315" cy="1074"/>
              </a:xfrm>
            </p:grpSpPr>
            <p:sp>
              <p:nvSpPr>
                <p:cNvPr id="201788" name="Arc 16"/>
                <p:cNvSpPr>
                  <a:spLocks/>
                </p:cNvSpPr>
                <p:nvPr/>
              </p:nvSpPr>
              <p:spPr bwMode="auto">
                <a:xfrm>
                  <a:off x="1945" y="2037"/>
                  <a:ext cx="293" cy="569"/>
                </a:xfrm>
                <a:custGeom>
                  <a:avLst/>
                  <a:gdLst>
                    <a:gd name="T0" fmla="*/ 0 w 21600"/>
                    <a:gd name="T1" fmla="*/ 568 h 21600"/>
                    <a:gd name="T2" fmla="*/ 292 w 21600"/>
                    <a:gd name="T3" fmla="*/ 0 h 21600"/>
                    <a:gd name="T4" fmla="*/ 293 w 21600"/>
                    <a:gd name="T5" fmla="*/ 569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0" y="21562"/>
                      </a:moveTo>
                      <a:cubicBezTo>
                        <a:pt x="20" y="9676"/>
                        <a:pt x="9640" y="40"/>
                        <a:pt x="21526" y="0"/>
                      </a:cubicBezTo>
                    </a:path>
                    <a:path w="21600" h="21600" stroke="0" extrusionOk="0">
                      <a:moveTo>
                        <a:pt x="0" y="21562"/>
                      </a:moveTo>
                      <a:cubicBezTo>
                        <a:pt x="20" y="9676"/>
                        <a:pt x="9640" y="40"/>
                        <a:pt x="21526" y="0"/>
                      </a:cubicBezTo>
                      <a:lnTo>
                        <a:pt x="21600" y="21600"/>
                      </a:lnTo>
                      <a:close/>
                    </a:path>
                  </a:pathLst>
                </a:custGeom>
                <a:noFill/>
                <a:ln w="12700" cap="rnd">
                  <a:noFill/>
                  <a:round/>
                  <a:headEnd/>
                  <a:tailEnd/>
                </a:ln>
              </p:spPr>
              <p:txBody>
                <a:bodyPr wrap="none" anchor="ctr"/>
                <a:lstStyle/>
                <a:p>
                  <a:endParaRPr lang="en-US"/>
                </a:p>
              </p:txBody>
            </p:sp>
            <p:sp>
              <p:nvSpPr>
                <p:cNvPr id="201789" name="Arc 17"/>
                <p:cNvSpPr>
                  <a:spLocks/>
                </p:cNvSpPr>
                <p:nvPr/>
              </p:nvSpPr>
              <p:spPr bwMode="auto">
                <a:xfrm>
                  <a:off x="1945" y="2591"/>
                  <a:ext cx="315" cy="520"/>
                </a:xfrm>
                <a:custGeom>
                  <a:avLst/>
                  <a:gdLst>
                    <a:gd name="T0" fmla="*/ 315 w 21600"/>
                    <a:gd name="T1" fmla="*/ 520 h 21600"/>
                    <a:gd name="T2" fmla="*/ 0 w 21600"/>
                    <a:gd name="T3" fmla="*/ 0 h 21600"/>
                    <a:gd name="T4" fmla="*/ 315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21600" y="21600"/>
                      </a:moveTo>
                      <a:cubicBezTo>
                        <a:pt x="9670" y="21600"/>
                        <a:pt x="0" y="11929"/>
                        <a:pt x="0" y="0"/>
                      </a:cubicBezTo>
                    </a:path>
                    <a:path w="21600" h="21600" stroke="0" extrusionOk="0">
                      <a:moveTo>
                        <a:pt x="21600" y="21600"/>
                      </a:moveTo>
                      <a:cubicBezTo>
                        <a:pt x="9670" y="21600"/>
                        <a:pt x="0" y="11929"/>
                        <a:pt x="0" y="0"/>
                      </a:cubicBezTo>
                      <a:lnTo>
                        <a:pt x="21600" y="0"/>
                      </a:lnTo>
                      <a:close/>
                    </a:path>
                  </a:pathLst>
                </a:custGeom>
                <a:noFill/>
                <a:ln w="12700" cap="rnd">
                  <a:noFill/>
                  <a:round/>
                  <a:headEnd/>
                  <a:tailEnd/>
                </a:ln>
              </p:spPr>
              <p:txBody>
                <a:bodyPr wrap="none" anchor="ctr"/>
                <a:lstStyle/>
                <a:p>
                  <a:endParaRPr lang="en-US"/>
                </a:p>
              </p:txBody>
            </p:sp>
          </p:grpSp>
          <p:grpSp>
            <p:nvGrpSpPr>
              <p:cNvPr id="201748" name="Group 18"/>
              <p:cNvGrpSpPr>
                <a:grpSpLocks/>
              </p:cNvGrpSpPr>
              <p:nvPr/>
            </p:nvGrpSpPr>
            <p:grpSpPr bwMode="auto">
              <a:xfrm>
                <a:off x="4943" y="2288"/>
                <a:ext cx="353" cy="477"/>
                <a:chOff x="4943" y="2288"/>
                <a:chExt cx="353" cy="477"/>
              </a:xfrm>
            </p:grpSpPr>
            <p:sp>
              <p:nvSpPr>
                <p:cNvPr id="201786" name="Rectangle 19"/>
                <p:cNvSpPr>
                  <a:spLocks noChangeArrowheads="1"/>
                </p:cNvSpPr>
                <p:nvPr/>
              </p:nvSpPr>
              <p:spPr bwMode="auto">
                <a:xfrm>
                  <a:off x="5126" y="2288"/>
                  <a:ext cx="170" cy="295"/>
                </a:xfrm>
                <a:prstGeom prst="rect">
                  <a:avLst/>
                </a:prstGeom>
                <a:gradFill rotWithShape="0">
                  <a:gsLst>
                    <a:gs pos="0">
                      <a:srgbClr val="777777"/>
                    </a:gs>
                    <a:gs pos="100000">
                      <a:srgbClr val="1C1C1C"/>
                    </a:gs>
                  </a:gsLst>
                  <a:lin ang="5400000" scaled="1"/>
                </a:gradFill>
                <a:ln w="12700">
                  <a:solidFill>
                    <a:srgbClr val="000000"/>
                  </a:solidFill>
                  <a:miter lim="800000"/>
                  <a:headEnd/>
                  <a:tailEnd/>
                </a:ln>
              </p:spPr>
              <p:txBody>
                <a:bodyPr wrap="none" anchor="ctr"/>
                <a:lstStyle/>
                <a:p>
                  <a:endParaRPr lang="en-US"/>
                </a:p>
              </p:txBody>
            </p:sp>
            <p:sp>
              <p:nvSpPr>
                <p:cNvPr id="201787" name="Oval 20"/>
                <p:cNvSpPr>
                  <a:spLocks noChangeArrowheads="1"/>
                </p:cNvSpPr>
                <p:nvPr/>
              </p:nvSpPr>
              <p:spPr bwMode="auto">
                <a:xfrm>
                  <a:off x="4943" y="2417"/>
                  <a:ext cx="349" cy="348"/>
                </a:xfrm>
                <a:prstGeom prst="ellipse">
                  <a:avLst/>
                </a:prstGeom>
                <a:gradFill rotWithShape="0">
                  <a:gsLst>
                    <a:gs pos="0">
                      <a:srgbClr val="808080"/>
                    </a:gs>
                    <a:gs pos="100000">
                      <a:srgbClr val="1A1A1A"/>
                    </a:gs>
                  </a:gsLst>
                  <a:path path="shape">
                    <a:fillToRect l="50000" t="50000" r="50000" b="50000"/>
                  </a:path>
                </a:gradFill>
                <a:ln w="25400">
                  <a:solidFill>
                    <a:srgbClr val="000000"/>
                  </a:solidFill>
                  <a:round/>
                  <a:headEnd/>
                  <a:tailEnd/>
                </a:ln>
              </p:spPr>
              <p:txBody>
                <a:bodyPr wrap="none" anchor="ctr"/>
                <a:lstStyle/>
                <a:p>
                  <a:endParaRPr lang="en-US"/>
                </a:p>
              </p:txBody>
            </p:sp>
          </p:grpSp>
          <p:grpSp>
            <p:nvGrpSpPr>
              <p:cNvPr id="201749" name="Group 21"/>
              <p:cNvGrpSpPr>
                <a:grpSpLocks/>
              </p:cNvGrpSpPr>
              <p:nvPr/>
            </p:nvGrpSpPr>
            <p:grpSpPr bwMode="auto">
              <a:xfrm>
                <a:off x="3834" y="2390"/>
                <a:ext cx="206" cy="375"/>
                <a:chOff x="3834" y="2390"/>
                <a:chExt cx="206" cy="375"/>
              </a:xfrm>
            </p:grpSpPr>
            <p:sp>
              <p:nvSpPr>
                <p:cNvPr id="201783" name="Oval 22"/>
                <p:cNvSpPr>
                  <a:spLocks noChangeArrowheads="1"/>
                </p:cNvSpPr>
                <p:nvPr/>
              </p:nvSpPr>
              <p:spPr bwMode="auto">
                <a:xfrm>
                  <a:off x="3861" y="2408"/>
                  <a:ext cx="154" cy="342"/>
                </a:xfrm>
                <a:prstGeom prst="ellipse">
                  <a:avLst/>
                </a:prstGeom>
                <a:noFill/>
                <a:ln w="50800">
                  <a:solidFill>
                    <a:srgbClr val="FFFFFF"/>
                  </a:solidFill>
                  <a:round/>
                  <a:headEnd/>
                  <a:tailEnd/>
                </a:ln>
              </p:spPr>
              <p:txBody>
                <a:bodyPr wrap="none" anchor="ctr"/>
                <a:lstStyle/>
                <a:p>
                  <a:endParaRPr lang="en-US"/>
                </a:p>
              </p:txBody>
            </p:sp>
            <p:sp>
              <p:nvSpPr>
                <p:cNvPr id="201784" name="Oval 23"/>
                <p:cNvSpPr>
                  <a:spLocks noChangeArrowheads="1"/>
                </p:cNvSpPr>
                <p:nvPr/>
              </p:nvSpPr>
              <p:spPr bwMode="auto">
                <a:xfrm>
                  <a:off x="3848" y="2404"/>
                  <a:ext cx="134" cy="348"/>
                </a:xfrm>
                <a:prstGeom prst="ellipse">
                  <a:avLst/>
                </a:prstGeom>
                <a:gradFill rotWithShape="0">
                  <a:gsLst>
                    <a:gs pos="0">
                      <a:srgbClr val="472D0D"/>
                    </a:gs>
                    <a:gs pos="100000">
                      <a:srgbClr val="5A4226"/>
                    </a:gs>
                  </a:gsLst>
                  <a:lin ang="0" scaled="1"/>
                </a:gradFill>
                <a:ln w="12700">
                  <a:solidFill>
                    <a:srgbClr val="000000"/>
                  </a:solidFill>
                  <a:round/>
                  <a:headEnd/>
                  <a:tailEnd/>
                </a:ln>
              </p:spPr>
              <p:txBody>
                <a:bodyPr wrap="none" anchor="ctr"/>
                <a:lstStyle/>
                <a:p>
                  <a:endParaRPr lang="en-US"/>
                </a:p>
              </p:txBody>
            </p:sp>
            <p:sp>
              <p:nvSpPr>
                <p:cNvPr id="201785" name="Oval 24"/>
                <p:cNvSpPr>
                  <a:spLocks noChangeArrowheads="1"/>
                </p:cNvSpPr>
                <p:nvPr/>
              </p:nvSpPr>
              <p:spPr bwMode="auto">
                <a:xfrm>
                  <a:off x="3834" y="2390"/>
                  <a:ext cx="206" cy="375"/>
                </a:xfrm>
                <a:prstGeom prst="ellipse">
                  <a:avLst/>
                </a:prstGeom>
                <a:noFill/>
                <a:ln w="25400">
                  <a:solidFill>
                    <a:srgbClr val="000000"/>
                  </a:solidFill>
                  <a:round/>
                  <a:headEnd/>
                  <a:tailEnd/>
                </a:ln>
              </p:spPr>
              <p:txBody>
                <a:bodyPr wrap="none" anchor="ctr"/>
                <a:lstStyle/>
                <a:p>
                  <a:endParaRPr lang="en-US"/>
                </a:p>
              </p:txBody>
            </p:sp>
          </p:grpSp>
          <p:sp>
            <p:nvSpPr>
              <p:cNvPr id="201750" name="Freeform 25"/>
              <p:cNvSpPr>
                <a:spLocks/>
              </p:cNvSpPr>
              <p:nvPr/>
            </p:nvSpPr>
            <p:spPr bwMode="auto">
              <a:xfrm>
                <a:off x="2042" y="2151"/>
                <a:ext cx="1528" cy="801"/>
              </a:xfrm>
              <a:custGeom>
                <a:avLst/>
                <a:gdLst>
                  <a:gd name="T0" fmla="*/ 107 w 1528"/>
                  <a:gd name="T1" fmla="*/ 187 h 801"/>
                  <a:gd name="T2" fmla="*/ 133 w 1528"/>
                  <a:gd name="T3" fmla="*/ 151 h 801"/>
                  <a:gd name="T4" fmla="*/ 151 w 1528"/>
                  <a:gd name="T5" fmla="*/ 71 h 801"/>
                  <a:gd name="T6" fmla="*/ 186 w 1528"/>
                  <a:gd name="T7" fmla="*/ 9 h 801"/>
                  <a:gd name="T8" fmla="*/ 222 w 1528"/>
                  <a:gd name="T9" fmla="*/ 9 h 801"/>
                  <a:gd name="T10" fmla="*/ 284 w 1528"/>
                  <a:gd name="T11" fmla="*/ 9 h 801"/>
                  <a:gd name="T12" fmla="*/ 302 w 1528"/>
                  <a:gd name="T13" fmla="*/ 0 h 801"/>
                  <a:gd name="T14" fmla="*/ 328 w 1528"/>
                  <a:gd name="T15" fmla="*/ 27 h 801"/>
                  <a:gd name="T16" fmla="*/ 408 w 1528"/>
                  <a:gd name="T17" fmla="*/ 27 h 801"/>
                  <a:gd name="T18" fmla="*/ 453 w 1528"/>
                  <a:gd name="T19" fmla="*/ 27 h 801"/>
                  <a:gd name="T20" fmla="*/ 497 w 1528"/>
                  <a:gd name="T21" fmla="*/ 27 h 801"/>
                  <a:gd name="T22" fmla="*/ 524 w 1528"/>
                  <a:gd name="T23" fmla="*/ 9 h 801"/>
                  <a:gd name="T24" fmla="*/ 568 w 1528"/>
                  <a:gd name="T25" fmla="*/ 27 h 801"/>
                  <a:gd name="T26" fmla="*/ 621 w 1528"/>
                  <a:gd name="T27" fmla="*/ 27 h 801"/>
                  <a:gd name="T28" fmla="*/ 719 w 1528"/>
                  <a:gd name="T29" fmla="*/ 27 h 801"/>
                  <a:gd name="T30" fmla="*/ 764 w 1528"/>
                  <a:gd name="T31" fmla="*/ 0 h 801"/>
                  <a:gd name="T32" fmla="*/ 843 w 1528"/>
                  <a:gd name="T33" fmla="*/ 0 h 801"/>
                  <a:gd name="T34" fmla="*/ 1003 w 1528"/>
                  <a:gd name="T35" fmla="*/ 9 h 801"/>
                  <a:gd name="T36" fmla="*/ 1145 w 1528"/>
                  <a:gd name="T37" fmla="*/ 9 h 801"/>
                  <a:gd name="T38" fmla="*/ 1287 w 1528"/>
                  <a:gd name="T39" fmla="*/ 0 h 801"/>
                  <a:gd name="T40" fmla="*/ 1358 w 1528"/>
                  <a:gd name="T41" fmla="*/ 27 h 801"/>
                  <a:gd name="T42" fmla="*/ 1429 w 1528"/>
                  <a:gd name="T43" fmla="*/ 27 h 801"/>
                  <a:gd name="T44" fmla="*/ 1456 w 1528"/>
                  <a:gd name="T45" fmla="*/ 71 h 801"/>
                  <a:gd name="T46" fmla="*/ 1491 w 1528"/>
                  <a:gd name="T47" fmla="*/ 98 h 801"/>
                  <a:gd name="T48" fmla="*/ 1527 w 1528"/>
                  <a:gd name="T49" fmla="*/ 116 h 801"/>
                  <a:gd name="T50" fmla="*/ 1518 w 1528"/>
                  <a:gd name="T51" fmla="*/ 160 h 801"/>
                  <a:gd name="T52" fmla="*/ 1491 w 1528"/>
                  <a:gd name="T53" fmla="*/ 276 h 801"/>
                  <a:gd name="T54" fmla="*/ 1483 w 1528"/>
                  <a:gd name="T55" fmla="*/ 329 h 801"/>
                  <a:gd name="T56" fmla="*/ 1447 w 1528"/>
                  <a:gd name="T57" fmla="*/ 409 h 801"/>
                  <a:gd name="T58" fmla="*/ 1438 w 1528"/>
                  <a:gd name="T59" fmla="*/ 480 h 801"/>
                  <a:gd name="T60" fmla="*/ 1483 w 1528"/>
                  <a:gd name="T61" fmla="*/ 560 h 801"/>
                  <a:gd name="T62" fmla="*/ 1483 w 1528"/>
                  <a:gd name="T63" fmla="*/ 640 h 801"/>
                  <a:gd name="T64" fmla="*/ 1447 w 1528"/>
                  <a:gd name="T65" fmla="*/ 738 h 801"/>
                  <a:gd name="T66" fmla="*/ 1358 w 1528"/>
                  <a:gd name="T67" fmla="*/ 764 h 801"/>
                  <a:gd name="T68" fmla="*/ 1234 w 1528"/>
                  <a:gd name="T69" fmla="*/ 747 h 801"/>
                  <a:gd name="T70" fmla="*/ 1110 w 1528"/>
                  <a:gd name="T71" fmla="*/ 738 h 801"/>
                  <a:gd name="T72" fmla="*/ 1003 w 1528"/>
                  <a:gd name="T73" fmla="*/ 738 h 801"/>
                  <a:gd name="T74" fmla="*/ 888 w 1528"/>
                  <a:gd name="T75" fmla="*/ 747 h 801"/>
                  <a:gd name="T76" fmla="*/ 764 w 1528"/>
                  <a:gd name="T77" fmla="*/ 764 h 801"/>
                  <a:gd name="T78" fmla="*/ 639 w 1528"/>
                  <a:gd name="T79" fmla="*/ 800 h 801"/>
                  <a:gd name="T80" fmla="*/ 550 w 1528"/>
                  <a:gd name="T81" fmla="*/ 791 h 801"/>
                  <a:gd name="T82" fmla="*/ 435 w 1528"/>
                  <a:gd name="T83" fmla="*/ 791 h 801"/>
                  <a:gd name="T84" fmla="*/ 373 w 1528"/>
                  <a:gd name="T85" fmla="*/ 711 h 801"/>
                  <a:gd name="T86" fmla="*/ 284 w 1528"/>
                  <a:gd name="T87" fmla="*/ 729 h 801"/>
                  <a:gd name="T88" fmla="*/ 231 w 1528"/>
                  <a:gd name="T89" fmla="*/ 702 h 801"/>
                  <a:gd name="T90" fmla="*/ 169 w 1528"/>
                  <a:gd name="T91" fmla="*/ 693 h 801"/>
                  <a:gd name="T92" fmla="*/ 142 w 1528"/>
                  <a:gd name="T93" fmla="*/ 667 h 801"/>
                  <a:gd name="T94" fmla="*/ 107 w 1528"/>
                  <a:gd name="T95" fmla="*/ 640 h 801"/>
                  <a:gd name="T96" fmla="*/ 80 w 1528"/>
                  <a:gd name="T97" fmla="*/ 560 h 801"/>
                  <a:gd name="T98" fmla="*/ 36 w 1528"/>
                  <a:gd name="T99" fmla="*/ 516 h 801"/>
                  <a:gd name="T100" fmla="*/ 0 w 1528"/>
                  <a:gd name="T101" fmla="*/ 462 h 801"/>
                  <a:gd name="T102" fmla="*/ 0 w 1528"/>
                  <a:gd name="T103" fmla="*/ 418 h 801"/>
                  <a:gd name="T104" fmla="*/ 9 w 1528"/>
                  <a:gd name="T105" fmla="*/ 311 h 801"/>
                  <a:gd name="T106" fmla="*/ 44 w 1528"/>
                  <a:gd name="T107" fmla="*/ 240 h 80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528"/>
                  <a:gd name="T163" fmla="*/ 0 h 801"/>
                  <a:gd name="T164" fmla="*/ 1528 w 1528"/>
                  <a:gd name="T165" fmla="*/ 801 h 801"/>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528" h="801">
                    <a:moveTo>
                      <a:pt x="71" y="213"/>
                    </a:moveTo>
                    <a:lnTo>
                      <a:pt x="107" y="187"/>
                    </a:lnTo>
                    <a:lnTo>
                      <a:pt x="133" y="169"/>
                    </a:lnTo>
                    <a:lnTo>
                      <a:pt x="133" y="151"/>
                    </a:lnTo>
                    <a:lnTo>
                      <a:pt x="151" y="124"/>
                    </a:lnTo>
                    <a:lnTo>
                      <a:pt x="151" y="71"/>
                    </a:lnTo>
                    <a:lnTo>
                      <a:pt x="160" y="53"/>
                    </a:lnTo>
                    <a:lnTo>
                      <a:pt x="186" y="9"/>
                    </a:lnTo>
                    <a:lnTo>
                      <a:pt x="213" y="9"/>
                    </a:lnTo>
                    <a:lnTo>
                      <a:pt x="222" y="9"/>
                    </a:lnTo>
                    <a:lnTo>
                      <a:pt x="240" y="27"/>
                    </a:lnTo>
                    <a:lnTo>
                      <a:pt x="284" y="9"/>
                    </a:lnTo>
                    <a:lnTo>
                      <a:pt x="284" y="0"/>
                    </a:lnTo>
                    <a:lnTo>
                      <a:pt x="302" y="0"/>
                    </a:lnTo>
                    <a:lnTo>
                      <a:pt x="311" y="9"/>
                    </a:lnTo>
                    <a:lnTo>
                      <a:pt x="328" y="27"/>
                    </a:lnTo>
                    <a:lnTo>
                      <a:pt x="391" y="27"/>
                    </a:lnTo>
                    <a:lnTo>
                      <a:pt x="408" y="27"/>
                    </a:lnTo>
                    <a:lnTo>
                      <a:pt x="426" y="27"/>
                    </a:lnTo>
                    <a:lnTo>
                      <a:pt x="453" y="27"/>
                    </a:lnTo>
                    <a:lnTo>
                      <a:pt x="479" y="27"/>
                    </a:lnTo>
                    <a:lnTo>
                      <a:pt x="497" y="27"/>
                    </a:lnTo>
                    <a:lnTo>
                      <a:pt x="524" y="27"/>
                    </a:lnTo>
                    <a:lnTo>
                      <a:pt x="524" y="9"/>
                    </a:lnTo>
                    <a:lnTo>
                      <a:pt x="550" y="27"/>
                    </a:lnTo>
                    <a:lnTo>
                      <a:pt x="568" y="27"/>
                    </a:lnTo>
                    <a:lnTo>
                      <a:pt x="586" y="36"/>
                    </a:lnTo>
                    <a:lnTo>
                      <a:pt x="621" y="27"/>
                    </a:lnTo>
                    <a:lnTo>
                      <a:pt x="701" y="27"/>
                    </a:lnTo>
                    <a:lnTo>
                      <a:pt x="719" y="27"/>
                    </a:lnTo>
                    <a:lnTo>
                      <a:pt x="755" y="9"/>
                    </a:lnTo>
                    <a:lnTo>
                      <a:pt x="764" y="0"/>
                    </a:lnTo>
                    <a:lnTo>
                      <a:pt x="799" y="0"/>
                    </a:lnTo>
                    <a:lnTo>
                      <a:pt x="843" y="0"/>
                    </a:lnTo>
                    <a:lnTo>
                      <a:pt x="906" y="27"/>
                    </a:lnTo>
                    <a:lnTo>
                      <a:pt x="1003" y="9"/>
                    </a:lnTo>
                    <a:lnTo>
                      <a:pt x="1056" y="0"/>
                    </a:lnTo>
                    <a:lnTo>
                      <a:pt x="1145" y="9"/>
                    </a:lnTo>
                    <a:lnTo>
                      <a:pt x="1216" y="9"/>
                    </a:lnTo>
                    <a:lnTo>
                      <a:pt x="1287" y="0"/>
                    </a:lnTo>
                    <a:lnTo>
                      <a:pt x="1332" y="27"/>
                    </a:lnTo>
                    <a:lnTo>
                      <a:pt x="1358" y="27"/>
                    </a:lnTo>
                    <a:lnTo>
                      <a:pt x="1394" y="27"/>
                    </a:lnTo>
                    <a:lnTo>
                      <a:pt x="1429" y="27"/>
                    </a:lnTo>
                    <a:lnTo>
                      <a:pt x="1447" y="36"/>
                    </a:lnTo>
                    <a:lnTo>
                      <a:pt x="1456" y="71"/>
                    </a:lnTo>
                    <a:lnTo>
                      <a:pt x="1483" y="89"/>
                    </a:lnTo>
                    <a:lnTo>
                      <a:pt x="1491" y="98"/>
                    </a:lnTo>
                    <a:lnTo>
                      <a:pt x="1518" y="98"/>
                    </a:lnTo>
                    <a:lnTo>
                      <a:pt x="1527" y="116"/>
                    </a:lnTo>
                    <a:lnTo>
                      <a:pt x="1527" y="124"/>
                    </a:lnTo>
                    <a:lnTo>
                      <a:pt x="1518" y="160"/>
                    </a:lnTo>
                    <a:lnTo>
                      <a:pt x="1491" y="187"/>
                    </a:lnTo>
                    <a:lnTo>
                      <a:pt x="1491" y="276"/>
                    </a:lnTo>
                    <a:lnTo>
                      <a:pt x="1491" y="302"/>
                    </a:lnTo>
                    <a:lnTo>
                      <a:pt x="1483" y="329"/>
                    </a:lnTo>
                    <a:lnTo>
                      <a:pt x="1465" y="364"/>
                    </a:lnTo>
                    <a:lnTo>
                      <a:pt x="1447" y="409"/>
                    </a:lnTo>
                    <a:lnTo>
                      <a:pt x="1438" y="427"/>
                    </a:lnTo>
                    <a:lnTo>
                      <a:pt x="1438" y="480"/>
                    </a:lnTo>
                    <a:lnTo>
                      <a:pt x="1447" y="507"/>
                    </a:lnTo>
                    <a:lnTo>
                      <a:pt x="1483" y="560"/>
                    </a:lnTo>
                    <a:lnTo>
                      <a:pt x="1491" y="596"/>
                    </a:lnTo>
                    <a:lnTo>
                      <a:pt x="1483" y="640"/>
                    </a:lnTo>
                    <a:lnTo>
                      <a:pt x="1465" y="693"/>
                    </a:lnTo>
                    <a:lnTo>
                      <a:pt x="1447" y="738"/>
                    </a:lnTo>
                    <a:lnTo>
                      <a:pt x="1403" y="756"/>
                    </a:lnTo>
                    <a:lnTo>
                      <a:pt x="1358" y="764"/>
                    </a:lnTo>
                    <a:lnTo>
                      <a:pt x="1305" y="756"/>
                    </a:lnTo>
                    <a:lnTo>
                      <a:pt x="1234" y="747"/>
                    </a:lnTo>
                    <a:lnTo>
                      <a:pt x="1190" y="738"/>
                    </a:lnTo>
                    <a:lnTo>
                      <a:pt x="1110" y="738"/>
                    </a:lnTo>
                    <a:lnTo>
                      <a:pt x="1039" y="729"/>
                    </a:lnTo>
                    <a:lnTo>
                      <a:pt x="1003" y="738"/>
                    </a:lnTo>
                    <a:lnTo>
                      <a:pt x="941" y="756"/>
                    </a:lnTo>
                    <a:lnTo>
                      <a:pt x="888" y="747"/>
                    </a:lnTo>
                    <a:lnTo>
                      <a:pt x="817" y="738"/>
                    </a:lnTo>
                    <a:lnTo>
                      <a:pt x="764" y="764"/>
                    </a:lnTo>
                    <a:lnTo>
                      <a:pt x="701" y="791"/>
                    </a:lnTo>
                    <a:lnTo>
                      <a:pt x="639" y="800"/>
                    </a:lnTo>
                    <a:lnTo>
                      <a:pt x="586" y="800"/>
                    </a:lnTo>
                    <a:lnTo>
                      <a:pt x="550" y="791"/>
                    </a:lnTo>
                    <a:lnTo>
                      <a:pt x="497" y="773"/>
                    </a:lnTo>
                    <a:lnTo>
                      <a:pt x="435" y="791"/>
                    </a:lnTo>
                    <a:lnTo>
                      <a:pt x="408" y="756"/>
                    </a:lnTo>
                    <a:lnTo>
                      <a:pt x="373" y="711"/>
                    </a:lnTo>
                    <a:lnTo>
                      <a:pt x="337" y="729"/>
                    </a:lnTo>
                    <a:lnTo>
                      <a:pt x="284" y="729"/>
                    </a:lnTo>
                    <a:lnTo>
                      <a:pt x="249" y="729"/>
                    </a:lnTo>
                    <a:lnTo>
                      <a:pt x="231" y="702"/>
                    </a:lnTo>
                    <a:lnTo>
                      <a:pt x="186" y="702"/>
                    </a:lnTo>
                    <a:lnTo>
                      <a:pt x="169" y="693"/>
                    </a:lnTo>
                    <a:lnTo>
                      <a:pt x="151" y="684"/>
                    </a:lnTo>
                    <a:lnTo>
                      <a:pt x="142" y="667"/>
                    </a:lnTo>
                    <a:lnTo>
                      <a:pt x="133" y="649"/>
                    </a:lnTo>
                    <a:lnTo>
                      <a:pt x="107" y="640"/>
                    </a:lnTo>
                    <a:lnTo>
                      <a:pt x="98" y="613"/>
                    </a:lnTo>
                    <a:lnTo>
                      <a:pt x="80" y="560"/>
                    </a:lnTo>
                    <a:lnTo>
                      <a:pt x="62" y="542"/>
                    </a:lnTo>
                    <a:lnTo>
                      <a:pt x="36" y="516"/>
                    </a:lnTo>
                    <a:lnTo>
                      <a:pt x="0" y="489"/>
                    </a:lnTo>
                    <a:lnTo>
                      <a:pt x="0" y="462"/>
                    </a:lnTo>
                    <a:lnTo>
                      <a:pt x="0" y="436"/>
                    </a:lnTo>
                    <a:lnTo>
                      <a:pt x="0" y="418"/>
                    </a:lnTo>
                    <a:lnTo>
                      <a:pt x="0" y="364"/>
                    </a:lnTo>
                    <a:lnTo>
                      <a:pt x="9" y="311"/>
                    </a:lnTo>
                    <a:lnTo>
                      <a:pt x="27" y="276"/>
                    </a:lnTo>
                    <a:lnTo>
                      <a:pt x="44" y="240"/>
                    </a:lnTo>
                    <a:lnTo>
                      <a:pt x="71" y="213"/>
                    </a:lnTo>
                  </a:path>
                </a:pathLst>
              </a:custGeom>
              <a:gradFill rotWithShape="0">
                <a:gsLst>
                  <a:gs pos="0">
                    <a:srgbClr val="FF4600"/>
                  </a:gs>
                  <a:gs pos="100000">
                    <a:srgbClr val="7F2300"/>
                  </a:gs>
                </a:gsLst>
                <a:lin ang="0" scaled="1"/>
              </a:gradFill>
              <a:ln w="50800" cap="rnd">
                <a:solidFill>
                  <a:srgbClr val="000000"/>
                </a:solidFill>
                <a:round/>
                <a:headEnd/>
                <a:tailEnd/>
              </a:ln>
            </p:spPr>
            <p:txBody>
              <a:bodyPr/>
              <a:lstStyle/>
              <a:p>
                <a:endParaRPr lang="en-US"/>
              </a:p>
            </p:txBody>
          </p:sp>
          <p:sp>
            <p:nvSpPr>
              <p:cNvPr id="201751" name="Freeform 26"/>
              <p:cNvSpPr>
                <a:spLocks/>
              </p:cNvSpPr>
              <p:nvPr/>
            </p:nvSpPr>
            <p:spPr bwMode="auto">
              <a:xfrm>
                <a:off x="2264" y="2213"/>
                <a:ext cx="89" cy="64"/>
              </a:xfrm>
              <a:custGeom>
                <a:avLst/>
                <a:gdLst>
                  <a:gd name="T0" fmla="*/ 0 w 89"/>
                  <a:gd name="T1" fmla="*/ 18 h 64"/>
                  <a:gd name="T2" fmla="*/ 62 w 89"/>
                  <a:gd name="T3" fmla="*/ 63 h 64"/>
                  <a:gd name="T4" fmla="*/ 88 w 89"/>
                  <a:gd name="T5" fmla="*/ 36 h 64"/>
                  <a:gd name="T6" fmla="*/ 44 w 89"/>
                  <a:gd name="T7" fmla="*/ 0 h 64"/>
                  <a:gd name="T8" fmla="*/ 0 60000 65536"/>
                  <a:gd name="T9" fmla="*/ 0 60000 65536"/>
                  <a:gd name="T10" fmla="*/ 0 60000 65536"/>
                  <a:gd name="T11" fmla="*/ 0 60000 65536"/>
                  <a:gd name="T12" fmla="*/ 0 w 89"/>
                  <a:gd name="T13" fmla="*/ 0 h 64"/>
                  <a:gd name="T14" fmla="*/ 89 w 89"/>
                  <a:gd name="T15" fmla="*/ 64 h 64"/>
                </a:gdLst>
                <a:ahLst/>
                <a:cxnLst>
                  <a:cxn ang="T8">
                    <a:pos x="T0" y="T1"/>
                  </a:cxn>
                  <a:cxn ang="T9">
                    <a:pos x="T2" y="T3"/>
                  </a:cxn>
                  <a:cxn ang="T10">
                    <a:pos x="T4" y="T5"/>
                  </a:cxn>
                  <a:cxn ang="T11">
                    <a:pos x="T6" y="T7"/>
                  </a:cxn>
                </a:cxnLst>
                <a:rect l="T12" t="T13" r="T14" b="T15"/>
                <a:pathLst>
                  <a:path w="89" h="64">
                    <a:moveTo>
                      <a:pt x="0" y="18"/>
                    </a:moveTo>
                    <a:lnTo>
                      <a:pt x="62" y="63"/>
                    </a:lnTo>
                    <a:lnTo>
                      <a:pt x="88" y="36"/>
                    </a:lnTo>
                    <a:lnTo>
                      <a:pt x="44" y="0"/>
                    </a:lnTo>
                  </a:path>
                </a:pathLst>
              </a:custGeom>
              <a:gradFill rotWithShape="0">
                <a:gsLst>
                  <a:gs pos="0">
                    <a:srgbClr val="FF4600"/>
                  </a:gs>
                  <a:gs pos="100000">
                    <a:srgbClr val="B23100"/>
                  </a:gs>
                </a:gsLst>
                <a:lin ang="0" scaled="1"/>
              </a:gradFill>
              <a:ln w="12700" cap="rnd">
                <a:solidFill>
                  <a:srgbClr val="000000"/>
                </a:solidFill>
                <a:round/>
                <a:headEnd/>
                <a:tailEnd/>
              </a:ln>
            </p:spPr>
            <p:txBody>
              <a:bodyPr/>
              <a:lstStyle/>
              <a:p>
                <a:endParaRPr lang="en-US"/>
              </a:p>
            </p:txBody>
          </p:sp>
          <p:grpSp>
            <p:nvGrpSpPr>
              <p:cNvPr id="201752" name="Group 27"/>
              <p:cNvGrpSpPr>
                <a:grpSpLocks/>
              </p:cNvGrpSpPr>
              <p:nvPr/>
            </p:nvGrpSpPr>
            <p:grpSpPr bwMode="auto">
              <a:xfrm>
                <a:off x="2309" y="2249"/>
                <a:ext cx="284" cy="259"/>
                <a:chOff x="2309" y="2249"/>
                <a:chExt cx="284" cy="259"/>
              </a:xfrm>
            </p:grpSpPr>
            <p:grpSp>
              <p:nvGrpSpPr>
                <p:cNvPr id="201779" name="Group 28"/>
                <p:cNvGrpSpPr>
                  <a:grpSpLocks/>
                </p:cNvGrpSpPr>
                <p:nvPr/>
              </p:nvGrpSpPr>
              <p:grpSpPr bwMode="auto">
                <a:xfrm>
                  <a:off x="2309" y="2249"/>
                  <a:ext cx="284" cy="259"/>
                  <a:chOff x="2309" y="2249"/>
                  <a:chExt cx="284" cy="259"/>
                </a:xfrm>
              </p:grpSpPr>
              <p:sp>
                <p:nvSpPr>
                  <p:cNvPr id="201781" name="Freeform 29"/>
                  <p:cNvSpPr>
                    <a:spLocks/>
                  </p:cNvSpPr>
                  <p:nvPr/>
                </p:nvSpPr>
                <p:spPr bwMode="auto">
                  <a:xfrm>
                    <a:off x="2309" y="2249"/>
                    <a:ext cx="213" cy="188"/>
                  </a:xfrm>
                  <a:custGeom>
                    <a:avLst/>
                    <a:gdLst>
                      <a:gd name="T0" fmla="*/ 44 w 213"/>
                      <a:gd name="T1" fmla="*/ 0 h 188"/>
                      <a:gd name="T2" fmla="*/ 124 w 213"/>
                      <a:gd name="T3" fmla="*/ 0 h 188"/>
                      <a:gd name="T4" fmla="*/ 115 w 213"/>
                      <a:gd name="T5" fmla="*/ 36 h 188"/>
                      <a:gd name="T6" fmla="*/ 150 w 213"/>
                      <a:gd name="T7" fmla="*/ 53 h 188"/>
                      <a:gd name="T8" fmla="*/ 141 w 213"/>
                      <a:gd name="T9" fmla="*/ 71 h 188"/>
                      <a:gd name="T10" fmla="*/ 177 w 213"/>
                      <a:gd name="T11" fmla="*/ 80 h 188"/>
                      <a:gd name="T12" fmla="*/ 212 w 213"/>
                      <a:gd name="T13" fmla="*/ 98 h 188"/>
                      <a:gd name="T14" fmla="*/ 106 w 213"/>
                      <a:gd name="T15" fmla="*/ 169 h 188"/>
                      <a:gd name="T16" fmla="*/ 106 w 213"/>
                      <a:gd name="T17" fmla="*/ 187 h 188"/>
                      <a:gd name="T18" fmla="*/ 62 w 213"/>
                      <a:gd name="T19" fmla="*/ 125 h 188"/>
                      <a:gd name="T20" fmla="*/ 44 w 213"/>
                      <a:gd name="T21" fmla="*/ 142 h 188"/>
                      <a:gd name="T22" fmla="*/ 27 w 213"/>
                      <a:gd name="T23" fmla="*/ 71 h 188"/>
                      <a:gd name="T24" fmla="*/ 0 w 213"/>
                      <a:gd name="T25" fmla="*/ 98 h 188"/>
                      <a:gd name="T26" fmla="*/ 27 w 213"/>
                      <a:gd name="T27" fmla="*/ 27 h 18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3"/>
                      <a:gd name="T43" fmla="*/ 0 h 188"/>
                      <a:gd name="T44" fmla="*/ 213 w 213"/>
                      <a:gd name="T45" fmla="*/ 188 h 18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3" h="188">
                        <a:moveTo>
                          <a:pt x="44" y="0"/>
                        </a:moveTo>
                        <a:lnTo>
                          <a:pt x="124" y="0"/>
                        </a:lnTo>
                        <a:lnTo>
                          <a:pt x="115" y="36"/>
                        </a:lnTo>
                        <a:lnTo>
                          <a:pt x="150" y="53"/>
                        </a:lnTo>
                        <a:lnTo>
                          <a:pt x="141" y="71"/>
                        </a:lnTo>
                        <a:lnTo>
                          <a:pt x="177" y="80"/>
                        </a:lnTo>
                        <a:lnTo>
                          <a:pt x="212" y="98"/>
                        </a:lnTo>
                        <a:lnTo>
                          <a:pt x="106" y="169"/>
                        </a:lnTo>
                        <a:lnTo>
                          <a:pt x="106" y="187"/>
                        </a:lnTo>
                        <a:lnTo>
                          <a:pt x="62" y="125"/>
                        </a:lnTo>
                        <a:lnTo>
                          <a:pt x="44" y="142"/>
                        </a:lnTo>
                        <a:lnTo>
                          <a:pt x="27" y="71"/>
                        </a:lnTo>
                        <a:lnTo>
                          <a:pt x="0" y="98"/>
                        </a:lnTo>
                        <a:lnTo>
                          <a:pt x="27" y="27"/>
                        </a:lnTo>
                      </a:path>
                    </a:pathLst>
                  </a:custGeom>
                  <a:gradFill rotWithShape="0">
                    <a:gsLst>
                      <a:gs pos="0">
                        <a:srgbClr val="FFCCCC"/>
                      </a:gs>
                      <a:gs pos="100000">
                        <a:srgbClr val="FF0000"/>
                      </a:gs>
                    </a:gsLst>
                    <a:lin ang="0" scaled="1"/>
                  </a:gradFill>
                  <a:ln w="12700" cap="rnd">
                    <a:solidFill>
                      <a:srgbClr val="FF0000"/>
                    </a:solidFill>
                    <a:round/>
                    <a:headEnd/>
                    <a:tailEnd/>
                  </a:ln>
                </p:spPr>
                <p:txBody>
                  <a:bodyPr/>
                  <a:lstStyle/>
                  <a:p>
                    <a:endParaRPr lang="en-US"/>
                  </a:p>
                </p:txBody>
              </p:sp>
              <p:sp>
                <p:nvSpPr>
                  <p:cNvPr id="201782" name="Freeform 30"/>
                  <p:cNvSpPr>
                    <a:spLocks/>
                  </p:cNvSpPr>
                  <p:nvPr/>
                </p:nvSpPr>
                <p:spPr bwMode="auto">
                  <a:xfrm>
                    <a:off x="2414" y="2364"/>
                    <a:ext cx="179" cy="144"/>
                  </a:xfrm>
                  <a:custGeom>
                    <a:avLst/>
                    <a:gdLst>
                      <a:gd name="T0" fmla="*/ 107 w 179"/>
                      <a:gd name="T1" fmla="*/ 0 h 144"/>
                      <a:gd name="T2" fmla="*/ 98 w 179"/>
                      <a:gd name="T3" fmla="*/ 9 h 144"/>
                      <a:gd name="T4" fmla="*/ 116 w 179"/>
                      <a:gd name="T5" fmla="*/ 36 h 144"/>
                      <a:gd name="T6" fmla="*/ 134 w 179"/>
                      <a:gd name="T7" fmla="*/ 63 h 144"/>
                      <a:gd name="T8" fmla="*/ 178 w 179"/>
                      <a:gd name="T9" fmla="*/ 143 h 144"/>
                      <a:gd name="T10" fmla="*/ 116 w 179"/>
                      <a:gd name="T11" fmla="*/ 125 h 144"/>
                      <a:gd name="T12" fmla="*/ 62 w 179"/>
                      <a:gd name="T13" fmla="*/ 107 h 144"/>
                      <a:gd name="T14" fmla="*/ 18 w 179"/>
                      <a:gd name="T15" fmla="*/ 80 h 144"/>
                      <a:gd name="T16" fmla="*/ 0 w 179"/>
                      <a:gd name="T17" fmla="*/ 72 h 14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9"/>
                      <a:gd name="T28" fmla="*/ 0 h 144"/>
                      <a:gd name="T29" fmla="*/ 179 w 179"/>
                      <a:gd name="T30" fmla="*/ 144 h 14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9" h="144">
                        <a:moveTo>
                          <a:pt x="107" y="0"/>
                        </a:moveTo>
                        <a:lnTo>
                          <a:pt x="98" y="9"/>
                        </a:lnTo>
                        <a:lnTo>
                          <a:pt x="116" y="36"/>
                        </a:lnTo>
                        <a:lnTo>
                          <a:pt x="134" y="63"/>
                        </a:lnTo>
                        <a:lnTo>
                          <a:pt x="178" y="143"/>
                        </a:lnTo>
                        <a:lnTo>
                          <a:pt x="116" y="125"/>
                        </a:lnTo>
                        <a:lnTo>
                          <a:pt x="62" y="107"/>
                        </a:lnTo>
                        <a:lnTo>
                          <a:pt x="18" y="80"/>
                        </a:lnTo>
                        <a:lnTo>
                          <a:pt x="0" y="72"/>
                        </a:lnTo>
                      </a:path>
                    </a:pathLst>
                  </a:custGeom>
                  <a:gradFill rotWithShape="0">
                    <a:gsLst>
                      <a:gs pos="0">
                        <a:srgbClr val="992A00"/>
                      </a:gs>
                      <a:gs pos="100000">
                        <a:srgbClr val="FF4600"/>
                      </a:gs>
                    </a:gsLst>
                    <a:lin ang="0" scaled="1"/>
                  </a:gradFill>
                  <a:ln w="12700" cap="rnd">
                    <a:solidFill>
                      <a:srgbClr val="FFFF00"/>
                    </a:solidFill>
                    <a:round/>
                    <a:headEnd/>
                    <a:tailEnd/>
                  </a:ln>
                </p:spPr>
                <p:txBody>
                  <a:bodyPr/>
                  <a:lstStyle/>
                  <a:p>
                    <a:endParaRPr lang="en-US"/>
                  </a:p>
                </p:txBody>
              </p:sp>
            </p:grpSp>
            <p:sp>
              <p:nvSpPr>
                <p:cNvPr id="201780" name="Freeform 31"/>
                <p:cNvSpPr>
                  <a:spLocks/>
                </p:cNvSpPr>
                <p:nvPr/>
              </p:nvSpPr>
              <p:spPr bwMode="auto">
                <a:xfrm>
                  <a:off x="2352" y="2276"/>
                  <a:ext cx="170" cy="169"/>
                </a:xfrm>
                <a:custGeom>
                  <a:avLst/>
                  <a:gdLst>
                    <a:gd name="T0" fmla="*/ 0 w 170"/>
                    <a:gd name="T1" fmla="*/ 0 h 169"/>
                    <a:gd name="T2" fmla="*/ 36 w 170"/>
                    <a:gd name="T3" fmla="*/ 44 h 169"/>
                    <a:gd name="T4" fmla="*/ 62 w 170"/>
                    <a:gd name="T5" fmla="*/ 71 h 169"/>
                    <a:gd name="T6" fmla="*/ 71 w 170"/>
                    <a:gd name="T7" fmla="*/ 88 h 169"/>
                    <a:gd name="T8" fmla="*/ 80 w 170"/>
                    <a:gd name="T9" fmla="*/ 115 h 169"/>
                    <a:gd name="T10" fmla="*/ 98 w 170"/>
                    <a:gd name="T11" fmla="*/ 141 h 169"/>
                    <a:gd name="T12" fmla="*/ 125 w 170"/>
                    <a:gd name="T13" fmla="*/ 150 h 169"/>
                    <a:gd name="T14" fmla="*/ 169 w 170"/>
                    <a:gd name="T15" fmla="*/ 168 h 169"/>
                    <a:gd name="T16" fmla="*/ 133 w 170"/>
                    <a:gd name="T17" fmla="*/ 141 h 169"/>
                    <a:gd name="T18" fmla="*/ 125 w 170"/>
                    <a:gd name="T19" fmla="*/ 115 h 169"/>
                    <a:gd name="T20" fmla="*/ 98 w 170"/>
                    <a:gd name="T21" fmla="*/ 88 h 169"/>
                    <a:gd name="T22" fmla="*/ 80 w 170"/>
                    <a:gd name="T23" fmla="*/ 53 h 169"/>
                    <a:gd name="T24" fmla="*/ 62 w 170"/>
                    <a:gd name="T25" fmla="*/ 27 h 169"/>
                    <a:gd name="T26" fmla="*/ 18 w 170"/>
                    <a:gd name="T27" fmla="*/ 9 h 16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70"/>
                    <a:gd name="T43" fmla="*/ 0 h 169"/>
                    <a:gd name="T44" fmla="*/ 170 w 170"/>
                    <a:gd name="T45" fmla="*/ 169 h 16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70" h="169">
                      <a:moveTo>
                        <a:pt x="0" y="0"/>
                      </a:moveTo>
                      <a:lnTo>
                        <a:pt x="36" y="44"/>
                      </a:lnTo>
                      <a:lnTo>
                        <a:pt x="62" y="71"/>
                      </a:lnTo>
                      <a:lnTo>
                        <a:pt x="71" y="88"/>
                      </a:lnTo>
                      <a:lnTo>
                        <a:pt x="80" y="115"/>
                      </a:lnTo>
                      <a:lnTo>
                        <a:pt x="98" y="141"/>
                      </a:lnTo>
                      <a:lnTo>
                        <a:pt x="125" y="150"/>
                      </a:lnTo>
                      <a:lnTo>
                        <a:pt x="169" y="168"/>
                      </a:lnTo>
                      <a:lnTo>
                        <a:pt x="133" y="141"/>
                      </a:lnTo>
                      <a:lnTo>
                        <a:pt x="125" y="115"/>
                      </a:lnTo>
                      <a:lnTo>
                        <a:pt x="98" y="88"/>
                      </a:lnTo>
                      <a:lnTo>
                        <a:pt x="80" y="53"/>
                      </a:lnTo>
                      <a:lnTo>
                        <a:pt x="62" y="27"/>
                      </a:lnTo>
                      <a:lnTo>
                        <a:pt x="18" y="9"/>
                      </a:lnTo>
                    </a:path>
                  </a:pathLst>
                </a:custGeom>
                <a:gradFill rotWithShape="0">
                  <a:gsLst>
                    <a:gs pos="0">
                      <a:srgbClr val="001919"/>
                    </a:gs>
                    <a:gs pos="100000">
                      <a:srgbClr val="00FFFF"/>
                    </a:gs>
                  </a:gsLst>
                  <a:lin ang="5400000" scaled="1"/>
                </a:gradFill>
                <a:ln w="12700" cap="rnd">
                  <a:solidFill>
                    <a:srgbClr val="00FF00"/>
                  </a:solidFill>
                  <a:round/>
                  <a:headEnd/>
                  <a:tailEnd/>
                </a:ln>
              </p:spPr>
              <p:txBody>
                <a:bodyPr/>
                <a:lstStyle/>
                <a:p>
                  <a:endParaRPr lang="en-US"/>
                </a:p>
              </p:txBody>
            </p:sp>
          </p:grpSp>
          <p:grpSp>
            <p:nvGrpSpPr>
              <p:cNvPr id="201753" name="Group 32"/>
              <p:cNvGrpSpPr>
                <a:grpSpLocks/>
              </p:cNvGrpSpPr>
              <p:nvPr/>
            </p:nvGrpSpPr>
            <p:grpSpPr bwMode="auto">
              <a:xfrm>
                <a:off x="2282" y="2587"/>
                <a:ext cx="249" cy="196"/>
                <a:chOff x="2282" y="2587"/>
                <a:chExt cx="249" cy="196"/>
              </a:xfrm>
            </p:grpSpPr>
            <p:grpSp>
              <p:nvGrpSpPr>
                <p:cNvPr id="201775" name="Group 33"/>
                <p:cNvGrpSpPr>
                  <a:grpSpLocks/>
                </p:cNvGrpSpPr>
                <p:nvPr/>
              </p:nvGrpSpPr>
              <p:grpSpPr bwMode="auto">
                <a:xfrm>
                  <a:off x="2282" y="2587"/>
                  <a:ext cx="249" cy="196"/>
                  <a:chOff x="2282" y="2587"/>
                  <a:chExt cx="249" cy="196"/>
                </a:xfrm>
              </p:grpSpPr>
              <p:sp>
                <p:nvSpPr>
                  <p:cNvPr id="201777" name="Freeform 34"/>
                  <p:cNvSpPr>
                    <a:spLocks/>
                  </p:cNvSpPr>
                  <p:nvPr/>
                </p:nvSpPr>
                <p:spPr bwMode="auto">
                  <a:xfrm>
                    <a:off x="2282" y="2596"/>
                    <a:ext cx="195" cy="187"/>
                  </a:xfrm>
                  <a:custGeom>
                    <a:avLst/>
                    <a:gdLst>
                      <a:gd name="T0" fmla="*/ 0 w 195"/>
                      <a:gd name="T1" fmla="*/ 168 h 187"/>
                      <a:gd name="T2" fmla="*/ 18 w 195"/>
                      <a:gd name="T3" fmla="*/ 142 h 187"/>
                      <a:gd name="T4" fmla="*/ 18 w 195"/>
                      <a:gd name="T5" fmla="*/ 115 h 187"/>
                      <a:gd name="T6" fmla="*/ 18 w 195"/>
                      <a:gd name="T7" fmla="*/ 89 h 187"/>
                      <a:gd name="T8" fmla="*/ 18 w 195"/>
                      <a:gd name="T9" fmla="*/ 62 h 187"/>
                      <a:gd name="T10" fmla="*/ 44 w 195"/>
                      <a:gd name="T11" fmla="*/ 80 h 187"/>
                      <a:gd name="T12" fmla="*/ 53 w 195"/>
                      <a:gd name="T13" fmla="*/ 62 h 187"/>
                      <a:gd name="T14" fmla="*/ 71 w 195"/>
                      <a:gd name="T15" fmla="*/ 27 h 187"/>
                      <a:gd name="T16" fmla="*/ 88 w 195"/>
                      <a:gd name="T17" fmla="*/ 18 h 187"/>
                      <a:gd name="T18" fmla="*/ 88 w 195"/>
                      <a:gd name="T19" fmla="*/ 53 h 187"/>
                      <a:gd name="T20" fmla="*/ 97 w 195"/>
                      <a:gd name="T21" fmla="*/ 18 h 187"/>
                      <a:gd name="T22" fmla="*/ 115 w 195"/>
                      <a:gd name="T23" fmla="*/ 0 h 187"/>
                      <a:gd name="T24" fmla="*/ 115 w 195"/>
                      <a:gd name="T25" fmla="*/ 18 h 187"/>
                      <a:gd name="T26" fmla="*/ 132 w 195"/>
                      <a:gd name="T27" fmla="*/ 62 h 187"/>
                      <a:gd name="T28" fmla="*/ 168 w 195"/>
                      <a:gd name="T29" fmla="*/ 142 h 187"/>
                      <a:gd name="T30" fmla="*/ 194 w 195"/>
                      <a:gd name="T31" fmla="*/ 142 h 187"/>
                      <a:gd name="T32" fmla="*/ 159 w 195"/>
                      <a:gd name="T33" fmla="*/ 159 h 187"/>
                      <a:gd name="T34" fmla="*/ 141 w 195"/>
                      <a:gd name="T35" fmla="*/ 159 h 187"/>
                      <a:gd name="T36" fmla="*/ 159 w 195"/>
                      <a:gd name="T37" fmla="*/ 177 h 187"/>
                      <a:gd name="T38" fmla="*/ 44 w 195"/>
                      <a:gd name="T39" fmla="*/ 186 h 18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95"/>
                      <a:gd name="T61" fmla="*/ 0 h 187"/>
                      <a:gd name="T62" fmla="*/ 195 w 195"/>
                      <a:gd name="T63" fmla="*/ 187 h 18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95" h="187">
                        <a:moveTo>
                          <a:pt x="0" y="168"/>
                        </a:moveTo>
                        <a:lnTo>
                          <a:pt x="18" y="142"/>
                        </a:lnTo>
                        <a:lnTo>
                          <a:pt x="18" y="115"/>
                        </a:lnTo>
                        <a:lnTo>
                          <a:pt x="18" y="89"/>
                        </a:lnTo>
                        <a:lnTo>
                          <a:pt x="18" y="62"/>
                        </a:lnTo>
                        <a:lnTo>
                          <a:pt x="44" y="80"/>
                        </a:lnTo>
                        <a:lnTo>
                          <a:pt x="53" y="62"/>
                        </a:lnTo>
                        <a:lnTo>
                          <a:pt x="71" y="27"/>
                        </a:lnTo>
                        <a:lnTo>
                          <a:pt x="88" y="18"/>
                        </a:lnTo>
                        <a:lnTo>
                          <a:pt x="88" y="53"/>
                        </a:lnTo>
                        <a:lnTo>
                          <a:pt x="97" y="18"/>
                        </a:lnTo>
                        <a:lnTo>
                          <a:pt x="115" y="0"/>
                        </a:lnTo>
                        <a:lnTo>
                          <a:pt x="115" y="18"/>
                        </a:lnTo>
                        <a:lnTo>
                          <a:pt x="132" y="62"/>
                        </a:lnTo>
                        <a:lnTo>
                          <a:pt x="168" y="142"/>
                        </a:lnTo>
                        <a:lnTo>
                          <a:pt x="194" y="142"/>
                        </a:lnTo>
                        <a:lnTo>
                          <a:pt x="159" y="159"/>
                        </a:lnTo>
                        <a:lnTo>
                          <a:pt x="141" y="159"/>
                        </a:lnTo>
                        <a:lnTo>
                          <a:pt x="159" y="177"/>
                        </a:lnTo>
                        <a:lnTo>
                          <a:pt x="44" y="186"/>
                        </a:lnTo>
                      </a:path>
                    </a:pathLst>
                  </a:custGeom>
                  <a:gradFill rotWithShape="0">
                    <a:gsLst>
                      <a:gs pos="0">
                        <a:srgbClr val="FFDACC"/>
                      </a:gs>
                      <a:gs pos="100000">
                        <a:srgbClr val="FF4600"/>
                      </a:gs>
                    </a:gsLst>
                    <a:lin ang="0" scaled="1"/>
                  </a:gradFill>
                  <a:ln w="12700" cap="rnd">
                    <a:solidFill>
                      <a:srgbClr val="FF0000"/>
                    </a:solidFill>
                    <a:round/>
                    <a:headEnd/>
                    <a:tailEnd/>
                  </a:ln>
                </p:spPr>
                <p:txBody>
                  <a:bodyPr/>
                  <a:lstStyle/>
                  <a:p>
                    <a:endParaRPr lang="en-US"/>
                  </a:p>
                </p:txBody>
              </p:sp>
              <p:sp>
                <p:nvSpPr>
                  <p:cNvPr id="201778" name="Freeform 35"/>
                  <p:cNvSpPr>
                    <a:spLocks/>
                  </p:cNvSpPr>
                  <p:nvPr/>
                </p:nvSpPr>
                <p:spPr bwMode="auto">
                  <a:xfrm>
                    <a:off x="2396" y="2587"/>
                    <a:ext cx="135" cy="134"/>
                  </a:xfrm>
                  <a:custGeom>
                    <a:avLst/>
                    <a:gdLst>
                      <a:gd name="T0" fmla="*/ 0 w 135"/>
                      <a:gd name="T1" fmla="*/ 9 h 134"/>
                      <a:gd name="T2" fmla="*/ 27 w 135"/>
                      <a:gd name="T3" fmla="*/ 35 h 134"/>
                      <a:gd name="T4" fmla="*/ 45 w 135"/>
                      <a:gd name="T5" fmla="*/ 27 h 134"/>
                      <a:gd name="T6" fmla="*/ 80 w 135"/>
                      <a:gd name="T7" fmla="*/ 9 h 134"/>
                      <a:gd name="T8" fmla="*/ 116 w 135"/>
                      <a:gd name="T9" fmla="*/ 0 h 134"/>
                      <a:gd name="T10" fmla="*/ 134 w 135"/>
                      <a:gd name="T11" fmla="*/ 0 h 134"/>
                      <a:gd name="T12" fmla="*/ 125 w 135"/>
                      <a:gd name="T13" fmla="*/ 27 h 134"/>
                      <a:gd name="T14" fmla="*/ 107 w 135"/>
                      <a:gd name="T15" fmla="*/ 80 h 134"/>
                      <a:gd name="T16" fmla="*/ 89 w 135"/>
                      <a:gd name="T17" fmla="*/ 115 h 134"/>
                      <a:gd name="T18" fmla="*/ 116 w 135"/>
                      <a:gd name="T19" fmla="*/ 98 h 134"/>
                      <a:gd name="T20" fmla="*/ 63 w 135"/>
                      <a:gd name="T21" fmla="*/ 133 h 13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35"/>
                      <a:gd name="T34" fmla="*/ 0 h 134"/>
                      <a:gd name="T35" fmla="*/ 135 w 135"/>
                      <a:gd name="T36" fmla="*/ 134 h 13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35" h="134">
                        <a:moveTo>
                          <a:pt x="0" y="9"/>
                        </a:moveTo>
                        <a:lnTo>
                          <a:pt x="27" y="35"/>
                        </a:lnTo>
                        <a:lnTo>
                          <a:pt x="45" y="27"/>
                        </a:lnTo>
                        <a:lnTo>
                          <a:pt x="80" y="9"/>
                        </a:lnTo>
                        <a:lnTo>
                          <a:pt x="116" y="0"/>
                        </a:lnTo>
                        <a:lnTo>
                          <a:pt x="134" y="0"/>
                        </a:lnTo>
                        <a:lnTo>
                          <a:pt x="125" y="27"/>
                        </a:lnTo>
                        <a:lnTo>
                          <a:pt x="107" y="80"/>
                        </a:lnTo>
                        <a:lnTo>
                          <a:pt x="89" y="115"/>
                        </a:lnTo>
                        <a:lnTo>
                          <a:pt x="116" y="98"/>
                        </a:lnTo>
                        <a:lnTo>
                          <a:pt x="63" y="133"/>
                        </a:lnTo>
                      </a:path>
                    </a:pathLst>
                  </a:custGeom>
                  <a:gradFill rotWithShape="0">
                    <a:gsLst>
                      <a:gs pos="0">
                        <a:srgbClr val="992A00"/>
                      </a:gs>
                      <a:gs pos="100000">
                        <a:srgbClr val="FF4600"/>
                      </a:gs>
                    </a:gsLst>
                    <a:lin ang="0" scaled="1"/>
                  </a:gradFill>
                  <a:ln w="12700" cap="rnd">
                    <a:solidFill>
                      <a:srgbClr val="FFFF00"/>
                    </a:solidFill>
                    <a:round/>
                    <a:headEnd/>
                    <a:tailEnd/>
                  </a:ln>
                </p:spPr>
                <p:txBody>
                  <a:bodyPr/>
                  <a:lstStyle/>
                  <a:p>
                    <a:endParaRPr lang="en-US"/>
                  </a:p>
                </p:txBody>
              </p:sp>
            </p:grpSp>
            <p:sp>
              <p:nvSpPr>
                <p:cNvPr id="201776" name="Freeform 36"/>
                <p:cNvSpPr>
                  <a:spLocks/>
                </p:cNvSpPr>
                <p:nvPr/>
              </p:nvSpPr>
              <p:spPr bwMode="auto">
                <a:xfrm>
                  <a:off x="2309" y="2658"/>
                  <a:ext cx="168" cy="116"/>
                </a:xfrm>
                <a:custGeom>
                  <a:avLst/>
                  <a:gdLst>
                    <a:gd name="T0" fmla="*/ 0 w 168"/>
                    <a:gd name="T1" fmla="*/ 106 h 116"/>
                    <a:gd name="T2" fmla="*/ 26 w 168"/>
                    <a:gd name="T3" fmla="*/ 80 h 116"/>
                    <a:gd name="T4" fmla="*/ 53 w 168"/>
                    <a:gd name="T5" fmla="*/ 53 h 116"/>
                    <a:gd name="T6" fmla="*/ 79 w 168"/>
                    <a:gd name="T7" fmla="*/ 18 h 116"/>
                    <a:gd name="T8" fmla="*/ 123 w 168"/>
                    <a:gd name="T9" fmla="*/ 0 h 116"/>
                    <a:gd name="T10" fmla="*/ 167 w 168"/>
                    <a:gd name="T11" fmla="*/ 0 h 116"/>
                    <a:gd name="T12" fmla="*/ 132 w 168"/>
                    <a:gd name="T13" fmla="*/ 18 h 116"/>
                    <a:gd name="T14" fmla="*/ 114 w 168"/>
                    <a:gd name="T15" fmla="*/ 44 h 116"/>
                    <a:gd name="T16" fmla="*/ 88 w 168"/>
                    <a:gd name="T17" fmla="*/ 53 h 116"/>
                    <a:gd name="T18" fmla="*/ 79 w 168"/>
                    <a:gd name="T19" fmla="*/ 62 h 116"/>
                    <a:gd name="T20" fmla="*/ 26 w 168"/>
                    <a:gd name="T21" fmla="*/ 106 h 116"/>
                    <a:gd name="T22" fmla="*/ 18 w 168"/>
                    <a:gd name="T23" fmla="*/ 115 h 1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68"/>
                    <a:gd name="T37" fmla="*/ 0 h 116"/>
                    <a:gd name="T38" fmla="*/ 168 w 168"/>
                    <a:gd name="T39" fmla="*/ 116 h 11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68" h="116">
                      <a:moveTo>
                        <a:pt x="0" y="106"/>
                      </a:moveTo>
                      <a:lnTo>
                        <a:pt x="26" y="80"/>
                      </a:lnTo>
                      <a:lnTo>
                        <a:pt x="53" y="53"/>
                      </a:lnTo>
                      <a:lnTo>
                        <a:pt x="79" y="18"/>
                      </a:lnTo>
                      <a:lnTo>
                        <a:pt x="123" y="0"/>
                      </a:lnTo>
                      <a:lnTo>
                        <a:pt x="167" y="0"/>
                      </a:lnTo>
                      <a:lnTo>
                        <a:pt x="132" y="18"/>
                      </a:lnTo>
                      <a:lnTo>
                        <a:pt x="114" y="44"/>
                      </a:lnTo>
                      <a:lnTo>
                        <a:pt x="88" y="53"/>
                      </a:lnTo>
                      <a:lnTo>
                        <a:pt x="79" y="62"/>
                      </a:lnTo>
                      <a:lnTo>
                        <a:pt x="26" y="106"/>
                      </a:lnTo>
                      <a:lnTo>
                        <a:pt x="18" y="115"/>
                      </a:lnTo>
                    </a:path>
                  </a:pathLst>
                </a:custGeom>
                <a:gradFill rotWithShape="0">
                  <a:gsLst>
                    <a:gs pos="0">
                      <a:srgbClr val="0000FF"/>
                    </a:gs>
                    <a:gs pos="100000">
                      <a:srgbClr val="CCCCFF"/>
                    </a:gs>
                  </a:gsLst>
                  <a:lin ang="5400000" scaled="1"/>
                </a:gradFill>
                <a:ln w="12700" cap="rnd">
                  <a:solidFill>
                    <a:srgbClr val="00FF00"/>
                  </a:solidFill>
                  <a:round/>
                  <a:headEnd/>
                  <a:tailEnd/>
                </a:ln>
              </p:spPr>
              <p:txBody>
                <a:bodyPr/>
                <a:lstStyle/>
                <a:p>
                  <a:endParaRPr lang="en-US"/>
                </a:p>
              </p:txBody>
            </p:sp>
          </p:grpSp>
          <p:sp>
            <p:nvSpPr>
              <p:cNvPr id="201754" name="Freeform 37"/>
              <p:cNvSpPr>
                <a:spLocks/>
              </p:cNvSpPr>
              <p:nvPr/>
            </p:nvSpPr>
            <p:spPr bwMode="auto">
              <a:xfrm>
                <a:off x="2237" y="2764"/>
                <a:ext cx="89" cy="73"/>
              </a:xfrm>
              <a:custGeom>
                <a:avLst/>
                <a:gdLst>
                  <a:gd name="T0" fmla="*/ 0 w 89"/>
                  <a:gd name="T1" fmla="*/ 45 h 73"/>
                  <a:gd name="T2" fmla="*/ 62 w 89"/>
                  <a:gd name="T3" fmla="*/ 0 h 73"/>
                  <a:gd name="T4" fmla="*/ 88 w 89"/>
                  <a:gd name="T5" fmla="*/ 36 h 73"/>
                  <a:gd name="T6" fmla="*/ 44 w 89"/>
                  <a:gd name="T7" fmla="*/ 72 h 73"/>
                  <a:gd name="T8" fmla="*/ 0 60000 65536"/>
                  <a:gd name="T9" fmla="*/ 0 60000 65536"/>
                  <a:gd name="T10" fmla="*/ 0 60000 65536"/>
                  <a:gd name="T11" fmla="*/ 0 60000 65536"/>
                  <a:gd name="T12" fmla="*/ 0 w 89"/>
                  <a:gd name="T13" fmla="*/ 0 h 73"/>
                  <a:gd name="T14" fmla="*/ 89 w 89"/>
                  <a:gd name="T15" fmla="*/ 73 h 73"/>
                </a:gdLst>
                <a:ahLst/>
                <a:cxnLst>
                  <a:cxn ang="T8">
                    <a:pos x="T0" y="T1"/>
                  </a:cxn>
                  <a:cxn ang="T9">
                    <a:pos x="T2" y="T3"/>
                  </a:cxn>
                  <a:cxn ang="T10">
                    <a:pos x="T4" y="T5"/>
                  </a:cxn>
                  <a:cxn ang="T11">
                    <a:pos x="T6" y="T7"/>
                  </a:cxn>
                </a:cxnLst>
                <a:rect l="T12" t="T13" r="T14" b="T15"/>
                <a:pathLst>
                  <a:path w="89" h="73">
                    <a:moveTo>
                      <a:pt x="0" y="45"/>
                    </a:moveTo>
                    <a:lnTo>
                      <a:pt x="62" y="0"/>
                    </a:lnTo>
                    <a:lnTo>
                      <a:pt x="88" y="36"/>
                    </a:lnTo>
                    <a:lnTo>
                      <a:pt x="44" y="72"/>
                    </a:lnTo>
                  </a:path>
                </a:pathLst>
              </a:custGeom>
              <a:gradFill rotWithShape="0">
                <a:gsLst>
                  <a:gs pos="0">
                    <a:srgbClr val="FF4600"/>
                  </a:gs>
                  <a:gs pos="100000">
                    <a:srgbClr val="B23100"/>
                  </a:gs>
                </a:gsLst>
                <a:lin ang="0" scaled="1"/>
              </a:gradFill>
              <a:ln w="12700" cap="rnd">
                <a:solidFill>
                  <a:srgbClr val="000000"/>
                </a:solidFill>
                <a:round/>
                <a:headEnd/>
                <a:tailEnd/>
              </a:ln>
            </p:spPr>
            <p:txBody>
              <a:bodyPr/>
              <a:lstStyle/>
              <a:p>
                <a:endParaRPr lang="en-US"/>
              </a:p>
            </p:txBody>
          </p:sp>
          <p:grpSp>
            <p:nvGrpSpPr>
              <p:cNvPr id="201755" name="Group 38"/>
              <p:cNvGrpSpPr>
                <a:grpSpLocks/>
              </p:cNvGrpSpPr>
              <p:nvPr/>
            </p:nvGrpSpPr>
            <p:grpSpPr bwMode="auto">
              <a:xfrm>
                <a:off x="2654" y="2187"/>
                <a:ext cx="578" cy="765"/>
                <a:chOff x="2654" y="2187"/>
                <a:chExt cx="578" cy="765"/>
              </a:xfrm>
            </p:grpSpPr>
            <p:sp>
              <p:nvSpPr>
                <p:cNvPr id="201765" name="Arc 39"/>
                <p:cNvSpPr>
                  <a:spLocks/>
                </p:cNvSpPr>
                <p:nvPr/>
              </p:nvSpPr>
              <p:spPr bwMode="auto">
                <a:xfrm>
                  <a:off x="2654" y="2481"/>
                  <a:ext cx="139" cy="457"/>
                </a:xfrm>
                <a:custGeom>
                  <a:avLst/>
                  <a:gdLst>
                    <a:gd name="T0" fmla="*/ 100 w 21600"/>
                    <a:gd name="T1" fmla="*/ 457 h 26671"/>
                    <a:gd name="T2" fmla="*/ 5 w 21600"/>
                    <a:gd name="T3" fmla="*/ 0 h 26671"/>
                    <a:gd name="T4" fmla="*/ 139 w 21600"/>
                    <a:gd name="T5" fmla="*/ 102 h 26671"/>
                    <a:gd name="T6" fmla="*/ 0 60000 65536"/>
                    <a:gd name="T7" fmla="*/ 0 60000 65536"/>
                    <a:gd name="T8" fmla="*/ 0 60000 65536"/>
                    <a:gd name="T9" fmla="*/ 0 w 21600"/>
                    <a:gd name="T10" fmla="*/ 0 h 26671"/>
                    <a:gd name="T11" fmla="*/ 21600 w 21600"/>
                    <a:gd name="T12" fmla="*/ 26671 h 26671"/>
                  </a:gdLst>
                  <a:ahLst/>
                  <a:cxnLst>
                    <a:cxn ang="T6">
                      <a:pos x="T0" y="T1"/>
                    </a:cxn>
                    <a:cxn ang="T7">
                      <a:pos x="T2" y="T3"/>
                    </a:cxn>
                    <a:cxn ang="T8">
                      <a:pos x="T4" y="T5"/>
                    </a:cxn>
                  </a:cxnLst>
                  <a:rect l="T9" t="T10" r="T11" b="T12"/>
                  <a:pathLst>
                    <a:path w="21600" h="26671" fill="none" extrusionOk="0">
                      <a:moveTo>
                        <a:pt x="15537" y="26670"/>
                      </a:moveTo>
                      <a:cubicBezTo>
                        <a:pt x="6328" y="23977"/>
                        <a:pt x="0" y="15533"/>
                        <a:pt x="0" y="5939"/>
                      </a:cubicBezTo>
                      <a:cubicBezTo>
                        <a:pt x="-1" y="3930"/>
                        <a:pt x="280" y="1931"/>
                        <a:pt x="832" y="0"/>
                      </a:cubicBezTo>
                    </a:path>
                    <a:path w="21600" h="26671" stroke="0" extrusionOk="0">
                      <a:moveTo>
                        <a:pt x="15537" y="26670"/>
                      </a:moveTo>
                      <a:cubicBezTo>
                        <a:pt x="6328" y="23977"/>
                        <a:pt x="0" y="15533"/>
                        <a:pt x="0" y="5939"/>
                      </a:cubicBezTo>
                      <a:cubicBezTo>
                        <a:pt x="-1" y="3930"/>
                        <a:pt x="280" y="1931"/>
                        <a:pt x="832" y="0"/>
                      </a:cubicBezTo>
                      <a:lnTo>
                        <a:pt x="21600" y="5939"/>
                      </a:lnTo>
                      <a:close/>
                    </a:path>
                  </a:pathLst>
                </a:custGeom>
                <a:noFill/>
                <a:ln w="25400" cap="rnd">
                  <a:solidFill>
                    <a:srgbClr val="000000"/>
                  </a:solidFill>
                  <a:round/>
                  <a:headEnd/>
                  <a:tailEnd/>
                </a:ln>
              </p:spPr>
              <p:txBody>
                <a:bodyPr wrap="none" anchor="ctr"/>
                <a:lstStyle/>
                <a:p>
                  <a:endParaRPr lang="en-US"/>
                </a:p>
              </p:txBody>
            </p:sp>
            <p:sp>
              <p:nvSpPr>
                <p:cNvPr id="201766" name="Freeform 40" descr="Dark upward diagonal"/>
                <p:cNvSpPr>
                  <a:spLocks/>
                </p:cNvSpPr>
                <p:nvPr/>
              </p:nvSpPr>
              <p:spPr bwMode="auto">
                <a:xfrm>
                  <a:off x="2663" y="2187"/>
                  <a:ext cx="250" cy="765"/>
                </a:xfrm>
                <a:custGeom>
                  <a:avLst/>
                  <a:gdLst>
                    <a:gd name="T0" fmla="*/ 116 w 250"/>
                    <a:gd name="T1" fmla="*/ 764 h 765"/>
                    <a:gd name="T2" fmla="*/ 98 w 250"/>
                    <a:gd name="T3" fmla="*/ 764 h 765"/>
                    <a:gd name="T4" fmla="*/ 80 w 250"/>
                    <a:gd name="T5" fmla="*/ 737 h 765"/>
                    <a:gd name="T6" fmla="*/ 53 w 250"/>
                    <a:gd name="T7" fmla="*/ 720 h 765"/>
                    <a:gd name="T8" fmla="*/ 36 w 250"/>
                    <a:gd name="T9" fmla="*/ 684 h 765"/>
                    <a:gd name="T10" fmla="*/ 27 w 250"/>
                    <a:gd name="T11" fmla="*/ 649 h 765"/>
                    <a:gd name="T12" fmla="*/ 18 w 250"/>
                    <a:gd name="T13" fmla="*/ 613 h 765"/>
                    <a:gd name="T14" fmla="*/ 9 w 250"/>
                    <a:gd name="T15" fmla="*/ 560 h 765"/>
                    <a:gd name="T16" fmla="*/ 0 w 250"/>
                    <a:gd name="T17" fmla="*/ 497 h 765"/>
                    <a:gd name="T18" fmla="*/ 0 w 250"/>
                    <a:gd name="T19" fmla="*/ 453 h 765"/>
                    <a:gd name="T20" fmla="*/ 0 w 250"/>
                    <a:gd name="T21" fmla="*/ 320 h 765"/>
                    <a:gd name="T22" fmla="*/ 0 w 250"/>
                    <a:gd name="T23" fmla="*/ 284 h 765"/>
                    <a:gd name="T24" fmla="*/ 0 w 250"/>
                    <a:gd name="T25" fmla="*/ 240 h 765"/>
                    <a:gd name="T26" fmla="*/ 0 w 250"/>
                    <a:gd name="T27" fmla="*/ 231 h 765"/>
                    <a:gd name="T28" fmla="*/ 0 w 250"/>
                    <a:gd name="T29" fmla="*/ 213 h 765"/>
                    <a:gd name="T30" fmla="*/ 9 w 250"/>
                    <a:gd name="T31" fmla="*/ 160 h 765"/>
                    <a:gd name="T32" fmla="*/ 18 w 250"/>
                    <a:gd name="T33" fmla="*/ 124 h 765"/>
                    <a:gd name="T34" fmla="*/ 27 w 250"/>
                    <a:gd name="T35" fmla="*/ 89 h 765"/>
                    <a:gd name="T36" fmla="*/ 36 w 250"/>
                    <a:gd name="T37" fmla="*/ 53 h 765"/>
                    <a:gd name="T38" fmla="*/ 53 w 250"/>
                    <a:gd name="T39" fmla="*/ 36 h 765"/>
                    <a:gd name="T40" fmla="*/ 116 w 250"/>
                    <a:gd name="T41" fmla="*/ 27 h 765"/>
                    <a:gd name="T42" fmla="*/ 169 w 250"/>
                    <a:gd name="T43" fmla="*/ 0 h 765"/>
                    <a:gd name="T44" fmla="*/ 240 w 250"/>
                    <a:gd name="T45" fmla="*/ 0 h 765"/>
                    <a:gd name="T46" fmla="*/ 249 w 250"/>
                    <a:gd name="T47" fmla="*/ 0 h 765"/>
                    <a:gd name="T48" fmla="*/ 231 w 250"/>
                    <a:gd name="T49" fmla="*/ 44 h 765"/>
                    <a:gd name="T50" fmla="*/ 205 w 250"/>
                    <a:gd name="T51" fmla="*/ 98 h 765"/>
                    <a:gd name="T52" fmla="*/ 187 w 250"/>
                    <a:gd name="T53" fmla="*/ 133 h 765"/>
                    <a:gd name="T54" fmla="*/ 169 w 250"/>
                    <a:gd name="T55" fmla="*/ 204 h 765"/>
                    <a:gd name="T56" fmla="*/ 151 w 250"/>
                    <a:gd name="T57" fmla="*/ 284 h 765"/>
                    <a:gd name="T58" fmla="*/ 151 w 250"/>
                    <a:gd name="T59" fmla="*/ 346 h 765"/>
                    <a:gd name="T60" fmla="*/ 151 w 250"/>
                    <a:gd name="T61" fmla="*/ 409 h 765"/>
                    <a:gd name="T62" fmla="*/ 169 w 250"/>
                    <a:gd name="T63" fmla="*/ 497 h 765"/>
                    <a:gd name="T64" fmla="*/ 187 w 250"/>
                    <a:gd name="T65" fmla="*/ 577 h 765"/>
                    <a:gd name="T66" fmla="*/ 213 w 250"/>
                    <a:gd name="T67" fmla="*/ 657 h 765"/>
                    <a:gd name="T68" fmla="*/ 249 w 250"/>
                    <a:gd name="T69" fmla="*/ 720 h 765"/>
                    <a:gd name="T70" fmla="*/ 205 w 250"/>
                    <a:gd name="T71" fmla="*/ 720 h 765"/>
                    <a:gd name="T72" fmla="*/ 107 w 250"/>
                    <a:gd name="T73" fmla="*/ 764 h 76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50"/>
                    <a:gd name="T112" fmla="*/ 0 h 765"/>
                    <a:gd name="T113" fmla="*/ 250 w 250"/>
                    <a:gd name="T114" fmla="*/ 765 h 76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50" h="765">
                      <a:moveTo>
                        <a:pt x="116" y="764"/>
                      </a:moveTo>
                      <a:lnTo>
                        <a:pt x="98" y="764"/>
                      </a:lnTo>
                      <a:lnTo>
                        <a:pt x="80" y="737"/>
                      </a:lnTo>
                      <a:lnTo>
                        <a:pt x="53" y="720"/>
                      </a:lnTo>
                      <a:lnTo>
                        <a:pt x="36" y="684"/>
                      </a:lnTo>
                      <a:lnTo>
                        <a:pt x="27" y="649"/>
                      </a:lnTo>
                      <a:lnTo>
                        <a:pt x="18" y="613"/>
                      </a:lnTo>
                      <a:lnTo>
                        <a:pt x="9" y="560"/>
                      </a:lnTo>
                      <a:lnTo>
                        <a:pt x="0" y="497"/>
                      </a:lnTo>
                      <a:lnTo>
                        <a:pt x="0" y="453"/>
                      </a:lnTo>
                      <a:lnTo>
                        <a:pt x="0" y="320"/>
                      </a:lnTo>
                      <a:lnTo>
                        <a:pt x="0" y="284"/>
                      </a:lnTo>
                      <a:lnTo>
                        <a:pt x="0" y="240"/>
                      </a:lnTo>
                      <a:lnTo>
                        <a:pt x="0" y="231"/>
                      </a:lnTo>
                      <a:lnTo>
                        <a:pt x="0" y="213"/>
                      </a:lnTo>
                      <a:lnTo>
                        <a:pt x="9" y="160"/>
                      </a:lnTo>
                      <a:lnTo>
                        <a:pt x="18" y="124"/>
                      </a:lnTo>
                      <a:lnTo>
                        <a:pt x="27" y="89"/>
                      </a:lnTo>
                      <a:lnTo>
                        <a:pt x="36" y="53"/>
                      </a:lnTo>
                      <a:lnTo>
                        <a:pt x="53" y="36"/>
                      </a:lnTo>
                      <a:lnTo>
                        <a:pt x="116" y="27"/>
                      </a:lnTo>
                      <a:lnTo>
                        <a:pt x="169" y="0"/>
                      </a:lnTo>
                      <a:lnTo>
                        <a:pt x="240" y="0"/>
                      </a:lnTo>
                      <a:lnTo>
                        <a:pt x="249" y="0"/>
                      </a:lnTo>
                      <a:lnTo>
                        <a:pt x="231" y="44"/>
                      </a:lnTo>
                      <a:lnTo>
                        <a:pt x="205" y="98"/>
                      </a:lnTo>
                      <a:lnTo>
                        <a:pt x="187" y="133"/>
                      </a:lnTo>
                      <a:lnTo>
                        <a:pt x="169" y="204"/>
                      </a:lnTo>
                      <a:lnTo>
                        <a:pt x="151" y="284"/>
                      </a:lnTo>
                      <a:lnTo>
                        <a:pt x="151" y="346"/>
                      </a:lnTo>
                      <a:lnTo>
                        <a:pt x="151" y="409"/>
                      </a:lnTo>
                      <a:lnTo>
                        <a:pt x="169" y="497"/>
                      </a:lnTo>
                      <a:lnTo>
                        <a:pt x="187" y="577"/>
                      </a:lnTo>
                      <a:lnTo>
                        <a:pt x="213" y="657"/>
                      </a:lnTo>
                      <a:lnTo>
                        <a:pt x="249" y="720"/>
                      </a:lnTo>
                      <a:lnTo>
                        <a:pt x="205" y="720"/>
                      </a:lnTo>
                      <a:lnTo>
                        <a:pt x="107" y="764"/>
                      </a:lnTo>
                    </a:path>
                  </a:pathLst>
                </a:custGeom>
                <a:pattFill prst="dkUpDiag">
                  <a:fgClr>
                    <a:srgbClr val="472D0D"/>
                  </a:fgClr>
                  <a:bgClr>
                    <a:srgbClr val="FFFFFF"/>
                  </a:bgClr>
                </a:pattFill>
                <a:ln w="12700" cap="rnd">
                  <a:noFill/>
                  <a:round/>
                  <a:headEnd/>
                  <a:tailEnd/>
                </a:ln>
              </p:spPr>
              <p:txBody>
                <a:bodyPr/>
                <a:lstStyle/>
                <a:p>
                  <a:endParaRPr lang="en-US"/>
                </a:p>
              </p:txBody>
            </p:sp>
            <p:sp>
              <p:nvSpPr>
                <p:cNvPr id="201767" name="Freeform 41" descr="50%"/>
                <p:cNvSpPr>
                  <a:spLocks/>
                </p:cNvSpPr>
                <p:nvPr/>
              </p:nvSpPr>
              <p:spPr bwMode="auto">
                <a:xfrm>
                  <a:off x="2832" y="2187"/>
                  <a:ext cx="391" cy="721"/>
                </a:xfrm>
                <a:custGeom>
                  <a:avLst/>
                  <a:gdLst>
                    <a:gd name="T0" fmla="*/ 80 w 391"/>
                    <a:gd name="T1" fmla="*/ 0 h 721"/>
                    <a:gd name="T2" fmla="*/ 62 w 391"/>
                    <a:gd name="T3" fmla="*/ 27 h 721"/>
                    <a:gd name="T4" fmla="*/ 35 w 391"/>
                    <a:gd name="T5" fmla="*/ 62 h 721"/>
                    <a:gd name="T6" fmla="*/ 27 w 391"/>
                    <a:gd name="T7" fmla="*/ 98 h 721"/>
                    <a:gd name="T8" fmla="*/ 9 w 391"/>
                    <a:gd name="T9" fmla="*/ 178 h 721"/>
                    <a:gd name="T10" fmla="*/ 9 w 391"/>
                    <a:gd name="T11" fmla="*/ 222 h 721"/>
                    <a:gd name="T12" fmla="*/ 9 w 391"/>
                    <a:gd name="T13" fmla="*/ 258 h 721"/>
                    <a:gd name="T14" fmla="*/ 0 w 391"/>
                    <a:gd name="T15" fmla="*/ 427 h 721"/>
                    <a:gd name="T16" fmla="*/ 9 w 391"/>
                    <a:gd name="T17" fmla="*/ 489 h 721"/>
                    <a:gd name="T18" fmla="*/ 27 w 391"/>
                    <a:gd name="T19" fmla="*/ 560 h 721"/>
                    <a:gd name="T20" fmla="*/ 44 w 391"/>
                    <a:gd name="T21" fmla="*/ 622 h 721"/>
                    <a:gd name="T22" fmla="*/ 80 w 391"/>
                    <a:gd name="T23" fmla="*/ 676 h 721"/>
                    <a:gd name="T24" fmla="*/ 106 w 391"/>
                    <a:gd name="T25" fmla="*/ 711 h 721"/>
                    <a:gd name="T26" fmla="*/ 151 w 391"/>
                    <a:gd name="T27" fmla="*/ 720 h 721"/>
                    <a:gd name="T28" fmla="*/ 257 w 391"/>
                    <a:gd name="T29" fmla="*/ 702 h 721"/>
                    <a:gd name="T30" fmla="*/ 328 w 391"/>
                    <a:gd name="T31" fmla="*/ 702 h 721"/>
                    <a:gd name="T32" fmla="*/ 363 w 391"/>
                    <a:gd name="T33" fmla="*/ 667 h 721"/>
                    <a:gd name="T34" fmla="*/ 363 w 391"/>
                    <a:gd name="T35" fmla="*/ 622 h 721"/>
                    <a:gd name="T36" fmla="*/ 390 w 391"/>
                    <a:gd name="T37" fmla="*/ 533 h 721"/>
                    <a:gd name="T38" fmla="*/ 390 w 391"/>
                    <a:gd name="T39" fmla="*/ 436 h 721"/>
                    <a:gd name="T40" fmla="*/ 390 w 391"/>
                    <a:gd name="T41" fmla="*/ 373 h 721"/>
                    <a:gd name="T42" fmla="*/ 390 w 391"/>
                    <a:gd name="T43" fmla="*/ 284 h 721"/>
                    <a:gd name="T44" fmla="*/ 390 w 391"/>
                    <a:gd name="T45" fmla="*/ 222 h 721"/>
                    <a:gd name="T46" fmla="*/ 363 w 391"/>
                    <a:gd name="T47" fmla="*/ 142 h 721"/>
                    <a:gd name="T48" fmla="*/ 337 w 391"/>
                    <a:gd name="T49" fmla="*/ 71 h 721"/>
                    <a:gd name="T50" fmla="*/ 310 w 391"/>
                    <a:gd name="T51" fmla="*/ 36 h 721"/>
                    <a:gd name="T52" fmla="*/ 275 w 391"/>
                    <a:gd name="T53" fmla="*/ 0 h 721"/>
                    <a:gd name="T54" fmla="*/ 257 w 391"/>
                    <a:gd name="T55" fmla="*/ 0 h 721"/>
                    <a:gd name="T56" fmla="*/ 124 w 391"/>
                    <a:gd name="T57" fmla="*/ 9 h 721"/>
                    <a:gd name="T58" fmla="*/ 80 w 391"/>
                    <a:gd name="T59" fmla="*/ 0 h 7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91"/>
                    <a:gd name="T91" fmla="*/ 0 h 721"/>
                    <a:gd name="T92" fmla="*/ 391 w 391"/>
                    <a:gd name="T93" fmla="*/ 721 h 7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91" h="721">
                      <a:moveTo>
                        <a:pt x="80" y="0"/>
                      </a:moveTo>
                      <a:lnTo>
                        <a:pt x="62" y="27"/>
                      </a:lnTo>
                      <a:lnTo>
                        <a:pt x="35" y="62"/>
                      </a:lnTo>
                      <a:lnTo>
                        <a:pt x="27" y="98"/>
                      </a:lnTo>
                      <a:lnTo>
                        <a:pt x="9" y="178"/>
                      </a:lnTo>
                      <a:lnTo>
                        <a:pt x="9" y="222"/>
                      </a:lnTo>
                      <a:lnTo>
                        <a:pt x="9" y="258"/>
                      </a:lnTo>
                      <a:lnTo>
                        <a:pt x="0" y="427"/>
                      </a:lnTo>
                      <a:lnTo>
                        <a:pt x="9" y="489"/>
                      </a:lnTo>
                      <a:lnTo>
                        <a:pt x="27" y="560"/>
                      </a:lnTo>
                      <a:lnTo>
                        <a:pt x="44" y="622"/>
                      </a:lnTo>
                      <a:lnTo>
                        <a:pt x="80" y="676"/>
                      </a:lnTo>
                      <a:lnTo>
                        <a:pt x="106" y="711"/>
                      </a:lnTo>
                      <a:lnTo>
                        <a:pt x="151" y="720"/>
                      </a:lnTo>
                      <a:lnTo>
                        <a:pt x="257" y="702"/>
                      </a:lnTo>
                      <a:lnTo>
                        <a:pt x="328" y="702"/>
                      </a:lnTo>
                      <a:lnTo>
                        <a:pt x="363" y="667"/>
                      </a:lnTo>
                      <a:lnTo>
                        <a:pt x="363" y="622"/>
                      </a:lnTo>
                      <a:lnTo>
                        <a:pt x="390" y="533"/>
                      </a:lnTo>
                      <a:lnTo>
                        <a:pt x="390" y="436"/>
                      </a:lnTo>
                      <a:lnTo>
                        <a:pt x="390" y="373"/>
                      </a:lnTo>
                      <a:lnTo>
                        <a:pt x="390" y="284"/>
                      </a:lnTo>
                      <a:lnTo>
                        <a:pt x="390" y="222"/>
                      </a:lnTo>
                      <a:lnTo>
                        <a:pt x="363" y="142"/>
                      </a:lnTo>
                      <a:lnTo>
                        <a:pt x="337" y="71"/>
                      </a:lnTo>
                      <a:lnTo>
                        <a:pt x="310" y="36"/>
                      </a:lnTo>
                      <a:lnTo>
                        <a:pt x="275" y="0"/>
                      </a:lnTo>
                      <a:lnTo>
                        <a:pt x="257" y="0"/>
                      </a:lnTo>
                      <a:lnTo>
                        <a:pt x="124" y="9"/>
                      </a:lnTo>
                      <a:lnTo>
                        <a:pt x="80" y="0"/>
                      </a:lnTo>
                    </a:path>
                  </a:pathLst>
                </a:custGeom>
                <a:pattFill prst="pct50">
                  <a:fgClr>
                    <a:srgbClr val="472D0D"/>
                  </a:fgClr>
                  <a:bgClr>
                    <a:srgbClr val="FFFFFF"/>
                  </a:bgClr>
                </a:pattFill>
                <a:ln w="12700" cap="rnd">
                  <a:noFill/>
                  <a:round/>
                  <a:headEnd/>
                  <a:tailEnd/>
                </a:ln>
              </p:spPr>
              <p:txBody>
                <a:bodyPr/>
                <a:lstStyle/>
                <a:p>
                  <a:endParaRPr lang="en-US"/>
                </a:p>
              </p:txBody>
            </p:sp>
            <p:sp>
              <p:nvSpPr>
                <p:cNvPr id="201768" name="Arc 42"/>
                <p:cNvSpPr>
                  <a:spLocks/>
                </p:cNvSpPr>
                <p:nvPr/>
              </p:nvSpPr>
              <p:spPr bwMode="auto">
                <a:xfrm>
                  <a:off x="2654" y="2223"/>
                  <a:ext cx="68" cy="365"/>
                </a:xfrm>
                <a:custGeom>
                  <a:avLst/>
                  <a:gdLst>
                    <a:gd name="T0" fmla="*/ 0 w 21600"/>
                    <a:gd name="T1" fmla="*/ 364 h 21598"/>
                    <a:gd name="T2" fmla="*/ 67 w 21600"/>
                    <a:gd name="T3" fmla="*/ 0 h 21598"/>
                    <a:gd name="T4" fmla="*/ 68 w 21600"/>
                    <a:gd name="T5" fmla="*/ 365 h 21598"/>
                    <a:gd name="T6" fmla="*/ 0 60000 65536"/>
                    <a:gd name="T7" fmla="*/ 0 60000 65536"/>
                    <a:gd name="T8" fmla="*/ 0 60000 65536"/>
                    <a:gd name="T9" fmla="*/ 0 w 21600"/>
                    <a:gd name="T10" fmla="*/ 0 h 21598"/>
                    <a:gd name="T11" fmla="*/ 21600 w 21600"/>
                    <a:gd name="T12" fmla="*/ 21598 h 21598"/>
                  </a:gdLst>
                  <a:ahLst/>
                  <a:cxnLst>
                    <a:cxn ang="T6">
                      <a:pos x="T0" y="T1"/>
                    </a:cxn>
                    <a:cxn ang="T7">
                      <a:pos x="T2" y="T3"/>
                    </a:cxn>
                    <a:cxn ang="T8">
                      <a:pos x="T4" y="T5"/>
                    </a:cxn>
                  </a:cxnLst>
                  <a:rect l="T9" t="T10" r="T11" b="T12"/>
                  <a:pathLst>
                    <a:path w="21600" h="21598" fill="none" extrusionOk="0">
                      <a:moveTo>
                        <a:pt x="0" y="21539"/>
                      </a:moveTo>
                      <a:cubicBezTo>
                        <a:pt x="32" y="9757"/>
                        <a:pt x="9499" y="174"/>
                        <a:pt x="21280" y="0"/>
                      </a:cubicBezTo>
                    </a:path>
                    <a:path w="21600" h="21598" stroke="0" extrusionOk="0">
                      <a:moveTo>
                        <a:pt x="0" y="21539"/>
                      </a:moveTo>
                      <a:cubicBezTo>
                        <a:pt x="32" y="9757"/>
                        <a:pt x="9499" y="174"/>
                        <a:pt x="21280" y="0"/>
                      </a:cubicBezTo>
                      <a:lnTo>
                        <a:pt x="21600" y="21598"/>
                      </a:lnTo>
                      <a:close/>
                    </a:path>
                  </a:pathLst>
                </a:custGeom>
                <a:noFill/>
                <a:ln w="25400" cap="rnd">
                  <a:solidFill>
                    <a:srgbClr val="000000"/>
                  </a:solidFill>
                  <a:round/>
                  <a:headEnd/>
                  <a:tailEnd/>
                </a:ln>
              </p:spPr>
              <p:txBody>
                <a:bodyPr wrap="none" anchor="ctr"/>
                <a:lstStyle/>
                <a:p>
                  <a:endParaRPr lang="en-US"/>
                </a:p>
              </p:txBody>
            </p:sp>
            <p:grpSp>
              <p:nvGrpSpPr>
                <p:cNvPr id="201769" name="Group 43"/>
                <p:cNvGrpSpPr>
                  <a:grpSpLocks/>
                </p:cNvGrpSpPr>
                <p:nvPr/>
              </p:nvGrpSpPr>
              <p:grpSpPr bwMode="auto">
                <a:xfrm>
                  <a:off x="2832" y="2213"/>
                  <a:ext cx="134" cy="690"/>
                  <a:chOff x="2832" y="2213"/>
                  <a:chExt cx="134" cy="690"/>
                </a:xfrm>
              </p:grpSpPr>
              <p:sp>
                <p:nvSpPr>
                  <p:cNvPr id="201773" name="Arc 44"/>
                  <p:cNvSpPr>
                    <a:spLocks/>
                  </p:cNvSpPr>
                  <p:nvPr/>
                </p:nvSpPr>
                <p:spPr bwMode="auto">
                  <a:xfrm>
                    <a:off x="2832" y="2213"/>
                    <a:ext cx="67" cy="348"/>
                  </a:xfrm>
                  <a:custGeom>
                    <a:avLst/>
                    <a:gdLst>
                      <a:gd name="T0" fmla="*/ 0 w 21600"/>
                      <a:gd name="T1" fmla="*/ 348 h 21598"/>
                      <a:gd name="T2" fmla="*/ 66 w 21600"/>
                      <a:gd name="T3" fmla="*/ 0 h 21598"/>
                      <a:gd name="T4" fmla="*/ 67 w 21600"/>
                      <a:gd name="T5" fmla="*/ 348 h 21598"/>
                      <a:gd name="T6" fmla="*/ 0 60000 65536"/>
                      <a:gd name="T7" fmla="*/ 0 60000 65536"/>
                      <a:gd name="T8" fmla="*/ 0 60000 65536"/>
                      <a:gd name="T9" fmla="*/ 0 w 21600"/>
                      <a:gd name="T10" fmla="*/ 0 h 21598"/>
                      <a:gd name="T11" fmla="*/ 21600 w 21600"/>
                      <a:gd name="T12" fmla="*/ 21598 h 21598"/>
                    </a:gdLst>
                    <a:ahLst/>
                    <a:cxnLst>
                      <a:cxn ang="T6">
                        <a:pos x="T0" y="T1"/>
                      </a:cxn>
                      <a:cxn ang="T7">
                        <a:pos x="T2" y="T3"/>
                      </a:cxn>
                      <a:cxn ang="T8">
                        <a:pos x="T4" y="T5"/>
                      </a:cxn>
                    </a:cxnLst>
                    <a:rect l="T9" t="T10" r="T11" b="T12"/>
                    <a:pathLst>
                      <a:path w="21600" h="21598" fill="none" extrusionOk="0">
                        <a:moveTo>
                          <a:pt x="0" y="21598"/>
                        </a:moveTo>
                        <a:cubicBezTo>
                          <a:pt x="0" y="9794"/>
                          <a:pt x="9475" y="176"/>
                          <a:pt x="21278" y="0"/>
                        </a:cubicBezTo>
                      </a:path>
                      <a:path w="21600" h="21598" stroke="0" extrusionOk="0">
                        <a:moveTo>
                          <a:pt x="0" y="21598"/>
                        </a:moveTo>
                        <a:cubicBezTo>
                          <a:pt x="0" y="9794"/>
                          <a:pt x="9475" y="176"/>
                          <a:pt x="21278" y="0"/>
                        </a:cubicBezTo>
                        <a:lnTo>
                          <a:pt x="21600" y="21598"/>
                        </a:lnTo>
                        <a:close/>
                      </a:path>
                    </a:pathLst>
                  </a:custGeom>
                  <a:noFill/>
                  <a:ln w="25400" cap="rnd">
                    <a:solidFill>
                      <a:srgbClr val="000000"/>
                    </a:solidFill>
                    <a:round/>
                    <a:headEnd/>
                    <a:tailEnd/>
                  </a:ln>
                </p:spPr>
                <p:txBody>
                  <a:bodyPr wrap="none" anchor="ctr"/>
                  <a:lstStyle/>
                  <a:p>
                    <a:endParaRPr lang="en-US"/>
                  </a:p>
                </p:txBody>
              </p:sp>
              <p:sp>
                <p:nvSpPr>
                  <p:cNvPr id="201774" name="Arc 45"/>
                  <p:cNvSpPr>
                    <a:spLocks/>
                  </p:cNvSpPr>
                  <p:nvPr/>
                </p:nvSpPr>
                <p:spPr bwMode="auto">
                  <a:xfrm>
                    <a:off x="2832" y="2457"/>
                    <a:ext cx="134" cy="446"/>
                  </a:xfrm>
                  <a:custGeom>
                    <a:avLst/>
                    <a:gdLst>
                      <a:gd name="T0" fmla="*/ 97 w 21600"/>
                      <a:gd name="T1" fmla="*/ 446 h 26739"/>
                      <a:gd name="T2" fmla="*/ 5 w 21600"/>
                      <a:gd name="T3" fmla="*/ 0 h 26739"/>
                      <a:gd name="T4" fmla="*/ 134 w 21600"/>
                      <a:gd name="T5" fmla="*/ 100 h 26739"/>
                      <a:gd name="T6" fmla="*/ 0 60000 65536"/>
                      <a:gd name="T7" fmla="*/ 0 60000 65536"/>
                      <a:gd name="T8" fmla="*/ 0 60000 65536"/>
                      <a:gd name="T9" fmla="*/ 0 w 21600"/>
                      <a:gd name="T10" fmla="*/ 0 h 26739"/>
                      <a:gd name="T11" fmla="*/ 21600 w 21600"/>
                      <a:gd name="T12" fmla="*/ 26739 h 26739"/>
                    </a:gdLst>
                    <a:ahLst/>
                    <a:cxnLst>
                      <a:cxn ang="T6">
                        <a:pos x="T0" y="T1"/>
                      </a:cxn>
                      <a:cxn ang="T7">
                        <a:pos x="T2" y="T3"/>
                      </a:cxn>
                      <a:cxn ang="T8">
                        <a:pos x="T4" y="T5"/>
                      </a:cxn>
                    </a:cxnLst>
                    <a:rect l="T9" t="T10" r="T11" b="T12"/>
                    <a:pathLst>
                      <a:path w="21600" h="26739" fill="none" extrusionOk="0">
                        <a:moveTo>
                          <a:pt x="15627" y="26739"/>
                        </a:moveTo>
                        <a:cubicBezTo>
                          <a:pt x="6374" y="24076"/>
                          <a:pt x="0" y="15610"/>
                          <a:pt x="0" y="5981"/>
                        </a:cubicBezTo>
                        <a:cubicBezTo>
                          <a:pt x="-1" y="3957"/>
                          <a:pt x="284" y="1944"/>
                          <a:pt x="844" y="0"/>
                        </a:cubicBezTo>
                      </a:path>
                      <a:path w="21600" h="26739" stroke="0" extrusionOk="0">
                        <a:moveTo>
                          <a:pt x="15627" y="26739"/>
                        </a:moveTo>
                        <a:cubicBezTo>
                          <a:pt x="6374" y="24076"/>
                          <a:pt x="0" y="15610"/>
                          <a:pt x="0" y="5981"/>
                        </a:cubicBezTo>
                        <a:cubicBezTo>
                          <a:pt x="-1" y="3957"/>
                          <a:pt x="284" y="1944"/>
                          <a:pt x="844" y="0"/>
                        </a:cubicBezTo>
                        <a:lnTo>
                          <a:pt x="21600" y="5981"/>
                        </a:lnTo>
                        <a:close/>
                      </a:path>
                    </a:pathLst>
                  </a:custGeom>
                  <a:noFill/>
                  <a:ln w="25400" cap="rnd">
                    <a:solidFill>
                      <a:srgbClr val="000000"/>
                    </a:solidFill>
                    <a:round/>
                    <a:headEnd/>
                    <a:tailEnd/>
                  </a:ln>
                </p:spPr>
                <p:txBody>
                  <a:bodyPr wrap="none" anchor="ctr"/>
                  <a:lstStyle/>
                  <a:p>
                    <a:endParaRPr lang="en-US"/>
                  </a:p>
                </p:txBody>
              </p:sp>
            </p:grpSp>
            <p:grpSp>
              <p:nvGrpSpPr>
                <p:cNvPr id="201770" name="Group 46"/>
                <p:cNvGrpSpPr>
                  <a:grpSpLocks/>
                </p:cNvGrpSpPr>
                <p:nvPr/>
              </p:nvGrpSpPr>
              <p:grpSpPr bwMode="auto">
                <a:xfrm>
                  <a:off x="3094" y="2200"/>
                  <a:ext cx="138" cy="699"/>
                  <a:chOff x="3094" y="2200"/>
                  <a:chExt cx="138" cy="699"/>
                </a:xfrm>
              </p:grpSpPr>
              <p:sp>
                <p:nvSpPr>
                  <p:cNvPr id="201771" name="Arc 47"/>
                  <p:cNvSpPr>
                    <a:spLocks/>
                  </p:cNvSpPr>
                  <p:nvPr/>
                </p:nvSpPr>
                <p:spPr bwMode="auto">
                  <a:xfrm>
                    <a:off x="3160" y="2547"/>
                    <a:ext cx="72" cy="352"/>
                  </a:xfrm>
                  <a:custGeom>
                    <a:avLst/>
                    <a:gdLst>
                      <a:gd name="T0" fmla="*/ 72 w 21600"/>
                      <a:gd name="T1" fmla="*/ 0 h 21600"/>
                      <a:gd name="T2" fmla="*/ 0 w 21600"/>
                      <a:gd name="T3" fmla="*/ 352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21600" y="0"/>
                        </a:moveTo>
                        <a:cubicBezTo>
                          <a:pt x="21600" y="11929"/>
                          <a:pt x="11929" y="21599"/>
                          <a:pt x="0" y="21600"/>
                        </a:cubicBezTo>
                      </a:path>
                      <a:path w="21600" h="21600" stroke="0" extrusionOk="0">
                        <a:moveTo>
                          <a:pt x="21600" y="0"/>
                        </a:moveTo>
                        <a:cubicBezTo>
                          <a:pt x="21600" y="11929"/>
                          <a:pt x="11929" y="21599"/>
                          <a:pt x="0" y="21600"/>
                        </a:cubicBezTo>
                        <a:lnTo>
                          <a:pt x="0" y="0"/>
                        </a:lnTo>
                        <a:close/>
                      </a:path>
                    </a:pathLst>
                  </a:custGeom>
                  <a:noFill/>
                  <a:ln w="25400" cap="rnd">
                    <a:solidFill>
                      <a:srgbClr val="000000"/>
                    </a:solidFill>
                    <a:round/>
                    <a:headEnd/>
                    <a:tailEnd/>
                  </a:ln>
                </p:spPr>
                <p:txBody>
                  <a:bodyPr wrap="none" anchor="ctr"/>
                  <a:lstStyle/>
                  <a:p>
                    <a:endParaRPr lang="en-US"/>
                  </a:p>
                </p:txBody>
              </p:sp>
              <p:sp>
                <p:nvSpPr>
                  <p:cNvPr id="201772" name="Arc 48"/>
                  <p:cNvSpPr>
                    <a:spLocks/>
                  </p:cNvSpPr>
                  <p:nvPr/>
                </p:nvSpPr>
                <p:spPr bwMode="auto">
                  <a:xfrm>
                    <a:off x="3094" y="2200"/>
                    <a:ext cx="138" cy="447"/>
                  </a:xfrm>
                  <a:custGeom>
                    <a:avLst/>
                    <a:gdLst>
                      <a:gd name="T0" fmla="*/ 38 w 21600"/>
                      <a:gd name="T1" fmla="*/ 0 h 26722"/>
                      <a:gd name="T2" fmla="*/ 133 w 21600"/>
                      <a:gd name="T3" fmla="*/ 447 h 26722"/>
                      <a:gd name="T4" fmla="*/ 0 w 21600"/>
                      <a:gd name="T5" fmla="*/ 347 h 26722"/>
                      <a:gd name="T6" fmla="*/ 0 60000 65536"/>
                      <a:gd name="T7" fmla="*/ 0 60000 65536"/>
                      <a:gd name="T8" fmla="*/ 0 60000 65536"/>
                      <a:gd name="T9" fmla="*/ 0 w 21600"/>
                      <a:gd name="T10" fmla="*/ 0 h 26722"/>
                      <a:gd name="T11" fmla="*/ 21600 w 21600"/>
                      <a:gd name="T12" fmla="*/ 26722 h 26722"/>
                    </a:gdLst>
                    <a:ahLst/>
                    <a:cxnLst>
                      <a:cxn ang="T6">
                        <a:pos x="T0" y="T1"/>
                      </a:cxn>
                      <a:cxn ang="T7">
                        <a:pos x="T2" y="T3"/>
                      </a:cxn>
                      <a:cxn ang="T8">
                        <a:pos x="T4" y="T5"/>
                      </a:cxn>
                    </a:cxnLst>
                    <a:rect l="T9" t="T10" r="T11" b="T12"/>
                    <a:pathLst>
                      <a:path w="21600" h="26722" fill="none" extrusionOk="0">
                        <a:moveTo>
                          <a:pt x="5933" y="-1"/>
                        </a:moveTo>
                        <a:cubicBezTo>
                          <a:pt x="15206" y="2648"/>
                          <a:pt x="21600" y="11124"/>
                          <a:pt x="21600" y="20769"/>
                        </a:cubicBezTo>
                        <a:cubicBezTo>
                          <a:pt x="21600" y="22782"/>
                          <a:pt x="21318" y="24786"/>
                          <a:pt x="20763" y="26722"/>
                        </a:cubicBezTo>
                      </a:path>
                      <a:path w="21600" h="26722" stroke="0" extrusionOk="0">
                        <a:moveTo>
                          <a:pt x="5933" y="-1"/>
                        </a:moveTo>
                        <a:cubicBezTo>
                          <a:pt x="15206" y="2648"/>
                          <a:pt x="21600" y="11124"/>
                          <a:pt x="21600" y="20769"/>
                        </a:cubicBezTo>
                        <a:cubicBezTo>
                          <a:pt x="21600" y="22782"/>
                          <a:pt x="21318" y="24786"/>
                          <a:pt x="20763" y="26722"/>
                        </a:cubicBezTo>
                        <a:lnTo>
                          <a:pt x="0" y="20769"/>
                        </a:lnTo>
                        <a:close/>
                      </a:path>
                    </a:pathLst>
                  </a:custGeom>
                  <a:noFill/>
                  <a:ln w="25400" cap="rnd">
                    <a:solidFill>
                      <a:srgbClr val="000000"/>
                    </a:solidFill>
                    <a:round/>
                    <a:headEnd/>
                    <a:tailEnd/>
                  </a:ln>
                </p:spPr>
                <p:txBody>
                  <a:bodyPr wrap="none" anchor="ctr"/>
                  <a:lstStyle/>
                  <a:p>
                    <a:endParaRPr lang="en-US"/>
                  </a:p>
                </p:txBody>
              </p:sp>
            </p:grpSp>
          </p:grpSp>
          <p:sp>
            <p:nvSpPr>
              <p:cNvPr id="201756" name="Oval 49"/>
              <p:cNvSpPr>
                <a:spLocks noChangeArrowheads="1"/>
              </p:cNvSpPr>
              <p:nvPr/>
            </p:nvSpPr>
            <p:spPr bwMode="auto">
              <a:xfrm>
                <a:off x="2111" y="2372"/>
                <a:ext cx="157" cy="343"/>
              </a:xfrm>
              <a:prstGeom prst="ellipse">
                <a:avLst/>
              </a:prstGeom>
              <a:noFill/>
              <a:ln w="76200">
                <a:solidFill>
                  <a:srgbClr val="FFFFFF"/>
                </a:solidFill>
                <a:round/>
                <a:headEnd/>
                <a:tailEnd/>
              </a:ln>
            </p:spPr>
            <p:txBody>
              <a:bodyPr wrap="none" anchor="ctr"/>
              <a:lstStyle/>
              <a:p>
                <a:endParaRPr lang="en-US"/>
              </a:p>
            </p:txBody>
          </p:sp>
          <p:sp>
            <p:nvSpPr>
              <p:cNvPr id="201757" name="Oval 50"/>
              <p:cNvSpPr>
                <a:spLocks noChangeArrowheads="1"/>
              </p:cNvSpPr>
              <p:nvPr/>
            </p:nvSpPr>
            <p:spPr bwMode="auto">
              <a:xfrm>
                <a:off x="2102" y="2372"/>
                <a:ext cx="137" cy="341"/>
              </a:xfrm>
              <a:prstGeom prst="ellipse">
                <a:avLst/>
              </a:prstGeom>
              <a:gradFill rotWithShape="0">
                <a:gsLst>
                  <a:gs pos="0">
                    <a:srgbClr val="472D0D"/>
                  </a:gs>
                  <a:gs pos="100000">
                    <a:srgbClr val="5A4226"/>
                  </a:gs>
                </a:gsLst>
                <a:lin ang="0" scaled="1"/>
              </a:gradFill>
              <a:ln w="50800">
                <a:solidFill>
                  <a:srgbClr val="000000"/>
                </a:solidFill>
                <a:round/>
                <a:headEnd/>
                <a:tailEnd/>
              </a:ln>
            </p:spPr>
            <p:txBody>
              <a:bodyPr wrap="none" anchor="ctr"/>
              <a:lstStyle/>
              <a:p>
                <a:endParaRPr lang="en-US"/>
              </a:p>
            </p:txBody>
          </p:sp>
          <p:sp>
            <p:nvSpPr>
              <p:cNvPr id="201758" name="Oval 51"/>
              <p:cNvSpPr>
                <a:spLocks noChangeArrowheads="1"/>
              </p:cNvSpPr>
              <p:nvPr/>
            </p:nvSpPr>
            <p:spPr bwMode="auto">
              <a:xfrm>
                <a:off x="2102" y="2354"/>
                <a:ext cx="191" cy="368"/>
              </a:xfrm>
              <a:prstGeom prst="ellipse">
                <a:avLst/>
              </a:prstGeom>
              <a:noFill/>
              <a:ln w="50800">
                <a:solidFill>
                  <a:srgbClr val="000000"/>
                </a:solidFill>
                <a:round/>
                <a:headEnd/>
                <a:tailEnd/>
              </a:ln>
            </p:spPr>
            <p:txBody>
              <a:bodyPr wrap="none" anchor="ctr"/>
              <a:lstStyle/>
              <a:p>
                <a:endParaRPr lang="en-US"/>
              </a:p>
            </p:txBody>
          </p:sp>
          <p:sp>
            <p:nvSpPr>
              <p:cNvPr id="201759" name="Line 52"/>
              <p:cNvSpPr>
                <a:spLocks noChangeShapeType="1"/>
              </p:cNvSpPr>
              <p:nvPr/>
            </p:nvSpPr>
            <p:spPr bwMode="auto">
              <a:xfrm>
                <a:off x="2099" y="2533"/>
                <a:ext cx="462" cy="0"/>
              </a:xfrm>
              <a:prstGeom prst="line">
                <a:avLst/>
              </a:prstGeom>
              <a:noFill/>
              <a:ln w="12700">
                <a:solidFill>
                  <a:srgbClr val="FFFF00"/>
                </a:solidFill>
                <a:round/>
                <a:headEnd/>
                <a:tailEnd type="triangle" w="med" len="med"/>
              </a:ln>
            </p:spPr>
            <p:txBody>
              <a:bodyPr wrap="none" anchor="ctr"/>
              <a:lstStyle/>
              <a:p>
                <a:endParaRPr lang="en-US"/>
              </a:p>
            </p:txBody>
          </p:sp>
          <p:grpSp>
            <p:nvGrpSpPr>
              <p:cNvPr id="201760" name="Group 53"/>
              <p:cNvGrpSpPr>
                <a:grpSpLocks/>
              </p:cNvGrpSpPr>
              <p:nvPr/>
            </p:nvGrpSpPr>
            <p:grpSpPr bwMode="auto">
              <a:xfrm>
                <a:off x="2051" y="2178"/>
                <a:ext cx="1519" cy="765"/>
                <a:chOff x="2051" y="2178"/>
                <a:chExt cx="1519" cy="765"/>
              </a:xfrm>
            </p:grpSpPr>
            <p:sp>
              <p:nvSpPr>
                <p:cNvPr id="201763" name="Freeform 54"/>
                <p:cNvSpPr>
                  <a:spLocks/>
                </p:cNvSpPr>
                <p:nvPr/>
              </p:nvSpPr>
              <p:spPr bwMode="auto">
                <a:xfrm>
                  <a:off x="2051" y="2178"/>
                  <a:ext cx="1519" cy="765"/>
                </a:xfrm>
                <a:custGeom>
                  <a:avLst/>
                  <a:gdLst>
                    <a:gd name="T0" fmla="*/ 124 w 1519"/>
                    <a:gd name="T1" fmla="*/ 187 h 765"/>
                    <a:gd name="T2" fmla="*/ 142 w 1519"/>
                    <a:gd name="T3" fmla="*/ 142 h 765"/>
                    <a:gd name="T4" fmla="*/ 160 w 1519"/>
                    <a:gd name="T5" fmla="*/ 115 h 765"/>
                    <a:gd name="T6" fmla="*/ 178 w 1519"/>
                    <a:gd name="T7" fmla="*/ 44 h 765"/>
                    <a:gd name="T8" fmla="*/ 222 w 1519"/>
                    <a:gd name="T9" fmla="*/ 0 h 765"/>
                    <a:gd name="T10" fmla="*/ 249 w 1519"/>
                    <a:gd name="T11" fmla="*/ 9 h 765"/>
                    <a:gd name="T12" fmla="*/ 293 w 1519"/>
                    <a:gd name="T13" fmla="*/ 0 h 765"/>
                    <a:gd name="T14" fmla="*/ 311 w 1519"/>
                    <a:gd name="T15" fmla="*/ 0 h 765"/>
                    <a:gd name="T16" fmla="*/ 391 w 1519"/>
                    <a:gd name="T17" fmla="*/ 9 h 765"/>
                    <a:gd name="T18" fmla="*/ 453 w 1519"/>
                    <a:gd name="T19" fmla="*/ 27 h 765"/>
                    <a:gd name="T20" fmla="*/ 506 w 1519"/>
                    <a:gd name="T21" fmla="*/ 9 h 765"/>
                    <a:gd name="T22" fmla="*/ 533 w 1519"/>
                    <a:gd name="T23" fmla="*/ 0 h 765"/>
                    <a:gd name="T24" fmla="*/ 568 w 1519"/>
                    <a:gd name="T25" fmla="*/ 27 h 765"/>
                    <a:gd name="T26" fmla="*/ 621 w 1519"/>
                    <a:gd name="T27" fmla="*/ 27 h 765"/>
                    <a:gd name="T28" fmla="*/ 719 w 1519"/>
                    <a:gd name="T29" fmla="*/ 27 h 765"/>
                    <a:gd name="T30" fmla="*/ 799 w 1519"/>
                    <a:gd name="T31" fmla="*/ 0 h 765"/>
                    <a:gd name="T32" fmla="*/ 905 w 1519"/>
                    <a:gd name="T33" fmla="*/ 9 h 765"/>
                    <a:gd name="T34" fmla="*/ 1056 w 1519"/>
                    <a:gd name="T35" fmla="*/ 0 h 765"/>
                    <a:gd name="T36" fmla="*/ 1216 w 1519"/>
                    <a:gd name="T37" fmla="*/ 0 h 765"/>
                    <a:gd name="T38" fmla="*/ 1323 w 1519"/>
                    <a:gd name="T39" fmla="*/ 9 h 765"/>
                    <a:gd name="T40" fmla="*/ 1385 w 1519"/>
                    <a:gd name="T41" fmla="*/ 9 h 765"/>
                    <a:gd name="T42" fmla="*/ 1429 w 1519"/>
                    <a:gd name="T43" fmla="*/ 36 h 765"/>
                    <a:gd name="T44" fmla="*/ 1465 w 1519"/>
                    <a:gd name="T45" fmla="*/ 89 h 765"/>
                    <a:gd name="T46" fmla="*/ 1509 w 1519"/>
                    <a:gd name="T47" fmla="*/ 98 h 765"/>
                    <a:gd name="T48" fmla="*/ 1518 w 1519"/>
                    <a:gd name="T49" fmla="*/ 124 h 765"/>
                    <a:gd name="T50" fmla="*/ 1482 w 1519"/>
                    <a:gd name="T51" fmla="*/ 187 h 765"/>
                    <a:gd name="T52" fmla="*/ 1482 w 1519"/>
                    <a:gd name="T53" fmla="*/ 284 h 765"/>
                    <a:gd name="T54" fmla="*/ 1456 w 1519"/>
                    <a:gd name="T55" fmla="*/ 338 h 765"/>
                    <a:gd name="T56" fmla="*/ 1429 w 1519"/>
                    <a:gd name="T57" fmla="*/ 400 h 765"/>
                    <a:gd name="T58" fmla="*/ 1429 w 1519"/>
                    <a:gd name="T59" fmla="*/ 480 h 765"/>
                    <a:gd name="T60" fmla="*/ 1482 w 1519"/>
                    <a:gd name="T61" fmla="*/ 569 h 765"/>
                    <a:gd name="T62" fmla="*/ 1456 w 1519"/>
                    <a:gd name="T63" fmla="*/ 657 h 765"/>
                    <a:gd name="T64" fmla="*/ 1394 w 1519"/>
                    <a:gd name="T65" fmla="*/ 720 h 765"/>
                    <a:gd name="T66" fmla="*/ 1296 w 1519"/>
                    <a:gd name="T67" fmla="*/ 720 h 765"/>
                    <a:gd name="T68" fmla="*/ 1190 w 1519"/>
                    <a:gd name="T69" fmla="*/ 702 h 765"/>
                    <a:gd name="T70" fmla="*/ 1039 w 1519"/>
                    <a:gd name="T71" fmla="*/ 684 h 765"/>
                    <a:gd name="T72" fmla="*/ 941 w 1519"/>
                    <a:gd name="T73" fmla="*/ 720 h 765"/>
                    <a:gd name="T74" fmla="*/ 817 w 1519"/>
                    <a:gd name="T75" fmla="*/ 702 h 765"/>
                    <a:gd name="T76" fmla="*/ 701 w 1519"/>
                    <a:gd name="T77" fmla="*/ 764 h 765"/>
                    <a:gd name="T78" fmla="*/ 595 w 1519"/>
                    <a:gd name="T79" fmla="*/ 764 h 765"/>
                    <a:gd name="T80" fmla="*/ 506 w 1519"/>
                    <a:gd name="T81" fmla="*/ 737 h 765"/>
                    <a:gd name="T82" fmla="*/ 417 w 1519"/>
                    <a:gd name="T83" fmla="*/ 720 h 765"/>
                    <a:gd name="T84" fmla="*/ 337 w 1519"/>
                    <a:gd name="T85" fmla="*/ 684 h 765"/>
                    <a:gd name="T86" fmla="*/ 249 w 1519"/>
                    <a:gd name="T87" fmla="*/ 684 h 765"/>
                    <a:gd name="T88" fmla="*/ 204 w 1519"/>
                    <a:gd name="T89" fmla="*/ 666 h 765"/>
                    <a:gd name="T90" fmla="*/ 160 w 1519"/>
                    <a:gd name="T91" fmla="*/ 649 h 765"/>
                    <a:gd name="T92" fmla="*/ 142 w 1519"/>
                    <a:gd name="T93" fmla="*/ 622 h 765"/>
                    <a:gd name="T94" fmla="*/ 115 w 1519"/>
                    <a:gd name="T95" fmla="*/ 577 h 765"/>
                    <a:gd name="T96" fmla="*/ 71 w 1519"/>
                    <a:gd name="T97" fmla="*/ 515 h 765"/>
                    <a:gd name="T98" fmla="*/ 18 w 1519"/>
                    <a:gd name="T99" fmla="*/ 462 h 765"/>
                    <a:gd name="T100" fmla="*/ 18 w 1519"/>
                    <a:gd name="T101" fmla="*/ 409 h 765"/>
                    <a:gd name="T102" fmla="*/ 18 w 1519"/>
                    <a:gd name="T103" fmla="*/ 346 h 765"/>
                    <a:gd name="T104" fmla="*/ 36 w 1519"/>
                    <a:gd name="T105" fmla="*/ 258 h 765"/>
                    <a:gd name="T106" fmla="*/ 80 w 1519"/>
                    <a:gd name="T107" fmla="*/ 187 h 76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519"/>
                    <a:gd name="T163" fmla="*/ 0 h 765"/>
                    <a:gd name="T164" fmla="*/ 1519 w 1519"/>
                    <a:gd name="T165" fmla="*/ 765 h 76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519" h="765">
                      <a:moveTo>
                        <a:pt x="80" y="187"/>
                      </a:moveTo>
                      <a:lnTo>
                        <a:pt x="124" y="187"/>
                      </a:lnTo>
                      <a:lnTo>
                        <a:pt x="142" y="160"/>
                      </a:lnTo>
                      <a:lnTo>
                        <a:pt x="142" y="142"/>
                      </a:lnTo>
                      <a:lnTo>
                        <a:pt x="160" y="124"/>
                      </a:lnTo>
                      <a:lnTo>
                        <a:pt x="160" y="115"/>
                      </a:lnTo>
                      <a:lnTo>
                        <a:pt x="160" y="62"/>
                      </a:lnTo>
                      <a:lnTo>
                        <a:pt x="178" y="44"/>
                      </a:lnTo>
                      <a:lnTo>
                        <a:pt x="186" y="0"/>
                      </a:lnTo>
                      <a:lnTo>
                        <a:pt x="222" y="0"/>
                      </a:lnTo>
                      <a:lnTo>
                        <a:pt x="231" y="0"/>
                      </a:lnTo>
                      <a:lnTo>
                        <a:pt x="249" y="9"/>
                      </a:lnTo>
                      <a:lnTo>
                        <a:pt x="275" y="0"/>
                      </a:lnTo>
                      <a:lnTo>
                        <a:pt x="293" y="0"/>
                      </a:lnTo>
                      <a:lnTo>
                        <a:pt x="302" y="0"/>
                      </a:lnTo>
                      <a:lnTo>
                        <a:pt x="311" y="0"/>
                      </a:lnTo>
                      <a:lnTo>
                        <a:pt x="328" y="9"/>
                      </a:lnTo>
                      <a:lnTo>
                        <a:pt x="391" y="9"/>
                      </a:lnTo>
                      <a:lnTo>
                        <a:pt x="417" y="9"/>
                      </a:lnTo>
                      <a:lnTo>
                        <a:pt x="453" y="27"/>
                      </a:lnTo>
                      <a:lnTo>
                        <a:pt x="479" y="27"/>
                      </a:lnTo>
                      <a:lnTo>
                        <a:pt x="506" y="9"/>
                      </a:lnTo>
                      <a:lnTo>
                        <a:pt x="515" y="9"/>
                      </a:lnTo>
                      <a:lnTo>
                        <a:pt x="533" y="0"/>
                      </a:lnTo>
                      <a:lnTo>
                        <a:pt x="550" y="9"/>
                      </a:lnTo>
                      <a:lnTo>
                        <a:pt x="568" y="27"/>
                      </a:lnTo>
                      <a:lnTo>
                        <a:pt x="595" y="36"/>
                      </a:lnTo>
                      <a:lnTo>
                        <a:pt x="621" y="27"/>
                      </a:lnTo>
                      <a:lnTo>
                        <a:pt x="701" y="27"/>
                      </a:lnTo>
                      <a:lnTo>
                        <a:pt x="719" y="27"/>
                      </a:lnTo>
                      <a:lnTo>
                        <a:pt x="755" y="0"/>
                      </a:lnTo>
                      <a:lnTo>
                        <a:pt x="799" y="0"/>
                      </a:lnTo>
                      <a:lnTo>
                        <a:pt x="843" y="0"/>
                      </a:lnTo>
                      <a:lnTo>
                        <a:pt x="905" y="9"/>
                      </a:lnTo>
                      <a:lnTo>
                        <a:pt x="994" y="0"/>
                      </a:lnTo>
                      <a:lnTo>
                        <a:pt x="1056" y="0"/>
                      </a:lnTo>
                      <a:lnTo>
                        <a:pt x="1127" y="0"/>
                      </a:lnTo>
                      <a:lnTo>
                        <a:pt x="1216" y="0"/>
                      </a:lnTo>
                      <a:lnTo>
                        <a:pt x="1278" y="0"/>
                      </a:lnTo>
                      <a:lnTo>
                        <a:pt x="1323" y="9"/>
                      </a:lnTo>
                      <a:lnTo>
                        <a:pt x="1340" y="27"/>
                      </a:lnTo>
                      <a:lnTo>
                        <a:pt x="1385" y="9"/>
                      </a:lnTo>
                      <a:lnTo>
                        <a:pt x="1420" y="9"/>
                      </a:lnTo>
                      <a:lnTo>
                        <a:pt x="1429" y="36"/>
                      </a:lnTo>
                      <a:lnTo>
                        <a:pt x="1447" y="62"/>
                      </a:lnTo>
                      <a:lnTo>
                        <a:pt x="1465" y="89"/>
                      </a:lnTo>
                      <a:lnTo>
                        <a:pt x="1482" y="98"/>
                      </a:lnTo>
                      <a:lnTo>
                        <a:pt x="1509" y="98"/>
                      </a:lnTo>
                      <a:lnTo>
                        <a:pt x="1518" y="98"/>
                      </a:lnTo>
                      <a:lnTo>
                        <a:pt x="1518" y="124"/>
                      </a:lnTo>
                      <a:lnTo>
                        <a:pt x="1509" y="151"/>
                      </a:lnTo>
                      <a:lnTo>
                        <a:pt x="1482" y="187"/>
                      </a:lnTo>
                      <a:lnTo>
                        <a:pt x="1482" y="258"/>
                      </a:lnTo>
                      <a:lnTo>
                        <a:pt x="1482" y="284"/>
                      </a:lnTo>
                      <a:lnTo>
                        <a:pt x="1474" y="311"/>
                      </a:lnTo>
                      <a:lnTo>
                        <a:pt x="1456" y="338"/>
                      </a:lnTo>
                      <a:lnTo>
                        <a:pt x="1429" y="391"/>
                      </a:lnTo>
                      <a:lnTo>
                        <a:pt x="1429" y="400"/>
                      </a:lnTo>
                      <a:lnTo>
                        <a:pt x="1429" y="453"/>
                      </a:lnTo>
                      <a:lnTo>
                        <a:pt x="1429" y="480"/>
                      </a:lnTo>
                      <a:lnTo>
                        <a:pt x="1465" y="533"/>
                      </a:lnTo>
                      <a:lnTo>
                        <a:pt x="1482" y="569"/>
                      </a:lnTo>
                      <a:lnTo>
                        <a:pt x="1474" y="595"/>
                      </a:lnTo>
                      <a:lnTo>
                        <a:pt x="1456" y="657"/>
                      </a:lnTo>
                      <a:lnTo>
                        <a:pt x="1429" y="702"/>
                      </a:lnTo>
                      <a:lnTo>
                        <a:pt x="1394" y="720"/>
                      </a:lnTo>
                      <a:lnTo>
                        <a:pt x="1340" y="728"/>
                      </a:lnTo>
                      <a:lnTo>
                        <a:pt x="1296" y="720"/>
                      </a:lnTo>
                      <a:lnTo>
                        <a:pt x="1234" y="711"/>
                      </a:lnTo>
                      <a:lnTo>
                        <a:pt x="1190" y="702"/>
                      </a:lnTo>
                      <a:lnTo>
                        <a:pt x="1110" y="702"/>
                      </a:lnTo>
                      <a:lnTo>
                        <a:pt x="1039" y="684"/>
                      </a:lnTo>
                      <a:lnTo>
                        <a:pt x="1003" y="702"/>
                      </a:lnTo>
                      <a:lnTo>
                        <a:pt x="941" y="720"/>
                      </a:lnTo>
                      <a:lnTo>
                        <a:pt x="888" y="711"/>
                      </a:lnTo>
                      <a:lnTo>
                        <a:pt x="817" y="702"/>
                      </a:lnTo>
                      <a:lnTo>
                        <a:pt x="755" y="728"/>
                      </a:lnTo>
                      <a:lnTo>
                        <a:pt x="701" y="764"/>
                      </a:lnTo>
                      <a:lnTo>
                        <a:pt x="639" y="764"/>
                      </a:lnTo>
                      <a:lnTo>
                        <a:pt x="595" y="764"/>
                      </a:lnTo>
                      <a:lnTo>
                        <a:pt x="550" y="746"/>
                      </a:lnTo>
                      <a:lnTo>
                        <a:pt x="506" y="737"/>
                      </a:lnTo>
                      <a:lnTo>
                        <a:pt x="444" y="746"/>
                      </a:lnTo>
                      <a:lnTo>
                        <a:pt x="417" y="720"/>
                      </a:lnTo>
                      <a:lnTo>
                        <a:pt x="382" y="675"/>
                      </a:lnTo>
                      <a:lnTo>
                        <a:pt x="337" y="684"/>
                      </a:lnTo>
                      <a:lnTo>
                        <a:pt x="275" y="684"/>
                      </a:lnTo>
                      <a:lnTo>
                        <a:pt x="249" y="684"/>
                      </a:lnTo>
                      <a:lnTo>
                        <a:pt x="240" y="666"/>
                      </a:lnTo>
                      <a:lnTo>
                        <a:pt x="204" y="666"/>
                      </a:lnTo>
                      <a:lnTo>
                        <a:pt x="178" y="657"/>
                      </a:lnTo>
                      <a:lnTo>
                        <a:pt x="160" y="649"/>
                      </a:lnTo>
                      <a:lnTo>
                        <a:pt x="151" y="622"/>
                      </a:lnTo>
                      <a:lnTo>
                        <a:pt x="142" y="622"/>
                      </a:lnTo>
                      <a:lnTo>
                        <a:pt x="124" y="595"/>
                      </a:lnTo>
                      <a:lnTo>
                        <a:pt x="115" y="577"/>
                      </a:lnTo>
                      <a:lnTo>
                        <a:pt x="89" y="533"/>
                      </a:lnTo>
                      <a:lnTo>
                        <a:pt x="71" y="515"/>
                      </a:lnTo>
                      <a:lnTo>
                        <a:pt x="36" y="489"/>
                      </a:lnTo>
                      <a:lnTo>
                        <a:pt x="18" y="462"/>
                      </a:lnTo>
                      <a:lnTo>
                        <a:pt x="0" y="435"/>
                      </a:lnTo>
                      <a:lnTo>
                        <a:pt x="18" y="409"/>
                      </a:lnTo>
                      <a:lnTo>
                        <a:pt x="18" y="391"/>
                      </a:lnTo>
                      <a:lnTo>
                        <a:pt x="18" y="346"/>
                      </a:lnTo>
                      <a:lnTo>
                        <a:pt x="27" y="302"/>
                      </a:lnTo>
                      <a:lnTo>
                        <a:pt x="36" y="258"/>
                      </a:lnTo>
                      <a:lnTo>
                        <a:pt x="53" y="222"/>
                      </a:lnTo>
                      <a:lnTo>
                        <a:pt x="80" y="187"/>
                      </a:lnTo>
                    </a:path>
                  </a:pathLst>
                </a:custGeom>
                <a:noFill/>
                <a:ln w="50800" cap="rnd">
                  <a:solidFill>
                    <a:srgbClr val="717171"/>
                  </a:solidFill>
                  <a:round/>
                  <a:headEnd/>
                  <a:tailEnd/>
                </a:ln>
              </p:spPr>
              <p:txBody>
                <a:bodyPr/>
                <a:lstStyle/>
                <a:p>
                  <a:endParaRPr lang="en-US"/>
                </a:p>
              </p:txBody>
            </p:sp>
            <p:sp>
              <p:nvSpPr>
                <p:cNvPr id="201764" name="Freeform 55"/>
                <p:cNvSpPr>
                  <a:spLocks/>
                </p:cNvSpPr>
                <p:nvPr/>
              </p:nvSpPr>
              <p:spPr bwMode="auto">
                <a:xfrm>
                  <a:off x="2086" y="2178"/>
                  <a:ext cx="1484" cy="747"/>
                </a:xfrm>
                <a:custGeom>
                  <a:avLst/>
                  <a:gdLst>
                    <a:gd name="T0" fmla="*/ 115 w 1484"/>
                    <a:gd name="T1" fmla="*/ 178 h 747"/>
                    <a:gd name="T2" fmla="*/ 133 w 1484"/>
                    <a:gd name="T3" fmla="*/ 142 h 747"/>
                    <a:gd name="T4" fmla="*/ 151 w 1484"/>
                    <a:gd name="T5" fmla="*/ 124 h 747"/>
                    <a:gd name="T6" fmla="*/ 160 w 1484"/>
                    <a:gd name="T7" fmla="*/ 53 h 747"/>
                    <a:gd name="T8" fmla="*/ 213 w 1484"/>
                    <a:gd name="T9" fmla="*/ 18 h 747"/>
                    <a:gd name="T10" fmla="*/ 240 w 1484"/>
                    <a:gd name="T11" fmla="*/ 27 h 747"/>
                    <a:gd name="T12" fmla="*/ 284 w 1484"/>
                    <a:gd name="T13" fmla="*/ 0 h 747"/>
                    <a:gd name="T14" fmla="*/ 302 w 1484"/>
                    <a:gd name="T15" fmla="*/ 18 h 747"/>
                    <a:gd name="T16" fmla="*/ 373 w 1484"/>
                    <a:gd name="T17" fmla="*/ 27 h 747"/>
                    <a:gd name="T18" fmla="*/ 400 w 1484"/>
                    <a:gd name="T19" fmla="*/ 27 h 747"/>
                    <a:gd name="T20" fmla="*/ 462 w 1484"/>
                    <a:gd name="T21" fmla="*/ 36 h 747"/>
                    <a:gd name="T22" fmla="*/ 506 w 1484"/>
                    <a:gd name="T23" fmla="*/ 27 h 747"/>
                    <a:gd name="T24" fmla="*/ 533 w 1484"/>
                    <a:gd name="T25" fmla="*/ 27 h 747"/>
                    <a:gd name="T26" fmla="*/ 577 w 1484"/>
                    <a:gd name="T27" fmla="*/ 44 h 747"/>
                    <a:gd name="T28" fmla="*/ 684 w 1484"/>
                    <a:gd name="T29" fmla="*/ 36 h 747"/>
                    <a:gd name="T30" fmla="*/ 746 w 1484"/>
                    <a:gd name="T31" fmla="*/ 18 h 747"/>
                    <a:gd name="T32" fmla="*/ 773 w 1484"/>
                    <a:gd name="T33" fmla="*/ 0 h 747"/>
                    <a:gd name="T34" fmla="*/ 879 w 1484"/>
                    <a:gd name="T35" fmla="*/ 27 h 747"/>
                    <a:gd name="T36" fmla="*/ 1030 w 1484"/>
                    <a:gd name="T37" fmla="*/ 0 h 747"/>
                    <a:gd name="T38" fmla="*/ 1181 w 1484"/>
                    <a:gd name="T39" fmla="*/ 18 h 747"/>
                    <a:gd name="T40" fmla="*/ 1288 w 1484"/>
                    <a:gd name="T41" fmla="*/ 27 h 747"/>
                    <a:gd name="T42" fmla="*/ 1350 w 1484"/>
                    <a:gd name="T43" fmla="*/ 27 h 747"/>
                    <a:gd name="T44" fmla="*/ 1394 w 1484"/>
                    <a:gd name="T45" fmla="*/ 44 h 747"/>
                    <a:gd name="T46" fmla="*/ 1430 w 1484"/>
                    <a:gd name="T47" fmla="*/ 98 h 747"/>
                    <a:gd name="T48" fmla="*/ 1474 w 1484"/>
                    <a:gd name="T49" fmla="*/ 107 h 747"/>
                    <a:gd name="T50" fmla="*/ 1483 w 1484"/>
                    <a:gd name="T51" fmla="*/ 142 h 747"/>
                    <a:gd name="T52" fmla="*/ 1447 w 1484"/>
                    <a:gd name="T53" fmla="*/ 178 h 747"/>
                    <a:gd name="T54" fmla="*/ 1447 w 1484"/>
                    <a:gd name="T55" fmla="*/ 284 h 747"/>
                    <a:gd name="T56" fmla="*/ 1421 w 1484"/>
                    <a:gd name="T57" fmla="*/ 337 h 747"/>
                    <a:gd name="T58" fmla="*/ 1394 w 1484"/>
                    <a:gd name="T59" fmla="*/ 435 h 747"/>
                    <a:gd name="T60" fmla="*/ 1430 w 1484"/>
                    <a:gd name="T61" fmla="*/ 524 h 747"/>
                    <a:gd name="T62" fmla="*/ 1439 w 1484"/>
                    <a:gd name="T63" fmla="*/ 586 h 747"/>
                    <a:gd name="T64" fmla="*/ 1394 w 1484"/>
                    <a:gd name="T65" fmla="*/ 675 h 747"/>
                    <a:gd name="T66" fmla="*/ 1305 w 1484"/>
                    <a:gd name="T67" fmla="*/ 710 h 747"/>
                    <a:gd name="T68" fmla="*/ 1199 w 1484"/>
                    <a:gd name="T69" fmla="*/ 684 h 747"/>
                    <a:gd name="T70" fmla="*/ 1083 w 1484"/>
                    <a:gd name="T71" fmla="*/ 675 h 747"/>
                    <a:gd name="T72" fmla="*/ 986 w 1484"/>
                    <a:gd name="T73" fmla="*/ 675 h 747"/>
                    <a:gd name="T74" fmla="*/ 861 w 1484"/>
                    <a:gd name="T75" fmla="*/ 684 h 747"/>
                    <a:gd name="T76" fmla="*/ 755 w 1484"/>
                    <a:gd name="T77" fmla="*/ 710 h 747"/>
                    <a:gd name="T78" fmla="*/ 622 w 1484"/>
                    <a:gd name="T79" fmla="*/ 746 h 747"/>
                    <a:gd name="T80" fmla="*/ 533 w 1484"/>
                    <a:gd name="T81" fmla="*/ 728 h 747"/>
                    <a:gd name="T82" fmla="*/ 426 w 1484"/>
                    <a:gd name="T83" fmla="*/ 728 h 747"/>
                    <a:gd name="T84" fmla="*/ 373 w 1484"/>
                    <a:gd name="T85" fmla="*/ 657 h 747"/>
                    <a:gd name="T86" fmla="*/ 275 w 1484"/>
                    <a:gd name="T87" fmla="*/ 666 h 747"/>
                    <a:gd name="T88" fmla="*/ 240 w 1484"/>
                    <a:gd name="T89" fmla="*/ 648 h 747"/>
                    <a:gd name="T90" fmla="*/ 178 w 1484"/>
                    <a:gd name="T91" fmla="*/ 639 h 747"/>
                    <a:gd name="T92" fmla="*/ 142 w 1484"/>
                    <a:gd name="T93" fmla="*/ 622 h 747"/>
                    <a:gd name="T94" fmla="*/ 115 w 1484"/>
                    <a:gd name="T95" fmla="*/ 586 h 747"/>
                    <a:gd name="T96" fmla="*/ 89 w 1484"/>
                    <a:gd name="T97" fmla="*/ 524 h 747"/>
                    <a:gd name="T98" fmla="*/ 36 w 1484"/>
                    <a:gd name="T99" fmla="*/ 480 h 747"/>
                    <a:gd name="T100" fmla="*/ 0 w 1484"/>
                    <a:gd name="T101" fmla="*/ 426 h 747"/>
                    <a:gd name="T102" fmla="*/ 0 w 1484"/>
                    <a:gd name="T103" fmla="*/ 391 h 747"/>
                    <a:gd name="T104" fmla="*/ 9 w 1484"/>
                    <a:gd name="T105" fmla="*/ 302 h 747"/>
                    <a:gd name="T106" fmla="*/ 44 w 1484"/>
                    <a:gd name="T107" fmla="*/ 222 h 747"/>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484"/>
                    <a:gd name="T163" fmla="*/ 0 h 747"/>
                    <a:gd name="T164" fmla="*/ 1484 w 1484"/>
                    <a:gd name="T165" fmla="*/ 747 h 747"/>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484" h="747">
                      <a:moveTo>
                        <a:pt x="71" y="187"/>
                      </a:moveTo>
                      <a:lnTo>
                        <a:pt x="115" y="178"/>
                      </a:lnTo>
                      <a:lnTo>
                        <a:pt x="133" y="169"/>
                      </a:lnTo>
                      <a:lnTo>
                        <a:pt x="133" y="142"/>
                      </a:lnTo>
                      <a:lnTo>
                        <a:pt x="151" y="142"/>
                      </a:lnTo>
                      <a:lnTo>
                        <a:pt x="151" y="124"/>
                      </a:lnTo>
                      <a:lnTo>
                        <a:pt x="151" y="80"/>
                      </a:lnTo>
                      <a:lnTo>
                        <a:pt x="160" y="53"/>
                      </a:lnTo>
                      <a:lnTo>
                        <a:pt x="186" y="18"/>
                      </a:lnTo>
                      <a:lnTo>
                        <a:pt x="213" y="18"/>
                      </a:lnTo>
                      <a:lnTo>
                        <a:pt x="222" y="18"/>
                      </a:lnTo>
                      <a:lnTo>
                        <a:pt x="240" y="27"/>
                      </a:lnTo>
                      <a:lnTo>
                        <a:pt x="275" y="18"/>
                      </a:lnTo>
                      <a:lnTo>
                        <a:pt x="284" y="0"/>
                      </a:lnTo>
                      <a:lnTo>
                        <a:pt x="293" y="0"/>
                      </a:lnTo>
                      <a:lnTo>
                        <a:pt x="302" y="18"/>
                      </a:lnTo>
                      <a:lnTo>
                        <a:pt x="329" y="27"/>
                      </a:lnTo>
                      <a:lnTo>
                        <a:pt x="373" y="27"/>
                      </a:lnTo>
                      <a:lnTo>
                        <a:pt x="391" y="27"/>
                      </a:lnTo>
                      <a:lnTo>
                        <a:pt x="400" y="27"/>
                      </a:lnTo>
                      <a:lnTo>
                        <a:pt x="435" y="36"/>
                      </a:lnTo>
                      <a:lnTo>
                        <a:pt x="462" y="36"/>
                      </a:lnTo>
                      <a:lnTo>
                        <a:pt x="480" y="27"/>
                      </a:lnTo>
                      <a:lnTo>
                        <a:pt x="506" y="27"/>
                      </a:lnTo>
                      <a:lnTo>
                        <a:pt x="515" y="18"/>
                      </a:lnTo>
                      <a:lnTo>
                        <a:pt x="533" y="27"/>
                      </a:lnTo>
                      <a:lnTo>
                        <a:pt x="551" y="36"/>
                      </a:lnTo>
                      <a:lnTo>
                        <a:pt x="577" y="44"/>
                      </a:lnTo>
                      <a:lnTo>
                        <a:pt x="604" y="36"/>
                      </a:lnTo>
                      <a:lnTo>
                        <a:pt x="684" y="36"/>
                      </a:lnTo>
                      <a:lnTo>
                        <a:pt x="702" y="36"/>
                      </a:lnTo>
                      <a:lnTo>
                        <a:pt x="746" y="18"/>
                      </a:lnTo>
                      <a:lnTo>
                        <a:pt x="755" y="0"/>
                      </a:lnTo>
                      <a:lnTo>
                        <a:pt x="773" y="0"/>
                      </a:lnTo>
                      <a:lnTo>
                        <a:pt x="817" y="0"/>
                      </a:lnTo>
                      <a:lnTo>
                        <a:pt x="879" y="27"/>
                      </a:lnTo>
                      <a:lnTo>
                        <a:pt x="968" y="18"/>
                      </a:lnTo>
                      <a:lnTo>
                        <a:pt x="1030" y="0"/>
                      </a:lnTo>
                      <a:lnTo>
                        <a:pt x="1101" y="18"/>
                      </a:lnTo>
                      <a:lnTo>
                        <a:pt x="1181" y="18"/>
                      </a:lnTo>
                      <a:lnTo>
                        <a:pt x="1243" y="0"/>
                      </a:lnTo>
                      <a:lnTo>
                        <a:pt x="1288" y="27"/>
                      </a:lnTo>
                      <a:lnTo>
                        <a:pt x="1305" y="36"/>
                      </a:lnTo>
                      <a:lnTo>
                        <a:pt x="1350" y="27"/>
                      </a:lnTo>
                      <a:lnTo>
                        <a:pt x="1385" y="27"/>
                      </a:lnTo>
                      <a:lnTo>
                        <a:pt x="1394" y="44"/>
                      </a:lnTo>
                      <a:lnTo>
                        <a:pt x="1412" y="80"/>
                      </a:lnTo>
                      <a:lnTo>
                        <a:pt x="1430" y="98"/>
                      </a:lnTo>
                      <a:lnTo>
                        <a:pt x="1447" y="107"/>
                      </a:lnTo>
                      <a:lnTo>
                        <a:pt x="1474" y="107"/>
                      </a:lnTo>
                      <a:lnTo>
                        <a:pt x="1483" y="115"/>
                      </a:lnTo>
                      <a:lnTo>
                        <a:pt x="1483" y="142"/>
                      </a:lnTo>
                      <a:lnTo>
                        <a:pt x="1474" y="151"/>
                      </a:lnTo>
                      <a:lnTo>
                        <a:pt x="1447" y="178"/>
                      </a:lnTo>
                      <a:lnTo>
                        <a:pt x="1447" y="266"/>
                      </a:lnTo>
                      <a:lnTo>
                        <a:pt x="1447" y="284"/>
                      </a:lnTo>
                      <a:lnTo>
                        <a:pt x="1439" y="311"/>
                      </a:lnTo>
                      <a:lnTo>
                        <a:pt x="1421" y="337"/>
                      </a:lnTo>
                      <a:lnTo>
                        <a:pt x="1394" y="391"/>
                      </a:lnTo>
                      <a:lnTo>
                        <a:pt x="1394" y="435"/>
                      </a:lnTo>
                      <a:lnTo>
                        <a:pt x="1394" y="471"/>
                      </a:lnTo>
                      <a:lnTo>
                        <a:pt x="1430" y="524"/>
                      </a:lnTo>
                      <a:lnTo>
                        <a:pt x="1447" y="551"/>
                      </a:lnTo>
                      <a:lnTo>
                        <a:pt x="1439" y="586"/>
                      </a:lnTo>
                      <a:lnTo>
                        <a:pt x="1421" y="639"/>
                      </a:lnTo>
                      <a:lnTo>
                        <a:pt x="1394" y="675"/>
                      </a:lnTo>
                      <a:lnTo>
                        <a:pt x="1359" y="702"/>
                      </a:lnTo>
                      <a:lnTo>
                        <a:pt x="1305" y="710"/>
                      </a:lnTo>
                      <a:lnTo>
                        <a:pt x="1261" y="702"/>
                      </a:lnTo>
                      <a:lnTo>
                        <a:pt x="1199" y="684"/>
                      </a:lnTo>
                      <a:lnTo>
                        <a:pt x="1154" y="675"/>
                      </a:lnTo>
                      <a:lnTo>
                        <a:pt x="1083" y="675"/>
                      </a:lnTo>
                      <a:lnTo>
                        <a:pt x="1012" y="666"/>
                      </a:lnTo>
                      <a:lnTo>
                        <a:pt x="986" y="675"/>
                      </a:lnTo>
                      <a:lnTo>
                        <a:pt x="915" y="702"/>
                      </a:lnTo>
                      <a:lnTo>
                        <a:pt x="861" y="684"/>
                      </a:lnTo>
                      <a:lnTo>
                        <a:pt x="790" y="675"/>
                      </a:lnTo>
                      <a:lnTo>
                        <a:pt x="755" y="710"/>
                      </a:lnTo>
                      <a:lnTo>
                        <a:pt x="684" y="737"/>
                      </a:lnTo>
                      <a:lnTo>
                        <a:pt x="622" y="746"/>
                      </a:lnTo>
                      <a:lnTo>
                        <a:pt x="577" y="746"/>
                      </a:lnTo>
                      <a:lnTo>
                        <a:pt x="533" y="728"/>
                      </a:lnTo>
                      <a:lnTo>
                        <a:pt x="480" y="719"/>
                      </a:lnTo>
                      <a:lnTo>
                        <a:pt x="426" y="728"/>
                      </a:lnTo>
                      <a:lnTo>
                        <a:pt x="391" y="702"/>
                      </a:lnTo>
                      <a:lnTo>
                        <a:pt x="373" y="657"/>
                      </a:lnTo>
                      <a:lnTo>
                        <a:pt x="337" y="666"/>
                      </a:lnTo>
                      <a:lnTo>
                        <a:pt x="275" y="666"/>
                      </a:lnTo>
                      <a:lnTo>
                        <a:pt x="240" y="666"/>
                      </a:lnTo>
                      <a:lnTo>
                        <a:pt x="240" y="648"/>
                      </a:lnTo>
                      <a:lnTo>
                        <a:pt x="195" y="648"/>
                      </a:lnTo>
                      <a:lnTo>
                        <a:pt x="178" y="639"/>
                      </a:lnTo>
                      <a:lnTo>
                        <a:pt x="151" y="622"/>
                      </a:lnTo>
                      <a:lnTo>
                        <a:pt x="142" y="622"/>
                      </a:lnTo>
                      <a:lnTo>
                        <a:pt x="133" y="613"/>
                      </a:lnTo>
                      <a:lnTo>
                        <a:pt x="115" y="586"/>
                      </a:lnTo>
                      <a:lnTo>
                        <a:pt x="98" y="560"/>
                      </a:lnTo>
                      <a:lnTo>
                        <a:pt x="89" y="524"/>
                      </a:lnTo>
                      <a:lnTo>
                        <a:pt x="62" y="497"/>
                      </a:lnTo>
                      <a:lnTo>
                        <a:pt x="36" y="480"/>
                      </a:lnTo>
                      <a:lnTo>
                        <a:pt x="0" y="453"/>
                      </a:lnTo>
                      <a:lnTo>
                        <a:pt x="0" y="426"/>
                      </a:lnTo>
                      <a:lnTo>
                        <a:pt x="0" y="400"/>
                      </a:lnTo>
                      <a:lnTo>
                        <a:pt x="0" y="391"/>
                      </a:lnTo>
                      <a:lnTo>
                        <a:pt x="0" y="355"/>
                      </a:lnTo>
                      <a:lnTo>
                        <a:pt x="9" y="302"/>
                      </a:lnTo>
                      <a:lnTo>
                        <a:pt x="27" y="266"/>
                      </a:lnTo>
                      <a:lnTo>
                        <a:pt x="44" y="222"/>
                      </a:lnTo>
                      <a:lnTo>
                        <a:pt x="71" y="187"/>
                      </a:lnTo>
                    </a:path>
                  </a:pathLst>
                </a:custGeom>
                <a:noFill/>
                <a:ln w="50800" cap="rnd">
                  <a:solidFill>
                    <a:srgbClr val="000000"/>
                  </a:solidFill>
                  <a:round/>
                  <a:headEnd/>
                  <a:tailEnd/>
                </a:ln>
              </p:spPr>
              <p:txBody>
                <a:bodyPr/>
                <a:lstStyle/>
                <a:p>
                  <a:endParaRPr lang="en-US"/>
                </a:p>
              </p:txBody>
            </p:sp>
          </p:grpSp>
          <p:sp>
            <p:nvSpPr>
              <p:cNvPr id="201761" name="Line 56"/>
              <p:cNvSpPr>
                <a:spLocks noChangeShapeType="1"/>
              </p:cNvSpPr>
              <p:nvPr/>
            </p:nvSpPr>
            <p:spPr bwMode="auto">
              <a:xfrm>
                <a:off x="3848" y="2569"/>
                <a:ext cx="1040" cy="0"/>
              </a:xfrm>
              <a:prstGeom prst="line">
                <a:avLst/>
              </a:prstGeom>
              <a:noFill/>
              <a:ln w="12700">
                <a:solidFill>
                  <a:srgbClr val="FFFF00"/>
                </a:solidFill>
                <a:round/>
                <a:headEnd/>
                <a:tailEnd type="triangle" w="med" len="med"/>
              </a:ln>
            </p:spPr>
            <p:txBody>
              <a:bodyPr wrap="none" anchor="ctr"/>
              <a:lstStyle/>
              <a:p>
                <a:endParaRPr lang="en-US"/>
              </a:p>
            </p:txBody>
          </p:sp>
          <p:sp>
            <p:nvSpPr>
              <p:cNvPr id="201762" name="Rectangle 57" descr="25%"/>
              <p:cNvSpPr>
                <a:spLocks noChangeArrowheads="1"/>
              </p:cNvSpPr>
              <p:nvPr/>
            </p:nvSpPr>
            <p:spPr bwMode="auto">
              <a:xfrm>
                <a:off x="4407" y="2288"/>
                <a:ext cx="152" cy="588"/>
              </a:xfrm>
              <a:prstGeom prst="rect">
                <a:avLst/>
              </a:prstGeom>
              <a:pattFill prst="pct25">
                <a:fgClr>
                  <a:srgbClr val="472D0D"/>
                </a:fgClr>
                <a:bgClr>
                  <a:srgbClr val="FFFFFF"/>
                </a:bgClr>
              </a:pattFill>
              <a:ln w="12700">
                <a:solidFill>
                  <a:srgbClr val="000000"/>
                </a:solidFill>
                <a:miter lim="800000"/>
                <a:headEnd/>
                <a:tailEnd/>
              </a:ln>
            </p:spPr>
            <p:txBody>
              <a:bodyPr wrap="none" anchor="ctr"/>
              <a:lstStyle/>
              <a:p>
                <a:endParaRPr lang="en-US"/>
              </a:p>
            </p:txBody>
          </p:sp>
        </p:grpSp>
        <p:sp>
          <p:nvSpPr>
            <p:cNvPr id="565306" name="Rectangle 58"/>
            <p:cNvSpPr>
              <a:spLocks noChangeArrowheads="1"/>
            </p:cNvSpPr>
            <p:nvPr/>
          </p:nvSpPr>
          <p:spPr bwMode="auto">
            <a:xfrm>
              <a:off x="3693" y="3024"/>
              <a:ext cx="694" cy="515"/>
            </a:xfrm>
            <a:prstGeom prst="rect">
              <a:avLst/>
            </a:prstGeom>
            <a:noFill/>
            <a:ln w="12700">
              <a:noFill/>
              <a:miter lim="800000"/>
              <a:headEnd/>
              <a:tailEnd/>
            </a:ln>
            <a:effectLst/>
          </p:spPr>
          <p:txBody>
            <a:bodyPr wrap="none" lIns="19050" tIns="26988" rIns="19050" bIns="26988" anchor="t"/>
            <a:lstStyle/>
            <a:p>
              <a:pPr algn="ctr">
                <a:lnSpc>
                  <a:spcPct val="89820"/>
                </a:lnSpc>
                <a:buClr>
                  <a:srgbClr val="000000"/>
                </a:buClr>
                <a:buFont typeface="Arial" charset="0"/>
                <a:buNone/>
                <a:tabLst>
                  <a:tab pos="457200" algn="l"/>
                  <a:tab pos="914400" algn="l"/>
                  <a:tab pos="1371600" algn="l"/>
                </a:tabLst>
                <a:defRPr/>
              </a:pPr>
              <a:r>
                <a:rPr lang="en-US" sz="2000" b="1">
                  <a:solidFill>
                    <a:srgbClr val="FFFF00"/>
                  </a:solidFill>
                  <a:effectLst>
                    <a:outerShdw blurRad="38100" dist="38100" dir="2700000" algn="tl">
                      <a:srgbClr val="000000"/>
                    </a:outerShdw>
                  </a:effectLst>
                  <a:latin typeface="Arial" charset="0"/>
                </a:rPr>
                <a:t>Optional </a:t>
              </a:r>
              <a:br>
                <a:rPr lang="en-US" sz="2000" b="1">
                  <a:solidFill>
                    <a:srgbClr val="FFFF00"/>
                  </a:solidFill>
                  <a:effectLst>
                    <a:outerShdw blurRad="38100" dist="38100" dir="2700000" algn="tl">
                      <a:srgbClr val="000000"/>
                    </a:outerShdw>
                  </a:effectLst>
                  <a:latin typeface="Arial" charset="0"/>
                </a:rPr>
              </a:br>
              <a:r>
                <a:rPr lang="en-US" sz="2000" b="1">
                  <a:solidFill>
                    <a:srgbClr val="FFFF00"/>
                  </a:solidFill>
                  <a:effectLst>
                    <a:outerShdw blurRad="38100" dist="38100" dir="2700000" algn="tl">
                      <a:srgbClr val="000000"/>
                    </a:outerShdw>
                  </a:effectLst>
                  <a:latin typeface="Arial" charset="0"/>
                </a:rPr>
                <a:t>Heat </a:t>
              </a:r>
              <a:br>
                <a:rPr lang="en-US" sz="2000" b="1">
                  <a:solidFill>
                    <a:srgbClr val="FFFF00"/>
                  </a:solidFill>
                  <a:effectLst>
                    <a:outerShdw blurRad="38100" dist="38100" dir="2700000" algn="tl">
                      <a:srgbClr val="000000"/>
                    </a:outerShdw>
                  </a:effectLst>
                  <a:latin typeface="Arial" charset="0"/>
                </a:rPr>
              </a:br>
              <a:r>
                <a:rPr lang="en-US" sz="2000" b="1">
                  <a:solidFill>
                    <a:srgbClr val="FFFF00"/>
                  </a:solidFill>
                  <a:effectLst>
                    <a:outerShdw blurRad="38100" dist="38100" dir="2700000" algn="tl">
                      <a:srgbClr val="000000"/>
                    </a:outerShdw>
                  </a:effectLst>
                  <a:latin typeface="Arial" charset="0"/>
                </a:rPr>
                <a:t>Recovery</a:t>
              </a:r>
              <a:endParaRPr lang="en-US"/>
            </a:p>
          </p:txBody>
        </p:sp>
        <p:sp>
          <p:nvSpPr>
            <p:cNvPr id="565307" name="Rectangle 59"/>
            <p:cNvSpPr>
              <a:spLocks noChangeArrowheads="1"/>
            </p:cNvSpPr>
            <p:nvPr/>
          </p:nvSpPr>
          <p:spPr bwMode="auto">
            <a:xfrm>
              <a:off x="2559" y="1663"/>
              <a:ext cx="552" cy="372"/>
            </a:xfrm>
            <a:prstGeom prst="rect">
              <a:avLst/>
            </a:prstGeom>
            <a:noFill/>
            <a:ln w="12700">
              <a:noFill/>
              <a:miter lim="800000"/>
              <a:headEnd/>
              <a:tailEnd/>
            </a:ln>
            <a:effectLst/>
          </p:spPr>
          <p:txBody>
            <a:bodyPr wrap="none" lIns="19050" tIns="26988" rIns="19050" bIns="26988" anchor="t"/>
            <a:lstStyle/>
            <a:p>
              <a:pPr algn="ctr">
                <a:lnSpc>
                  <a:spcPct val="89820"/>
                </a:lnSpc>
                <a:buClr>
                  <a:srgbClr val="000000"/>
                </a:buClr>
                <a:buFont typeface="Arial" charset="0"/>
                <a:buNone/>
                <a:tabLst>
                  <a:tab pos="457200" algn="l"/>
                  <a:tab pos="914400" algn="l"/>
                  <a:tab pos="1371600" algn="l"/>
                </a:tabLst>
                <a:defRPr/>
              </a:pPr>
              <a:r>
                <a:rPr lang="en-US" sz="2000" b="1">
                  <a:solidFill>
                    <a:srgbClr val="FFFF00"/>
                  </a:solidFill>
                  <a:effectLst>
                    <a:outerShdw blurRad="38100" dist="38100" dir="2700000" algn="tl">
                      <a:srgbClr val="000000"/>
                    </a:outerShdw>
                  </a:effectLst>
                  <a:latin typeface="Arial" charset="0"/>
                </a:rPr>
                <a:t>Catalyst </a:t>
              </a:r>
              <a:br>
                <a:rPr lang="en-US" sz="2000" b="1">
                  <a:solidFill>
                    <a:srgbClr val="FFFF00"/>
                  </a:solidFill>
                  <a:effectLst>
                    <a:outerShdw blurRad="38100" dist="38100" dir="2700000" algn="tl">
                      <a:srgbClr val="000000"/>
                    </a:outerShdw>
                  </a:effectLst>
                  <a:latin typeface="Arial" charset="0"/>
                </a:rPr>
              </a:br>
              <a:r>
                <a:rPr lang="en-US" sz="2000" b="1">
                  <a:solidFill>
                    <a:srgbClr val="FFFF00"/>
                  </a:solidFill>
                  <a:effectLst>
                    <a:outerShdw blurRad="38100" dist="38100" dir="2700000" algn="tl">
                      <a:srgbClr val="000000"/>
                    </a:outerShdw>
                  </a:effectLst>
                  <a:latin typeface="Arial" charset="0"/>
                </a:rPr>
                <a:t>Bed</a:t>
              </a:r>
              <a:endParaRPr lang="en-US"/>
            </a:p>
          </p:txBody>
        </p:sp>
        <p:sp>
          <p:nvSpPr>
            <p:cNvPr id="565308" name="Rectangle 60"/>
            <p:cNvSpPr>
              <a:spLocks noChangeArrowheads="1"/>
            </p:cNvSpPr>
            <p:nvPr/>
          </p:nvSpPr>
          <p:spPr bwMode="auto">
            <a:xfrm>
              <a:off x="749" y="2481"/>
              <a:ext cx="481" cy="374"/>
            </a:xfrm>
            <a:prstGeom prst="rect">
              <a:avLst/>
            </a:prstGeom>
            <a:noFill/>
            <a:ln w="12700">
              <a:noFill/>
              <a:miter lim="800000"/>
              <a:headEnd/>
              <a:tailEnd/>
            </a:ln>
            <a:effectLst/>
          </p:spPr>
          <p:txBody>
            <a:bodyPr wrap="none" lIns="19050" tIns="26988" rIns="19050" bIns="26988" anchor="t"/>
            <a:lstStyle/>
            <a:p>
              <a:pPr algn="ctr">
                <a:lnSpc>
                  <a:spcPct val="89820"/>
                </a:lnSpc>
                <a:buClr>
                  <a:srgbClr val="000000"/>
                </a:buClr>
                <a:buFont typeface="Arial" charset="0"/>
                <a:buNone/>
                <a:tabLst>
                  <a:tab pos="457200" algn="l"/>
                  <a:tab pos="914400" algn="l"/>
                  <a:tab pos="1371600" algn="l"/>
                </a:tabLst>
                <a:defRPr/>
              </a:pPr>
              <a:r>
                <a:rPr lang="en-US" sz="2000" b="1">
                  <a:solidFill>
                    <a:srgbClr val="FFFF00"/>
                  </a:solidFill>
                  <a:effectLst>
                    <a:outerShdw blurRad="38100" dist="38100" dir="2700000" algn="tl">
                      <a:srgbClr val="000000"/>
                    </a:outerShdw>
                  </a:effectLst>
                  <a:latin typeface="Arial" charset="0"/>
                </a:rPr>
                <a:t>Waste </a:t>
              </a:r>
              <a:br>
                <a:rPr lang="en-US" sz="2000" b="1">
                  <a:solidFill>
                    <a:srgbClr val="FFFF00"/>
                  </a:solidFill>
                  <a:effectLst>
                    <a:outerShdw blurRad="38100" dist="38100" dir="2700000" algn="tl">
                      <a:srgbClr val="000000"/>
                    </a:outerShdw>
                  </a:effectLst>
                  <a:latin typeface="Arial" charset="0"/>
                </a:rPr>
              </a:br>
              <a:r>
                <a:rPr lang="en-US" sz="2000" b="1">
                  <a:solidFill>
                    <a:srgbClr val="FFFF00"/>
                  </a:solidFill>
                  <a:effectLst>
                    <a:outerShdw blurRad="38100" dist="38100" dir="2700000" algn="tl">
                      <a:srgbClr val="000000"/>
                    </a:outerShdw>
                  </a:effectLst>
                  <a:latin typeface="Arial" charset="0"/>
                </a:rPr>
                <a:t>Gas</a:t>
              </a:r>
              <a:endParaRPr lang="en-US"/>
            </a:p>
          </p:txBody>
        </p:sp>
        <p:sp>
          <p:nvSpPr>
            <p:cNvPr id="565309" name="Rectangle 61"/>
            <p:cNvSpPr>
              <a:spLocks noChangeArrowheads="1"/>
            </p:cNvSpPr>
            <p:nvPr/>
          </p:nvSpPr>
          <p:spPr bwMode="auto">
            <a:xfrm>
              <a:off x="4411" y="1548"/>
              <a:ext cx="465" cy="231"/>
            </a:xfrm>
            <a:prstGeom prst="rect">
              <a:avLst/>
            </a:prstGeom>
            <a:noFill/>
            <a:ln w="12700">
              <a:noFill/>
              <a:miter lim="800000"/>
              <a:headEnd/>
              <a:tailEnd/>
            </a:ln>
            <a:effectLst/>
          </p:spPr>
          <p:txBody>
            <a:bodyPr wrap="none" lIns="19050" tIns="26988" rIns="19050" bIns="26988" anchor="t"/>
            <a:lstStyle/>
            <a:p>
              <a:pPr algn="ctr">
                <a:lnSpc>
                  <a:spcPct val="89820"/>
                </a:lnSpc>
                <a:buClr>
                  <a:srgbClr val="000000"/>
                </a:buClr>
                <a:buFont typeface="Arial" charset="0"/>
                <a:buNone/>
                <a:tabLst>
                  <a:tab pos="457200" algn="l"/>
                  <a:tab pos="914400" algn="l"/>
                  <a:tab pos="1371600" algn="l"/>
                </a:tabLst>
                <a:defRPr/>
              </a:pPr>
              <a:r>
                <a:rPr lang="en-US" sz="2000" b="1">
                  <a:solidFill>
                    <a:srgbClr val="FFFF00"/>
                  </a:solidFill>
                  <a:effectLst>
                    <a:outerShdw blurRad="38100" dist="38100" dir="2700000" algn="tl">
                      <a:srgbClr val="000000"/>
                    </a:outerShdw>
                  </a:effectLst>
                  <a:latin typeface="Arial" charset="0"/>
                </a:rPr>
                <a:t>Stack</a:t>
              </a:r>
              <a:endParaRPr lang="en-US"/>
            </a:p>
          </p:txBody>
        </p:sp>
        <p:sp>
          <p:nvSpPr>
            <p:cNvPr id="201741" name="Line 62"/>
            <p:cNvSpPr>
              <a:spLocks noChangeShapeType="1"/>
            </p:cNvSpPr>
            <p:nvPr/>
          </p:nvSpPr>
          <p:spPr bwMode="auto">
            <a:xfrm flipH="1">
              <a:off x="2702" y="1916"/>
              <a:ext cx="182" cy="917"/>
            </a:xfrm>
            <a:prstGeom prst="line">
              <a:avLst/>
            </a:prstGeom>
            <a:noFill/>
            <a:ln w="12700">
              <a:solidFill>
                <a:srgbClr val="FFFF00"/>
              </a:solidFill>
              <a:round/>
              <a:headEnd/>
              <a:tailEnd type="triangle" w="med" len="med"/>
            </a:ln>
          </p:spPr>
          <p:txBody>
            <a:bodyPr wrap="none" anchor="ctr"/>
            <a:lstStyle/>
            <a:p>
              <a:endParaRPr lang="en-US"/>
            </a:p>
          </p:txBody>
        </p:sp>
      </p:grpSp>
      <p:sp>
        <p:nvSpPr>
          <p:cNvPr id="201731" name="Rectangle 63"/>
          <p:cNvSpPr>
            <a:spLocks noChangeArrowheads="1"/>
          </p:cNvSpPr>
          <p:nvPr/>
        </p:nvSpPr>
        <p:spPr bwMode="auto">
          <a:xfrm>
            <a:off x="3506788" y="468313"/>
            <a:ext cx="2130425" cy="1243012"/>
          </a:xfrm>
          <a:prstGeom prst="rect">
            <a:avLst/>
          </a:prstGeom>
          <a:noFill/>
          <a:ln w="12700">
            <a:noFill/>
            <a:miter lim="800000"/>
            <a:headEnd/>
            <a:tailEnd/>
          </a:ln>
        </p:spPr>
        <p:txBody>
          <a:bodyPr wrap="none" lIns="19050" tIns="26988" rIns="19050" bIns="26988" anchor="t"/>
          <a:lstStyle/>
          <a:p>
            <a:pPr algn="ctr">
              <a:lnSpc>
                <a:spcPct val="89820"/>
              </a:lnSpc>
              <a:buClr>
                <a:srgbClr val="000000"/>
              </a:buClr>
              <a:buFont typeface="Arial" pitchFamily="34" charset="0"/>
              <a:buNone/>
              <a:tabLst>
                <a:tab pos="914400" algn="l"/>
                <a:tab pos="1828800" algn="l"/>
                <a:tab pos="2743200" algn="l"/>
                <a:tab pos="3657600" algn="l"/>
                <a:tab pos="4572000" algn="l"/>
                <a:tab pos="5486400" algn="l"/>
                <a:tab pos="6400800" algn="l"/>
              </a:tabLst>
            </a:pPr>
            <a:r>
              <a:rPr lang="en-US" sz="5000" b="1" dirty="0">
                <a:solidFill>
                  <a:srgbClr val="00FFFF"/>
                </a:solidFill>
                <a:latin typeface="Arial" pitchFamily="34" charset="0"/>
              </a:rPr>
              <a:t>Catalytic </a:t>
            </a:r>
            <a:br>
              <a:rPr lang="en-US" sz="5000" b="1" dirty="0">
                <a:solidFill>
                  <a:srgbClr val="00FFFF"/>
                </a:solidFill>
                <a:latin typeface="Arial" pitchFamily="34" charset="0"/>
              </a:rPr>
            </a:br>
            <a:r>
              <a:rPr lang="en-US" sz="5000" b="1" dirty="0">
                <a:solidFill>
                  <a:srgbClr val="00FFFF"/>
                </a:solidFill>
                <a:latin typeface="Arial" pitchFamily="34" charset="0"/>
              </a:rPr>
              <a:t>Oxidizer/Incinerator</a:t>
            </a:r>
            <a:endParaRPr lang="en-US" dirty="0"/>
          </a:p>
        </p:txBody>
      </p:sp>
    </p:spTree>
  </p:cSld>
  <p:clrMapOvr>
    <a:masterClrMapping/>
  </p:clrMapOvr>
  <p:transition/>
</p:sld>
</file>

<file path=ppt/slides/slide172.xml><?xml version="1.0" encoding="utf-8"?>
<p:sld xmlns:a="http://schemas.openxmlformats.org/drawingml/2006/main" xmlns:r="http://schemas.openxmlformats.org/officeDocument/2006/relationships" xmlns:p="http://schemas.openxmlformats.org/presentationml/2006/main" showMasterSp="0">
  <p:cSld>
    <p:bg>
      <p:bgPr>
        <a:solidFill>
          <a:srgbClr val="0732AB"/>
        </a:solidFill>
        <a:effectLst/>
      </p:bgPr>
    </p:bg>
    <p:spTree>
      <p:nvGrpSpPr>
        <p:cNvPr id="1" name=""/>
        <p:cNvGrpSpPr/>
        <p:nvPr/>
      </p:nvGrpSpPr>
      <p:grpSpPr>
        <a:xfrm>
          <a:off x="0" y="0"/>
          <a:ext cx="0" cy="0"/>
          <a:chOff x="0" y="0"/>
          <a:chExt cx="0" cy="0"/>
        </a:xfrm>
      </p:grpSpPr>
      <p:sp>
        <p:nvSpPr>
          <p:cNvPr id="201731" name="Rectangle 63"/>
          <p:cNvSpPr>
            <a:spLocks noChangeArrowheads="1"/>
          </p:cNvSpPr>
          <p:nvPr/>
        </p:nvSpPr>
        <p:spPr bwMode="auto">
          <a:xfrm>
            <a:off x="3506788" y="468313"/>
            <a:ext cx="2130425" cy="1243012"/>
          </a:xfrm>
          <a:prstGeom prst="rect">
            <a:avLst/>
          </a:prstGeom>
          <a:noFill/>
          <a:ln w="12700">
            <a:noFill/>
            <a:miter lim="800000"/>
            <a:headEnd/>
            <a:tailEnd/>
          </a:ln>
        </p:spPr>
        <p:txBody>
          <a:bodyPr wrap="none" lIns="19050" tIns="26988" rIns="19050" bIns="26988"/>
          <a:lstStyle/>
          <a:p>
            <a:pPr algn="ctr">
              <a:lnSpc>
                <a:spcPts val="5000"/>
              </a:lnSpc>
              <a:buClr>
                <a:srgbClr val="000000"/>
              </a:buClr>
              <a:buFont typeface="Arial" pitchFamily="34" charset="0"/>
              <a:buNone/>
              <a:tabLst>
                <a:tab pos="914400" algn="l"/>
                <a:tab pos="1828800" algn="l"/>
                <a:tab pos="2743200" algn="l"/>
                <a:tab pos="3657600" algn="l"/>
                <a:tab pos="4572000" algn="l"/>
                <a:tab pos="5486400" algn="l"/>
                <a:tab pos="6400800" algn="l"/>
              </a:tabLst>
            </a:pPr>
            <a:endParaRPr lang="en-US" sz="5000" b="1">
              <a:solidFill>
                <a:srgbClr val="00FFFF"/>
              </a:solidFill>
              <a:latin typeface="Arial" pitchFamily="34" charset="0"/>
            </a:endParaRPr>
          </a:p>
        </p:txBody>
      </p:sp>
      <p:pic>
        <p:nvPicPr>
          <p:cNvPr id="64" name="Picture 2" descr="https://lh3.googleusercontent.com/OFZJK1bDWTiB2G91e3_SvqTkgH7w4N7N8m2IvCGOfKDsyvP3qi_mHxQulA3umR_BpY63RkRxFlWsm7LitYY0Nbac2FPzkTU-siuDkO7QSRf1OoheNo7ficgCFzdf9loEx4-DNygmDxReAmXKzS_poOzGg9UixcxI11AoMMoWy_4-_nG5orpvwRZcUvFbdXBkRHVW6ucyZpHy9rbsaqJsEGV77PZw0tPz577e0JOS6ebSDKrXH613hyl4B2PkVzazWE2oUuG4It-oR05psERY8aKwWtKptn6rDmnQzk5Khu6MMPR46D2HzUn49yYXp4RxLL5owOsy8Z6Yi6a-XP1BA75Tbi9YAM-T5dSmpNQTuHR7khpiwnbAW1eDUaAjiq3PB54GoZGz7TRhttLetj6CA0lXrAWEblbtcBa8GcYMMNX7BYg3mWx6YmKEb4-zdnyaWShsUeTrbmLsV7dXS1t8np6n12xImTgsk3AaH8sjjDVWkUjpVnnbTi2b_zDexJbGYLn855HuYBIkGttPY_XfYlBdV-shbLxMCfXHXBDpKjwozmDUSL7IK6rYwCkLnn20qZT2p1MHhX3JnWByG4VezL5_ef-shhj4r79BvyAvXelfO69G=w1282-h721-no">
            <a:extLst>
              <a:ext uri="{FF2B5EF4-FFF2-40B4-BE49-F238E27FC236}">
                <a16:creationId xmlns:a16="http://schemas.microsoft.com/office/drawing/2014/main" id="{C87DEBD9-A2D2-40CA-B0BB-C650DEFB8D6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066800"/>
            <a:ext cx="9152009" cy="5242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20705231"/>
      </p:ext>
    </p:extLst>
  </p:cSld>
  <p:clrMapOvr>
    <a:masterClrMapping/>
  </p:clrMapOvr>
  <p:transition/>
</p:sld>
</file>

<file path=ppt/slides/slide173.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202755" name="Picture 1027"/>
          <p:cNvPicPr>
            <a:picLocks noChangeArrowheads="1"/>
          </p:cNvPicPr>
          <p:nvPr/>
        </p:nvPicPr>
        <p:blipFill>
          <a:blip r:embed="rId3" cstate="print"/>
          <a:srcRect/>
          <a:stretch>
            <a:fillRect/>
          </a:stretch>
        </p:blipFill>
        <p:spPr bwMode="auto">
          <a:xfrm>
            <a:off x="76200" y="131763"/>
            <a:ext cx="6662738" cy="6589712"/>
          </a:xfrm>
          <a:prstGeom prst="rect">
            <a:avLst/>
          </a:prstGeom>
          <a:noFill/>
          <a:ln w="12700">
            <a:noFill/>
            <a:miter lim="800000"/>
            <a:headEnd/>
            <a:tailEnd/>
          </a:ln>
        </p:spPr>
      </p:pic>
      <p:sp>
        <p:nvSpPr>
          <p:cNvPr id="3" name="Title 2">
            <a:extLst>
              <a:ext uri="{FF2B5EF4-FFF2-40B4-BE49-F238E27FC236}">
                <a16:creationId xmlns:a16="http://schemas.microsoft.com/office/drawing/2014/main" id="{F7DEB63B-A133-2143-F42B-EBB4777DE00F}"/>
              </a:ext>
            </a:extLst>
          </p:cNvPr>
          <p:cNvSpPr>
            <a:spLocks noGrp="1"/>
          </p:cNvSpPr>
          <p:nvPr>
            <p:ph type="title"/>
          </p:nvPr>
        </p:nvSpPr>
        <p:spPr>
          <a:xfrm>
            <a:off x="6948170" y="2691766"/>
            <a:ext cx="1938050" cy="1325563"/>
          </a:xfrm>
        </p:spPr>
        <p:txBody>
          <a:bodyPr/>
          <a:lstStyle/>
          <a:p>
            <a:r>
              <a:rPr lang="en-US" sz="3600" dirty="0"/>
              <a:t>Wet</a:t>
            </a:r>
            <a:br>
              <a:rPr lang="en-US" sz="3600" dirty="0"/>
            </a:br>
            <a:r>
              <a:rPr lang="en-US" sz="3600" dirty="0"/>
              <a:t>Scrubber</a:t>
            </a:r>
            <a:endParaRPr lang="en-US" dirty="0"/>
          </a:p>
        </p:txBody>
      </p:sp>
    </p:spTree>
  </p:cSld>
  <p:clrMapOvr>
    <a:overrideClrMapping bg1="dk2" tx1="lt1" bg2="dk1" tx2="lt2" accent1="accent1" accent2="accent2" accent3="accent3" accent4="accent4" accent5="accent5" accent6="accent6" hlink="hlink" folHlink="folHlink"/>
  </p:clrMapOvr>
  <p:transition/>
</p:sld>
</file>

<file path=ppt/slides/slide174.xml><?xml version="1.0" encoding="utf-8"?>
<p:sld xmlns:a="http://schemas.openxmlformats.org/drawingml/2006/main" xmlns:r="http://schemas.openxmlformats.org/officeDocument/2006/relationships" xmlns:p="http://schemas.openxmlformats.org/presentationml/2006/main" showMasterSp="0">
  <p:cSld>
    <p:bg>
      <p:bgPr>
        <a:solidFill>
          <a:srgbClr val="1904B6"/>
        </a:solidFill>
        <a:effectLst/>
      </p:bgPr>
    </p:bg>
    <p:spTree>
      <p:nvGrpSpPr>
        <p:cNvPr id="1" name=""/>
        <p:cNvGrpSpPr/>
        <p:nvPr/>
      </p:nvGrpSpPr>
      <p:grpSpPr>
        <a:xfrm>
          <a:off x="0" y="0"/>
          <a:ext cx="0" cy="0"/>
          <a:chOff x="0" y="0"/>
          <a:chExt cx="0" cy="0"/>
        </a:xfrm>
      </p:grpSpPr>
      <p:sp>
        <p:nvSpPr>
          <p:cNvPr id="556034" name="Rectangle 2"/>
          <p:cNvSpPr>
            <a:spLocks noChangeArrowheads="1"/>
          </p:cNvSpPr>
          <p:nvPr/>
        </p:nvSpPr>
        <p:spPr bwMode="auto">
          <a:xfrm>
            <a:off x="1590675" y="304800"/>
            <a:ext cx="5962650" cy="762000"/>
          </a:xfrm>
          <a:prstGeom prst="rect">
            <a:avLst/>
          </a:prstGeom>
          <a:noFill/>
          <a:ln w="12700">
            <a:noFill/>
            <a:miter lim="800000"/>
            <a:headEnd/>
            <a:tailEnd/>
          </a:ln>
          <a:effectLst/>
        </p:spPr>
        <p:txBody>
          <a:bodyPr wrap="none" lIns="19050" tIns="26988" rIns="19050" bIns="26988" anchor="t"/>
          <a:lstStyle/>
          <a:p>
            <a:pPr algn="ctr">
              <a:lnSpc>
                <a:spcPct val="79613"/>
              </a:lnSpc>
              <a:buClr>
                <a:srgbClr val="000000"/>
              </a:buClr>
              <a:buFont typeface="Arial" charset="0"/>
              <a:buNone/>
              <a:tabLst>
                <a:tab pos="914400" algn="l"/>
                <a:tab pos="1828800" algn="l"/>
                <a:tab pos="2743200" algn="l"/>
                <a:tab pos="3657600" algn="l"/>
                <a:tab pos="4572000" algn="l"/>
                <a:tab pos="5486400" algn="l"/>
                <a:tab pos="6400800" algn="l"/>
              </a:tabLst>
              <a:defRPr/>
            </a:pPr>
            <a:r>
              <a:rPr lang="en-US" sz="4400" dirty="0">
                <a:solidFill>
                  <a:schemeClr val="bg1"/>
                </a:solidFill>
                <a:latin typeface="Arial" charset="0"/>
              </a:rPr>
              <a:t>Carbon Adsorption System</a:t>
            </a:r>
            <a:endParaRPr lang="en-US" dirty="0">
              <a:solidFill>
                <a:schemeClr val="bg1"/>
              </a:solidFill>
            </a:endParaRPr>
          </a:p>
        </p:txBody>
      </p:sp>
      <p:grpSp>
        <p:nvGrpSpPr>
          <p:cNvPr id="203779" name="Group 3"/>
          <p:cNvGrpSpPr>
            <a:grpSpLocks/>
          </p:cNvGrpSpPr>
          <p:nvPr/>
        </p:nvGrpSpPr>
        <p:grpSpPr bwMode="auto">
          <a:xfrm>
            <a:off x="304800" y="1295400"/>
            <a:ext cx="8351838" cy="4953000"/>
            <a:chOff x="142" y="284"/>
            <a:chExt cx="6134" cy="2759"/>
          </a:xfrm>
        </p:grpSpPr>
        <p:sp>
          <p:nvSpPr>
            <p:cNvPr id="203780" name="Rectangle 4"/>
            <p:cNvSpPr>
              <a:spLocks noChangeArrowheads="1"/>
            </p:cNvSpPr>
            <p:nvPr/>
          </p:nvSpPr>
          <p:spPr bwMode="auto">
            <a:xfrm>
              <a:off x="3203" y="994"/>
              <a:ext cx="1495" cy="1346"/>
            </a:xfrm>
            <a:prstGeom prst="rect">
              <a:avLst/>
            </a:prstGeom>
            <a:noFill/>
            <a:ln w="50800">
              <a:solidFill>
                <a:srgbClr val="FFFF00"/>
              </a:solidFill>
              <a:miter lim="800000"/>
              <a:headEnd/>
              <a:tailEnd/>
            </a:ln>
          </p:spPr>
          <p:txBody>
            <a:bodyPr wrap="none" anchor="ctr"/>
            <a:lstStyle/>
            <a:p>
              <a:endParaRPr lang="en-US"/>
            </a:p>
          </p:txBody>
        </p:sp>
        <p:grpSp>
          <p:nvGrpSpPr>
            <p:cNvPr id="203781" name="Group 5"/>
            <p:cNvGrpSpPr>
              <a:grpSpLocks/>
            </p:cNvGrpSpPr>
            <p:nvPr/>
          </p:nvGrpSpPr>
          <p:grpSpPr bwMode="auto">
            <a:xfrm>
              <a:off x="3807" y="604"/>
              <a:ext cx="402" cy="2064"/>
              <a:chOff x="3807" y="604"/>
              <a:chExt cx="402" cy="2064"/>
            </a:xfrm>
          </p:grpSpPr>
          <p:sp>
            <p:nvSpPr>
              <p:cNvPr id="203818" name="Rectangle 6"/>
              <p:cNvSpPr>
                <a:spLocks noChangeArrowheads="1"/>
              </p:cNvSpPr>
              <p:nvPr/>
            </p:nvSpPr>
            <p:spPr bwMode="auto">
              <a:xfrm>
                <a:off x="3807" y="604"/>
                <a:ext cx="393" cy="846"/>
              </a:xfrm>
              <a:prstGeom prst="rect">
                <a:avLst/>
              </a:prstGeom>
              <a:gradFill rotWithShape="0">
                <a:gsLst>
                  <a:gs pos="0">
                    <a:srgbClr val="000000"/>
                  </a:gs>
                  <a:gs pos="100000">
                    <a:srgbClr val="472D0D"/>
                  </a:gs>
                </a:gsLst>
                <a:lin ang="0" scaled="1"/>
              </a:gradFill>
              <a:ln w="25400">
                <a:solidFill>
                  <a:srgbClr val="000000"/>
                </a:solidFill>
                <a:miter lim="800000"/>
                <a:headEnd/>
                <a:tailEnd/>
              </a:ln>
            </p:spPr>
            <p:txBody>
              <a:bodyPr wrap="none" anchor="ctr"/>
              <a:lstStyle/>
              <a:p>
                <a:endParaRPr lang="en-US"/>
              </a:p>
            </p:txBody>
          </p:sp>
          <p:sp>
            <p:nvSpPr>
              <p:cNvPr id="203819" name="Rectangle 7"/>
              <p:cNvSpPr>
                <a:spLocks noChangeArrowheads="1"/>
              </p:cNvSpPr>
              <p:nvPr/>
            </p:nvSpPr>
            <p:spPr bwMode="auto">
              <a:xfrm>
                <a:off x="3816" y="1821"/>
                <a:ext cx="393" cy="847"/>
              </a:xfrm>
              <a:prstGeom prst="rect">
                <a:avLst/>
              </a:prstGeom>
              <a:gradFill rotWithShape="0">
                <a:gsLst>
                  <a:gs pos="0">
                    <a:srgbClr val="000000"/>
                  </a:gs>
                  <a:gs pos="100000">
                    <a:srgbClr val="472D0D"/>
                  </a:gs>
                </a:gsLst>
                <a:lin ang="0" scaled="1"/>
              </a:gradFill>
              <a:ln w="25400">
                <a:solidFill>
                  <a:srgbClr val="000000"/>
                </a:solidFill>
                <a:miter lim="800000"/>
                <a:headEnd/>
                <a:tailEnd/>
              </a:ln>
            </p:spPr>
            <p:txBody>
              <a:bodyPr wrap="none" anchor="ctr"/>
              <a:lstStyle/>
              <a:p>
                <a:endParaRPr lang="en-US"/>
              </a:p>
            </p:txBody>
          </p:sp>
        </p:grpSp>
        <p:sp>
          <p:nvSpPr>
            <p:cNvPr id="203782" name="Rectangle 8" descr="Wide downward diagonal"/>
            <p:cNvSpPr>
              <a:spLocks noChangeArrowheads="1"/>
            </p:cNvSpPr>
            <p:nvPr/>
          </p:nvSpPr>
          <p:spPr bwMode="auto">
            <a:xfrm>
              <a:off x="741" y="1124"/>
              <a:ext cx="107" cy="730"/>
            </a:xfrm>
            <a:prstGeom prst="rect">
              <a:avLst/>
            </a:prstGeom>
            <a:pattFill prst="wdDnDiag">
              <a:fgClr>
                <a:srgbClr val="000000"/>
              </a:fgClr>
              <a:bgClr>
                <a:srgbClr val="FFFFFF"/>
              </a:bgClr>
            </a:pattFill>
            <a:ln w="12700">
              <a:solidFill>
                <a:srgbClr val="000000"/>
              </a:solidFill>
              <a:miter lim="800000"/>
              <a:headEnd/>
              <a:tailEnd/>
            </a:ln>
          </p:spPr>
          <p:txBody>
            <a:bodyPr wrap="none" anchor="ctr"/>
            <a:lstStyle/>
            <a:p>
              <a:endParaRPr lang="en-US"/>
            </a:p>
          </p:txBody>
        </p:sp>
        <p:sp>
          <p:nvSpPr>
            <p:cNvPr id="203783" name="Oval 9"/>
            <p:cNvSpPr>
              <a:spLocks noChangeArrowheads="1"/>
            </p:cNvSpPr>
            <p:nvPr/>
          </p:nvSpPr>
          <p:spPr bwMode="auto">
            <a:xfrm>
              <a:off x="1193" y="1337"/>
              <a:ext cx="428" cy="401"/>
            </a:xfrm>
            <a:prstGeom prst="ellipse">
              <a:avLst/>
            </a:prstGeom>
            <a:solidFill>
              <a:srgbClr val="FFFFFF"/>
            </a:solidFill>
            <a:ln w="12700">
              <a:solidFill>
                <a:srgbClr val="000000"/>
              </a:solidFill>
              <a:round/>
              <a:headEnd/>
              <a:tailEnd/>
            </a:ln>
          </p:spPr>
          <p:txBody>
            <a:bodyPr wrap="none" anchor="ctr"/>
            <a:lstStyle/>
            <a:p>
              <a:endParaRPr lang="en-US"/>
            </a:p>
          </p:txBody>
        </p:sp>
        <p:grpSp>
          <p:nvGrpSpPr>
            <p:cNvPr id="203784" name="Group 10"/>
            <p:cNvGrpSpPr>
              <a:grpSpLocks/>
            </p:cNvGrpSpPr>
            <p:nvPr/>
          </p:nvGrpSpPr>
          <p:grpSpPr bwMode="auto">
            <a:xfrm>
              <a:off x="1934" y="1360"/>
              <a:ext cx="606" cy="401"/>
              <a:chOff x="1934" y="1360"/>
              <a:chExt cx="606" cy="401"/>
            </a:xfrm>
          </p:grpSpPr>
          <p:sp>
            <p:nvSpPr>
              <p:cNvPr id="203815" name="Oval 11"/>
              <p:cNvSpPr>
                <a:spLocks noChangeArrowheads="1"/>
              </p:cNvSpPr>
              <p:nvPr/>
            </p:nvSpPr>
            <p:spPr bwMode="auto">
              <a:xfrm>
                <a:off x="1934" y="1368"/>
                <a:ext cx="428" cy="393"/>
              </a:xfrm>
              <a:prstGeom prst="ellipse">
                <a:avLst/>
              </a:prstGeom>
              <a:solidFill>
                <a:srgbClr val="FFFFFF"/>
              </a:solidFill>
              <a:ln w="25400">
                <a:solidFill>
                  <a:srgbClr val="000000"/>
                </a:solidFill>
                <a:round/>
                <a:headEnd/>
                <a:tailEnd/>
              </a:ln>
            </p:spPr>
            <p:txBody>
              <a:bodyPr wrap="none" anchor="ctr"/>
              <a:lstStyle/>
              <a:p>
                <a:endParaRPr lang="en-US"/>
              </a:p>
            </p:txBody>
          </p:sp>
          <p:sp>
            <p:nvSpPr>
              <p:cNvPr id="203816" name="Freeform 12"/>
              <p:cNvSpPr>
                <a:spLocks/>
              </p:cNvSpPr>
              <p:nvPr/>
            </p:nvSpPr>
            <p:spPr bwMode="auto">
              <a:xfrm>
                <a:off x="2131" y="1360"/>
                <a:ext cx="409" cy="197"/>
              </a:xfrm>
              <a:custGeom>
                <a:avLst/>
                <a:gdLst>
                  <a:gd name="T0" fmla="*/ 0 w 409"/>
                  <a:gd name="T1" fmla="*/ 0 h 197"/>
                  <a:gd name="T2" fmla="*/ 408 w 409"/>
                  <a:gd name="T3" fmla="*/ 0 h 197"/>
                  <a:gd name="T4" fmla="*/ 408 w 409"/>
                  <a:gd name="T5" fmla="*/ 196 h 197"/>
                  <a:gd name="T6" fmla="*/ 231 w 409"/>
                  <a:gd name="T7" fmla="*/ 196 h 197"/>
                  <a:gd name="T8" fmla="*/ 0 60000 65536"/>
                  <a:gd name="T9" fmla="*/ 0 60000 65536"/>
                  <a:gd name="T10" fmla="*/ 0 60000 65536"/>
                  <a:gd name="T11" fmla="*/ 0 60000 65536"/>
                  <a:gd name="T12" fmla="*/ 0 w 409"/>
                  <a:gd name="T13" fmla="*/ 0 h 197"/>
                  <a:gd name="T14" fmla="*/ 409 w 409"/>
                  <a:gd name="T15" fmla="*/ 197 h 197"/>
                </a:gdLst>
                <a:ahLst/>
                <a:cxnLst>
                  <a:cxn ang="T8">
                    <a:pos x="T0" y="T1"/>
                  </a:cxn>
                  <a:cxn ang="T9">
                    <a:pos x="T2" y="T3"/>
                  </a:cxn>
                  <a:cxn ang="T10">
                    <a:pos x="T4" y="T5"/>
                  </a:cxn>
                  <a:cxn ang="T11">
                    <a:pos x="T6" y="T7"/>
                  </a:cxn>
                </a:cxnLst>
                <a:rect l="T12" t="T13" r="T14" b="T15"/>
                <a:pathLst>
                  <a:path w="409" h="197">
                    <a:moveTo>
                      <a:pt x="0" y="0"/>
                    </a:moveTo>
                    <a:lnTo>
                      <a:pt x="408" y="0"/>
                    </a:lnTo>
                    <a:lnTo>
                      <a:pt x="408" y="196"/>
                    </a:lnTo>
                    <a:lnTo>
                      <a:pt x="231" y="196"/>
                    </a:lnTo>
                  </a:path>
                </a:pathLst>
              </a:custGeom>
              <a:solidFill>
                <a:srgbClr val="FFFFFF"/>
              </a:solidFill>
              <a:ln w="12700" cap="rnd">
                <a:solidFill>
                  <a:srgbClr val="000000"/>
                </a:solidFill>
                <a:round/>
                <a:headEnd/>
                <a:tailEnd/>
              </a:ln>
            </p:spPr>
            <p:txBody>
              <a:bodyPr/>
              <a:lstStyle/>
              <a:p>
                <a:endParaRPr lang="en-US"/>
              </a:p>
            </p:txBody>
          </p:sp>
          <p:sp>
            <p:nvSpPr>
              <p:cNvPr id="203817" name="Oval 13"/>
              <p:cNvSpPr>
                <a:spLocks noChangeArrowheads="1"/>
              </p:cNvSpPr>
              <p:nvPr/>
            </p:nvSpPr>
            <p:spPr bwMode="auto">
              <a:xfrm>
                <a:off x="2055" y="1471"/>
                <a:ext cx="187" cy="169"/>
              </a:xfrm>
              <a:prstGeom prst="ellipse">
                <a:avLst/>
              </a:prstGeom>
              <a:gradFill rotWithShape="0">
                <a:gsLst>
                  <a:gs pos="0">
                    <a:srgbClr val="404040"/>
                  </a:gs>
                  <a:gs pos="100000">
                    <a:srgbClr val="000000"/>
                  </a:gs>
                </a:gsLst>
                <a:path path="shape">
                  <a:fillToRect l="50000" t="50000" r="50000" b="50000"/>
                </a:path>
              </a:gradFill>
              <a:ln w="12700">
                <a:solidFill>
                  <a:srgbClr val="000000"/>
                </a:solidFill>
                <a:round/>
                <a:headEnd/>
                <a:tailEnd/>
              </a:ln>
            </p:spPr>
            <p:txBody>
              <a:bodyPr wrap="none" anchor="ctr"/>
              <a:lstStyle/>
              <a:p>
                <a:endParaRPr lang="en-US"/>
              </a:p>
            </p:txBody>
          </p:sp>
        </p:grpSp>
        <p:sp>
          <p:nvSpPr>
            <p:cNvPr id="203785" name="Line 14"/>
            <p:cNvSpPr>
              <a:spLocks noChangeShapeType="1"/>
            </p:cNvSpPr>
            <p:nvPr/>
          </p:nvSpPr>
          <p:spPr bwMode="auto">
            <a:xfrm>
              <a:off x="363" y="1511"/>
              <a:ext cx="331" cy="0"/>
            </a:xfrm>
            <a:prstGeom prst="line">
              <a:avLst/>
            </a:prstGeom>
            <a:noFill/>
            <a:ln w="50800">
              <a:solidFill>
                <a:srgbClr val="FFFF00"/>
              </a:solidFill>
              <a:round/>
              <a:headEnd/>
              <a:tailEnd type="triangle" w="med" len="med"/>
            </a:ln>
          </p:spPr>
          <p:txBody>
            <a:bodyPr wrap="none" anchor="ctr"/>
            <a:lstStyle/>
            <a:p>
              <a:endParaRPr lang="en-US"/>
            </a:p>
          </p:txBody>
        </p:sp>
        <p:sp>
          <p:nvSpPr>
            <p:cNvPr id="203786" name="Line 15"/>
            <p:cNvSpPr>
              <a:spLocks noChangeShapeType="1"/>
            </p:cNvSpPr>
            <p:nvPr/>
          </p:nvSpPr>
          <p:spPr bwMode="auto">
            <a:xfrm>
              <a:off x="877" y="1502"/>
              <a:ext cx="323" cy="0"/>
            </a:xfrm>
            <a:prstGeom prst="line">
              <a:avLst/>
            </a:prstGeom>
            <a:noFill/>
            <a:ln w="50800">
              <a:solidFill>
                <a:srgbClr val="FFFF00"/>
              </a:solidFill>
              <a:round/>
              <a:headEnd/>
              <a:tailEnd type="triangle" w="med" len="med"/>
            </a:ln>
          </p:spPr>
          <p:txBody>
            <a:bodyPr wrap="none" anchor="ctr"/>
            <a:lstStyle/>
            <a:p>
              <a:endParaRPr lang="en-US"/>
            </a:p>
          </p:txBody>
        </p:sp>
        <p:sp>
          <p:nvSpPr>
            <p:cNvPr id="203787" name="Line 16"/>
            <p:cNvSpPr>
              <a:spLocks noChangeShapeType="1"/>
            </p:cNvSpPr>
            <p:nvPr/>
          </p:nvSpPr>
          <p:spPr bwMode="auto">
            <a:xfrm>
              <a:off x="1659" y="1511"/>
              <a:ext cx="278" cy="0"/>
            </a:xfrm>
            <a:prstGeom prst="line">
              <a:avLst/>
            </a:prstGeom>
            <a:noFill/>
            <a:ln w="50800">
              <a:solidFill>
                <a:srgbClr val="FFFF00"/>
              </a:solidFill>
              <a:round/>
              <a:headEnd/>
              <a:tailEnd type="triangle" w="med" len="med"/>
            </a:ln>
          </p:spPr>
          <p:txBody>
            <a:bodyPr wrap="none" anchor="ctr"/>
            <a:lstStyle/>
            <a:p>
              <a:endParaRPr lang="en-US"/>
            </a:p>
          </p:txBody>
        </p:sp>
        <p:sp>
          <p:nvSpPr>
            <p:cNvPr id="203788" name="Line 17"/>
            <p:cNvSpPr>
              <a:spLocks noChangeShapeType="1"/>
            </p:cNvSpPr>
            <p:nvPr/>
          </p:nvSpPr>
          <p:spPr bwMode="auto">
            <a:xfrm>
              <a:off x="2590" y="1493"/>
              <a:ext cx="590" cy="0"/>
            </a:xfrm>
            <a:prstGeom prst="line">
              <a:avLst/>
            </a:prstGeom>
            <a:noFill/>
            <a:ln w="50800">
              <a:solidFill>
                <a:srgbClr val="FFFF00"/>
              </a:solidFill>
              <a:round/>
              <a:headEnd/>
              <a:tailEnd type="triangle" w="med" len="med"/>
            </a:ln>
          </p:spPr>
          <p:txBody>
            <a:bodyPr wrap="none" anchor="ctr"/>
            <a:lstStyle/>
            <a:p>
              <a:endParaRPr lang="en-US"/>
            </a:p>
          </p:txBody>
        </p:sp>
        <p:sp>
          <p:nvSpPr>
            <p:cNvPr id="203789" name="Line 18"/>
            <p:cNvSpPr>
              <a:spLocks noChangeShapeType="1"/>
            </p:cNvSpPr>
            <p:nvPr/>
          </p:nvSpPr>
          <p:spPr bwMode="auto">
            <a:xfrm>
              <a:off x="3229" y="987"/>
              <a:ext cx="456" cy="0"/>
            </a:xfrm>
            <a:prstGeom prst="line">
              <a:avLst/>
            </a:prstGeom>
            <a:noFill/>
            <a:ln w="50800">
              <a:solidFill>
                <a:srgbClr val="FFFF00"/>
              </a:solidFill>
              <a:round/>
              <a:headEnd/>
              <a:tailEnd type="triangle" w="med" len="med"/>
            </a:ln>
          </p:spPr>
          <p:txBody>
            <a:bodyPr wrap="none" anchor="ctr"/>
            <a:lstStyle/>
            <a:p>
              <a:endParaRPr lang="en-US"/>
            </a:p>
          </p:txBody>
        </p:sp>
        <p:sp>
          <p:nvSpPr>
            <p:cNvPr id="203790" name="Line 19"/>
            <p:cNvSpPr>
              <a:spLocks noChangeShapeType="1"/>
            </p:cNvSpPr>
            <p:nvPr/>
          </p:nvSpPr>
          <p:spPr bwMode="auto">
            <a:xfrm>
              <a:off x="3300" y="2329"/>
              <a:ext cx="421" cy="0"/>
            </a:xfrm>
            <a:prstGeom prst="line">
              <a:avLst/>
            </a:prstGeom>
            <a:noFill/>
            <a:ln w="50800">
              <a:solidFill>
                <a:srgbClr val="FFFF00"/>
              </a:solidFill>
              <a:round/>
              <a:headEnd/>
              <a:tailEnd type="triangle" w="med" len="med"/>
            </a:ln>
          </p:spPr>
          <p:txBody>
            <a:bodyPr wrap="none" anchor="ctr"/>
            <a:lstStyle/>
            <a:p>
              <a:endParaRPr lang="en-US"/>
            </a:p>
          </p:txBody>
        </p:sp>
        <p:sp>
          <p:nvSpPr>
            <p:cNvPr id="203791" name="Line 20"/>
            <p:cNvSpPr>
              <a:spLocks noChangeShapeType="1"/>
            </p:cNvSpPr>
            <p:nvPr/>
          </p:nvSpPr>
          <p:spPr bwMode="auto">
            <a:xfrm>
              <a:off x="3196" y="1794"/>
              <a:ext cx="0" cy="439"/>
            </a:xfrm>
            <a:prstGeom prst="line">
              <a:avLst/>
            </a:prstGeom>
            <a:noFill/>
            <a:ln w="50800">
              <a:solidFill>
                <a:srgbClr val="FFFF00"/>
              </a:solidFill>
              <a:round/>
              <a:headEnd/>
              <a:tailEnd type="triangle" w="med" len="med"/>
            </a:ln>
          </p:spPr>
          <p:txBody>
            <a:bodyPr wrap="none" anchor="ctr"/>
            <a:lstStyle/>
            <a:p>
              <a:endParaRPr lang="en-US"/>
            </a:p>
          </p:txBody>
        </p:sp>
        <p:sp>
          <p:nvSpPr>
            <p:cNvPr id="203792" name="Line 21"/>
            <p:cNvSpPr>
              <a:spLocks noChangeShapeType="1"/>
            </p:cNvSpPr>
            <p:nvPr/>
          </p:nvSpPr>
          <p:spPr bwMode="auto">
            <a:xfrm flipV="1">
              <a:off x="3187" y="1015"/>
              <a:ext cx="0" cy="388"/>
            </a:xfrm>
            <a:prstGeom prst="line">
              <a:avLst/>
            </a:prstGeom>
            <a:noFill/>
            <a:ln w="50800">
              <a:solidFill>
                <a:srgbClr val="FFFF00"/>
              </a:solidFill>
              <a:round/>
              <a:headEnd/>
              <a:tailEnd type="triangle" w="med" len="med"/>
            </a:ln>
          </p:spPr>
          <p:txBody>
            <a:bodyPr wrap="none" anchor="ctr"/>
            <a:lstStyle/>
            <a:p>
              <a:endParaRPr lang="en-US"/>
            </a:p>
          </p:txBody>
        </p:sp>
        <p:sp>
          <p:nvSpPr>
            <p:cNvPr id="203793" name="Line 22"/>
            <p:cNvSpPr>
              <a:spLocks noChangeShapeType="1"/>
            </p:cNvSpPr>
            <p:nvPr/>
          </p:nvSpPr>
          <p:spPr bwMode="auto">
            <a:xfrm>
              <a:off x="4312" y="987"/>
              <a:ext cx="261" cy="0"/>
            </a:xfrm>
            <a:prstGeom prst="line">
              <a:avLst/>
            </a:prstGeom>
            <a:noFill/>
            <a:ln w="50800">
              <a:solidFill>
                <a:srgbClr val="FFFF00"/>
              </a:solidFill>
              <a:round/>
              <a:headEnd/>
              <a:tailEnd type="triangle" w="med" len="med"/>
            </a:ln>
          </p:spPr>
          <p:txBody>
            <a:bodyPr wrap="none" anchor="ctr"/>
            <a:lstStyle/>
            <a:p>
              <a:endParaRPr lang="en-US"/>
            </a:p>
          </p:txBody>
        </p:sp>
        <p:sp>
          <p:nvSpPr>
            <p:cNvPr id="203794" name="Line 23"/>
            <p:cNvSpPr>
              <a:spLocks noChangeShapeType="1"/>
            </p:cNvSpPr>
            <p:nvPr/>
          </p:nvSpPr>
          <p:spPr bwMode="auto">
            <a:xfrm>
              <a:off x="4696" y="1172"/>
              <a:ext cx="0" cy="350"/>
            </a:xfrm>
            <a:prstGeom prst="line">
              <a:avLst/>
            </a:prstGeom>
            <a:noFill/>
            <a:ln w="50800">
              <a:solidFill>
                <a:srgbClr val="FFFF00"/>
              </a:solidFill>
              <a:round/>
              <a:headEnd/>
              <a:tailEnd type="triangle" w="med" len="med"/>
            </a:ln>
          </p:spPr>
          <p:txBody>
            <a:bodyPr wrap="none" anchor="ctr"/>
            <a:lstStyle/>
            <a:p>
              <a:endParaRPr lang="en-US"/>
            </a:p>
          </p:txBody>
        </p:sp>
        <p:sp>
          <p:nvSpPr>
            <p:cNvPr id="203795" name="Line 24"/>
            <p:cNvSpPr>
              <a:spLocks noChangeShapeType="1"/>
            </p:cNvSpPr>
            <p:nvPr/>
          </p:nvSpPr>
          <p:spPr bwMode="auto">
            <a:xfrm flipV="1">
              <a:off x="4696" y="1762"/>
              <a:ext cx="0" cy="583"/>
            </a:xfrm>
            <a:prstGeom prst="line">
              <a:avLst/>
            </a:prstGeom>
            <a:noFill/>
            <a:ln w="50800">
              <a:solidFill>
                <a:srgbClr val="FFFF00"/>
              </a:solidFill>
              <a:round/>
              <a:headEnd/>
              <a:tailEnd type="triangle" w="med" len="med"/>
            </a:ln>
          </p:spPr>
          <p:txBody>
            <a:bodyPr wrap="none" anchor="ctr"/>
            <a:lstStyle/>
            <a:p>
              <a:endParaRPr lang="en-US"/>
            </a:p>
          </p:txBody>
        </p:sp>
        <p:sp>
          <p:nvSpPr>
            <p:cNvPr id="203796" name="Line 25"/>
            <p:cNvSpPr>
              <a:spLocks noChangeShapeType="1"/>
            </p:cNvSpPr>
            <p:nvPr/>
          </p:nvSpPr>
          <p:spPr bwMode="auto">
            <a:xfrm>
              <a:off x="4276" y="2338"/>
              <a:ext cx="253" cy="0"/>
            </a:xfrm>
            <a:prstGeom prst="line">
              <a:avLst/>
            </a:prstGeom>
            <a:noFill/>
            <a:ln w="50800">
              <a:solidFill>
                <a:srgbClr val="FFFF00"/>
              </a:solidFill>
              <a:round/>
              <a:headEnd/>
              <a:tailEnd type="triangle" w="med" len="med"/>
            </a:ln>
          </p:spPr>
          <p:txBody>
            <a:bodyPr wrap="none" anchor="ctr"/>
            <a:lstStyle/>
            <a:p>
              <a:endParaRPr lang="en-US"/>
            </a:p>
          </p:txBody>
        </p:sp>
        <p:sp>
          <p:nvSpPr>
            <p:cNvPr id="203797" name="Line 26"/>
            <p:cNvSpPr>
              <a:spLocks noChangeShapeType="1"/>
            </p:cNvSpPr>
            <p:nvPr/>
          </p:nvSpPr>
          <p:spPr bwMode="auto">
            <a:xfrm>
              <a:off x="4730" y="1662"/>
              <a:ext cx="465" cy="0"/>
            </a:xfrm>
            <a:prstGeom prst="line">
              <a:avLst/>
            </a:prstGeom>
            <a:noFill/>
            <a:ln w="50800">
              <a:solidFill>
                <a:srgbClr val="FFFF00"/>
              </a:solidFill>
              <a:round/>
              <a:headEnd/>
              <a:tailEnd type="triangle" w="med" len="med"/>
            </a:ln>
          </p:spPr>
          <p:txBody>
            <a:bodyPr wrap="none" anchor="ctr"/>
            <a:lstStyle/>
            <a:p>
              <a:endParaRPr lang="en-US"/>
            </a:p>
          </p:txBody>
        </p:sp>
        <p:sp>
          <p:nvSpPr>
            <p:cNvPr id="203798" name="Line 27"/>
            <p:cNvSpPr>
              <a:spLocks noChangeShapeType="1"/>
            </p:cNvSpPr>
            <p:nvPr/>
          </p:nvSpPr>
          <p:spPr bwMode="auto">
            <a:xfrm flipV="1">
              <a:off x="5956" y="713"/>
              <a:ext cx="0" cy="974"/>
            </a:xfrm>
            <a:prstGeom prst="line">
              <a:avLst/>
            </a:prstGeom>
            <a:noFill/>
            <a:ln w="50800">
              <a:solidFill>
                <a:srgbClr val="FFFF00"/>
              </a:solidFill>
              <a:round/>
              <a:headEnd/>
              <a:tailEnd type="triangle" w="med" len="med"/>
            </a:ln>
          </p:spPr>
          <p:txBody>
            <a:bodyPr wrap="none" anchor="ctr"/>
            <a:lstStyle/>
            <a:p>
              <a:endParaRPr lang="en-US"/>
            </a:p>
          </p:txBody>
        </p:sp>
        <p:sp>
          <p:nvSpPr>
            <p:cNvPr id="203799" name="Line 28"/>
            <p:cNvSpPr>
              <a:spLocks noChangeShapeType="1"/>
            </p:cNvSpPr>
            <p:nvPr/>
          </p:nvSpPr>
          <p:spPr bwMode="auto">
            <a:xfrm>
              <a:off x="3452" y="1227"/>
              <a:ext cx="304" cy="0"/>
            </a:xfrm>
            <a:prstGeom prst="line">
              <a:avLst/>
            </a:prstGeom>
            <a:noFill/>
            <a:ln w="50800">
              <a:solidFill>
                <a:srgbClr val="FFFF00"/>
              </a:solidFill>
              <a:round/>
              <a:headEnd/>
              <a:tailEnd type="triangle" w="med" len="med"/>
            </a:ln>
          </p:spPr>
          <p:txBody>
            <a:bodyPr wrap="none" anchor="ctr"/>
            <a:lstStyle/>
            <a:p>
              <a:endParaRPr lang="en-US"/>
            </a:p>
          </p:txBody>
        </p:sp>
        <p:sp>
          <p:nvSpPr>
            <p:cNvPr id="203800" name="Line 29"/>
            <p:cNvSpPr>
              <a:spLocks noChangeShapeType="1"/>
            </p:cNvSpPr>
            <p:nvPr/>
          </p:nvSpPr>
          <p:spPr bwMode="auto">
            <a:xfrm>
              <a:off x="3452" y="2516"/>
              <a:ext cx="322" cy="0"/>
            </a:xfrm>
            <a:prstGeom prst="line">
              <a:avLst/>
            </a:prstGeom>
            <a:noFill/>
            <a:ln w="50800">
              <a:solidFill>
                <a:srgbClr val="FFFF00"/>
              </a:solidFill>
              <a:round/>
              <a:headEnd/>
              <a:tailEnd type="triangle" w="med" len="med"/>
            </a:ln>
          </p:spPr>
          <p:txBody>
            <a:bodyPr wrap="none" anchor="ctr"/>
            <a:lstStyle/>
            <a:p>
              <a:endParaRPr lang="en-US"/>
            </a:p>
          </p:txBody>
        </p:sp>
        <p:sp>
          <p:nvSpPr>
            <p:cNvPr id="203801" name="Line 30"/>
            <p:cNvSpPr>
              <a:spLocks noChangeShapeType="1"/>
            </p:cNvSpPr>
            <p:nvPr/>
          </p:nvSpPr>
          <p:spPr bwMode="auto">
            <a:xfrm>
              <a:off x="3427" y="1243"/>
              <a:ext cx="0" cy="1621"/>
            </a:xfrm>
            <a:prstGeom prst="line">
              <a:avLst/>
            </a:prstGeom>
            <a:noFill/>
            <a:ln w="50800">
              <a:solidFill>
                <a:srgbClr val="FFFF00"/>
              </a:solidFill>
              <a:round/>
              <a:headEnd/>
              <a:tailEnd/>
            </a:ln>
          </p:spPr>
          <p:txBody>
            <a:bodyPr wrap="none" anchor="ctr"/>
            <a:lstStyle/>
            <a:p>
              <a:endParaRPr lang="en-US"/>
            </a:p>
          </p:txBody>
        </p:sp>
        <p:sp>
          <p:nvSpPr>
            <p:cNvPr id="203802" name="Line 31"/>
            <p:cNvSpPr>
              <a:spLocks noChangeShapeType="1"/>
            </p:cNvSpPr>
            <p:nvPr/>
          </p:nvSpPr>
          <p:spPr bwMode="auto">
            <a:xfrm>
              <a:off x="2254" y="2871"/>
              <a:ext cx="1184" cy="0"/>
            </a:xfrm>
            <a:prstGeom prst="line">
              <a:avLst/>
            </a:prstGeom>
            <a:noFill/>
            <a:ln w="50800">
              <a:solidFill>
                <a:srgbClr val="FFFF00"/>
              </a:solidFill>
              <a:round/>
              <a:headEnd/>
              <a:tailEnd/>
            </a:ln>
          </p:spPr>
          <p:txBody>
            <a:bodyPr wrap="none" anchor="ctr"/>
            <a:lstStyle/>
            <a:p>
              <a:endParaRPr lang="en-US"/>
            </a:p>
          </p:txBody>
        </p:sp>
        <p:sp>
          <p:nvSpPr>
            <p:cNvPr id="203803" name="Line 32"/>
            <p:cNvSpPr>
              <a:spLocks noChangeShapeType="1"/>
            </p:cNvSpPr>
            <p:nvPr/>
          </p:nvSpPr>
          <p:spPr bwMode="auto">
            <a:xfrm flipH="1">
              <a:off x="5674" y="1662"/>
              <a:ext cx="281" cy="0"/>
            </a:xfrm>
            <a:prstGeom prst="line">
              <a:avLst/>
            </a:prstGeom>
            <a:noFill/>
            <a:ln w="50800">
              <a:solidFill>
                <a:srgbClr val="FFFF00"/>
              </a:solidFill>
              <a:round/>
              <a:headEnd/>
              <a:tailEnd/>
            </a:ln>
          </p:spPr>
          <p:txBody>
            <a:bodyPr wrap="none" anchor="ctr"/>
            <a:lstStyle/>
            <a:p>
              <a:endParaRPr lang="en-US"/>
            </a:p>
          </p:txBody>
        </p:sp>
        <p:sp>
          <p:nvSpPr>
            <p:cNvPr id="203804" name="Rectangle 33"/>
            <p:cNvSpPr>
              <a:spLocks noChangeArrowheads="1"/>
            </p:cNvSpPr>
            <p:nvPr/>
          </p:nvSpPr>
          <p:spPr bwMode="auto">
            <a:xfrm>
              <a:off x="5200" y="1394"/>
              <a:ext cx="465" cy="581"/>
            </a:xfrm>
            <a:prstGeom prst="rect">
              <a:avLst/>
            </a:prstGeom>
            <a:gradFill rotWithShape="0">
              <a:gsLst>
                <a:gs pos="0">
                  <a:srgbClr val="000000"/>
                </a:gs>
                <a:gs pos="100000">
                  <a:srgbClr val="1C1C1C"/>
                </a:gs>
              </a:gsLst>
              <a:lin ang="5400000" scaled="1"/>
            </a:gradFill>
            <a:ln w="50800">
              <a:solidFill>
                <a:srgbClr val="555555"/>
              </a:solidFill>
              <a:miter lim="800000"/>
              <a:headEnd/>
              <a:tailEnd/>
            </a:ln>
          </p:spPr>
          <p:txBody>
            <a:bodyPr wrap="none" anchor="ctr"/>
            <a:lstStyle/>
            <a:p>
              <a:endParaRPr lang="en-US"/>
            </a:p>
          </p:txBody>
        </p:sp>
        <p:sp>
          <p:nvSpPr>
            <p:cNvPr id="556066" name="Rectangle 34"/>
            <p:cNvSpPr>
              <a:spLocks noChangeArrowheads="1"/>
            </p:cNvSpPr>
            <p:nvPr/>
          </p:nvSpPr>
          <p:spPr bwMode="auto">
            <a:xfrm>
              <a:off x="294" y="1929"/>
              <a:ext cx="1046" cy="231"/>
            </a:xfrm>
            <a:prstGeom prst="rect">
              <a:avLst/>
            </a:prstGeom>
            <a:noFill/>
            <a:ln w="12700">
              <a:noFill/>
              <a:miter lim="800000"/>
              <a:headEnd/>
              <a:tailEnd/>
            </a:ln>
            <a:effectLst/>
          </p:spPr>
          <p:txBody>
            <a:bodyPr wrap="none" lIns="19050" tIns="26988" rIns="19050" bIns="26988" anchor="t"/>
            <a:lstStyle/>
            <a:p>
              <a:pPr algn="ctr">
                <a:lnSpc>
                  <a:spcPct val="71856"/>
                </a:lnSpc>
                <a:buClr>
                  <a:srgbClr val="000000"/>
                </a:buClr>
                <a:buFont typeface="Arial" charset="0"/>
                <a:buNone/>
                <a:tabLst>
                  <a:tab pos="457200" algn="l"/>
                  <a:tab pos="914400" algn="l"/>
                  <a:tab pos="1371600" algn="l"/>
                </a:tabLst>
                <a:defRPr/>
              </a:pPr>
              <a:r>
                <a:rPr lang="en-US" sz="2000" b="1">
                  <a:solidFill>
                    <a:srgbClr val="FFFF00"/>
                  </a:solidFill>
                  <a:effectLst>
                    <a:outerShdw blurRad="38100" dist="38100" dir="2700000" algn="tl">
                      <a:srgbClr val="000000"/>
                    </a:outerShdw>
                  </a:effectLst>
                  <a:latin typeface="Arial" charset="0"/>
                </a:rPr>
                <a:t>Filter</a:t>
              </a:r>
              <a:endParaRPr lang="en-US"/>
            </a:p>
          </p:txBody>
        </p:sp>
        <p:sp>
          <p:nvSpPr>
            <p:cNvPr id="556067" name="Rectangle 35"/>
            <p:cNvSpPr>
              <a:spLocks noChangeArrowheads="1"/>
            </p:cNvSpPr>
            <p:nvPr/>
          </p:nvSpPr>
          <p:spPr bwMode="auto">
            <a:xfrm>
              <a:off x="142" y="747"/>
              <a:ext cx="1047" cy="372"/>
            </a:xfrm>
            <a:prstGeom prst="rect">
              <a:avLst/>
            </a:prstGeom>
            <a:noFill/>
            <a:ln w="12700">
              <a:noFill/>
              <a:miter lim="800000"/>
              <a:headEnd/>
              <a:tailEnd/>
            </a:ln>
            <a:effectLst/>
          </p:spPr>
          <p:txBody>
            <a:bodyPr wrap="none" lIns="19050" tIns="26988" rIns="19050" bIns="26988" anchor="t"/>
            <a:lstStyle/>
            <a:p>
              <a:pPr algn="ctr">
                <a:lnSpc>
                  <a:spcPct val="89820"/>
                </a:lnSpc>
                <a:buClr>
                  <a:srgbClr val="000000"/>
                </a:buClr>
                <a:buFont typeface="Arial" charset="0"/>
                <a:buNone/>
                <a:tabLst>
                  <a:tab pos="457200" algn="l"/>
                  <a:tab pos="914400" algn="l"/>
                  <a:tab pos="1371600" algn="l"/>
                </a:tabLst>
                <a:defRPr/>
              </a:pPr>
              <a:r>
                <a:rPr lang="en-US" sz="2000" b="1">
                  <a:solidFill>
                    <a:srgbClr val="FFFF00"/>
                  </a:solidFill>
                  <a:effectLst>
                    <a:outerShdw blurRad="38100" dist="38100" dir="2700000" algn="tl">
                      <a:srgbClr val="000000"/>
                    </a:outerShdw>
                  </a:effectLst>
                  <a:latin typeface="Arial" charset="0"/>
                </a:rPr>
                <a:t>Vapor-Laden </a:t>
              </a:r>
              <a:br>
                <a:rPr lang="en-US" sz="2000" b="1">
                  <a:solidFill>
                    <a:srgbClr val="FFFF00"/>
                  </a:solidFill>
                  <a:effectLst>
                    <a:outerShdw blurRad="38100" dist="38100" dir="2700000" algn="tl">
                      <a:srgbClr val="000000"/>
                    </a:outerShdw>
                  </a:effectLst>
                  <a:latin typeface="Arial" charset="0"/>
                </a:rPr>
              </a:br>
              <a:r>
                <a:rPr lang="en-US" sz="2000" b="1">
                  <a:solidFill>
                    <a:srgbClr val="FFFF00"/>
                  </a:solidFill>
                  <a:effectLst>
                    <a:outerShdw blurRad="38100" dist="38100" dir="2700000" algn="tl">
                      <a:srgbClr val="000000"/>
                    </a:outerShdw>
                  </a:effectLst>
                  <a:latin typeface="Arial" charset="0"/>
                </a:rPr>
                <a:t>Air Stream</a:t>
              </a:r>
              <a:endParaRPr lang="en-US"/>
            </a:p>
          </p:txBody>
        </p:sp>
        <p:sp>
          <p:nvSpPr>
            <p:cNvPr id="556068" name="Rectangle 36"/>
            <p:cNvSpPr>
              <a:spLocks noChangeArrowheads="1"/>
            </p:cNvSpPr>
            <p:nvPr/>
          </p:nvSpPr>
          <p:spPr bwMode="auto">
            <a:xfrm>
              <a:off x="1092" y="1938"/>
              <a:ext cx="639" cy="232"/>
            </a:xfrm>
            <a:prstGeom prst="rect">
              <a:avLst/>
            </a:prstGeom>
            <a:noFill/>
            <a:ln w="12700">
              <a:noFill/>
              <a:miter lim="800000"/>
              <a:headEnd/>
              <a:tailEnd/>
            </a:ln>
            <a:effectLst/>
          </p:spPr>
          <p:txBody>
            <a:bodyPr wrap="none" lIns="19050" tIns="26988" rIns="19050" bIns="26988" anchor="t"/>
            <a:lstStyle/>
            <a:p>
              <a:pPr algn="ctr">
                <a:lnSpc>
                  <a:spcPct val="71856"/>
                </a:lnSpc>
                <a:buClr>
                  <a:srgbClr val="000000"/>
                </a:buClr>
                <a:buFont typeface="Arial" charset="0"/>
                <a:buNone/>
                <a:tabLst>
                  <a:tab pos="457200" algn="l"/>
                  <a:tab pos="914400" algn="l"/>
                  <a:tab pos="1371600" algn="l"/>
                </a:tabLst>
                <a:defRPr/>
              </a:pPr>
              <a:r>
                <a:rPr lang="en-US" sz="2000" b="1">
                  <a:solidFill>
                    <a:srgbClr val="FFFF00"/>
                  </a:solidFill>
                  <a:effectLst>
                    <a:outerShdw blurRad="38100" dist="38100" dir="2700000" algn="tl">
                      <a:srgbClr val="000000"/>
                    </a:outerShdw>
                  </a:effectLst>
                  <a:latin typeface="Arial" charset="0"/>
                </a:rPr>
                <a:t>Cooler</a:t>
              </a:r>
              <a:endParaRPr lang="en-US"/>
            </a:p>
          </p:txBody>
        </p:sp>
        <p:sp>
          <p:nvSpPr>
            <p:cNvPr id="556069" name="Rectangle 37"/>
            <p:cNvSpPr>
              <a:spLocks noChangeArrowheads="1"/>
            </p:cNvSpPr>
            <p:nvPr/>
          </p:nvSpPr>
          <p:spPr bwMode="auto">
            <a:xfrm>
              <a:off x="1917" y="1938"/>
              <a:ext cx="498" cy="232"/>
            </a:xfrm>
            <a:prstGeom prst="rect">
              <a:avLst/>
            </a:prstGeom>
            <a:noFill/>
            <a:ln w="12700">
              <a:noFill/>
              <a:miter lim="800000"/>
              <a:headEnd/>
              <a:tailEnd/>
            </a:ln>
            <a:effectLst/>
          </p:spPr>
          <p:txBody>
            <a:bodyPr wrap="none" lIns="19050" tIns="26988" rIns="19050" bIns="26988" anchor="t"/>
            <a:lstStyle/>
            <a:p>
              <a:pPr algn="ctr">
                <a:lnSpc>
                  <a:spcPct val="71856"/>
                </a:lnSpc>
                <a:buClr>
                  <a:srgbClr val="000000"/>
                </a:buClr>
                <a:buFont typeface="Arial" charset="0"/>
                <a:buNone/>
                <a:tabLst>
                  <a:tab pos="457200" algn="l"/>
                  <a:tab pos="914400" algn="l"/>
                  <a:tab pos="1371600" algn="l"/>
                </a:tabLst>
                <a:defRPr/>
              </a:pPr>
              <a:r>
                <a:rPr lang="en-US" sz="2000" b="1">
                  <a:solidFill>
                    <a:srgbClr val="FFFF00"/>
                  </a:solidFill>
                  <a:effectLst>
                    <a:outerShdw blurRad="38100" dist="38100" dir="2700000" algn="tl">
                      <a:srgbClr val="000000"/>
                    </a:outerShdw>
                  </a:effectLst>
                  <a:latin typeface="Arial" charset="0"/>
                </a:rPr>
                <a:t>Fan</a:t>
              </a:r>
              <a:endParaRPr lang="en-US"/>
            </a:p>
          </p:txBody>
        </p:sp>
        <p:sp>
          <p:nvSpPr>
            <p:cNvPr id="556070" name="Rectangle 38"/>
            <p:cNvSpPr>
              <a:spLocks noChangeArrowheads="1"/>
            </p:cNvSpPr>
            <p:nvPr/>
          </p:nvSpPr>
          <p:spPr bwMode="auto">
            <a:xfrm>
              <a:off x="1260" y="2669"/>
              <a:ext cx="1047" cy="374"/>
            </a:xfrm>
            <a:prstGeom prst="rect">
              <a:avLst/>
            </a:prstGeom>
            <a:noFill/>
            <a:ln w="12700">
              <a:noFill/>
              <a:miter lim="800000"/>
              <a:headEnd/>
              <a:tailEnd/>
            </a:ln>
            <a:effectLst/>
          </p:spPr>
          <p:txBody>
            <a:bodyPr wrap="none" lIns="19050" tIns="26988" rIns="19050" bIns="26988" anchor="t"/>
            <a:lstStyle/>
            <a:p>
              <a:pPr algn="ctr">
                <a:lnSpc>
                  <a:spcPct val="89820"/>
                </a:lnSpc>
                <a:buClr>
                  <a:srgbClr val="000000"/>
                </a:buClr>
                <a:buFont typeface="Arial" charset="0"/>
                <a:buNone/>
                <a:tabLst>
                  <a:tab pos="457200" algn="l"/>
                  <a:tab pos="914400" algn="l"/>
                  <a:tab pos="1371600" algn="l"/>
                </a:tabLst>
                <a:defRPr/>
              </a:pPr>
              <a:r>
                <a:rPr lang="en-US" sz="2000" b="1">
                  <a:solidFill>
                    <a:srgbClr val="FFFF00"/>
                  </a:solidFill>
                  <a:effectLst>
                    <a:outerShdw blurRad="38100" dist="38100" dir="2700000" algn="tl">
                      <a:srgbClr val="000000"/>
                    </a:outerShdw>
                  </a:effectLst>
                  <a:latin typeface="Arial" charset="0"/>
                </a:rPr>
                <a:t>Low-Pressure </a:t>
              </a:r>
              <a:br>
                <a:rPr lang="en-US" sz="2000" b="1">
                  <a:solidFill>
                    <a:srgbClr val="FFFF00"/>
                  </a:solidFill>
                  <a:effectLst>
                    <a:outerShdw blurRad="38100" dist="38100" dir="2700000" algn="tl">
                      <a:srgbClr val="000000"/>
                    </a:outerShdw>
                  </a:effectLst>
                  <a:latin typeface="Arial" charset="0"/>
                </a:rPr>
              </a:br>
              <a:r>
                <a:rPr lang="en-US" sz="2000" b="1">
                  <a:solidFill>
                    <a:srgbClr val="FFFF00"/>
                  </a:solidFill>
                  <a:effectLst>
                    <a:outerShdw blurRad="38100" dist="38100" dir="2700000" algn="tl">
                      <a:srgbClr val="000000"/>
                    </a:outerShdw>
                  </a:effectLst>
                  <a:latin typeface="Arial" charset="0"/>
                </a:rPr>
                <a:t>Steam</a:t>
              </a:r>
              <a:endParaRPr lang="en-US"/>
            </a:p>
          </p:txBody>
        </p:sp>
        <p:sp>
          <p:nvSpPr>
            <p:cNvPr id="556071" name="Rectangle 39"/>
            <p:cNvSpPr>
              <a:spLocks noChangeArrowheads="1"/>
            </p:cNvSpPr>
            <p:nvPr/>
          </p:nvSpPr>
          <p:spPr bwMode="auto">
            <a:xfrm>
              <a:off x="3605" y="2747"/>
              <a:ext cx="913" cy="231"/>
            </a:xfrm>
            <a:prstGeom prst="rect">
              <a:avLst/>
            </a:prstGeom>
            <a:noFill/>
            <a:ln w="12700">
              <a:noFill/>
              <a:miter lim="800000"/>
              <a:headEnd/>
              <a:tailEnd/>
            </a:ln>
            <a:effectLst/>
          </p:spPr>
          <p:txBody>
            <a:bodyPr wrap="none" lIns="19050" tIns="26988" rIns="19050" bIns="26988" anchor="t"/>
            <a:lstStyle/>
            <a:p>
              <a:pPr algn="ctr">
                <a:lnSpc>
                  <a:spcPct val="71856"/>
                </a:lnSpc>
                <a:buClr>
                  <a:srgbClr val="000000"/>
                </a:buClr>
                <a:buFont typeface="Arial" charset="0"/>
                <a:buNone/>
                <a:tabLst>
                  <a:tab pos="457200" algn="l"/>
                  <a:tab pos="914400" algn="l"/>
                  <a:tab pos="1371600" algn="l"/>
                </a:tabLst>
                <a:defRPr/>
              </a:pPr>
              <a:r>
                <a:rPr lang="en-US" sz="2000" b="1">
                  <a:solidFill>
                    <a:srgbClr val="FFFF00"/>
                  </a:solidFill>
                  <a:effectLst>
                    <a:outerShdw blurRad="38100" dist="38100" dir="2700000" algn="tl">
                      <a:srgbClr val="000000"/>
                    </a:outerShdw>
                  </a:effectLst>
                  <a:latin typeface="Arial" charset="0"/>
                </a:rPr>
                <a:t>Adsorber 2</a:t>
              </a:r>
              <a:endParaRPr lang="en-US"/>
            </a:p>
          </p:txBody>
        </p:sp>
        <p:sp>
          <p:nvSpPr>
            <p:cNvPr id="556072" name="Rectangle 40"/>
            <p:cNvSpPr>
              <a:spLocks noChangeArrowheads="1"/>
            </p:cNvSpPr>
            <p:nvPr/>
          </p:nvSpPr>
          <p:spPr bwMode="auto">
            <a:xfrm>
              <a:off x="3551" y="320"/>
              <a:ext cx="914" cy="231"/>
            </a:xfrm>
            <a:prstGeom prst="rect">
              <a:avLst/>
            </a:prstGeom>
            <a:noFill/>
            <a:ln w="12700">
              <a:noFill/>
              <a:miter lim="800000"/>
              <a:headEnd/>
              <a:tailEnd/>
            </a:ln>
            <a:effectLst/>
          </p:spPr>
          <p:txBody>
            <a:bodyPr wrap="none" lIns="19050" tIns="26988" rIns="19050" bIns="26988" anchor="t"/>
            <a:lstStyle/>
            <a:p>
              <a:pPr algn="ctr">
                <a:lnSpc>
                  <a:spcPct val="71856"/>
                </a:lnSpc>
                <a:buClr>
                  <a:srgbClr val="000000"/>
                </a:buClr>
                <a:buFont typeface="Arial" charset="0"/>
                <a:buNone/>
                <a:tabLst>
                  <a:tab pos="457200" algn="l"/>
                  <a:tab pos="914400" algn="l"/>
                  <a:tab pos="1371600" algn="l"/>
                </a:tabLst>
                <a:defRPr/>
              </a:pPr>
              <a:r>
                <a:rPr lang="en-US" sz="2000" b="1">
                  <a:solidFill>
                    <a:srgbClr val="FFFF00"/>
                  </a:solidFill>
                  <a:effectLst>
                    <a:outerShdw blurRad="38100" dist="38100" dir="2700000" algn="tl">
                      <a:srgbClr val="000000"/>
                    </a:outerShdw>
                  </a:effectLst>
                  <a:latin typeface="Arial" charset="0"/>
                </a:rPr>
                <a:t>Adsorber 1</a:t>
              </a:r>
              <a:endParaRPr lang="en-US"/>
            </a:p>
          </p:txBody>
        </p:sp>
        <p:sp>
          <p:nvSpPr>
            <p:cNvPr id="556073" name="Rectangle 41"/>
            <p:cNvSpPr>
              <a:spLocks noChangeArrowheads="1"/>
            </p:cNvSpPr>
            <p:nvPr/>
          </p:nvSpPr>
          <p:spPr bwMode="auto">
            <a:xfrm>
              <a:off x="4962" y="1049"/>
              <a:ext cx="914" cy="373"/>
            </a:xfrm>
            <a:prstGeom prst="rect">
              <a:avLst/>
            </a:prstGeom>
            <a:noFill/>
            <a:ln w="12700">
              <a:noFill/>
              <a:miter lim="800000"/>
              <a:headEnd/>
              <a:tailEnd/>
            </a:ln>
            <a:effectLst/>
          </p:spPr>
          <p:txBody>
            <a:bodyPr wrap="none" lIns="19050" tIns="26988" rIns="19050" bIns="26988" anchor="t"/>
            <a:lstStyle/>
            <a:p>
              <a:pPr algn="ctr">
                <a:lnSpc>
                  <a:spcPct val="89820"/>
                </a:lnSpc>
                <a:buClr>
                  <a:srgbClr val="000000"/>
                </a:buClr>
                <a:buFont typeface="Arial" charset="0"/>
                <a:buNone/>
                <a:tabLst>
                  <a:tab pos="457200" algn="l"/>
                  <a:tab pos="914400" algn="l"/>
                  <a:tab pos="1371600" algn="l"/>
                </a:tabLst>
                <a:defRPr/>
              </a:pPr>
              <a:r>
                <a:rPr lang="en-US" sz="2000" b="1">
                  <a:solidFill>
                    <a:srgbClr val="FFFF00"/>
                  </a:solidFill>
                  <a:effectLst>
                    <a:outerShdw blurRad="38100" dist="38100" dir="2700000" algn="tl">
                      <a:srgbClr val="000000"/>
                    </a:outerShdw>
                  </a:effectLst>
                  <a:latin typeface="Arial" charset="0"/>
                </a:rPr>
                <a:t>Control </a:t>
              </a:r>
              <a:br>
                <a:rPr lang="en-US" sz="2000" b="1">
                  <a:solidFill>
                    <a:srgbClr val="FFFF00"/>
                  </a:solidFill>
                  <a:effectLst>
                    <a:outerShdw blurRad="38100" dist="38100" dir="2700000" algn="tl">
                      <a:srgbClr val="000000"/>
                    </a:outerShdw>
                  </a:effectLst>
                  <a:latin typeface="Arial" charset="0"/>
                </a:rPr>
              </a:br>
              <a:r>
                <a:rPr lang="en-US" sz="2000" b="1">
                  <a:solidFill>
                    <a:srgbClr val="FFFF00"/>
                  </a:solidFill>
                  <a:effectLst>
                    <a:outerShdw blurRad="38100" dist="38100" dir="2700000" algn="tl">
                      <a:srgbClr val="000000"/>
                    </a:outerShdw>
                  </a:effectLst>
                  <a:latin typeface="Arial" charset="0"/>
                </a:rPr>
                <a:t>Device</a:t>
              </a:r>
              <a:endParaRPr lang="en-US"/>
            </a:p>
          </p:txBody>
        </p:sp>
        <p:sp>
          <p:nvSpPr>
            <p:cNvPr id="556074" name="Rectangle 42"/>
            <p:cNvSpPr>
              <a:spLocks noChangeArrowheads="1"/>
            </p:cNvSpPr>
            <p:nvPr/>
          </p:nvSpPr>
          <p:spPr bwMode="auto">
            <a:xfrm>
              <a:off x="5610" y="284"/>
              <a:ext cx="666" cy="374"/>
            </a:xfrm>
            <a:prstGeom prst="rect">
              <a:avLst/>
            </a:prstGeom>
            <a:noFill/>
            <a:ln w="12700">
              <a:noFill/>
              <a:miter lim="800000"/>
              <a:headEnd/>
              <a:tailEnd/>
            </a:ln>
            <a:effectLst/>
          </p:spPr>
          <p:txBody>
            <a:bodyPr wrap="none" lIns="19050" tIns="26988" rIns="19050" bIns="26988" anchor="t"/>
            <a:lstStyle/>
            <a:p>
              <a:pPr algn="ctr">
                <a:lnSpc>
                  <a:spcPct val="89820"/>
                </a:lnSpc>
                <a:buClr>
                  <a:srgbClr val="000000"/>
                </a:buClr>
                <a:buFont typeface="Arial" charset="0"/>
                <a:buNone/>
                <a:tabLst>
                  <a:tab pos="457200" algn="l"/>
                  <a:tab pos="914400" algn="l"/>
                  <a:tab pos="1371600" algn="l"/>
                </a:tabLst>
                <a:defRPr/>
              </a:pPr>
              <a:r>
                <a:rPr lang="en-US" sz="2000" b="1">
                  <a:solidFill>
                    <a:srgbClr val="FFFF00"/>
                  </a:solidFill>
                  <a:effectLst>
                    <a:outerShdw blurRad="38100" dist="38100" dir="2700000" algn="tl">
                      <a:srgbClr val="000000"/>
                    </a:outerShdw>
                  </a:effectLst>
                  <a:latin typeface="Arial" charset="0"/>
                </a:rPr>
                <a:t>Air </a:t>
              </a:r>
              <a:br>
                <a:rPr lang="en-US" sz="2000" b="1">
                  <a:solidFill>
                    <a:srgbClr val="FFFF00"/>
                  </a:solidFill>
                  <a:effectLst>
                    <a:outerShdw blurRad="38100" dist="38100" dir="2700000" algn="tl">
                      <a:srgbClr val="000000"/>
                    </a:outerShdw>
                  </a:effectLst>
                  <a:latin typeface="Arial" charset="0"/>
                </a:rPr>
              </a:br>
              <a:r>
                <a:rPr lang="en-US" sz="2000" b="1">
                  <a:solidFill>
                    <a:srgbClr val="FFFF00"/>
                  </a:solidFill>
                  <a:effectLst>
                    <a:outerShdw blurRad="38100" dist="38100" dir="2700000" algn="tl">
                      <a:srgbClr val="000000"/>
                    </a:outerShdw>
                  </a:effectLst>
                  <a:latin typeface="Arial" charset="0"/>
                </a:rPr>
                <a:t>Stripped</a:t>
              </a:r>
              <a:endParaRPr lang="en-US"/>
            </a:p>
          </p:txBody>
        </p:sp>
        <p:sp>
          <p:nvSpPr>
            <p:cNvPr id="203814" name="Freeform 43"/>
            <p:cNvSpPr>
              <a:spLocks/>
            </p:cNvSpPr>
            <p:nvPr/>
          </p:nvSpPr>
          <p:spPr bwMode="auto">
            <a:xfrm>
              <a:off x="1225" y="1467"/>
              <a:ext cx="374" cy="134"/>
            </a:xfrm>
            <a:custGeom>
              <a:avLst/>
              <a:gdLst>
                <a:gd name="T0" fmla="*/ 0 w 374"/>
                <a:gd name="T1" fmla="*/ 0 h 134"/>
                <a:gd name="T2" fmla="*/ 98 w 374"/>
                <a:gd name="T3" fmla="*/ 133 h 134"/>
                <a:gd name="T4" fmla="*/ 195 w 374"/>
                <a:gd name="T5" fmla="*/ 9 h 134"/>
                <a:gd name="T6" fmla="*/ 284 w 374"/>
                <a:gd name="T7" fmla="*/ 133 h 134"/>
                <a:gd name="T8" fmla="*/ 373 w 374"/>
                <a:gd name="T9" fmla="*/ 9 h 134"/>
                <a:gd name="T10" fmla="*/ 0 60000 65536"/>
                <a:gd name="T11" fmla="*/ 0 60000 65536"/>
                <a:gd name="T12" fmla="*/ 0 60000 65536"/>
                <a:gd name="T13" fmla="*/ 0 60000 65536"/>
                <a:gd name="T14" fmla="*/ 0 60000 65536"/>
                <a:gd name="T15" fmla="*/ 0 w 374"/>
                <a:gd name="T16" fmla="*/ 0 h 134"/>
                <a:gd name="T17" fmla="*/ 374 w 374"/>
                <a:gd name="T18" fmla="*/ 134 h 134"/>
              </a:gdLst>
              <a:ahLst/>
              <a:cxnLst>
                <a:cxn ang="T10">
                  <a:pos x="T0" y="T1"/>
                </a:cxn>
                <a:cxn ang="T11">
                  <a:pos x="T2" y="T3"/>
                </a:cxn>
                <a:cxn ang="T12">
                  <a:pos x="T4" y="T5"/>
                </a:cxn>
                <a:cxn ang="T13">
                  <a:pos x="T6" y="T7"/>
                </a:cxn>
                <a:cxn ang="T14">
                  <a:pos x="T8" y="T9"/>
                </a:cxn>
              </a:cxnLst>
              <a:rect l="T15" t="T16" r="T17" b="T18"/>
              <a:pathLst>
                <a:path w="374" h="134">
                  <a:moveTo>
                    <a:pt x="0" y="0"/>
                  </a:moveTo>
                  <a:lnTo>
                    <a:pt x="98" y="133"/>
                  </a:lnTo>
                  <a:lnTo>
                    <a:pt x="195" y="9"/>
                  </a:lnTo>
                  <a:lnTo>
                    <a:pt x="284" y="133"/>
                  </a:lnTo>
                  <a:lnTo>
                    <a:pt x="373" y="9"/>
                  </a:lnTo>
                </a:path>
              </a:pathLst>
            </a:custGeom>
            <a:noFill/>
            <a:ln w="50800" cap="rnd">
              <a:solidFill>
                <a:srgbClr val="000000"/>
              </a:solidFill>
              <a:round/>
              <a:headEnd/>
              <a:tailEnd/>
            </a:ln>
          </p:spPr>
          <p:txBody>
            <a:bodyPr/>
            <a:lstStyle/>
            <a:p>
              <a:endParaRPr lang="en-US"/>
            </a:p>
          </p:txBody>
        </p:sp>
      </p:grpSp>
    </p:spTree>
  </p:cSld>
  <p:clrMapOvr>
    <a:masterClrMapping/>
  </p:clrMapOvr>
  <p:transition/>
</p:sld>
</file>

<file path=ppt/slides/slide175.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pic>
        <p:nvPicPr>
          <p:cNvPr id="204803" name="Picture 3" descr="122"/>
          <p:cNvPicPr>
            <a:picLocks noChangeAspect="1" noChangeArrowheads="1"/>
          </p:cNvPicPr>
          <p:nvPr/>
        </p:nvPicPr>
        <p:blipFill>
          <a:blip r:embed="rId3" cstate="print"/>
          <a:srcRect/>
          <a:stretch>
            <a:fillRect/>
          </a:stretch>
        </p:blipFill>
        <p:spPr bwMode="auto">
          <a:xfrm>
            <a:off x="4327525" y="0"/>
            <a:ext cx="4835525" cy="6934200"/>
          </a:xfrm>
          <a:prstGeom prst="rect">
            <a:avLst/>
          </a:prstGeom>
          <a:noFill/>
          <a:ln w="9525">
            <a:noFill/>
            <a:miter lim="800000"/>
            <a:headEnd/>
            <a:tailEnd/>
          </a:ln>
        </p:spPr>
      </p:pic>
      <p:sp>
        <p:nvSpPr>
          <p:cNvPr id="3" name="Title 2">
            <a:extLst>
              <a:ext uri="{FF2B5EF4-FFF2-40B4-BE49-F238E27FC236}">
                <a16:creationId xmlns:a16="http://schemas.microsoft.com/office/drawing/2014/main" id="{D6F1FD2D-A9F3-B741-4E84-AD0672B39E2F}"/>
              </a:ext>
            </a:extLst>
          </p:cNvPr>
          <p:cNvSpPr>
            <a:spLocks noGrp="1"/>
          </p:cNvSpPr>
          <p:nvPr>
            <p:ph type="title"/>
          </p:nvPr>
        </p:nvSpPr>
        <p:spPr>
          <a:xfrm>
            <a:off x="506730" y="2630806"/>
            <a:ext cx="3384550" cy="1325563"/>
          </a:xfrm>
        </p:spPr>
        <p:txBody>
          <a:bodyPr>
            <a:normAutofit fontScale="90000"/>
          </a:bodyPr>
          <a:lstStyle/>
          <a:p>
            <a:r>
              <a:rPr lang="en-US" sz="3600" dirty="0">
                <a:solidFill>
                  <a:schemeClr val="bg1"/>
                </a:solidFill>
              </a:rPr>
              <a:t>Remediation System with Carbon Adsorbers</a:t>
            </a:r>
            <a:endParaRPr lang="en-US" dirty="0">
              <a:solidFill>
                <a:schemeClr val="bg1"/>
              </a:solidFill>
            </a:endParaRPr>
          </a:p>
        </p:txBody>
      </p:sp>
    </p:spTree>
  </p:cSld>
  <p:clrMapOvr>
    <a:masterClrMapping/>
  </p:clrMapOvr>
  <p:transition/>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8466" name="Picture 2"/>
          <p:cNvPicPr>
            <a:picLocks noChangeAspect="1" noChangeArrowheads="1"/>
          </p:cNvPicPr>
          <p:nvPr/>
        </p:nvPicPr>
        <p:blipFill>
          <a:blip r:embed="rId3" cstate="print"/>
          <a:srcRect/>
          <a:stretch>
            <a:fillRect/>
          </a:stretch>
        </p:blipFill>
        <p:spPr bwMode="auto">
          <a:xfrm>
            <a:off x="0" y="0"/>
            <a:ext cx="9144000" cy="6858000"/>
          </a:xfrm>
          <a:prstGeom prst="rect">
            <a:avLst/>
          </a:prstGeom>
          <a:noFill/>
          <a:effectLst>
            <a:outerShdw dist="53882" dir="2700000" algn="ctr" rotWithShape="0">
              <a:schemeClr val="bg2"/>
            </a:outerShdw>
          </a:effectLst>
        </p:spPr>
      </p:pic>
      <p:sp>
        <p:nvSpPr>
          <p:cNvPr id="318467" name="Rectangle 3"/>
          <p:cNvSpPr>
            <a:spLocks noChangeArrowheads="1"/>
          </p:cNvSpPr>
          <p:nvPr/>
        </p:nvSpPr>
        <p:spPr bwMode="auto">
          <a:xfrm>
            <a:off x="3342640" y="690880"/>
            <a:ext cx="5334000" cy="1754326"/>
          </a:xfrm>
          <a:prstGeom prst="rect">
            <a:avLst/>
          </a:prstGeom>
          <a:noFill/>
          <a:ln w="9525">
            <a:noFill/>
            <a:miter lim="800000"/>
            <a:headEnd/>
            <a:tailEnd/>
          </a:ln>
          <a:effectLst/>
        </p:spPr>
        <p:txBody>
          <a:bodyPr>
            <a:spAutoFit/>
          </a:bodyPr>
          <a:lstStyle/>
          <a:p>
            <a:pPr algn="ctr">
              <a:defRPr/>
            </a:pPr>
            <a:r>
              <a:rPr lang="en-US" sz="5400" dirty="0">
                <a:solidFill>
                  <a:schemeClr val="bg1"/>
                </a:solidFill>
                <a:latin typeface="Arial" charset="0"/>
              </a:rPr>
              <a:t>Regulatory Requirements</a:t>
            </a:r>
          </a:p>
        </p:txBody>
      </p:sp>
    </p:spTree>
  </p:cSld>
  <p:clrMapOvr>
    <a:masterClrMapping/>
  </p:clrMapOvr>
  <p:transition/>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1939" name="Rectangle 3"/>
          <p:cNvSpPr>
            <a:spLocks noGrp="1" noChangeArrowheads="1"/>
          </p:cNvSpPr>
          <p:nvPr>
            <p:ph idx="1"/>
          </p:nvPr>
        </p:nvSpPr>
        <p:spPr>
          <a:xfrm>
            <a:off x="1026160" y="1828800"/>
            <a:ext cx="7711440" cy="4648200"/>
          </a:xfrm>
          <a:effectLst/>
        </p:spPr>
        <p:txBody>
          <a:bodyPr lIns="90488" tIns="44450" rIns="90488" bIns="44450">
            <a:noAutofit/>
          </a:bodyPr>
          <a:lstStyle/>
          <a:p>
            <a:pPr>
              <a:defRPr/>
            </a:pPr>
            <a:r>
              <a:rPr lang="en-US" sz="3600" dirty="0"/>
              <a:t>Federal, state, and local requirements</a:t>
            </a:r>
          </a:p>
          <a:p>
            <a:pPr>
              <a:defRPr/>
            </a:pPr>
            <a:r>
              <a:rPr lang="en-US" sz="3600" dirty="0"/>
              <a:t>Resin specific limits</a:t>
            </a:r>
          </a:p>
          <a:p>
            <a:pPr>
              <a:defRPr/>
            </a:pPr>
            <a:r>
              <a:rPr lang="en-US" sz="3600" dirty="0"/>
              <a:t>Permit requirements</a:t>
            </a:r>
          </a:p>
          <a:p>
            <a:pPr>
              <a:defRPr/>
            </a:pPr>
            <a:r>
              <a:rPr lang="en-US" sz="3600" dirty="0"/>
              <a:t>Monitoring requirements</a:t>
            </a:r>
          </a:p>
          <a:p>
            <a:pPr>
              <a:defRPr/>
            </a:pPr>
            <a:r>
              <a:rPr lang="en-US" sz="3600" dirty="0"/>
              <a:t>Visible emission limits</a:t>
            </a:r>
          </a:p>
          <a:p>
            <a:pPr>
              <a:defRPr/>
            </a:pPr>
            <a:r>
              <a:rPr lang="en-US" sz="3600" dirty="0"/>
              <a:t>Nuisance regulations</a:t>
            </a:r>
          </a:p>
          <a:p>
            <a:pPr>
              <a:defRPr/>
            </a:pPr>
            <a:r>
              <a:rPr lang="en-US" sz="3600" dirty="0"/>
              <a:t>Breakdowns &amp; variances.</a:t>
            </a:r>
          </a:p>
        </p:txBody>
      </p:sp>
      <p:sp>
        <p:nvSpPr>
          <p:cNvPr id="3" name="Title 2">
            <a:extLst>
              <a:ext uri="{FF2B5EF4-FFF2-40B4-BE49-F238E27FC236}">
                <a16:creationId xmlns:a16="http://schemas.microsoft.com/office/drawing/2014/main" id="{EA6BC167-285C-8C12-ED3D-DD2852DFC0F8}"/>
              </a:ext>
            </a:extLst>
          </p:cNvPr>
          <p:cNvSpPr>
            <a:spLocks noGrp="1"/>
          </p:cNvSpPr>
          <p:nvPr>
            <p:ph type="title"/>
          </p:nvPr>
        </p:nvSpPr>
        <p:spPr/>
        <p:txBody>
          <a:bodyPr>
            <a:normAutofit/>
          </a:bodyPr>
          <a:lstStyle/>
          <a:p>
            <a:r>
              <a:rPr lang="en-US" sz="4800" dirty="0"/>
              <a:t>Regulatory Requirements</a:t>
            </a:r>
          </a:p>
        </p:txBody>
      </p:sp>
    </p:spTree>
  </p:cSld>
  <p:clrMapOvr>
    <a:masterClrMapping/>
  </p:clrMapOvr>
  <p:transition/>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3" name="Rectangle 3"/>
          <p:cNvSpPr>
            <a:spLocks noGrp="1" noChangeArrowheads="1"/>
          </p:cNvSpPr>
          <p:nvPr>
            <p:ph idx="1"/>
          </p:nvPr>
        </p:nvSpPr>
        <p:spPr>
          <a:xfrm>
            <a:off x="685800" y="1828800"/>
            <a:ext cx="7772400" cy="4572000"/>
          </a:xfrm>
          <a:effectLst/>
        </p:spPr>
        <p:txBody>
          <a:bodyPr/>
          <a:lstStyle/>
          <a:p>
            <a:pPr>
              <a:defRPr/>
            </a:pPr>
            <a:r>
              <a:rPr lang="en-US" sz="3600" dirty="0"/>
              <a:t>1990 Clean Air Act</a:t>
            </a:r>
          </a:p>
          <a:p>
            <a:pPr lvl="1">
              <a:defRPr/>
            </a:pPr>
            <a:r>
              <a:rPr lang="en-US" sz="3200" dirty="0"/>
              <a:t>NESHAPS : National Emissions Standards for Hazardous Air Pollutants</a:t>
            </a:r>
          </a:p>
          <a:p>
            <a:pPr lvl="1">
              <a:defRPr/>
            </a:pPr>
            <a:r>
              <a:rPr lang="en-US" sz="3200" dirty="0"/>
              <a:t>HAPS : Hazardous Air Pollutants</a:t>
            </a:r>
          </a:p>
          <a:p>
            <a:pPr lvl="1">
              <a:defRPr/>
            </a:pPr>
            <a:r>
              <a:rPr lang="en-US" sz="3200" dirty="0"/>
              <a:t>MACT : Maximum Achievable Control Technology</a:t>
            </a:r>
          </a:p>
          <a:p>
            <a:pPr lvl="1">
              <a:defRPr/>
            </a:pPr>
            <a:r>
              <a:rPr lang="en-US" sz="3200" dirty="0"/>
              <a:t>New &amp; Existing Major Sources</a:t>
            </a:r>
          </a:p>
        </p:txBody>
      </p:sp>
      <p:sp>
        <p:nvSpPr>
          <p:cNvPr id="3" name="Title 2">
            <a:extLst>
              <a:ext uri="{FF2B5EF4-FFF2-40B4-BE49-F238E27FC236}">
                <a16:creationId xmlns:a16="http://schemas.microsoft.com/office/drawing/2014/main" id="{193E36DD-99A8-0B28-D6AB-EE1BD3993529}"/>
              </a:ext>
            </a:extLst>
          </p:cNvPr>
          <p:cNvSpPr>
            <a:spLocks noGrp="1"/>
          </p:cNvSpPr>
          <p:nvPr>
            <p:ph type="title"/>
          </p:nvPr>
        </p:nvSpPr>
        <p:spPr/>
        <p:txBody>
          <a:bodyPr>
            <a:normAutofit/>
          </a:bodyPr>
          <a:lstStyle/>
          <a:p>
            <a:r>
              <a:rPr lang="en-US" sz="4800" dirty="0"/>
              <a:t>Federal Regulations</a:t>
            </a:r>
          </a:p>
        </p:txBody>
      </p:sp>
    </p:spTree>
  </p:cSld>
  <p:clrMapOvr>
    <a:masterClrMapping/>
  </p:clrMapOvr>
  <p:transition/>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987" name="Rectangle 3"/>
          <p:cNvSpPr>
            <a:spLocks noGrp="1" noChangeArrowheads="1"/>
          </p:cNvSpPr>
          <p:nvPr>
            <p:ph idx="1"/>
          </p:nvPr>
        </p:nvSpPr>
        <p:spPr>
          <a:xfrm>
            <a:off x="822960" y="1831975"/>
            <a:ext cx="8182928" cy="4264025"/>
          </a:xfrm>
          <a:effectLst/>
        </p:spPr>
        <p:txBody>
          <a:bodyPr lIns="90488" tIns="44450" rIns="90488" bIns="44450"/>
          <a:lstStyle/>
          <a:p>
            <a:pPr>
              <a:defRPr/>
            </a:pPr>
            <a:r>
              <a:rPr lang="en-US" sz="2800" dirty="0"/>
              <a:t>40 CFR Part 63 Subpart VVVV -- NESHAP for Boat Manufacturing</a:t>
            </a:r>
          </a:p>
          <a:p>
            <a:pPr>
              <a:defRPr/>
            </a:pPr>
            <a:r>
              <a:rPr lang="en-US" sz="2800" dirty="0"/>
              <a:t>40 CFR Part 63 Subpart MMMMM -- NESHAP for Flexible Polyurethane Foam Fabrication </a:t>
            </a:r>
          </a:p>
          <a:p>
            <a:pPr>
              <a:defRPr/>
            </a:pPr>
            <a:r>
              <a:rPr lang="en-US" sz="2800" dirty="0"/>
              <a:t>40 CFR Part 63 Subpart U -- NESHAP for </a:t>
            </a:r>
          </a:p>
          <a:p>
            <a:pPr>
              <a:buFontTx/>
              <a:buNone/>
              <a:defRPr/>
            </a:pPr>
            <a:r>
              <a:rPr lang="en-US" sz="2800" dirty="0"/>
              <a:t>	Group I Polymers &amp; Resins</a:t>
            </a:r>
          </a:p>
          <a:p>
            <a:pPr>
              <a:defRPr/>
            </a:pPr>
            <a:r>
              <a:rPr lang="en-US" sz="2800" dirty="0"/>
              <a:t>40 CFR Part 63 Subpart JJJ -- NESHAP for </a:t>
            </a:r>
          </a:p>
          <a:p>
            <a:pPr>
              <a:buFontTx/>
              <a:buNone/>
              <a:defRPr/>
            </a:pPr>
            <a:r>
              <a:rPr lang="en-US" sz="2800" dirty="0"/>
              <a:t>	Group IV Polymers &amp; Resins </a:t>
            </a:r>
          </a:p>
        </p:txBody>
      </p:sp>
      <p:sp>
        <p:nvSpPr>
          <p:cNvPr id="3" name="Title 2">
            <a:extLst>
              <a:ext uri="{FF2B5EF4-FFF2-40B4-BE49-F238E27FC236}">
                <a16:creationId xmlns:a16="http://schemas.microsoft.com/office/drawing/2014/main" id="{23D0FEC5-9DA8-328B-93DA-1FC8EA2BBE7D}"/>
              </a:ext>
            </a:extLst>
          </p:cNvPr>
          <p:cNvSpPr>
            <a:spLocks noGrp="1"/>
          </p:cNvSpPr>
          <p:nvPr>
            <p:ph type="title"/>
          </p:nvPr>
        </p:nvSpPr>
        <p:spPr/>
        <p:txBody>
          <a:bodyPr>
            <a:normAutofit/>
          </a:bodyPr>
          <a:lstStyle/>
          <a:p>
            <a:r>
              <a:rPr lang="en-US" sz="4800" dirty="0"/>
              <a:t>Federal Regulations</a:t>
            </a: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6899" name="Rectangle 3"/>
          <p:cNvSpPr>
            <a:spLocks noGrp="1" noChangeArrowheads="1"/>
          </p:cNvSpPr>
          <p:nvPr>
            <p:ph idx="1"/>
          </p:nvPr>
        </p:nvSpPr>
        <p:spPr>
          <a:xfrm>
            <a:off x="1143000" y="1828800"/>
            <a:ext cx="6629400" cy="4419600"/>
          </a:xfrm>
          <a:effectLst/>
        </p:spPr>
        <p:txBody>
          <a:bodyPr/>
          <a:lstStyle/>
          <a:p>
            <a:pPr>
              <a:defRPr/>
            </a:pPr>
            <a:r>
              <a:rPr lang="en-US" sz="3600" dirty="0"/>
              <a:t>High density version of PE</a:t>
            </a:r>
          </a:p>
          <a:p>
            <a:pPr>
              <a:defRPr/>
            </a:pPr>
            <a:r>
              <a:rPr lang="en-US" sz="3600" dirty="0"/>
              <a:t>Excellent protective barrier properties  &amp;  Strong</a:t>
            </a:r>
          </a:p>
          <a:p>
            <a:pPr>
              <a:defRPr/>
            </a:pPr>
            <a:r>
              <a:rPr lang="en-US" sz="3600" dirty="0"/>
              <a:t>Milk, juice &amp; H</a:t>
            </a:r>
            <a:r>
              <a:rPr lang="en-US" sz="3600" baseline="-25000" dirty="0"/>
              <a:t>2</a:t>
            </a:r>
            <a:r>
              <a:rPr lang="en-US" sz="3600" dirty="0"/>
              <a:t>O container</a:t>
            </a:r>
          </a:p>
          <a:p>
            <a:pPr>
              <a:defRPr/>
            </a:pPr>
            <a:r>
              <a:rPr lang="en-US" sz="3600" dirty="0"/>
              <a:t>Household chemicals</a:t>
            </a:r>
          </a:p>
          <a:p>
            <a:pPr>
              <a:defRPr/>
            </a:pPr>
            <a:r>
              <a:rPr lang="en-US" sz="3600" dirty="0"/>
              <a:t>Detergents</a:t>
            </a:r>
          </a:p>
        </p:txBody>
      </p:sp>
      <p:sp>
        <p:nvSpPr>
          <p:cNvPr id="3" name="Title 2">
            <a:extLst>
              <a:ext uri="{FF2B5EF4-FFF2-40B4-BE49-F238E27FC236}">
                <a16:creationId xmlns:a16="http://schemas.microsoft.com/office/drawing/2014/main" id="{475A2C09-F5DE-77FE-FEBB-0958200F8700}"/>
              </a:ext>
            </a:extLst>
          </p:cNvPr>
          <p:cNvSpPr>
            <a:spLocks noGrp="1"/>
          </p:cNvSpPr>
          <p:nvPr>
            <p:ph type="title"/>
          </p:nvPr>
        </p:nvSpPr>
        <p:spPr/>
        <p:txBody>
          <a:bodyPr>
            <a:normAutofit/>
          </a:bodyPr>
          <a:lstStyle/>
          <a:p>
            <a:r>
              <a:rPr lang="en-US" sz="5400" dirty="0"/>
              <a:t>High Density Polyethylene </a:t>
            </a:r>
          </a:p>
        </p:txBody>
      </p:sp>
    </p:spTree>
  </p:cSld>
  <p:clrMapOvr>
    <a:masterClrMapping/>
  </p:clrMapOvr>
  <p:transition/>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987" name="Rectangle 3"/>
          <p:cNvSpPr>
            <a:spLocks noGrp="1" noChangeArrowheads="1"/>
          </p:cNvSpPr>
          <p:nvPr>
            <p:ph idx="1"/>
          </p:nvPr>
        </p:nvSpPr>
        <p:spPr>
          <a:xfrm>
            <a:off x="1076960" y="1435735"/>
            <a:ext cx="7959408" cy="4765377"/>
          </a:xfrm>
          <a:effectLst/>
        </p:spPr>
        <p:txBody>
          <a:bodyPr lIns="90488" tIns="44450" rIns="90488" bIns="44450"/>
          <a:lstStyle/>
          <a:p>
            <a:pPr>
              <a:defRPr/>
            </a:pPr>
            <a:r>
              <a:rPr lang="en-US" sz="2000" dirty="0"/>
              <a:t>63 WWWW – Reinforced Plastics Composites Production</a:t>
            </a:r>
          </a:p>
          <a:p>
            <a:pPr>
              <a:defRPr/>
            </a:pPr>
            <a:r>
              <a:rPr lang="en-US" sz="2000" dirty="0"/>
              <a:t>63 III – Flexible Polyurethane Foam Production</a:t>
            </a:r>
          </a:p>
          <a:p>
            <a:pPr>
              <a:defRPr/>
            </a:pPr>
            <a:r>
              <a:rPr lang="en-US" sz="2000" dirty="0"/>
              <a:t>63 6O – Area Source Flexible Polyurethane Foam </a:t>
            </a:r>
          </a:p>
          <a:p>
            <a:pPr>
              <a:defRPr/>
            </a:pPr>
            <a:r>
              <a:rPr lang="en-US" sz="2000" dirty="0"/>
              <a:t>63 YY – Generic MACT Acetal Resins, Polycarbonate, etc. </a:t>
            </a:r>
          </a:p>
          <a:p>
            <a:pPr>
              <a:defRPr/>
            </a:pPr>
            <a:r>
              <a:rPr lang="en-US" sz="2000" dirty="0"/>
              <a:t>63  W – Group II Polymers and Resins</a:t>
            </a:r>
          </a:p>
          <a:p>
            <a:pPr>
              <a:defRPr/>
            </a:pPr>
            <a:r>
              <a:rPr lang="en-US" sz="2000" dirty="0"/>
              <a:t>63 OOO – Group III Polymers and Resins</a:t>
            </a:r>
          </a:p>
          <a:p>
            <a:pPr>
              <a:defRPr/>
            </a:pPr>
            <a:r>
              <a:rPr lang="en-US" sz="2000" dirty="0"/>
              <a:t>63 6L – Area Source Acrylic and Modacrylic Fiber Production</a:t>
            </a:r>
          </a:p>
          <a:p>
            <a:pPr>
              <a:defRPr/>
            </a:pPr>
            <a:r>
              <a:rPr lang="en-US" sz="2000" dirty="0"/>
              <a:t>63 7H – Polyvinyl Chloride and Copolymers Production</a:t>
            </a:r>
          </a:p>
          <a:p>
            <a:pPr>
              <a:defRPr/>
            </a:pPr>
            <a:r>
              <a:rPr lang="en-US" sz="2000" dirty="0"/>
              <a:t>63 6D – Area Source Polyvinyl Chloride and Copolymers </a:t>
            </a:r>
          </a:p>
          <a:p>
            <a:pPr>
              <a:defRPr/>
            </a:pPr>
            <a:r>
              <a:rPr lang="en-US" sz="2000" dirty="0"/>
              <a:t>63 4H – Wet Formed Fiberglass Mat</a:t>
            </a:r>
          </a:p>
          <a:p>
            <a:pPr>
              <a:defRPr/>
            </a:pPr>
            <a:r>
              <a:rPr lang="en-US" sz="2000" dirty="0"/>
              <a:t>60 HHH – NSPS for Synthetic Fiber Production</a:t>
            </a:r>
          </a:p>
          <a:p>
            <a:pPr>
              <a:defRPr/>
            </a:pPr>
            <a:r>
              <a:rPr lang="en-US" sz="2000" dirty="0"/>
              <a:t>60 VVV – NSPS for Polymeric Coating for Supporting Substrates</a:t>
            </a:r>
          </a:p>
          <a:p>
            <a:pPr>
              <a:defRPr/>
            </a:pPr>
            <a:endParaRPr lang="en-US" sz="2000" dirty="0"/>
          </a:p>
          <a:p>
            <a:pPr>
              <a:buFontTx/>
              <a:buNone/>
              <a:defRPr/>
            </a:pPr>
            <a:endParaRPr lang="en-US" sz="2000" dirty="0"/>
          </a:p>
        </p:txBody>
      </p:sp>
      <p:sp>
        <p:nvSpPr>
          <p:cNvPr id="3" name="Title 2">
            <a:extLst>
              <a:ext uri="{FF2B5EF4-FFF2-40B4-BE49-F238E27FC236}">
                <a16:creationId xmlns:a16="http://schemas.microsoft.com/office/drawing/2014/main" id="{58843615-012A-90C1-7B5E-473859C0BF2B}"/>
              </a:ext>
            </a:extLst>
          </p:cNvPr>
          <p:cNvSpPr>
            <a:spLocks noGrp="1"/>
          </p:cNvSpPr>
          <p:nvPr>
            <p:ph type="title"/>
          </p:nvPr>
        </p:nvSpPr>
        <p:spPr/>
        <p:txBody>
          <a:bodyPr>
            <a:normAutofit/>
          </a:bodyPr>
          <a:lstStyle/>
          <a:p>
            <a:r>
              <a:rPr lang="en-US" sz="4800" dirty="0"/>
              <a:t>Federal Regulations</a:t>
            </a:r>
          </a:p>
        </p:txBody>
      </p:sp>
    </p:spTree>
  </p:cSld>
  <p:clrMapOvr>
    <a:masterClrMapping/>
  </p:clrMapOvr>
  <p:transition/>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242" name="Object 2"/>
          <p:cNvGraphicFramePr>
            <a:graphicFrameLocks noChangeAspect="1"/>
          </p:cNvGraphicFramePr>
          <p:nvPr/>
        </p:nvGraphicFramePr>
        <p:xfrm>
          <a:off x="1446213" y="458788"/>
          <a:ext cx="6878637" cy="7813675"/>
        </p:xfrm>
        <a:graphic>
          <a:graphicData uri="http://schemas.openxmlformats.org/presentationml/2006/ole">
            <mc:AlternateContent xmlns:mc="http://schemas.openxmlformats.org/markup-compatibility/2006">
              <mc:Choice xmlns:v="urn:schemas-microsoft-com:vml" Requires="v">
                <p:oleObj name="Document" r:id="rId3" imgW="6902594" imgH="7856993" progId="Word.Document.8">
                  <p:embed/>
                </p:oleObj>
              </mc:Choice>
              <mc:Fallback>
                <p:oleObj name="Document" r:id="rId3" imgW="6902594" imgH="7856993" progId="Word.Document.8">
                  <p:embed/>
                  <p:pic>
                    <p:nvPicPr>
                      <p:cNvPr id="10242"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46213" y="458788"/>
                        <a:ext cx="6878637" cy="78136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266" name="Object 2"/>
          <p:cNvGraphicFramePr>
            <a:graphicFrameLocks noChangeAspect="1"/>
          </p:cNvGraphicFramePr>
          <p:nvPr/>
        </p:nvGraphicFramePr>
        <p:xfrm>
          <a:off x="1435100" y="1490663"/>
          <a:ext cx="7937500" cy="9101137"/>
        </p:xfrm>
        <a:graphic>
          <a:graphicData uri="http://schemas.openxmlformats.org/presentationml/2006/ole">
            <mc:AlternateContent xmlns:mc="http://schemas.openxmlformats.org/markup-compatibility/2006">
              <mc:Choice xmlns:v="urn:schemas-microsoft-com:vml" Requires="v">
                <p:oleObj name="Document" r:id="rId3" imgW="7953756" imgH="9115044" progId="Word.Document.8">
                  <p:embed/>
                </p:oleObj>
              </mc:Choice>
              <mc:Fallback>
                <p:oleObj name="Document" r:id="rId3" imgW="7953756" imgH="9115044" progId="Word.Document.8">
                  <p:embed/>
                  <p:pic>
                    <p:nvPicPr>
                      <p:cNvPr id="11266"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35100" y="1490663"/>
                        <a:ext cx="7937500" cy="91011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TextBox 1">
            <a:extLst>
              <a:ext uri="{FF2B5EF4-FFF2-40B4-BE49-F238E27FC236}">
                <a16:creationId xmlns:a16="http://schemas.microsoft.com/office/drawing/2014/main" id="{5266B898-74CE-AA36-7624-31A0F5130855}"/>
              </a:ext>
            </a:extLst>
          </p:cNvPr>
          <p:cNvSpPr txBox="1"/>
          <p:nvPr/>
        </p:nvSpPr>
        <p:spPr>
          <a:xfrm>
            <a:off x="1066800" y="375920"/>
            <a:ext cx="5758180" cy="830997"/>
          </a:xfrm>
          <a:prstGeom prst="rect">
            <a:avLst/>
          </a:prstGeom>
          <a:noFill/>
        </p:spPr>
        <p:txBody>
          <a:bodyPr wrap="square" rtlCol="0">
            <a:spAutoFit/>
          </a:bodyPr>
          <a:lstStyle/>
          <a:p>
            <a:pPr algn="ctr">
              <a:defRPr/>
            </a:pPr>
            <a:r>
              <a:rPr lang="en-US" sz="4800">
                <a:latin typeface="Arial" charset="0"/>
              </a:rPr>
              <a:t>BACT and BARCT</a:t>
            </a:r>
            <a:endParaRPr lang="en-US" sz="4800" dirty="0"/>
          </a:p>
        </p:txBody>
      </p:sp>
    </p:spTree>
  </p:cSld>
  <p:clrMapOvr>
    <a:masterClrMapping/>
  </p:clrMapOvr>
  <p:transition/>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5667" name="Rectangle 3"/>
          <p:cNvSpPr>
            <a:spLocks noGrp="1" noChangeArrowheads="1"/>
          </p:cNvSpPr>
          <p:nvPr>
            <p:ph idx="1"/>
          </p:nvPr>
        </p:nvSpPr>
        <p:spPr>
          <a:xfrm>
            <a:off x="1087120" y="1854200"/>
            <a:ext cx="7428230" cy="4552950"/>
          </a:xfrm>
          <a:effectLst/>
        </p:spPr>
        <p:txBody>
          <a:bodyPr lIns="90488" tIns="44450" rIns="90488" bIns="44450"/>
          <a:lstStyle/>
          <a:p>
            <a:pPr>
              <a:lnSpc>
                <a:spcPct val="90000"/>
              </a:lnSpc>
              <a:defRPr/>
            </a:pPr>
            <a:r>
              <a:rPr lang="en-US" sz="3200" dirty="0"/>
              <a:t>Daily Emissions Limits</a:t>
            </a:r>
          </a:p>
          <a:p>
            <a:pPr>
              <a:lnSpc>
                <a:spcPct val="90000"/>
              </a:lnSpc>
              <a:defRPr/>
            </a:pPr>
            <a:r>
              <a:rPr lang="en-US" sz="3200" dirty="0"/>
              <a:t>Gel Coat Monomer Content (weight %)</a:t>
            </a:r>
          </a:p>
          <a:p>
            <a:pPr>
              <a:lnSpc>
                <a:spcPct val="90000"/>
              </a:lnSpc>
              <a:defRPr/>
            </a:pPr>
            <a:r>
              <a:rPr lang="en-US" sz="3200" dirty="0"/>
              <a:t>Resin Monomer Content (weight %)</a:t>
            </a:r>
          </a:p>
          <a:p>
            <a:pPr>
              <a:lnSpc>
                <a:spcPct val="90000"/>
              </a:lnSpc>
              <a:defRPr/>
            </a:pPr>
            <a:r>
              <a:rPr lang="en-US" sz="3200" dirty="0"/>
              <a:t>Amount of Material Used</a:t>
            </a:r>
          </a:p>
          <a:p>
            <a:pPr>
              <a:lnSpc>
                <a:spcPct val="90000"/>
              </a:lnSpc>
              <a:defRPr/>
            </a:pPr>
            <a:r>
              <a:rPr lang="en-US" sz="3200" dirty="0"/>
              <a:t>Cleaning Material</a:t>
            </a:r>
          </a:p>
          <a:p>
            <a:pPr>
              <a:lnSpc>
                <a:spcPct val="90000"/>
              </a:lnSpc>
              <a:defRPr/>
            </a:pPr>
            <a:r>
              <a:rPr lang="en-US" sz="3200" dirty="0"/>
              <a:t>Logs</a:t>
            </a:r>
          </a:p>
          <a:p>
            <a:pPr>
              <a:lnSpc>
                <a:spcPct val="90000"/>
              </a:lnSpc>
              <a:defRPr/>
            </a:pPr>
            <a:endParaRPr lang="en-US" dirty="0"/>
          </a:p>
        </p:txBody>
      </p:sp>
      <p:sp>
        <p:nvSpPr>
          <p:cNvPr id="3" name="Title 2">
            <a:extLst>
              <a:ext uri="{FF2B5EF4-FFF2-40B4-BE49-F238E27FC236}">
                <a16:creationId xmlns:a16="http://schemas.microsoft.com/office/drawing/2014/main" id="{A428D24D-8183-7F00-BBB9-8FE1AF7A5488}"/>
              </a:ext>
            </a:extLst>
          </p:cNvPr>
          <p:cNvSpPr>
            <a:spLocks noGrp="1"/>
          </p:cNvSpPr>
          <p:nvPr>
            <p:ph type="title"/>
          </p:nvPr>
        </p:nvSpPr>
        <p:spPr/>
        <p:txBody>
          <a:bodyPr>
            <a:normAutofit/>
          </a:bodyPr>
          <a:lstStyle/>
          <a:p>
            <a:r>
              <a:rPr lang="en-US" sz="4800" dirty="0"/>
              <a:t>Typical Permit Conditions</a:t>
            </a:r>
          </a:p>
        </p:txBody>
      </p:sp>
    </p:spTree>
  </p:cSld>
  <p:clrMapOvr>
    <a:masterClrMapping/>
  </p:clrMapOvr>
  <p:transition/>
</p:sld>
</file>

<file path=ppt/slides/slide184.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pic>
        <p:nvPicPr>
          <p:cNvPr id="208898" name="Picture 2" descr="DSCN3787"/>
          <p:cNvPicPr>
            <a:picLocks noChangeAspect="1" noChangeArrowheads="1"/>
          </p:cNvPicPr>
          <p:nvPr/>
        </p:nvPicPr>
        <p:blipFill>
          <a:blip r:embed="rId3" cstate="print"/>
          <a:srcRect/>
          <a:stretch>
            <a:fillRect/>
          </a:stretch>
        </p:blipFill>
        <p:spPr bwMode="auto">
          <a:xfrm>
            <a:off x="0" y="19050"/>
            <a:ext cx="9220200" cy="6915150"/>
          </a:xfrm>
          <a:prstGeom prst="rect">
            <a:avLst/>
          </a:prstGeom>
          <a:noFill/>
          <a:ln w="9525">
            <a:noFill/>
            <a:miter lim="800000"/>
            <a:headEnd/>
            <a:tailEnd/>
          </a:ln>
        </p:spPr>
      </p:pic>
      <p:sp>
        <p:nvSpPr>
          <p:cNvPr id="2" name="TextBox 1">
            <a:extLst>
              <a:ext uri="{FF2B5EF4-FFF2-40B4-BE49-F238E27FC236}">
                <a16:creationId xmlns:a16="http://schemas.microsoft.com/office/drawing/2014/main" id="{57409D4D-244D-5572-A0D8-415646AEC36B}"/>
              </a:ext>
            </a:extLst>
          </p:cNvPr>
          <p:cNvSpPr txBox="1"/>
          <p:nvPr/>
        </p:nvSpPr>
        <p:spPr>
          <a:xfrm>
            <a:off x="1290320" y="1869440"/>
            <a:ext cx="6390640"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i="0" u="none" strike="noStrike" kern="1200" cap="none" spc="0" normalizeH="0" baseline="0" noProof="0">
                <a:ln>
                  <a:noFill/>
                </a:ln>
                <a:solidFill>
                  <a:schemeClr val="bg1"/>
                </a:solidFill>
                <a:uLnTx/>
                <a:uFillTx/>
                <a:latin typeface="Arial" charset="0"/>
                <a:ea typeface="+mn-ea"/>
                <a:cs typeface="+mn-cs"/>
              </a:rPr>
              <a:t>Inspection Procedures</a:t>
            </a:r>
            <a:endParaRPr kumimoji="0" lang="en-US" sz="4800" i="0" u="none" strike="noStrike" kern="1200" cap="none" spc="0" normalizeH="0" baseline="0" noProof="0" dirty="0">
              <a:ln>
                <a:noFill/>
              </a:ln>
              <a:solidFill>
                <a:schemeClr val="bg1"/>
              </a:solidFill>
              <a:uLnTx/>
              <a:uFillTx/>
              <a:latin typeface="Arial" charset="0"/>
              <a:ea typeface="+mn-ea"/>
              <a:cs typeface="+mn-cs"/>
            </a:endParaRPr>
          </a:p>
        </p:txBody>
      </p:sp>
    </p:spTree>
  </p:cSld>
  <p:clrMapOvr>
    <a:masterClrMapping/>
  </p:clrMapOvr>
  <p:transition/>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3747" name="Rectangle 1027"/>
          <p:cNvSpPr>
            <a:spLocks noGrp="1" noChangeArrowheads="1"/>
          </p:cNvSpPr>
          <p:nvPr>
            <p:ph idx="1"/>
          </p:nvPr>
        </p:nvSpPr>
        <p:spPr>
          <a:xfrm>
            <a:off x="1046480" y="1690689"/>
            <a:ext cx="7244080" cy="4114800"/>
          </a:xfrm>
          <a:effectLst/>
        </p:spPr>
        <p:txBody>
          <a:bodyPr lIns="90488" tIns="44450" rIns="90488" bIns="44450">
            <a:normAutofit/>
          </a:bodyPr>
          <a:lstStyle/>
          <a:p>
            <a:pPr>
              <a:defRPr/>
            </a:pPr>
            <a:r>
              <a:rPr lang="en-US" sz="3600" dirty="0"/>
              <a:t>Compliance determination</a:t>
            </a:r>
          </a:p>
          <a:p>
            <a:pPr>
              <a:defRPr/>
            </a:pPr>
            <a:r>
              <a:rPr lang="en-US" sz="3600" dirty="0"/>
              <a:t>Complaint investigation</a:t>
            </a:r>
          </a:p>
          <a:p>
            <a:pPr>
              <a:defRPr/>
            </a:pPr>
            <a:r>
              <a:rPr lang="en-US" sz="3600" dirty="0"/>
              <a:t>Source plan approval</a:t>
            </a:r>
          </a:p>
          <a:p>
            <a:pPr>
              <a:defRPr/>
            </a:pPr>
            <a:r>
              <a:rPr lang="en-US" sz="3600" dirty="0"/>
              <a:t>Review or renewal of permits</a:t>
            </a:r>
          </a:p>
          <a:p>
            <a:pPr>
              <a:defRPr/>
            </a:pPr>
            <a:r>
              <a:rPr lang="en-US" sz="3600" dirty="0"/>
              <a:t>Special studies.</a:t>
            </a:r>
          </a:p>
        </p:txBody>
      </p:sp>
      <p:sp>
        <p:nvSpPr>
          <p:cNvPr id="3" name="Title 2">
            <a:extLst>
              <a:ext uri="{FF2B5EF4-FFF2-40B4-BE49-F238E27FC236}">
                <a16:creationId xmlns:a16="http://schemas.microsoft.com/office/drawing/2014/main" id="{CA00379E-98B4-B2ED-7FA2-4EF6241CF7AA}"/>
              </a:ext>
            </a:extLst>
          </p:cNvPr>
          <p:cNvSpPr>
            <a:spLocks noGrp="1"/>
          </p:cNvSpPr>
          <p:nvPr>
            <p:ph type="title"/>
          </p:nvPr>
        </p:nvSpPr>
        <p:spPr/>
        <p:txBody>
          <a:bodyPr>
            <a:normAutofit/>
          </a:bodyPr>
          <a:lstStyle/>
          <a:p>
            <a:r>
              <a:rPr lang="en-US" sz="4800" dirty="0"/>
              <a:t>Reasons for Inspections</a:t>
            </a:r>
          </a:p>
        </p:txBody>
      </p:sp>
    </p:spTree>
  </p:cSld>
  <p:clrMapOvr>
    <a:masterClrMapping/>
  </p:clrMapOvr>
  <p:transition/>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5795" name="Rectangle 3"/>
          <p:cNvSpPr>
            <a:spLocks noGrp="1" noChangeArrowheads="1"/>
          </p:cNvSpPr>
          <p:nvPr>
            <p:ph idx="1"/>
          </p:nvPr>
        </p:nvSpPr>
        <p:spPr>
          <a:xfrm>
            <a:off x="795338" y="1519238"/>
            <a:ext cx="6908800" cy="4114800"/>
          </a:xfrm>
          <a:effectLst/>
        </p:spPr>
        <p:txBody>
          <a:bodyPr lIns="90488" tIns="44450" rIns="90488" bIns="44450">
            <a:noAutofit/>
          </a:bodyPr>
          <a:lstStyle/>
          <a:p>
            <a:pPr>
              <a:defRPr/>
            </a:pPr>
            <a:r>
              <a:rPr lang="en-US" sz="3600" dirty="0"/>
              <a:t>Prepare inspection report form</a:t>
            </a:r>
          </a:p>
          <a:p>
            <a:pPr>
              <a:defRPr/>
            </a:pPr>
            <a:r>
              <a:rPr lang="en-US" sz="3600" dirty="0"/>
              <a:t>File review</a:t>
            </a:r>
          </a:p>
          <a:p>
            <a:pPr>
              <a:defRPr/>
            </a:pPr>
            <a:r>
              <a:rPr lang="en-US" sz="3600" dirty="0"/>
              <a:t>Regulation review</a:t>
            </a:r>
          </a:p>
          <a:p>
            <a:pPr>
              <a:defRPr/>
            </a:pPr>
            <a:r>
              <a:rPr lang="en-US" sz="3600" dirty="0"/>
              <a:t>Equipment check</a:t>
            </a:r>
          </a:p>
          <a:p>
            <a:pPr>
              <a:defRPr/>
            </a:pPr>
            <a:r>
              <a:rPr lang="en-US" sz="3600" dirty="0"/>
              <a:t>Pre-entry &amp; entry</a:t>
            </a:r>
          </a:p>
          <a:p>
            <a:pPr>
              <a:defRPr/>
            </a:pPr>
            <a:r>
              <a:rPr lang="en-US" sz="3600" dirty="0"/>
              <a:t>Pre-inspection meeting</a:t>
            </a:r>
          </a:p>
          <a:p>
            <a:pPr>
              <a:defRPr/>
            </a:pPr>
            <a:r>
              <a:rPr lang="en-US" sz="3600" dirty="0"/>
              <a:t>Permit check.</a:t>
            </a:r>
          </a:p>
        </p:txBody>
      </p:sp>
      <p:sp>
        <p:nvSpPr>
          <p:cNvPr id="3" name="Title 2">
            <a:extLst>
              <a:ext uri="{FF2B5EF4-FFF2-40B4-BE49-F238E27FC236}">
                <a16:creationId xmlns:a16="http://schemas.microsoft.com/office/drawing/2014/main" id="{1198903D-5EFD-957E-DBAB-BEC51359309E}"/>
              </a:ext>
            </a:extLst>
          </p:cNvPr>
          <p:cNvSpPr>
            <a:spLocks noGrp="1"/>
          </p:cNvSpPr>
          <p:nvPr>
            <p:ph type="title"/>
          </p:nvPr>
        </p:nvSpPr>
        <p:spPr/>
        <p:txBody>
          <a:bodyPr>
            <a:normAutofit/>
          </a:bodyPr>
          <a:lstStyle/>
          <a:p>
            <a:r>
              <a:rPr lang="en-US" sz="4800" dirty="0"/>
              <a:t>Pre-Inspection</a:t>
            </a:r>
          </a:p>
        </p:txBody>
      </p:sp>
    </p:spTree>
  </p:cSld>
  <p:clrMapOvr>
    <a:masterClrMapping/>
  </p:clrMapOvr>
  <p:transition/>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7843" name="Rectangle 3"/>
          <p:cNvSpPr>
            <a:spLocks noGrp="1" noChangeArrowheads="1"/>
          </p:cNvSpPr>
          <p:nvPr>
            <p:ph idx="1"/>
          </p:nvPr>
        </p:nvSpPr>
        <p:spPr>
          <a:xfrm>
            <a:off x="822960" y="1558925"/>
            <a:ext cx="8077200" cy="4114800"/>
          </a:xfrm>
          <a:effectLst/>
        </p:spPr>
        <p:txBody>
          <a:bodyPr lIns="90488" tIns="44450" rIns="90488" bIns="44450">
            <a:noAutofit/>
          </a:bodyPr>
          <a:lstStyle/>
          <a:p>
            <a:pPr>
              <a:defRPr/>
            </a:pPr>
            <a:r>
              <a:rPr lang="en-US" sz="3600" dirty="0"/>
              <a:t>Visible emission evaluation</a:t>
            </a:r>
          </a:p>
          <a:p>
            <a:pPr>
              <a:defRPr/>
            </a:pPr>
            <a:r>
              <a:rPr lang="en-US" sz="3600" dirty="0"/>
              <a:t>General upkeep &amp; maintenance</a:t>
            </a:r>
          </a:p>
          <a:p>
            <a:pPr>
              <a:defRPr/>
            </a:pPr>
            <a:r>
              <a:rPr lang="en-US" sz="3600" dirty="0"/>
              <a:t>Maintenance records</a:t>
            </a:r>
          </a:p>
          <a:p>
            <a:pPr>
              <a:defRPr/>
            </a:pPr>
            <a:r>
              <a:rPr lang="en-US" sz="3600" dirty="0"/>
              <a:t>Operational records</a:t>
            </a:r>
          </a:p>
          <a:p>
            <a:pPr>
              <a:defRPr/>
            </a:pPr>
            <a:r>
              <a:rPr lang="en-US" sz="3600" dirty="0"/>
              <a:t>Any open containers?</a:t>
            </a:r>
          </a:p>
          <a:p>
            <a:pPr>
              <a:defRPr/>
            </a:pPr>
            <a:r>
              <a:rPr lang="en-US" sz="3600" dirty="0"/>
              <a:t>Self-closing containers</a:t>
            </a:r>
          </a:p>
          <a:p>
            <a:pPr>
              <a:defRPr/>
            </a:pPr>
            <a:r>
              <a:rPr lang="en-US" sz="3600" dirty="0"/>
              <a:t>Rags and waste in closed containers </a:t>
            </a:r>
          </a:p>
        </p:txBody>
      </p:sp>
      <p:sp>
        <p:nvSpPr>
          <p:cNvPr id="3" name="Title 2">
            <a:extLst>
              <a:ext uri="{FF2B5EF4-FFF2-40B4-BE49-F238E27FC236}">
                <a16:creationId xmlns:a16="http://schemas.microsoft.com/office/drawing/2014/main" id="{48A6B632-201A-A75C-376E-4F5A0C3829D2}"/>
              </a:ext>
            </a:extLst>
          </p:cNvPr>
          <p:cNvSpPr>
            <a:spLocks noGrp="1"/>
          </p:cNvSpPr>
          <p:nvPr>
            <p:ph type="title"/>
          </p:nvPr>
        </p:nvSpPr>
        <p:spPr/>
        <p:txBody>
          <a:bodyPr>
            <a:normAutofit/>
          </a:bodyPr>
          <a:lstStyle/>
          <a:p>
            <a:r>
              <a:rPr lang="en-US" sz="4800" dirty="0"/>
              <a:t>Inspection</a:t>
            </a:r>
          </a:p>
        </p:txBody>
      </p:sp>
    </p:spTree>
  </p:cSld>
  <p:clrMapOvr>
    <a:masterClrMapping/>
  </p:clrMapOvr>
  <p:transition/>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922" name="Picture 2" descr="DSCN0133"/>
          <p:cNvPicPr>
            <a:picLocks noChangeAspect="1" noChangeArrowheads="1"/>
          </p:cNvPicPr>
          <p:nvPr/>
        </p:nvPicPr>
        <p:blipFill>
          <a:blip r:embed="rId3" cstate="print"/>
          <a:srcRect/>
          <a:stretch>
            <a:fillRect/>
          </a:stretch>
        </p:blipFill>
        <p:spPr bwMode="auto">
          <a:xfrm>
            <a:off x="0" y="0"/>
            <a:ext cx="9296400" cy="6972300"/>
          </a:xfrm>
          <a:prstGeom prst="rect">
            <a:avLst/>
          </a:prstGeom>
          <a:noFill/>
          <a:ln w="9525">
            <a:noFill/>
            <a:miter lim="800000"/>
            <a:headEnd/>
            <a:tailEnd/>
          </a:ln>
        </p:spPr>
      </p:pic>
      <p:sp>
        <p:nvSpPr>
          <p:cNvPr id="699396" name="Line 4"/>
          <p:cNvSpPr>
            <a:spLocks noChangeShapeType="1"/>
          </p:cNvSpPr>
          <p:nvPr/>
        </p:nvSpPr>
        <p:spPr bwMode="auto">
          <a:xfrm flipH="1" flipV="1">
            <a:off x="2971800" y="914400"/>
            <a:ext cx="1524000" cy="4419600"/>
          </a:xfrm>
          <a:prstGeom prst="line">
            <a:avLst/>
          </a:prstGeom>
          <a:noFill/>
          <a:ln w="57150">
            <a:solidFill>
              <a:srgbClr val="FFFFFF"/>
            </a:solidFill>
            <a:round/>
            <a:headEnd/>
            <a:tailEnd type="triangle" w="med" len="med"/>
          </a:ln>
          <a:effectLst/>
        </p:spPr>
        <p:txBody>
          <a:bodyPr wrap="none" anchor="ctr"/>
          <a:lstStyle/>
          <a:p>
            <a:pPr>
              <a:defRPr/>
            </a:pPr>
            <a:endParaRPr lang="en-US"/>
          </a:p>
        </p:txBody>
      </p:sp>
      <p:sp>
        <p:nvSpPr>
          <p:cNvPr id="699397" name="Line 5"/>
          <p:cNvSpPr>
            <a:spLocks noChangeShapeType="1"/>
          </p:cNvSpPr>
          <p:nvPr/>
        </p:nvSpPr>
        <p:spPr bwMode="auto">
          <a:xfrm flipV="1">
            <a:off x="4495800" y="762000"/>
            <a:ext cx="1752600" cy="4572000"/>
          </a:xfrm>
          <a:prstGeom prst="line">
            <a:avLst/>
          </a:prstGeom>
          <a:noFill/>
          <a:ln w="57150">
            <a:solidFill>
              <a:srgbClr val="FFFFFF"/>
            </a:solidFill>
            <a:round/>
            <a:headEnd/>
            <a:tailEnd type="triangle" w="med" len="med"/>
          </a:ln>
          <a:effectLst/>
        </p:spPr>
        <p:txBody>
          <a:bodyPr wrap="none" anchor="ctr"/>
          <a:lstStyle/>
          <a:p>
            <a:pPr>
              <a:defRPr/>
            </a:pPr>
            <a:endParaRPr lang="en-US"/>
          </a:p>
        </p:txBody>
      </p:sp>
      <p:sp>
        <p:nvSpPr>
          <p:cNvPr id="2" name="TextBox 1">
            <a:extLst>
              <a:ext uri="{FF2B5EF4-FFF2-40B4-BE49-F238E27FC236}">
                <a16:creationId xmlns:a16="http://schemas.microsoft.com/office/drawing/2014/main" id="{A4C0026F-A7FC-8451-E4CA-776FA552923E}"/>
              </a:ext>
            </a:extLst>
          </p:cNvPr>
          <p:cNvSpPr txBox="1"/>
          <p:nvPr/>
        </p:nvSpPr>
        <p:spPr>
          <a:xfrm>
            <a:off x="2428240" y="5161280"/>
            <a:ext cx="4094480" cy="1323439"/>
          </a:xfrm>
          <a:prstGeom prst="rect">
            <a:avLst/>
          </a:prstGeom>
          <a:noFill/>
        </p:spPr>
        <p:txBody>
          <a:bodyPr wrap="square" rtlCol="0">
            <a:spAutoFit/>
          </a:bodyPr>
          <a:lstStyle/>
          <a:p>
            <a:pPr algn="ctr">
              <a:defRPr/>
            </a:pPr>
            <a:r>
              <a:rPr lang="en-US" sz="4000">
                <a:solidFill>
                  <a:schemeClr val="bg1"/>
                </a:solidFill>
                <a:latin typeface="Arial" charset="0"/>
              </a:rPr>
              <a:t>Closed Containers</a:t>
            </a:r>
            <a:endParaRPr lang="en-US" sz="4000" dirty="0">
              <a:solidFill>
                <a:schemeClr val="bg1"/>
              </a:solidFill>
              <a:latin typeface="Arial"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699396"/>
                                        </p:tgtEl>
                                        <p:attrNameLst>
                                          <p:attrName>style.visibility</p:attrName>
                                        </p:attrNameLst>
                                      </p:cBhvr>
                                      <p:to>
                                        <p:strVal val="visible"/>
                                      </p:to>
                                    </p:set>
                                    <p:anim calcmode="lin" valueType="num">
                                      <p:cBhvr additive="base">
                                        <p:cTn id="7" dur="500" fill="hold"/>
                                        <p:tgtEl>
                                          <p:spTgt spid="699396"/>
                                        </p:tgtEl>
                                        <p:attrNameLst>
                                          <p:attrName>ppt_x</p:attrName>
                                        </p:attrNameLst>
                                      </p:cBhvr>
                                      <p:tavLst>
                                        <p:tav tm="0">
                                          <p:val>
                                            <p:strVal val="#ppt_x"/>
                                          </p:val>
                                        </p:tav>
                                        <p:tav tm="100000">
                                          <p:val>
                                            <p:strVal val="#ppt_x"/>
                                          </p:val>
                                        </p:tav>
                                      </p:tavLst>
                                    </p:anim>
                                    <p:anim calcmode="lin" valueType="num">
                                      <p:cBhvr additive="base">
                                        <p:cTn id="8" dur="500" fill="hold"/>
                                        <p:tgtEl>
                                          <p:spTgt spid="69939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699397"/>
                                        </p:tgtEl>
                                        <p:attrNameLst>
                                          <p:attrName>style.visibility</p:attrName>
                                        </p:attrNameLst>
                                      </p:cBhvr>
                                      <p:to>
                                        <p:strVal val="visible"/>
                                      </p:to>
                                    </p:set>
                                    <p:anim calcmode="lin" valueType="num">
                                      <p:cBhvr additive="base">
                                        <p:cTn id="12" dur="500" fill="hold"/>
                                        <p:tgtEl>
                                          <p:spTgt spid="699397"/>
                                        </p:tgtEl>
                                        <p:attrNameLst>
                                          <p:attrName>ppt_x</p:attrName>
                                        </p:attrNameLst>
                                      </p:cBhvr>
                                      <p:tavLst>
                                        <p:tav tm="0">
                                          <p:val>
                                            <p:strVal val="#ppt_x"/>
                                          </p:val>
                                        </p:tav>
                                        <p:tav tm="100000">
                                          <p:val>
                                            <p:strVal val="#ppt_x"/>
                                          </p:val>
                                        </p:tav>
                                      </p:tavLst>
                                    </p:anim>
                                    <p:anim calcmode="lin" valueType="num">
                                      <p:cBhvr additive="base">
                                        <p:cTn id="13" dur="500" fill="hold"/>
                                        <p:tgtEl>
                                          <p:spTgt spid="69939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0946" name="Picture 1026" descr="DSCN0174"/>
          <p:cNvPicPr>
            <a:picLocks noChangeAspect="1" noChangeArrowheads="1"/>
          </p:cNvPicPr>
          <p:nvPr/>
        </p:nvPicPr>
        <p:blipFill>
          <a:blip r:embed="rId3" cstate="print"/>
          <a:srcRect/>
          <a:stretch>
            <a:fillRect/>
          </a:stretch>
        </p:blipFill>
        <p:spPr bwMode="auto">
          <a:xfrm>
            <a:off x="0" y="-19050"/>
            <a:ext cx="9220200" cy="6915150"/>
          </a:xfrm>
          <a:prstGeom prst="rect">
            <a:avLst/>
          </a:prstGeom>
          <a:noFill/>
          <a:ln w="9525">
            <a:noFill/>
            <a:miter lim="800000"/>
            <a:headEnd/>
            <a:tailEnd/>
          </a:ln>
        </p:spPr>
      </p:pic>
      <p:sp>
        <p:nvSpPr>
          <p:cNvPr id="698372" name="Line 1028"/>
          <p:cNvSpPr>
            <a:spLocks noChangeShapeType="1"/>
          </p:cNvSpPr>
          <p:nvPr/>
        </p:nvSpPr>
        <p:spPr bwMode="auto">
          <a:xfrm flipH="1" flipV="1">
            <a:off x="2286000" y="1981200"/>
            <a:ext cx="20320" cy="2773680"/>
          </a:xfrm>
          <a:prstGeom prst="line">
            <a:avLst/>
          </a:prstGeom>
          <a:noFill/>
          <a:ln w="57150">
            <a:solidFill>
              <a:srgbClr val="FFFFFF"/>
            </a:solidFill>
            <a:round/>
            <a:headEnd/>
            <a:tailEnd type="triangle" w="med" len="med"/>
          </a:ln>
          <a:effectLst/>
        </p:spPr>
        <p:txBody>
          <a:bodyPr wrap="none" anchor="ctr"/>
          <a:lstStyle/>
          <a:p>
            <a:pPr>
              <a:defRPr/>
            </a:pPr>
            <a:endParaRPr lang="en-US"/>
          </a:p>
        </p:txBody>
      </p:sp>
      <p:sp>
        <p:nvSpPr>
          <p:cNvPr id="2" name="TextBox 1">
            <a:extLst>
              <a:ext uri="{FF2B5EF4-FFF2-40B4-BE49-F238E27FC236}">
                <a16:creationId xmlns:a16="http://schemas.microsoft.com/office/drawing/2014/main" id="{E41B212B-FB16-E122-838D-91DC9DB691C4}"/>
              </a:ext>
            </a:extLst>
          </p:cNvPr>
          <p:cNvSpPr txBox="1"/>
          <p:nvPr/>
        </p:nvSpPr>
        <p:spPr>
          <a:xfrm>
            <a:off x="152400" y="4572000"/>
            <a:ext cx="4323080" cy="1569660"/>
          </a:xfrm>
          <a:prstGeom prst="rect">
            <a:avLst/>
          </a:prstGeom>
          <a:noFill/>
        </p:spPr>
        <p:txBody>
          <a:bodyPr wrap="square" rtlCol="0">
            <a:spAutoFit/>
          </a:bodyPr>
          <a:lstStyle/>
          <a:p>
            <a:pPr algn="ctr">
              <a:defRPr/>
            </a:pPr>
            <a:r>
              <a:rPr lang="en-US" sz="4800">
                <a:solidFill>
                  <a:schemeClr val="bg1"/>
                </a:solidFill>
                <a:latin typeface="Arial" charset="0"/>
              </a:rPr>
              <a:t>Open</a:t>
            </a:r>
          </a:p>
          <a:p>
            <a:pPr algn="ctr">
              <a:defRPr/>
            </a:pPr>
            <a:r>
              <a:rPr lang="en-US" sz="4800">
                <a:solidFill>
                  <a:schemeClr val="bg1"/>
                </a:solidFill>
                <a:latin typeface="Arial" charset="0"/>
              </a:rPr>
              <a:t>Container</a:t>
            </a:r>
            <a:endParaRPr lang="en-US" sz="4800" dirty="0">
              <a:solidFill>
                <a:schemeClr val="bg1"/>
              </a:solidFill>
              <a:latin typeface="Arial"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698372"/>
                                        </p:tgtEl>
                                        <p:attrNameLst>
                                          <p:attrName>style.visibility</p:attrName>
                                        </p:attrNameLst>
                                      </p:cBhvr>
                                      <p:to>
                                        <p:strVal val="visible"/>
                                      </p:to>
                                    </p:set>
                                    <p:anim calcmode="lin" valueType="num">
                                      <p:cBhvr additive="base">
                                        <p:cTn id="7" dur="500" fill="hold"/>
                                        <p:tgtEl>
                                          <p:spTgt spid="698372"/>
                                        </p:tgtEl>
                                        <p:attrNameLst>
                                          <p:attrName>ppt_x</p:attrName>
                                        </p:attrNameLst>
                                      </p:cBhvr>
                                      <p:tavLst>
                                        <p:tav tm="0">
                                          <p:val>
                                            <p:strVal val="0-#ppt_w/2"/>
                                          </p:val>
                                        </p:tav>
                                        <p:tav tm="100000">
                                          <p:val>
                                            <p:strVal val="#ppt_x"/>
                                          </p:val>
                                        </p:tav>
                                      </p:tavLst>
                                    </p:anim>
                                    <p:anim calcmode="lin" valueType="num">
                                      <p:cBhvr additive="base">
                                        <p:cTn id="8" dur="500" fill="hold"/>
                                        <p:tgtEl>
                                          <p:spTgt spid="69837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descr="HDPE"/>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2" name="TextBox 1">
            <a:extLst>
              <a:ext uri="{FF2B5EF4-FFF2-40B4-BE49-F238E27FC236}">
                <a16:creationId xmlns:a16="http://schemas.microsoft.com/office/drawing/2014/main" id="{1EDF0C72-D23C-9AC5-9355-B9C193E83B09}"/>
              </a:ext>
            </a:extLst>
          </p:cNvPr>
          <p:cNvSpPr txBox="1"/>
          <p:nvPr/>
        </p:nvSpPr>
        <p:spPr>
          <a:xfrm>
            <a:off x="426720" y="609600"/>
            <a:ext cx="2966720" cy="1200329"/>
          </a:xfrm>
          <a:prstGeom prst="rect">
            <a:avLst/>
          </a:prstGeom>
          <a:noFill/>
        </p:spPr>
        <p:txBody>
          <a:bodyPr wrap="square" rtlCol="0">
            <a:spAutoFit/>
          </a:bodyPr>
          <a:lstStyle/>
          <a:p>
            <a:pPr algn="ctr">
              <a:defRPr/>
            </a:pPr>
            <a:r>
              <a:rPr lang="en-US" sz="3600">
                <a:latin typeface="Arial" charset="0"/>
              </a:rPr>
              <a:t>High Density</a:t>
            </a:r>
          </a:p>
          <a:p>
            <a:pPr algn="ctr">
              <a:defRPr/>
            </a:pPr>
            <a:r>
              <a:rPr lang="en-US" sz="3600">
                <a:latin typeface="Arial" charset="0"/>
              </a:rPr>
              <a:t>Polyethylene</a:t>
            </a:r>
            <a:endParaRPr lang="en-US" sz="3600" dirty="0">
              <a:latin typeface="Arial" charset="0"/>
            </a:endParaRPr>
          </a:p>
        </p:txBody>
      </p:sp>
    </p:spTree>
  </p:cSld>
  <p:clrMapOvr>
    <a:masterClrMapping/>
  </p:clrMapOvr>
  <p:transition/>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1970" name="Picture 1026" descr="DSCN0135"/>
          <p:cNvPicPr>
            <a:picLocks noChangeAspect="1" noChangeArrowheads="1"/>
          </p:cNvPicPr>
          <p:nvPr/>
        </p:nvPicPr>
        <p:blipFill>
          <a:blip r:embed="rId3" cstate="print"/>
          <a:srcRect/>
          <a:stretch>
            <a:fillRect/>
          </a:stretch>
        </p:blipFill>
        <p:spPr bwMode="auto">
          <a:xfrm>
            <a:off x="0" y="19050"/>
            <a:ext cx="9220200" cy="6915150"/>
          </a:xfrm>
          <a:prstGeom prst="rect">
            <a:avLst/>
          </a:prstGeom>
          <a:noFill/>
          <a:ln w="9525">
            <a:noFill/>
            <a:miter lim="800000"/>
            <a:headEnd/>
            <a:tailEnd/>
          </a:ln>
        </p:spPr>
      </p:pic>
      <p:sp>
        <p:nvSpPr>
          <p:cNvPr id="2" name="TextBox 1">
            <a:extLst>
              <a:ext uri="{FF2B5EF4-FFF2-40B4-BE49-F238E27FC236}">
                <a16:creationId xmlns:a16="http://schemas.microsoft.com/office/drawing/2014/main" id="{C0D9251A-69B9-66E6-B6DB-E103D0AC0BED}"/>
              </a:ext>
            </a:extLst>
          </p:cNvPr>
          <p:cNvSpPr txBox="1"/>
          <p:nvPr/>
        </p:nvSpPr>
        <p:spPr>
          <a:xfrm>
            <a:off x="5069840" y="995680"/>
            <a:ext cx="4074160" cy="1446550"/>
          </a:xfrm>
          <a:prstGeom prst="rect">
            <a:avLst/>
          </a:prstGeom>
          <a:noFill/>
        </p:spPr>
        <p:txBody>
          <a:bodyPr wrap="square" rtlCol="0">
            <a:spAutoFit/>
          </a:bodyPr>
          <a:lstStyle/>
          <a:p>
            <a:pPr algn="ctr">
              <a:defRPr/>
            </a:pPr>
            <a:r>
              <a:rPr lang="en-US" sz="4400" dirty="0">
                <a:solidFill>
                  <a:schemeClr val="bg1"/>
                </a:solidFill>
                <a:latin typeface="Arial" charset="0"/>
              </a:rPr>
              <a:t>Potential</a:t>
            </a:r>
          </a:p>
          <a:p>
            <a:pPr algn="ctr">
              <a:defRPr/>
            </a:pPr>
            <a:r>
              <a:rPr lang="en-US" sz="4400" dirty="0">
                <a:solidFill>
                  <a:schemeClr val="bg1"/>
                </a:solidFill>
                <a:latin typeface="Arial" charset="0"/>
              </a:rPr>
              <a:t>Emissions??</a:t>
            </a:r>
          </a:p>
        </p:txBody>
      </p:sp>
    </p:spTree>
  </p:cSld>
  <p:clrMapOvr>
    <a:masterClrMapping/>
  </p:clrMapOvr>
  <p:transition/>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2994" name="Picture 2" descr="DSCN0129"/>
          <p:cNvPicPr>
            <a:picLocks noChangeAspect="1" noChangeArrowheads="1"/>
          </p:cNvPicPr>
          <p:nvPr/>
        </p:nvPicPr>
        <p:blipFill>
          <a:blip r:embed="rId3" cstate="print"/>
          <a:srcRect/>
          <a:stretch>
            <a:fillRect/>
          </a:stretch>
        </p:blipFill>
        <p:spPr bwMode="auto">
          <a:xfrm>
            <a:off x="0" y="0"/>
            <a:ext cx="9220200" cy="6915150"/>
          </a:xfrm>
          <a:prstGeom prst="rect">
            <a:avLst/>
          </a:prstGeom>
          <a:noFill/>
          <a:ln w="9525">
            <a:noFill/>
            <a:miter lim="800000"/>
            <a:headEnd/>
            <a:tailEnd/>
          </a:ln>
        </p:spPr>
      </p:pic>
      <p:sp>
        <p:nvSpPr>
          <p:cNvPr id="2" name="TextBox 1">
            <a:extLst>
              <a:ext uri="{FF2B5EF4-FFF2-40B4-BE49-F238E27FC236}">
                <a16:creationId xmlns:a16="http://schemas.microsoft.com/office/drawing/2014/main" id="{73DD5BD1-B002-6380-9D7D-56CBB1C7A336}"/>
              </a:ext>
            </a:extLst>
          </p:cNvPr>
          <p:cNvSpPr txBox="1"/>
          <p:nvPr/>
        </p:nvSpPr>
        <p:spPr>
          <a:xfrm>
            <a:off x="3830320" y="640080"/>
            <a:ext cx="3850640"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i="0" u="none" strike="noStrike" kern="1200" cap="none" spc="0" normalizeH="0" baseline="0" noProof="0" dirty="0">
                <a:ln>
                  <a:noFill/>
                </a:ln>
                <a:solidFill>
                  <a:schemeClr val="bg1"/>
                </a:solidFill>
                <a:uLnTx/>
                <a:uFillTx/>
                <a:latin typeface="Arial" charset="0"/>
                <a:ea typeface="+mn-ea"/>
                <a:cs typeface="+mn-cs"/>
              </a:rPr>
              <a:t>Catalyst (MEKP)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i="0" u="none" strike="noStrike" kern="1200" cap="none" spc="0" normalizeH="0" baseline="0" noProof="0" dirty="0">
                <a:ln>
                  <a:noFill/>
                </a:ln>
                <a:solidFill>
                  <a:schemeClr val="bg1"/>
                </a:solidFill>
                <a:uLnTx/>
                <a:uFillTx/>
                <a:latin typeface="Arial" charset="0"/>
                <a:ea typeface="+mn-ea"/>
                <a:cs typeface="+mn-cs"/>
              </a:rPr>
              <a:t>Emissions</a:t>
            </a:r>
          </a:p>
        </p:txBody>
      </p:sp>
    </p:spTree>
  </p:cSld>
  <p:clrMapOvr>
    <a:masterClrMapping/>
  </p:clrMapOvr>
  <p:transition/>
</p:sld>
</file>

<file path=ppt/slides/slide192.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pic>
        <p:nvPicPr>
          <p:cNvPr id="216066" name="Picture 2" descr="KESTREL 32"/>
          <p:cNvPicPr>
            <a:picLocks noChangeAspect="1" noChangeArrowheads="1"/>
          </p:cNvPicPr>
          <p:nvPr/>
        </p:nvPicPr>
        <p:blipFill>
          <a:blip r:embed="rId3" cstate="print"/>
          <a:srcRect/>
          <a:stretch>
            <a:fillRect/>
          </a:stretch>
        </p:blipFill>
        <p:spPr bwMode="auto">
          <a:xfrm>
            <a:off x="0" y="19050"/>
            <a:ext cx="9220200" cy="6915150"/>
          </a:xfrm>
          <a:prstGeom prst="rect">
            <a:avLst/>
          </a:prstGeom>
          <a:noFill/>
          <a:ln w="9525">
            <a:noFill/>
            <a:miter lim="800000"/>
            <a:headEnd/>
            <a:tailEnd/>
          </a:ln>
        </p:spPr>
      </p:pic>
      <p:sp>
        <p:nvSpPr>
          <p:cNvPr id="756740" name="Line 4"/>
          <p:cNvSpPr>
            <a:spLocks noChangeShapeType="1"/>
          </p:cNvSpPr>
          <p:nvPr/>
        </p:nvSpPr>
        <p:spPr bwMode="auto">
          <a:xfrm flipH="1" flipV="1">
            <a:off x="1981200" y="609600"/>
            <a:ext cx="2362200" cy="4953000"/>
          </a:xfrm>
          <a:prstGeom prst="line">
            <a:avLst/>
          </a:prstGeom>
          <a:noFill/>
          <a:ln w="76200">
            <a:solidFill>
              <a:srgbClr val="FFFFFF"/>
            </a:solidFill>
            <a:round/>
            <a:headEnd/>
            <a:tailEnd type="triangle" w="med" len="med"/>
          </a:ln>
          <a:effectLst/>
        </p:spPr>
        <p:txBody>
          <a:bodyPr wrap="none" anchor="ctr"/>
          <a:lstStyle/>
          <a:p>
            <a:pPr>
              <a:defRPr/>
            </a:pPr>
            <a:endParaRPr lang="en-US"/>
          </a:p>
        </p:txBody>
      </p:sp>
      <p:sp>
        <p:nvSpPr>
          <p:cNvPr id="756741" name="Line 5"/>
          <p:cNvSpPr>
            <a:spLocks noChangeShapeType="1"/>
          </p:cNvSpPr>
          <p:nvPr/>
        </p:nvSpPr>
        <p:spPr bwMode="auto">
          <a:xfrm flipV="1">
            <a:off x="4267200" y="838200"/>
            <a:ext cx="3505200" cy="4648200"/>
          </a:xfrm>
          <a:prstGeom prst="line">
            <a:avLst/>
          </a:prstGeom>
          <a:noFill/>
          <a:ln w="76200">
            <a:solidFill>
              <a:srgbClr val="FFFFFF"/>
            </a:solidFill>
            <a:round/>
            <a:headEnd/>
            <a:tailEnd type="triangle" w="med" len="med"/>
          </a:ln>
          <a:effectLst/>
        </p:spPr>
        <p:txBody>
          <a:bodyPr wrap="none" anchor="ctr"/>
          <a:lstStyle/>
          <a:p>
            <a:pPr>
              <a:defRPr/>
            </a:pPr>
            <a:endParaRPr lang="en-US"/>
          </a:p>
        </p:txBody>
      </p:sp>
      <p:sp>
        <p:nvSpPr>
          <p:cNvPr id="2" name="TextBox 1">
            <a:extLst>
              <a:ext uri="{FF2B5EF4-FFF2-40B4-BE49-F238E27FC236}">
                <a16:creationId xmlns:a16="http://schemas.microsoft.com/office/drawing/2014/main" id="{57E803D8-9320-4B27-EB76-8110A7361086}"/>
              </a:ext>
            </a:extLst>
          </p:cNvPr>
          <p:cNvSpPr txBox="1"/>
          <p:nvPr/>
        </p:nvSpPr>
        <p:spPr>
          <a:xfrm>
            <a:off x="345440" y="5737651"/>
            <a:ext cx="8148320" cy="830997"/>
          </a:xfrm>
          <a:prstGeom prst="rect">
            <a:avLst/>
          </a:prstGeom>
          <a:noFill/>
        </p:spPr>
        <p:txBody>
          <a:bodyPr wrap="square" rtlCol="0">
            <a:spAutoFit/>
          </a:bodyPr>
          <a:lstStyle/>
          <a:p>
            <a:pPr algn="ctr">
              <a:defRPr/>
            </a:pPr>
            <a:r>
              <a:rPr lang="en-US" sz="4800">
                <a:solidFill>
                  <a:schemeClr val="bg1"/>
                </a:solidFill>
                <a:latin typeface="Arial" charset="0"/>
              </a:rPr>
              <a:t>Closed Paint Containers</a:t>
            </a:r>
            <a:endParaRPr lang="en-US" sz="4800" dirty="0">
              <a:solidFill>
                <a:schemeClr val="bg1"/>
              </a:solidFill>
              <a:latin typeface="Arial"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499"/>
                                          </p:stCondLst>
                                        </p:cTn>
                                        <p:tgtEl>
                                          <p:spTgt spid="756740"/>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nodeType="afterEffect">
                                  <p:stCondLst>
                                    <p:cond delay="0"/>
                                  </p:stCondLst>
                                  <p:childTnLst>
                                    <p:set>
                                      <p:cBhvr>
                                        <p:cTn id="9" dur="1" fill="hold">
                                          <p:stCondLst>
                                            <p:cond delay="499"/>
                                          </p:stCondLst>
                                        </p:cTn>
                                        <p:tgtEl>
                                          <p:spTgt spid="7567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9891" name="Rectangle 3"/>
          <p:cNvSpPr>
            <a:spLocks noGrp="1" noChangeArrowheads="1"/>
          </p:cNvSpPr>
          <p:nvPr>
            <p:ph idx="1"/>
          </p:nvPr>
        </p:nvSpPr>
        <p:spPr>
          <a:xfrm>
            <a:off x="1117600" y="1965325"/>
            <a:ext cx="6908800" cy="4114800"/>
          </a:xfrm>
          <a:effectLst/>
        </p:spPr>
        <p:txBody>
          <a:bodyPr lIns="90488" tIns="44450" rIns="90488" bIns="44450">
            <a:normAutofit lnSpcReduction="10000"/>
          </a:bodyPr>
          <a:lstStyle/>
          <a:p>
            <a:pPr>
              <a:defRPr/>
            </a:pPr>
            <a:r>
              <a:rPr lang="en-US" sz="3600" dirty="0"/>
              <a:t>Coating Application Equipment</a:t>
            </a:r>
          </a:p>
          <a:p>
            <a:pPr>
              <a:defRPr/>
            </a:pPr>
            <a:r>
              <a:rPr lang="en-US" sz="3600" dirty="0"/>
              <a:t>VOC content of solvents and other chemicals</a:t>
            </a:r>
          </a:p>
          <a:p>
            <a:pPr>
              <a:defRPr/>
            </a:pPr>
            <a:r>
              <a:rPr lang="en-US" sz="3600" dirty="0"/>
              <a:t>MSDS</a:t>
            </a:r>
          </a:p>
          <a:p>
            <a:pPr>
              <a:defRPr/>
            </a:pPr>
            <a:r>
              <a:rPr lang="en-US" sz="3600" dirty="0"/>
              <a:t>Spray Booths</a:t>
            </a:r>
          </a:p>
          <a:p>
            <a:pPr>
              <a:defRPr/>
            </a:pPr>
            <a:r>
              <a:rPr lang="en-US" sz="3600" dirty="0"/>
              <a:t>Dust control equipment</a:t>
            </a:r>
          </a:p>
          <a:p>
            <a:pPr lvl="1">
              <a:defRPr/>
            </a:pPr>
            <a:r>
              <a:rPr lang="en-US" sz="3600" dirty="0"/>
              <a:t>Filters and screens</a:t>
            </a:r>
          </a:p>
          <a:p>
            <a:pPr lvl="1">
              <a:defRPr/>
            </a:pPr>
            <a:r>
              <a:rPr lang="en-US" sz="3600" dirty="0"/>
              <a:t>Cleaned as often as necessary</a:t>
            </a:r>
          </a:p>
          <a:p>
            <a:pPr>
              <a:defRPr/>
            </a:pPr>
            <a:endParaRPr lang="en-US" dirty="0"/>
          </a:p>
        </p:txBody>
      </p:sp>
      <p:sp>
        <p:nvSpPr>
          <p:cNvPr id="3" name="Title 2">
            <a:extLst>
              <a:ext uri="{FF2B5EF4-FFF2-40B4-BE49-F238E27FC236}">
                <a16:creationId xmlns:a16="http://schemas.microsoft.com/office/drawing/2014/main" id="{C2DED6EA-BF32-2A18-816D-2872AD5FAB92}"/>
              </a:ext>
            </a:extLst>
          </p:cNvPr>
          <p:cNvSpPr>
            <a:spLocks noGrp="1"/>
          </p:cNvSpPr>
          <p:nvPr>
            <p:ph type="title"/>
          </p:nvPr>
        </p:nvSpPr>
        <p:spPr/>
        <p:txBody>
          <a:bodyPr>
            <a:normAutofit/>
          </a:bodyPr>
          <a:lstStyle/>
          <a:p>
            <a:r>
              <a:rPr lang="en-US" sz="4800" dirty="0"/>
              <a:t>Inspection</a:t>
            </a:r>
          </a:p>
        </p:txBody>
      </p:sp>
    </p:spTree>
  </p:cSld>
  <p:clrMapOvr>
    <a:masterClrMapping/>
  </p:clrMapOvr>
  <p:transition/>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7090" name="Picture 1026" descr="DSCN0130"/>
          <p:cNvPicPr>
            <a:picLocks noChangeAspect="1" noChangeArrowheads="1"/>
          </p:cNvPicPr>
          <p:nvPr/>
        </p:nvPicPr>
        <p:blipFill>
          <a:blip r:embed="rId3" cstate="print"/>
          <a:srcRect/>
          <a:stretch>
            <a:fillRect/>
          </a:stretch>
        </p:blipFill>
        <p:spPr bwMode="auto">
          <a:xfrm>
            <a:off x="0" y="0"/>
            <a:ext cx="9220200" cy="6915150"/>
          </a:xfrm>
          <a:prstGeom prst="rect">
            <a:avLst/>
          </a:prstGeom>
          <a:noFill/>
          <a:ln w="9525">
            <a:noFill/>
            <a:miter lim="800000"/>
            <a:headEnd/>
            <a:tailEnd/>
          </a:ln>
        </p:spPr>
      </p:pic>
      <p:sp>
        <p:nvSpPr>
          <p:cNvPr id="2" name="TextBox 1">
            <a:extLst>
              <a:ext uri="{FF2B5EF4-FFF2-40B4-BE49-F238E27FC236}">
                <a16:creationId xmlns:a16="http://schemas.microsoft.com/office/drawing/2014/main" id="{35846F7A-2282-473D-3A6E-54261B77918E}"/>
              </a:ext>
            </a:extLst>
          </p:cNvPr>
          <p:cNvSpPr txBox="1"/>
          <p:nvPr/>
        </p:nvSpPr>
        <p:spPr>
          <a:xfrm>
            <a:off x="5049520" y="2705725"/>
            <a:ext cx="4297680" cy="1446550"/>
          </a:xfrm>
          <a:prstGeom prst="rect">
            <a:avLst/>
          </a:prstGeom>
          <a:noFill/>
        </p:spPr>
        <p:txBody>
          <a:bodyPr wrap="square" rtlCol="0">
            <a:spAutoFit/>
          </a:bodyPr>
          <a:lstStyle/>
          <a:p>
            <a:pPr algn="ctr">
              <a:defRPr/>
            </a:pPr>
            <a:r>
              <a:rPr lang="en-US" sz="4400">
                <a:solidFill>
                  <a:schemeClr val="bg1"/>
                </a:solidFill>
                <a:latin typeface="Arial" charset="0"/>
              </a:rPr>
              <a:t>Compliant</a:t>
            </a:r>
          </a:p>
          <a:p>
            <a:pPr algn="ctr">
              <a:defRPr/>
            </a:pPr>
            <a:r>
              <a:rPr lang="en-US" sz="4400">
                <a:solidFill>
                  <a:schemeClr val="bg1"/>
                </a:solidFill>
                <a:latin typeface="Arial" charset="0"/>
              </a:rPr>
              <a:t>Spray Gun</a:t>
            </a:r>
            <a:endParaRPr lang="en-US" sz="4400" dirty="0">
              <a:solidFill>
                <a:schemeClr val="bg1"/>
              </a:solidFill>
              <a:latin typeface="Arial" charset="0"/>
            </a:endParaRPr>
          </a:p>
        </p:txBody>
      </p:sp>
    </p:spTree>
  </p:cSld>
  <p:clrMapOvr>
    <a:masterClrMapping/>
  </p:clrMapOvr>
  <p:transition/>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8114" name="Picture 1026" descr="DSCN0119"/>
          <p:cNvPicPr>
            <a:picLocks noChangeAspect="1" noChangeArrowheads="1"/>
          </p:cNvPicPr>
          <p:nvPr/>
        </p:nvPicPr>
        <p:blipFill>
          <a:blip r:embed="rId3" cstate="print"/>
          <a:srcRect/>
          <a:stretch>
            <a:fillRect/>
          </a:stretch>
        </p:blipFill>
        <p:spPr bwMode="auto">
          <a:xfrm>
            <a:off x="0" y="0"/>
            <a:ext cx="9296400" cy="6972300"/>
          </a:xfrm>
          <a:prstGeom prst="rect">
            <a:avLst/>
          </a:prstGeom>
          <a:noFill/>
          <a:ln w="9525">
            <a:noFill/>
            <a:miter lim="800000"/>
            <a:headEnd/>
            <a:tailEnd/>
          </a:ln>
        </p:spPr>
      </p:pic>
      <p:sp>
        <p:nvSpPr>
          <p:cNvPr id="3" name="TextBox 2">
            <a:extLst>
              <a:ext uri="{FF2B5EF4-FFF2-40B4-BE49-F238E27FC236}">
                <a16:creationId xmlns:a16="http://schemas.microsoft.com/office/drawing/2014/main" id="{22AF6934-D1B8-B1C4-EF61-B1A6F6EFC040}"/>
              </a:ext>
            </a:extLst>
          </p:cNvPr>
          <p:cNvSpPr txBox="1"/>
          <p:nvPr/>
        </p:nvSpPr>
        <p:spPr>
          <a:xfrm>
            <a:off x="4419600" y="2042160"/>
            <a:ext cx="3545840" cy="1569660"/>
          </a:xfrm>
          <a:prstGeom prst="rect">
            <a:avLst/>
          </a:prstGeom>
          <a:noFill/>
        </p:spPr>
        <p:txBody>
          <a:bodyPr wrap="square" rtlCol="0">
            <a:spAutoFit/>
          </a:bodyPr>
          <a:lstStyle/>
          <a:p>
            <a:pPr algn="ctr">
              <a:defRPr/>
            </a:pPr>
            <a:r>
              <a:rPr lang="en-US" sz="4800">
                <a:solidFill>
                  <a:schemeClr val="bg1"/>
                </a:solidFill>
                <a:latin typeface="Arial" charset="0"/>
              </a:rPr>
              <a:t>Spray</a:t>
            </a:r>
          </a:p>
          <a:p>
            <a:pPr algn="ctr">
              <a:defRPr/>
            </a:pPr>
            <a:r>
              <a:rPr lang="en-US" sz="4800">
                <a:solidFill>
                  <a:schemeClr val="bg1"/>
                </a:solidFill>
                <a:latin typeface="Arial" charset="0"/>
              </a:rPr>
              <a:t>Booth</a:t>
            </a:r>
            <a:endParaRPr lang="en-US" sz="4800" dirty="0">
              <a:solidFill>
                <a:schemeClr val="bg1"/>
              </a:solidFill>
              <a:latin typeface="Arial" charset="0"/>
            </a:endParaRPr>
          </a:p>
        </p:txBody>
      </p:sp>
    </p:spTree>
  </p:cSld>
  <p:clrMapOvr>
    <a:masterClrMapping/>
  </p:clrMapOvr>
  <p:transition/>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9138" name="Picture 2" descr="DSCN0121"/>
          <p:cNvPicPr>
            <a:picLocks noChangeAspect="1" noChangeArrowheads="1"/>
          </p:cNvPicPr>
          <p:nvPr/>
        </p:nvPicPr>
        <p:blipFill>
          <a:blip r:embed="rId3" cstate="print"/>
          <a:srcRect/>
          <a:stretch>
            <a:fillRect/>
          </a:stretch>
        </p:blipFill>
        <p:spPr bwMode="auto">
          <a:xfrm>
            <a:off x="0" y="19050"/>
            <a:ext cx="9296400" cy="6972300"/>
          </a:xfrm>
          <a:prstGeom prst="rect">
            <a:avLst/>
          </a:prstGeom>
          <a:noFill/>
          <a:ln w="9525">
            <a:noFill/>
            <a:miter lim="800000"/>
            <a:headEnd/>
            <a:tailEnd/>
          </a:ln>
        </p:spPr>
      </p:pic>
      <p:sp>
        <p:nvSpPr>
          <p:cNvPr id="2" name="TextBox 1">
            <a:extLst>
              <a:ext uri="{FF2B5EF4-FFF2-40B4-BE49-F238E27FC236}">
                <a16:creationId xmlns:a16="http://schemas.microsoft.com/office/drawing/2014/main" id="{52D4F01B-6F46-B6F3-D9B6-E879926E143F}"/>
              </a:ext>
            </a:extLst>
          </p:cNvPr>
          <p:cNvSpPr txBox="1"/>
          <p:nvPr/>
        </p:nvSpPr>
        <p:spPr>
          <a:xfrm>
            <a:off x="2387600" y="3505200"/>
            <a:ext cx="4765040" cy="1569660"/>
          </a:xfrm>
          <a:prstGeom prst="rect">
            <a:avLst/>
          </a:prstGeom>
          <a:noFill/>
        </p:spPr>
        <p:txBody>
          <a:bodyPr wrap="square" rtlCol="0">
            <a:spAutoFit/>
          </a:bodyPr>
          <a:lstStyle/>
          <a:p>
            <a:pPr algn="ctr">
              <a:defRPr/>
            </a:pPr>
            <a:r>
              <a:rPr lang="en-US" sz="4800">
                <a:solidFill>
                  <a:schemeClr val="bg1"/>
                </a:solidFill>
                <a:latin typeface="Arial" charset="0"/>
              </a:rPr>
              <a:t>Spray Booth Filters</a:t>
            </a:r>
            <a:endParaRPr lang="en-US" sz="4800" dirty="0">
              <a:solidFill>
                <a:schemeClr val="bg1"/>
              </a:solidFill>
              <a:latin typeface="Arial" charset="0"/>
            </a:endParaRPr>
          </a:p>
        </p:txBody>
      </p:sp>
    </p:spTree>
  </p:cSld>
  <p:clrMapOvr>
    <a:masterClrMapping/>
  </p:clrMapOvr>
  <p:transition/>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1186" name="Picture 2" descr="DSCN0125"/>
          <p:cNvPicPr>
            <a:picLocks noChangeAspect="1" noChangeArrowheads="1"/>
          </p:cNvPicPr>
          <p:nvPr/>
        </p:nvPicPr>
        <p:blipFill>
          <a:blip r:embed="rId3" cstate="print"/>
          <a:srcRect/>
          <a:stretch>
            <a:fillRect/>
          </a:stretch>
        </p:blipFill>
        <p:spPr bwMode="auto">
          <a:xfrm>
            <a:off x="0" y="-76200"/>
            <a:ext cx="9296400" cy="7143750"/>
          </a:xfrm>
          <a:prstGeom prst="rect">
            <a:avLst/>
          </a:prstGeom>
          <a:noFill/>
          <a:ln w="9525">
            <a:noFill/>
            <a:miter lim="800000"/>
            <a:headEnd/>
            <a:tailEnd/>
          </a:ln>
        </p:spPr>
      </p:pic>
      <p:sp>
        <p:nvSpPr>
          <p:cNvPr id="2" name="TextBox 1">
            <a:extLst>
              <a:ext uri="{FF2B5EF4-FFF2-40B4-BE49-F238E27FC236}">
                <a16:creationId xmlns:a16="http://schemas.microsoft.com/office/drawing/2014/main" id="{E10D6235-D835-C99E-E1A9-03DE9DDB0921}"/>
              </a:ext>
            </a:extLst>
          </p:cNvPr>
          <p:cNvSpPr txBox="1"/>
          <p:nvPr/>
        </p:nvSpPr>
        <p:spPr>
          <a:xfrm>
            <a:off x="995680" y="284480"/>
            <a:ext cx="4897120" cy="830997"/>
          </a:xfrm>
          <a:prstGeom prst="rect">
            <a:avLst/>
          </a:prstGeom>
          <a:noFill/>
        </p:spPr>
        <p:txBody>
          <a:bodyPr wrap="square" rtlCol="0">
            <a:spAutoFit/>
          </a:bodyPr>
          <a:lstStyle/>
          <a:p>
            <a:pPr algn="ctr">
              <a:defRPr/>
            </a:pPr>
            <a:r>
              <a:rPr lang="en-US" sz="4800">
                <a:solidFill>
                  <a:schemeClr val="bg1"/>
                </a:solidFill>
                <a:latin typeface="Arial" charset="0"/>
              </a:rPr>
              <a:t>Filter Inspection</a:t>
            </a:r>
            <a:endParaRPr lang="en-US" sz="4800" dirty="0">
              <a:solidFill>
                <a:schemeClr val="bg1"/>
              </a:solidFill>
              <a:latin typeface="Arial" charset="0"/>
            </a:endParaRPr>
          </a:p>
        </p:txBody>
      </p:sp>
    </p:spTree>
  </p:cSld>
  <p:clrMapOvr>
    <a:masterClrMapping/>
  </p:clrMapOvr>
  <p:transition/>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C1D1DF7-CCB7-B3E7-43C5-E6879D8E0D19}"/>
              </a:ext>
            </a:extLst>
          </p:cNvPr>
          <p:cNvSpPr txBox="1"/>
          <p:nvPr/>
        </p:nvSpPr>
        <p:spPr>
          <a:xfrm>
            <a:off x="0" y="655320"/>
            <a:ext cx="5496560" cy="830997"/>
          </a:xfrm>
          <a:prstGeom prst="rect">
            <a:avLst/>
          </a:prstGeom>
          <a:noFill/>
        </p:spPr>
        <p:txBody>
          <a:bodyPr wrap="square" rtlCol="0">
            <a:spAutoFit/>
          </a:bodyPr>
          <a:lstStyle/>
          <a:p>
            <a:pPr algn="ctr">
              <a:defRPr/>
            </a:pPr>
            <a:r>
              <a:rPr lang="en-US" sz="4800">
                <a:latin typeface="Arial" charset="0"/>
              </a:rPr>
              <a:t>Inspector Safety</a:t>
            </a:r>
            <a:endParaRPr lang="en-US" sz="4800" dirty="0">
              <a:latin typeface="Arial" charset="0"/>
            </a:endParaRPr>
          </a:p>
        </p:txBody>
      </p:sp>
      <p:sp>
        <p:nvSpPr>
          <p:cNvPr id="3" name="TextBox 2">
            <a:extLst>
              <a:ext uri="{FF2B5EF4-FFF2-40B4-BE49-F238E27FC236}">
                <a16:creationId xmlns:a16="http://schemas.microsoft.com/office/drawing/2014/main" id="{4B0CDC30-5D8E-9D90-92EC-6A2A77CB715E}"/>
              </a:ext>
            </a:extLst>
          </p:cNvPr>
          <p:cNvSpPr txBox="1"/>
          <p:nvPr/>
        </p:nvSpPr>
        <p:spPr>
          <a:xfrm>
            <a:off x="934720" y="1592997"/>
            <a:ext cx="7061200" cy="3170099"/>
          </a:xfrm>
          <a:prstGeom prst="rect">
            <a:avLst/>
          </a:prstGeom>
          <a:noFill/>
        </p:spPr>
        <p:txBody>
          <a:bodyPr wrap="square" rtlCol="0">
            <a:spAutoFit/>
          </a:bodyPr>
          <a:lstStyle/>
          <a:p>
            <a:pPr marL="571500" indent="-571500">
              <a:buFont typeface="Arial" panose="020B0604020202020204" pitchFamily="34" charset="0"/>
              <a:buChar char="•"/>
              <a:defRPr/>
            </a:pPr>
            <a:r>
              <a:rPr lang="en-US" sz="4000" dirty="0">
                <a:latin typeface="Arial" charset="0"/>
              </a:rPr>
              <a:t>Proper equipment</a:t>
            </a:r>
          </a:p>
          <a:p>
            <a:pPr marL="571500" indent="-571500">
              <a:buFont typeface="Arial" panose="020B0604020202020204" pitchFamily="34" charset="0"/>
              <a:buChar char="•"/>
              <a:defRPr/>
            </a:pPr>
            <a:r>
              <a:rPr lang="en-US" sz="4000" dirty="0">
                <a:latin typeface="Arial" charset="0"/>
              </a:rPr>
              <a:t>Plant evacuation </a:t>
            </a:r>
          </a:p>
          <a:p>
            <a:pPr marL="571500" indent="-571500">
              <a:buFont typeface="Arial" panose="020B0604020202020204" pitchFamily="34" charset="0"/>
              <a:buChar char="•"/>
              <a:defRPr/>
            </a:pPr>
            <a:r>
              <a:rPr lang="en-US" sz="4000" dirty="0">
                <a:latin typeface="Arial" charset="0"/>
              </a:rPr>
              <a:t>Inhalation hazards</a:t>
            </a:r>
          </a:p>
          <a:p>
            <a:pPr marL="571500" indent="-571500">
              <a:buFont typeface="Arial" panose="020B0604020202020204" pitchFamily="34" charset="0"/>
              <a:buChar char="•"/>
              <a:defRPr/>
            </a:pPr>
            <a:r>
              <a:rPr lang="en-US" sz="4000" dirty="0">
                <a:latin typeface="Arial" charset="0"/>
              </a:rPr>
              <a:t>Hazardous materials</a:t>
            </a:r>
          </a:p>
          <a:p>
            <a:pPr marL="571500" indent="-571500">
              <a:buFont typeface="Arial" panose="020B0604020202020204" pitchFamily="34" charset="0"/>
              <a:buChar char="•"/>
              <a:defRPr/>
            </a:pPr>
            <a:r>
              <a:rPr lang="en-US" sz="4000" dirty="0">
                <a:latin typeface="Arial" charset="0"/>
              </a:rPr>
              <a:t>Chemicals  &amp;  Machinery</a:t>
            </a:r>
          </a:p>
        </p:txBody>
      </p:sp>
    </p:spTree>
  </p:cSld>
  <p:clrMapOvr>
    <a:masterClrMapping/>
  </p:clrMapOvr>
  <p:transition/>
</p:sld>
</file>

<file path=ppt/slides/slide199.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pic>
        <p:nvPicPr>
          <p:cNvPr id="223234" name="Picture 2" descr="DSCN3793"/>
          <p:cNvPicPr>
            <a:picLocks noChangeAspect="1" noChangeArrowheads="1"/>
          </p:cNvPicPr>
          <p:nvPr/>
        </p:nvPicPr>
        <p:blipFill>
          <a:blip r:embed="rId3" cstate="print"/>
          <a:srcRect/>
          <a:stretch>
            <a:fillRect/>
          </a:stretch>
        </p:blipFill>
        <p:spPr bwMode="auto">
          <a:xfrm>
            <a:off x="-38100" y="0"/>
            <a:ext cx="9220200" cy="6915150"/>
          </a:xfrm>
          <a:prstGeom prst="rect">
            <a:avLst/>
          </a:prstGeom>
          <a:noFill/>
          <a:ln w="9525">
            <a:noFill/>
            <a:miter lim="800000"/>
            <a:headEnd/>
            <a:tailEnd/>
          </a:ln>
        </p:spPr>
      </p:pic>
      <p:sp>
        <p:nvSpPr>
          <p:cNvPr id="2" name="TextBox 1">
            <a:extLst>
              <a:ext uri="{FF2B5EF4-FFF2-40B4-BE49-F238E27FC236}">
                <a16:creationId xmlns:a16="http://schemas.microsoft.com/office/drawing/2014/main" id="{D52681E0-95A9-0661-C43E-1E402B0B524E}"/>
              </a:ext>
            </a:extLst>
          </p:cNvPr>
          <p:cNvSpPr txBox="1"/>
          <p:nvPr/>
        </p:nvSpPr>
        <p:spPr>
          <a:xfrm>
            <a:off x="2827020" y="3129280"/>
            <a:ext cx="3566160" cy="923330"/>
          </a:xfrm>
          <a:prstGeom prst="rect">
            <a:avLst/>
          </a:prstGeom>
          <a:noFill/>
        </p:spPr>
        <p:txBody>
          <a:bodyPr wrap="square" rtlCol="0">
            <a:spAutoFit/>
          </a:bodyPr>
          <a:lstStyle/>
          <a:p>
            <a:r>
              <a:rPr lang="en-US" sz="5400" dirty="0">
                <a:solidFill>
                  <a:schemeClr val="bg1"/>
                </a:solidFill>
              </a:rPr>
              <a:t>Questions</a:t>
            </a: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ChangeArrowheads="1"/>
          </p:cNvSpPr>
          <p:nvPr/>
        </p:nvSpPr>
        <p:spPr bwMode="auto">
          <a:xfrm>
            <a:off x="1552575" y="620713"/>
            <a:ext cx="6026150" cy="3076575"/>
          </a:xfrm>
          <a:prstGeom prst="rect">
            <a:avLst/>
          </a:prstGeom>
          <a:noFill/>
          <a:ln w="12700">
            <a:noFill/>
            <a:miter lim="800000"/>
            <a:headEnd/>
            <a:tailEnd/>
          </a:ln>
        </p:spPr>
        <p:txBody>
          <a:bodyPr wrap="none" lIns="19050" tIns="26988" rIns="19050" bIns="26988" anchor="t"/>
          <a:lstStyle/>
          <a:p>
            <a:pPr algn="ctr">
              <a:lnSpc>
                <a:spcPct val="97305"/>
              </a:lnSpc>
              <a:tabLst>
                <a:tab pos="914400" algn="l"/>
                <a:tab pos="1828800" algn="l"/>
                <a:tab pos="2743200" algn="l"/>
                <a:tab pos="3657600" algn="l"/>
                <a:tab pos="4572000" algn="l"/>
                <a:tab pos="5486400" algn="l"/>
                <a:tab pos="6400800" algn="l"/>
              </a:tabLst>
            </a:pPr>
            <a:endParaRPr lang="en-US" sz="4800" b="1">
              <a:solidFill>
                <a:srgbClr val="00FFFF"/>
              </a:solidFill>
              <a:cs typeface="Times New Roman" pitchFamily="18" charset="0"/>
            </a:endParaRPr>
          </a:p>
        </p:txBody>
      </p:sp>
      <p:pic>
        <p:nvPicPr>
          <p:cNvPr id="18435" name="Picture 3" descr="OZONE-8hr avg"/>
          <p:cNvPicPr>
            <a:picLocks noChangeAspect="1" noChangeArrowheads="1" noCrop="1"/>
          </p:cNvPicPr>
          <p:nvPr/>
        </p:nvPicPr>
        <p:blipFill>
          <a:blip r:embed="rId4" cstate="print"/>
          <a:srcRect/>
          <a:stretch>
            <a:fillRect/>
          </a:stretch>
        </p:blipFill>
        <p:spPr bwMode="auto">
          <a:xfrm>
            <a:off x="1117600" y="620713"/>
            <a:ext cx="6908800" cy="5630862"/>
          </a:xfrm>
          <a:prstGeom prst="rect">
            <a:avLst/>
          </a:prstGeom>
          <a:noFill/>
          <a:ln w="9525">
            <a:noFill/>
            <a:miter lim="800000"/>
            <a:headEnd/>
            <a:tailEnd/>
          </a:ln>
        </p:spPr>
      </p:pic>
      <p:sp>
        <p:nvSpPr>
          <p:cNvPr id="18436" name="Text Box 4"/>
          <p:cNvSpPr txBox="1">
            <a:spLocks noChangeArrowheads="1"/>
          </p:cNvSpPr>
          <p:nvPr/>
        </p:nvSpPr>
        <p:spPr bwMode="auto">
          <a:xfrm>
            <a:off x="2573338" y="517525"/>
            <a:ext cx="3687762" cy="701675"/>
          </a:xfrm>
          <a:prstGeom prst="rect">
            <a:avLst/>
          </a:prstGeom>
          <a:noFill/>
          <a:ln w="12700">
            <a:noFill/>
            <a:miter lim="800000"/>
            <a:headEnd type="none" w="sm" len="sm"/>
            <a:tailEnd type="none" w="sm" len="sm"/>
          </a:ln>
        </p:spPr>
        <p:txBody>
          <a:bodyPr wrap="none">
            <a:spAutoFit/>
          </a:bodyPr>
          <a:lstStyle/>
          <a:p>
            <a:pPr algn="ctr"/>
            <a:r>
              <a:rPr lang="en-US" sz="4000">
                <a:solidFill>
                  <a:srgbClr val="FFFFFF"/>
                </a:solidFill>
              </a:rPr>
              <a:t>OZONE Formation</a:t>
            </a:r>
          </a:p>
        </p:txBody>
      </p:sp>
      <p:pic>
        <p:nvPicPr>
          <p:cNvPr id="860165" name="in the air tonight-35 secs.WAV">
            <a:hlinkClick r:id="" action="ppaction://media"/>
          </p:cNvPr>
          <p:cNvPicPr>
            <a:picLocks noRot="1" noChangeAspect="1" noChangeArrowheads="1"/>
          </p:cNvPicPr>
          <p:nvPr>
            <a:audioFile r:link="rId1"/>
          </p:nvPr>
        </p:nvPicPr>
        <p:blipFill>
          <a:blip r:embed="rId5" cstate="print"/>
          <a:srcRect/>
          <a:stretch>
            <a:fillRect/>
          </a:stretch>
        </p:blipFill>
        <p:spPr bwMode="auto">
          <a:xfrm>
            <a:off x="9144000" y="3200400"/>
            <a:ext cx="271463" cy="30480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6016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860165"/>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8947" name="Rectangle 3"/>
          <p:cNvSpPr>
            <a:spLocks noGrp="1" noChangeArrowheads="1"/>
          </p:cNvSpPr>
          <p:nvPr>
            <p:ph idx="1"/>
          </p:nvPr>
        </p:nvSpPr>
        <p:spPr>
          <a:xfrm>
            <a:off x="1143000" y="1905000"/>
            <a:ext cx="6629400" cy="4419600"/>
          </a:xfrm>
          <a:effectLst/>
        </p:spPr>
        <p:txBody>
          <a:bodyPr/>
          <a:lstStyle/>
          <a:p>
            <a:pPr>
              <a:defRPr/>
            </a:pPr>
            <a:r>
              <a:rPr lang="en-US" sz="3600" dirty="0"/>
              <a:t>Low density version of PE</a:t>
            </a:r>
          </a:p>
          <a:p>
            <a:pPr>
              <a:defRPr/>
            </a:pPr>
            <a:r>
              <a:rPr lang="en-US" sz="3600" dirty="0"/>
              <a:t>Offers clarity &amp; flexibility</a:t>
            </a:r>
          </a:p>
          <a:p>
            <a:pPr>
              <a:defRPr/>
            </a:pPr>
            <a:r>
              <a:rPr lang="en-US" sz="3600" dirty="0"/>
              <a:t>Provides ductility </a:t>
            </a:r>
          </a:p>
          <a:p>
            <a:pPr>
              <a:defRPr/>
            </a:pPr>
            <a:r>
              <a:rPr lang="en-US" sz="3600" dirty="0"/>
              <a:t>Grocery &amp; garbage bags</a:t>
            </a:r>
          </a:p>
          <a:p>
            <a:pPr>
              <a:defRPr/>
            </a:pPr>
            <a:r>
              <a:rPr lang="en-US" sz="3600" dirty="0"/>
              <a:t>Shrink &amp; stretch films</a:t>
            </a:r>
          </a:p>
        </p:txBody>
      </p:sp>
      <p:sp>
        <p:nvSpPr>
          <p:cNvPr id="3" name="Title 2">
            <a:extLst>
              <a:ext uri="{FF2B5EF4-FFF2-40B4-BE49-F238E27FC236}">
                <a16:creationId xmlns:a16="http://schemas.microsoft.com/office/drawing/2014/main" id="{98A3D26E-B14B-8AA8-F830-BEC5DE69FEC8}"/>
              </a:ext>
            </a:extLst>
          </p:cNvPr>
          <p:cNvSpPr>
            <a:spLocks noGrp="1"/>
          </p:cNvSpPr>
          <p:nvPr>
            <p:ph type="title"/>
          </p:nvPr>
        </p:nvSpPr>
        <p:spPr/>
        <p:txBody>
          <a:bodyPr>
            <a:normAutofit/>
          </a:bodyPr>
          <a:lstStyle/>
          <a:p>
            <a:r>
              <a:rPr lang="en-US" sz="4800" dirty="0"/>
              <a:t>Low Density Polyethylene </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descr="Choice Deck I"/>
          <p:cNvPicPr>
            <a:picLocks noChangeAspect="1" noChangeArrowheads="1"/>
          </p:cNvPicPr>
          <p:nvPr/>
        </p:nvPicPr>
        <p:blipFill>
          <a:blip r:embed="rId4" cstate="print"/>
          <a:srcRect/>
          <a:stretch>
            <a:fillRect/>
          </a:stretch>
        </p:blipFill>
        <p:spPr bwMode="auto">
          <a:xfrm>
            <a:off x="0" y="0"/>
            <a:ext cx="9144000" cy="6858000"/>
          </a:xfrm>
          <a:prstGeom prst="rect">
            <a:avLst/>
          </a:prstGeom>
          <a:noFill/>
          <a:ln w="9525">
            <a:noFill/>
            <a:miter lim="800000"/>
            <a:headEnd/>
            <a:tailEnd/>
          </a:ln>
        </p:spPr>
      </p:pic>
      <p:pic>
        <p:nvPicPr>
          <p:cNvPr id="401411" name="fast dripping water.wav">
            <a:hlinkClick r:id="" action="ppaction://media"/>
          </p:cNvPr>
          <p:cNvPicPr>
            <a:picLocks noRot="1" noChangeAspect="1" noChangeArrowheads="1"/>
          </p:cNvPicPr>
          <p:nvPr>
            <a:audioFile r:link="rId1"/>
          </p:nvPr>
        </p:nvPicPr>
        <p:blipFill>
          <a:blip r:embed="rId5" cstate="print"/>
          <a:srcRect/>
          <a:stretch>
            <a:fillRect/>
          </a:stretch>
        </p:blipFill>
        <p:spPr bwMode="auto">
          <a:xfrm>
            <a:off x="9525000" y="2971800"/>
            <a:ext cx="534988" cy="534988"/>
          </a:xfrm>
          <a:prstGeom prst="rect">
            <a:avLst/>
          </a:prstGeom>
          <a:noFill/>
          <a:ln w="9525">
            <a:noFill/>
            <a:miter lim="800000"/>
            <a:headEnd/>
            <a:tailEnd/>
          </a:ln>
        </p:spPr>
      </p:pic>
      <p:sp>
        <p:nvSpPr>
          <p:cNvPr id="2" name="TextBox 1">
            <a:extLst>
              <a:ext uri="{FF2B5EF4-FFF2-40B4-BE49-F238E27FC236}">
                <a16:creationId xmlns:a16="http://schemas.microsoft.com/office/drawing/2014/main" id="{207DEBE6-2EA1-4FFB-9F38-403EC4648E7E}"/>
              </a:ext>
            </a:extLst>
          </p:cNvPr>
          <p:cNvSpPr txBox="1"/>
          <p:nvPr/>
        </p:nvSpPr>
        <p:spPr>
          <a:xfrm>
            <a:off x="1818640" y="467360"/>
            <a:ext cx="6228080" cy="923330"/>
          </a:xfrm>
          <a:prstGeom prst="rect">
            <a:avLst/>
          </a:prstGeom>
          <a:noFill/>
        </p:spPr>
        <p:txBody>
          <a:bodyPr wrap="square" rtlCol="0">
            <a:spAutoFit/>
          </a:bodyPr>
          <a:lstStyle/>
          <a:p>
            <a:pPr>
              <a:defRPr/>
            </a:pPr>
            <a:r>
              <a:rPr lang="en-US" sz="5400">
                <a:latin typeface="Arial" charset="0"/>
              </a:rPr>
              <a:t>Composite Decking</a:t>
            </a:r>
            <a:endParaRPr lang="en-US" sz="5400" dirty="0">
              <a:latin typeface="Arial"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01411"/>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401411"/>
                </p:tgtEl>
              </p:cMediaNode>
            </p:audi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3043" name="Rectangle 3"/>
          <p:cNvSpPr>
            <a:spLocks noGrp="1" noChangeArrowheads="1"/>
          </p:cNvSpPr>
          <p:nvPr>
            <p:ph idx="1"/>
          </p:nvPr>
        </p:nvSpPr>
        <p:spPr>
          <a:xfrm>
            <a:off x="1143000" y="1828800"/>
            <a:ext cx="6629400" cy="4419600"/>
          </a:xfrm>
          <a:effectLst/>
        </p:spPr>
        <p:txBody>
          <a:bodyPr/>
          <a:lstStyle/>
          <a:p>
            <a:pPr>
              <a:defRPr/>
            </a:pPr>
            <a:r>
              <a:rPr lang="en-US" sz="3600" dirty="0"/>
              <a:t>“Workhorse” of plastics</a:t>
            </a:r>
          </a:p>
          <a:p>
            <a:pPr>
              <a:defRPr/>
            </a:pPr>
            <a:r>
              <a:rPr lang="en-US" sz="3600" dirty="0"/>
              <a:t>High tensile strength</a:t>
            </a:r>
          </a:p>
          <a:p>
            <a:pPr>
              <a:defRPr/>
            </a:pPr>
            <a:r>
              <a:rPr lang="en-US" sz="3600" dirty="0"/>
              <a:t>High melting point</a:t>
            </a:r>
          </a:p>
          <a:p>
            <a:pPr>
              <a:defRPr/>
            </a:pPr>
            <a:r>
              <a:rPr lang="en-US" sz="3600" dirty="0"/>
              <a:t>Good chemical resistance</a:t>
            </a:r>
          </a:p>
          <a:p>
            <a:pPr>
              <a:defRPr/>
            </a:pPr>
            <a:r>
              <a:rPr lang="en-US" sz="3600" dirty="0"/>
              <a:t>Packaging  &amp;  carpeting</a:t>
            </a:r>
          </a:p>
          <a:p>
            <a:pPr>
              <a:defRPr/>
            </a:pPr>
            <a:r>
              <a:rPr lang="en-US" sz="3600" dirty="0"/>
              <a:t>Automotive  &amp;  appliances</a:t>
            </a:r>
          </a:p>
        </p:txBody>
      </p:sp>
      <p:sp>
        <p:nvSpPr>
          <p:cNvPr id="3" name="Title 2">
            <a:extLst>
              <a:ext uri="{FF2B5EF4-FFF2-40B4-BE49-F238E27FC236}">
                <a16:creationId xmlns:a16="http://schemas.microsoft.com/office/drawing/2014/main" id="{DE5A2354-9F4D-A0DF-4E86-5C8C627CD8D9}"/>
              </a:ext>
            </a:extLst>
          </p:cNvPr>
          <p:cNvSpPr>
            <a:spLocks noGrp="1"/>
          </p:cNvSpPr>
          <p:nvPr>
            <p:ph type="title"/>
          </p:nvPr>
        </p:nvSpPr>
        <p:spPr/>
        <p:txBody>
          <a:bodyPr>
            <a:normAutofit/>
          </a:bodyPr>
          <a:lstStyle/>
          <a:p>
            <a:r>
              <a:rPr lang="en-US" sz="4800" dirty="0"/>
              <a:t>Polypropylene</a:t>
            </a: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6115" name="Rectangle 3"/>
          <p:cNvSpPr>
            <a:spLocks noGrp="1" noChangeArrowheads="1"/>
          </p:cNvSpPr>
          <p:nvPr>
            <p:ph idx="1"/>
          </p:nvPr>
        </p:nvSpPr>
        <p:spPr>
          <a:xfrm>
            <a:off x="452120" y="1503680"/>
            <a:ext cx="8295640" cy="4572000"/>
          </a:xfrm>
          <a:effectLst/>
        </p:spPr>
        <p:txBody>
          <a:bodyPr/>
          <a:lstStyle/>
          <a:p>
            <a:pPr>
              <a:defRPr/>
            </a:pPr>
            <a:r>
              <a:rPr lang="en-US" sz="3600" dirty="0"/>
              <a:t>Foamed or Expanded Polystyrene  :  EPS</a:t>
            </a:r>
          </a:p>
          <a:p>
            <a:pPr>
              <a:defRPr/>
            </a:pPr>
            <a:r>
              <a:rPr lang="en-US" sz="3600" dirty="0"/>
              <a:t>Exceptional insulation properties</a:t>
            </a:r>
          </a:p>
          <a:p>
            <a:pPr>
              <a:defRPr/>
            </a:pPr>
            <a:r>
              <a:rPr lang="en-US" sz="3600" dirty="0"/>
              <a:t>Foam cups &amp; containers</a:t>
            </a:r>
          </a:p>
          <a:p>
            <a:pPr>
              <a:defRPr/>
            </a:pPr>
            <a:r>
              <a:rPr lang="en-US" sz="3600" dirty="0"/>
              <a:t>Foodservice products</a:t>
            </a:r>
          </a:p>
          <a:p>
            <a:pPr>
              <a:defRPr/>
            </a:pPr>
            <a:r>
              <a:rPr lang="en-US" sz="3600" dirty="0"/>
              <a:t>Packaging  &amp;  protecting</a:t>
            </a:r>
          </a:p>
        </p:txBody>
      </p:sp>
      <p:sp>
        <p:nvSpPr>
          <p:cNvPr id="3" name="TextBox 2">
            <a:extLst>
              <a:ext uri="{FF2B5EF4-FFF2-40B4-BE49-F238E27FC236}">
                <a16:creationId xmlns:a16="http://schemas.microsoft.com/office/drawing/2014/main" id="{D03DDA4E-76E5-840E-5270-EC4A24101530}"/>
              </a:ext>
            </a:extLst>
          </p:cNvPr>
          <p:cNvSpPr txBox="1"/>
          <p:nvPr/>
        </p:nvSpPr>
        <p:spPr>
          <a:xfrm>
            <a:off x="944880" y="338435"/>
            <a:ext cx="5394960" cy="923330"/>
          </a:xfrm>
          <a:prstGeom prst="rect">
            <a:avLst/>
          </a:prstGeom>
          <a:noFill/>
        </p:spPr>
        <p:txBody>
          <a:bodyPr wrap="square" rtlCol="0">
            <a:spAutoFit/>
          </a:bodyPr>
          <a:lstStyle/>
          <a:p>
            <a:r>
              <a:rPr lang="en-US" sz="5400"/>
              <a:t>Polystyrene</a:t>
            </a:r>
            <a:endParaRPr lang="en-US" sz="5400" dirty="0"/>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descr="DCP02665"/>
          <p:cNvPicPr>
            <a:picLocks noChangeAspect="1" noChangeArrowheads="1"/>
          </p:cNvPicPr>
          <p:nvPr/>
        </p:nvPicPr>
        <p:blipFill>
          <a:blip r:embed="rId3" cstate="print"/>
          <a:srcRect/>
          <a:stretch>
            <a:fillRect/>
          </a:stretch>
        </p:blipFill>
        <p:spPr bwMode="auto">
          <a:xfrm>
            <a:off x="0" y="0"/>
            <a:ext cx="9525000" cy="6858000"/>
          </a:xfrm>
          <a:prstGeom prst="rect">
            <a:avLst/>
          </a:prstGeom>
          <a:noFill/>
          <a:ln w="9525">
            <a:noFill/>
            <a:miter lim="800000"/>
            <a:headEnd/>
            <a:tailEnd/>
          </a:ln>
        </p:spPr>
      </p:pic>
      <p:sp>
        <p:nvSpPr>
          <p:cNvPr id="365573" name="Line 5"/>
          <p:cNvSpPr>
            <a:spLocks noChangeShapeType="1"/>
          </p:cNvSpPr>
          <p:nvPr/>
        </p:nvSpPr>
        <p:spPr bwMode="auto">
          <a:xfrm flipV="1">
            <a:off x="3302000" y="3276600"/>
            <a:ext cx="3251200" cy="1569660"/>
          </a:xfrm>
          <a:prstGeom prst="line">
            <a:avLst/>
          </a:prstGeom>
          <a:noFill/>
          <a:ln w="76200">
            <a:solidFill>
              <a:schemeClr val="tx1"/>
            </a:solidFill>
            <a:round/>
            <a:headEnd/>
            <a:tailEnd type="triangle" w="med" len="med"/>
          </a:ln>
          <a:effectLst/>
        </p:spPr>
        <p:txBody>
          <a:bodyPr wrap="none" anchor="ctr"/>
          <a:lstStyle/>
          <a:p>
            <a:pPr>
              <a:defRPr/>
            </a:pPr>
            <a:endParaRPr lang="en-US" dirty="0"/>
          </a:p>
        </p:txBody>
      </p:sp>
      <p:sp>
        <p:nvSpPr>
          <p:cNvPr id="2" name="TextBox 1">
            <a:extLst>
              <a:ext uri="{FF2B5EF4-FFF2-40B4-BE49-F238E27FC236}">
                <a16:creationId xmlns:a16="http://schemas.microsoft.com/office/drawing/2014/main" id="{CBA56BFA-6A55-97C5-899B-359FCE7D58BF}"/>
              </a:ext>
            </a:extLst>
          </p:cNvPr>
          <p:cNvSpPr txBox="1"/>
          <p:nvPr/>
        </p:nvSpPr>
        <p:spPr>
          <a:xfrm>
            <a:off x="134620" y="4704080"/>
            <a:ext cx="8237220" cy="1569660"/>
          </a:xfrm>
          <a:prstGeom prst="rect">
            <a:avLst/>
          </a:prstGeom>
          <a:noFill/>
        </p:spPr>
        <p:txBody>
          <a:bodyPr wrap="square" rtlCol="0">
            <a:spAutoFit/>
          </a:bodyPr>
          <a:lstStyle/>
          <a:p>
            <a:pPr algn="ctr">
              <a:defRPr/>
            </a:pPr>
            <a:r>
              <a:rPr lang="en-US" sz="4800" dirty="0">
                <a:solidFill>
                  <a:schemeClr val="bg1"/>
                </a:solidFill>
                <a:latin typeface="Arial" charset="0"/>
              </a:rPr>
              <a:t>Expanded Polystyrene </a:t>
            </a:r>
          </a:p>
          <a:p>
            <a:pPr algn="ctr">
              <a:defRPr/>
            </a:pPr>
            <a:r>
              <a:rPr lang="en-US" sz="4800" dirty="0">
                <a:solidFill>
                  <a:schemeClr val="bg1"/>
                </a:solidFill>
                <a:latin typeface="Arial" charset="0"/>
              </a:rPr>
              <a:t>Foam</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1000"/>
                                  </p:stCondLst>
                                  <p:childTnLst>
                                    <p:set>
                                      <p:cBhvr>
                                        <p:cTn id="6" dur="1" fill="hold">
                                          <p:stCondLst>
                                            <p:cond delay="0"/>
                                          </p:stCondLst>
                                        </p:cTn>
                                        <p:tgtEl>
                                          <p:spTgt spid="365573"/>
                                        </p:tgtEl>
                                        <p:attrNameLst>
                                          <p:attrName>style.visibility</p:attrName>
                                        </p:attrNameLst>
                                      </p:cBhvr>
                                      <p:to>
                                        <p:strVal val="visible"/>
                                      </p:to>
                                    </p:set>
                                    <p:anim calcmode="lin" valueType="num">
                                      <p:cBhvr additive="base">
                                        <p:cTn id="7" dur="500" fill="hold"/>
                                        <p:tgtEl>
                                          <p:spTgt spid="365573"/>
                                        </p:tgtEl>
                                        <p:attrNameLst>
                                          <p:attrName>ppt_x</p:attrName>
                                        </p:attrNameLst>
                                      </p:cBhvr>
                                      <p:tavLst>
                                        <p:tav tm="0">
                                          <p:val>
                                            <p:strVal val="0-#ppt_w/2"/>
                                          </p:val>
                                        </p:tav>
                                        <p:tav tm="100000">
                                          <p:val>
                                            <p:strVal val="#ppt_x"/>
                                          </p:val>
                                        </p:tav>
                                      </p:tavLst>
                                    </p:anim>
                                    <p:anim calcmode="lin" valueType="num">
                                      <p:cBhvr additive="base">
                                        <p:cTn id="8" dur="500" fill="hold"/>
                                        <p:tgtEl>
                                          <p:spTgt spid="36557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2" descr="DCP02654"/>
          <p:cNvPicPr>
            <a:picLocks noChangeAspect="1" noChangeArrowheads="1"/>
          </p:cNvPicPr>
          <p:nvPr/>
        </p:nvPicPr>
        <p:blipFill>
          <a:blip r:embed="rId3" cstate="print"/>
          <a:srcRect/>
          <a:stretch>
            <a:fillRect/>
          </a:stretch>
        </p:blipFill>
        <p:spPr bwMode="auto">
          <a:xfrm>
            <a:off x="-228600" y="0"/>
            <a:ext cx="9601200" cy="7086600"/>
          </a:xfrm>
          <a:prstGeom prst="rect">
            <a:avLst/>
          </a:prstGeom>
          <a:noFill/>
          <a:ln w="9525">
            <a:noFill/>
            <a:miter lim="800000"/>
            <a:headEnd/>
            <a:tailEnd/>
          </a:ln>
        </p:spPr>
      </p:pic>
      <p:sp>
        <p:nvSpPr>
          <p:cNvPr id="2" name="TextBox 1">
            <a:extLst>
              <a:ext uri="{FF2B5EF4-FFF2-40B4-BE49-F238E27FC236}">
                <a16:creationId xmlns:a16="http://schemas.microsoft.com/office/drawing/2014/main" id="{DA6557A8-6164-58DE-A857-C1CEAA008D68}"/>
              </a:ext>
            </a:extLst>
          </p:cNvPr>
          <p:cNvSpPr txBox="1"/>
          <p:nvPr/>
        </p:nvSpPr>
        <p:spPr>
          <a:xfrm>
            <a:off x="589280" y="406400"/>
            <a:ext cx="8646160" cy="830997"/>
          </a:xfrm>
          <a:prstGeom prst="rect">
            <a:avLst/>
          </a:prstGeom>
          <a:noFill/>
        </p:spPr>
        <p:txBody>
          <a:bodyPr wrap="square" rtlCol="0">
            <a:spAutoFit/>
          </a:bodyPr>
          <a:lstStyle/>
          <a:p>
            <a:pPr algn="ctr">
              <a:defRPr/>
            </a:pPr>
            <a:r>
              <a:rPr lang="en-US" sz="4800" dirty="0">
                <a:solidFill>
                  <a:schemeClr val="bg1"/>
                </a:solidFill>
                <a:latin typeface="Arial" charset="0"/>
              </a:rPr>
              <a:t>Recycled Polystyrene</a:t>
            </a:r>
            <a:endParaRPr lang="en-US" sz="4800" dirty="0">
              <a:solidFill>
                <a:schemeClr val="bg1"/>
              </a:solidFill>
            </a:endParaRP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2" descr="DCP02663"/>
          <p:cNvPicPr>
            <a:picLocks noChangeAspect="1" noChangeArrowheads="1"/>
          </p:cNvPicPr>
          <p:nvPr/>
        </p:nvPicPr>
        <p:blipFill>
          <a:blip r:embed="rId3" cstate="print"/>
          <a:srcRect/>
          <a:stretch>
            <a:fillRect/>
          </a:stretch>
        </p:blipFill>
        <p:spPr bwMode="auto">
          <a:xfrm>
            <a:off x="-228600" y="0"/>
            <a:ext cx="9372600" cy="6858000"/>
          </a:xfrm>
          <a:prstGeom prst="rect">
            <a:avLst/>
          </a:prstGeom>
          <a:noFill/>
          <a:ln w="9525">
            <a:noFill/>
            <a:miter lim="800000"/>
            <a:headEnd/>
            <a:tailEnd/>
          </a:ln>
        </p:spPr>
      </p:pic>
      <p:sp>
        <p:nvSpPr>
          <p:cNvPr id="2" name="TextBox 1">
            <a:extLst>
              <a:ext uri="{FF2B5EF4-FFF2-40B4-BE49-F238E27FC236}">
                <a16:creationId xmlns:a16="http://schemas.microsoft.com/office/drawing/2014/main" id="{09C926CF-9204-AF7E-0F6A-6B960F3EAB24}"/>
              </a:ext>
            </a:extLst>
          </p:cNvPr>
          <p:cNvSpPr txBox="1"/>
          <p:nvPr/>
        </p:nvSpPr>
        <p:spPr>
          <a:xfrm>
            <a:off x="1587500" y="731520"/>
            <a:ext cx="5740400" cy="1446550"/>
          </a:xfrm>
          <a:prstGeom prst="rect">
            <a:avLst/>
          </a:prstGeom>
          <a:noFill/>
        </p:spPr>
        <p:txBody>
          <a:bodyPr wrap="square" rtlCol="0">
            <a:spAutoFit/>
          </a:bodyPr>
          <a:lstStyle/>
          <a:p>
            <a:pPr algn="ctr">
              <a:defRPr/>
            </a:pPr>
            <a:r>
              <a:rPr lang="en-US" sz="4400" dirty="0">
                <a:latin typeface="Arial" charset="0"/>
              </a:rPr>
              <a:t>Recycled Polystyrene</a:t>
            </a:r>
          </a:p>
          <a:p>
            <a:pPr algn="ctr">
              <a:defRPr/>
            </a:pPr>
            <a:r>
              <a:rPr lang="en-US" sz="4400" dirty="0">
                <a:latin typeface="Arial" charset="0"/>
              </a:rPr>
              <a:t>Baseboard Molding</a:t>
            </a: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235" name="Rectangle 3"/>
          <p:cNvSpPr>
            <a:spLocks noGrp="1" noChangeArrowheads="1"/>
          </p:cNvSpPr>
          <p:nvPr>
            <p:ph idx="1"/>
          </p:nvPr>
        </p:nvSpPr>
        <p:spPr>
          <a:xfrm>
            <a:off x="1143000" y="1600200"/>
            <a:ext cx="6629400" cy="4724400"/>
          </a:xfrm>
          <a:effectLst/>
        </p:spPr>
        <p:txBody>
          <a:bodyPr/>
          <a:lstStyle/>
          <a:p>
            <a:pPr>
              <a:defRPr/>
            </a:pPr>
            <a:r>
              <a:rPr lang="en-US" sz="3600" dirty="0"/>
              <a:t>Foam : bedding, auto seats, cushioning, carpet underlay</a:t>
            </a:r>
          </a:p>
          <a:p>
            <a:pPr>
              <a:defRPr/>
            </a:pPr>
            <a:r>
              <a:rPr lang="en-US" sz="3600" dirty="0"/>
              <a:t>Insulation  &amp;  flotation</a:t>
            </a:r>
          </a:p>
          <a:p>
            <a:pPr>
              <a:defRPr/>
            </a:pPr>
            <a:r>
              <a:rPr lang="en-US" sz="3600" dirty="0"/>
              <a:t>Polyurethane coatings</a:t>
            </a:r>
          </a:p>
          <a:p>
            <a:pPr>
              <a:defRPr/>
            </a:pPr>
            <a:r>
              <a:rPr lang="en-US" sz="3600" dirty="0"/>
              <a:t>Abrasion resistant : printing rolls, conveyor belts, gaskets &amp; seals</a:t>
            </a:r>
          </a:p>
        </p:txBody>
      </p:sp>
      <p:sp>
        <p:nvSpPr>
          <p:cNvPr id="2" name="TextBox 1">
            <a:extLst>
              <a:ext uri="{FF2B5EF4-FFF2-40B4-BE49-F238E27FC236}">
                <a16:creationId xmlns:a16="http://schemas.microsoft.com/office/drawing/2014/main" id="{C1C570E7-C665-FB1D-F729-AE0FAB453E0A}"/>
              </a:ext>
            </a:extLst>
          </p:cNvPr>
          <p:cNvSpPr txBox="1"/>
          <p:nvPr/>
        </p:nvSpPr>
        <p:spPr>
          <a:xfrm>
            <a:off x="883920" y="248057"/>
            <a:ext cx="5669280" cy="923330"/>
          </a:xfrm>
          <a:prstGeom prst="rect">
            <a:avLst/>
          </a:prstGeom>
          <a:noFill/>
        </p:spPr>
        <p:txBody>
          <a:bodyPr wrap="square" rtlCol="0">
            <a:spAutoFit/>
          </a:bodyPr>
          <a:lstStyle/>
          <a:p>
            <a:r>
              <a:rPr lang="en-US" sz="5400"/>
              <a:t>Polyurethanes</a:t>
            </a:r>
            <a:endParaRPr lang="en-US" sz="5400" dirty="0"/>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2" descr="Polyurathane II"/>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2" name="TextBox 1">
            <a:extLst>
              <a:ext uri="{FF2B5EF4-FFF2-40B4-BE49-F238E27FC236}">
                <a16:creationId xmlns:a16="http://schemas.microsoft.com/office/drawing/2014/main" id="{57F84E94-2983-E604-BF84-AF3FD6A257D3}"/>
              </a:ext>
            </a:extLst>
          </p:cNvPr>
          <p:cNvSpPr txBox="1"/>
          <p:nvPr/>
        </p:nvSpPr>
        <p:spPr>
          <a:xfrm>
            <a:off x="314960" y="1026160"/>
            <a:ext cx="4765040" cy="1569660"/>
          </a:xfrm>
          <a:prstGeom prst="rect">
            <a:avLst/>
          </a:prstGeom>
          <a:noFill/>
        </p:spPr>
        <p:txBody>
          <a:bodyPr wrap="square" rtlCol="0">
            <a:spAutoFit/>
          </a:bodyPr>
          <a:lstStyle/>
          <a:p>
            <a:pPr algn="ctr">
              <a:defRPr/>
            </a:pPr>
            <a:r>
              <a:rPr lang="en-US" sz="4800">
                <a:latin typeface="Arial" charset="0"/>
              </a:rPr>
              <a:t>Polyurethane</a:t>
            </a:r>
          </a:p>
          <a:p>
            <a:pPr algn="ctr">
              <a:defRPr/>
            </a:pPr>
            <a:r>
              <a:rPr lang="en-US" sz="4800">
                <a:latin typeface="Arial" charset="0"/>
              </a:rPr>
              <a:t>Foam</a:t>
            </a:r>
            <a:endParaRPr lang="en-US" sz="4800" dirty="0">
              <a:latin typeface="Arial" charset="0"/>
            </a:endParaRPr>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3283" name="Rectangle 3"/>
          <p:cNvSpPr>
            <a:spLocks noGrp="1" noChangeArrowheads="1"/>
          </p:cNvSpPr>
          <p:nvPr>
            <p:ph idx="1"/>
          </p:nvPr>
        </p:nvSpPr>
        <p:spPr>
          <a:xfrm>
            <a:off x="1143000" y="2057400"/>
            <a:ext cx="6629400" cy="4419600"/>
          </a:xfrm>
          <a:effectLst/>
        </p:spPr>
        <p:txBody>
          <a:bodyPr/>
          <a:lstStyle/>
          <a:p>
            <a:pPr>
              <a:defRPr/>
            </a:pPr>
            <a:r>
              <a:rPr lang="en-US" sz="3600" dirty="0"/>
              <a:t>Chemical, abrasion  &amp; weather resistance</a:t>
            </a:r>
          </a:p>
          <a:p>
            <a:pPr>
              <a:defRPr/>
            </a:pPr>
            <a:r>
              <a:rPr lang="en-US" sz="3600" dirty="0"/>
              <a:t>Pipes  &amp;  sidings</a:t>
            </a:r>
          </a:p>
          <a:p>
            <a:pPr>
              <a:defRPr/>
            </a:pPr>
            <a:r>
              <a:rPr lang="en-US" sz="3600" dirty="0"/>
              <a:t>Leather-like upholstery</a:t>
            </a:r>
          </a:p>
          <a:p>
            <a:pPr>
              <a:defRPr/>
            </a:pPr>
            <a:r>
              <a:rPr lang="en-US" sz="3600" dirty="0"/>
              <a:t>Gloves, boots &amp; apparel </a:t>
            </a:r>
          </a:p>
        </p:txBody>
      </p:sp>
      <p:sp>
        <p:nvSpPr>
          <p:cNvPr id="3" name="Title 2">
            <a:extLst>
              <a:ext uri="{FF2B5EF4-FFF2-40B4-BE49-F238E27FC236}">
                <a16:creationId xmlns:a16="http://schemas.microsoft.com/office/drawing/2014/main" id="{6E82A716-2230-F2DA-AD98-24586CC409A1}"/>
              </a:ext>
            </a:extLst>
          </p:cNvPr>
          <p:cNvSpPr>
            <a:spLocks noGrp="1"/>
          </p:cNvSpPr>
          <p:nvPr>
            <p:ph type="title"/>
          </p:nvPr>
        </p:nvSpPr>
        <p:spPr/>
        <p:txBody>
          <a:bodyPr>
            <a:normAutofit/>
          </a:bodyPr>
          <a:lstStyle/>
          <a:p>
            <a:r>
              <a:rPr lang="en-US" sz="5400" dirty="0"/>
              <a:t>Polyvinyl Chloride  (PVC)</a:t>
            </a: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28462" name="Rectangle 46"/>
          <p:cNvSpPr>
            <a:spLocks noGrp="1" noChangeArrowheads="1"/>
          </p:cNvSpPr>
          <p:nvPr>
            <p:ph idx="1"/>
          </p:nvPr>
        </p:nvSpPr>
        <p:spPr>
          <a:xfrm>
            <a:off x="1158239" y="2076450"/>
            <a:ext cx="6172835" cy="3816350"/>
          </a:xfrm>
          <a:effectLst/>
        </p:spPr>
        <p:txBody>
          <a:bodyPr lIns="90488" tIns="44450" rIns="90488" bIns="44450"/>
          <a:lstStyle/>
          <a:p>
            <a:pPr>
              <a:defRPr/>
            </a:pPr>
            <a:r>
              <a:rPr lang="en-US" sz="3000" b="0" dirty="0">
                <a:effectLst/>
              </a:rPr>
              <a:t>Plastic resin uses</a:t>
            </a:r>
          </a:p>
          <a:p>
            <a:pPr>
              <a:defRPr/>
            </a:pPr>
            <a:r>
              <a:rPr lang="en-US" sz="3000" b="0" dirty="0">
                <a:effectLst/>
              </a:rPr>
              <a:t>Plastic resin theory / operation</a:t>
            </a:r>
          </a:p>
          <a:p>
            <a:pPr>
              <a:defRPr/>
            </a:pPr>
            <a:r>
              <a:rPr lang="en-US" sz="3000" b="0" dirty="0">
                <a:effectLst/>
              </a:rPr>
              <a:t>Air pollution control devices</a:t>
            </a:r>
          </a:p>
          <a:p>
            <a:pPr>
              <a:defRPr/>
            </a:pPr>
            <a:r>
              <a:rPr lang="en-US" sz="3000" b="0" dirty="0">
                <a:effectLst/>
              </a:rPr>
              <a:t>Implementing regulations</a:t>
            </a:r>
          </a:p>
          <a:p>
            <a:pPr>
              <a:defRPr/>
            </a:pPr>
            <a:r>
              <a:rPr lang="en-US" sz="3000" b="0" dirty="0">
                <a:effectLst/>
              </a:rPr>
              <a:t>Typical permit conditions</a:t>
            </a:r>
          </a:p>
          <a:p>
            <a:pPr>
              <a:defRPr/>
            </a:pPr>
            <a:r>
              <a:rPr lang="en-US" sz="3000" b="0" dirty="0">
                <a:effectLst/>
              </a:rPr>
              <a:t>Inspection procedures</a:t>
            </a:r>
          </a:p>
          <a:p>
            <a:pPr>
              <a:defRPr/>
            </a:pPr>
            <a:r>
              <a:rPr lang="en-US" sz="3000" b="0" dirty="0">
                <a:effectLst/>
              </a:rPr>
              <a:t>Federal regulations</a:t>
            </a:r>
          </a:p>
        </p:txBody>
      </p:sp>
      <p:sp>
        <p:nvSpPr>
          <p:cNvPr id="3" name="TextBox 2">
            <a:extLst>
              <a:ext uri="{FF2B5EF4-FFF2-40B4-BE49-F238E27FC236}">
                <a16:creationId xmlns:a16="http://schemas.microsoft.com/office/drawing/2014/main" id="{2BC97638-9635-5BF9-DDC0-9E296F5A442C}"/>
              </a:ext>
            </a:extLst>
          </p:cNvPr>
          <p:cNvSpPr txBox="1"/>
          <p:nvPr/>
        </p:nvSpPr>
        <p:spPr>
          <a:xfrm>
            <a:off x="701040" y="528320"/>
            <a:ext cx="5524613" cy="830997"/>
          </a:xfrm>
          <a:prstGeom prst="rect">
            <a:avLst/>
          </a:prstGeom>
          <a:noFill/>
        </p:spPr>
        <p:txBody>
          <a:bodyPr wrap="square" rtlCol="0">
            <a:spAutoFit/>
          </a:bodyPr>
          <a:lstStyle/>
          <a:p>
            <a:r>
              <a:rPr lang="en-US" sz="4800" dirty="0"/>
              <a:t>Course Overview</a:t>
            </a: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pic>
        <p:nvPicPr>
          <p:cNvPr id="52226" name="Picture 2050" descr="Eastern Sierra"/>
          <p:cNvPicPr>
            <a:picLocks noChangeAspect="1" noChangeArrowheads="1"/>
          </p:cNvPicPr>
          <p:nvPr/>
        </p:nvPicPr>
        <p:blipFill>
          <a:blip r:embed="rId3" cstate="print"/>
          <a:srcRect/>
          <a:stretch>
            <a:fillRect/>
          </a:stretch>
        </p:blipFill>
        <p:spPr bwMode="auto">
          <a:xfrm>
            <a:off x="1" y="0"/>
            <a:ext cx="9144000" cy="6858000"/>
          </a:xfrm>
          <a:prstGeom prst="rect">
            <a:avLst/>
          </a:prstGeom>
          <a:noFill/>
          <a:ln w="9525">
            <a:noFill/>
            <a:miter lim="800000"/>
            <a:headEnd/>
            <a:tailEnd/>
          </a:ln>
        </p:spPr>
      </p:pic>
      <p:sp>
        <p:nvSpPr>
          <p:cNvPr id="2" name="TextBox 1">
            <a:extLst>
              <a:ext uri="{FF2B5EF4-FFF2-40B4-BE49-F238E27FC236}">
                <a16:creationId xmlns:a16="http://schemas.microsoft.com/office/drawing/2014/main" id="{4A12EF17-A99D-E315-AD79-3CF0C177AF00}"/>
              </a:ext>
            </a:extLst>
          </p:cNvPr>
          <p:cNvSpPr txBox="1"/>
          <p:nvPr/>
        </p:nvSpPr>
        <p:spPr>
          <a:xfrm>
            <a:off x="1148080" y="2505670"/>
            <a:ext cx="7294880" cy="923330"/>
          </a:xfrm>
          <a:prstGeom prst="rect">
            <a:avLst/>
          </a:prstGeom>
          <a:solidFill>
            <a:srgbClr val="000000">
              <a:alpha val="24000"/>
            </a:srgbClr>
          </a:solidFill>
        </p:spPr>
        <p:txBody>
          <a:bodyPr wrap="square" rtlCol="0">
            <a:spAutoFit/>
          </a:bodyPr>
          <a:lstStyle/>
          <a:p>
            <a:pPr>
              <a:defRPr/>
            </a:pPr>
            <a:r>
              <a:rPr lang="en-US" sz="5400" dirty="0">
                <a:solidFill>
                  <a:schemeClr val="bg1"/>
                </a:solidFill>
                <a:latin typeface="Arial" charset="0"/>
              </a:rPr>
              <a:t>What are Composites?</a:t>
            </a:r>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43" name="Rectangle 3"/>
          <p:cNvSpPr>
            <a:spLocks noGrp="1" noChangeArrowheads="1"/>
          </p:cNvSpPr>
          <p:nvPr>
            <p:ph idx="1"/>
          </p:nvPr>
        </p:nvSpPr>
        <p:spPr>
          <a:xfrm>
            <a:off x="685800" y="1828800"/>
            <a:ext cx="7772400" cy="4419600"/>
          </a:xfrm>
          <a:effectLst/>
        </p:spPr>
        <p:txBody>
          <a:bodyPr/>
          <a:lstStyle/>
          <a:p>
            <a:pPr>
              <a:defRPr/>
            </a:pPr>
            <a:r>
              <a:rPr lang="en-US" sz="3200" dirty="0"/>
              <a:t>Made up of 2 or more components</a:t>
            </a:r>
          </a:p>
          <a:p>
            <a:pPr marL="3175" lvl="1" indent="-3175">
              <a:defRPr/>
            </a:pPr>
            <a:r>
              <a:rPr lang="en-US" sz="3200" dirty="0">
                <a:solidFill>
                  <a:schemeClr val="tx1"/>
                </a:solidFill>
              </a:rPr>
              <a:t>Fibrous reinforcing network embedded in the cured resin matrix</a:t>
            </a:r>
          </a:p>
          <a:p>
            <a:pPr marL="0" lvl="1" indent="1588">
              <a:defRPr/>
            </a:pPr>
            <a:r>
              <a:rPr lang="en-US" sz="3200" dirty="0"/>
              <a:t>Types of reinforcements  </a:t>
            </a:r>
          </a:p>
          <a:p>
            <a:pPr marL="0" lvl="1" indent="0">
              <a:buNone/>
              <a:defRPr/>
            </a:pPr>
            <a:r>
              <a:rPr lang="en-US" sz="3200" dirty="0">
                <a:sym typeface="Symbol" pitchFamily="18" charset="2"/>
              </a:rPr>
              <a:t>	</a:t>
            </a:r>
            <a:r>
              <a:rPr lang="en-US" sz="3200" dirty="0"/>
              <a:t> Fiberglass,  Carbon fiber &amp; Kevlar</a:t>
            </a:r>
            <a:r>
              <a:rPr lang="en-US" sz="3200" dirty="0">
                <a:sym typeface="Symbol" pitchFamily="18" charset="2"/>
              </a:rPr>
              <a:t></a:t>
            </a:r>
            <a:endParaRPr lang="en-US" sz="3200" dirty="0"/>
          </a:p>
          <a:p>
            <a:pPr marL="3175" lvl="1" indent="-3175">
              <a:defRPr/>
            </a:pPr>
            <a:r>
              <a:rPr lang="en-US" sz="3200" dirty="0">
                <a:solidFill>
                  <a:schemeClr val="tx1"/>
                </a:solidFill>
              </a:rPr>
              <a:t>Thermosetting type resin is a plastic that cures from a liquid to a solid state</a:t>
            </a:r>
          </a:p>
          <a:p>
            <a:pPr lvl="1">
              <a:buFontTx/>
              <a:buNone/>
              <a:defRPr/>
            </a:pPr>
            <a:r>
              <a:rPr lang="en-US" sz="3200" dirty="0">
                <a:solidFill>
                  <a:schemeClr val="tx1"/>
                </a:solidFill>
              </a:rPr>
              <a:t>	</a:t>
            </a:r>
            <a:r>
              <a:rPr lang="en-US" sz="3200" dirty="0">
                <a:sym typeface="Symbol" pitchFamily="18" charset="2"/>
              </a:rPr>
              <a:t></a:t>
            </a:r>
            <a:r>
              <a:rPr lang="en-US" sz="3200" dirty="0">
                <a:solidFill>
                  <a:schemeClr val="tx1"/>
                </a:solidFill>
              </a:rPr>
              <a:t>  Polyester, Vinyl, Epoxy &amp; Urethane</a:t>
            </a:r>
            <a:r>
              <a:rPr lang="en-US" sz="3200" dirty="0">
                <a:solidFill>
                  <a:schemeClr val="tx1"/>
                </a:solidFill>
                <a:effectLst/>
              </a:rPr>
              <a:t>  </a:t>
            </a:r>
            <a:endParaRPr lang="en-US" sz="3200" dirty="0">
              <a:effectLst/>
              <a:sym typeface="Symbol" pitchFamily="18" charset="2"/>
            </a:endParaRPr>
          </a:p>
          <a:p>
            <a:pPr lvl="1">
              <a:buFontTx/>
              <a:buNone/>
              <a:defRPr/>
            </a:pPr>
            <a:endParaRPr lang="en-US" sz="3200" dirty="0"/>
          </a:p>
          <a:p>
            <a:pPr lvl="1">
              <a:defRPr/>
            </a:pPr>
            <a:endParaRPr lang="en-US" sz="3200" dirty="0"/>
          </a:p>
        </p:txBody>
      </p:sp>
      <p:sp>
        <p:nvSpPr>
          <p:cNvPr id="3" name="Title 2">
            <a:extLst>
              <a:ext uri="{FF2B5EF4-FFF2-40B4-BE49-F238E27FC236}">
                <a16:creationId xmlns:a16="http://schemas.microsoft.com/office/drawing/2014/main" id="{00FA8D05-C564-EDC8-B971-3ED49F231799}"/>
              </a:ext>
            </a:extLst>
          </p:cNvPr>
          <p:cNvSpPr>
            <a:spLocks noGrp="1"/>
          </p:cNvSpPr>
          <p:nvPr>
            <p:ph type="title"/>
          </p:nvPr>
        </p:nvSpPr>
        <p:spPr/>
        <p:txBody>
          <a:bodyPr>
            <a:normAutofit/>
          </a:bodyPr>
          <a:lstStyle/>
          <a:p>
            <a:r>
              <a:rPr lang="en-US" sz="4800" dirty="0"/>
              <a:t>Introduction to Composites</a:t>
            </a:r>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4" name="Picture 2050" descr="Boat 4"/>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2" name="TextBox 1">
            <a:extLst>
              <a:ext uri="{FF2B5EF4-FFF2-40B4-BE49-F238E27FC236}">
                <a16:creationId xmlns:a16="http://schemas.microsoft.com/office/drawing/2014/main" id="{F7DBCA74-01BA-5F45-0937-1038ABE7DE72}"/>
              </a:ext>
            </a:extLst>
          </p:cNvPr>
          <p:cNvSpPr txBox="1"/>
          <p:nvPr/>
        </p:nvSpPr>
        <p:spPr>
          <a:xfrm>
            <a:off x="5496560" y="426720"/>
            <a:ext cx="2895600" cy="1323439"/>
          </a:xfrm>
          <a:prstGeom prst="rect">
            <a:avLst/>
          </a:prstGeom>
          <a:noFill/>
        </p:spPr>
        <p:txBody>
          <a:bodyPr wrap="square" rtlCol="0">
            <a:spAutoFit/>
          </a:bodyPr>
          <a:lstStyle/>
          <a:p>
            <a:pPr algn="ctr">
              <a:defRPr/>
            </a:pPr>
            <a:r>
              <a:rPr lang="en-US" sz="4000">
                <a:solidFill>
                  <a:schemeClr val="bg1"/>
                </a:solidFill>
                <a:latin typeface="Arial" charset="0"/>
              </a:rPr>
              <a:t>Composite </a:t>
            </a:r>
          </a:p>
          <a:p>
            <a:pPr algn="ctr">
              <a:defRPr/>
            </a:pPr>
            <a:r>
              <a:rPr lang="en-US" sz="4000">
                <a:solidFill>
                  <a:schemeClr val="bg1"/>
                </a:solidFill>
                <a:latin typeface="Arial" charset="0"/>
              </a:rPr>
              <a:t>Material</a:t>
            </a:r>
            <a:endParaRPr lang="en-US" sz="4000" dirty="0">
              <a:solidFill>
                <a:schemeClr val="bg1"/>
              </a:solidFill>
              <a:latin typeface="Arial" charset="0"/>
            </a:endParaRPr>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997DB16-6E1A-04EF-9982-050162C011A9}"/>
              </a:ext>
            </a:extLst>
          </p:cNvPr>
          <p:cNvSpPr txBox="1"/>
          <p:nvPr/>
        </p:nvSpPr>
        <p:spPr>
          <a:xfrm>
            <a:off x="650240" y="568960"/>
            <a:ext cx="7305040" cy="4524315"/>
          </a:xfrm>
          <a:prstGeom prst="rect">
            <a:avLst/>
          </a:prstGeom>
          <a:noFill/>
        </p:spPr>
        <p:txBody>
          <a:bodyPr wrap="square" rtlCol="0">
            <a:spAutoFit/>
          </a:bodyPr>
          <a:lstStyle/>
          <a:p>
            <a:pPr>
              <a:defRPr/>
            </a:pPr>
            <a:r>
              <a:rPr lang="en-US" sz="4800" dirty="0">
                <a:latin typeface="Arial" charset="0"/>
              </a:rPr>
              <a:t>Types of </a:t>
            </a:r>
          </a:p>
          <a:p>
            <a:pPr>
              <a:defRPr/>
            </a:pPr>
            <a:r>
              <a:rPr lang="en-US" sz="4800" dirty="0">
                <a:latin typeface="Arial" charset="0"/>
              </a:rPr>
              <a:t>Reinforcements</a:t>
            </a:r>
          </a:p>
          <a:p>
            <a:pPr>
              <a:defRPr/>
            </a:pPr>
            <a:endParaRPr lang="en-US" sz="4800" dirty="0">
              <a:latin typeface="Arial" charset="0"/>
            </a:endParaRPr>
          </a:p>
          <a:p>
            <a:pPr>
              <a:defRPr/>
            </a:pPr>
            <a:r>
              <a:rPr lang="en-US" sz="4800" dirty="0">
                <a:latin typeface="Arial" charset="0"/>
              </a:rPr>
              <a:t>•  Fiberglass</a:t>
            </a:r>
          </a:p>
          <a:p>
            <a:pPr>
              <a:defRPr/>
            </a:pPr>
            <a:r>
              <a:rPr lang="en-US" sz="4800" dirty="0">
                <a:latin typeface="Arial" charset="0"/>
              </a:rPr>
              <a:t>•  Carbon Fiber</a:t>
            </a:r>
          </a:p>
          <a:p>
            <a:pPr>
              <a:defRPr/>
            </a:pPr>
            <a:r>
              <a:rPr lang="en-US" sz="4800" dirty="0">
                <a:latin typeface="Arial" charset="0"/>
              </a:rPr>
              <a:t>•  Kevlar</a:t>
            </a:r>
          </a:p>
        </p:txBody>
      </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5331" name="Rectangle 3"/>
          <p:cNvSpPr>
            <a:spLocks noGrp="1" noChangeArrowheads="1"/>
          </p:cNvSpPr>
          <p:nvPr>
            <p:ph idx="1"/>
          </p:nvPr>
        </p:nvSpPr>
        <p:spPr>
          <a:xfrm>
            <a:off x="939800" y="1844674"/>
            <a:ext cx="6629400" cy="4648200"/>
          </a:xfrm>
          <a:effectLst/>
        </p:spPr>
        <p:txBody>
          <a:bodyPr/>
          <a:lstStyle/>
          <a:p>
            <a:pPr>
              <a:defRPr/>
            </a:pPr>
            <a:r>
              <a:rPr lang="en-US" sz="3600" dirty="0"/>
              <a:t>Stiffest &amp; strongest reinforcing fibers for polymer composites</a:t>
            </a:r>
          </a:p>
          <a:p>
            <a:pPr>
              <a:defRPr/>
            </a:pPr>
            <a:r>
              <a:rPr lang="en-US" sz="3600" dirty="0"/>
              <a:t>Used together with epoxy</a:t>
            </a:r>
          </a:p>
          <a:p>
            <a:pPr>
              <a:defRPr/>
            </a:pPr>
            <a:r>
              <a:rPr lang="en-US" sz="3600" dirty="0"/>
              <a:t>Race cars</a:t>
            </a:r>
          </a:p>
          <a:p>
            <a:pPr>
              <a:defRPr/>
            </a:pPr>
            <a:r>
              <a:rPr lang="en-US" sz="3600" dirty="0"/>
              <a:t>Space applications </a:t>
            </a:r>
          </a:p>
          <a:p>
            <a:pPr>
              <a:defRPr/>
            </a:pPr>
            <a:r>
              <a:rPr lang="en-US" sz="3600" dirty="0"/>
              <a:t>Sporting  equipment</a:t>
            </a:r>
          </a:p>
        </p:txBody>
      </p:sp>
      <p:sp>
        <p:nvSpPr>
          <p:cNvPr id="3" name="Title 2">
            <a:extLst>
              <a:ext uri="{FF2B5EF4-FFF2-40B4-BE49-F238E27FC236}">
                <a16:creationId xmlns:a16="http://schemas.microsoft.com/office/drawing/2014/main" id="{3A9FD332-61D6-02BF-8E7C-FF842A341C58}"/>
              </a:ext>
            </a:extLst>
          </p:cNvPr>
          <p:cNvSpPr>
            <a:spLocks noGrp="1"/>
          </p:cNvSpPr>
          <p:nvPr>
            <p:ph type="title"/>
          </p:nvPr>
        </p:nvSpPr>
        <p:spPr/>
        <p:txBody>
          <a:bodyPr>
            <a:normAutofit/>
          </a:bodyPr>
          <a:lstStyle/>
          <a:p>
            <a:r>
              <a:rPr lang="en-US" sz="4800" dirty="0"/>
              <a:t>Carbon Fiber</a:t>
            </a:r>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Picture 1026" descr="Carbon Fiber"/>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2" name="TextBox 1">
            <a:extLst>
              <a:ext uri="{FF2B5EF4-FFF2-40B4-BE49-F238E27FC236}">
                <a16:creationId xmlns:a16="http://schemas.microsoft.com/office/drawing/2014/main" id="{8769A3A1-2475-0CF4-87AF-04AC4862A92F}"/>
              </a:ext>
            </a:extLst>
          </p:cNvPr>
          <p:cNvSpPr txBox="1"/>
          <p:nvPr/>
        </p:nvSpPr>
        <p:spPr>
          <a:xfrm>
            <a:off x="111760" y="1117600"/>
            <a:ext cx="5516880" cy="10156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0" i="0" u="none" strike="noStrike" kern="1200" cap="none" spc="0" normalizeH="0" baseline="0" noProof="0" dirty="0">
                <a:ln>
                  <a:noFill/>
                </a:ln>
                <a:solidFill>
                  <a:schemeClr val="bg1"/>
                </a:solidFill>
                <a:uLnTx/>
                <a:uFillTx/>
                <a:latin typeface="Arial" charset="0"/>
                <a:ea typeface="+mn-ea"/>
                <a:cs typeface="+mn-cs"/>
              </a:rPr>
              <a:t>Carbon Fiber</a:t>
            </a:r>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pic>
        <p:nvPicPr>
          <p:cNvPr id="58370" name="Picture 2" descr="KESTREL 18"/>
          <p:cNvPicPr>
            <a:picLocks noChangeAspect="1" noChangeArrowheads="1"/>
          </p:cNvPicPr>
          <p:nvPr/>
        </p:nvPicPr>
        <p:blipFill>
          <a:blip r:embed="rId3" cstate="print"/>
          <a:srcRect/>
          <a:stretch>
            <a:fillRect/>
          </a:stretch>
        </p:blipFill>
        <p:spPr bwMode="auto">
          <a:xfrm>
            <a:off x="0" y="-76200"/>
            <a:ext cx="9448800" cy="7086600"/>
          </a:xfrm>
          <a:prstGeom prst="rect">
            <a:avLst/>
          </a:prstGeom>
          <a:noFill/>
          <a:ln w="9525">
            <a:noFill/>
            <a:miter lim="800000"/>
            <a:headEnd/>
            <a:tailEnd/>
          </a:ln>
        </p:spPr>
      </p:pic>
      <p:sp>
        <p:nvSpPr>
          <p:cNvPr id="2" name="TextBox 1">
            <a:extLst>
              <a:ext uri="{FF2B5EF4-FFF2-40B4-BE49-F238E27FC236}">
                <a16:creationId xmlns:a16="http://schemas.microsoft.com/office/drawing/2014/main" id="{AA35DEEB-5F80-AA7A-FBC0-7637D11B4DD3}"/>
              </a:ext>
            </a:extLst>
          </p:cNvPr>
          <p:cNvSpPr txBox="1"/>
          <p:nvPr/>
        </p:nvSpPr>
        <p:spPr>
          <a:xfrm>
            <a:off x="2397760" y="3342640"/>
            <a:ext cx="4145280" cy="830997"/>
          </a:xfrm>
          <a:prstGeom prst="rect">
            <a:avLst/>
          </a:prstGeom>
          <a:noFill/>
        </p:spPr>
        <p:txBody>
          <a:bodyPr wrap="square" rtlCol="0">
            <a:spAutoFit/>
          </a:bodyPr>
          <a:lstStyle/>
          <a:p>
            <a:pPr algn="ctr">
              <a:defRPr/>
            </a:pPr>
            <a:r>
              <a:rPr lang="en-US" sz="4800">
                <a:solidFill>
                  <a:schemeClr val="bg1"/>
                </a:solidFill>
                <a:latin typeface="Arial" charset="0"/>
              </a:rPr>
              <a:t>Carbon Fiber</a:t>
            </a:r>
            <a:endParaRPr lang="en-US" sz="4800" dirty="0">
              <a:solidFill>
                <a:schemeClr val="bg1"/>
              </a:solidFill>
              <a:latin typeface="Arial" charset="0"/>
            </a:endParaRPr>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pic>
        <p:nvPicPr>
          <p:cNvPr id="59394" name="Picture 2" descr="KESTREL 33"/>
          <p:cNvPicPr>
            <a:picLocks noChangeAspect="1" noChangeArrowheads="1"/>
          </p:cNvPicPr>
          <p:nvPr/>
        </p:nvPicPr>
        <p:blipFill>
          <a:blip r:embed="rId3" cstate="print"/>
          <a:srcRect/>
          <a:stretch>
            <a:fillRect/>
          </a:stretch>
        </p:blipFill>
        <p:spPr bwMode="auto">
          <a:xfrm>
            <a:off x="0" y="0"/>
            <a:ext cx="9296400" cy="6972300"/>
          </a:xfrm>
          <a:prstGeom prst="rect">
            <a:avLst/>
          </a:prstGeom>
          <a:noFill/>
          <a:ln w="9525">
            <a:noFill/>
            <a:miter lim="800000"/>
            <a:headEnd/>
            <a:tailEnd/>
          </a:ln>
        </p:spPr>
      </p:pic>
      <p:pic>
        <p:nvPicPr>
          <p:cNvPr id="59395" name="Picture 3" descr="KESTREL 22"/>
          <p:cNvPicPr>
            <a:picLocks noChangeAspect="1" noChangeArrowheads="1"/>
          </p:cNvPicPr>
          <p:nvPr/>
        </p:nvPicPr>
        <p:blipFill>
          <a:blip r:embed="rId4" cstate="print"/>
          <a:srcRect/>
          <a:stretch>
            <a:fillRect/>
          </a:stretch>
        </p:blipFill>
        <p:spPr bwMode="auto">
          <a:xfrm>
            <a:off x="228600" y="1409700"/>
            <a:ext cx="3505200" cy="2628900"/>
          </a:xfrm>
          <a:prstGeom prst="rect">
            <a:avLst/>
          </a:prstGeom>
          <a:noFill/>
          <a:ln w="9525">
            <a:noFill/>
            <a:miter lim="800000"/>
            <a:headEnd/>
            <a:tailEnd/>
          </a:ln>
        </p:spPr>
      </p:pic>
      <p:sp>
        <p:nvSpPr>
          <p:cNvPr id="2" name="TextBox 1">
            <a:extLst>
              <a:ext uri="{FF2B5EF4-FFF2-40B4-BE49-F238E27FC236}">
                <a16:creationId xmlns:a16="http://schemas.microsoft.com/office/drawing/2014/main" id="{1747C58E-274C-6A64-69C4-3575AC7899E5}"/>
              </a:ext>
            </a:extLst>
          </p:cNvPr>
          <p:cNvSpPr txBox="1"/>
          <p:nvPr/>
        </p:nvSpPr>
        <p:spPr>
          <a:xfrm>
            <a:off x="1000760" y="289352"/>
            <a:ext cx="7625080" cy="830997"/>
          </a:xfrm>
          <a:prstGeom prst="rect">
            <a:avLst/>
          </a:prstGeom>
          <a:noFill/>
        </p:spPr>
        <p:txBody>
          <a:bodyPr wrap="square" rtlCol="0">
            <a:spAutoFit/>
          </a:bodyPr>
          <a:lstStyle/>
          <a:p>
            <a:pPr algn="ctr">
              <a:defRPr/>
            </a:pPr>
            <a:r>
              <a:rPr lang="en-US" sz="4800" dirty="0">
                <a:solidFill>
                  <a:schemeClr val="bg1"/>
                </a:solidFill>
                <a:latin typeface="Arial" charset="0"/>
              </a:rPr>
              <a:t>Carbon Fiber Product</a:t>
            </a:r>
          </a:p>
        </p:txBody>
      </p:sp>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2435" name="Rectangle 3"/>
          <p:cNvSpPr>
            <a:spLocks noGrp="1" noChangeArrowheads="1"/>
          </p:cNvSpPr>
          <p:nvPr>
            <p:ph idx="1"/>
          </p:nvPr>
        </p:nvSpPr>
        <p:spPr>
          <a:xfrm>
            <a:off x="1143000" y="1219200"/>
            <a:ext cx="7461250" cy="5018088"/>
          </a:xfrm>
          <a:effectLst/>
        </p:spPr>
        <p:txBody>
          <a:bodyPr>
            <a:normAutofit/>
          </a:bodyPr>
          <a:lstStyle/>
          <a:p>
            <a:pPr>
              <a:defRPr/>
            </a:pPr>
            <a:r>
              <a:rPr lang="en-US" sz="3600" dirty="0"/>
              <a:t>Made of silicon oxide</a:t>
            </a:r>
          </a:p>
          <a:p>
            <a:pPr>
              <a:defRPr/>
            </a:pPr>
            <a:r>
              <a:rPr lang="en-US" sz="3600" dirty="0"/>
              <a:t>Produced by a spinning                 process</a:t>
            </a:r>
          </a:p>
          <a:p>
            <a:pPr>
              <a:defRPr/>
            </a:pPr>
            <a:r>
              <a:rPr lang="en-US" sz="3600" dirty="0"/>
              <a:t>Pulled through a nozzle from molten glass</a:t>
            </a:r>
          </a:p>
          <a:p>
            <a:pPr>
              <a:defRPr/>
            </a:pPr>
            <a:r>
              <a:rPr lang="en-US" sz="3600" dirty="0"/>
              <a:t>Reinforcing materials </a:t>
            </a:r>
          </a:p>
          <a:p>
            <a:pPr>
              <a:defRPr/>
            </a:pPr>
            <a:r>
              <a:rPr lang="en-US" sz="3600" dirty="0"/>
              <a:t>Automotive and naval               industries, sporting equipment </a:t>
            </a:r>
          </a:p>
        </p:txBody>
      </p:sp>
      <p:sp>
        <p:nvSpPr>
          <p:cNvPr id="2" name="TextBox 1">
            <a:extLst>
              <a:ext uri="{FF2B5EF4-FFF2-40B4-BE49-F238E27FC236}">
                <a16:creationId xmlns:a16="http://schemas.microsoft.com/office/drawing/2014/main" id="{CFD4455B-1503-3923-C023-87899220A5D5}"/>
              </a:ext>
            </a:extLst>
          </p:cNvPr>
          <p:cNvSpPr txBox="1"/>
          <p:nvPr/>
        </p:nvSpPr>
        <p:spPr>
          <a:xfrm>
            <a:off x="924560" y="205213"/>
            <a:ext cx="4033520" cy="830997"/>
          </a:xfrm>
          <a:prstGeom prst="rect">
            <a:avLst/>
          </a:prstGeom>
          <a:noFill/>
        </p:spPr>
        <p:txBody>
          <a:bodyPr wrap="square" rtlCol="0">
            <a:spAutoFit/>
          </a:bodyPr>
          <a:lstStyle/>
          <a:p>
            <a:r>
              <a:rPr lang="en-US" sz="4800"/>
              <a:t>Fiberglass</a:t>
            </a:r>
            <a:endParaRPr lang="en-US" sz="4800" dirty="0"/>
          </a:p>
        </p:txBody>
      </p:sp>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2" name="Picture 1026" descr="Glass Fiber"/>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2" name="TextBox 1">
            <a:extLst>
              <a:ext uri="{FF2B5EF4-FFF2-40B4-BE49-F238E27FC236}">
                <a16:creationId xmlns:a16="http://schemas.microsoft.com/office/drawing/2014/main" id="{18D22989-FD85-67C2-007E-6AEA50969EAF}"/>
              </a:ext>
            </a:extLst>
          </p:cNvPr>
          <p:cNvSpPr txBox="1"/>
          <p:nvPr/>
        </p:nvSpPr>
        <p:spPr>
          <a:xfrm>
            <a:off x="599440" y="406400"/>
            <a:ext cx="3220720" cy="1569660"/>
          </a:xfrm>
          <a:prstGeom prst="rect">
            <a:avLst/>
          </a:prstGeom>
          <a:noFill/>
        </p:spPr>
        <p:txBody>
          <a:bodyPr wrap="square" rtlCol="0">
            <a:spAutoFit/>
          </a:bodyPr>
          <a:lstStyle/>
          <a:p>
            <a:pPr algn="ctr">
              <a:defRPr/>
            </a:pPr>
            <a:r>
              <a:rPr lang="en-US" sz="4800" dirty="0">
                <a:latin typeface="Arial" charset="0"/>
              </a:rPr>
              <a:t>Fiberglass Forms</a:t>
            </a: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4131" name="Rectangle 1027"/>
          <p:cNvSpPr>
            <a:spLocks noGrp="1" noChangeArrowheads="1"/>
          </p:cNvSpPr>
          <p:nvPr>
            <p:ph idx="1"/>
          </p:nvPr>
        </p:nvSpPr>
        <p:spPr>
          <a:xfrm>
            <a:off x="844550" y="1619250"/>
            <a:ext cx="7788275" cy="5086350"/>
          </a:xfrm>
          <a:effectLst/>
        </p:spPr>
        <p:txBody>
          <a:bodyPr lIns="90488" tIns="44450" rIns="90488" bIns="44450"/>
          <a:lstStyle/>
          <a:p>
            <a:pPr>
              <a:defRPr/>
            </a:pPr>
            <a:r>
              <a:rPr lang="en-US" sz="3000" dirty="0"/>
              <a:t>Aircraft / Aerospace / Automotive</a:t>
            </a:r>
          </a:p>
          <a:p>
            <a:pPr>
              <a:defRPr/>
            </a:pPr>
            <a:r>
              <a:rPr lang="en-US" sz="3000" dirty="0"/>
              <a:t>Marine / Railroad applications</a:t>
            </a:r>
          </a:p>
          <a:p>
            <a:pPr>
              <a:defRPr/>
            </a:pPr>
            <a:r>
              <a:rPr lang="en-US" sz="3000" dirty="0"/>
              <a:t>Electrical / Electronic components</a:t>
            </a:r>
          </a:p>
          <a:p>
            <a:pPr>
              <a:defRPr/>
            </a:pPr>
            <a:r>
              <a:rPr lang="en-US" sz="3000" dirty="0"/>
              <a:t>Construction / Building materials</a:t>
            </a:r>
          </a:p>
          <a:p>
            <a:pPr>
              <a:defRPr/>
            </a:pPr>
            <a:r>
              <a:rPr lang="en-US" sz="3000" dirty="0"/>
              <a:t>Packaging materials</a:t>
            </a:r>
          </a:p>
          <a:p>
            <a:pPr>
              <a:defRPr/>
            </a:pPr>
            <a:r>
              <a:rPr lang="en-US" sz="3000" dirty="0"/>
              <a:t>Consumer / Institutional products</a:t>
            </a:r>
          </a:p>
          <a:p>
            <a:pPr>
              <a:defRPr/>
            </a:pPr>
            <a:r>
              <a:rPr lang="en-US" sz="3000" dirty="0"/>
              <a:t>Corrosion resistant products</a:t>
            </a:r>
          </a:p>
          <a:p>
            <a:pPr>
              <a:defRPr/>
            </a:pPr>
            <a:r>
              <a:rPr lang="en-US" sz="3000" dirty="0"/>
              <a:t>Business equipment</a:t>
            </a:r>
          </a:p>
          <a:p>
            <a:pPr>
              <a:defRPr/>
            </a:pPr>
            <a:r>
              <a:rPr lang="en-US" sz="3000" dirty="0"/>
              <a:t>Furniture / Furnishings</a:t>
            </a:r>
          </a:p>
          <a:p>
            <a:pPr>
              <a:defRPr/>
            </a:pPr>
            <a:endParaRPr lang="en-US" sz="3000" dirty="0"/>
          </a:p>
        </p:txBody>
      </p:sp>
      <p:sp>
        <p:nvSpPr>
          <p:cNvPr id="3" name="Title 2">
            <a:extLst>
              <a:ext uri="{FF2B5EF4-FFF2-40B4-BE49-F238E27FC236}">
                <a16:creationId xmlns:a16="http://schemas.microsoft.com/office/drawing/2014/main" id="{F7FA4327-F3CB-D46F-4B2D-2067F2B0733C}"/>
              </a:ext>
            </a:extLst>
          </p:cNvPr>
          <p:cNvSpPr>
            <a:spLocks noGrp="1"/>
          </p:cNvSpPr>
          <p:nvPr>
            <p:ph type="title"/>
          </p:nvPr>
        </p:nvSpPr>
        <p:spPr/>
        <p:txBody>
          <a:bodyPr/>
          <a:lstStyle/>
          <a:p>
            <a:r>
              <a:rPr lang="en-US" sz="3600" dirty="0"/>
              <a:t>Uses of Polyester Resins</a:t>
            </a:r>
            <a:endParaRPr lang="en-US" dirty="0"/>
          </a:p>
        </p:txBody>
      </p:sp>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2675" name="Rectangle 2051"/>
          <p:cNvSpPr>
            <a:spLocks noGrp="1" noChangeArrowheads="1"/>
          </p:cNvSpPr>
          <p:nvPr>
            <p:ph idx="1"/>
          </p:nvPr>
        </p:nvSpPr>
        <p:spPr>
          <a:xfrm>
            <a:off x="817880" y="1690689"/>
            <a:ext cx="6629400" cy="4191000"/>
          </a:xfrm>
          <a:effectLst/>
        </p:spPr>
        <p:txBody>
          <a:bodyPr/>
          <a:lstStyle/>
          <a:p>
            <a:pPr>
              <a:defRPr/>
            </a:pPr>
            <a:r>
              <a:rPr lang="en-US" sz="3600" dirty="0"/>
              <a:t>Surfacing Mat  (Veil)</a:t>
            </a:r>
          </a:p>
          <a:p>
            <a:pPr>
              <a:defRPr/>
            </a:pPr>
            <a:r>
              <a:rPr lang="en-US" sz="3600" dirty="0"/>
              <a:t>Chopped Strand Mat </a:t>
            </a:r>
          </a:p>
          <a:p>
            <a:pPr>
              <a:defRPr/>
            </a:pPr>
            <a:r>
              <a:rPr lang="en-US" sz="3600" dirty="0"/>
              <a:t>Roving  (Spool)</a:t>
            </a:r>
          </a:p>
          <a:p>
            <a:pPr>
              <a:defRPr/>
            </a:pPr>
            <a:r>
              <a:rPr lang="en-US" sz="3600" dirty="0"/>
              <a:t>Woven Roving </a:t>
            </a:r>
          </a:p>
          <a:p>
            <a:pPr>
              <a:defRPr/>
            </a:pPr>
            <a:r>
              <a:rPr lang="en-US" sz="3600" dirty="0"/>
              <a:t>Cloth (Hand Lay-up)</a:t>
            </a:r>
          </a:p>
        </p:txBody>
      </p:sp>
      <p:sp>
        <p:nvSpPr>
          <p:cNvPr id="3" name="Title 2">
            <a:extLst>
              <a:ext uri="{FF2B5EF4-FFF2-40B4-BE49-F238E27FC236}">
                <a16:creationId xmlns:a16="http://schemas.microsoft.com/office/drawing/2014/main" id="{F0669E75-DBF6-8B27-C231-0D3403170E88}"/>
              </a:ext>
            </a:extLst>
          </p:cNvPr>
          <p:cNvSpPr>
            <a:spLocks noGrp="1"/>
          </p:cNvSpPr>
          <p:nvPr>
            <p:ph type="title"/>
          </p:nvPr>
        </p:nvSpPr>
        <p:spPr/>
        <p:txBody>
          <a:bodyPr>
            <a:normAutofit/>
          </a:bodyPr>
          <a:lstStyle/>
          <a:p>
            <a:r>
              <a:rPr lang="en-US" sz="4800" dirty="0"/>
              <a:t>Fiberglass Forms</a:t>
            </a:r>
          </a:p>
        </p:txBody>
      </p:sp>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90" name="Picture 1026" descr="FIBERGLASS ROLL II"/>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2" name="TextBox 1">
            <a:extLst>
              <a:ext uri="{FF2B5EF4-FFF2-40B4-BE49-F238E27FC236}">
                <a16:creationId xmlns:a16="http://schemas.microsoft.com/office/drawing/2014/main" id="{E7FBC750-5FAA-67CF-8683-6A9D5DC1A06E}"/>
              </a:ext>
            </a:extLst>
          </p:cNvPr>
          <p:cNvSpPr txBox="1"/>
          <p:nvPr/>
        </p:nvSpPr>
        <p:spPr>
          <a:xfrm>
            <a:off x="0" y="284480"/>
            <a:ext cx="5354320" cy="1938992"/>
          </a:xfrm>
          <a:prstGeom prst="rect">
            <a:avLst/>
          </a:prstGeom>
          <a:noFill/>
        </p:spPr>
        <p:txBody>
          <a:bodyPr wrap="square" rtlCol="0">
            <a:spAutoFit/>
          </a:bodyPr>
          <a:lstStyle/>
          <a:p>
            <a:pPr algn="ctr">
              <a:defRPr/>
            </a:pPr>
            <a:r>
              <a:rPr lang="en-US" sz="6000" dirty="0">
                <a:solidFill>
                  <a:schemeClr val="bg1"/>
                </a:solidFill>
                <a:latin typeface="Arial" charset="0"/>
              </a:rPr>
              <a:t>Fiberglass</a:t>
            </a:r>
          </a:p>
          <a:p>
            <a:pPr algn="ctr">
              <a:defRPr/>
            </a:pPr>
            <a:r>
              <a:rPr lang="en-US" sz="6000" dirty="0">
                <a:solidFill>
                  <a:schemeClr val="bg1"/>
                </a:solidFill>
                <a:latin typeface="Arial" charset="0"/>
              </a:rPr>
              <a:t>Forms</a:t>
            </a:r>
          </a:p>
        </p:txBody>
      </p:sp>
    </p:spTree>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4" name="Picture 2050" descr="DSCN0137"/>
          <p:cNvPicPr>
            <a:picLocks noChangeAspect="1" noChangeArrowheads="1"/>
          </p:cNvPicPr>
          <p:nvPr/>
        </p:nvPicPr>
        <p:blipFill>
          <a:blip r:embed="rId3" cstate="print"/>
          <a:srcRect/>
          <a:stretch>
            <a:fillRect/>
          </a:stretch>
        </p:blipFill>
        <p:spPr bwMode="auto">
          <a:xfrm>
            <a:off x="0" y="0"/>
            <a:ext cx="9296400" cy="6972300"/>
          </a:xfrm>
          <a:prstGeom prst="rect">
            <a:avLst/>
          </a:prstGeom>
          <a:noFill/>
          <a:ln w="9525">
            <a:noFill/>
            <a:miter lim="800000"/>
            <a:headEnd/>
            <a:tailEnd/>
          </a:ln>
        </p:spPr>
      </p:pic>
      <p:sp>
        <p:nvSpPr>
          <p:cNvPr id="2" name="TextBox 1">
            <a:extLst>
              <a:ext uri="{FF2B5EF4-FFF2-40B4-BE49-F238E27FC236}">
                <a16:creationId xmlns:a16="http://schemas.microsoft.com/office/drawing/2014/main" id="{BF43FEE8-E5A4-735D-AF6E-0480AE94F5B6}"/>
              </a:ext>
            </a:extLst>
          </p:cNvPr>
          <p:cNvSpPr txBox="1"/>
          <p:nvPr/>
        </p:nvSpPr>
        <p:spPr>
          <a:xfrm>
            <a:off x="2392680" y="518160"/>
            <a:ext cx="4358640" cy="1754326"/>
          </a:xfrm>
          <a:prstGeom prst="rect">
            <a:avLst/>
          </a:prstGeom>
          <a:noFill/>
        </p:spPr>
        <p:txBody>
          <a:bodyPr wrap="square" rtlCol="0">
            <a:spAutoFit/>
          </a:bodyPr>
          <a:lstStyle/>
          <a:p>
            <a:pPr algn="ctr">
              <a:defRPr/>
            </a:pPr>
            <a:r>
              <a:rPr lang="en-US" sz="5400">
                <a:solidFill>
                  <a:schemeClr val="bg1"/>
                </a:solidFill>
                <a:latin typeface="Arial" charset="0"/>
              </a:rPr>
              <a:t>Fiberglass</a:t>
            </a:r>
          </a:p>
          <a:p>
            <a:pPr algn="ctr">
              <a:defRPr/>
            </a:pPr>
            <a:r>
              <a:rPr lang="en-US" sz="5400">
                <a:solidFill>
                  <a:schemeClr val="bg1"/>
                </a:solidFill>
                <a:latin typeface="Arial" charset="0"/>
              </a:rPr>
              <a:t>Forms</a:t>
            </a:r>
            <a:endParaRPr lang="en-US" sz="5400" dirty="0">
              <a:solidFill>
                <a:schemeClr val="bg1"/>
              </a:solidFill>
              <a:latin typeface="Arial" charset="0"/>
            </a:endParaRPr>
          </a:p>
        </p:txBody>
      </p:sp>
    </p:spTree>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03" name="Rectangle 3"/>
          <p:cNvSpPr>
            <a:spLocks noGrp="1" noChangeArrowheads="1"/>
          </p:cNvSpPr>
          <p:nvPr>
            <p:ph idx="1"/>
          </p:nvPr>
        </p:nvSpPr>
        <p:spPr>
          <a:xfrm>
            <a:off x="1143000" y="1524000"/>
            <a:ext cx="6629400" cy="4724400"/>
          </a:xfrm>
          <a:effectLst/>
        </p:spPr>
        <p:txBody>
          <a:bodyPr/>
          <a:lstStyle/>
          <a:p>
            <a:pPr>
              <a:defRPr/>
            </a:pPr>
            <a:r>
              <a:rPr lang="en-US" sz="3600" dirty="0"/>
              <a:t>High strength  </a:t>
            </a:r>
          </a:p>
          <a:p>
            <a:pPr>
              <a:defRPr/>
            </a:pPr>
            <a:r>
              <a:rPr lang="en-US" sz="3600" dirty="0"/>
              <a:t>Low price</a:t>
            </a:r>
            <a:r>
              <a:rPr lang="en-US" dirty="0"/>
              <a:t> </a:t>
            </a:r>
          </a:p>
          <a:p>
            <a:pPr>
              <a:defRPr/>
            </a:pPr>
            <a:r>
              <a:rPr lang="en-US" sz="3600" dirty="0"/>
              <a:t>Dimensional stability</a:t>
            </a:r>
          </a:p>
          <a:p>
            <a:pPr>
              <a:defRPr/>
            </a:pPr>
            <a:r>
              <a:rPr lang="en-US" sz="3600" dirty="0"/>
              <a:t>Temperature resistance </a:t>
            </a:r>
          </a:p>
          <a:p>
            <a:pPr>
              <a:defRPr/>
            </a:pPr>
            <a:r>
              <a:rPr lang="en-US" sz="3600" dirty="0"/>
              <a:t>Corrosion resistance</a:t>
            </a:r>
          </a:p>
          <a:p>
            <a:pPr>
              <a:defRPr/>
            </a:pPr>
            <a:r>
              <a:rPr lang="en-US" sz="3600" dirty="0"/>
              <a:t>Low weight</a:t>
            </a:r>
          </a:p>
          <a:p>
            <a:pPr>
              <a:defRPr/>
            </a:pPr>
            <a:r>
              <a:rPr lang="en-US" sz="3600" dirty="0"/>
              <a:t>Excellent dielectric properties </a:t>
            </a:r>
          </a:p>
        </p:txBody>
      </p:sp>
      <p:sp>
        <p:nvSpPr>
          <p:cNvPr id="2" name="TextBox 1">
            <a:extLst>
              <a:ext uri="{FF2B5EF4-FFF2-40B4-BE49-F238E27FC236}">
                <a16:creationId xmlns:a16="http://schemas.microsoft.com/office/drawing/2014/main" id="{4F130956-1225-B1CF-0AFD-5D9DEBDCF157}"/>
              </a:ext>
            </a:extLst>
          </p:cNvPr>
          <p:cNvSpPr txBox="1"/>
          <p:nvPr/>
        </p:nvSpPr>
        <p:spPr>
          <a:xfrm>
            <a:off x="1143000" y="274320"/>
            <a:ext cx="6858000" cy="830997"/>
          </a:xfrm>
          <a:prstGeom prst="rect">
            <a:avLst/>
          </a:prstGeom>
          <a:noFill/>
        </p:spPr>
        <p:txBody>
          <a:bodyPr wrap="square" rtlCol="0">
            <a:spAutoFit/>
          </a:bodyPr>
          <a:lstStyle/>
          <a:p>
            <a:r>
              <a:rPr lang="en-US" sz="4800"/>
              <a:t>Fiberglass Advantages</a:t>
            </a:r>
            <a:endParaRPr lang="en-US" sz="4800" dirty="0"/>
          </a:p>
        </p:txBody>
      </p:sp>
    </p:spTree>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2" name="Picture 2" descr="Boat 2"/>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2" name="TextBox 1">
            <a:extLst>
              <a:ext uri="{FF2B5EF4-FFF2-40B4-BE49-F238E27FC236}">
                <a16:creationId xmlns:a16="http://schemas.microsoft.com/office/drawing/2014/main" id="{7C15C066-A9B1-277A-DCCB-63EBF6DCFE89}"/>
              </a:ext>
            </a:extLst>
          </p:cNvPr>
          <p:cNvSpPr txBox="1"/>
          <p:nvPr/>
        </p:nvSpPr>
        <p:spPr>
          <a:xfrm>
            <a:off x="3515360" y="792480"/>
            <a:ext cx="4226560" cy="1754326"/>
          </a:xfrm>
          <a:prstGeom prst="rect">
            <a:avLst/>
          </a:prstGeom>
          <a:noFill/>
        </p:spPr>
        <p:txBody>
          <a:bodyPr wrap="square" rtlCol="0">
            <a:spAutoFit/>
          </a:bodyPr>
          <a:lstStyle/>
          <a:p>
            <a:pPr algn="ctr">
              <a:defRPr/>
            </a:pPr>
            <a:r>
              <a:rPr lang="en-US" sz="5400">
                <a:solidFill>
                  <a:schemeClr val="bg1"/>
                </a:solidFill>
                <a:latin typeface="Arial" charset="0"/>
              </a:rPr>
              <a:t>Fiberglass Product</a:t>
            </a:r>
            <a:endParaRPr lang="en-US" sz="5400" dirty="0">
              <a:solidFill>
                <a:schemeClr val="bg1"/>
              </a:solidFill>
              <a:latin typeface="Arial" charset="0"/>
            </a:endParaRPr>
          </a:p>
        </p:txBody>
      </p:sp>
    </p:spTree>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pic>
        <p:nvPicPr>
          <p:cNvPr id="67586" name="Picture 1026" descr="DSCN2918"/>
          <p:cNvPicPr>
            <a:picLocks noChangeAspect="1" noChangeArrowheads="1"/>
          </p:cNvPicPr>
          <p:nvPr/>
        </p:nvPicPr>
        <p:blipFill>
          <a:blip r:embed="rId3" cstate="print"/>
          <a:srcRect/>
          <a:stretch>
            <a:fillRect/>
          </a:stretch>
        </p:blipFill>
        <p:spPr bwMode="auto">
          <a:xfrm>
            <a:off x="0" y="-38100"/>
            <a:ext cx="9296400" cy="6972300"/>
          </a:xfrm>
          <a:prstGeom prst="rect">
            <a:avLst/>
          </a:prstGeom>
          <a:noFill/>
          <a:ln w="9525">
            <a:noFill/>
            <a:miter lim="800000"/>
            <a:headEnd/>
            <a:tailEnd/>
          </a:ln>
        </p:spPr>
      </p:pic>
      <p:sp>
        <p:nvSpPr>
          <p:cNvPr id="2" name="TextBox 1">
            <a:extLst>
              <a:ext uri="{FF2B5EF4-FFF2-40B4-BE49-F238E27FC236}">
                <a16:creationId xmlns:a16="http://schemas.microsoft.com/office/drawing/2014/main" id="{4314A444-EBAF-6F86-3A5E-459FFA5F84D2}"/>
              </a:ext>
            </a:extLst>
          </p:cNvPr>
          <p:cNvSpPr txBox="1"/>
          <p:nvPr/>
        </p:nvSpPr>
        <p:spPr>
          <a:xfrm>
            <a:off x="629920" y="4177159"/>
            <a:ext cx="4196080" cy="1938992"/>
          </a:xfrm>
          <a:prstGeom prst="rect">
            <a:avLst/>
          </a:prstGeom>
          <a:noFill/>
        </p:spPr>
        <p:txBody>
          <a:bodyPr wrap="square" rtlCol="0">
            <a:spAutoFit/>
          </a:bodyPr>
          <a:lstStyle/>
          <a:p>
            <a:pPr algn="ctr">
              <a:defRPr/>
            </a:pPr>
            <a:r>
              <a:rPr lang="en-US" sz="6000">
                <a:solidFill>
                  <a:schemeClr val="bg1"/>
                </a:solidFill>
                <a:latin typeface="Arial" charset="0"/>
              </a:rPr>
              <a:t>Fiberglass</a:t>
            </a:r>
          </a:p>
          <a:p>
            <a:pPr algn="ctr">
              <a:defRPr/>
            </a:pPr>
            <a:r>
              <a:rPr lang="en-US" sz="6000">
                <a:solidFill>
                  <a:schemeClr val="bg1"/>
                </a:solidFill>
                <a:latin typeface="Arial" charset="0"/>
              </a:rPr>
              <a:t>Spa</a:t>
            </a:r>
            <a:endParaRPr lang="en-US" sz="6000" dirty="0">
              <a:solidFill>
                <a:schemeClr val="bg1"/>
              </a:solidFill>
              <a:latin typeface="Arial" charset="0"/>
            </a:endParaRPr>
          </a:p>
        </p:txBody>
      </p:sp>
    </p:spTree>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6531" name="Rectangle 3"/>
          <p:cNvSpPr>
            <a:spLocks noGrp="1" noChangeArrowheads="1"/>
          </p:cNvSpPr>
          <p:nvPr>
            <p:ph idx="1"/>
          </p:nvPr>
        </p:nvSpPr>
        <p:spPr>
          <a:xfrm>
            <a:off x="1021080" y="1778000"/>
            <a:ext cx="6629400" cy="3373120"/>
          </a:xfrm>
          <a:effectLst/>
        </p:spPr>
        <p:txBody>
          <a:bodyPr/>
          <a:lstStyle/>
          <a:p>
            <a:pPr>
              <a:defRPr/>
            </a:pPr>
            <a:r>
              <a:rPr lang="en-US" sz="3600" dirty="0"/>
              <a:t>E-glass  and  S-glass</a:t>
            </a:r>
          </a:p>
          <a:p>
            <a:pPr lvl="1">
              <a:defRPr/>
            </a:pPr>
            <a:r>
              <a:rPr lang="en-US" sz="3300" dirty="0"/>
              <a:t>E-glass  </a:t>
            </a:r>
            <a:r>
              <a:rPr lang="en-US" sz="3300" dirty="0">
                <a:sym typeface="Symbol" pitchFamily="18" charset="2"/>
              </a:rPr>
              <a:t>  G</a:t>
            </a:r>
            <a:r>
              <a:rPr lang="en-US" sz="3300" dirty="0"/>
              <a:t>ood electrical properties</a:t>
            </a:r>
          </a:p>
          <a:p>
            <a:pPr lvl="1">
              <a:defRPr/>
            </a:pPr>
            <a:r>
              <a:rPr lang="en-US" sz="3300" dirty="0"/>
              <a:t>S-glass  </a:t>
            </a:r>
            <a:r>
              <a:rPr lang="en-US" sz="3300" dirty="0">
                <a:sym typeface="Symbol" pitchFamily="18" charset="2"/>
              </a:rPr>
              <a:t>  V</a:t>
            </a:r>
            <a:r>
              <a:rPr lang="en-US" sz="3300" dirty="0"/>
              <a:t>ery strong, stiff, and temperature resistant </a:t>
            </a:r>
          </a:p>
        </p:txBody>
      </p:sp>
      <p:sp>
        <p:nvSpPr>
          <p:cNvPr id="3" name="Title 2">
            <a:extLst>
              <a:ext uri="{FF2B5EF4-FFF2-40B4-BE49-F238E27FC236}">
                <a16:creationId xmlns:a16="http://schemas.microsoft.com/office/drawing/2014/main" id="{203B7271-6597-7719-DF94-95487F9D6A65}"/>
              </a:ext>
            </a:extLst>
          </p:cNvPr>
          <p:cNvSpPr>
            <a:spLocks noGrp="1"/>
          </p:cNvSpPr>
          <p:nvPr>
            <p:ph type="title"/>
          </p:nvPr>
        </p:nvSpPr>
        <p:spPr/>
        <p:txBody>
          <a:bodyPr>
            <a:normAutofit/>
          </a:bodyPr>
          <a:lstStyle/>
          <a:p>
            <a:r>
              <a:rPr lang="en-US" sz="5400" dirty="0"/>
              <a:t>Types of Fiberglass</a:t>
            </a:r>
          </a:p>
        </p:txBody>
      </p:sp>
    </p:spTree>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1475" name="Rectangle 3"/>
          <p:cNvSpPr>
            <a:spLocks noGrp="1" noChangeArrowheads="1"/>
          </p:cNvSpPr>
          <p:nvPr>
            <p:ph idx="1"/>
          </p:nvPr>
        </p:nvSpPr>
        <p:spPr>
          <a:xfrm>
            <a:off x="970280" y="1772920"/>
            <a:ext cx="6629400" cy="4648200"/>
          </a:xfrm>
          <a:effectLst/>
        </p:spPr>
        <p:txBody>
          <a:bodyPr/>
          <a:lstStyle/>
          <a:p>
            <a:pPr>
              <a:defRPr/>
            </a:pPr>
            <a:r>
              <a:rPr lang="en-US" sz="3600" dirty="0"/>
              <a:t>Most used composites</a:t>
            </a:r>
          </a:p>
          <a:p>
            <a:pPr>
              <a:defRPr/>
            </a:pPr>
            <a:r>
              <a:rPr lang="en-US" sz="3600" dirty="0"/>
              <a:t>Temp resistance &amp; strength</a:t>
            </a:r>
          </a:p>
          <a:p>
            <a:pPr>
              <a:defRPr/>
            </a:pPr>
            <a:r>
              <a:rPr lang="en-US" sz="3600" dirty="0"/>
              <a:t>Impregnating fibers with liquid epoxy resins</a:t>
            </a:r>
          </a:p>
          <a:p>
            <a:pPr>
              <a:defRPr/>
            </a:pPr>
            <a:r>
              <a:rPr lang="en-US" sz="3600" dirty="0"/>
              <a:t>Aircraft components </a:t>
            </a:r>
          </a:p>
          <a:p>
            <a:pPr>
              <a:defRPr/>
            </a:pPr>
            <a:r>
              <a:rPr lang="en-US" sz="3600" dirty="0"/>
              <a:t>Casings for missiles, pipes, tanks, pressure vessels</a:t>
            </a:r>
          </a:p>
        </p:txBody>
      </p:sp>
      <p:sp>
        <p:nvSpPr>
          <p:cNvPr id="3" name="Title 2">
            <a:extLst>
              <a:ext uri="{FF2B5EF4-FFF2-40B4-BE49-F238E27FC236}">
                <a16:creationId xmlns:a16="http://schemas.microsoft.com/office/drawing/2014/main" id="{26FAAE5A-E870-B8EB-FEF6-00E70BA788D7}"/>
              </a:ext>
            </a:extLst>
          </p:cNvPr>
          <p:cNvSpPr>
            <a:spLocks noGrp="1"/>
          </p:cNvSpPr>
          <p:nvPr>
            <p:ph type="title"/>
          </p:nvPr>
        </p:nvSpPr>
        <p:spPr/>
        <p:txBody>
          <a:bodyPr>
            <a:normAutofit/>
          </a:bodyPr>
          <a:lstStyle/>
          <a:p>
            <a:r>
              <a:rPr lang="en-US" sz="4400" dirty="0"/>
              <a:t>Glass Fiber Reinforced Resin</a:t>
            </a:r>
          </a:p>
        </p:txBody>
      </p:sp>
    </p:spTree>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3939" name="Rectangle 3"/>
          <p:cNvSpPr>
            <a:spLocks noGrp="1" noChangeArrowheads="1"/>
          </p:cNvSpPr>
          <p:nvPr>
            <p:ph idx="1"/>
          </p:nvPr>
        </p:nvSpPr>
        <p:spPr>
          <a:xfrm>
            <a:off x="990600" y="1752600"/>
            <a:ext cx="7315200" cy="4648200"/>
          </a:xfrm>
          <a:effectLst/>
        </p:spPr>
        <p:txBody>
          <a:bodyPr/>
          <a:lstStyle/>
          <a:p>
            <a:pPr>
              <a:defRPr/>
            </a:pPr>
            <a:r>
              <a:rPr lang="en-US" sz="3600" dirty="0"/>
              <a:t>Lightweight Flexible Comfortable</a:t>
            </a:r>
          </a:p>
          <a:p>
            <a:pPr>
              <a:defRPr/>
            </a:pPr>
            <a:r>
              <a:rPr lang="en-US" sz="3600" dirty="0"/>
              <a:t>High Tensile Strength </a:t>
            </a:r>
          </a:p>
          <a:p>
            <a:pPr>
              <a:defRPr/>
            </a:pPr>
            <a:r>
              <a:rPr lang="en-US" sz="3600" dirty="0"/>
              <a:t>Excellent Dimensional Stability</a:t>
            </a:r>
          </a:p>
          <a:p>
            <a:pPr>
              <a:defRPr/>
            </a:pPr>
            <a:r>
              <a:rPr lang="en-US" sz="3600" dirty="0"/>
              <a:t>High Flame Resistant</a:t>
            </a:r>
          </a:p>
          <a:p>
            <a:pPr>
              <a:defRPr/>
            </a:pPr>
            <a:r>
              <a:rPr lang="en-US" sz="3600" dirty="0"/>
              <a:t>High Chemical Resistant</a:t>
            </a:r>
          </a:p>
          <a:p>
            <a:pPr>
              <a:defRPr/>
            </a:pPr>
            <a:r>
              <a:rPr lang="en-US" sz="3600" dirty="0"/>
              <a:t>Used with epoxy or vinyl resin</a:t>
            </a:r>
          </a:p>
          <a:p>
            <a:pPr>
              <a:defRPr/>
            </a:pPr>
            <a:endParaRPr lang="en-US" sz="3600" dirty="0"/>
          </a:p>
        </p:txBody>
      </p:sp>
      <p:sp>
        <p:nvSpPr>
          <p:cNvPr id="3" name="Title 2">
            <a:extLst>
              <a:ext uri="{FF2B5EF4-FFF2-40B4-BE49-F238E27FC236}">
                <a16:creationId xmlns:a16="http://schemas.microsoft.com/office/drawing/2014/main" id="{DAB4D2B5-D982-B622-EDEC-249F36C1083B}"/>
              </a:ext>
            </a:extLst>
          </p:cNvPr>
          <p:cNvSpPr>
            <a:spLocks noGrp="1"/>
          </p:cNvSpPr>
          <p:nvPr>
            <p:ph type="title"/>
          </p:nvPr>
        </p:nvSpPr>
        <p:spPr>
          <a:xfrm>
            <a:off x="628650" y="365126"/>
            <a:ext cx="3384550" cy="1325563"/>
          </a:xfrm>
        </p:spPr>
        <p:txBody>
          <a:bodyPr>
            <a:normAutofit/>
          </a:bodyPr>
          <a:lstStyle/>
          <a:p>
            <a:r>
              <a:rPr lang="en-US" sz="5400" dirty="0"/>
              <a:t>Kevlar</a:t>
            </a:r>
            <a:r>
              <a:rPr lang="en-US" sz="5400" dirty="0">
                <a:sym typeface="Symbol" pitchFamily="18" charset="2"/>
              </a:rPr>
              <a:t></a:t>
            </a:r>
            <a:endParaRPr lang="en-US" sz="5400" dirty="0"/>
          </a:p>
        </p:txBody>
      </p:sp>
    </p:spTree>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2" name="Picture 2" descr="B2_stealth bomber"/>
          <p:cNvPicPr>
            <a:picLocks noChangeAspect="1" noChangeArrowheads="1"/>
          </p:cNvPicPr>
          <p:nvPr/>
        </p:nvPicPr>
        <p:blipFill>
          <a:blip r:embed="rId5" cstate="print"/>
          <a:srcRect/>
          <a:stretch>
            <a:fillRect/>
          </a:stretch>
        </p:blipFill>
        <p:spPr bwMode="auto">
          <a:xfrm>
            <a:off x="0" y="0"/>
            <a:ext cx="9144000" cy="6858000"/>
          </a:xfrm>
          <a:prstGeom prst="rect">
            <a:avLst/>
          </a:prstGeom>
          <a:noFill/>
          <a:ln w="9525">
            <a:noFill/>
            <a:miter lim="800000"/>
            <a:headEnd/>
            <a:tailEnd/>
          </a:ln>
        </p:spPr>
      </p:pic>
      <p:pic>
        <p:nvPicPr>
          <p:cNvPr id="472067" name="Picture 3">
            <a:hlinkClick r:id="" action="ppaction://media"/>
          </p:cNvPr>
          <p:cNvPicPr>
            <a:picLocks noChangeAspect="1" noChangeArrowheads="1"/>
          </p:cNvPicPr>
          <p:nvPr>
            <a:audioFile r:link="rId2"/>
            <p:extLst>
              <p:ext uri="{DAA4B4D4-6D71-4841-9C94-3DE7FCFB9230}">
                <p14:media xmlns:p14="http://schemas.microsoft.com/office/powerpoint/2010/main" r:embed="rId1"/>
              </p:ext>
            </p:extLst>
          </p:nvPr>
        </p:nvPicPr>
        <p:blipFill>
          <a:blip r:embed="rId6" cstate="print"/>
          <a:srcRect/>
          <a:stretch>
            <a:fillRect/>
          </a:stretch>
        </p:blipFill>
        <p:spPr bwMode="auto">
          <a:xfrm>
            <a:off x="10058400" y="3352800"/>
            <a:ext cx="304800" cy="304800"/>
          </a:xfrm>
          <a:prstGeom prst="rect">
            <a:avLst/>
          </a:prstGeom>
          <a:noFill/>
          <a:ln w="9525">
            <a:noFill/>
            <a:miter lim="800000"/>
            <a:headEnd/>
            <a:tailEnd/>
          </a:ln>
        </p:spPr>
      </p:pic>
      <p:sp>
        <p:nvSpPr>
          <p:cNvPr id="2" name="TextBox 1">
            <a:extLst>
              <a:ext uri="{FF2B5EF4-FFF2-40B4-BE49-F238E27FC236}">
                <a16:creationId xmlns:a16="http://schemas.microsoft.com/office/drawing/2014/main" id="{CA5CC8AE-2D54-D184-FFCA-D9874F55DC1F}"/>
              </a:ext>
            </a:extLst>
          </p:cNvPr>
          <p:cNvSpPr txBox="1"/>
          <p:nvPr/>
        </p:nvSpPr>
        <p:spPr>
          <a:xfrm>
            <a:off x="2103120" y="477520"/>
            <a:ext cx="5323840" cy="1015663"/>
          </a:xfrm>
          <a:prstGeom prst="rect">
            <a:avLst/>
          </a:prstGeom>
          <a:noFill/>
        </p:spPr>
        <p:txBody>
          <a:bodyPr wrap="square" rtlCol="0">
            <a:spAutoFit/>
          </a:bodyPr>
          <a:lstStyle/>
          <a:p>
            <a:pPr algn="ctr">
              <a:defRPr/>
            </a:pPr>
            <a:r>
              <a:rPr lang="en-US" sz="6000">
                <a:solidFill>
                  <a:schemeClr val="bg1"/>
                </a:solidFill>
                <a:latin typeface="Arial" charset="0"/>
              </a:rPr>
              <a:t>Kevlar Product</a:t>
            </a:r>
            <a:endParaRPr lang="en-US" sz="6000" dirty="0">
              <a:solidFill>
                <a:schemeClr val="bg1"/>
              </a:solidFill>
              <a:latin typeface="Arial" charset="0"/>
              <a:sym typeface="Symbol" pitchFamily="18" charset="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7206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Prev" delay="0">
                      <p:tgtEl>
                        <p:sldTgt/>
                      </p:tgtEl>
                    </p:cond>
                    <p:cond evt="onStopAudio" delay="0">
                      <p:tgtEl>
                        <p:sldTgt/>
                      </p:tgtEl>
                    </p:cond>
                  </p:endCondLst>
                </p:cTn>
                <p:tgtEl>
                  <p:spTgt spid="472067"/>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Choice Deck II"/>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2" name="TextBox 1">
            <a:extLst>
              <a:ext uri="{FF2B5EF4-FFF2-40B4-BE49-F238E27FC236}">
                <a16:creationId xmlns:a16="http://schemas.microsoft.com/office/drawing/2014/main" id="{D1787737-0DD3-7E5E-72DD-504B26E26CC9}"/>
              </a:ext>
            </a:extLst>
          </p:cNvPr>
          <p:cNvSpPr txBox="1"/>
          <p:nvPr/>
        </p:nvSpPr>
        <p:spPr>
          <a:xfrm>
            <a:off x="4399280" y="4541520"/>
            <a:ext cx="5415280" cy="1569660"/>
          </a:xfrm>
          <a:prstGeom prst="rect">
            <a:avLst/>
          </a:prstGeom>
          <a:noFill/>
        </p:spPr>
        <p:txBody>
          <a:bodyPr wrap="square" rtlCol="0">
            <a:spAutoFit/>
          </a:bodyPr>
          <a:lstStyle/>
          <a:p>
            <a:pPr>
              <a:defRPr/>
            </a:pPr>
            <a:r>
              <a:rPr lang="en-US" sz="4800" dirty="0">
                <a:solidFill>
                  <a:schemeClr val="bg1"/>
                </a:solidFill>
                <a:latin typeface="Arial" charset="0"/>
              </a:rPr>
              <a:t>Composite Decking</a:t>
            </a:r>
          </a:p>
        </p:txBody>
      </p:sp>
    </p:spTree>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5987" name="Rectangle 1027"/>
          <p:cNvSpPr>
            <a:spLocks noGrp="1" noChangeArrowheads="1"/>
          </p:cNvSpPr>
          <p:nvPr>
            <p:ph idx="1"/>
          </p:nvPr>
        </p:nvSpPr>
        <p:spPr>
          <a:xfrm>
            <a:off x="944880" y="1676400"/>
            <a:ext cx="7589520" cy="4648200"/>
          </a:xfrm>
          <a:effectLst/>
        </p:spPr>
        <p:txBody>
          <a:bodyPr/>
          <a:lstStyle/>
          <a:p>
            <a:pPr>
              <a:defRPr/>
            </a:pPr>
            <a:r>
              <a:rPr lang="en-US" sz="3600" dirty="0"/>
              <a:t>Protective &amp; Performance Apparel</a:t>
            </a:r>
          </a:p>
          <a:p>
            <a:pPr>
              <a:defRPr/>
            </a:pPr>
            <a:r>
              <a:rPr lang="en-US" sz="3600" dirty="0"/>
              <a:t>Composites : aircraft parts/boats </a:t>
            </a:r>
          </a:p>
          <a:p>
            <a:pPr>
              <a:defRPr/>
            </a:pPr>
            <a:r>
              <a:rPr lang="en-US" sz="3600" dirty="0"/>
              <a:t>Fiber-Optic Cables</a:t>
            </a:r>
          </a:p>
          <a:p>
            <a:pPr>
              <a:defRPr/>
            </a:pPr>
            <a:r>
              <a:rPr lang="en-US" sz="3600" dirty="0"/>
              <a:t>Tires</a:t>
            </a:r>
          </a:p>
          <a:p>
            <a:pPr>
              <a:defRPr/>
            </a:pPr>
            <a:r>
              <a:rPr lang="en-US" sz="3600" dirty="0"/>
              <a:t>Ropes &amp; Cables</a:t>
            </a:r>
          </a:p>
          <a:p>
            <a:pPr>
              <a:defRPr/>
            </a:pPr>
            <a:r>
              <a:rPr lang="en-US" sz="3600" dirty="0"/>
              <a:t>Brake Pads &amp; Clutch Linings</a:t>
            </a:r>
          </a:p>
          <a:p>
            <a:pPr>
              <a:defRPr/>
            </a:pPr>
            <a:r>
              <a:rPr lang="en-US" sz="3600" dirty="0"/>
              <a:t>Power Transmission Belts / Hoses </a:t>
            </a:r>
          </a:p>
        </p:txBody>
      </p:sp>
      <p:sp>
        <p:nvSpPr>
          <p:cNvPr id="2" name="TextBox 1">
            <a:extLst>
              <a:ext uri="{FF2B5EF4-FFF2-40B4-BE49-F238E27FC236}">
                <a16:creationId xmlns:a16="http://schemas.microsoft.com/office/drawing/2014/main" id="{C18DDC10-9042-7C7D-5196-9924FC7168A2}"/>
              </a:ext>
            </a:extLst>
          </p:cNvPr>
          <p:cNvSpPr txBox="1"/>
          <p:nvPr/>
        </p:nvSpPr>
        <p:spPr>
          <a:xfrm>
            <a:off x="863600" y="372348"/>
            <a:ext cx="4064000" cy="923330"/>
          </a:xfrm>
          <a:prstGeom prst="rect">
            <a:avLst/>
          </a:prstGeom>
          <a:noFill/>
        </p:spPr>
        <p:txBody>
          <a:bodyPr wrap="square" rtlCol="0">
            <a:spAutoFit/>
          </a:bodyPr>
          <a:lstStyle/>
          <a:p>
            <a:r>
              <a:rPr lang="en-US" sz="5400" dirty="0"/>
              <a:t>Kevlar</a:t>
            </a:r>
            <a:r>
              <a:rPr lang="en-US" sz="5400" dirty="0">
                <a:sym typeface="Symbol" pitchFamily="18" charset="2"/>
              </a:rPr>
              <a:t></a:t>
            </a:r>
            <a:endParaRPr lang="en-US" sz="5400" dirty="0"/>
          </a:p>
        </p:txBody>
      </p:sp>
    </p:spTree>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30" name="Picture 1026" descr="blackhawk"/>
          <p:cNvPicPr>
            <a:picLocks noChangeAspect="1" noChangeArrowheads="1"/>
          </p:cNvPicPr>
          <p:nvPr/>
        </p:nvPicPr>
        <p:blipFill>
          <a:blip r:embed="rId4" cstate="print"/>
          <a:srcRect/>
          <a:stretch>
            <a:fillRect/>
          </a:stretch>
        </p:blipFill>
        <p:spPr bwMode="auto">
          <a:xfrm>
            <a:off x="0" y="0"/>
            <a:ext cx="9144000" cy="6858000"/>
          </a:xfrm>
          <a:prstGeom prst="rect">
            <a:avLst/>
          </a:prstGeom>
          <a:noFill/>
          <a:ln w="9525">
            <a:noFill/>
            <a:miter lim="800000"/>
            <a:headEnd/>
            <a:tailEnd/>
          </a:ln>
        </p:spPr>
      </p:pic>
      <p:pic>
        <p:nvPicPr>
          <p:cNvPr id="466947" name="hcopter2.wav">
            <a:hlinkClick r:id="" action="ppaction://media"/>
          </p:cNvPr>
          <p:cNvPicPr>
            <a:picLocks noRot="1" noChangeAspect="1" noChangeArrowheads="1"/>
          </p:cNvPicPr>
          <p:nvPr>
            <a:audioFile r:link="rId1"/>
          </p:nvPr>
        </p:nvPicPr>
        <p:blipFill>
          <a:blip r:embed="rId5" cstate="print"/>
          <a:srcRect/>
          <a:stretch>
            <a:fillRect/>
          </a:stretch>
        </p:blipFill>
        <p:spPr bwMode="auto">
          <a:xfrm>
            <a:off x="9601200" y="3505200"/>
            <a:ext cx="304800" cy="304800"/>
          </a:xfrm>
          <a:prstGeom prst="rect">
            <a:avLst/>
          </a:prstGeom>
          <a:noFill/>
          <a:ln w="9525">
            <a:noFill/>
            <a:miter lim="800000"/>
            <a:headEnd/>
            <a:tailEnd/>
          </a:ln>
        </p:spPr>
      </p:pic>
      <p:sp>
        <p:nvSpPr>
          <p:cNvPr id="2" name="TextBox 1">
            <a:extLst>
              <a:ext uri="{FF2B5EF4-FFF2-40B4-BE49-F238E27FC236}">
                <a16:creationId xmlns:a16="http://schemas.microsoft.com/office/drawing/2014/main" id="{4BAE055C-136E-8581-22A2-5C277A1503C8}"/>
              </a:ext>
            </a:extLst>
          </p:cNvPr>
          <p:cNvSpPr txBox="1"/>
          <p:nvPr/>
        </p:nvSpPr>
        <p:spPr>
          <a:xfrm>
            <a:off x="731520" y="701040"/>
            <a:ext cx="4226560" cy="1569660"/>
          </a:xfrm>
          <a:prstGeom prst="rect">
            <a:avLst/>
          </a:prstGeom>
          <a:noFill/>
        </p:spPr>
        <p:txBody>
          <a:bodyPr wrap="square" rtlCol="0">
            <a:spAutoFit/>
          </a:bodyPr>
          <a:lstStyle/>
          <a:p>
            <a:pPr algn="ctr">
              <a:defRPr/>
            </a:pPr>
            <a:r>
              <a:rPr lang="en-US" sz="4800" dirty="0">
                <a:solidFill>
                  <a:schemeClr val="bg1"/>
                </a:solidFill>
                <a:latin typeface="Arial" charset="0"/>
              </a:rPr>
              <a:t>Kevlar</a:t>
            </a:r>
          </a:p>
          <a:p>
            <a:pPr algn="ctr">
              <a:defRPr/>
            </a:pPr>
            <a:r>
              <a:rPr lang="en-US" sz="4800" dirty="0">
                <a:solidFill>
                  <a:schemeClr val="bg1"/>
                </a:solidFill>
                <a:latin typeface="Arial" charset="0"/>
              </a:rPr>
              <a:t>Product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6694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Prev" delay="0">
                      <p:tgtEl>
                        <p:sldTgt/>
                      </p:tgtEl>
                    </p:cond>
                    <p:cond evt="onStopAudio" delay="0">
                      <p:tgtEl>
                        <p:sldTgt/>
                      </p:tgtEl>
                    </p:cond>
                  </p:endCondLst>
                </p:cTn>
                <p:tgtEl>
                  <p:spTgt spid="466947"/>
                </p:tgtEl>
              </p:cMediaNode>
            </p:audio>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4" name="Picture 2" descr="BryceCanyon3"/>
          <p:cNvPicPr>
            <a:picLocks noChangeAspect="1" noChangeArrowheads="1"/>
          </p:cNvPicPr>
          <p:nvPr/>
        </p:nvPicPr>
        <p:blipFill>
          <a:blip r:embed="rId3" cstate="print"/>
          <a:srcRect/>
          <a:stretch>
            <a:fillRect/>
          </a:stretch>
        </p:blipFill>
        <p:spPr bwMode="auto">
          <a:xfrm>
            <a:off x="0" y="0"/>
            <a:ext cx="9246270" cy="6858000"/>
          </a:xfrm>
          <a:prstGeom prst="rect">
            <a:avLst/>
          </a:prstGeom>
          <a:noFill/>
          <a:ln w="9525">
            <a:noFill/>
            <a:miter lim="800000"/>
            <a:headEnd/>
            <a:tailEnd/>
          </a:ln>
        </p:spPr>
      </p:pic>
      <p:sp>
        <p:nvSpPr>
          <p:cNvPr id="2" name="TextBox 1">
            <a:extLst>
              <a:ext uri="{FF2B5EF4-FFF2-40B4-BE49-F238E27FC236}">
                <a16:creationId xmlns:a16="http://schemas.microsoft.com/office/drawing/2014/main" id="{9B088436-AB3C-5132-7E85-CFD6E56D8BD3}"/>
              </a:ext>
            </a:extLst>
          </p:cNvPr>
          <p:cNvSpPr txBox="1"/>
          <p:nvPr/>
        </p:nvSpPr>
        <p:spPr>
          <a:xfrm>
            <a:off x="873760" y="508000"/>
            <a:ext cx="7142480" cy="1754326"/>
          </a:xfrm>
          <a:prstGeom prst="rect">
            <a:avLst/>
          </a:prstGeom>
          <a:noFill/>
        </p:spPr>
        <p:txBody>
          <a:bodyPr wrap="square" rtlCol="0">
            <a:spAutoFit/>
          </a:bodyPr>
          <a:lstStyle/>
          <a:p>
            <a:pPr algn="ctr">
              <a:defRPr/>
            </a:pPr>
            <a:r>
              <a:rPr lang="en-US" sz="5400" dirty="0">
                <a:solidFill>
                  <a:schemeClr val="bg1"/>
                </a:solidFill>
                <a:latin typeface="Arial" charset="0"/>
              </a:rPr>
              <a:t>Let’s Discuss Types of Plastic Materials</a:t>
            </a:r>
          </a:p>
        </p:txBody>
      </p:sp>
    </p:spTree>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2563" name="Rectangle 3"/>
          <p:cNvSpPr>
            <a:spLocks noGrp="1" noChangeArrowheads="1"/>
          </p:cNvSpPr>
          <p:nvPr>
            <p:ph idx="1"/>
          </p:nvPr>
        </p:nvSpPr>
        <p:spPr>
          <a:xfrm>
            <a:off x="685800" y="1676400"/>
            <a:ext cx="8077200" cy="4572000"/>
          </a:xfrm>
        </p:spPr>
        <p:txBody>
          <a:bodyPr/>
          <a:lstStyle/>
          <a:p>
            <a:pPr>
              <a:defRPr/>
            </a:pPr>
            <a:r>
              <a:rPr lang="en-US" sz="3600" dirty="0"/>
              <a:t>Thermoplastic Resins</a:t>
            </a:r>
          </a:p>
          <a:p>
            <a:pPr lvl="1">
              <a:defRPr/>
            </a:pPr>
            <a:r>
              <a:rPr lang="en-US" dirty="0"/>
              <a:t>Become fluid upon heating</a:t>
            </a:r>
          </a:p>
          <a:p>
            <a:pPr lvl="1">
              <a:defRPr/>
            </a:pPr>
            <a:r>
              <a:rPr lang="en-US" dirty="0"/>
              <a:t>Repeatable &amp;  reversible process</a:t>
            </a:r>
          </a:p>
          <a:p>
            <a:pPr lvl="1">
              <a:defRPr/>
            </a:pPr>
            <a:r>
              <a:rPr lang="en-US" dirty="0"/>
              <a:t>No chemical change</a:t>
            </a:r>
          </a:p>
          <a:p>
            <a:pPr lvl="1">
              <a:defRPr/>
            </a:pPr>
            <a:r>
              <a:rPr lang="en-US" dirty="0"/>
              <a:t>No permanent change in physical prop.</a:t>
            </a:r>
          </a:p>
          <a:p>
            <a:pPr lvl="1">
              <a:defRPr/>
            </a:pPr>
            <a:r>
              <a:rPr lang="en-US" dirty="0"/>
              <a:t>Readily extruded or molded </a:t>
            </a:r>
          </a:p>
          <a:p>
            <a:pPr lvl="1">
              <a:defRPr/>
            </a:pPr>
            <a:r>
              <a:rPr lang="en-US" dirty="0"/>
              <a:t>E.g..  film, fibers, bottles etc.</a:t>
            </a:r>
          </a:p>
          <a:p>
            <a:pPr lvl="1">
              <a:defRPr/>
            </a:pPr>
            <a:endParaRPr lang="en-US" dirty="0"/>
          </a:p>
          <a:p>
            <a:pPr marL="342900" lvl="1" indent="0">
              <a:buNone/>
              <a:defRPr/>
            </a:pPr>
            <a:r>
              <a:rPr lang="en-US" dirty="0"/>
              <a:t>Polyethylene, Polystyrene &amp; Polypropylene   </a:t>
            </a:r>
          </a:p>
        </p:txBody>
      </p:sp>
      <p:sp>
        <p:nvSpPr>
          <p:cNvPr id="3" name="Title 2">
            <a:extLst>
              <a:ext uri="{FF2B5EF4-FFF2-40B4-BE49-F238E27FC236}">
                <a16:creationId xmlns:a16="http://schemas.microsoft.com/office/drawing/2014/main" id="{2A0EB28D-AAB5-AD09-2E26-78B8A81D35F1}"/>
              </a:ext>
            </a:extLst>
          </p:cNvPr>
          <p:cNvSpPr>
            <a:spLocks noGrp="1"/>
          </p:cNvSpPr>
          <p:nvPr>
            <p:ph type="title"/>
          </p:nvPr>
        </p:nvSpPr>
        <p:spPr/>
        <p:txBody>
          <a:bodyPr>
            <a:normAutofit/>
          </a:bodyPr>
          <a:lstStyle/>
          <a:p>
            <a:r>
              <a:rPr lang="en-US" sz="4800" dirty="0"/>
              <a:t>Types of Plastic Materials</a:t>
            </a:r>
          </a:p>
        </p:txBody>
      </p:sp>
    </p:spTree>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4611" name="Rectangle 3"/>
          <p:cNvSpPr>
            <a:spLocks noGrp="1" noChangeArrowheads="1"/>
          </p:cNvSpPr>
          <p:nvPr>
            <p:ph idx="1"/>
          </p:nvPr>
        </p:nvSpPr>
        <p:spPr>
          <a:xfrm>
            <a:off x="685800" y="1828800"/>
            <a:ext cx="7772400" cy="4495800"/>
          </a:xfrm>
        </p:spPr>
        <p:txBody>
          <a:bodyPr/>
          <a:lstStyle/>
          <a:p>
            <a:pPr>
              <a:defRPr/>
            </a:pPr>
            <a:r>
              <a:rPr lang="en-US" sz="3600" dirty="0"/>
              <a:t>Thermosetting Resins</a:t>
            </a:r>
            <a:endParaRPr lang="en-US" sz="4000" dirty="0"/>
          </a:p>
          <a:p>
            <a:pPr lvl="1">
              <a:defRPr/>
            </a:pPr>
            <a:r>
              <a:rPr lang="en-US" dirty="0"/>
              <a:t>Irreversibly polymerizes and solidifies </a:t>
            </a:r>
          </a:p>
          <a:p>
            <a:pPr lvl="1">
              <a:defRPr/>
            </a:pPr>
            <a:r>
              <a:rPr lang="en-US" dirty="0"/>
              <a:t>Chemical structure permanently altered</a:t>
            </a:r>
          </a:p>
          <a:p>
            <a:pPr lvl="1">
              <a:defRPr/>
            </a:pPr>
            <a:r>
              <a:rPr lang="en-US" dirty="0"/>
              <a:t>Cannot be resoftened</a:t>
            </a:r>
          </a:p>
          <a:p>
            <a:pPr lvl="1">
              <a:defRPr/>
            </a:pPr>
            <a:r>
              <a:rPr lang="en-US" dirty="0"/>
              <a:t>Process called curing or hardening </a:t>
            </a:r>
          </a:p>
          <a:p>
            <a:pPr lvl="1">
              <a:defRPr/>
            </a:pPr>
            <a:r>
              <a:rPr lang="en-US" dirty="0"/>
              <a:t>E.g..  Molding, casting, powder coating</a:t>
            </a:r>
          </a:p>
          <a:p>
            <a:pPr lvl="1">
              <a:buFontTx/>
              <a:buNone/>
              <a:defRPr/>
            </a:pPr>
            <a:endParaRPr lang="en-US" dirty="0"/>
          </a:p>
          <a:p>
            <a:pPr lvl="1">
              <a:buFontTx/>
              <a:buNone/>
              <a:defRPr/>
            </a:pPr>
            <a:r>
              <a:rPr lang="en-US" dirty="0"/>
              <a:t>Polyurethanes, Polyester &amp; Epoxy resins</a:t>
            </a:r>
          </a:p>
        </p:txBody>
      </p:sp>
      <p:sp>
        <p:nvSpPr>
          <p:cNvPr id="3" name="Title 2">
            <a:extLst>
              <a:ext uri="{FF2B5EF4-FFF2-40B4-BE49-F238E27FC236}">
                <a16:creationId xmlns:a16="http://schemas.microsoft.com/office/drawing/2014/main" id="{F4B4E9D2-2D63-7795-2FB5-34709AF08CA1}"/>
              </a:ext>
            </a:extLst>
          </p:cNvPr>
          <p:cNvSpPr>
            <a:spLocks noGrp="1"/>
          </p:cNvSpPr>
          <p:nvPr>
            <p:ph type="title"/>
          </p:nvPr>
        </p:nvSpPr>
        <p:spPr/>
        <p:txBody>
          <a:bodyPr>
            <a:normAutofit/>
          </a:bodyPr>
          <a:lstStyle/>
          <a:p>
            <a:r>
              <a:rPr lang="en-US" sz="5400" dirty="0"/>
              <a:t>Types of Plastic Materials</a:t>
            </a:r>
          </a:p>
        </p:txBody>
      </p:sp>
    </p:spTree>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7" name="Rectangle 3"/>
          <p:cNvSpPr>
            <a:spLocks noChangeArrowheads="1"/>
          </p:cNvSpPr>
          <p:nvPr/>
        </p:nvSpPr>
        <p:spPr bwMode="auto">
          <a:xfrm>
            <a:off x="457200" y="1981200"/>
            <a:ext cx="8305800" cy="4495800"/>
          </a:xfrm>
          <a:prstGeom prst="rect">
            <a:avLst/>
          </a:prstGeom>
          <a:noFill/>
          <a:ln w="57150">
            <a:solidFill>
              <a:srgbClr val="000000"/>
            </a:solidFill>
            <a:miter lim="800000"/>
            <a:headEnd/>
            <a:tailEnd/>
          </a:ln>
        </p:spPr>
        <p:txBody>
          <a:bodyPr wrap="none" anchor="ctr"/>
          <a:lstStyle/>
          <a:p>
            <a:endParaRPr lang="en-US"/>
          </a:p>
        </p:txBody>
      </p:sp>
      <p:sp>
        <p:nvSpPr>
          <p:cNvPr id="77828" name="Line 4"/>
          <p:cNvSpPr>
            <a:spLocks noChangeShapeType="1"/>
          </p:cNvSpPr>
          <p:nvPr/>
        </p:nvSpPr>
        <p:spPr bwMode="auto">
          <a:xfrm>
            <a:off x="3962400" y="1981200"/>
            <a:ext cx="0" cy="4495800"/>
          </a:xfrm>
          <a:prstGeom prst="line">
            <a:avLst/>
          </a:prstGeom>
          <a:noFill/>
          <a:ln w="57150">
            <a:solidFill>
              <a:srgbClr val="000000"/>
            </a:solidFill>
            <a:round/>
            <a:headEnd/>
            <a:tailEnd/>
          </a:ln>
        </p:spPr>
        <p:txBody>
          <a:bodyPr wrap="none" anchor="ctr"/>
          <a:lstStyle/>
          <a:p>
            <a:endParaRPr lang="en-US" dirty="0"/>
          </a:p>
        </p:txBody>
      </p:sp>
      <p:sp>
        <p:nvSpPr>
          <p:cNvPr id="77829" name="Line 5"/>
          <p:cNvSpPr>
            <a:spLocks noChangeShapeType="1"/>
          </p:cNvSpPr>
          <p:nvPr/>
        </p:nvSpPr>
        <p:spPr bwMode="auto">
          <a:xfrm>
            <a:off x="457200" y="2590800"/>
            <a:ext cx="8305800" cy="0"/>
          </a:xfrm>
          <a:prstGeom prst="line">
            <a:avLst/>
          </a:prstGeom>
          <a:noFill/>
          <a:ln w="57150">
            <a:solidFill>
              <a:srgbClr val="000000"/>
            </a:solidFill>
            <a:round/>
            <a:headEnd/>
            <a:tailEnd/>
          </a:ln>
        </p:spPr>
        <p:txBody>
          <a:bodyPr wrap="none" anchor="ctr"/>
          <a:lstStyle/>
          <a:p>
            <a:endParaRPr lang="en-US"/>
          </a:p>
        </p:txBody>
      </p:sp>
      <p:sp>
        <p:nvSpPr>
          <p:cNvPr id="326662" name="Text Box 6"/>
          <p:cNvSpPr txBox="1">
            <a:spLocks noChangeArrowheads="1"/>
          </p:cNvSpPr>
          <p:nvPr/>
        </p:nvSpPr>
        <p:spPr bwMode="auto">
          <a:xfrm>
            <a:off x="685800" y="1995488"/>
            <a:ext cx="8001000" cy="3262312"/>
          </a:xfrm>
          <a:prstGeom prst="rect">
            <a:avLst/>
          </a:prstGeom>
          <a:noFill/>
          <a:ln w="9525">
            <a:noFill/>
            <a:miter lim="800000"/>
            <a:headEnd/>
            <a:tailEnd/>
          </a:ln>
          <a:effectLst/>
        </p:spPr>
        <p:txBody>
          <a:bodyPr>
            <a:spAutoFit/>
          </a:bodyPr>
          <a:lstStyle/>
          <a:p>
            <a:pPr>
              <a:defRPr/>
            </a:pPr>
            <a:r>
              <a:rPr lang="en-US" sz="3200" dirty="0">
                <a:latin typeface="Arial" charset="0"/>
              </a:rPr>
              <a:t>Thermoplastic                Thermosetting</a:t>
            </a:r>
            <a:endParaRPr lang="en-US" sz="3200" dirty="0"/>
          </a:p>
          <a:p>
            <a:pPr>
              <a:defRPr/>
            </a:pPr>
            <a:endParaRPr lang="en-US" sz="3200" dirty="0"/>
          </a:p>
          <a:p>
            <a:pPr>
              <a:defRPr/>
            </a:pPr>
            <a:r>
              <a:rPr lang="en-US" sz="2800" dirty="0">
                <a:latin typeface="Arial" charset="0"/>
              </a:rPr>
              <a:t>Faster molding           Design constraints</a:t>
            </a:r>
          </a:p>
          <a:p>
            <a:pPr>
              <a:defRPr/>
            </a:pPr>
            <a:r>
              <a:rPr lang="en-US" sz="2800" dirty="0">
                <a:latin typeface="Arial" charset="0"/>
              </a:rPr>
              <a:t>Lower emissions        Limited unit production</a:t>
            </a:r>
          </a:p>
          <a:p>
            <a:pPr>
              <a:defRPr/>
            </a:pPr>
            <a:r>
              <a:rPr lang="en-US" sz="2800" dirty="0">
                <a:latin typeface="Arial" charset="0"/>
              </a:rPr>
              <a:t>Lower costs                Performance requirements Easy recycling            Market demands</a:t>
            </a:r>
          </a:p>
          <a:p>
            <a:pPr>
              <a:defRPr/>
            </a:pPr>
            <a:r>
              <a:rPr lang="en-US" sz="2800" dirty="0">
                <a:latin typeface="Arial" charset="0"/>
              </a:rPr>
              <a:t>Low labor intensity</a:t>
            </a:r>
            <a:r>
              <a:rPr lang="en-US" sz="3200" dirty="0"/>
              <a:t>					</a:t>
            </a:r>
          </a:p>
        </p:txBody>
      </p:sp>
      <p:sp>
        <p:nvSpPr>
          <p:cNvPr id="3" name="Title 2">
            <a:extLst>
              <a:ext uri="{FF2B5EF4-FFF2-40B4-BE49-F238E27FC236}">
                <a16:creationId xmlns:a16="http://schemas.microsoft.com/office/drawing/2014/main" id="{CC49928D-9E9B-316E-16AA-930D3A3411EA}"/>
              </a:ext>
            </a:extLst>
          </p:cNvPr>
          <p:cNvSpPr>
            <a:spLocks noGrp="1"/>
          </p:cNvSpPr>
          <p:nvPr>
            <p:ph type="title"/>
          </p:nvPr>
        </p:nvSpPr>
        <p:spPr/>
        <p:txBody>
          <a:bodyPr>
            <a:normAutofit/>
          </a:bodyPr>
          <a:lstStyle/>
          <a:p>
            <a:r>
              <a:rPr lang="en-US" sz="4400" dirty="0"/>
              <a:t>Thermoplastic vs. Thermosetting</a:t>
            </a:r>
          </a:p>
        </p:txBody>
      </p:sp>
    </p:spTree>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showMasterSp="0">
  <p:cSld>
    <p:bg>
      <p:bgPr>
        <a:solidFill>
          <a:srgbClr val="080808"/>
        </a:solidFill>
        <a:effectLst/>
      </p:bgPr>
    </p:bg>
    <p:spTree>
      <p:nvGrpSpPr>
        <p:cNvPr id="1" name=""/>
        <p:cNvGrpSpPr/>
        <p:nvPr/>
      </p:nvGrpSpPr>
      <p:grpSpPr>
        <a:xfrm>
          <a:off x="0" y="0"/>
          <a:ext cx="0" cy="0"/>
          <a:chOff x="0" y="0"/>
          <a:chExt cx="0" cy="0"/>
        </a:xfrm>
      </p:grpSpPr>
      <p:pic>
        <p:nvPicPr>
          <p:cNvPr id="78851" name="Picture 3" descr="Boat 1"/>
          <p:cNvPicPr>
            <a:picLocks noChangeAspect="1" noChangeArrowheads="1"/>
          </p:cNvPicPr>
          <p:nvPr/>
        </p:nvPicPr>
        <p:blipFill>
          <a:blip r:embed="rId3" cstate="print"/>
          <a:srcRect/>
          <a:stretch>
            <a:fillRect/>
          </a:stretch>
        </p:blipFill>
        <p:spPr bwMode="auto">
          <a:xfrm>
            <a:off x="0" y="1566863"/>
            <a:ext cx="9144000" cy="5291137"/>
          </a:xfrm>
          <a:prstGeom prst="rect">
            <a:avLst/>
          </a:prstGeom>
          <a:noFill/>
          <a:ln w="9525">
            <a:noFill/>
            <a:miter lim="800000"/>
            <a:headEnd/>
            <a:tailEnd/>
          </a:ln>
        </p:spPr>
      </p:pic>
      <p:sp>
        <p:nvSpPr>
          <p:cNvPr id="428037" name="Rectangle 5"/>
          <p:cNvSpPr>
            <a:spLocks noChangeArrowheads="1"/>
          </p:cNvSpPr>
          <p:nvPr/>
        </p:nvSpPr>
        <p:spPr bwMode="auto">
          <a:xfrm>
            <a:off x="0" y="1676400"/>
            <a:ext cx="9144000" cy="5035550"/>
          </a:xfrm>
          <a:prstGeom prst="rect">
            <a:avLst/>
          </a:prstGeom>
          <a:noFill/>
          <a:ln w="9525">
            <a:noFill/>
            <a:miter lim="800000"/>
            <a:headEnd/>
            <a:tailEnd/>
          </a:ln>
          <a:effectLst/>
        </p:spPr>
        <p:txBody>
          <a:bodyPr>
            <a:spAutoFit/>
          </a:bodyPr>
          <a:lstStyle/>
          <a:p>
            <a:pPr>
              <a:defRPr/>
            </a:pPr>
            <a:r>
              <a:rPr lang="en-US" sz="3600" b="1" dirty="0">
                <a:effectLst>
                  <a:outerShdw blurRad="38100" dist="38100" dir="2700000" algn="tl">
                    <a:srgbClr val="FFFFFF"/>
                  </a:outerShdw>
                </a:effectLst>
                <a:latin typeface="Arial" charset="0"/>
              </a:rPr>
              <a:t>  </a:t>
            </a:r>
            <a:r>
              <a:rPr lang="en-US" sz="3600" dirty="0">
                <a:solidFill>
                  <a:schemeClr val="bg1"/>
                </a:solidFill>
                <a:latin typeface="Arial" charset="0"/>
              </a:rPr>
              <a:t>Resins						Fiberglass</a:t>
            </a:r>
          </a:p>
          <a:p>
            <a:pPr>
              <a:defRPr/>
            </a:pPr>
            <a:r>
              <a:rPr lang="en-US" sz="3600" dirty="0">
                <a:solidFill>
                  <a:schemeClr val="bg1"/>
                </a:solidFill>
                <a:latin typeface="Arial" charset="0"/>
              </a:rPr>
              <a:t>  Fiber substrate			         Catalysts</a:t>
            </a:r>
          </a:p>
          <a:p>
            <a:pPr>
              <a:defRPr/>
            </a:pPr>
            <a:endParaRPr lang="en-US" sz="3600" dirty="0">
              <a:solidFill>
                <a:schemeClr val="bg1"/>
              </a:solidFill>
              <a:latin typeface="Arial" charset="0"/>
            </a:endParaRPr>
          </a:p>
          <a:p>
            <a:pPr>
              <a:defRPr/>
            </a:pPr>
            <a:endParaRPr lang="en-US" sz="3600" dirty="0">
              <a:solidFill>
                <a:schemeClr val="bg1"/>
              </a:solidFill>
              <a:latin typeface="Arial" charset="0"/>
            </a:endParaRPr>
          </a:p>
          <a:p>
            <a:pPr>
              <a:defRPr/>
            </a:pPr>
            <a:endParaRPr lang="en-US" sz="3600" dirty="0">
              <a:solidFill>
                <a:schemeClr val="bg1"/>
              </a:solidFill>
              <a:latin typeface="Arial" charset="0"/>
            </a:endParaRPr>
          </a:p>
          <a:p>
            <a:pPr>
              <a:defRPr/>
            </a:pPr>
            <a:endParaRPr lang="en-US" sz="3600" dirty="0">
              <a:solidFill>
                <a:schemeClr val="bg1"/>
              </a:solidFill>
              <a:latin typeface="Arial" charset="0"/>
            </a:endParaRPr>
          </a:p>
          <a:p>
            <a:pPr>
              <a:defRPr/>
            </a:pPr>
            <a:endParaRPr lang="en-US" sz="3600" dirty="0">
              <a:solidFill>
                <a:schemeClr val="bg1"/>
              </a:solidFill>
              <a:latin typeface="Arial" charset="0"/>
            </a:endParaRPr>
          </a:p>
          <a:p>
            <a:pPr>
              <a:defRPr/>
            </a:pPr>
            <a:r>
              <a:rPr lang="en-US" sz="3600" dirty="0">
                <a:solidFill>
                  <a:schemeClr val="bg1"/>
                </a:solidFill>
                <a:latin typeface="Arial" charset="0"/>
              </a:rPr>
              <a:t>  Additives				          Solvents</a:t>
            </a:r>
          </a:p>
          <a:p>
            <a:pPr>
              <a:defRPr/>
            </a:pPr>
            <a:r>
              <a:rPr lang="en-US" sz="3600" dirty="0">
                <a:solidFill>
                  <a:schemeClr val="bg1"/>
                </a:solidFill>
                <a:latin typeface="Arial" charset="0"/>
              </a:rPr>
              <a:t>  Initiators</a:t>
            </a:r>
          </a:p>
        </p:txBody>
      </p:sp>
      <p:sp>
        <p:nvSpPr>
          <p:cNvPr id="4" name="TextBox 3">
            <a:extLst>
              <a:ext uri="{FF2B5EF4-FFF2-40B4-BE49-F238E27FC236}">
                <a16:creationId xmlns:a16="http://schemas.microsoft.com/office/drawing/2014/main" id="{CF1D6513-7B6A-59F8-AA1A-64D1542A1C04}"/>
              </a:ext>
            </a:extLst>
          </p:cNvPr>
          <p:cNvSpPr txBox="1"/>
          <p:nvPr/>
        </p:nvSpPr>
        <p:spPr>
          <a:xfrm>
            <a:off x="599440" y="375136"/>
            <a:ext cx="4348480" cy="830997"/>
          </a:xfrm>
          <a:prstGeom prst="rect">
            <a:avLst/>
          </a:prstGeom>
          <a:noFill/>
        </p:spPr>
        <p:txBody>
          <a:bodyPr wrap="square" rtlCol="0">
            <a:spAutoFit/>
          </a:bodyPr>
          <a:lstStyle/>
          <a:p>
            <a:r>
              <a:rPr lang="en-US" sz="4800">
                <a:solidFill>
                  <a:schemeClr val="bg1"/>
                </a:solidFill>
              </a:rPr>
              <a:t>Raw Materials</a:t>
            </a:r>
            <a:endParaRPr lang="en-US" sz="4800" dirty="0">
              <a:solidFill>
                <a:schemeClr val="bg1"/>
              </a:solidFill>
            </a:endParaRPr>
          </a:p>
        </p:txBody>
      </p:sp>
    </p:spTree>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874" name="Picture 1026" descr="DSCN0136"/>
          <p:cNvPicPr>
            <a:picLocks noChangeAspect="1" noChangeArrowheads="1"/>
          </p:cNvPicPr>
          <p:nvPr/>
        </p:nvPicPr>
        <p:blipFill>
          <a:blip r:embed="rId3" cstate="print"/>
          <a:srcRect/>
          <a:stretch>
            <a:fillRect/>
          </a:stretch>
        </p:blipFill>
        <p:spPr bwMode="auto">
          <a:xfrm>
            <a:off x="0" y="0"/>
            <a:ext cx="9296400" cy="6972300"/>
          </a:xfrm>
          <a:prstGeom prst="rect">
            <a:avLst/>
          </a:prstGeom>
          <a:noFill/>
          <a:ln w="9525">
            <a:noFill/>
            <a:miter lim="800000"/>
            <a:headEnd/>
            <a:tailEnd/>
          </a:ln>
        </p:spPr>
      </p:pic>
      <p:sp>
        <p:nvSpPr>
          <p:cNvPr id="2" name="TextBox 1">
            <a:extLst>
              <a:ext uri="{FF2B5EF4-FFF2-40B4-BE49-F238E27FC236}">
                <a16:creationId xmlns:a16="http://schemas.microsoft.com/office/drawing/2014/main" id="{11DF6EB7-86D9-4B82-5B8F-13563087956A}"/>
              </a:ext>
            </a:extLst>
          </p:cNvPr>
          <p:cNvSpPr txBox="1"/>
          <p:nvPr/>
        </p:nvSpPr>
        <p:spPr>
          <a:xfrm>
            <a:off x="2082800" y="4561840"/>
            <a:ext cx="4765040" cy="1569660"/>
          </a:xfrm>
          <a:prstGeom prst="rect">
            <a:avLst/>
          </a:prstGeom>
          <a:noFill/>
        </p:spPr>
        <p:txBody>
          <a:bodyPr wrap="square" rtlCol="0">
            <a:spAutoFit/>
          </a:bodyPr>
          <a:lstStyle/>
          <a:p>
            <a:pPr algn="ctr">
              <a:defRPr/>
            </a:pPr>
            <a:r>
              <a:rPr lang="en-US" sz="4800">
                <a:solidFill>
                  <a:schemeClr val="bg1"/>
                </a:solidFill>
                <a:latin typeface="Arial" charset="0"/>
              </a:rPr>
              <a:t>Typical Raw Materials</a:t>
            </a:r>
            <a:endParaRPr lang="en-US" sz="4800" dirty="0">
              <a:solidFill>
                <a:schemeClr val="bg1"/>
              </a:solidFill>
              <a:latin typeface="Arial" charset="0"/>
            </a:endParaRPr>
          </a:p>
        </p:txBody>
      </p:sp>
    </p:spTree>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898" name="Picture 2050" descr="Boat 9"/>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3" name="TextBox 2">
            <a:extLst>
              <a:ext uri="{FF2B5EF4-FFF2-40B4-BE49-F238E27FC236}">
                <a16:creationId xmlns:a16="http://schemas.microsoft.com/office/drawing/2014/main" id="{C8281E2A-C045-82A0-B59A-A77AE642310D}"/>
              </a:ext>
            </a:extLst>
          </p:cNvPr>
          <p:cNvSpPr txBox="1"/>
          <p:nvPr/>
        </p:nvSpPr>
        <p:spPr>
          <a:xfrm>
            <a:off x="670560" y="566410"/>
            <a:ext cx="6847840" cy="1015663"/>
          </a:xfrm>
          <a:prstGeom prst="rect">
            <a:avLst/>
          </a:prstGeom>
          <a:noFill/>
        </p:spPr>
        <p:txBody>
          <a:bodyPr wrap="square">
            <a:spAutoFit/>
          </a:bodyPr>
          <a:lstStyle/>
          <a:p>
            <a:pPr algn="ctr">
              <a:defRPr/>
            </a:pPr>
            <a:r>
              <a:rPr lang="en-US" sz="6000" dirty="0">
                <a:solidFill>
                  <a:schemeClr val="bg1"/>
                </a:solidFill>
                <a:latin typeface="Arial" charset="0"/>
              </a:rPr>
              <a:t>What is a Resin?</a:t>
            </a:r>
            <a:endParaRPr lang="en-US" sz="6000" dirty="0">
              <a:solidFill>
                <a:schemeClr val="bg1"/>
              </a:solidFill>
            </a:endParaRPr>
          </a:p>
        </p:txBody>
      </p:sp>
    </p:spTree>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4003" name="Rectangle 3"/>
          <p:cNvSpPr>
            <a:spLocks noGrp="1" noChangeArrowheads="1"/>
          </p:cNvSpPr>
          <p:nvPr>
            <p:ph idx="1"/>
          </p:nvPr>
        </p:nvSpPr>
        <p:spPr>
          <a:xfrm>
            <a:off x="685800" y="1676400"/>
            <a:ext cx="8077200" cy="4572000"/>
          </a:xfrm>
          <a:effectLst/>
        </p:spPr>
        <p:txBody>
          <a:bodyPr/>
          <a:lstStyle/>
          <a:p>
            <a:pPr>
              <a:defRPr/>
            </a:pPr>
            <a:r>
              <a:rPr lang="en-US" sz="3600" dirty="0"/>
              <a:t>Two Common Types</a:t>
            </a:r>
            <a:endParaRPr lang="en-US" dirty="0"/>
          </a:p>
          <a:p>
            <a:pPr>
              <a:buFontTx/>
              <a:buNone/>
              <a:defRPr/>
            </a:pPr>
            <a:r>
              <a:rPr lang="en-US" dirty="0"/>
              <a:t>	</a:t>
            </a:r>
            <a:r>
              <a:rPr lang="en-US" dirty="0">
                <a:sym typeface="Symbol" pitchFamily="18" charset="2"/>
              </a:rPr>
              <a:t>   Epoxy   &amp;   Polyester</a:t>
            </a:r>
          </a:p>
          <a:p>
            <a:pPr>
              <a:buFontTx/>
              <a:buNone/>
              <a:defRPr/>
            </a:pPr>
            <a:r>
              <a:rPr lang="en-US" dirty="0">
                <a:sym typeface="Symbol" pitchFamily="18" charset="2"/>
              </a:rPr>
              <a:t>	   Molding, Laminating, Casting ….</a:t>
            </a:r>
          </a:p>
          <a:p>
            <a:pPr>
              <a:buFontTx/>
              <a:buNone/>
              <a:defRPr/>
            </a:pPr>
            <a:endParaRPr lang="en-US" dirty="0">
              <a:sym typeface="Symbol" pitchFamily="18" charset="2"/>
            </a:endParaRPr>
          </a:p>
          <a:p>
            <a:pPr lvl="1">
              <a:defRPr/>
            </a:pPr>
            <a:r>
              <a:rPr lang="en-US" sz="3600" dirty="0"/>
              <a:t>   Epoxy  </a:t>
            </a:r>
          </a:p>
          <a:p>
            <a:pPr lvl="1">
              <a:buFontTx/>
              <a:buNone/>
              <a:defRPr/>
            </a:pPr>
            <a:r>
              <a:rPr lang="en-US" sz="3000" dirty="0">
                <a:sym typeface="Symbol" pitchFamily="18" charset="2"/>
              </a:rPr>
              <a:t>   Higher Performance &amp; Higher Price</a:t>
            </a:r>
          </a:p>
          <a:p>
            <a:pPr lvl="1">
              <a:buFontTx/>
              <a:buNone/>
              <a:defRPr/>
            </a:pPr>
            <a:r>
              <a:rPr lang="en-US" sz="3000" dirty="0">
                <a:sym typeface="Symbol" pitchFamily="18" charset="2"/>
              </a:rPr>
              <a:t>   High Strength, Weight Critical </a:t>
            </a:r>
          </a:p>
          <a:p>
            <a:pPr lvl="1">
              <a:buFontTx/>
              <a:buNone/>
              <a:defRPr/>
            </a:pPr>
            <a:r>
              <a:rPr lang="en-US" sz="3000" dirty="0">
                <a:sym typeface="Symbol" pitchFamily="18" charset="2"/>
              </a:rPr>
              <a:t>   Dimensionally Accurate Applications</a:t>
            </a:r>
            <a:endParaRPr lang="en-US" sz="3000" dirty="0"/>
          </a:p>
          <a:p>
            <a:pPr lvl="1">
              <a:defRPr/>
            </a:pPr>
            <a:endParaRPr lang="en-US" sz="3200" dirty="0"/>
          </a:p>
        </p:txBody>
      </p:sp>
      <p:sp>
        <p:nvSpPr>
          <p:cNvPr id="3" name="Title 2">
            <a:extLst>
              <a:ext uri="{FF2B5EF4-FFF2-40B4-BE49-F238E27FC236}">
                <a16:creationId xmlns:a16="http://schemas.microsoft.com/office/drawing/2014/main" id="{7A1D007F-38EE-C85F-8519-64832632009E}"/>
              </a:ext>
            </a:extLst>
          </p:cNvPr>
          <p:cNvSpPr>
            <a:spLocks noGrp="1"/>
          </p:cNvSpPr>
          <p:nvPr>
            <p:ph type="title"/>
          </p:nvPr>
        </p:nvSpPr>
        <p:spPr/>
        <p:txBody>
          <a:bodyPr>
            <a:normAutofit/>
          </a:bodyPr>
          <a:lstStyle/>
          <a:p>
            <a:r>
              <a:rPr lang="en-US" sz="4800" dirty="0"/>
              <a:t>Thermoset Resins</a:t>
            </a: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6179" name="Rectangle 3"/>
          <p:cNvSpPr>
            <a:spLocks noGrp="1" noChangeArrowheads="1"/>
          </p:cNvSpPr>
          <p:nvPr>
            <p:ph idx="1"/>
          </p:nvPr>
        </p:nvSpPr>
        <p:spPr>
          <a:xfrm>
            <a:off x="716280" y="1429099"/>
            <a:ext cx="7185025" cy="5238750"/>
          </a:xfrm>
          <a:effectLst/>
        </p:spPr>
        <p:txBody>
          <a:bodyPr lIns="90488" tIns="44450" rIns="90488" bIns="44450"/>
          <a:lstStyle/>
          <a:p>
            <a:pPr>
              <a:lnSpc>
                <a:spcPct val="90000"/>
              </a:lnSpc>
              <a:defRPr/>
            </a:pPr>
            <a:r>
              <a:rPr lang="en-US" sz="2800" dirty="0"/>
              <a:t>Structural strength &amp; rigidity </a:t>
            </a:r>
          </a:p>
          <a:p>
            <a:pPr>
              <a:lnSpc>
                <a:spcPct val="90000"/>
              </a:lnSpc>
              <a:defRPr/>
            </a:pPr>
            <a:r>
              <a:rPr lang="en-US" sz="2800" dirty="0"/>
              <a:t>Heat resistance</a:t>
            </a:r>
          </a:p>
          <a:p>
            <a:pPr>
              <a:lnSpc>
                <a:spcPct val="90000"/>
              </a:lnSpc>
              <a:defRPr/>
            </a:pPr>
            <a:r>
              <a:rPr lang="en-US" sz="2800" dirty="0"/>
              <a:t>Corrosion resistance</a:t>
            </a:r>
          </a:p>
          <a:p>
            <a:pPr>
              <a:lnSpc>
                <a:spcPct val="90000"/>
              </a:lnSpc>
              <a:defRPr/>
            </a:pPr>
            <a:r>
              <a:rPr lang="en-US" sz="2800" dirty="0"/>
              <a:t>Dielectric strength</a:t>
            </a:r>
          </a:p>
          <a:p>
            <a:pPr>
              <a:lnSpc>
                <a:spcPct val="90000"/>
              </a:lnSpc>
              <a:defRPr/>
            </a:pPr>
            <a:r>
              <a:rPr lang="en-US" sz="2800" dirty="0"/>
              <a:t>Design flexibility</a:t>
            </a:r>
          </a:p>
          <a:p>
            <a:pPr>
              <a:lnSpc>
                <a:spcPct val="90000"/>
              </a:lnSpc>
              <a:defRPr/>
            </a:pPr>
            <a:r>
              <a:rPr lang="en-US" sz="2800" dirty="0"/>
              <a:t>Low finish cost</a:t>
            </a:r>
          </a:p>
          <a:p>
            <a:pPr>
              <a:lnSpc>
                <a:spcPct val="90000"/>
              </a:lnSpc>
              <a:defRPr/>
            </a:pPr>
            <a:r>
              <a:rPr lang="en-US" sz="2800" dirty="0"/>
              <a:t>Moisture resistance</a:t>
            </a:r>
          </a:p>
          <a:p>
            <a:pPr>
              <a:lnSpc>
                <a:spcPct val="90000"/>
              </a:lnSpc>
              <a:defRPr/>
            </a:pPr>
            <a:r>
              <a:rPr lang="en-US" sz="2800" dirty="0"/>
              <a:t>Reuse &amp; recycle</a:t>
            </a:r>
          </a:p>
          <a:p>
            <a:pPr>
              <a:lnSpc>
                <a:spcPct val="90000"/>
              </a:lnSpc>
              <a:defRPr/>
            </a:pPr>
            <a:r>
              <a:rPr lang="en-US" sz="2800" dirty="0"/>
              <a:t>Light weight</a:t>
            </a:r>
          </a:p>
          <a:p>
            <a:pPr>
              <a:lnSpc>
                <a:spcPct val="90000"/>
              </a:lnSpc>
              <a:defRPr/>
            </a:pPr>
            <a:r>
              <a:rPr lang="en-US" sz="2800" dirty="0"/>
              <a:t>Durable</a:t>
            </a:r>
          </a:p>
        </p:txBody>
      </p:sp>
      <p:sp>
        <p:nvSpPr>
          <p:cNvPr id="2" name="TextBox 1">
            <a:extLst>
              <a:ext uri="{FF2B5EF4-FFF2-40B4-BE49-F238E27FC236}">
                <a16:creationId xmlns:a16="http://schemas.microsoft.com/office/drawing/2014/main" id="{9C3B661B-F83E-9422-6737-6FC59B301CC8}"/>
              </a:ext>
            </a:extLst>
          </p:cNvPr>
          <p:cNvSpPr txBox="1"/>
          <p:nvPr/>
        </p:nvSpPr>
        <p:spPr>
          <a:xfrm>
            <a:off x="917363" y="480556"/>
            <a:ext cx="3654637" cy="707886"/>
          </a:xfrm>
          <a:prstGeom prst="rect">
            <a:avLst/>
          </a:prstGeom>
          <a:noFill/>
        </p:spPr>
        <p:txBody>
          <a:bodyPr wrap="square" rtlCol="0">
            <a:spAutoFit/>
          </a:bodyPr>
          <a:lstStyle/>
          <a:p>
            <a:r>
              <a:rPr lang="en-US" sz="4000" dirty="0"/>
              <a:t>Advantages</a:t>
            </a:r>
          </a:p>
        </p:txBody>
      </p:sp>
    </p:spTree>
  </p:cSld>
  <p:clrMapOvr>
    <a:masterClrMapping/>
  </p:clrMapOvr>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946" name="Picture 2" descr="Thunderbirds"/>
          <p:cNvPicPr>
            <a:picLocks noChangeAspect="1" noChangeArrowheads="1"/>
          </p:cNvPicPr>
          <p:nvPr/>
        </p:nvPicPr>
        <p:blipFill>
          <a:blip r:embed="rId5" cstate="print"/>
          <a:srcRect/>
          <a:stretch>
            <a:fillRect/>
          </a:stretch>
        </p:blipFill>
        <p:spPr bwMode="auto">
          <a:xfrm>
            <a:off x="0" y="0"/>
            <a:ext cx="9144000" cy="6858000"/>
          </a:xfrm>
          <a:prstGeom prst="rect">
            <a:avLst/>
          </a:prstGeom>
          <a:noFill/>
          <a:ln w="9525">
            <a:noFill/>
            <a:miter lim="800000"/>
            <a:headEnd/>
            <a:tailEnd/>
          </a:ln>
        </p:spPr>
      </p:pic>
      <p:pic>
        <p:nvPicPr>
          <p:cNvPr id="468995" name="Picture 3">
            <a:hlinkClick r:id="" action="ppaction://media"/>
          </p:cNvPr>
          <p:cNvPicPr>
            <a:picLocks noChangeAspect="1" noChangeArrowheads="1"/>
          </p:cNvPicPr>
          <p:nvPr>
            <a:audioFile r:link="rId2"/>
            <p:extLst>
              <p:ext uri="{DAA4B4D4-6D71-4841-9C94-3DE7FCFB9230}">
                <p14:media xmlns:p14="http://schemas.microsoft.com/office/powerpoint/2010/main" r:embed="rId1"/>
              </p:ext>
            </p:extLst>
          </p:nvPr>
        </p:nvPicPr>
        <p:blipFill>
          <a:blip r:embed="rId6" cstate="print"/>
          <a:srcRect/>
          <a:stretch>
            <a:fillRect/>
          </a:stretch>
        </p:blipFill>
        <p:spPr bwMode="auto">
          <a:xfrm>
            <a:off x="9372600" y="3276600"/>
            <a:ext cx="304800" cy="304800"/>
          </a:xfrm>
          <a:prstGeom prst="rect">
            <a:avLst/>
          </a:prstGeom>
          <a:noFill/>
          <a:ln w="9525">
            <a:noFill/>
            <a:miter lim="800000"/>
            <a:headEnd/>
            <a:tailEnd/>
          </a:ln>
        </p:spPr>
      </p:pic>
      <p:sp>
        <p:nvSpPr>
          <p:cNvPr id="2" name="TextBox 1">
            <a:extLst>
              <a:ext uri="{FF2B5EF4-FFF2-40B4-BE49-F238E27FC236}">
                <a16:creationId xmlns:a16="http://schemas.microsoft.com/office/drawing/2014/main" id="{27CD585C-0398-8F01-A58D-448F6A3E0E16}"/>
              </a:ext>
            </a:extLst>
          </p:cNvPr>
          <p:cNvSpPr txBox="1"/>
          <p:nvPr/>
        </p:nvSpPr>
        <p:spPr>
          <a:xfrm>
            <a:off x="510540" y="3068320"/>
            <a:ext cx="3230880" cy="2308324"/>
          </a:xfrm>
          <a:prstGeom prst="rect">
            <a:avLst/>
          </a:prstGeom>
          <a:noFill/>
        </p:spPr>
        <p:txBody>
          <a:bodyPr wrap="square" rtlCol="0">
            <a:spAutoFit/>
          </a:bodyPr>
          <a:lstStyle/>
          <a:p>
            <a:pPr algn="ctr">
              <a:defRPr/>
            </a:pPr>
            <a:r>
              <a:rPr lang="en-US" sz="4800" dirty="0">
                <a:solidFill>
                  <a:schemeClr val="bg1"/>
                </a:solidFill>
                <a:latin typeface="Arial" charset="0"/>
              </a:rPr>
              <a:t>Epoxy</a:t>
            </a:r>
          </a:p>
          <a:p>
            <a:pPr algn="ctr">
              <a:defRPr/>
            </a:pPr>
            <a:r>
              <a:rPr lang="en-US" sz="4800" dirty="0">
                <a:solidFill>
                  <a:schemeClr val="bg1"/>
                </a:solidFill>
                <a:latin typeface="Arial" charset="0"/>
              </a:rPr>
              <a:t>Resin</a:t>
            </a:r>
          </a:p>
          <a:p>
            <a:pPr algn="ctr">
              <a:defRPr/>
            </a:pPr>
            <a:r>
              <a:rPr lang="en-US" sz="4800" dirty="0">
                <a:solidFill>
                  <a:schemeClr val="bg1"/>
                </a:solidFill>
                <a:latin typeface="Arial" charset="0"/>
              </a:rPr>
              <a:t>Product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6899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Prev" delay="0">
                      <p:tgtEl>
                        <p:sldTgt/>
                      </p:tgtEl>
                    </p:cond>
                    <p:cond evt="onStopAudio" delay="0">
                      <p:tgtEl>
                        <p:sldTgt/>
                      </p:tgtEl>
                    </p:cond>
                  </p:endCondLst>
                </p:cTn>
                <p:tgtEl>
                  <p:spTgt spid="468995"/>
                </p:tgtEl>
              </p:cMediaNode>
            </p:audio>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83" name="Rectangle 3"/>
          <p:cNvSpPr>
            <a:spLocks noGrp="1" noChangeArrowheads="1"/>
          </p:cNvSpPr>
          <p:nvPr>
            <p:ph idx="1"/>
          </p:nvPr>
        </p:nvSpPr>
        <p:spPr>
          <a:xfrm>
            <a:off x="685800" y="1676400"/>
            <a:ext cx="8077200" cy="4572000"/>
          </a:xfrm>
          <a:effectLst/>
        </p:spPr>
        <p:txBody>
          <a:bodyPr/>
          <a:lstStyle/>
          <a:p>
            <a:pPr>
              <a:defRPr/>
            </a:pPr>
            <a:r>
              <a:rPr lang="en-US" sz="3000" dirty="0"/>
              <a:t>Building Blocks for Polyester Resins</a:t>
            </a:r>
          </a:p>
          <a:p>
            <a:pPr marL="457200" indent="0">
              <a:defRPr/>
            </a:pPr>
            <a:r>
              <a:rPr lang="en-US" sz="3000" dirty="0"/>
              <a:t>	</a:t>
            </a:r>
            <a:r>
              <a:rPr lang="en-US" sz="3000" dirty="0">
                <a:sym typeface="Symbol" pitchFamily="18" charset="2"/>
              </a:rPr>
              <a:t>Acids &amp; Glycols  Cooked Together </a:t>
            </a:r>
          </a:p>
          <a:p>
            <a:pPr marL="457200" indent="0">
              <a:defRPr/>
            </a:pPr>
            <a:r>
              <a:rPr lang="en-US" sz="3000" dirty="0">
                <a:sym typeface="Symbol" pitchFamily="18" charset="2"/>
              </a:rPr>
              <a:t>	Dissolved in Styrene Monomer</a:t>
            </a:r>
          </a:p>
          <a:p>
            <a:pPr marL="457200" indent="0">
              <a:defRPr/>
            </a:pPr>
            <a:r>
              <a:rPr lang="en-US" sz="3000" dirty="0">
                <a:sym typeface="Symbol" pitchFamily="18" charset="2"/>
              </a:rPr>
              <a:t>	Inhibitors Added to Delay Reaction </a:t>
            </a:r>
          </a:p>
          <a:p>
            <a:pPr>
              <a:defRPr/>
            </a:pPr>
            <a:r>
              <a:rPr lang="en-US" sz="3000" dirty="0"/>
              <a:t>Product Added to a Peroxide Catalyst</a:t>
            </a:r>
          </a:p>
          <a:p>
            <a:pPr marL="803275" lvl="2" indent="-285750">
              <a:defRPr/>
            </a:pPr>
            <a:r>
              <a:rPr lang="en-US" sz="3000" dirty="0">
                <a:sym typeface="Symbol" pitchFamily="18" charset="2"/>
              </a:rPr>
              <a:t>Unsaturated Portions of Monomer and Polyester React Together </a:t>
            </a:r>
          </a:p>
          <a:p>
            <a:pPr marL="854075" indent="-285750">
              <a:defRPr/>
            </a:pPr>
            <a:r>
              <a:rPr lang="en-US" sz="3000" dirty="0">
                <a:sym typeface="Symbol" pitchFamily="18" charset="2"/>
              </a:rPr>
              <a:t>Hard Solid Mass</a:t>
            </a:r>
            <a:endParaRPr lang="en-US" sz="3600" dirty="0"/>
          </a:p>
          <a:p>
            <a:pPr lvl="1">
              <a:defRPr/>
            </a:pPr>
            <a:endParaRPr lang="en-US" sz="3200" dirty="0"/>
          </a:p>
        </p:txBody>
      </p:sp>
      <p:sp>
        <p:nvSpPr>
          <p:cNvPr id="3" name="Title 2">
            <a:extLst>
              <a:ext uri="{FF2B5EF4-FFF2-40B4-BE49-F238E27FC236}">
                <a16:creationId xmlns:a16="http://schemas.microsoft.com/office/drawing/2014/main" id="{C65FB3AB-C356-EB78-91E6-F873BE1F0621}"/>
              </a:ext>
            </a:extLst>
          </p:cNvPr>
          <p:cNvSpPr>
            <a:spLocks noGrp="1"/>
          </p:cNvSpPr>
          <p:nvPr>
            <p:ph type="title"/>
          </p:nvPr>
        </p:nvSpPr>
        <p:spPr/>
        <p:txBody>
          <a:bodyPr>
            <a:normAutofit/>
          </a:bodyPr>
          <a:lstStyle/>
          <a:p>
            <a:r>
              <a:rPr lang="en-US" sz="4800" dirty="0"/>
              <a:t>Polyester Resins</a:t>
            </a:r>
          </a:p>
        </p:txBody>
      </p:sp>
    </p:spTree>
  </p:cSld>
  <p:clrMapOvr>
    <a:masterClrMapping/>
  </p:clrMapOvr>
  <p:transition/>
</p:sld>
</file>

<file path=ppt/slides/slide62.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pic>
        <p:nvPicPr>
          <p:cNvPr id="84994" name="Picture 2" descr="DSCN2907"/>
          <p:cNvPicPr>
            <a:picLocks noChangeAspect="1" noChangeArrowheads="1"/>
          </p:cNvPicPr>
          <p:nvPr/>
        </p:nvPicPr>
        <p:blipFill>
          <a:blip r:embed="rId3" cstate="print"/>
          <a:srcRect/>
          <a:stretch>
            <a:fillRect/>
          </a:stretch>
        </p:blipFill>
        <p:spPr bwMode="auto">
          <a:xfrm>
            <a:off x="0" y="0"/>
            <a:ext cx="9296400" cy="6972300"/>
          </a:xfrm>
          <a:prstGeom prst="rect">
            <a:avLst/>
          </a:prstGeom>
          <a:noFill/>
          <a:ln w="9525">
            <a:noFill/>
            <a:miter lim="800000"/>
            <a:headEnd/>
            <a:tailEnd/>
          </a:ln>
        </p:spPr>
      </p:pic>
      <p:sp>
        <p:nvSpPr>
          <p:cNvPr id="2" name="TextBox 1">
            <a:extLst>
              <a:ext uri="{FF2B5EF4-FFF2-40B4-BE49-F238E27FC236}">
                <a16:creationId xmlns:a16="http://schemas.microsoft.com/office/drawing/2014/main" id="{025AA54D-4A14-222E-2455-C30D38F08BFE}"/>
              </a:ext>
            </a:extLst>
          </p:cNvPr>
          <p:cNvSpPr txBox="1"/>
          <p:nvPr/>
        </p:nvSpPr>
        <p:spPr>
          <a:xfrm>
            <a:off x="2763520" y="762000"/>
            <a:ext cx="3616960" cy="1754326"/>
          </a:xfrm>
          <a:prstGeom prst="rect">
            <a:avLst/>
          </a:prstGeom>
          <a:noFill/>
        </p:spPr>
        <p:txBody>
          <a:bodyPr wrap="square" rtlCol="0">
            <a:spAutoFit/>
          </a:bodyPr>
          <a:lstStyle/>
          <a:p>
            <a:r>
              <a:rPr lang="en-US" sz="5400" dirty="0">
                <a:solidFill>
                  <a:schemeClr val="bg1"/>
                </a:solidFill>
                <a:latin typeface="Arial" charset="0"/>
              </a:rPr>
              <a:t>Polyester Resins</a:t>
            </a:r>
            <a:endParaRPr lang="en-US" sz="5400" dirty="0">
              <a:solidFill>
                <a:schemeClr val="bg1"/>
              </a:solidFill>
            </a:endParaRPr>
          </a:p>
        </p:txBody>
      </p:sp>
    </p:spTree>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3155" name="Rectangle 3"/>
          <p:cNvSpPr>
            <a:spLocks noGrp="1" noChangeArrowheads="1"/>
          </p:cNvSpPr>
          <p:nvPr>
            <p:ph idx="1"/>
          </p:nvPr>
        </p:nvSpPr>
        <p:spPr>
          <a:xfrm>
            <a:off x="685800" y="1676400"/>
            <a:ext cx="8077200" cy="4572000"/>
          </a:xfrm>
          <a:effectLst/>
        </p:spPr>
        <p:txBody>
          <a:bodyPr/>
          <a:lstStyle/>
          <a:p>
            <a:pPr>
              <a:defRPr/>
            </a:pPr>
            <a:r>
              <a:rPr lang="en-US" sz="3000" dirty="0">
                <a:sym typeface="Symbol" pitchFamily="18" charset="2"/>
              </a:rPr>
              <a:t> Reinforcements such as a Glass Fiber in a Mold </a:t>
            </a:r>
          </a:p>
          <a:p>
            <a:pPr>
              <a:defRPr/>
            </a:pPr>
            <a:r>
              <a:rPr lang="en-US" sz="3000" dirty="0">
                <a:sym typeface="Symbol" pitchFamily="18" charset="2"/>
              </a:rPr>
              <a:t> Saturated with Polyester Resin 	</a:t>
            </a:r>
          </a:p>
          <a:p>
            <a:pPr>
              <a:defRPr/>
            </a:pPr>
            <a:r>
              <a:rPr lang="en-US" sz="3000" dirty="0">
                <a:sym typeface="Symbol" pitchFamily="18" charset="2"/>
              </a:rPr>
              <a:t> Resin Mixed with Catalyst Causing Crosslinking Reaction</a:t>
            </a:r>
          </a:p>
          <a:p>
            <a:pPr>
              <a:defRPr/>
            </a:pPr>
            <a:r>
              <a:rPr lang="en-US" sz="3000" dirty="0">
                <a:sym typeface="Symbol" pitchFamily="18" charset="2"/>
              </a:rPr>
              <a:t> This Causes Resin to Harden from Liquid to Solid</a:t>
            </a:r>
          </a:p>
          <a:p>
            <a:pPr>
              <a:defRPr/>
            </a:pPr>
            <a:r>
              <a:rPr lang="en-US" sz="3000" dirty="0">
                <a:sym typeface="Symbol" pitchFamily="18" charset="2"/>
              </a:rPr>
              <a:t> </a:t>
            </a:r>
            <a:r>
              <a:rPr lang="en-US" sz="2800" dirty="0">
                <a:sym typeface="Symbol" pitchFamily="18" charset="2"/>
              </a:rPr>
              <a:t>Polyester Resin in Fiberglass Boat</a:t>
            </a:r>
            <a:r>
              <a:rPr lang="en-US" sz="3000" dirty="0">
                <a:sym typeface="Symbol" pitchFamily="18" charset="2"/>
              </a:rPr>
              <a:t> Mfg.</a:t>
            </a:r>
          </a:p>
          <a:p>
            <a:pPr>
              <a:buFontTx/>
              <a:buNone/>
              <a:defRPr/>
            </a:pPr>
            <a:endParaRPr lang="en-US" sz="3000" dirty="0">
              <a:sym typeface="Symbol" pitchFamily="18" charset="2"/>
            </a:endParaRPr>
          </a:p>
        </p:txBody>
      </p:sp>
      <p:sp>
        <p:nvSpPr>
          <p:cNvPr id="3" name="Title 2">
            <a:extLst>
              <a:ext uri="{FF2B5EF4-FFF2-40B4-BE49-F238E27FC236}">
                <a16:creationId xmlns:a16="http://schemas.microsoft.com/office/drawing/2014/main" id="{5B644D93-8BD5-C17A-A4DE-7B5881A9DCD5}"/>
              </a:ext>
            </a:extLst>
          </p:cNvPr>
          <p:cNvSpPr>
            <a:spLocks noGrp="1"/>
          </p:cNvSpPr>
          <p:nvPr>
            <p:ph type="title"/>
          </p:nvPr>
        </p:nvSpPr>
        <p:spPr/>
        <p:txBody>
          <a:bodyPr>
            <a:normAutofit/>
          </a:bodyPr>
          <a:lstStyle/>
          <a:p>
            <a:r>
              <a:rPr lang="en-US" sz="4400" dirty="0"/>
              <a:t>Fabrication With Polyesters</a:t>
            </a:r>
          </a:p>
        </p:txBody>
      </p:sp>
    </p:spTree>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pic>
        <p:nvPicPr>
          <p:cNvPr id="88066" name="Picture 2" descr="DSCN1423"/>
          <p:cNvPicPr>
            <a:picLocks noChangeAspect="1" noChangeArrowheads="1"/>
          </p:cNvPicPr>
          <p:nvPr/>
        </p:nvPicPr>
        <p:blipFill>
          <a:blip r:embed="rId3" cstate="print"/>
          <a:srcRect/>
          <a:stretch>
            <a:fillRect/>
          </a:stretch>
        </p:blipFill>
        <p:spPr bwMode="auto">
          <a:xfrm>
            <a:off x="0" y="0"/>
            <a:ext cx="9296400" cy="6972300"/>
          </a:xfrm>
          <a:prstGeom prst="rect">
            <a:avLst/>
          </a:prstGeom>
          <a:noFill/>
          <a:ln w="9525">
            <a:noFill/>
            <a:miter lim="800000"/>
            <a:headEnd/>
            <a:tailEnd/>
          </a:ln>
        </p:spPr>
      </p:pic>
      <p:sp>
        <p:nvSpPr>
          <p:cNvPr id="2" name="TextBox 1">
            <a:extLst>
              <a:ext uri="{FF2B5EF4-FFF2-40B4-BE49-F238E27FC236}">
                <a16:creationId xmlns:a16="http://schemas.microsoft.com/office/drawing/2014/main" id="{1DF84EF0-BF6E-82E3-8A25-8D1553A60A0D}"/>
              </a:ext>
            </a:extLst>
          </p:cNvPr>
          <p:cNvSpPr txBox="1"/>
          <p:nvPr/>
        </p:nvSpPr>
        <p:spPr>
          <a:xfrm>
            <a:off x="1717040" y="3921760"/>
            <a:ext cx="5445760" cy="2585323"/>
          </a:xfrm>
          <a:prstGeom prst="rect">
            <a:avLst/>
          </a:prstGeom>
          <a:noFill/>
        </p:spPr>
        <p:txBody>
          <a:bodyPr wrap="square" rtlCol="0">
            <a:spAutoFit/>
          </a:bodyPr>
          <a:lstStyle/>
          <a:p>
            <a:pPr algn="ctr">
              <a:defRPr/>
            </a:pPr>
            <a:r>
              <a:rPr lang="en-US" sz="5400">
                <a:solidFill>
                  <a:schemeClr val="bg1"/>
                </a:solidFill>
                <a:latin typeface="Arial" charset="0"/>
              </a:rPr>
              <a:t>Let’s Discuss Fabrication With FRP</a:t>
            </a:r>
            <a:endParaRPr lang="en-US" sz="5400" dirty="0">
              <a:solidFill>
                <a:schemeClr val="bg1"/>
              </a:solidFill>
              <a:latin typeface="Arial" charset="0"/>
            </a:endParaRPr>
          </a:p>
        </p:txBody>
      </p:sp>
    </p:spTree>
  </p:cSld>
  <p:clrMapOvr>
    <a:masterClrMapping/>
  </p:clrMapOvr>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7491" name="Rectangle 3"/>
          <p:cNvSpPr>
            <a:spLocks noGrp="1" noChangeArrowheads="1"/>
          </p:cNvSpPr>
          <p:nvPr>
            <p:ph idx="1"/>
          </p:nvPr>
        </p:nvSpPr>
        <p:spPr>
          <a:xfrm>
            <a:off x="628650" y="1692274"/>
            <a:ext cx="8077200" cy="4800600"/>
          </a:xfrm>
        </p:spPr>
        <p:txBody>
          <a:bodyPr>
            <a:normAutofit/>
          </a:bodyPr>
          <a:lstStyle/>
          <a:p>
            <a:pPr>
              <a:defRPr/>
            </a:pPr>
            <a:r>
              <a:rPr lang="en-US" sz="3000" dirty="0">
                <a:sym typeface="Symbol" pitchFamily="18" charset="2"/>
              </a:rPr>
              <a:t>Fabricating with Metals : Structure is 	 Produced &amp; External Paint is Applied </a:t>
            </a:r>
          </a:p>
          <a:p>
            <a:pPr>
              <a:defRPr/>
            </a:pPr>
            <a:r>
              <a:rPr lang="en-US" sz="3000" dirty="0">
                <a:sym typeface="Symbol" pitchFamily="18" charset="2"/>
              </a:rPr>
              <a:t>Fabrication with FRP : Reverse 	</a:t>
            </a:r>
          </a:p>
          <a:p>
            <a:pPr>
              <a:defRPr/>
            </a:pPr>
            <a:r>
              <a:rPr lang="en-US" sz="3000" dirty="0">
                <a:sym typeface="Symbol" pitchFamily="18" charset="2"/>
              </a:rPr>
              <a:t>Start with Mold </a:t>
            </a:r>
          </a:p>
          <a:p>
            <a:pPr>
              <a:defRPr/>
            </a:pPr>
            <a:r>
              <a:rPr lang="en-US" sz="3000" dirty="0">
                <a:sym typeface="Symbol" pitchFamily="18" charset="2"/>
              </a:rPr>
              <a:t>Pigmented Polyester Coating (Gel Coat) is Applied to the Mold</a:t>
            </a:r>
          </a:p>
          <a:p>
            <a:pPr>
              <a:defRPr/>
            </a:pPr>
            <a:r>
              <a:rPr lang="en-US" sz="3000" dirty="0">
                <a:sym typeface="Symbol" pitchFamily="18" charset="2"/>
              </a:rPr>
              <a:t>Structural Reinforcement is Built Using Fiber Glass &amp; Polymer Resin</a:t>
            </a:r>
          </a:p>
          <a:p>
            <a:pPr>
              <a:defRPr/>
            </a:pPr>
            <a:r>
              <a:rPr lang="en-US" sz="3000" dirty="0">
                <a:sym typeface="Symbol" pitchFamily="18" charset="2"/>
              </a:rPr>
              <a:t>Finished Part is Removed from Mold</a:t>
            </a:r>
          </a:p>
          <a:p>
            <a:pPr>
              <a:buFontTx/>
              <a:buNone/>
              <a:defRPr/>
            </a:pPr>
            <a:endParaRPr lang="en-US" sz="3000" dirty="0">
              <a:sym typeface="Symbol" pitchFamily="18" charset="2"/>
            </a:endParaRPr>
          </a:p>
        </p:txBody>
      </p:sp>
      <p:sp>
        <p:nvSpPr>
          <p:cNvPr id="3" name="Title 2">
            <a:extLst>
              <a:ext uri="{FF2B5EF4-FFF2-40B4-BE49-F238E27FC236}">
                <a16:creationId xmlns:a16="http://schemas.microsoft.com/office/drawing/2014/main" id="{291371C7-8715-2EA4-F12F-623B04E77612}"/>
              </a:ext>
            </a:extLst>
          </p:cNvPr>
          <p:cNvSpPr>
            <a:spLocks noGrp="1"/>
          </p:cNvSpPr>
          <p:nvPr>
            <p:ph type="title"/>
          </p:nvPr>
        </p:nvSpPr>
        <p:spPr/>
        <p:txBody>
          <a:bodyPr>
            <a:normAutofit/>
          </a:bodyPr>
          <a:lstStyle/>
          <a:p>
            <a:r>
              <a:rPr lang="en-US" sz="4800" dirty="0"/>
              <a:t>Fabrication With FRP</a:t>
            </a:r>
          </a:p>
        </p:txBody>
      </p:sp>
    </p:spTree>
  </p:cSld>
  <p:clrMapOvr>
    <a:masterClrMapping/>
  </p:clrMapOvr>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114" name="Picture 2" descr="DCP02677"/>
          <p:cNvPicPr>
            <a:picLocks noChangeAspect="1" noChangeArrowheads="1"/>
          </p:cNvPicPr>
          <p:nvPr/>
        </p:nvPicPr>
        <p:blipFill>
          <a:blip r:embed="rId3" cstate="print"/>
          <a:srcRect/>
          <a:stretch>
            <a:fillRect/>
          </a:stretch>
        </p:blipFill>
        <p:spPr bwMode="auto">
          <a:xfrm>
            <a:off x="0" y="0"/>
            <a:ext cx="9525000" cy="7086600"/>
          </a:xfrm>
          <a:prstGeom prst="rect">
            <a:avLst/>
          </a:prstGeom>
          <a:noFill/>
          <a:ln w="9525">
            <a:noFill/>
            <a:miter lim="800000"/>
            <a:headEnd/>
            <a:tailEnd/>
          </a:ln>
        </p:spPr>
      </p:pic>
      <p:sp>
        <p:nvSpPr>
          <p:cNvPr id="2" name="TextBox 1">
            <a:extLst>
              <a:ext uri="{FF2B5EF4-FFF2-40B4-BE49-F238E27FC236}">
                <a16:creationId xmlns:a16="http://schemas.microsoft.com/office/drawing/2014/main" id="{A2361647-F9C0-F43D-E6E8-3BB47D358246}"/>
              </a:ext>
            </a:extLst>
          </p:cNvPr>
          <p:cNvSpPr txBox="1"/>
          <p:nvPr/>
        </p:nvSpPr>
        <p:spPr>
          <a:xfrm>
            <a:off x="1219200" y="4673600"/>
            <a:ext cx="5628640" cy="923330"/>
          </a:xfrm>
          <a:prstGeom prst="rect">
            <a:avLst/>
          </a:prstGeom>
          <a:noFill/>
        </p:spPr>
        <p:txBody>
          <a:bodyPr wrap="square" rtlCol="0">
            <a:spAutoFit/>
          </a:bodyPr>
          <a:lstStyle/>
          <a:p>
            <a:pPr algn="ctr">
              <a:defRPr/>
            </a:pPr>
            <a:r>
              <a:rPr lang="en-US" sz="5400" dirty="0">
                <a:latin typeface="Arial" charset="0"/>
              </a:rPr>
              <a:t>First Step : Mold</a:t>
            </a:r>
            <a:endParaRPr lang="en-US" sz="5400" dirty="0"/>
          </a:p>
        </p:txBody>
      </p:sp>
    </p:spTree>
  </p:cSld>
  <p:clrMapOvr>
    <a:masterClrMapping/>
  </p:clrMapOvr>
  <p:transition/>
</p:sld>
</file>

<file path=ppt/slides/slide67.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pic>
        <p:nvPicPr>
          <p:cNvPr id="91138" name="Picture 2" descr="KESTREL 11"/>
          <p:cNvPicPr>
            <a:picLocks noChangeAspect="1" noChangeArrowheads="1"/>
          </p:cNvPicPr>
          <p:nvPr/>
        </p:nvPicPr>
        <p:blipFill>
          <a:blip r:embed="rId3" cstate="print"/>
          <a:srcRect/>
          <a:stretch>
            <a:fillRect/>
          </a:stretch>
        </p:blipFill>
        <p:spPr bwMode="auto">
          <a:xfrm>
            <a:off x="0" y="19050"/>
            <a:ext cx="9220200" cy="6915150"/>
          </a:xfrm>
          <a:prstGeom prst="rect">
            <a:avLst/>
          </a:prstGeom>
          <a:noFill/>
          <a:ln w="9525">
            <a:noFill/>
            <a:miter lim="800000"/>
            <a:headEnd/>
            <a:tailEnd/>
          </a:ln>
        </p:spPr>
      </p:pic>
      <p:sp>
        <p:nvSpPr>
          <p:cNvPr id="2" name="TextBox 1">
            <a:extLst>
              <a:ext uri="{FF2B5EF4-FFF2-40B4-BE49-F238E27FC236}">
                <a16:creationId xmlns:a16="http://schemas.microsoft.com/office/drawing/2014/main" id="{DF2817BD-4F77-BBA0-1758-365BD8FD2508}"/>
              </a:ext>
            </a:extLst>
          </p:cNvPr>
          <p:cNvSpPr txBox="1"/>
          <p:nvPr/>
        </p:nvSpPr>
        <p:spPr>
          <a:xfrm>
            <a:off x="254000" y="396240"/>
            <a:ext cx="5638800" cy="1569660"/>
          </a:xfrm>
          <a:prstGeom prst="rect">
            <a:avLst/>
          </a:prstGeom>
          <a:noFill/>
        </p:spPr>
        <p:txBody>
          <a:bodyPr wrap="square" rtlCol="0">
            <a:spAutoFit/>
          </a:bodyPr>
          <a:lstStyle/>
          <a:p>
            <a:pPr>
              <a:defRPr/>
            </a:pPr>
            <a:r>
              <a:rPr lang="en-US" sz="4800" dirty="0">
                <a:solidFill>
                  <a:schemeClr val="bg1"/>
                </a:solidFill>
                <a:latin typeface="Arial" charset="0"/>
              </a:rPr>
              <a:t>Second Step:</a:t>
            </a:r>
          </a:p>
          <a:p>
            <a:pPr>
              <a:defRPr/>
            </a:pPr>
            <a:r>
              <a:rPr lang="en-US" sz="4800" dirty="0">
                <a:solidFill>
                  <a:schemeClr val="bg1"/>
                </a:solidFill>
                <a:latin typeface="Arial" charset="0"/>
              </a:rPr>
              <a:t>Wax Application</a:t>
            </a:r>
          </a:p>
        </p:txBody>
      </p:sp>
    </p:spTree>
  </p:cSld>
  <p:clrMapOvr>
    <a:masterClrMapping/>
  </p:clrMapOvr>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62" name="Picture 2" descr="DCP02674"/>
          <p:cNvPicPr>
            <a:picLocks noChangeAspect="1" noChangeArrowheads="1"/>
          </p:cNvPicPr>
          <p:nvPr/>
        </p:nvPicPr>
        <p:blipFill>
          <a:blip r:embed="rId3" cstate="print"/>
          <a:srcRect/>
          <a:stretch>
            <a:fillRect/>
          </a:stretch>
        </p:blipFill>
        <p:spPr bwMode="auto">
          <a:xfrm>
            <a:off x="0" y="0"/>
            <a:ext cx="9144000" cy="7162800"/>
          </a:xfrm>
          <a:prstGeom prst="rect">
            <a:avLst/>
          </a:prstGeom>
          <a:noFill/>
          <a:ln w="9525">
            <a:noFill/>
            <a:miter lim="800000"/>
            <a:headEnd/>
            <a:tailEnd/>
          </a:ln>
        </p:spPr>
      </p:pic>
      <p:sp>
        <p:nvSpPr>
          <p:cNvPr id="2" name="TextBox 1">
            <a:extLst>
              <a:ext uri="{FF2B5EF4-FFF2-40B4-BE49-F238E27FC236}">
                <a16:creationId xmlns:a16="http://schemas.microsoft.com/office/drawing/2014/main" id="{D70D0010-E9BE-1F60-1949-F596BEBA8D66}"/>
              </a:ext>
            </a:extLst>
          </p:cNvPr>
          <p:cNvSpPr txBox="1"/>
          <p:nvPr/>
        </p:nvSpPr>
        <p:spPr>
          <a:xfrm>
            <a:off x="965200" y="426720"/>
            <a:ext cx="6878320" cy="1569660"/>
          </a:xfrm>
          <a:prstGeom prst="rect">
            <a:avLst/>
          </a:prstGeom>
          <a:noFill/>
        </p:spPr>
        <p:txBody>
          <a:bodyPr wrap="square" rtlCol="0">
            <a:spAutoFit/>
          </a:bodyPr>
          <a:lstStyle/>
          <a:p>
            <a:pPr algn="ctr">
              <a:defRPr/>
            </a:pPr>
            <a:r>
              <a:rPr lang="en-US" sz="4800">
                <a:solidFill>
                  <a:schemeClr val="bg1"/>
                </a:solidFill>
                <a:latin typeface="Arial" charset="0"/>
              </a:rPr>
              <a:t>Gel Coat Applied to Mold</a:t>
            </a:r>
            <a:endParaRPr lang="en-US" sz="4800" dirty="0">
              <a:solidFill>
                <a:schemeClr val="bg1"/>
              </a:solidFill>
            </a:endParaRPr>
          </a:p>
        </p:txBody>
      </p:sp>
    </p:spTree>
  </p:cSld>
  <p:clrMapOvr>
    <a:masterClrMapping/>
  </p:clrMapOvr>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186" name="Picture 3" descr="DCP02703"/>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2" name="TextBox 1">
            <a:extLst>
              <a:ext uri="{FF2B5EF4-FFF2-40B4-BE49-F238E27FC236}">
                <a16:creationId xmlns:a16="http://schemas.microsoft.com/office/drawing/2014/main" id="{C8B70B1E-CB11-927F-E228-F3796B0EA076}"/>
              </a:ext>
            </a:extLst>
          </p:cNvPr>
          <p:cNvSpPr txBox="1"/>
          <p:nvPr/>
        </p:nvSpPr>
        <p:spPr>
          <a:xfrm>
            <a:off x="132080" y="650240"/>
            <a:ext cx="7233920" cy="1569660"/>
          </a:xfrm>
          <a:prstGeom prst="rect">
            <a:avLst/>
          </a:prstGeom>
          <a:noFill/>
        </p:spPr>
        <p:txBody>
          <a:bodyPr wrap="square" rtlCol="0">
            <a:spAutoFit/>
          </a:bodyPr>
          <a:lstStyle/>
          <a:p>
            <a:pPr algn="ctr">
              <a:defRPr/>
            </a:pPr>
            <a:r>
              <a:rPr lang="en-US" sz="4800" dirty="0">
                <a:solidFill>
                  <a:schemeClr val="bg1"/>
                </a:solidFill>
                <a:latin typeface="Arial" charset="0"/>
              </a:rPr>
              <a:t>Chopped Fiberglass Application</a:t>
            </a: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227" name="Rectangle 3"/>
          <p:cNvSpPr>
            <a:spLocks noGrp="1" noChangeArrowheads="1"/>
          </p:cNvSpPr>
          <p:nvPr>
            <p:ph idx="1"/>
          </p:nvPr>
        </p:nvSpPr>
        <p:spPr>
          <a:xfrm>
            <a:off x="828040" y="1690689"/>
            <a:ext cx="7221538" cy="4114800"/>
          </a:xfrm>
          <a:effectLst/>
        </p:spPr>
        <p:txBody>
          <a:bodyPr lIns="90488" tIns="44450" rIns="90488" bIns="44450"/>
          <a:lstStyle/>
          <a:p>
            <a:pPr>
              <a:defRPr/>
            </a:pPr>
            <a:r>
              <a:rPr lang="en-US" sz="3600" dirty="0"/>
              <a:t>VOC emissions</a:t>
            </a:r>
          </a:p>
          <a:p>
            <a:pPr>
              <a:defRPr/>
            </a:pPr>
            <a:r>
              <a:rPr lang="en-US" sz="3600" dirty="0"/>
              <a:t>Toxicity issues</a:t>
            </a:r>
          </a:p>
          <a:p>
            <a:pPr>
              <a:defRPr/>
            </a:pPr>
            <a:r>
              <a:rPr lang="en-US" sz="3600" dirty="0"/>
              <a:t>Flammability </a:t>
            </a:r>
          </a:p>
          <a:p>
            <a:pPr>
              <a:defRPr/>
            </a:pPr>
            <a:r>
              <a:rPr lang="en-US" sz="3600" dirty="0"/>
              <a:t>Storage </a:t>
            </a:r>
          </a:p>
          <a:p>
            <a:pPr>
              <a:defRPr/>
            </a:pPr>
            <a:r>
              <a:rPr lang="en-US" sz="3600" dirty="0"/>
              <a:t>Disposal</a:t>
            </a:r>
          </a:p>
          <a:p>
            <a:pPr>
              <a:defRPr/>
            </a:pPr>
            <a:endParaRPr lang="en-US" dirty="0"/>
          </a:p>
        </p:txBody>
      </p:sp>
      <p:sp>
        <p:nvSpPr>
          <p:cNvPr id="3" name="Title 2">
            <a:extLst>
              <a:ext uri="{FF2B5EF4-FFF2-40B4-BE49-F238E27FC236}">
                <a16:creationId xmlns:a16="http://schemas.microsoft.com/office/drawing/2014/main" id="{16C07A5F-485B-D769-5107-63BD80D03A20}"/>
              </a:ext>
            </a:extLst>
          </p:cNvPr>
          <p:cNvSpPr>
            <a:spLocks noGrp="1"/>
          </p:cNvSpPr>
          <p:nvPr>
            <p:ph type="title"/>
          </p:nvPr>
        </p:nvSpPr>
        <p:spPr/>
        <p:txBody>
          <a:bodyPr>
            <a:normAutofit/>
          </a:bodyPr>
          <a:lstStyle/>
          <a:p>
            <a:r>
              <a:rPr lang="en-US" sz="4400" dirty="0"/>
              <a:t>Disadvantages</a:t>
            </a:r>
          </a:p>
        </p:txBody>
      </p:sp>
    </p:spTree>
  </p:cSld>
  <p:clrMapOvr>
    <a:masterClrMapping/>
  </p:clrMapOvr>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210" name="Picture 2" descr="DCP02701"/>
          <p:cNvPicPr>
            <a:picLocks noChangeAspect="1" noChangeArrowheads="1"/>
          </p:cNvPicPr>
          <p:nvPr/>
        </p:nvPicPr>
        <p:blipFill>
          <a:blip r:embed="rId3" cstate="print"/>
          <a:srcRect/>
          <a:stretch>
            <a:fillRect/>
          </a:stretch>
        </p:blipFill>
        <p:spPr bwMode="auto">
          <a:xfrm>
            <a:off x="0" y="0"/>
            <a:ext cx="9372600" cy="7086600"/>
          </a:xfrm>
          <a:prstGeom prst="rect">
            <a:avLst/>
          </a:prstGeom>
          <a:noFill/>
          <a:ln w="9525">
            <a:noFill/>
            <a:miter lim="800000"/>
            <a:headEnd/>
            <a:tailEnd/>
          </a:ln>
        </p:spPr>
      </p:pic>
      <p:sp>
        <p:nvSpPr>
          <p:cNvPr id="2" name="TextBox 1">
            <a:extLst>
              <a:ext uri="{FF2B5EF4-FFF2-40B4-BE49-F238E27FC236}">
                <a16:creationId xmlns:a16="http://schemas.microsoft.com/office/drawing/2014/main" id="{1DC4195C-6058-84FE-C774-890A3244E25D}"/>
              </a:ext>
            </a:extLst>
          </p:cNvPr>
          <p:cNvSpPr txBox="1"/>
          <p:nvPr/>
        </p:nvSpPr>
        <p:spPr>
          <a:xfrm>
            <a:off x="406400" y="2915701"/>
            <a:ext cx="4876800" cy="2585323"/>
          </a:xfrm>
          <a:prstGeom prst="rect">
            <a:avLst/>
          </a:prstGeom>
          <a:noFill/>
        </p:spPr>
        <p:txBody>
          <a:bodyPr wrap="square" rtlCol="0">
            <a:spAutoFit/>
          </a:bodyPr>
          <a:lstStyle/>
          <a:p>
            <a:pPr algn="ctr">
              <a:defRPr/>
            </a:pPr>
            <a:r>
              <a:rPr lang="en-US" sz="5400">
                <a:solidFill>
                  <a:schemeClr val="bg1"/>
                </a:solidFill>
                <a:latin typeface="Arial" charset="0"/>
              </a:rPr>
              <a:t>Chopped Fiberglass Application</a:t>
            </a:r>
            <a:endParaRPr lang="en-US" sz="5400" dirty="0">
              <a:solidFill>
                <a:schemeClr val="bg1"/>
              </a:solidFill>
            </a:endParaRPr>
          </a:p>
        </p:txBody>
      </p:sp>
    </p:spTree>
  </p:cSld>
  <p:clrMapOvr>
    <a:masterClrMapping/>
  </p:clrMapOvr>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234" name="Picture 2" descr="DCP02704"/>
          <p:cNvPicPr>
            <a:picLocks noChangeAspect="1" noChangeArrowheads="1"/>
          </p:cNvPicPr>
          <p:nvPr/>
        </p:nvPicPr>
        <p:blipFill>
          <a:blip r:embed="rId3" cstate="print"/>
          <a:srcRect/>
          <a:stretch>
            <a:fillRect/>
          </a:stretch>
        </p:blipFill>
        <p:spPr bwMode="auto">
          <a:xfrm>
            <a:off x="0" y="0"/>
            <a:ext cx="9144000" cy="6938963"/>
          </a:xfrm>
          <a:prstGeom prst="rect">
            <a:avLst/>
          </a:prstGeom>
          <a:noFill/>
          <a:ln w="9525">
            <a:noFill/>
            <a:miter lim="800000"/>
            <a:headEnd/>
            <a:tailEnd/>
          </a:ln>
        </p:spPr>
      </p:pic>
      <p:sp>
        <p:nvSpPr>
          <p:cNvPr id="2" name="TextBox 1">
            <a:extLst>
              <a:ext uri="{FF2B5EF4-FFF2-40B4-BE49-F238E27FC236}">
                <a16:creationId xmlns:a16="http://schemas.microsoft.com/office/drawing/2014/main" id="{6150EAFC-0882-A6A8-B726-513DC07639BB}"/>
              </a:ext>
            </a:extLst>
          </p:cNvPr>
          <p:cNvSpPr txBox="1"/>
          <p:nvPr/>
        </p:nvSpPr>
        <p:spPr>
          <a:xfrm>
            <a:off x="3860800" y="5934670"/>
            <a:ext cx="5283200" cy="923330"/>
          </a:xfrm>
          <a:prstGeom prst="rect">
            <a:avLst/>
          </a:prstGeom>
          <a:noFill/>
        </p:spPr>
        <p:txBody>
          <a:bodyPr wrap="square" rtlCol="0">
            <a:spAutoFit/>
          </a:bodyPr>
          <a:lstStyle/>
          <a:p>
            <a:pPr algn="ctr">
              <a:defRPr/>
            </a:pPr>
            <a:r>
              <a:rPr lang="en-US" sz="5400">
                <a:solidFill>
                  <a:schemeClr val="bg1"/>
                </a:solidFill>
                <a:latin typeface="Arial" charset="0"/>
              </a:rPr>
              <a:t>Chopper Gun</a:t>
            </a:r>
            <a:endParaRPr lang="en-US" sz="5400" dirty="0">
              <a:solidFill>
                <a:schemeClr val="bg1"/>
              </a:solidFill>
              <a:latin typeface="Arial" charset="0"/>
            </a:endParaRPr>
          </a:p>
        </p:txBody>
      </p:sp>
    </p:spTree>
  </p:cSld>
  <p:clrMapOvr>
    <a:masterClrMapping/>
  </p:clrMapOvr>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6258" name="Picture 2" descr="DCP02727"/>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282" name="Picture 2" descr="DCP02680"/>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2" name="TextBox 1">
            <a:extLst>
              <a:ext uri="{FF2B5EF4-FFF2-40B4-BE49-F238E27FC236}">
                <a16:creationId xmlns:a16="http://schemas.microsoft.com/office/drawing/2014/main" id="{0F0FE5F5-B5CB-08F5-1AE1-8DAAC1669AF4}"/>
              </a:ext>
            </a:extLst>
          </p:cNvPr>
          <p:cNvSpPr txBox="1"/>
          <p:nvPr/>
        </p:nvSpPr>
        <p:spPr>
          <a:xfrm>
            <a:off x="650240" y="4490720"/>
            <a:ext cx="8178800" cy="1754326"/>
          </a:xfrm>
          <a:prstGeom prst="rect">
            <a:avLst/>
          </a:prstGeom>
          <a:noFill/>
        </p:spPr>
        <p:txBody>
          <a:bodyPr wrap="square" rtlCol="0">
            <a:spAutoFit/>
          </a:bodyPr>
          <a:lstStyle/>
          <a:p>
            <a:pPr algn="ctr">
              <a:defRPr/>
            </a:pPr>
            <a:r>
              <a:rPr lang="en-US" sz="5400">
                <a:solidFill>
                  <a:schemeClr val="bg1"/>
                </a:solidFill>
                <a:latin typeface="Arial" charset="0"/>
              </a:rPr>
              <a:t>Gel Coat Application : Spray Booth</a:t>
            </a:r>
            <a:endParaRPr lang="en-US" sz="5400" dirty="0">
              <a:solidFill>
                <a:schemeClr val="bg1"/>
              </a:solidFill>
            </a:endParaRPr>
          </a:p>
        </p:txBody>
      </p:sp>
    </p:spTree>
  </p:cSld>
  <p:clrMapOvr>
    <a:masterClrMapping/>
  </p:clrMapOvr>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8306" name="Picture 1026" descr="DSCN0122"/>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2" name="TextBox 1">
            <a:extLst>
              <a:ext uri="{FF2B5EF4-FFF2-40B4-BE49-F238E27FC236}">
                <a16:creationId xmlns:a16="http://schemas.microsoft.com/office/drawing/2014/main" id="{D0931D0B-9256-C93B-DEC0-9508ACCB14CB}"/>
              </a:ext>
            </a:extLst>
          </p:cNvPr>
          <p:cNvSpPr txBox="1"/>
          <p:nvPr/>
        </p:nvSpPr>
        <p:spPr>
          <a:xfrm>
            <a:off x="4480560" y="955040"/>
            <a:ext cx="3484880" cy="2585323"/>
          </a:xfrm>
          <a:prstGeom prst="rect">
            <a:avLst/>
          </a:prstGeom>
          <a:noFill/>
        </p:spPr>
        <p:txBody>
          <a:bodyPr wrap="square" rtlCol="0">
            <a:spAutoFit/>
          </a:bodyPr>
          <a:lstStyle/>
          <a:p>
            <a:pPr algn="ctr">
              <a:defRPr/>
            </a:pPr>
            <a:r>
              <a:rPr lang="en-US" sz="5400">
                <a:solidFill>
                  <a:schemeClr val="bg1"/>
                </a:solidFill>
                <a:latin typeface="Arial" charset="0"/>
              </a:rPr>
              <a:t>Gel Coat : </a:t>
            </a:r>
          </a:p>
          <a:p>
            <a:pPr algn="ctr">
              <a:defRPr/>
            </a:pPr>
            <a:r>
              <a:rPr lang="en-US" sz="5400">
                <a:solidFill>
                  <a:schemeClr val="bg1"/>
                </a:solidFill>
                <a:latin typeface="Arial" charset="0"/>
              </a:rPr>
              <a:t>Spray Booth</a:t>
            </a:r>
            <a:endParaRPr lang="en-US" sz="5400" dirty="0">
              <a:solidFill>
                <a:schemeClr val="bg1"/>
              </a:solidFill>
              <a:latin typeface="Arial" charset="0"/>
            </a:endParaRPr>
          </a:p>
        </p:txBody>
      </p:sp>
    </p:spTree>
  </p:cSld>
  <p:clrMapOvr>
    <a:masterClrMapping/>
  </p:clrMapOvr>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330" name="Picture 2" descr="DCP02687"/>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2" name="TextBox 1">
            <a:extLst>
              <a:ext uri="{FF2B5EF4-FFF2-40B4-BE49-F238E27FC236}">
                <a16:creationId xmlns:a16="http://schemas.microsoft.com/office/drawing/2014/main" id="{8F5C5C86-4B98-D88A-FA0C-CA49F7FE5F2F}"/>
              </a:ext>
            </a:extLst>
          </p:cNvPr>
          <p:cNvSpPr txBox="1"/>
          <p:nvPr/>
        </p:nvSpPr>
        <p:spPr>
          <a:xfrm>
            <a:off x="2905760" y="3017520"/>
            <a:ext cx="4114800" cy="2585323"/>
          </a:xfrm>
          <a:prstGeom prst="rect">
            <a:avLst/>
          </a:prstGeom>
          <a:noFill/>
        </p:spPr>
        <p:txBody>
          <a:bodyPr wrap="square" rtlCol="0">
            <a:spAutoFit/>
          </a:bodyPr>
          <a:lstStyle/>
          <a:p>
            <a:pPr algn="ctr">
              <a:defRPr/>
            </a:pPr>
            <a:r>
              <a:rPr lang="en-US" sz="5400">
                <a:solidFill>
                  <a:schemeClr val="bg1"/>
                </a:solidFill>
                <a:latin typeface="Arial" charset="0"/>
              </a:rPr>
              <a:t>Gel Coat Applied to Mold</a:t>
            </a:r>
            <a:endParaRPr lang="en-US" sz="5400" dirty="0">
              <a:solidFill>
                <a:schemeClr val="bg1"/>
              </a:solidFill>
              <a:latin typeface="Arial" charset="0"/>
            </a:endParaRPr>
          </a:p>
        </p:txBody>
      </p:sp>
    </p:spTree>
  </p:cSld>
  <p:clrMapOvr>
    <a:masterClrMapping/>
  </p:clrMapOvr>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0354" name="Picture 2" descr="DCP02710"/>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2" name="TextBox 1">
            <a:extLst>
              <a:ext uri="{FF2B5EF4-FFF2-40B4-BE49-F238E27FC236}">
                <a16:creationId xmlns:a16="http://schemas.microsoft.com/office/drawing/2014/main" id="{0BCCAF55-E505-1414-9DBB-F4C7AF0D03D1}"/>
              </a:ext>
            </a:extLst>
          </p:cNvPr>
          <p:cNvSpPr txBox="1"/>
          <p:nvPr/>
        </p:nvSpPr>
        <p:spPr>
          <a:xfrm>
            <a:off x="2651760" y="157480"/>
            <a:ext cx="5720080" cy="1938992"/>
          </a:xfrm>
          <a:prstGeom prst="rect">
            <a:avLst/>
          </a:prstGeom>
          <a:noFill/>
        </p:spPr>
        <p:txBody>
          <a:bodyPr wrap="square" rtlCol="0">
            <a:spAutoFit/>
          </a:bodyPr>
          <a:lstStyle/>
          <a:p>
            <a:pPr algn="ctr">
              <a:defRPr/>
            </a:pPr>
            <a:r>
              <a:rPr lang="en-US" sz="6000">
                <a:solidFill>
                  <a:schemeClr val="bg1"/>
                </a:solidFill>
                <a:latin typeface="Arial" charset="0"/>
              </a:rPr>
              <a:t>Fiberglass Reinforcements</a:t>
            </a:r>
            <a:endParaRPr lang="en-US" sz="6000" dirty="0">
              <a:solidFill>
                <a:schemeClr val="bg1"/>
              </a:solidFill>
            </a:endParaRPr>
          </a:p>
        </p:txBody>
      </p:sp>
    </p:spTree>
  </p:cSld>
  <p:clrMapOvr>
    <a:masterClrMapping/>
  </p:clrMapOvr>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1378" name="Picture 2" descr="DCP02708"/>
          <p:cNvPicPr>
            <a:picLocks noChangeAspect="1" noChangeArrowheads="1"/>
          </p:cNvPicPr>
          <p:nvPr/>
        </p:nvPicPr>
        <p:blipFill>
          <a:blip r:embed="rId3" cstate="print"/>
          <a:srcRect/>
          <a:stretch>
            <a:fillRect/>
          </a:stretch>
        </p:blipFill>
        <p:spPr bwMode="auto">
          <a:xfrm>
            <a:off x="-228600" y="0"/>
            <a:ext cx="9372600" cy="7086600"/>
          </a:xfrm>
          <a:prstGeom prst="rect">
            <a:avLst/>
          </a:prstGeom>
          <a:noFill/>
          <a:ln w="9525">
            <a:noFill/>
            <a:miter lim="800000"/>
            <a:headEnd/>
            <a:tailEnd/>
          </a:ln>
        </p:spPr>
      </p:pic>
      <p:sp>
        <p:nvSpPr>
          <p:cNvPr id="2" name="TextBox 1">
            <a:extLst>
              <a:ext uri="{FF2B5EF4-FFF2-40B4-BE49-F238E27FC236}">
                <a16:creationId xmlns:a16="http://schemas.microsoft.com/office/drawing/2014/main" id="{6C5DCDE6-35C2-E076-A252-18FBEC2E3957}"/>
              </a:ext>
            </a:extLst>
          </p:cNvPr>
          <p:cNvSpPr txBox="1"/>
          <p:nvPr/>
        </p:nvSpPr>
        <p:spPr>
          <a:xfrm>
            <a:off x="1391920" y="5191760"/>
            <a:ext cx="7132320" cy="923330"/>
          </a:xfrm>
          <a:prstGeom prst="rect">
            <a:avLst/>
          </a:prstGeom>
          <a:noFill/>
        </p:spPr>
        <p:txBody>
          <a:bodyPr wrap="square" rtlCol="0">
            <a:spAutoFit/>
          </a:bodyPr>
          <a:lstStyle/>
          <a:p>
            <a:pPr algn="ctr">
              <a:defRPr/>
            </a:pPr>
            <a:r>
              <a:rPr lang="en-US" sz="5400" dirty="0">
                <a:solidFill>
                  <a:schemeClr val="bg1"/>
                </a:solidFill>
                <a:latin typeface="Arial" charset="0"/>
              </a:rPr>
              <a:t>Saturating with Resin</a:t>
            </a:r>
          </a:p>
        </p:txBody>
      </p:sp>
    </p:spTree>
  </p:cSld>
  <p:clrMapOvr>
    <a:masterClrMapping/>
  </p:clrMapOvr>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02" name="Picture 2" descr="DCP02713"/>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2" name="TextBox 1">
            <a:extLst>
              <a:ext uri="{FF2B5EF4-FFF2-40B4-BE49-F238E27FC236}">
                <a16:creationId xmlns:a16="http://schemas.microsoft.com/office/drawing/2014/main" id="{164604BB-4A22-94A2-D20A-C8D9E69660B7}"/>
              </a:ext>
            </a:extLst>
          </p:cNvPr>
          <p:cNvSpPr txBox="1"/>
          <p:nvPr/>
        </p:nvSpPr>
        <p:spPr>
          <a:xfrm>
            <a:off x="121920" y="1674674"/>
            <a:ext cx="3931920" cy="1754326"/>
          </a:xfrm>
          <a:prstGeom prst="rect">
            <a:avLst/>
          </a:prstGeom>
          <a:noFill/>
        </p:spPr>
        <p:txBody>
          <a:bodyPr wrap="square" rtlCol="0">
            <a:spAutoFit/>
          </a:bodyPr>
          <a:lstStyle/>
          <a:p>
            <a:pPr algn="ctr">
              <a:defRPr/>
            </a:pPr>
            <a:r>
              <a:rPr lang="en-US" sz="5400">
                <a:solidFill>
                  <a:schemeClr val="bg1"/>
                </a:solidFill>
                <a:latin typeface="Arial" charset="0"/>
              </a:rPr>
              <a:t>Curing Process</a:t>
            </a:r>
            <a:endParaRPr lang="en-US" sz="5400" dirty="0">
              <a:solidFill>
                <a:schemeClr val="bg1"/>
              </a:solidFill>
              <a:latin typeface="Arial" charset="0"/>
            </a:endParaRPr>
          </a:p>
        </p:txBody>
      </p:sp>
    </p:spTree>
  </p:cSld>
  <p:clrMapOvr>
    <a:masterClrMapping/>
  </p:clrMapOvr>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426" name="Picture 2" descr="DCP02714"/>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2" name="TextBox 1">
            <a:extLst>
              <a:ext uri="{FF2B5EF4-FFF2-40B4-BE49-F238E27FC236}">
                <a16:creationId xmlns:a16="http://schemas.microsoft.com/office/drawing/2014/main" id="{A6E99121-8C1E-5585-2148-2659BA3D4BE7}"/>
              </a:ext>
            </a:extLst>
          </p:cNvPr>
          <p:cNvSpPr txBox="1"/>
          <p:nvPr/>
        </p:nvSpPr>
        <p:spPr>
          <a:xfrm>
            <a:off x="1798320" y="4866640"/>
            <a:ext cx="5872480" cy="923330"/>
          </a:xfrm>
          <a:prstGeom prst="rect">
            <a:avLst/>
          </a:prstGeom>
          <a:noFill/>
        </p:spPr>
        <p:txBody>
          <a:bodyPr wrap="square" rtlCol="0">
            <a:spAutoFit/>
          </a:bodyPr>
          <a:lstStyle/>
          <a:p>
            <a:pPr algn="ctr">
              <a:defRPr/>
            </a:pPr>
            <a:r>
              <a:rPr lang="en-US" sz="5400" dirty="0">
                <a:solidFill>
                  <a:schemeClr val="bg1"/>
                </a:solidFill>
                <a:latin typeface="Arial" charset="0"/>
              </a:rPr>
              <a:t>Curing Process</a:t>
            </a: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10275" name="Rectangle 3"/>
          <p:cNvSpPr>
            <a:spLocks noGrp="1" noChangeArrowheads="1"/>
          </p:cNvSpPr>
          <p:nvPr>
            <p:ph sz="half" idx="1"/>
          </p:nvPr>
        </p:nvSpPr>
        <p:spPr>
          <a:xfrm>
            <a:off x="5292725" y="2060575"/>
            <a:ext cx="3273425" cy="3816350"/>
          </a:xfrm>
          <a:ln w="25400" cap="flat">
            <a:solidFill>
              <a:schemeClr val="tx1"/>
            </a:solidFill>
          </a:ln>
          <a:effectLst/>
        </p:spPr>
        <p:txBody>
          <a:bodyPr lIns="90488" tIns="44450" rIns="90488" bIns="44450">
            <a:normAutofit/>
          </a:bodyPr>
          <a:lstStyle/>
          <a:p>
            <a:pPr>
              <a:defRPr/>
            </a:pPr>
            <a:r>
              <a:rPr lang="en-US" sz="3200" dirty="0">
                <a:solidFill>
                  <a:schemeClr val="tx1"/>
                </a:solidFill>
              </a:rPr>
              <a:t>Ethylene</a:t>
            </a:r>
          </a:p>
          <a:p>
            <a:pPr>
              <a:defRPr/>
            </a:pPr>
            <a:r>
              <a:rPr lang="en-US" sz="3200" dirty="0">
                <a:solidFill>
                  <a:schemeClr val="tx1"/>
                </a:solidFill>
              </a:rPr>
              <a:t>Styrene / MMA</a:t>
            </a:r>
          </a:p>
          <a:p>
            <a:pPr>
              <a:defRPr/>
            </a:pPr>
            <a:r>
              <a:rPr lang="en-US" sz="3200" dirty="0">
                <a:solidFill>
                  <a:schemeClr val="tx1"/>
                </a:solidFill>
              </a:rPr>
              <a:t>Ethylene Glycol</a:t>
            </a:r>
          </a:p>
          <a:p>
            <a:pPr>
              <a:defRPr/>
            </a:pPr>
            <a:r>
              <a:rPr lang="en-US" sz="3200" dirty="0">
                <a:solidFill>
                  <a:schemeClr val="tx1"/>
                </a:solidFill>
              </a:rPr>
              <a:t>Pentane</a:t>
            </a:r>
          </a:p>
          <a:p>
            <a:pPr>
              <a:defRPr/>
            </a:pPr>
            <a:r>
              <a:rPr lang="en-US" sz="3200" dirty="0">
                <a:solidFill>
                  <a:schemeClr val="tx1"/>
                </a:solidFill>
              </a:rPr>
              <a:t>Acetone / MEK</a:t>
            </a:r>
          </a:p>
          <a:p>
            <a:pPr>
              <a:defRPr/>
            </a:pPr>
            <a:r>
              <a:rPr lang="en-US" sz="3200" dirty="0">
                <a:solidFill>
                  <a:schemeClr val="tx1"/>
                </a:solidFill>
              </a:rPr>
              <a:t>MEKP</a:t>
            </a:r>
          </a:p>
          <a:p>
            <a:pPr>
              <a:defRPr/>
            </a:pPr>
            <a:r>
              <a:rPr lang="en-US" sz="3200" dirty="0">
                <a:solidFill>
                  <a:schemeClr val="tx1"/>
                </a:solidFill>
              </a:rPr>
              <a:t>Dibasic Ester</a:t>
            </a:r>
          </a:p>
        </p:txBody>
      </p:sp>
      <p:sp>
        <p:nvSpPr>
          <p:cNvPr id="310276" name="Rectangle 4"/>
          <p:cNvSpPr>
            <a:spLocks noChangeArrowheads="1"/>
          </p:cNvSpPr>
          <p:nvPr/>
        </p:nvSpPr>
        <p:spPr bwMode="auto">
          <a:xfrm>
            <a:off x="845644" y="2542662"/>
            <a:ext cx="1907574" cy="2798202"/>
          </a:xfrm>
          <a:prstGeom prst="rect">
            <a:avLst/>
          </a:prstGeom>
          <a:noFill/>
          <a:ln w="12700">
            <a:noFill/>
            <a:miter lim="800000"/>
            <a:headEnd/>
            <a:tailEnd/>
          </a:ln>
          <a:effectLst/>
        </p:spPr>
        <p:txBody>
          <a:bodyPr wrap="none" lIns="90488" tIns="44450" rIns="90488" bIns="44450">
            <a:spAutoFit/>
          </a:bodyPr>
          <a:lstStyle/>
          <a:p>
            <a:pPr algn="ctr">
              <a:defRPr/>
            </a:pPr>
            <a:r>
              <a:rPr lang="en-US" sz="4400" dirty="0">
                <a:latin typeface="Arial" charset="0"/>
              </a:rPr>
              <a:t>Resins</a:t>
            </a:r>
          </a:p>
          <a:p>
            <a:pPr algn="ctr">
              <a:defRPr/>
            </a:pPr>
            <a:r>
              <a:rPr lang="en-US" sz="4400" dirty="0">
                <a:latin typeface="Arial" charset="0"/>
              </a:rPr>
              <a:t>&amp;</a:t>
            </a:r>
          </a:p>
          <a:p>
            <a:pPr algn="ctr">
              <a:defRPr/>
            </a:pPr>
            <a:r>
              <a:rPr lang="en-US" sz="4400" dirty="0">
                <a:latin typeface="Arial" charset="0"/>
              </a:rPr>
              <a:t>Glass</a:t>
            </a:r>
          </a:p>
          <a:p>
            <a:pPr algn="ctr">
              <a:defRPr/>
            </a:pPr>
            <a:r>
              <a:rPr lang="en-US" sz="4400" dirty="0">
                <a:latin typeface="Arial" charset="0"/>
              </a:rPr>
              <a:t>Fiber</a:t>
            </a:r>
            <a:endParaRPr lang="en-US" sz="4400" dirty="0"/>
          </a:p>
        </p:txBody>
      </p:sp>
      <p:sp>
        <p:nvSpPr>
          <p:cNvPr id="310277" name="Rectangle 5"/>
          <p:cNvSpPr>
            <a:spLocks noChangeArrowheads="1"/>
          </p:cNvSpPr>
          <p:nvPr/>
        </p:nvSpPr>
        <p:spPr bwMode="auto">
          <a:xfrm>
            <a:off x="539750" y="2205038"/>
            <a:ext cx="2519363" cy="3529012"/>
          </a:xfrm>
          <a:prstGeom prst="rect">
            <a:avLst/>
          </a:prstGeom>
          <a:noFill/>
          <a:ln w="25400">
            <a:solidFill>
              <a:schemeClr val="tx1"/>
            </a:solidFill>
            <a:miter lim="800000"/>
            <a:headEnd/>
            <a:tailEnd/>
          </a:ln>
          <a:effectLst>
            <a:outerShdw dist="53882" dir="2700000" algn="ctr" rotWithShape="0">
              <a:schemeClr val="bg2"/>
            </a:outerShdw>
          </a:effectLst>
        </p:spPr>
        <p:txBody>
          <a:bodyPr wrap="none" anchor="ctr"/>
          <a:lstStyle/>
          <a:p>
            <a:pPr>
              <a:defRPr/>
            </a:pPr>
            <a:endParaRPr lang="en-US"/>
          </a:p>
        </p:txBody>
      </p:sp>
      <p:sp>
        <p:nvSpPr>
          <p:cNvPr id="310278" name="AutoShape 6"/>
          <p:cNvSpPr>
            <a:spLocks noChangeArrowheads="1"/>
          </p:cNvSpPr>
          <p:nvPr/>
        </p:nvSpPr>
        <p:spPr bwMode="auto">
          <a:xfrm>
            <a:off x="3203575" y="3573463"/>
            <a:ext cx="1941513" cy="736600"/>
          </a:xfrm>
          <a:prstGeom prst="rightArrow">
            <a:avLst>
              <a:gd name="adj1" fmla="val 50000"/>
              <a:gd name="adj2" fmla="val 131801"/>
            </a:avLst>
          </a:prstGeom>
          <a:solidFill>
            <a:srgbClr val="FC0128"/>
          </a:solidFill>
          <a:ln w="25400">
            <a:solidFill>
              <a:schemeClr val="bg2"/>
            </a:solidFill>
            <a:miter lim="800000"/>
            <a:headEnd/>
            <a:tailEnd/>
          </a:ln>
        </p:spPr>
        <p:txBody>
          <a:bodyPr wrap="none" anchor="ctr"/>
          <a:lstStyle/>
          <a:p>
            <a:endParaRPr lang="en-US"/>
          </a:p>
        </p:txBody>
      </p:sp>
      <p:sp>
        <p:nvSpPr>
          <p:cNvPr id="3" name="Title 2">
            <a:extLst>
              <a:ext uri="{FF2B5EF4-FFF2-40B4-BE49-F238E27FC236}">
                <a16:creationId xmlns:a16="http://schemas.microsoft.com/office/drawing/2014/main" id="{FB12D756-1C26-4FC2-EC1C-65F42B496EF9}"/>
              </a:ext>
            </a:extLst>
          </p:cNvPr>
          <p:cNvSpPr>
            <a:spLocks noGrp="1"/>
          </p:cNvSpPr>
          <p:nvPr>
            <p:ph type="title"/>
          </p:nvPr>
        </p:nvSpPr>
        <p:spPr/>
        <p:txBody>
          <a:bodyPr/>
          <a:lstStyle/>
          <a:p>
            <a:r>
              <a:rPr lang="en-US" sz="3600" dirty="0"/>
              <a:t>Emissions From Polyester Resins</a:t>
            </a:r>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10278"/>
                                        </p:tgtEl>
                                        <p:attrNameLst>
                                          <p:attrName>style.visibility</p:attrName>
                                        </p:attrNameLst>
                                      </p:cBhvr>
                                      <p:to>
                                        <p:strVal val="visible"/>
                                      </p:to>
                                    </p:set>
                                    <p:anim calcmode="lin" valueType="num">
                                      <p:cBhvr additive="base">
                                        <p:cTn id="7" dur="500" fill="hold"/>
                                        <p:tgtEl>
                                          <p:spTgt spid="310278"/>
                                        </p:tgtEl>
                                        <p:attrNameLst>
                                          <p:attrName>ppt_x</p:attrName>
                                        </p:attrNameLst>
                                      </p:cBhvr>
                                      <p:tavLst>
                                        <p:tav tm="0">
                                          <p:val>
                                            <p:strVal val="#ppt_x"/>
                                          </p:val>
                                        </p:tav>
                                        <p:tav tm="100000">
                                          <p:val>
                                            <p:strVal val="#ppt_x"/>
                                          </p:val>
                                        </p:tav>
                                      </p:tavLst>
                                    </p:anim>
                                    <p:anim calcmode="lin" valueType="num">
                                      <p:cBhvr additive="base">
                                        <p:cTn id="8" dur="500" fill="hold"/>
                                        <p:tgtEl>
                                          <p:spTgt spid="31027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0278" grpId="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4450" name="Picture 1026" descr="DCP02716"/>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5474" name="Picture 1026" descr="DSCN0140"/>
          <p:cNvPicPr>
            <a:picLocks noChangeAspect="1" noChangeArrowheads="1"/>
          </p:cNvPicPr>
          <p:nvPr/>
        </p:nvPicPr>
        <p:blipFill>
          <a:blip r:embed="rId3" cstate="print"/>
          <a:srcRect/>
          <a:stretch>
            <a:fillRect/>
          </a:stretch>
        </p:blipFill>
        <p:spPr bwMode="auto">
          <a:xfrm>
            <a:off x="0" y="0"/>
            <a:ext cx="9144000" cy="6915150"/>
          </a:xfrm>
          <a:prstGeom prst="rect">
            <a:avLst/>
          </a:prstGeom>
          <a:noFill/>
          <a:ln w="9525">
            <a:noFill/>
            <a:miter lim="800000"/>
            <a:headEnd/>
            <a:tailEnd/>
          </a:ln>
        </p:spPr>
      </p:pic>
    </p:spTree>
  </p:cSld>
  <p:clrMapOvr>
    <a:masterClrMapping/>
  </p:clrMapOvr>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6498" name="Picture 3" descr="DCP02720"/>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7522" name="Picture 2" descr="DCP02721"/>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8546" name="Picture 2" descr="DCP02729"/>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2" name="TextBox 1">
            <a:extLst>
              <a:ext uri="{FF2B5EF4-FFF2-40B4-BE49-F238E27FC236}">
                <a16:creationId xmlns:a16="http://schemas.microsoft.com/office/drawing/2014/main" id="{B2638762-7573-E2FE-4DFD-83721AF78CAB}"/>
              </a:ext>
            </a:extLst>
          </p:cNvPr>
          <p:cNvSpPr txBox="1"/>
          <p:nvPr/>
        </p:nvSpPr>
        <p:spPr>
          <a:xfrm>
            <a:off x="1188720" y="487680"/>
            <a:ext cx="5994400" cy="1015663"/>
          </a:xfrm>
          <a:prstGeom prst="rect">
            <a:avLst/>
          </a:prstGeom>
          <a:noFill/>
        </p:spPr>
        <p:txBody>
          <a:bodyPr wrap="square" rtlCol="0">
            <a:spAutoFit/>
          </a:bodyPr>
          <a:lstStyle/>
          <a:p>
            <a:pPr>
              <a:defRPr/>
            </a:pPr>
            <a:r>
              <a:rPr lang="en-US" sz="6000">
                <a:solidFill>
                  <a:schemeClr val="bg1"/>
                </a:solidFill>
                <a:latin typeface="Arial" charset="0"/>
              </a:rPr>
              <a:t>Assembly Line </a:t>
            </a:r>
            <a:endParaRPr lang="en-US" sz="6000" dirty="0">
              <a:solidFill>
                <a:schemeClr val="bg1"/>
              </a:solidFill>
              <a:latin typeface="Arial" charset="0"/>
            </a:endParaRPr>
          </a:p>
        </p:txBody>
      </p:sp>
    </p:spTree>
  </p:cSld>
  <p:clrMapOvr>
    <a:masterClrMapping/>
  </p:clrMapOvr>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9570" name="Picture 2" descr="DCP02728"/>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2" name="TextBox 1">
            <a:extLst>
              <a:ext uri="{FF2B5EF4-FFF2-40B4-BE49-F238E27FC236}">
                <a16:creationId xmlns:a16="http://schemas.microsoft.com/office/drawing/2014/main" id="{A150E18A-C64E-82B8-A88B-0A9FEE96B279}"/>
              </a:ext>
            </a:extLst>
          </p:cNvPr>
          <p:cNvSpPr txBox="1"/>
          <p:nvPr/>
        </p:nvSpPr>
        <p:spPr>
          <a:xfrm>
            <a:off x="2387600" y="5405120"/>
            <a:ext cx="4897120" cy="830997"/>
          </a:xfrm>
          <a:prstGeom prst="rect">
            <a:avLst/>
          </a:prstGeom>
          <a:noFill/>
        </p:spPr>
        <p:txBody>
          <a:bodyPr wrap="square" rtlCol="0">
            <a:spAutoFit/>
          </a:bodyPr>
          <a:lstStyle/>
          <a:p>
            <a:pPr>
              <a:defRPr/>
            </a:pPr>
            <a:r>
              <a:rPr lang="en-US" sz="4800">
                <a:solidFill>
                  <a:schemeClr val="bg1"/>
                </a:solidFill>
                <a:latin typeface="Arial" charset="0"/>
              </a:rPr>
              <a:t>Finished Product</a:t>
            </a:r>
            <a:endParaRPr lang="en-US" sz="4800" dirty="0">
              <a:solidFill>
                <a:schemeClr val="bg1"/>
              </a:solidFill>
              <a:latin typeface="Arial" charset="0"/>
            </a:endParaRPr>
          </a:p>
        </p:txBody>
      </p:sp>
    </p:spTree>
  </p:cSld>
  <p:clrMapOvr>
    <a:masterClrMapping/>
  </p:clrMapOvr>
  <p:transition/>
</p:sld>
</file>

<file path=ppt/slides/slide86.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pic>
        <p:nvPicPr>
          <p:cNvPr id="111618" name="Picture 2" descr="crat04_m"/>
          <p:cNvPicPr>
            <a:picLocks noChangeAspect="1" noChangeArrowheads="1"/>
          </p:cNvPicPr>
          <p:nvPr/>
        </p:nvPicPr>
        <p:blipFill>
          <a:blip r:embed="rId3" cstate="print"/>
          <a:srcRect/>
          <a:stretch>
            <a:fillRect/>
          </a:stretch>
        </p:blipFill>
        <p:spPr bwMode="auto">
          <a:xfrm>
            <a:off x="0" y="-50800"/>
            <a:ext cx="9144000" cy="7061200"/>
          </a:xfrm>
          <a:prstGeom prst="rect">
            <a:avLst/>
          </a:prstGeom>
          <a:noFill/>
          <a:ln w="9525">
            <a:noFill/>
            <a:miter lim="800000"/>
            <a:headEnd/>
            <a:tailEnd/>
          </a:ln>
        </p:spPr>
      </p:pic>
      <p:sp>
        <p:nvSpPr>
          <p:cNvPr id="2" name="TextBox 1">
            <a:extLst>
              <a:ext uri="{FF2B5EF4-FFF2-40B4-BE49-F238E27FC236}">
                <a16:creationId xmlns:a16="http://schemas.microsoft.com/office/drawing/2014/main" id="{F27C9956-5E6F-58E9-665A-98CB3C7D183C}"/>
              </a:ext>
            </a:extLst>
          </p:cNvPr>
          <p:cNvSpPr txBox="1"/>
          <p:nvPr/>
        </p:nvSpPr>
        <p:spPr>
          <a:xfrm>
            <a:off x="701040" y="4074160"/>
            <a:ext cx="5334000" cy="2308324"/>
          </a:xfrm>
          <a:prstGeom prst="rect">
            <a:avLst/>
          </a:prstGeom>
          <a:noFill/>
        </p:spPr>
        <p:txBody>
          <a:bodyPr wrap="square" rtlCol="0">
            <a:spAutoFit/>
          </a:bodyPr>
          <a:lstStyle/>
          <a:p>
            <a:pPr algn="ctr">
              <a:defRPr/>
            </a:pPr>
            <a:r>
              <a:rPr lang="en-US" sz="4800">
                <a:solidFill>
                  <a:schemeClr val="bg1"/>
                </a:solidFill>
                <a:latin typeface="Arial" charset="0"/>
              </a:rPr>
              <a:t>Let’s Discuss</a:t>
            </a:r>
          </a:p>
          <a:p>
            <a:pPr algn="ctr">
              <a:defRPr/>
            </a:pPr>
            <a:r>
              <a:rPr lang="en-US" sz="4800">
                <a:solidFill>
                  <a:schemeClr val="bg1"/>
                </a:solidFill>
                <a:latin typeface="Arial" charset="0"/>
              </a:rPr>
              <a:t>Fabrication of</a:t>
            </a:r>
          </a:p>
          <a:p>
            <a:pPr algn="ctr">
              <a:defRPr/>
            </a:pPr>
            <a:r>
              <a:rPr lang="en-US" sz="4800">
                <a:solidFill>
                  <a:schemeClr val="bg1"/>
                </a:solidFill>
                <a:latin typeface="Arial" charset="0"/>
              </a:rPr>
              <a:t>Cultured Stone </a:t>
            </a:r>
            <a:endParaRPr lang="en-US" sz="4800" dirty="0">
              <a:solidFill>
                <a:schemeClr val="bg1"/>
              </a:solidFill>
              <a:latin typeface="Arial" charset="0"/>
            </a:endParaRPr>
          </a:p>
        </p:txBody>
      </p:sp>
    </p:spTree>
  </p:cSld>
  <p:clrMapOvr>
    <a:masterClrMapping/>
  </p:clrMapOvr>
  <p:transition/>
</p:sld>
</file>

<file path=ppt/slides/slide87.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9369C00-3CF6-A7EE-F289-70A744D8C35B}"/>
              </a:ext>
            </a:extLst>
          </p:cNvPr>
          <p:cNvSpPr txBox="1"/>
          <p:nvPr/>
        </p:nvSpPr>
        <p:spPr>
          <a:xfrm>
            <a:off x="853440" y="711200"/>
            <a:ext cx="6644640" cy="3170099"/>
          </a:xfrm>
          <a:prstGeom prst="rect">
            <a:avLst/>
          </a:prstGeom>
          <a:noFill/>
        </p:spPr>
        <p:txBody>
          <a:bodyPr wrap="square" rtlCol="0">
            <a:spAutoFit/>
          </a:bodyPr>
          <a:lstStyle/>
          <a:p>
            <a:pPr>
              <a:defRPr/>
            </a:pPr>
            <a:r>
              <a:rPr lang="en-US" sz="4000" dirty="0">
                <a:latin typeface="Arial" charset="0"/>
              </a:rPr>
              <a:t>Types of Cultured Stone</a:t>
            </a:r>
          </a:p>
          <a:p>
            <a:pPr algn="ctr">
              <a:defRPr/>
            </a:pPr>
            <a:endParaRPr lang="en-US" sz="4000" dirty="0">
              <a:latin typeface="Arial" charset="0"/>
            </a:endParaRPr>
          </a:p>
          <a:p>
            <a:pPr marL="571500" indent="-571500">
              <a:buFont typeface="Arial" panose="020B0604020202020204" pitchFamily="34" charset="0"/>
              <a:buChar char="•"/>
              <a:defRPr/>
            </a:pPr>
            <a:r>
              <a:rPr lang="en-US" sz="4000" dirty="0">
                <a:latin typeface="Arial" charset="0"/>
              </a:rPr>
              <a:t>Cultured Marble</a:t>
            </a:r>
          </a:p>
          <a:p>
            <a:pPr marL="571500" indent="-571500">
              <a:buFont typeface="Arial" panose="020B0604020202020204" pitchFamily="34" charset="0"/>
              <a:buChar char="•"/>
              <a:defRPr/>
            </a:pPr>
            <a:r>
              <a:rPr lang="en-US" sz="4000" dirty="0">
                <a:latin typeface="Arial" charset="0"/>
              </a:rPr>
              <a:t>Cultured Granite</a:t>
            </a:r>
          </a:p>
          <a:p>
            <a:pPr marL="571500" indent="-571500">
              <a:buFont typeface="Arial" panose="020B0604020202020204" pitchFamily="34" charset="0"/>
              <a:buChar char="•"/>
              <a:defRPr/>
            </a:pPr>
            <a:r>
              <a:rPr lang="en-US" sz="4000" dirty="0">
                <a:latin typeface="Arial" charset="0"/>
              </a:rPr>
              <a:t>Cultured Onyx</a:t>
            </a:r>
            <a:endParaRPr lang="en-US" sz="4000" dirty="0"/>
          </a:p>
        </p:txBody>
      </p:sp>
    </p:spTree>
  </p:cSld>
  <p:clrMapOvr>
    <a:masterClrMapping/>
  </p:clrMapOvr>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8275" name="Rectangle 3"/>
          <p:cNvSpPr>
            <a:spLocks noGrp="1" noChangeArrowheads="1"/>
          </p:cNvSpPr>
          <p:nvPr>
            <p:ph idx="1"/>
          </p:nvPr>
        </p:nvSpPr>
        <p:spPr>
          <a:xfrm>
            <a:off x="685800" y="1828800"/>
            <a:ext cx="7772400" cy="4419600"/>
          </a:xfrm>
          <a:effectLst/>
        </p:spPr>
        <p:txBody>
          <a:bodyPr/>
          <a:lstStyle/>
          <a:p>
            <a:pPr>
              <a:defRPr/>
            </a:pPr>
            <a:r>
              <a:rPr lang="en-US" sz="3600" dirty="0"/>
              <a:t>Consists of  </a:t>
            </a:r>
            <a:r>
              <a:rPr lang="en-US" sz="3600" dirty="0">
                <a:sym typeface="Symbol" pitchFamily="18" charset="2"/>
              </a:rPr>
              <a:t></a:t>
            </a:r>
            <a:endParaRPr lang="en-US" sz="3600" dirty="0"/>
          </a:p>
          <a:p>
            <a:pPr lvl="1">
              <a:defRPr/>
            </a:pPr>
            <a:r>
              <a:rPr lang="en-US" dirty="0">
                <a:sym typeface="Symbol" pitchFamily="18" charset="2"/>
              </a:rPr>
              <a:t> Crushed Marble &amp; Stone  (Mined)</a:t>
            </a:r>
          </a:p>
          <a:p>
            <a:pPr lvl="1">
              <a:defRPr/>
            </a:pPr>
            <a:r>
              <a:rPr lang="en-US" dirty="0">
                <a:sym typeface="Symbol" pitchFamily="18" charset="2"/>
              </a:rPr>
              <a:t> High Strength Polyester Resin </a:t>
            </a:r>
          </a:p>
          <a:p>
            <a:pPr lvl="1">
              <a:defRPr/>
            </a:pPr>
            <a:r>
              <a:rPr lang="en-US" dirty="0">
                <a:sym typeface="Symbol" pitchFamily="18" charset="2"/>
              </a:rPr>
              <a:t> Protective Gel Coat on the Surface</a:t>
            </a:r>
            <a:endParaRPr lang="en-US" sz="3200" dirty="0"/>
          </a:p>
          <a:p>
            <a:pPr>
              <a:defRPr/>
            </a:pPr>
            <a:r>
              <a:rPr lang="en-US" sz="3600" dirty="0"/>
              <a:t>Mixture is Poured into a Mold</a:t>
            </a:r>
          </a:p>
          <a:p>
            <a:pPr>
              <a:defRPr/>
            </a:pPr>
            <a:r>
              <a:rPr lang="en-US" sz="3600" dirty="0"/>
              <a:t>Allowed to cure and shrink</a:t>
            </a:r>
          </a:p>
          <a:p>
            <a:pPr>
              <a:defRPr/>
            </a:pPr>
            <a:r>
              <a:rPr lang="en-US" sz="3600" dirty="0"/>
              <a:t>Part is trimmed and polished</a:t>
            </a:r>
          </a:p>
        </p:txBody>
      </p:sp>
      <p:sp>
        <p:nvSpPr>
          <p:cNvPr id="3" name="Title 2">
            <a:extLst>
              <a:ext uri="{FF2B5EF4-FFF2-40B4-BE49-F238E27FC236}">
                <a16:creationId xmlns:a16="http://schemas.microsoft.com/office/drawing/2014/main" id="{39E12A89-349A-2C87-DA40-91E509F32EC7}"/>
              </a:ext>
            </a:extLst>
          </p:cNvPr>
          <p:cNvSpPr>
            <a:spLocks noGrp="1"/>
          </p:cNvSpPr>
          <p:nvPr>
            <p:ph type="title"/>
          </p:nvPr>
        </p:nvSpPr>
        <p:spPr/>
        <p:txBody>
          <a:bodyPr>
            <a:normAutofit/>
          </a:bodyPr>
          <a:lstStyle/>
          <a:p>
            <a:r>
              <a:rPr lang="en-US" sz="4800" dirty="0"/>
              <a:t>Cultured Marble</a:t>
            </a:r>
          </a:p>
        </p:txBody>
      </p:sp>
    </p:spTree>
  </p:cSld>
  <p:clrMapOvr>
    <a:masterClrMapping/>
  </p:clrMapOvr>
  <p:transition/>
</p:sld>
</file>

<file path=ppt/slides/slide89.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pic>
        <p:nvPicPr>
          <p:cNvPr id="114690" name="Picture 2" descr="DSCN2888"/>
          <p:cNvPicPr>
            <a:picLocks noChangeAspect="1" noChangeArrowheads="1"/>
          </p:cNvPicPr>
          <p:nvPr/>
        </p:nvPicPr>
        <p:blipFill>
          <a:blip r:embed="rId3" cstate="print"/>
          <a:srcRect/>
          <a:stretch>
            <a:fillRect/>
          </a:stretch>
        </p:blipFill>
        <p:spPr bwMode="auto">
          <a:xfrm>
            <a:off x="0" y="38100"/>
            <a:ext cx="9296400" cy="6972300"/>
          </a:xfrm>
          <a:prstGeom prst="rect">
            <a:avLst/>
          </a:prstGeom>
          <a:noFill/>
          <a:ln w="9525">
            <a:noFill/>
            <a:miter lim="800000"/>
            <a:headEnd/>
            <a:tailEnd/>
          </a:ln>
        </p:spPr>
      </p:pic>
      <p:sp>
        <p:nvSpPr>
          <p:cNvPr id="2" name="TextBox 1">
            <a:extLst>
              <a:ext uri="{FF2B5EF4-FFF2-40B4-BE49-F238E27FC236}">
                <a16:creationId xmlns:a16="http://schemas.microsoft.com/office/drawing/2014/main" id="{F58F519F-3F57-7DEE-CC18-9234BDD228B3}"/>
              </a:ext>
            </a:extLst>
          </p:cNvPr>
          <p:cNvSpPr txBox="1"/>
          <p:nvPr/>
        </p:nvSpPr>
        <p:spPr>
          <a:xfrm>
            <a:off x="0" y="3606800"/>
            <a:ext cx="5090160" cy="1938992"/>
          </a:xfrm>
          <a:prstGeom prst="rect">
            <a:avLst/>
          </a:prstGeom>
          <a:noFill/>
        </p:spPr>
        <p:txBody>
          <a:bodyPr wrap="square" rtlCol="0">
            <a:spAutoFit/>
          </a:bodyPr>
          <a:lstStyle/>
          <a:p>
            <a:pPr algn="ctr">
              <a:defRPr/>
            </a:pPr>
            <a:r>
              <a:rPr lang="en-US" sz="6000">
                <a:solidFill>
                  <a:schemeClr val="bg1"/>
                </a:solidFill>
                <a:latin typeface="Arial" charset="0"/>
              </a:rPr>
              <a:t>Protective</a:t>
            </a:r>
          </a:p>
          <a:p>
            <a:pPr algn="ctr">
              <a:defRPr/>
            </a:pPr>
            <a:r>
              <a:rPr lang="en-US" sz="6000">
                <a:solidFill>
                  <a:schemeClr val="bg1"/>
                </a:solidFill>
                <a:latin typeface="Arial" charset="0"/>
              </a:rPr>
              <a:t>Gel Coat</a:t>
            </a:r>
            <a:endParaRPr lang="en-US" sz="6000" dirty="0">
              <a:solidFill>
                <a:schemeClr val="bg1"/>
              </a:solidFill>
            </a:endParaRP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8707" name="Rectangle 1027"/>
          <p:cNvSpPr>
            <a:spLocks noGrp="1" noChangeArrowheads="1"/>
          </p:cNvSpPr>
          <p:nvPr>
            <p:ph idx="1"/>
          </p:nvPr>
        </p:nvSpPr>
        <p:spPr>
          <a:xfrm>
            <a:off x="685800" y="1447800"/>
            <a:ext cx="7772400" cy="4800600"/>
          </a:xfrm>
          <a:effectLst/>
        </p:spPr>
        <p:txBody>
          <a:bodyPr/>
          <a:lstStyle/>
          <a:p>
            <a:pPr>
              <a:defRPr/>
            </a:pPr>
            <a:r>
              <a:rPr lang="en-US" sz="3600" dirty="0"/>
              <a:t>Plastic</a:t>
            </a:r>
          </a:p>
          <a:p>
            <a:pPr lvl="1">
              <a:defRPr/>
            </a:pPr>
            <a:r>
              <a:rPr lang="en-US" dirty="0"/>
              <a:t>Organic compounds that can be molded </a:t>
            </a:r>
          </a:p>
          <a:p>
            <a:pPr>
              <a:defRPr/>
            </a:pPr>
            <a:r>
              <a:rPr lang="en-US" sz="3600" dirty="0"/>
              <a:t>Polymer</a:t>
            </a:r>
          </a:p>
          <a:p>
            <a:pPr lvl="1">
              <a:defRPr/>
            </a:pPr>
            <a:r>
              <a:rPr lang="en-US" dirty="0"/>
              <a:t>Two or more like molecules joined to form a more complex, physically different molecule </a:t>
            </a:r>
          </a:p>
          <a:p>
            <a:pPr>
              <a:defRPr/>
            </a:pPr>
            <a:r>
              <a:rPr lang="en-US" sz="3600" dirty="0"/>
              <a:t>Resin</a:t>
            </a:r>
            <a:endParaRPr lang="en-US" dirty="0"/>
          </a:p>
          <a:p>
            <a:pPr lvl="1">
              <a:defRPr/>
            </a:pPr>
            <a:r>
              <a:rPr lang="en-US" dirty="0"/>
              <a:t>Carbon compound polymers used in reinforced products to surround and hold fibers</a:t>
            </a:r>
          </a:p>
        </p:txBody>
      </p:sp>
      <p:sp>
        <p:nvSpPr>
          <p:cNvPr id="2" name="TextBox 1">
            <a:extLst>
              <a:ext uri="{FF2B5EF4-FFF2-40B4-BE49-F238E27FC236}">
                <a16:creationId xmlns:a16="http://schemas.microsoft.com/office/drawing/2014/main" id="{475CC5CA-11A1-6969-DB2B-E3B3B7ADC1CA}"/>
              </a:ext>
            </a:extLst>
          </p:cNvPr>
          <p:cNvSpPr txBox="1"/>
          <p:nvPr/>
        </p:nvSpPr>
        <p:spPr>
          <a:xfrm>
            <a:off x="579120" y="396240"/>
            <a:ext cx="5151120" cy="769441"/>
          </a:xfrm>
          <a:prstGeom prst="rect">
            <a:avLst/>
          </a:prstGeom>
          <a:noFill/>
        </p:spPr>
        <p:txBody>
          <a:bodyPr wrap="square" rtlCol="0">
            <a:spAutoFit/>
          </a:bodyPr>
          <a:lstStyle/>
          <a:p>
            <a:r>
              <a:rPr lang="en-US" sz="4400"/>
              <a:t>Common Terms</a:t>
            </a:r>
            <a:endParaRPr lang="en-US" sz="4400" dirty="0"/>
          </a:p>
        </p:txBody>
      </p:sp>
    </p:spTree>
  </p:cSld>
  <p:clrMapOvr>
    <a:masterClrMapping/>
  </p:clrMapOvr>
  <p:transition/>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26" name="Object 1024"/>
          <p:cNvGraphicFramePr>
            <a:graphicFrameLocks noChangeAspect="1"/>
          </p:cNvGraphicFramePr>
          <p:nvPr/>
        </p:nvGraphicFramePr>
        <p:xfrm>
          <a:off x="0" y="0"/>
          <a:ext cx="9601200" cy="7162800"/>
        </p:xfrm>
        <a:graphic>
          <a:graphicData uri="http://schemas.openxmlformats.org/presentationml/2006/ole">
            <mc:AlternateContent xmlns:mc="http://schemas.openxmlformats.org/markup-compatibility/2006">
              <mc:Choice xmlns:v="urn:schemas-microsoft-com:vml" Requires="v">
                <p:oleObj name="Image" r:id="rId3" imgW="2791737" imgH="2432103" progId="">
                  <p:embed/>
                </p:oleObj>
              </mc:Choice>
              <mc:Fallback>
                <p:oleObj name="Image" r:id="rId3" imgW="2791737" imgH="2432103" progId="">
                  <p:embed/>
                  <p:pic>
                    <p:nvPicPr>
                      <p:cNvPr id="1026" name="Object 102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601200" cy="7162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 name="TextBox 1">
            <a:extLst>
              <a:ext uri="{FF2B5EF4-FFF2-40B4-BE49-F238E27FC236}">
                <a16:creationId xmlns:a16="http://schemas.microsoft.com/office/drawing/2014/main" id="{B51C1F0F-EAFF-5818-0414-0F1BFE2E0B17}"/>
              </a:ext>
            </a:extLst>
          </p:cNvPr>
          <p:cNvSpPr txBox="1"/>
          <p:nvPr/>
        </p:nvSpPr>
        <p:spPr>
          <a:xfrm>
            <a:off x="853440" y="680720"/>
            <a:ext cx="5740400" cy="1569660"/>
          </a:xfrm>
          <a:prstGeom prst="rect">
            <a:avLst/>
          </a:prstGeom>
          <a:solidFill>
            <a:schemeClr val="bg1">
              <a:alpha val="50000"/>
            </a:schemeClr>
          </a:solidFill>
          <a:ln>
            <a:noFill/>
          </a:ln>
        </p:spPr>
        <p:txBody>
          <a:bodyPr wrap="square" rtlCol="0">
            <a:spAutoFit/>
          </a:bodyPr>
          <a:lstStyle/>
          <a:p>
            <a:pPr algn="ctr">
              <a:defRPr/>
            </a:pPr>
            <a:r>
              <a:rPr lang="en-US" sz="4800">
                <a:latin typeface="Arial" charset="0"/>
              </a:rPr>
              <a:t>Fabrication of Cultured Marble</a:t>
            </a:r>
            <a:endParaRPr lang="en-US" sz="4800" dirty="0"/>
          </a:p>
        </p:txBody>
      </p:sp>
    </p:spTree>
  </p:cSld>
  <p:clrMapOvr>
    <a:masterClrMapping/>
  </p:clrMapOvr>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50" name="Object 1024"/>
          <p:cNvGraphicFramePr>
            <a:graphicFrameLocks noChangeAspect="1"/>
          </p:cNvGraphicFramePr>
          <p:nvPr/>
        </p:nvGraphicFramePr>
        <p:xfrm>
          <a:off x="0" y="0"/>
          <a:ext cx="9448800" cy="6975475"/>
        </p:xfrm>
        <a:graphic>
          <a:graphicData uri="http://schemas.openxmlformats.org/presentationml/2006/ole">
            <mc:AlternateContent xmlns:mc="http://schemas.openxmlformats.org/markup-compatibility/2006">
              <mc:Choice xmlns:v="urn:schemas-microsoft-com:vml" Requires="v">
                <p:oleObj name="Image" r:id="rId3" imgW="2794785" imgH="1661023" progId="">
                  <p:embed/>
                </p:oleObj>
              </mc:Choice>
              <mc:Fallback>
                <p:oleObj name="Image" r:id="rId3" imgW="2794785" imgH="1661023" progId="">
                  <p:embed/>
                  <p:pic>
                    <p:nvPicPr>
                      <p:cNvPr id="2050" name="Object 102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448800" cy="6975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 name="TextBox 1">
            <a:extLst>
              <a:ext uri="{FF2B5EF4-FFF2-40B4-BE49-F238E27FC236}">
                <a16:creationId xmlns:a16="http://schemas.microsoft.com/office/drawing/2014/main" id="{429E25A2-EB79-AACE-F760-C3A8B8A3DA03}"/>
              </a:ext>
            </a:extLst>
          </p:cNvPr>
          <p:cNvSpPr txBox="1"/>
          <p:nvPr/>
        </p:nvSpPr>
        <p:spPr>
          <a:xfrm>
            <a:off x="3413760" y="3921760"/>
            <a:ext cx="4368800" cy="2308324"/>
          </a:xfrm>
          <a:prstGeom prst="rect">
            <a:avLst/>
          </a:prstGeom>
          <a:noFill/>
        </p:spPr>
        <p:txBody>
          <a:bodyPr wrap="square" rtlCol="0">
            <a:spAutoFit/>
          </a:bodyPr>
          <a:lstStyle/>
          <a:p>
            <a:pPr algn="ctr">
              <a:defRPr/>
            </a:pPr>
            <a:r>
              <a:rPr lang="en-US" sz="4800">
                <a:solidFill>
                  <a:schemeClr val="bg1"/>
                </a:solidFill>
                <a:latin typeface="Arial" charset="0"/>
              </a:rPr>
              <a:t>Cultured</a:t>
            </a:r>
          </a:p>
          <a:p>
            <a:pPr algn="ctr">
              <a:defRPr/>
            </a:pPr>
            <a:r>
              <a:rPr lang="en-US" sz="4800">
                <a:solidFill>
                  <a:schemeClr val="bg1"/>
                </a:solidFill>
                <a:latin typeface="Arial" charset="0"/>
              </a:rPr>
              <a:t>Marble</a:t>
            </a:r>
          </a:p>
          <a:p>
            <a:pPr algn="ctr">
              <a:defRPr/>
            </a:pPr>
            <a:r>
              <a:rPr lang="en-US" sz="4800">
                <a:solidFill>
                  <a:schemeClr val="bg1"/>
                </a:solidFill>
                <a:latin typeface="Arial" charset="0"/>
              </a:rPr>
              <a:t>Products</a:t>
            </a:r>
            <a:endParaRPr lang="en-US" sz="4800" dirty="0">
              <a:solidFill>
                <a:schemeClr val="bg1"/>
              </a:solidFill>
            </a:endParaRPr>
          </a:p>
        </p:txBody>
      </p:sp>
    </p:spTree>
  </p:cSld>
  <p:clrMapOvr>
    <a:masterClrMapping/>
  </p:clrMapOvr>
  <p:transition/>
</p:sld>
</file>

<file path=ppt/slides/slide92.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pic>
        <p:nvPicPr>
          <p:cNvPr id="115714" name="Picture 2" descr="DSCN2898"/>
          <p:cNvPicPr>
            <a:picLocks noChangeAspect="1" noChangeArrowheads="1"/>
          </p:cNvPicPr>
          <p:nvPr/>
        </p:nvPicPr>
        <p:blipFill>
          <a:blip r:embed="rId3" cstate="print"/>
          <a:srcRect/>
          <a:stretch>
            <a:fillRect/>
          </a:stretch>
        </p:blipFill>
        <p:spPr bwMode="auto">
          <a:xfrm>
            <a:off x="0" y="19050"/>
            <a:ext cx="9220200" cy="6915150"/>
          </a:xfrm>
          <a:prstGeom prst="rect">
            <a:avLst/>
          </a:prstGeom>
          <a:noFill/>
          <a:ln w="9525">
            <a:noFill/>
            <a:miter lim="800000"/>
            <a:headEnd/>
            <a:tailEnd/>
          </a:ln>
        </p:spPr>
      </p:pic>
      <p:sp>
        <p:nvSpPr>
          <p:cNvPr id="2" name="TextBox 1">
            <a:extLst>
              <a:ext uri="{FF2B5EF4-FFF2-40B4-BE49-F238E27FC236}">
                <a16:creationId xmlns:a16="http://schemas.microsoft.com/office/drawing/2014/main" id="{257419B5-B429-69DF-E9FD-E2D2FFAD2A48}"/>
              </a:ext>
            </a:extLst>
          </p:cNvPr>
          <p:cNvSpPr txBox="1"/>
          <p:nvPr/>
        </p:nvSpPr>
        <p:spPr>
          <a:xfrm>
            <a:off x="1927860" y="4551680"/>
            <a:ext cx="5364480" cy="1569660"/>
          </a:xfrm>
          <a:prstGeom prst="rect">
            <a:avLst/>
          </a:prstGeom>
          <a:noFill/>
        </p:spPr>
        <p:txBody>
          <a:bodyPr wrap="square" rtlCol="0">
            <a:spAutoFit/>
          </a:bodyPr>
          <a:lstStyle/>
          <a:p>
            <a:pPr algn="ctr">
              <a:defRPr/>
            </a:pPr>
            <a:r>
              <a:rPr lang="en-US" sz="4800">
                <a:solidFill>
                  <a:schemeClr val="bg1"/>
                </a:solidFill>
                <a:latin typeface="Arial" charset="0"/>
              </a:rPr>
              <a:t>Trimming &amp; Polishing</a:t>
            </a:r>
            <a:endParaRPr lang="en-US" sz="4800" dirty="0">
              <a:solidFill>
                <a:schemeClr val="bg1"/>
              </a:solidFill>
            </a:endParaRPr>
          </a:p>
        </p:txBody>
      </p:sp>
    </p:spTree>
  </p:cSld>
  <p:clrMapOvr>
    <a:masterClrMapping/>
  </p:clrMapOvr>
  <p:transition/>
</p:sld>
</file>

<file path=ppt/slides/slide93.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pic>
        <p:nvPicPr>
          <p:cNvPr id="116738" name="Picture 2" descr="gall_t100"/>
          <p:cNvPicPr>
            <a:picLocks noChangeAspect="1" noChangeArrowheads="1"/>
          </p:cNvPicPr>
          <p:nvPr/>
        </p:nvPicPr>
        <p:blipFill>
          <a:blip r:embed="rId3" cstate="print"/>
          <a:srcRect/>
          <a:stretch>
            <a:fillRect/>
          </a:stretch>
        </p:blipFill>
        <p:spPr bwMode="auto">
          <a:xfrm>
            <a:off x="76200" y="76200"/>
            <a:ext cx="9144000" cy="6858000"/>
          </a:xfrm>
          <a:prstGeom prst="rect">
            <a:avLst/>
          </a:prstGeom>
          <a:noFill/>
          <a:ln w="9525">
            <a:noFill/>
            <a:miter lim="800000"/>
            <a:headEnd/>
            <a:tailEnd/>
          </a:ln>
        </p:spPr>
      </p:pic>
      <p:sp>
        <p:nvSpPr>
          <p:cNvPr id="2" name="TextBox 1">
            <a:extLst>
              <a:ext uri="{FF2B5EF4-FFF2-40B4-BE49-F238E27FC236}">
                <a16:creationId xmlns:a16="http://schemas.microsoft.com/office/drawing/2014/main" id="{E49F688E-9560-7EC7-9790-F9789FBACA60}"/>
              </a:ext>
            </a:extLst>
          </p:cNvPr>
          <p:cNvSpPr txBox="1"/>
          <p:nvPr/>
        </p:nvSpPr>
        <p:spPr>
          <a:xfrm>
            <a:off x="995680" y="782320"/>
            <a:ext cx="2814320" cy="2308324"/>
          </a:xfrm>
          <a:prstGeom prst="rect">
            <a:avLst/>
          </a:prstGeom>
          <a:noFill/>
        </p:spPr>
        <p:txBody>
          <a:bodyPr wrap="square" rtlCol="0">
            <a:spAutoFit/>
          </a:bodyPr>
          <a:lstStyle/>
          <a:p>
            <a:pPr algn="ctr">
              <a:defRPr/>
            </a:pPr>
            <a:r>
              <a:rPr lang="en-US" sz="4800">
                <a:latin typeface="Arial" charset="0"/>
              </a:rPr>
              <a:t>Cultured</a:t>
            </a:r>
          </a:p>
          <a:p>
            <a:pPr algn="ctr">
              <a:defRPr/>
            </a:pPr>
            <a:r>
              <a:rPr lang="en-US" sz="4800">
                <a:latin typeface="Arial" charset="0"/>
              </a:rPr>
              <a:t>Marble</a:t>
            </a:r>
          </a:p>
          <a:p>
            <a:pPr algn="ctr">
              <a:defRPr/>
            </a:pPr>
            <a:r>
              <a:rPr lang="en-US" sz="4800">
                <a:latin typeface="Arial" charset="0"/>
              </a:rPr>
              <a:t>Product</a:t>
            </a:r>
            <a:endParaRPr lang="en-US" sz="4800" dirty="0">
              <a:latin typeface="Arial" charset="0"/>
            </a:endParaRPr>
          </a:p>
        </p:txBody>
      </p:sp>
    </p:spTree>
  </p:cSld>
  <p:clrMapOvr>
    <a:masterClrMapping/>
  </p:clrMapOvr>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43" name="Rectangle 3"/>
          <p:cNvSpPr>
            <a:spLocks noGrp="1" noChangeArrowheads="1"/>
          </p:cNvSpPr>
          <p:nvPr>
            <p:ph idx="1"/>
          </p:nvPr>
        </p:nvSpPr>
        <p:spPr>
          <a:xfrm>
            <a:off x="685800" y="1828800"/>
            <a:ext cx="7772400" cy="4419600"/>
          </a:xfrm>
        </p:spPr>
        <p:txBody>
          <a:bodyPr>
            <a:normAutofit/>
          </a:bodyPr>
          <a:lstStyle/>
          <a:p>
            <a:pPr>
              <a:defRPr/>
            </a:pPr>
            <a:r>
              <a:rPr lang="en-US" sz="3600" dirty="0"/>
              <a:t>Consist of  </a:t>
            </a:r>
            <a:r>
              <a:rPr lang="en-US" sz="3600" dirty="0">
                <a:sym typeface="Symbol" pitchFamily="18" charset="2"/>
              </a:rPr>
              <a:t></a:t>
            </a:r>
            <a:endParaRPr lang="en-US" sz="3600" dirty="0"/>
          </a:p>
          <a:p>
            <a:pPr lvl="1">
              <a:defRPr/>
            </a:pPr>
            <a:r>
              <a:rPr lang="en-US" sz="3600" dirty="0"/>
              <a:t>Alumina Trihydrate</a:t>
            </a:r>
            <a:endParaRPr lang="en-US" sz="3600" dirty="0">
              <a:sym typeface="Symbol" pitchFamily="18" charset="2"/>
            </a:endParaRPr>
          </a:p>
          <a:p>
            <a:pPr lvl="1">
              <a:defRPr/>
            </a:pPr>
            <a:r>
              <a:rPr lang="en-US" sz="3600" dirty="0">
                <a:sym typeface="Symbol" pitchFamily="18" charset="2"/>
              </a:rPr>
              <a:t>Polyester Resin Content 28 - 35% </a:t>
            </a:r>
          </a:p>
          <a:p>
            <a:pPr lvl="1">
              <a:defRPr/>
            </a:pPr>
            <a:r>
              <a:rPr lang="en-US" sz="3600" dirty="0">
                <a:sym typeface="Symbol" pitchFamily="18" charset="2"/>
              </a:rPr>
              <a:t>Protective Gel Coat on the Surface</a:t>
            </a:r>
            <a:endParaRPr lang="en-US" sz="3600" dirty="0"/>
          </a:p>
          <a:p>
            <a:pPr>
              <a:defRPr/>
            </a:pPr>
            <a:r>
              <a:rPr lang="en-US" sz="3600" dirty="0"/>
              <a:t>Products are translucent</a:t>
            </a:r>
          </a:p>
          <a:p>
            <a:pPr>
              <a:defRPr/>
            </a:pPr>
            <a:r>
              <a:rPr lang="en-US" sz="3600" dirty="0"/>
              <a:t>They have an added visual depth or a 3-D effect </a:t>
            </a:r>
          </a:p>
        </p:txBody>
      </p:sp>
      <p:sp>
        <p:nvSpPr>
          <p:cNvPr id="3" name="Title 2">
            <a:extLst>
              <a:ext uri="{FF2B5EF4-FFF2-40B4-BE49-F238E27FC236}">
                <a16:creationId xmlns:a16="http://schemas.microsoft.com/office/drawing/2014/main" id="{49EB17A1-D664-395E-ACCF-3EE96AE30CDD}"/>
              </a:ext>
            </a:extLst>
          </p:cNvPr>
          <p:cNvSpPr>
            <a:spLocks noGrp="1"/>
          </p:cNvSpPr>
          <p:nvPr>
            <p:ph type="title"/>
          </p:nvPr>
        </p:nvSpPr>
        <p:spPr/>
        <p:txBody>
          <a:bodyPr>
            <a:normAutofit/>
          </a:bodyPr>
          <a:lstStyle/>
          <a:p>
            <a:r>
              <a:rPr lang="en-US" sz="6000" dirty="0"/>
              <a:t>Cultured Onyx</a:t>
            </a:r>
          </a:p>
        </p:txBody>
      </p:sp>
    </p:spTree>
  </p:cSld>
  <p:clrMapOvr>
    <a:masterClrMapping/>
  </p:clrMapOvr>
  <p:transition/>
</p:sld>
</file>

<file path=ppt/slides/slide95.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pic>
        <p:nvPicPr>
          <p:cNvPr id="118786" name="Picture 2" descr="gall_t49"/>
          <p:cNvPicPr>
            <a:picLocks noChangeAspect="1" noChangeArrowheads="1"/>
          </p:cNvPicPr>
          <p:nvPr/>
        </p:nvPicPr>
        <p:blipFill>
          <a:blip r:embed="rId3" cstate="print"/>
          <a:srcRect/>
          <a:stretch>
            <a:fillRect/>
          </a:stretch>
        </p:blipFill>
        <p:spPr bwMode="auto">
          <a:xfrm>
            <a:off x="0" y="19050"/>
            <a:ext cx="9220200" cy="6915150"/>
          </a:xfrm>
          <a:prstGeom prst="rect">
            <a:avLst/>
          </a:prstGeom>
          <a:noFill/>
          <a:ln w="9525">
            <a:noFill/>
            <a:miter lim="800000"/>
            <a:headEnd/>
            <a:tailEnd/>
          </a:ln>
        </p:spPr>
      </p:pic>
      <p:sp>
        <p:nvSpPr>
          <p:cNvPr id="2" name="TextBox 1">
            <a:extLst>
              <a:ext uri="{FF2B5EF4-FFF2-40B4-BE49-F238E27FC236}">
                <a16:creationId xmlns:a16="http://schemas.microsoft.com/office/drawing/2014/main" id="{3B840FD7-B1B5-1256-6623-38E4D37A59A5}"/>
              </a:ext>
            </a:extLst>
          </p:cNvPr>
          <p:cNvSpPr txBox="1"/>
          <p:nvPr/>
        </p:nvSpPr>
        <p:spPr>
          <a:xfrm>
            <a:off x="1778000" y="1046480"/>
            <a:ext cx="4988560" cy="1938992"/>
          </a:xfrm>
          <a:prstGeom prst="rect">
            <a:avLst/>
          </a:prstGeom>
          <a:noFill/>
        </p:spPr>
        <p:txBody>
          <a:bodyPr wrap="square" rtlCol="0">
            <a:spAutoFit/>
          </a:bodyPr>
          <a:lstStyle/>
          <a:p>
            <a:pPr algn="ctr">
              <a:defRPr/>
            </a:pPr>
            <a:r>
              <a:rPr lang="en-US" sz="6000">
                <a:latin typeface="Arial" charset="0"/>
              </a:rPr>
              <a:t>Cultured Onyx Product</a:t>
            </a:r>
            <a:endParaRPr lang="en-US" sz="6000" dirty="0">
              <a:latin typeface="Arial" charset="0"/>
            </a:endParaRPr>
          </a:p>
        </p:txBody>
      </p:sp>
    </p:spTree>
  </p:cSld>
  <p:clrMapOvr>
    <a:masterClrMapping/>
  </p:clrMapOvr>
  <p:transition/>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23" name="Rectangle 3"/>
          <p:cNvSpPr>
            <a:spLocks noGrp="1" noChangeArrowheads="1"/>
          </p:cNvSpPr>
          <p:nvPr>
            <p:ph idx="1"/>
          </p:nvPr>
        </p:nvSpPr>
        <p:spPr>
          <a:xfrm>
            <a:off x="685800" y="1828800"/>
            <a:ext cx="7772400" cy="4419600"/>
          </a:xfrm>
        </p:spPr>
        <p:txBody>
          <a:bodyPr>
            <a:normAutofit/>
          </a:bodyPr>
          <a:lstStyle/>
          <a:p>
            <a:pPr>
              <a:defRPr/>
            </a:pPr>
            <a:r>
              <a:rPr lang="en-US" sz="3200" dirty="0"/>
              <a:t>Consists of  </a:t>
            </a:r>
            <a:r>
              <a:rPr lang="en-US" sz="3200" dirty="0">
                <a:sym typeface="Symbol" pitchFamily="18" charset="2"/>
              </a:rPr>
              <a:t></a:t>
            </a:r>
            <a:endParaRPr lang="en-US" sz="3200" dirty="0"/>
          </a:p>
          <a:p>
            <a:pPr lvl="1">
              <a:defRPr/>
            </a:pPr>
            <a:r>
              <a:rPr lang="en-US" sz="3200" dirty="0">
                <a:sym typeface="Symbol" pitchFamily="18" charset="2"/>
              </a:rPr>
              <a:t>Crushed Stone &amp; Mineral Chips</a:t>
            </a:r>
          </a:p>
          <a:p>
            <a:pPr lvl="1">
              <a:defRPr/>
            </a:pPr>
            <a:r>
              <a:rPr lang="en-US" sz="3200" dirty="0">
                <a:sym typeface="Symbol" pitchFamily="18" charset="2"/>
              </a:rPr>
              <a:t>Polyester Resin Content 40% </a:t>
            </a:r>
          </a:p>
          <a:p>
            <a:pPr lvl="1">
              <a:defRPr/>
            </a:pPr>
            <a:r>
              <a:rPr lang="en-US" sz="3200" dirty="0">
                <a:sym typeface="Symbol" pitchFamily="18" charset="2"/>
              </a:rPr>
              <a:t>Protective Gel Coat </a:t>
            </a:r>
            <a:endParaRPr lang="en-US" sz="3200" dirty="0"/>
          </a:p>
          <a:p>
            <a:pPr>
              <a:defRPr/>
            </a:pPr>
            <a:r>
              <a:rPr lang="en-US" sz="3200" dirty="0"/>
              <a:t>Offers the Beauty of Quarried Granite</a:t>
            </a:r>
          </a:p>
          <a:p>
            <a:pPr>
              <a:defRPr/>
            </a:pPr>
            <a:r>
              <a:rPr lang="en-US" sz="3200" dirty="0"/>
              <a:t>Low Cost</a:t>
            </a:r>
          </a:p>
          <a:p>
            <a:pPr>
              <a:defRPr/>
            </a:pPr>
            <a:r>
              <a:rPr lang="en-US" sz="3200" dirty="0"/>
              <a:t>Stain Resistant Coating</a:t>
            </a:r>
          </a:p>
        </p:txBody>
      </p:sp>
      <p:sp>
        <p:nvSpPr>
          <p:cNvPr id="3" name="Title 2">
            <a:extLst>
              <a:ext uri="{FF2B5EF4-FFF2-40B4-BE49-F238E27FC236}">
                <a16:creationId xmlns:a16="http://schemas.microsoft.com/office/drawing/2014/main" id="{B0F4821D-B316-C87B-5734-FC2288979FD7}"/>
              </a:ext>
            </a:extLst>
          </p:cNvPr>
          <p:cNvSpPr>
            <a:spLocks noGrp="1"/>
          </p:cNvSpPr>
          <p:nvPr>
            <p:ph type="title"/>
          </p:nvPr>
        </p:nvSpPr>
        <p:spPr/>
        <p:txBody>
          <a:bodyPr>
            <a:normAutofit/>
          </a:bodyPr>
          <a:lstStyle/>
          <a:p>
            <a:r>
              <a:rPr lang="en-US" sz="4800" dirty="0">
                <a:latin typeface="Arial" charset="0"/>
              </a:rPr>
              <a:t>Cultured Onyx Product</a:t>
            </a:r>
            <a:endParaRPr lang="en-US" sz="4800" dirty="0"/>
          </a:p>
        </p:txBody>
      </p:sp>
    </p:spTree>
  </p:cSld>
  <p:clrMapOvr>
    <a:masterClrMapping/>
  </p:clrMapOvr>
  <p:transition/>
</p:sld>
</file>

<file path=ppt/slides/slide97.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pic>
        <p:nvPicPr>
          <p:cNvPr id="120834" name="Picture 2" descr="DSCN2910"/>
          <p:cNvPicPr>
            <a:picLocks noChangeAspect="1" noChangeArrowheads="1"/>
          </p:cNvPicPr>
          <p:nvPr/>
        </p:nvPicPr>
        <p:blipFill>
          <a:blip r:embed="rId3" cstate="print"/>
          <a:srcRect/>
          <a:stretch>
            <a:fillRect/>
          </a:stretch>
        </p:blipFill>
        <p:spPr bwMode="auto">
          <a:xfrm>
            <a:off x="0" y="0"/>
            <a:ext cx="9296400" cy="6972300"/>
          </a:xfrm>
          <a:prstGeom prst="rect">
            <a:avLst/>
          </a:prstGeom>
          <a:noFill/>
          <a:ln w="9525">
            <a:noFill/>
            <a:miter lim="800000"/>
            <a:headEnd/>
            <a:tailEnd/>
          </a:ln>
        </p:spPr>
      </p:pic>
      <p:sp>
        <p:nvSpPr>
          <p:cNvPr id="2" name="TextBox 1">
            <a:extLst>
              <a:ext uri="{FF2B5EF4-FFF2-40B4-BE49-F238E27FC236}">
                <a16:creationId xmlns:a16="http://schemas.microsoft.com/office/drawing/2014/main" id="{AAD6C91B-AC44-5D71-EB6A-DF22C2654E80}"/>
              </a:ext>
            </a:extLst>
          </p:cNvPr>
          <p:cNvSpPr txBox="1"/>
          <p:nvPr/>
        </p:nvSpPr>
        <p:spPr>
          <a:xfrm>
            <a:off x="1341120" y="640080"/>
            <a:ext cx="3464560" cy="1938992"/>
          </a:xfrm>
          <a:prstGeom prst="rect">
            <a:avLst/>
          </a:prstGeom>
          <a:noFill/>
        </p:spPr>
        <p:txBody>
          <a:bodyPr wrap="square" rtlCol="0">
            <a:spAutoFit/>
          </a:bodyPr>
          <a:lstStyle/>
          <a:p>
            <a:r>
              <a:rPr lang="en-US" sz="6000">
                <a:solidFill>
                  <a:schemeClr val="bg1"/>
                </a:solidFill>
                <a:latin typeface="Arial" charset="0"/>
              </a:rPr>
              <a:t>Crushed</a:t>
            </a:r>
            <a:br>
              <a:rPr lang="en-US" sz="6000">
                <a:solidFill>
                  <a:schemeClr val="bg1"/>
                </a:solidFill>
                <a:latin typeface="Arial" charset="0"/>
              </a:rPr>
            </a:br>
            <a:r>
              <a:rPr lang="en-US" sz="6000">
                <a:solidFill>
                  <a:schemeClr val="bg1"/>
                </a:solidFill>
                <a:latin typeface="Arial" charset="0"/>
              </a:rPr>
              <a:t>Stone</a:t>
            </a:r>
            <a:endParaRPr lang="en-US" sz="6000" dirty="0">
              <a:solidFill>
                <a:schemeClr val="bg1"/>
              </a:solidFill>
            </a:endParaRPr>
          </a:p>
        </p:txBody>
      </p:sp>
    </p:spTree>
  </p:cSld>
  <p:clrMapOvr>
    <a:masterClrMapping/>
  </p:clrMapOvr>
  <p:transition/>
</p:sld>
</file>

<file path=ppt/slides/slide98.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pic>
        <p:nvPicPr>
          <p:cNvPr id="121858" name="Picture 2" descr="DSCN2907"/>
          <p:cNvPicPr>
            <a:picLocks noChangeAspect="1" noChangeArrowheads="1"/>
          </p:cNvPicPr>
          <p:nvPr/>
        </p:nvPicPr>
        <p:blipFill>
          <a:blip r:embed="rId3" cstate="print"/>
          <a:srcRect/>
          <a:stretch>
            <a:fillRect/>
          </a:stretch>
        </p:blipFill>
        <p:spPr bwMode="auto">
          <a:xfrm>
            <a:off x="-76200" y="38100"/>
            <a:ext cx="9296400" cy="6972300"/>
          </a:xfrm>
          <a:prstGeom prst="rect">
            <a:avLst/>
          </a:prstGeom>
          <a:noFill/>
          <a:ln w="9525">
            <a:noFill/>
            <a:miter lim="800000"/>
            <a:headEnd/>
            <a:tailEnd/>
          </a:ln>
        </p:spPr>
      </p:pic>
      <p:sp>
        <p:nvSpPr>
          <p:cNvPr id="2" name="TextBox 1">
            <a:extLst>
              <a:ext uri="{FF2B5EF4-FFF2-40B4-BE49-F238E27FC236}">
                <a16:creationId xmlns:a16="http://schemas.microsoft.com/office/drawing/2014/main" id="{A7BCBCA0-3F91-B47F-83D7-74D363495219}"/>
              </a:ext>
            </a:extLst>
          </p:cNvPr>
          <p:cNvSpPr txBox="1"/>
          <p:nvPr/>
        </p:nvSpPr>
        <p:spPr>
          <a:xfrm>
            <a:off x="3373120" y="436880"/>
            <a:ext cx="3850640" cy="1754326"/>
          </a:xfrm>
          <a:prstGeom prst="rect">
            <a:avLst/>
          </a:prstGeom>
          <a:noFill/>
        </p:spPr>
        <p:txBody>
          <a:bodyPr wrap="square" rtlCol="0">
            <a:spAutoFit/>
          </a:bodyPr>
          <a:lstStyle/>
          <a:p>
            <a:r>
              <a:rPr lang="en-US" sz="5400">
                <a:solidFill>
                  <a:schemeClr val="bg1"/>
                </a:solidFill>
                <a:latin typeface="Arial" charset="0"/>
              </a:rPr>
              <a:t>Polyester Resins</a:t>
            </a:r>
            <a:endParaRPr lang="en-US" sz="5400" dirty="0">
              <a:solidFill>
                <a:schemeClr val="bg1"/>
              </a:solidFill>
            </a:endParaRPr>
          </a:p>
        </p:txBody>
      </p:sp>
    </p:spTree>
  </p:cSld>
  <p:clrMapOvr>
    <a:masterClrMapping/>
  </p:clrMapOvr>
  <p:transition/>
</p:sld>
</file>

<file path=ppt/slides/slide99.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pic>
        <p:nvPicPr>
          <p:cNvPr id="122882" name="Picture 2" descr="DSCN2902"/>
          <p:cNvPicPr>
            <a:picLocks noChangeAspect="1" noChangeArrowheads="1"/>
          </p:cNvPicPr>
          <p:nvPr/>
        </p:nvPicPr>
        <p:blipFill>
          <a:blip r:embed="rId3" cstate="print"/>
          <a:srcRect/>
          <a:stretch>
            <a:fillRect/>
          </a:stretch>
        </p:blipFill>
        <p:spPr bwMode="auto">
          <a:xfrm>
            <a:off x="0" y="0"/>
            <a:ext cx="9296400" cy="6972300"/>
          </a:xfrm>
          <a:prstGeom prst="rect">
            <a:avLst/>
          </a:prstGeom>
          <a:noFill/>
          <a:ln w="9525">
            <a:noFill/>
            <a:miter lim="800000"/>
            <a:headEnd/>
            <a:tailEnd/>
          </a:ln>
        </p:spPr>
      </p:pic>
    </p:spTree>
  </p:cSld>
  <p:clrMapOvr>
    <a:masterClrMapping/>
  </p:clrMapOvr>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haredContentType xmlns="Microsoft.SharePoint.Taxonomy.ContentTypeSync" SourceId="29f62856-1543-49d4-a736-4569d363f533" ContentTypeId="0x0101" PreviousValue="false"/>
</file>

<file path=customXml/item2.xml><?xml version="1.0" encoding="utf-8"?>
<p:properties xmlns:p="http://schemas.microsoft.com/office/2006/metadata/properties" xmlns:xsi="http://www.w3.org/2001/XMLSchema-instance" xmlns:pc="http://schemas.microsoft.com/office/infopath/2007/PartnerControls">
  <documentManagement>
    <Record xmlns="4ffa91fb-a0ff-4ac5-b2db-65c790d184a4">Shared</Record>
    <Language xmlns="http://schemas.microsoft.com/sharepoint/v3">English</Language>
    <Document_x0020_Creation_x0020_Date xmlns="4ffa91fb-a0ff-4ac5-b2db-65c790d184a4">2020-09-28T12:49:43+00:00</Document_x0020_Creation_x0020_Date>
    <_Source xmlns="http://schemas.microsoft.com/sharepoint/v3/fields" xsi:nil="true"/>
    <j747ac98061d40f0aa7bd47e1db5675d xmlns="4ffa91fb-a0ff-4ac5-b2db-65c790d184a4">
      <Terms xmlns="http://schemas.microsoft.com/office/infopath/2007/PartnerControls"/>
    </j747ac98061d40f0aa7bd47e1db5675d>
    <External_x0020_Contributor xmlns="4ffa91fb-a0ff-4ac5-b2db-65c790d184a4" xsi:nil="true"/>
    <TaxKeywordTaxHTField xmlns="4ffa91fb-a0ff-4ac5-b2db-65c790d184a4">
      <Terms xmlns="http://schemas.microsoft.com/office/infopath/2007/PartnerControls"/>
    </TaxKeywordTaxHTField>
    <Rights xmlns="4ffa91fb-a0ff-4ac5-b2db-65c790d184a4" xsi:nil="true"/>
    <e3f09c3df709400db2417a7161762d62 xmlns="22d004a6-2f8d-4a75-9f1d-859e2ae55add">
      <Terms xmlns="http://schemas.microsoft.com/office/infopath/2007/PartnerControls"/>
    </e3f09c3df709400db2417a7161762d62>
    <EPA_x0020_Office xmlns="4ffa91fb-a0ff-4ac5-b2db-65c790d184a4" xsi:nil="true"/>
    <CategoryDescription xmlns="http://schemas.microsoft.com/sharepoint.v3" xsi:nil="true"/>
    <Identifier xmlns="4ffa91fb-a0ff-4ac5-b2db-65c790d184a4" xsi:nil="true"/>
    <_Coverage xmlns="http://schemas.microsoft.com/sharepoint/v3/fields" xsi:nil="true"/>
    <Creator xmlns="4ffa91fb-a0ff-4ac5-b2db-65c790d184a4">
      <UserInfo>
        <DisplayName/>
        <AccountId xsi:nil="true"/>
        <AccountType/>
      </UserInfo>
    </Creator>
    <EPA_x0020_Related_x0020_Documents xmlns="4ffa91fb-a0ff-4ac5-b2db-65c790d184a4" xsi:nil="true"/>
    <EPA_x0020_Contributor xmlns="4ffa91fb-a0ff-4ac5-b2db-65c790d184a4">
      <UserInfo>
        <DisplayName/>
        <AccountId xsi:nil="true"/>
        <AccountType/>
      </UserInfo>
    </EPA_x0020_Contributor>
    <TaxCatchAll xmlns="4ffa91fb-a0ff-4ac5-b2db-65c790d184a4" xsi:nil="true"/>
    <MediaLengthInSeconds xmlns="7ca2beb3-1377-461b-b2b4-dd4dfd030764"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8D1AE864022FC4AB1940C9ACBC18425" ma:contentTypeVersion="20" ma:contentTypeDescription="Create a new document." ma:contentTypeScope="" ma:versionID="377225f7034700b217181d6e92ed803f">
  <xsd:schema xmlns:xsd="http://www.w3.org/2001/XMLSchema" xmlns:xs="http://www.w3.org/2001/XMLSchema" xmlns:p="http://schemas.microsoft.com/office/2006/metadata/properties" xmlns:ns1="http://schemas.microsoft.com/sharepoint/v3" xmlns:ns2="4ffa91fb-a0ff-4ac5-b2db-65c790d184a4" xmlns:ns3="http://schemas.microsoft.com/sharepoint.v3" xmlns:ns4="http://schemas.microsoft.com/sharepoint/v3/fields" xmlns:ns5="7ca2beb3-1377-461b-b2b4-dd4dfd030764" xmlns:ns6="22d004a6-2f8d-4a75-9f1d-859e2ae55add" targetNamespace="http://schemas.microsoft.com/office/2006/metadata/properties" ma:root="true" ma:fieldsID="aa9f835e67911b5fc6c25a88e1fe0b35" ns1:_="" ns2:_="" ns3:_="" ns4:_="" ns5:_="" ns6:_="">
    <xsd:import namespace="http://schemas.microsoft.com/sharepoint/v3"/>
    <xsd:import namespace="4ffa91fb-a0ff-4ac5-b2db-65c790d184a4"/>
    <xsd:import namespace="http://schemas.microsoft.com/sharepoint.v3"/>
    <xsd:import namespace="http://schemas.microsoft.com/sharepoint/v3/fields"/>
    <xsd:import namespace="7ca2beb3-1377-461b-b2b4-dd4dfd030764"/>
    <xsd:import namespace="22d004a6-2f8d-4a75-9f1d-859e2ae55add"/>
    <xsd:element name="properties">
      <xsd:complexType>
        <xsd:sequence>
          <xsd:element name="documentManagement">
            <xsd:complexType>
              <xsd:all>
                <xsd:element ref="ns2:Document_x0020_Creation_x0020_Date" minOccurs="0"/>
                <xsd:element ref="ns2:Creator" minOccurs="0"/>
                <xsd:element ref="ns2:EPA_x0020_Office" minOccurs="0"/>
                <xsd:element ref="ns2:Record"/>
                <xsd:element ref="ns3:CategoryDescription" minOccurs="0"/>
                <xsd:element ref="ns2:Identifier" minOccurs="0"/>
                <xsd:element ref="ns2:EPA_x0020_Contributor" minOccurs="0"/>
                <xsd:element ref="ns2:External_x0020_Contributor" minOccurs="0"/>
                <xsd:element ref="ns4:_Coverage" minOccurs="0"/>
                <xsd:element ref="ns2:EPA_x0020_Related_x0020_Documents" minOccurs="0"/>
                <xsd:element ref="ns4:_Source" minOccurs="0"/>
                <xsd:element ref="ns2:Rights" minOccurs="0"/>
                <xsd:element ref="ns1:Language" minOccurs="0"/>
                <xsd:element ref="ns2:j747ac98061d40f0aa7bd47e1db5675d" minOccurs="0"/>
                <xsd:element ref="ns2:TaxKeywordTaxHTField" minOccurs="0"/>
                <xsd:element ref="ns2:TaxCatchAllLabel" minOccurs="0"/>
                <xsd:element ref="ns2:TaxCatchAll" minOccurs="0"/>
                <xsd:element ref="ns5:MediaServiceMetadata" minOccurs="0"/>
                <xsd:element ref="ns5:MediaServiceFastMetadata" minOccurs="0"/>
                <xsd:element ref="ns5:MediaLengthInSeconds" minOccurs="0"/>
                <xsd:element ref="ns5:MediaServiceDateTaken" minOccurs="0"/>
                <xsd:element ref="ns6:SharedWithUsers" minOccurs="0"/>
                <xsd:element ref="ns6:SharedWithDetails" minOccurs="0"/>
                <xsd:element ref="ns5:MediaServiceObjectDetectorVersions" minOccurs="0"/>
                <xsd:element ref="ns5:MediaServiceGenerationTime" minOccurs="0"/>
                <xsd:element ref="ns5:MediaServiceEventHashCode" minOccurs="0"/>
                <xsd:element ref="ns6:e3f09c3df709400db2417a7161762d62" minOccurs="0"/>
                <xsd:element ref="ns5: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Language" ma:index="17" nillable="true" ma:displayName="Language" ma:default="English" ma:description="Select the document language from the drop down." ma:format="Dropdown" ma:internalName="Language" ma:readOnly="false">
      <xsd:simpleType>
        <xsd:restriction base="dms:Choice">
          <xsd:enumeration value="Arabic (Saudi Arabia)"/>
          <xsd:enumeration value="Bulgarian (Bulgaria)"/>
          <xsd:enumeration value="Chinese (Hong Kong S.A.R.)"/>
          <xsd:enumeration value="Chinese (People's Republic of China)"/>
          <xsd:enumeration value="Chinese (Taiwan)"/>
          <xsd:enumeration value="Croatian (Croatia)"/>
          <xsd:enumeration value="Czech (Czech Republic)"/>
          <xsd:enumeration value="Danish (Denmark)"/>
          <xsd:enumeration value="Dutch (Netherlands)"/>
          <xsd:enumeration value="English"/>
          <xsd:enumeration value="Estonian (Estonia)"/>
          <xsd:enumeration value="Finnish (Finland)"/>
          <xsd:enumeration value="French (France)"/>
          <xsd:enumeration value="German (Germany)"/>
          <xsd:enumeration value="Greek (Greece)"/>
          <xsd:enumeration value="Hebrew (Israel)"/>
          <xsd:enumeration value="Hindi (India)"/>
          <xsd:enumeration value="Hungarian (Hungary)"/>
          <xsd:enumeration value="Indonesian (Indonesia)"/>
          <xsd:enumeration value="Italian (Italy)"/>
          <xsd:enumeration value="Japanese (Japan)"/>
          <xsd:enumeration value="Korean (Korea)"/>
          <xsd:enumeration value="Latvian (Latvia)"/>
          <xsd:enumeration value="Lithuanian (Lithuania)"/>
          <xsd:enumeration value="Malay (Malaysia)"/>
          <xsd:enumeration value="Norwegian (Bokmal) (Norway)"/>
          <xsd:enumeration value="Polish (Poland)"/>
          <xsd:enumeration value="Portuguese (Brazil)"/>
          <xsd:enumeration value="Portuguese (Portugal)"/>
          <xsd:enumeration value="Romanian (Romania)"/>
          <xsd:enumeration value="Russian (Russia)"/>
          <xsd:enumeration value="Serbian (Latin) (Serbia)"/>
          <xsd:enumeration value="Slovak (Slovakia)"/>
          <xsd:enumeration value="Slovenian (Slovenia)"/>
          <xsd:enumeration value="Spanish (Spain)"/>
          <xsd:enumeration value="Swedish (Sweden)"/>
          <xsd:enumeration value="Thai (Thailand)"/>
          <xsd:enumeration value="Turkish (Turkey)"/>
          <xsd:enumeration value="Ukrainian (Ukraine)"/>
          <xsd:enumeration value="Urdu (Islamic Republic of Pakistan)"/>
          <xsd:enumeration value="Vietnamese (Vietnam)"/>
        </xsd:restriction>
      </xsd:simpleType>
    </xsd:element>
  </xsd:schema>
  <xsd:schema xmlns:xsd="http://www.w3.org/2001/XMLSchema" xmlns:xs="http://www.w3.org/2001/XMLSchema" xmlns:dms="http://schemas.microsoft.com/office/2006/documentManagement/types" xmlns:pc="http://schemas.microsoft.com/office/infopath/2007/PartnerControls" targetNamespace="4ffa91fb-a0ff-4ac5-b2db-65c790d184a4" elementFormDefault="qualified">
    <xsd:import namespace="http://schemas.microsoft.com/office/2006/documentManagement/types"/>
    <xsd:import namespace="http://schemas.microsoft.com/office/infopath/2007/PartnerControls"/>
    <xsd:element name="Document_x0020_Creation_x0020_Date" ma:index="2" nillable="true" ma:displayName="Document Date" ma:default="[today]" ma:description="Enter the date this document was last modified. The upload date has been entered by default." ma:format="DateOnly" ma:internalName="Document_x0020_Creation_x0020_Date" ma:readOnly="false">
      <xsd:simpleType>
        <xsd:restriction base="dms:DateTime"/>
      </xsd:simpleType>
    </xsd:element>
    <xsd:element name="Creator" ma:index="3" nillable="true" ma:displayName="Creator" ma:description="Enter the person primarily responsible for the document. The name of the person uploading the document has been entered by default." ma:list="UserInfo" ma:SharePointGroup="0" ma:internalName="Creato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PA_x0020_Office" ma:index="4" nillable="true" ma:displayName="EPA Office" ma:description="Enter the EPA organization primarily responsible for the document. The office of the person uploading the document has been entered by default." ma:internalName="EPA_x0020_Office" ma:readOnly="false">
      <xsd:simpleType>
        <xsd:restriction base="dms:Text">
          <xsd:maxLength value="255"/>
        </xsd:restriction>
      </xsd:simpleType>
    </xsd:element>
    <xsd:element name="Record" ma:index="5" ma:displayName="Record" ma:default="Shared" ma:description="For documents that provide evidence of EPA decisions and actions, select &quot;Shared&quot; (open access) or &quot;Private&quot; (restricted access)." ma:format="Dropdown" ma:internalName="Record">
      <xsd:simpleType>
        <xsd:restriction base="dms:Choice">
          <xsd:enumeration value="None"/>
          <xsd:enumeration value="Shared"/>
          <xsd:enumeration value="Private"/>
        </xsd:restriction>
      </xsd:simpleType>
    </xsd:element>
    <xsd:element name="Identifier" ma:index="9" nillable="true" ma:displayName="Identifier" ma:description="Enter all EPA identification numbers applicable to this document, one on each line." ma:internalName="Identifier" ma:readOnly="false">
      <xsd:simpleType>
        <xsd:restriction base="dms:Note">
          <xsd:maxLength value="255"/>
        </xsd:restriction>
      </xsd:simpleType>
    </xsd:element>
    <xsd:element name="EPA_x0020_Contributor" ma:index="11" nillable="true" ma:displayName="EPA Contributor" ma:description="Enter an EPA person who contributed to the creation of the document but is not the primary author." ma:list="UserInfo" ma:SharePointGroup="0" ma:internalName="EPA_x0020_Contributo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Contributor" ma:index="12" nillable="true" ma:displayName="External Contributor" ma:description="Enter a non-EPA person who contributed to the creation of the document but is not the primary author." ma:internalName="External_x0020_Contributor" ma:readOnly="false">
      <xsd:simpleType>
        <xsd:restriction base="dms:Note">
          <xsd:maxLength value="255"/>
        </xsd:restriction>
      </xsd:simpleType>
    </xsd:element>
    <xsd:element name="EPA_x0020_Related_x0020_Documents" ma:index="14" nillable="true" ma:displayName="Other Related Documents" ma:description="Enter any related document." ma:internalName="EPA_x0020_Related_x0020_Documents" ma:readOnly="false">
      <xsd:simpleType>
        <xsd:restriction base="dms:Note">
          <xsd:maxLength value="255"/>
        </xsd:restriction>
      </xsd:simpleType>
    </xsd:element>
    <xsd:element name="Rights" ma:index="16" nillable="true" ma:displayName="Rights" ma:description="Enter information about intellectual property rights held over the document (e.g. copyright, patent, trademark)." ma:internalName="Rights" ma:readOnly="false">
      <xsd:simpleType>
        <xsd:restriction base="dms:Note">
          <xsd:maxLength value="255"/>
        </xsd:restriction>
      </xsd:simpleType>
    </xsd:element>
    <xsd:element name="j747ac98061d40f0aa7bd47e1db5675d" ma:index="19" nillable="true" ma:taxonomy="true" ma:internalName="j747ac98061d40f0aa7bd47e1db5675d" ma:taxonomyFieldName="Document_x0020_Type" ma:displayName="Document Type" ma:readOnly="false" ma:default="" ma:fieldId="{3747ac98-061d-40f0-aa7b-d47e1db5675d}" ma:sspId="29f62856-1543-49d4-a736-4569d363f533" ma:termSetId="e06cd6a9-a175-4da0-81cb-8dba7aa394ab" ma:anchorId="00000000-0000-0000-0000-000000000000" ma:open="false" ma:isKeyword="false">
      <xsd:complexType>
        <xsd:sequence>
          <xsd:element ref="pc:Terms" minOccurs="0" maxOccurs="1"/>
        </xsd:sequence>
      </xsd:complexType>
    </xsd:element>
    <xsd:element name="TaxKeywordTaxHTField" ma:index="21" nillable="true" ma:taxonomy="true" ma:internalName="TaxKeywordTaxHTField" ma:taxonomyFieldName="TaxKeyword" ma:displayName="Enterprise Keywords" ma:readOnly="false" ma:fieldId="{23f27201-bee3-471e-b2e7-b64fd8b7ca38}" ma:taxonomyMulti="true" ma:sspId="29f62856-1543-49d4-a736-4569d363f533" ma:termSetId="00000000-0000-0000-0000-000000000000" ma:anchorId="00000000-0000-0000-0000-000000000000" ma:open="true" ma:isKeyword="true">
      <xsd:complexType>
        <xsd:sequence>
          <xsd:element ref="pc:Terms" minOccurs="0" maxOccurs="1"/>
        </xsd:sequence>
      </xsd:complexType>
    </xsd:element>
    <xsd:element name="TaxCatchAllLabel" ma:index="23" nillable="true" ma:displayName="Taxonomy Catch All Column1" ma:description="" ma:hidden="true" ma:list="{54f485cd-92c0-4abe-a378-745fe4335b12}" ma:internalName="TaxCatchAllLabel" ma:readOnly="true" ma:showField="CatchAllDataLabel" ma:web="22d004a6-2f8d-4a75-9f1d-859e2ae55add">
      <xsd:complexType>
        <xsd:complexContent>
          <xsd:extension base="dms:MultiChoiceLookup">
            <xsd:sequence>
              <xsd:element name="Value" type="dms:Lookup" maxOccurs="unbounded" minOccurs="0" nillable="true"/>
            </xsd:sequence>
          </xsd:extension>
        </xsd:complexContent>
      </xsd:complexType>
    </xsd:element>
    <xsd:element name="TaxCatchAll" ma:index="24" nillable="true" ma:displayName="Taxonomy Catch All Column" ma:description="" ma:hidden="true" ma:list="{54f485cd-92c0-4abe-a378-745fe4335b12}" ma:internalName="TaxCatchAll" ma:showField="CatchAllData" ma:web="22d004a6-2f8d-4a75-9f1d-859e2ae55ad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CategoryDescription" ma:index="6" nillable="true" ma:displayName="Description" ma:description="Enter a brief description." ma:internalName="CategoryDescription" ma:readOnly="fals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_Coverage" ma:index="13" nillable="true" ma:displayName="Coverage" ma:description="Enter the geographic location, jurisdiction, or time period for which the document is relevant." ma:internalName="_Coverage" ma:readOnly="false">
      <xsd:simpleType>
        <xsd:restriction base="dms:Text">
          <xsd:maxLength value="255"/>
        </xsd:restriction>
      </xsd:simpleType>
    </xsd:element>
    <xsd:element name="_Source" ma:index="15" nillable="true" ma:displayName="Source" ma:description="Enter a source from which the document is derived." ma:internalName="_Source" ma:readOnly="fals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ca2beb3-1377-461b-b2b4-dd4dfd030764" elementFormDefault="qualified">
    <xsd:import namespace="http://schemas.microsoft.com/office/2006/documentManagement/types"/>
    <xsd:import namespace="http://schemas.microsoft.com/office/infopath/2007/PartnerControls"/>
    <xsd:element name="MediaServiceMetadata" ma:index="28" nillable="true" ma:displayName="MediaServiceMetadata" ma:hidden="true" ma:internalName="MediaServiceMetadata" ma:readOnly="true">
      <xsd:simpleType>
        <xsd:restriction base="dms:Note"/>
      </xsd:simpleType>
    </xsd:element>
    <xsd:element name="MediaServiceFastMetadata" ma:index="29" nillable="true" ma:displayName="MediaServiceFastMetadata" ma:hidden="true" ma:internalName="MediaServiceFastMetadata" ma:readOnly="true">
      <xsd:simpleType>
        <xsd:restriction base="dms:Note"/>
      </xsd:simpleType>
    </xsd:element>
    <xsd:element name="MediaLengthInSeconds" ma:index="30" nillable="true" ma:displayName="MediaLengthInSeconds" ma:hidden="true" ma:internalName="MediaLengthInSeconds" ma:readOnly="true">
      <xsd:simpleType>
        <xsd:restriction base="dms:Unknown"/>
      </xsd:simpleType>
    </xsd:element>
    <xsd:element name="MediaServiceDateTaken" ma:index="31" nillable="true" ma:displayName="MediaServiceDateTaken" ma:hidden="true" ma:internalName="MediaServiceDateTaken" ma:readOnly="true">
      <xsd:simpleType>
        <xsd:restriction base="dms:Text"/>
      </xsd:simpleType>
    </xsd:element>
    <xsd:element name="MediaServiceObjectDetectorVersions" ma:index="34" nillable="true" ma:displayName="MediaServiceObjectDetectorVersions" ma:hidden="true" ma:indexed="true" ma:internalName="MediaServiceObjectDetectorVersions" ma:readOnly="true">
      <xsd:simpleType>
        <xsd:restriction base="dms:Text"/>
      </xsd:simpleType>
    </xsd:element>
    <xsd:element name="MediaServiceGenerationTime" ma:index="35" nillable="true" ma:displayName="MediaServiceGenerationTime" ma:hidden="true" ma:internalName="MediaServiceGenerationTime" ma:readOnly="true">
      <xsd:simpleType>
        <xsd:restriction base="dms:Text"/>
      </xsd:simpleType>
    </xsd:element>
    <xsd:element name="MediaServiceEventHashCode" ma:index="36" nillable="true" ma:displayName="MediaServiceEventHashCode" ma:hidden="true" ma:internalName="MediaServiceEventHashCode" ma:readOnly="true">
      <xsd:simpleType>
        <xsd:restriction base="dms:Text"/>
      </xsd:simpleType>
    </xsd:element>
    <xsd:element name="MediaServiceSearchProperties" ma:index="3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2d004a6-2f8d-4a75-9f1d-859e2ae55add" elementFormDefault="qualified">
    <xsd:import namespace="http://schemas.microsoft.com/office/2006/documentManagement/types"/>
    <xsd:import namespace="http://schemas.microsoft.com/office/infopath/2007/PartnerControls"/>
    <xsd:element name="SharedWithUsers" ma:index="3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33" nillable="true" ma:displayName="Shared With Details" ma:internalName="SharedWithDetails" ma:readOnly="true">
      <xsd:simpleType>
        <xsd:restriction base="dms:Note">
          <xsd:maxLength value="255"/>
        </xsd:restriction>
      </xsd:simpleType>
    </xsd:element>
    <xsd:element name="e3f09c3df709400db2417a7161762d62" ma:index="37" nillable="true" ma:taxonomy="true" ma:internalName="e3f09c3df709400db2417a7161762d62" ma:taxonomyFieldName="EPA_x0020_Subject" ma:displayName="EPA Subject" ma:readOnly="false" ma:default="" ma:fieldId="{e3f09c3d-f709-400d-b241-7a7161762d62}" ma:taxonomyMulti="true" ma:sspId="29f62856-1543-49d4-a736-4569d363f533" ma:termSetId="7a3d4ae0-7e62-45a2-a406-c6a8a6a8eee3" ma:anchorId="00000000-0000-0000-0000-000000000000" ma:open="fals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5"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4426421-032D-4974-BF34-0699A487F64A}">
  <ds:schemaRefs>
    <ds:schemaRef ds:uri="Microsoft.SharePoint.Taxonomy.ContentTypeSync"/>
  </ds:schemaRefs>
</ds:datastoreItem>
</file>

<file path=customXml/itemProps2.xml><?xml version="1.0" encoding="utf-8"?>
<ds:datastoreItem xmlns:ds="http://schemas.openxmlformats.org/officeDocument/2006/customXml" ds:itemID="{2D82E11A-ADD1-4CEC-8E86-253D96040A93}">
  <ds:schemaRefs>
    <ds:schemaRef ds:uri="4ffa91fb-a0ff-4ac5-b2db-65c790d184a4"/>
    <ds:schemaRef ds:uri="http://schemas.microsoft.com/office/infopath/2007/PartnerControls"/>
    <ds:schemaRef ds:uri="http://schemas.microsoft.com/office/2006/documentManagement/types"/>
    <ds:schemaRef ds:uri="http://schemas.openxmlformats.org/package/2006/metadata/core-properties"/>
    <ds:schemaRef ds:uri="http://purl.org/dc/elements/1.1/"/>
    <ds:schemaRef ds:uri="22d004a6-2f8d-4a75-9f1d-859e2ae55add"/>
    <ds:schemaRef ds:uri="http://schemas.microsoft.com/office/2006/metadata/properties"/>
    <ds:schemaRef ds:uri="http://purl.org/dc/terms/"/>
    <ds:schemaRef ds:uri="http://purl.org/dc/dcmitype/"/>
    <ds:schemaRef ds:uri="http://schemas.microsoft.com/sharepoint/v3"/>
    <ds:schemaRef ds:uri="7ca2beb3-1377-461b-b2b4-dd4dfd030764"/>
    <ds:schemaRef ds:uri="http://schemas.microsoft.com/sharepoint/v3/fields"/>
    <ds:schemaRef ds:uri="http://schemas.microsoft.com/sharepoint.v3"/>
    <ds:schemaRef ds:uri="http://www.w3.org/XML/1998/namespace"/>
  </ds:schemaRefs>
</ds:datastoreItem>
</file>

<file path=customXml/itemProps3.xml><?xml version="1.0" encoding="utf-8"?>
<ds:datastoreItem xmlns:ds="http://schemas.openxmlformats.org/officeDocument/2006/customXml" ds:itemID="{84959021-43F3-4B74-9481-936828D4809E}">
  <ds:schemaRefs>
    <ds:schemaRef ds:uri="22d004a6-2f8d-4a75-9f1d-859e2ae55add"/>
    <ds:schemaRef ds:uri="4ffa91fb-a0ff-4ac5-b2db-65c790d184a4"/>
    <ds:schemaRef ds:uri="7ca2beb3-1377-461b-b2b4-dd4dfd030764"/>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microsoft.com/sharepoint.v3"/>
    <ds:schemaRef ds:uri="http://schemas.microsoft.com/sharepoint/v3"/>
    <ds:schemaRef ds:uri="http://schemas.microsoft.com/sharepoint/v3/fields"/>
    <ds:schemaRef ds:uri="http://schemas.openxmlformats.org/package/2006/metadata/core-properties"/>
    <ds:schemaRef ds:uri="http://www.w3.org/2001/XMLSchema"/>
  </ds:schemaRefs>
</ds:datastoreItem>
</file>

<file path=customXml/itemProps4.xml><?xml version="1.0" encoding="utf-8"?>
<ds:datastoreItem xmlns:ds="http://schemas.openxmlformats.org/officeDocument/2006/customXml" ds:itemID="{E0FAE7AF-3D90-434A-BF56-316DD2A69A1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410</TotalTime>
  <Words>7593</Words>
  <Application>Microsoft Office PowerPoint</Application>
  <PresentationFormat>On-screen Show (4:3)</PresentationFormat>
  <Paragraphs>1575</Paragraphs>
  <Slides>199</Slides>
  <Notes>199</Notes>
  <HiddenSlides>0</HiddenSlides>
  <MMClips>5</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2</vt:i4>
      </vt:variant>
      <vt:variant>
        <vt:lpstr>Slide Titles</vt:lpstr>
      </vt:variant>
      <vt:variant>
        <vt:i4>199</vt:i4>
      </vt:variant>
    </vt:vector>
  </HeadingPairs>
  <TitlesOfParts>
    <vt:vector size="209" baseType="lpstr">
      <vt:lpstr>Arial</vt:lpstr>
      <vt:lpstr>Aptos Display</vt:lpstr>
      <vt:lpstr>Univers (W1)</vt:lpstr>
      <vt:lpstr>Aptos</vt:lpstr>
      <vt:lpstr>Times New Roman</vt:lpstr>
      <vt:lpstr>Symbol</vt:lpstr>
      <vt:lpstr>Calibri</vt:lpstr>
      <vt:lpstr>Office Theme</vt:lpstr>
      <vt:lpstr>Image</vt:lpstr>
      <vt:lpstr>Document</vt:lpstr>
      <vt:lpstr>PowerPoint Presentation</vt:lpstr>
      <vt:lpstr>PowerPoint Presentation</vt:lpstr>
      <vt:lpstr>PowerPoint Presentation</vt:lpstr>
      <vt:lpstr>Uses of Polyester Resins</vt:lpstr>
      <vt:lpstr>PowerPoint Presentation</vt:lpstr>
      <vt:lpstr>PowerPoint Presentation</vt:lpstr>
      <vt:lpstr>Disadvantages</vt:lpstr>
      <vt:lpstr>Emissions From Polyester Resins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High Density Polyethylene </vt:lpstr>
      <vt:lpstr>PowerPoint Presentation</vt:lpstr>
      <vt:lpstr>Low Density Polyethylene </vt:lpstr>
      <vt:lpstr>PowerPoint Presentation</vt:lpstr>
      <vt:lpstr>Polypropylene</vt:lpstr>
      <vt:lpstr>PowerPoint Presentation</vt:lpstr>
      <vt:lpstr>PowerPoint Presentation</vt:lpstr>
      <vt:lpstr>PowerPoint Presentation</vt:lpstr>
      <vt:lpstr>PowerPoint Presentation</vt:lpstr>
      <vt:lpstr>PowerPoint Presentation</vt:lpstr>
      <vt:lpstr>PowerPoint Presentation</vt:lpstr>
      <vt:lpstr>Polyvinyl Chloride  (PVC)</vt:lpstr>
      <vt:lpstr>PowerPoint Presentation</vt:lpstr>
      <vt:lpstr>Introduction to Composites</vt:lpstr>
      <vt:lpstr>PowerPoint Presentation</vt:lpstr>
      <vt:lpstr>PowerPoint Presentation</vt:lpstr>
      <vt:lpstr>Carbon Fiber</vt:lpstr>
      <vt:lpstr>PowerPoint Presentation</vt:lpstr>
      <vt:lpstr>PowerPoint Presentation</vt:lpstr>
      <vt:lpstr>PowerPoint Presentation</vt:lpstr>
      <vt:lpstr>PowerPoint Presentation</vt:lpstr>
      <vt:lpstr>PowerPoint Presentation</vt:lpstr>
      <vt:lpstr>Fiberglass Forms</vt:lpstr>
      <vt:lpstr>PowerPoint Presentation</vt:lpstr>
      <vt:lpstr>PowerPoint Presentation</vt:lpstr>
      <vt:lpstr>PowerPoint Presentation</vt:lpstr>
      <vt:lpstr>PowerPoint Presentation</vt:lpstr>
      <vt:lpstr>PowerPoint Presentation</vt:lpstr>
      <vt:lpstr>Types of Fiberglass</vt:lpstr>
      <vt:lpstr>Glass Fiber Reinforced Resin</vt:lpstr>
      <vt:lpstr>Kevlar</vt:lpstr>
      <vt:lpstr>PowerPoint Presentation</vt:lpstr>
      <vt:lpstr>PowerPoint Presentation</vt:lpstr>
      <vt:lpstr>PowerPoint Presentation</vt:lpstr>
      <vt:lpstr>PowerPoint Presentation</vt:lpstr>
      <vt:lpstr>Types of Plastic Materials</vt:lpstr>
      <vt:lpstr>Types of Plastic Materials</vt:lpstr>
      <vt:lpstr>Thermoplastic vs. Thermosetting</vt:lpstr>
      <vt:lpstr>PowerPoint Presentation</vt:lpstr>
      <vt:lpstr>PowerPoint Presentation</vt:lpstr>
      <vt:lpstr>PowerPoint Presentation</vt:lpstr>
      <vt:lpstr>Thermoset Resins</vt:lpstr>
      <vt:lpstr>PowerPoint Presentation</vt:lpstr>
      <vt:lpstr>Polyester Resins</vt:lpstr>
      <vt:lpstr>PowerPoint Presentation</vt:lpstr>
      <vt:lpstr>Fabrication With Polyesters</vt:lpstr>
      <vt:lpstr>PowerPoint Presentation</vt:lpstr>
      <vt:lpstr>Fabrication With FRP</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Cultured Marble</vt:lpstr>
      <vt:lpstr>PowerPoint Presentation</vt:lpstr>
      <vt:lpstr>PowerPoint Presentation</vt:lpstr>
      <vt:lpstr>PowerPoint Presentation</vt:lpstr>
      <vt:lpstr>PowerPoint Presentation</vt:lpstr>
      <vt:lpstr>PowerPoint Presentation</vt:lpstr>
      <vt:lpstr>Cultured Onyx</vt:lpstr>
      <vt:lpstr>PowerPoint Presentation</vt:lpstr>
      <vt:lpstr>Cultured Onyx Product</vt:lpstr>
      <vt:lpstr>PowerPoint Presentation</vt:lpstr>
      <vt:lpstr>PowerPoint Presentation</vt:lpstr>
      <vt:lpstr>PowerPoint Presentation</vt:lpstr>
      <vt:lpstr>PowerPoint Presentation</vt:lpstr>
      <vt:lpstr>PowerPoint Presentation</vt:lpstr>
      <vt:lpstr>PowerPoint Presentation</vt:lpstr>
      <vt:lpstr>Process and Control</vt:lpstr>
      <vt:lpstr>Hand Lay-Up</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Spray-Up</vt:lpstr>
      <vt:lpstr>PowerPoint Presentation</vt:lpstr>
      <vt:lpstr>Spray-up</vt:lpstr>
      <vt:lpstr>PowerPoint Presentation</vt:lpstr>
      <vt:lpstr>PowerPoint Presentation</vt:lpstr>
      <vt:lpstr>PowerPoint Presentation</vt:lpstr>
      <vt:lpstr>PowerPoint Presentation</vt:lpstr>
      <vt:lpstr>PowerPoint Presentation</vt:lpstr>
      <vt:lpstr>Approved Spray Guns </vt:lpstr>
      <vt:lpstr>PowerPoint Presentation</vt:lpstr>
      <vt:lpstr>PowerPoint Presentation</vt:lpstr>
      <vt:lpstr>PowerPoint Presentation</vt:lpstr>
      <vt:lpstr>Pultrusion</vt:lpstr>
      <vt:lpstr>Pultrusion</vt:lpstr>
      <vt:lpstr>Filament Winding Operations</vt:lpstr>
      <vt:lpstr>PowerPoint Presentation</vt:lpstr>
      <vt:lpstr>PowerPoint Presentation</vt:lpstr>
      <vt:lpstr>Resin Transfer Molding</vt:lpstr>
      <vt:lpstr>Resin Transfer Molding</vt:lpstr>
      <vt:lpstr>PowerPoint Presentation</vt:lpstr>
      <vt:lpstr>PowerPoint Presentation</vt:lpstr>
      <vt:lpstr>PowerPoint Presentation</vt:lpstr>
      <vt:lpstr>PowerPoint Presentation</vt:lpstr>
      <vt:lpstr>Emission Sources</vt:lpstr>
      <vt:lpstr>PowerPoint Presentation</vt:lpstr>
      <vt:lpstr>Process Materials</vt:lpstr>
      <vt:lpstr>Solvents</vt:lpstr>
      <vt:lpstr>PowerPoint Presentation</vt:lpstr>
      <vt:lpstr>PowerPoint Presentation</vt:lpstr>
      <vt:lpstr>Clean-Up Rules</vt:lpstr>
      <vt:lpstr>PowerPoint Presentation</vt:lpstr>
      <vt:lpstr>PowerPoint Presentation</vt:lpstr>
      <vt:lpstr>PowerPoint Presentation</vt:lpstr>
      <vt:lpstr>Styrene : HAP Source</vt:lpstr>
      <vt:lpstr>Styrene : HAP Source</vt:lpstr>
      <vt:lpstr>Styrene Emissions  Determination Models</vt:lpstr>
      <vt:lpstr>PowerPoint Presentation</vt:lpstr>
      <vt:lpstr>PowerPoint Presentation</vt:lpstr>
      <vt:lpstr>Control of VOC Emissions</vt:lpstr>
      <vt:lpstr>Add-On Control Methods</vt:lpstr>
      <vt:lpstr>PowerPoint Presentation</vt:lpstr>
      <vt:lpstr>PowerPoint Presentation</vt:lpstr>
      <vt:lpstr>PowerPoint Presentation</vt:lpstr>
      <vt:lpstr>PowerPoint Presentation</vt:lpstr>
      <vt:lpstr>PowerPoint Presentation</vt:lpstr>
      <vt:lpstr>Wet Scrubber</vt:lpstr>
      <vt:lpstr>PowerPoint Presentation</vt:lpstr>
      <vt:lpstr>Remediation System with Carbon Adsorbers</vt:lpstr>
      <vt:lpstr>PowerPoint Presentation</vt:lpstr>
      <vt:lpstr>Regulatory Requirements</vt:lpstr>
      <vt:lpstr>Federal Regulations</vt:lpstr>
      <vt:lpstr>Federal Regulations</vt:lpstr>
      <vt:lpstr>Federal Regulations</vt:lpstr>
      <vt:lpstr>PowerPoint Presentation</vt:lpstr>
      <vt:lpstr>PowerPoint Presentation</vt:lpstr>
      <vt:lpstr>Typical Permit Conditions</vt:lpstr>
      <vt:lpstr>PowerPoint Presentation</vt:lpstr>
      <vt:lpstr>Reasons for Inspections</vt:lpstr>
      <vt:lpstr>Pre-Inspection</vt:lpstr>
      <vt:lpstr>Inspection</vt:lpstr>
      <vt:lpstr>PowerPoint Presentation</vt:lpstr>
      <vt:lpstr>PowerPoint Presentation</vt:lpstr>
      <vt:lpstr>PowerPoint Presentation</vt:lpstr>
      <vt:lpstr>PowerPoint Presentation</vt:lpstr>
      <vt:lpstr>PowerPoint Presentation</vt:lpstr>
      <vt:lpstr>Inspection</vt:lpstr>
      <vt:lpstr>PowerPoint Presentation</vt:lpstr>
      <vt:lpstr>PowerPoint Presentation</vt:lpstr>
      <vt:lpstr>PowerPoint Presentation</vt:lpstr>
      <vt:lpstr>PowerPoint Presentation</vt:lpstr>
      <vt:lpstr>PowerPoint Presentation</vt:lpstr>
      <vt:lpstr>PowerPoint Presentation</vt:lpstr>
    </vt:vector>
  </TitlesOfParts>
  <Company>Air Resources Board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California Environmental Protection Agency</dc:title>
  <dc:creator>Compliance Division</dc:creator>
  <dc:description>Received from Gwen Grinsman of 19-SEP-2005</dc:description>
  <cp:lastModifiedBy>Jeffrey Gabler</cp:lastModifiedBy>
  <cp:revision>5</cp:revision>
  <cp:lastPrinted>2020-09-02T00:00:10Z</cp:lastPrinted>
  <dcterms:created xsi:type="dcterms:W3CDTF">2000-02-16T16:26:48Z</dcterms:created>
  <dcterms:modified xsi:type="dcterms:W3CDTF">2025-09-12T17:29:07Z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0x010100B8D1AE864022FC4AB1940C9ACBC18425</vt:lpwstr>
  </property>
  <property fmtid="{D5CDD505-2E9C-101B-9397-08002B2CF9AE}" pid="3" name="TaxKeyword">
    <vt:lpwstr/>
  </property>
  <property fmtid="{D5CDD505-2E9C-101B-9397-08002B2CF9AE}" pid="4" name="Order">
    <vt:lpwstr>1020000.00000000</vt:lpwstr>
  </property>
  <property fmtid="{D5CDD505-2E9C-101B-9397-08002B2CF9AE}" pid="5" name="xd_ProgID">
    <vt:lpwstr/>
  </property>
  <property fmtid="{D5CDD505-2E9C-101B-9397-08002B2CF9AE}" pid="6" name="ComplianceAssetId">
    <vt:lpwstr/>
  </property>
  <property fmtid="{D5CDD505-2E9C-101B-9397-08002B2CF9AE}" pid="7" name="TemplateUrl">
    <vt:lpwstr/>
  </property>
  <property fmtid="{D5CDD505-2E9C-101B-9397-08002B2CF9AE}" pid="8" name="EPA Subject">
    <vt:lpwstr/>
  </property>
  <property fmtid="{D5CDD505-2E9C-101B-9397-08002B2CF9AE}" pid="9" name="_ExtendedDescription">
    <vt:lpwstr/>
  </property>
  <property fmtid="{D5CDD505-2E9C-101B-9397-08002B2CF9AE}" pid="10" name="TriggerFlowInfo">
    <vt:lpwstr/>
  </property>
  <property fmtid="{D5CDD505-2E9C-101B-9397-08002B2CF9AE}" pid="11" name="Document Type">
    <vt:lpwstr/>
  </property>
  <property fmtid="{D5CDD505-2E9C-101B-9397-08002B2CF9AE}" pid="12" name="xd_Signature">
    <vt:lpwstr/>
  </property>
</Properties>
</file>