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1" r:id="rId5"/>
  </p:sldMasterIdLst>
  <p:notesMasterIdLst>
    <p:notesMasterId r:id="rId142"/>
  </p:notesMasterIdLst>
  <p:handoutMasterIdLst>
    <p:handoutMasterId r:id="rId143"/>
  </p:handoutMasterIdLst>
  <p:sldIdLst>
    <p:sldId id="373" r:id="rId6"/>
    <p:sldId id="374" r:id="rId7"/>
    <p:sldId id="259" r:id="rId8"/>
    <p:sldId id="536" r:id="rId9"/>
    <p:sldId id="426" r:id="rId10"/>
    <p:sldId id="377" r:id="rId11"/>
    <p:sldId id="508" r:id="rId12"/>
    <p:sldId id="450" r:id="rId13"/>
    <p:sldId id="445" r:id="rId14"/>
    <p:sldId id="394" r:id="rId15"/>
    <p:sldId id="409" r:id="rId16"/>
    <p:sldId id="542" r:id="rId17"/>
    <p:sldId id="269" r:id="rId18"/>
    <p:sldId id="281" r:id="rId19"/>
    <p:sldId id="284" r:id="rId20"/>
    <p:sldId id="288" r:id="rId21"/>
    <p:sldId id="260" r:id="rId22"/>
    <p:sldId id="261" r:id="rId23"/>
    <p:sldId id="510" r:id="rId24"/>
    <p:sldId id="511" r:id="rId25"/>
    <p:sldId id="512" r:id="rId26"/>
    <p:sldId id="391" r:id="rId27"/>
    <p:sldId id="392" r:id="rId28"/>
    <p:sldId id="390" r:id="rId29"/>
    <p:sldId id="389" r:id="rId30"/>
    <p:sldId id="513" r:id="rId31"/>
    <p:sldId id="548" r:id="rId32"/>
    <p:sldId id="293" r:id="rId33"/>
    <p:sldId id="439" r:id="rId34"/>
    <p:sldId id="465" r:id="rId35"/>
    <p:sldId id="294" r:id="rId36"/>
    <p:sldId id="295" r:id="rId37"/>
    <p:sldId id="296" r:id="rId38"/>
    <p:sldId id="427" r:id="rId39"/>
    <p:sldId id="297" r:id="rId40"/>
    <p:sldId id="412" r:id="rId41"/>
    <p:sldId id="299" r:id="rId42"/>
    <p:sldId id="300" r:id="rId43"/>
    <p:sldId id="402" r:id="rId44"/>
    <p:sldId id="301" r:id="rId45"/>
    <p:sldId id="452" r:id="rId46"/>
    <p:sldId id="556" r:id="rId47"/>
    <p:sldId id="302" r:id="rId48"/>
    <p:sldId id="401" r:id="rId49"/>
    <p:sldId id="304" r:id="rId50"/>
    <p:sldId id="305" r:id="rId51"/>
    <p:sldId id="354" r:id="rId52"/>
    <p:sldId id="306" r:id="rId53"/>
    <p:sldId id="355" r:id="rId54"/>
    <p:sldId id="356" r:id="rId55"/>
    <p:sldId id="405" r:id="rId56"/>
    <p:sldId id="557" r:id="rId57"/>
    <p:sldId id="447" r:id="rId58"/>
    <p:sldId id="558" r:id="rId59"/>
    <p:sldId id="448" r:id="rId60"/>
    <p:sldId id="550" r:id="rId61"/>
    <p:sldId id="393" r:id="rId62"/>
    <p:sldId id="386" r:id="rId63"/>
    <p:sldId id="382" r:id="rId64"/>
    <p:sldId id="383" r:id="rId65"/>
    <p:sldId id="387" r:id="rId66"/>
    <p:sldId id="442" r:id="rId67"/>
    <p:sldId id="446" r:id="rId68"/>
    <p:sldId id="397" r:id="rId69"/>
    <p:sldId id="410" r:id="rId70"/>
    <p:sldId id="531" r:id="rId71"/>
    <p:sldId id="532" r:id="rId72"/>
    <p:sldId id="466" r:id="rId73"/>
    <p:sldId id="467" r:id="rId74"/>
    <p:sldId id="403" r:id="rId75"/>
    <p:sldId id="464" r:id="rId76"/>
    <p:sldId id="291" r:id="rId77"/>
    <p:sldId id="552" r:id="rId78"/>
    <p:sldId id="319" r:id="rId79"/>
    <p:sldId id="434" r:id="rId80"/>
    <p:sldId id="333" r:id="rId81"/>
    <p:sldId id="516" r:id="rId82"/>
    <p:sldId id="457" r:id="rId83"/>
    <p:sldId id="559" r:id="rId84"/>
    <p:sldId id="449" r:id="rId85"/>
    <p:sldId id="435" r:id="rId86"/>
    <p:sldId id="413" r:id="rId87"/>
    <p:sldId id="454" r:id="rId88"/>
    <p:sldId id="538" r:id="rId89"/>
    <p:sldId id="553" r:id="rId90"/>
    <p:sldId id="560" r:id="rId91"/>
    <p:sldId id="307" r:id="rId92"/>
    <p:sldId id="515" r:id="rId93"/>
    <p:sldId id="472" r:id="rId94"/>
    <p:sldId id="458" r:id="rId95"/>
    <p:sldId id="459" r:id="rId96"/>
    <p:sldId id="561" r:id="rId97"/>
    <p:sldId id="477" r:id="rId98"/>
    <p:sldId id="480" r:id="rId99"/>
    <p:sldId id="479" r:id="rId100"/>
    <p:sldId id="499" r:id="rId101"/>
    <p:sldId id="503" r:id="rId102"/>
    <p:sldId id="504" r:id="rId103"/>
    <p:sldId id="498" r:id="rId104"/>
    <p:sldId id="501" r:id="rId105"/>
    <p:sldId id="505" r:id="rId106"/>
    <p:sldId id="310" r:id="rId107"/>
    <p:sldId id="311" r:id="rId108"/>
    <p:sldId id="312" r:id="rId109"/>
    <p:sldId id="554" r:id="rId110"/>
    <p:sldId id="321" r:id="rId111"/>
    <p:sldId id="537" r:id="rId112"/>
    <p:sldId id="562" r:id="rId113"/>
    <p:sldId id="322" r:id="rId114"/>
    <p:sldId id="455" r:id="rId115"/>
    <p:sldId id="456" r:id="rId116"/>
    <p:sldId id="527" r:id="rId117"/>
    <p:sldId id="475" r:id="rId118"/>
    <p:sldId id="400" r:id="rId119"/>
    <p:sldId id="453" r:id="rId120"/>
    <p:sldId id="323" r:id="rId121"/>
    <p:sldId id="469" r:id="rId122"/>
    <p:sldId id="528" r:id="rId123"/>
    <p:sldId id="324" r:id="rId124"/>
    <p:sldId id="526" r:id="rId125"/>
    <p:sldId id="325" r:id="rId126"/>
    <p:sldId id="432" r:id="rId127"/>
    <p:sldId id="327" r:id="rId128"/>
    <p:sldId id="451" r:id="rId129"/>
    <p:sldId id="422" r:id="rId130"/>
    <p:sldId id="438" r:id="rId131"/>
    <p:sldId id="424" r:id="rId132"/>
    <p:sldId id="428" r:id="rId133"/>
    <p:sldId id="543" r:id="rId134"/>
    <p:sldId id="544" r:id="rId135"/>
    <p:sldId id="545" r:id="rId136"/>
    <p:sldId id="430" r:id="rId137"/>
    <p:sldId id="429" r:id="rId138"/>
    <p:sldId id="431" r:id="rId139"/>
    <p:sldId id="440" r:id="rId140"/>
    <p:sldId id="437" r:id="rId141"/>
  </p:sldIdLst>
  <p:sldSz cx="9271000" cy="6172200"/>
  <p:notesSz cx="7315200" cy="9601200"/>
  <p:kinsoku lang="ja-JP" invalStChars="、。，．・：；？！゛゜ヽヾゝゞ々ー’”）〕］｝〉》」』】°‰′″℃￠％ぁぃぅぇぉっゃゅょゎァィゥェォッャュョヮヵヶ!%),.:;?]}｡｣､･ｧｨｩｪｫｬｭｮｯｰﾞﾟ" invalEndChars="‘“（〔［｛〈《「『【￥＄$([\{｢￡"/>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p15:clr>
            <a:srgbClr val="A4A3A4"/>
          </p15:clr>
        </p15:guide>
        <p15:guide id="2" pos="2920">
          <p15:clr>
            <a:srgbClr val="A4A3A4"/>
          </p15:clr>
        </p15:guide>
      </p15:sldGuideLst>
    </p:ext>
    <p:ext uri="{2D200454-40CA-4A62-9FC3-DE9A4176ACB9}">
      <p15:notesGuideLst xmlns:p15="http://schemas.microsoft.com/office/powerpoint/2012/main">
        <p15:guide id="1" orient="horz" pos="3023">
          <p15:clr>
            <a:srgbClr val="A4A3A4"/>
          </p15:clr>
        </p15:guide>
        <p15:guide id="2" pos="230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FFFF"/>
    <a:srgbClr val="FF9900"/>
    <a:srgbClr val="FF0000"/>
    <a:srgbClr val="FCA902"/>
    <a:srgbClr val="FFC000"/>
    <a:srgbClr val="00FF00"/>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5A3360-AEAD-41A1-AC1A-98BDAF5A179F}" v="615" dt="2025-09-12T17:05:41.9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78" autoAdjust="0"/>
    <p:restoredTop sz="63060" autoAdjust="0"/>
  </p:normalViewPr>
  <p:slideViewPr>
    <p:cSldViewPr>
      <p:cViewPr varScale="1">
        <p:scale>
          <a:sx n="54" d="100"/>
          <a:sy n="54" d="100"/>
        </p:scale>
        <p:origin x="2184" y="38"/>
      </p:cViewPr>
      <p:guideLst>
        <p:guide orient="horz" pos="1944"/>
        <p:guide pos="2920"/>
      </p:guideLst>
    </p:cSldViewPr>
  </p:slideViewPr>
  <p:outlineViewPr>
    <p:cViewPr>
      <p:scale>
        <a:sx n="33" d="100"/>
        <a:sy n="33" d="100"/>
      </p:scale>
      <p:origin x="0" y="-5824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6" d="100"/>
          <a:sy n="66" d="100"/>
        </p:scale>
        <p:origin x="3041" y="29"/>
      </p:cViewPr>
      <p:guideLst>
        <p:guide orient="horz" pos="3023"/>
        <p:guide pos="2305"/>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microsoft.com/office/2015/10/relationships/revisionInfo" Target="revisionInfo.xml"/><Relationship Id="rId5" Type="http://schemas.openxmlformats.org/officeDocument/2006/relationships/slideMaster" Target="slideMasters/slideMaster1.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notesMaster" Target="notesMasters/notesMaster1.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handoutMaster" Target="handoutMasters/handoutMaster1.xml"/><Relationship Id="rId148"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presProps" Target="presProps.xml"/><Relationship Id="rId90" Type="http://schemas.openxmlformats.org/officeDocument/2006/relationships/slide" Target="slides/slide8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ffrey Gabler" userId="7c01a0c9630b0cee" providerId="LiveId" clId="{B85EF466-81ED-4075-859A-E32185328BF8}"/>
    <pc:docChg chg="undo redo custSel delSld modSld">
      <pc:chgData name="Jeffrey Gabler" userId="7c01a0c9630b0cee" providerId="LiveId" clId="{B85EF466-81ED-4075-859A-E32185328BF8}" dt="2025-09-12T17:07:20.241" v="2183" actId="948"/>
      <pc:docMkLst>
        <pc:docMk/>
      </pc:docMkLst>
      <pc:sldChg chg="delSp modSp mod">
        <pc:chgData name="Jeffrey Gabler" userId="7c01a0c9630b0cee" providerId="LiveId" clId="{B85EF466-81ED-4075-859A-E32185328BF8}" dt="2025-09-02T17:59:57.608" v="544" actId="20577"/>
        <pc:sldMkLst>
          <pc:docMk/>
          <pc:sldMk cId="0" sldId="259"/>
        </pc:sldMkLst>
        <pc:spChg chg="mod">
          <ac:chgData name="Jeffrey Gabler" userId="7c01a0c9630b0cee" providerId="LiveId" clId="{B85EF466-81ED-4075-859A-E32185328BF8}" dt="2025-09-02T17:58:40.996" v="521" actId="1076"/>
          <ac:spMkLst>
            <pc:docMk/>
            <pc:sldMk cId="0" sldId="259"/>
            <ac:spMk id="9221" creationId="{00000000-0000-0000-0000-000000000000}"/>
          </ac:spMkLst>
        </pc:spChg>
        <pc:spChg chg="mod">
          <ac:chgData name="Jeffrey Gabler" userId="7c01a0c9630b0cee" providerId="LiveId" clId="{B85EF466-81ED-4075-859A-E32185328BF8}" dt="2025-09-02T17:58:44.403" v="522" actId="1076"/>
          <ac:spMkLst>
            <pc:docMk/>
            <pc:sldMk cId="0" sldId="259"/>
            <ac:spMk id="10245" creationId="{00000000-0000-0000-0000-000000000000}"/>
          </ac:spMkLst>
        </pc:spChg>
        <pc:spChg chg="mod">
          <ac:chgData name="Jeffrey Gabler" userId="7c01a0c9630b0cee" providerId="LiveId" clId="{B85EF466-81ED-4075-859A-E32185328BF8}" dt="2025-09-02T17:59:57.608" v="544" actId="20577"/>
          <ac:spMkLst>
            <pc:docMk/>
            <pc:sldMk cId="0" sldId="259"/>
            <ac:spMk id="10246" creationId="{00000000-0000-0000-0000-000000000000}"/>
          </ac:spMkLst>
        </pc:spChg>
      </pc:sldChg>
      <pc:sldChg chg="delSp modSp mod">
        <pc:chgData name="Jeffrey Gabler" userId="7c01a0c9630b0cee" providerId="LiveId" clId="{B85EF466-81ED-4075-859A-E32185328BF8}" dt="2025-09-12T16:57:14.909" v="2140" actId="12"/>
        <pc:sldMkLst>
          <pc:docMk/>
          <pc:sldMk cId="0" sldId="260"/>
        </pc:sldMkLst>
        <pc:spChg chg="mod">
          <ac:chgData name="Jeffrey Gabler" userId="7c01a0c9630b0cee" providerId="LiveId" clId="{B85EF466-81ED-4075-859A-E32185328BF8}" dt="2025-09-12T16:57:09.729" v="2139" actId="14100"/>
          <ac:spMkLst>
            <pc:docMk/>
            <pc:sldMk cId="0" sldId="260"/>
            <ac:spMk id="12292" creationId="{00000000-0000-0000-0000-000000000000}"/>
          </ac:spMkLst>
        </pc:spChg>
        <pc:spChg chg="mod">
          <ac:chgData name="Jeffrey Gabler" userId="7c01a0c9630b0cee" providerId="LiveId" clId="{B85EF466-81ED-4075-859A-E32185328BF8}" dt="2025-09-12T16:57:14.909" v="2140" actId="12"/>
          <ac:spMkLst>
            <pc:docMk/>
            <pc:sldMk cId="0" sldId="260"/>
            <ac:spMk id="12293" creationId="{00000000-0000-0000-0000-000000000000}"/>
          </ac:spMkLst>
        </pc:spChg>
        <pc:spChg chg="mod">
          <ac:chgData name="Jeffrey Gabler" userId="7c01a0c9630b0cee" providerId="LiveId" clId="{B85EF466-81ED-4075-859A-E32185328BF8}" dt="2025-09-02T18:11:21.194" v="713" actId="207"/>
          <ac:spMkLst>
            <pc:docMk/>
            <pc:sldMk cId="0" sldId="260"/>
            <ac:spMk id="44037" creationId="{00000000-0000-0000-0000-000000000000}"/>
          </ac:spMkLst>
        </pc:spChg>
      </pc:sldChg>
      <pc:sldChg chg="delSp modSp mod">
        <pc:chgData name="Jeffrey Gabler" userId="7c01a0c9630b0cee" providerId="LiveId" clId="{B85EF466-81ED-4075-859A-E32185328BF8}" dt="2025-09-02T18:12:15.941" v="733" actId="14100"/>
        <pc:sldMkLst>
          <pc:docMk/>
          <pc:sldMk cId="0" sldId="261"/>
        </pc:sldMkLst>
        <pc:spChg chg="mod">
          <ac:chgData name="Jeffrey Gabler" userId="7c01a0c9630b0cee" providerId="LiveId" clId="{B85EF466-81ED-4075-859A-E32185328BF8}" dt="2025-09-02T18:11:56.361" v="726" actId="207"/>
          <ac:spMkLst>
            <pc:docMk/>
            <pc:sldMk cId="0" sldId="261"/>
            <ac:spMk id="175110" creationId="{00000000-0000-0000-0000-000000000000}"/>
          </ac:spMkLst>
        </pc:spChg>
        <pc:spChg chg="mod">
          <ac:chgData name="Jeffrey Gabler" userId="7c01a0c9630b0cee" providerId="LiveId" clId="{B85EF466-81ED-4075-859A-E32185328BF8}" dt="2025-09-02T18:12:15.941" v="733" actId="14100"/>
          <ac:spMkLst>
            <pc:docMk/>
            <pc:sldMk cId="0" sldId="261"/>
            <ac:spMk id="175112" creationId="{00000000-0000-0000-0000-000000000000}"/>
          </ac:spMkLst>
        </pc:spChg>
        <pc:picChg chg="mod">
          <ac:chgData name="Jeffrey Gabler" userId="7c01a0c9630b0cee" providerId="LiveId" clId="{B85EF466-81ED-4075-859A-E32185328BF8}" dt="2025-09-02T18:12:08.743" v="731" actId="1076"/>
          <ac:picMkLst>
            <pc:docMk/>
            <pc:sldMk cId="0" sldId="261"/>
            <ac:picMk id="46086" creationId="{00000000-0000-0000-0000-000000000000}"/>
          </ac:picMkLst>
        </pc:picChg>
      </pc:sldChg>
      <pc:sldChg chg="delSp modSp mod">
        <pc:chgData name="Jeffrey Gabler" userId="7c01a0c9630b0cee" providerId="LiveId" clId="{B85EF466-81ED-4075-859A-E32185328BF8}" dt="2025-09-12T16:56:30.942" v="2137" actId="255"/>
        <pc:sldMkLst>
          <pc:docMk/>
          <pc:sldMk cId="0" sldId="269"/>
        </pc:sldMkLst>
        <pc:spChg chg="mod">
          <ac:chgData name="Jeffrey Gabler" userId="7c01a0c9630b0cee" providerId="LiveId" clId="{B85EF466-81ED-4075-859A-E32185328BF8}" dt="2025-09-12T16:56:13.057" v="2136" actId="14100"/>
          <ac:spMkLst>
            <pc:docMk/>
            <pc:sldMk cId="0" sldId="269"/>
            <ac:spMk id="30724" creationId="{00000000-0000-0000-0000-000000000000}"/>
          </ac:spMkLst>
        </pc:spChg>
        <pc:spChg chg="mod">
          <ac:chgData name="Jeffrey Gabler" userId="7c01a0c9630b0cee" providerId="LiveId" clId="{B85EF466-81ED-4075-859A-E32185328BF8}" dt="2025-09-02T18:07:25.967" v="669" actId="207"/>
          <ac:spMkLst>
            <pc:docMk/>
            <pc:sldMk cId="0" sldId="269"/>
            <ac:spMk id="30725" creationId="{00000000-0000-0000-0000-000000000000}"/>
          </ac:spMkLst>
        </pc:spChg>
        <pc:spChg chg="mod">
          <ac:chgData name="Jeffrey Gabler" userId="7c01a0c9630b0cee" providerId="LiveId" clId="{B85EF466-81ED-4075-859A-E32185328BF8}" dt="2025-09-12T16:56:30.942" v="2137" actId="255"/>
          <ac:spMkLst>
            <pc:docMk/>
            <pc:sldMk cId="0" sldId="269"/>
            <ac:spMk id="30726" creationId="{00000000-0000-0000-0000-000000000000}"/>
          </ac:spMkLst>
        </pc:spChg>
      </pc:sldChg>
      <pc:sldChg chg="delSp modSp mod">
        <pc:chgData name="Jeffrey Gabler" userId="7c01a0c9630b0cee" providerId="LiveId" clId="{B85EF466-81ED-4075-859A-E32185328BF8}" dt="2025-09-12T16:56:47.315" v="2138" actId="12"/>
        <pc:sldMkLst>
          <pc:docMk/>
          <pc:sldMk cId="0" sldId="281"/>
        </pc:sldMkLst>
        <pc:spChg chg="mod">
          <ac:chgData name="Jeffrey Gabler" userId="7c01a0c9630b0cee" providerId="LiveId" clId="{B85EF466-81ED-4075-859A-E32185328BF8}" dt="2025-09-12T16:56:47.315" v="2138" actId="12"/>
          <ac:spMkLst>
            <pc:docMk/>
            <pc:sldMk cId="0" sldId="281"/>
            <ac:spMk id="55300" creationId="{00000000-0000-0000-0000-000000000000}"/>
          </ac:spMkLst>
        </pc:spChg>
        <pc:spChg chg="mod">
          <ac:chgData name="Jeffrey Gabler" userId="7c01a0c9630b0cee" providerId="LiveId" clId="{B85EF466-81ED-4075-859A-E32185328BF8}" dt="2025-09-02T18:08:32.230" v="682" actId="207"/>
          <ac:spMkLst>
            <pc:docMk/>
            <pc:sldMk cId="0" sldId="281"/>
            <ac:spMk id="55301" creationId="{00000000-0000-0000-0000-000000000000}"/>
          </ac:spMkLst>
        </pc:spChg>
        <pc:picChg chg="mod">
          <ac:chgData name="Jeffrey Gabler" userId="7c01a0c9630b0cee" providerId="LiveId" clId="{B85EF466-81ED-4075-859A-E32185328BF8}" dt="2025-09-02T18:08:50.882" v="687" actId="14100"/>
          <ac:picMkLst>
            <pc:docMk/>
            <pc:sldMk cId="0" sldId="281"/>
            <ac:picMk id="37890" creationId="{00000000-0000-0000-0000-000000000000}"/>
          </ac:picMkLst>
        </pc:picChg>
      </pc:sldChg>
      <pc:sldChg chg="delSp modSp mod">
        <pc:chgData name="Jeffrey Gabler" userId="7c01a0c9630b0cee" providerId="LiveId" clId="{B85EF466-81ED-4075-859A-E32185328BF8}" dt="2025-09-02T18:10:18.061" v="701" actId="14100"/>
        <pc:sldMkLst>
          <pc:docMk/>
          <pc:sldMk cId="0" sldId="284"/>
        </pc:sldMkLst>
        <pc:spChg chg="mod">
          <ac:chgData name="Jeffrey Gabler" userId="7c01a0c9630b0cee" providerId="LiveId" clId="{B85EF466-81ED-4075-859A-E32185328BF8}" dt="2025-09-02T18:09:37.631" v="695" actId="692"/>
          <ac:spMkLst>
            <pc:docMk/>
            <pc:sldMk cId="0" sldId="284"/>
            <ac:spMk id="39942" creationId="{00000000-0000-0000-0000-000000000000}"/>
          </ac:spMkLst>
        </pc:spChg>
        <pc:spChg chg="mod">
          <ac:chgData name="Jeffrey Gabler" userId="7c01a0c9630b0cee" providerId="LiveId" clId="{B85EF466-81ED-4075-859A-E32185328BF8}" dt="2025-09-02T18:09:44.051" v="696" actId="692"/>
          <ac:spMkLst>
            <pc:docMk/>
            <pc:sldMk cId="0" sldId="284"/>
            <ac:spMk id="39943" creationId="{00000000-0000-0000-0000-000000000000}"/>
          </ac:spMkLst>
        </pc:spChg>
        <pc:spChg chg="mod">
          <ac:chgData name="Jeffrey Gabler" userId="7c01a0c9630b0cee" providerId="LiveId" clId="{B85EF466-81ED-4075-859A-E32185328BF8}" dt="2025-09-02T18:10:18.061" v="701" actId="14100"/>
          <ac:spMkLst>
            <pc:docMk/>
            <pc:sldMk cId="0" sldId="284"/>
            <ac:spMk id="39944" creationId="{00000000-0000-0000-0000-000000000000}"/>
          </ac:spMkLst>
        </pc:spChg>
        <pc:spChg chg="mod">
          <ac:chgData name="Jeffrey Gabler" userId="7c01a0c9630b0cee" providerId="LiveId" clId="{B85EF466-81ED-4075-859A-E32185328BF8}" dt="2025-09-02T18:10:12.921" v="700" actId="14100"/>
          <ac:spMkLst>
            <pc:docMk/>
            <pc:sldMk cId="0" sldId="284"/>
            <ac:spMk id="39945" creationId="{00000000-0000-0000-0000-000000000000}"/>
          </ac:spMkLst>
        </pc:spChg>
        <pc:spChg chg="mod">
          <ac:chgData name="Jeffrey Gabler" userId="7c01a0c9630b0cee" providerId="LiveId" clId="{B85EF466-81ED-4075-859A-E32185328BF8}" dt="2025-09-02T18:09:15.694" v="693" actId="207"/>
          <ac:spMkLst>
            <pc:docMk/>
            <pc:sldMk cId="0" sldId="284"/>
            <ac:spMk id="61446" creationId="{00000000-0000-0000-0000-000000000000}"/>
          </ac:spMkLst>
        </pc:spChg>
      </pc:sldChg>
      <pc:sldChg chg="modSp mod">
        <pc:chgData name="Jeffrey Gabler" userId="7c01a0c9630b0cee" providerId="LiveId" clId="{B85EF466-81ED-4075-859A-E32185328BF8}" dt="2025-09-02T18:11:09.313" v="711" actId="207"/>
        <pc:sldMkLst>
          <pc:docMk/>
          <pc:sldMk cId="0" sldId="288"/>
        </pc:sldMkLst>
        <pc:spChg chg="mod">
          <ac:chgData name="Jeffrey Gabler" userId="7c01a0c9630b0cee" providerId="LiveId" clId="{B85EF466-81ED-4075-859A-E32185328BF8}" dt="2025-09-02T18:10:35.376" v="704" actId="207"/>
          <ac:spMkLst>
            <pc:docMk/>
            <pc:sldMk cId="0" sldId="288"/>
            <ac:spMk id="69638" creationId="{00000000-0000-0000-0000-000000000000}"/>
          </ac:spMkLst>
        </pc:spChg>
        <pc:spChg chg="mod">
          <ac:chgData name="Jeffrey Gabler" userId="7c01a0c9630b0cee" providerId="LiveId" clId="{B85EF466-81ED-4075-859A-E32185328BF8}" dt="2025-09-02T18:11:09.313" v="711" actId="207"/>
          <ac:spMkLst>
            <pc:docMk/>
            <pc:sldMk cId="0" sldId="288"/>
            <ac:spMk id="69641" creationId="{00000000-0000-0000-0000-000000000000}"/>
          </ac:spMkLst>
        </pc:spChg>
      </pc:sldChg>
      <pc:sldChg chg="delSp modSp mod">
        <pc:chgData name="Jeffrey Gabler" userId="7c01a0c9630b0cee" providerId="LiveId" clId="{B85EF466-81ED-4075-859A-E32185328BF8}" dt="2025-09-11T22:42:30.551" v="1981" actId="1076"/>
        <pc:sldMkLst>
          <pc:docMk/>
          <pc:sldMk cId="0" sldId="291"/>
        </pc:sldMkLst>
        <pc:spChg chg="mod">
          <ac:chgData name="Jeffrey Gabler" userId="7c01a0c9630b0cee" providerId="LiveId" clId="{B85EF466-81ED-4075-859A-E32185328BF8}" dt="2025-09-02T20:02:25.252" v="1416" actId="255"/>
          <ac:spMkLst>
            <pc:docMk/>
            <pc:sldMk cId="0" sldId="291"/>
            <ac:spMk id="75781" creationId="{00000000-0000-0000-0000-000000000000}"/>
          </ac:spMkLst>
        </pc:spChg>
        <pc:spChg chg="mod">
          <ac:chgData name="Jeffrey Gabler" userId="7c01a0c9630b0cee" providerId="LiveId" clId="{B85EF466-81ED-4075-859A-E32185328BF8}" dt="2025-09-11T22:42:30.551" v="1981" actId="1076"/>
          <ac:spMkLst>
            <pc:docMk/>
            <pc:sldMk cId="0" sldId="291"/>
            <ac:spMk id="171013" creationId="{00000000-0000-0000-0000-000000000000}"/>
          </ac:spMkLst>
        </pc:spChg>
        <pc:picChg chg="mod">
          <ac:chgData name="Jeffrey Gabler" userId="7c01a0c9630b0cee" providerId="LiveId" clId="{B85EF466-81ED-4075-859A-E32185328BF8}" dt="2025-09-02T20:02:29.789" v="1418" actId="1076"/>
          <ac:picMkLst>
            <pc:docMk/>
            <pc:sldMk cId="0" sldId="291"/>
            <ac:picMk id="171014" creationId="{00000000-0000-0000-0000-000000000000}"/>
          </ac:picMkLst>
        </pc:picChg>
      </pc:sldChg>
      <pc:sldChg chg="delSp modSp mod">
        <pc:chgData name="Jeffrey Gabler" userId="7c01a0c9630b0cee" providerId="LiveId" clId="{B85EF466-81ED-4075-859A-E32185328BF8}" dt="2025-09-11T22:37:23.292" v="1949" actId="948"/>
        <pc:sldMkLst>
          <pc:docMk/>
          <pc:sldMk cId="0" sldId="293"/>
        </pc:sldMkLst>
        <pc:spChg chg="mod">
          <ac:chgData name="Jeffrey Gabler" userId="7c01a0c9630b0cee" providerId="LiveId" clId="{B85EF466-81ED-4075-859A-E32185328BF8}" dt="2025-09-11T22:37:23.292" v="1949" actId="948"/>
          <ac:spMkLst>
            <pc:docMk/>
            <pc:sldMk cId="0" sldId="293"/>
            <ac:spMk id="79876" creationId="{00000000-0000-0000-0000-000000000000}"/>
          </ac:spMkLst>
        </pc:spChg>
        <pc:spChg chg="mod">
          <ac:chgData name="Jeffrey Gabler" userId="7c01a0c9630b0cee" providerId="LiveId" clId="{B85EF466-81ED-4075-859A-E32185328BF8}" dt="2025-09-02T18:22:41.528" v="812" actId="1076"/>
          <ac:spMkLst>
            <pc:docMk/>
            <pc:sldMk cId="0" sldId="293"/>
            <ac:spMk id="79878" creationId="{00000000-0000-0000-0000-000000000000}"/>
          </ac:spMkLst>
        </pc:spChg>
      </pc:sldChg>
      <pc:sldChg chg="delSp modSp mod">
        <pc:chgData name="Jeffrey Gabler" userId="7c01a0c9630b0cee" providerId="LiveId" clId="{B85EF466-81ED-4075-859A-E32185328BF8}" dt="2025-09-02T18:31:29.211" v="937" actId="948"/>
        <pc:sldMkLst>
          <pc:docMk/>
          <pc:sldMk cId="0" sldId="294"/>
        </pc:sldMkLst>
        <pc:spChg chg="mod">
          <ac:chgData name="Jeffrey Gabler" userId="7c01a0c9630b0cee" providerId="LiveId" clId="{B85EF466-81ED-4075-859A-E32185328BF8}" dt="2025-09-02T18:28:13.118" v="888" actId="207"/>
          <ac:spMkLst>
            <pc:docMk/>
            <pc:sldMk cId="0" sldId="294"/>
            <ac:spMk id="70660" creationId="{00000000-0000-0000-0000-000000000000}"/>
          </ac:spMkLst>
        </pc:spChg>
        <pc:spChg chg="mod">
          <ac:chgData name="Jeffrey Gabler" userId="7c01a0c9630b0cee" providerId="LiveId" clId="{B85EF466-81ED-4075-859A-E32185328BF8}" dt="2025-09-02T18:31:29.211" v="937" actId="948"/>
          <ac:spMkLst>
            <pc:docMk/>
            <pc:sldMk cId="0" sldId="294"/>
            <ac:spMk id="81924" creationId="{00000000-0000-0000-0000-000000000000}"/>
          </ac:spMkLst>
        </pc:spChg>
      </pc:sldChg>
      <pc:sldChg chg="delSp modSp mod">
        <pc:chgData name="Jeffrey Gabler" userId="7c01a0c9630b0cee" providerId="LiveId" clId="{B85EF466-81ED-4075-859A-E32185328BF8}" dt="2025-09-12T16:59:22.754" v="2153" actId="20577"/>
        <pc:sldMkLst>
          <pc:docMk/>
          <pc:sldMk cId="0" sldId="295"/>
        </pc:sldMkLst>
        <pc:spChg chg="mod">
          <ac:chgData name="Jeffrey Gabler" userId="7c01a0c9630b0cee" providerId="LiveId" clId="{B85EF466-81ED-4075-859A-E32185328BF8}" dt="2025-09-12T16:59:22.754" v="2153" actId="20577"/>
          <ac:spMkLst>
            <pc:docMk/>
            <pc:sldMk cId="0" sldId="295"/>
            <ac:spMk id="83972" creationId="{00000000-0000-0000-0000-000000000000}"/>
          </ac:spMkLst>
        </pc:spChg>
        <pc:spChg chg="mod">
          <ac:chgData name="Jeffrey Gabler" userId="7c01a0c9630b0cee" providerId="LiveId" clId="{B85EF466-81ED-4075-859A-E32185328BF8}" dt="2025-09-02T18:31:45.852" v="940" actId="207"/>
          <ac:spMkLst>
            <pc:docMk/>
            <pc:sldMk cId="0" sldId="295"/>
            <ac:spMk id="83976" creationId="{00000000-0000-0000-0000-000000000000}"/>
          </ac:spMkLst>
        </pc:spChg>
      </pc:sldChg>
      <pc:sldChg chg="delSp modSp mod">
        <pc:chgData name="Jeffrey Gabler" userId="7c01a0c9630b0cee" providerId="LiveId" clId="{B85EF466-81ED-4075-859A-E32185328BF8}" dt="2025-09-02T18:33:06.863" v="960" actId="478"/>
        <pc:sldMkLst>
          <pc:docMk/>
          <pc:sldMk cId="0" sldId="296"/>
        </pc:sldMkLst>
        <pc:spChg chg="mod">
          <ac:chgData name="Jeffrey Gabler" userId="7c01a0c9630b0cee" providerId="LiveId" clId="{B85EF466-81ED-4075-859A-E32185328BF8}" dt="2025-09-02T18:33:02.973" v="958" actId="207"/>
          <ac:spMkLst>
            <pc:docMk/>
            <pc:sldMk cId="0" sldId="296"/>
            <ac:spMk id="74756" creationId="{00000000-0000-0000-0000-000000000000}"/>
          </ac:spMkLst>
        </pc:spChg>
        <pc:spChg chg="mod">
          <ac:chgData name="Jeffrey Gabler" userId="7c01a0c9630b0cee" providerId="LiveId" clId="{B85EF466-81ED-4075-859A-E32185328BF8}" dt="2025-09-02T18:32:57.550" v="956" actId="207"/>
          <ac:spMkLst>
            <pc:docMk/>
            <pc:sldMk cId="0" sldId="296"/>
            <ac:spMk id="86021" creationId="{00000000-0000-0000-0000-000000000000}"/>
          </ac:spMkLst>
        </pc:spChg>
      </pc:sldChg>
      <pc:sldChg chg="delSp modSp mod">
        <pc:chgData name="Jeffrey Gabler" userId="7c01a0c9630b0cee" providerId="LiveId" clId="{B85EF466-81ED-4075-859A-E32185328BF8}" dt="2025-09-12T17:00:47.491" v="2159" actId="12"/>
        <pc:sldMkLst>
          <pc:docMk/>
          <pc:sldMk cId="0" sldId="297"/>
        </pc:sldMkLst>
        <pc:spChg chg="mod">
          <ac:chgData name="Jeffrey Gabler" userId="7c01a0c9630b0cee" providerId="LiveId" clId="{B85EF466-81ED-4075-859A-E32185328BF8}" dt="2025-09-12T17:00:47.491" v="2159" actId="12"/>
          <ac:spMkLst>
            <pc:docMk/>
            <pc:sldMk cId="0" sldId="297"/>
            <ac:spMk id="88069" creationId="{00000000-0000-0000-0000-000000000000}"/>
          </ac:spMkLst>
        </pc:spChg>
        <pc:spChg chg="mod">
          <ac:chgData name="Jeffrey Gabler" userId="7c01a0c9630b0cee" providerId="LiveId" clId="{B85EF466-81ED-4075-859A-E32185328BF8}" dt="2025-09-12T17:00:39.614" v="2158" actId="255"/>
          <ac:spMkLst>
            <pc:docMk/>
            <pc:sldMk cId="0" sldId="297"/>
            <ac:spMk id="88070" creationId="{00000000-0000-0000-0000-000000000000}"/>
          </ac:spMkLst>
        </pc:spChg>
      </pc:sldChg>
      <pc:sldChg chg="delSp modSp mod">
        <pc:chgData name="Jeffrey Gabler" userId="7c01a0c9630b0cee" providerId="LiveId" clId="{B85EF466-81ED-4075-859A-E32185328BF8}" dt="2025-09-11T22:36:23.509" v="1946" actId="20577"/>
        <pc:sldMkLst>
          <pc:docMk/>
          <pc:sldMk cId="0" sldId="299"/>
        </pc:sldMkLst>
        <pc:spChg chg="mod">
          <ac:chgData name="Jeffrey Gabler" userId="7c01a0c9630b0cee" providerId="LiveId" clId="{B85EF466-81ED-4075-859A-E32185328BF8}" dt="2025-09-11T22:36:23.509" v="1946" actId="20577"/>
          <ac:spMkLst>
            <pc:docMk/>
            <pc:sldMk cId="0" sldId="299"/>
            <ac:spMk id="92164" creationId="{00000000-0000-0000-0000-000000000000}"/>
          </ac:spMkLst>
        </pc:spChg>
        <pc:spChg chg="mod">
          <ac:chgData name="Jeffrey Gabler" userId="7c01a0c9630b0cee" providerId="LiveId" clId="{B85EF466-81ED-4075-859A-E32185328BF8}" dt="2025-09-11T22:35:55.121" v="1936" actId="20577"/>
          <ac:spMkLst>
            <pc:docMk/>
            <pc:sldMk cId="0" sldId="299"/>
            <ac:spMk id="92171" creationId="{00000000-0000-0000-0000-000000000000}"/>
          </ac:spMkLst>
        </pc:spChg>
        <pc:picChg chg="mod">
          <ac:chgData name="Jeffrey Gabler" userId="7c01a0c9630b0cee" providerId="LiveId" clId="{B85EF466-81ED-4075-859A-E32185328BF8}" dt="2025-09-02T18:40:49.212" v="1091" actId="14100"/>
          <ac:picMkLst>
            <pc:docMk/>
            <pc:sldMk cId="0" sldId="299"/>
            <ac:picMk id="87045" creationId="{00000000-0000-0000-0000-000000000000}"/>
          </ac:picMkLst>
        </pc:picChg>
        <pc:picChg chg="mod">
          <ac:chgData name="Jeffrey Gabler" userId="7c01a0c9630b0cee" providerId="LiveId" clId="{B85EF466-81ED-4075-859A-E32185328BF8}" dt="2025-09-02T18:40:53.569" v="1093" actId="14100"/>
          <ac:picMkLst>
            <pc:docMk/>
            <pc:sldMk cId="0" sldId="299"/>
            <ac:picMk id="87046" creationId="{00000000-0000-0000-0000-000000000000}"/>
          </ac:picMkLst>
        </pc:picChg>
      </pc:sldChg>
      <pc:sldChg chg="delSp modSp mod">
        <pc:chgData name="Jeffrey Gabler" userId="7c01a0c9630b0cee" providerId="LiveId" clId="{B85EF466-81ED-4075-859A-E32185328BF8}" dt="2025-09-02T18:41:25.713" v="1105" actId="478"/>
        <pc:sldMkLst>
          <pc:docMk/>
          <pc:sldMk cId="0" sldId="300"/>
        </pc:sldMkLst>
        <pc:spChg chg="mod">
          <ac:chgData name="Jeffrey Gabler" userId="7c01a0c9630b0cee" providerId="LiveId" clId="{B85EF466-81ED-4075-859A-E32185328BF8}" dt="2025-09-02T18:41:20.195" v="1104" actId="207"/>
          <ac:spMkLst>
            <pc:docMk/>
            <pc:sldMk cId="0" sldId="300"/>
            <ac:spMk id="94212" creationId="{00000000-0000-0000-0000-000000000000}"/>
          </ac:spMkLst>
        </pc:spChg>
        <pc:spChg chg="mod">
          <ac:chgData name="Jeffrey Gabler" userId="7c01a0c9630b0cee" providerId="LiveId" clId="{B85EF466-81ED-4075-859A-E32185328BF8}" dt="2025-09-02T18:41:05.269" v="1098" actId="27636"/>
          <ac:spMkLst>
            <pc:docMk/>
            <pc:sldMk cId="0" sldId="300"/>
            <ac:spMk id="94216" creationId="{00000000-0000-0000-0000-000000000000}"/>
          </ac:spMkLst>
        </pc:spChg>
      </pc:sldChg>
      <pc:sldChg chg="modSp mod">
        <pc:chgData name="Jeffrey Gabler" userId="7c01a0c9630b0cee" providerId="LiveId" clId="{B85EF466-81ED-4075-859A-E32185328BF8}" dt="2025-09-02T18:44:14.492" v="1153" actId="1076"/>
        <pc:sldMkLst>
          <pc:docMk/>
          <pc:sldMk cId="0" sldId="301"/>
        </pc:sldMkLst>
        <pc:spChg chg="mod">
          <ac:chgData name="Jeffrey Gabler" userId="7c01a0c9630b0cee" providerId="LiveId" clId="{B85EF466-81ED-4075-859A-E32185328BF8}" dt="2025-09-02T18:44:14.492" v="1153" actId="1076"/>
          <ac:spMkLst>
            <pc:docMk/>
            <pc:sldMk cId="0" sldId="301"/>
            <ac:spMk id="93203" creationId="{00000000-0000-0000-0000-000000000000}"/>
          </ac:spMkLst>
        </pc:spChg>
        <pc:spChg chg="mod">
          <ac:chgData name="Jeffrey Gabler" userId="7c01a0c9630b0cee" providerId="LiveId" clId="{B85EF466-81ED-4075-859A-E32185328BF8}" dt="2025-09-02T18:42:15.129" v="1120" actId="207"/>
          <ac:spMkLst>
            <pc:docMk/>
            <pc:sldMk cId="0" sldId="301"/>
            <ac:spMk id="96258" creationId="{00000000-0000-0000-0000-000000000000}"/>
          </ac:spMkLst>
        </pc:spChg>
        <pc:spChg chg="mod">
          <ac:chgData name="Jeffrey Gabler" userId="7c01a0c9630b0cee" providerId="LiveId" clId="{B85EF466-81ED-4075-859A-E32185328BF8}" dt="2025-09-02T18:43:38.340" v="1145" actId="207"/>
          <ac:spMkLst>
            <pc:docMk/>
            <pc:sldMk cId="0" sldId="301"/>
            <ac:spMk id="96268" creationId="{00000000-0000-0000-0000-000000000000}"/>
          </ac:spMkLst>
        </pc:spChg>
        <pc:spChg chg="mod">
          <ac:chgData name="Jeffrey Gabler" userId="7c01a0c9630b0cee" providerId="LiveId" clId="{B85EF466-81ED-4075-859A-E32185328BF8}" dt="2025-09-02T18:43:32.145" v="1142" actId="207"/>
          <ac:spMkLst>
            <pc:docMk/>
            <pc:sldMk cId="0" sldId="301"/>
            <ac:spMk id="96269" creationId="{00000000-0000-0000-0000-000000000000}"/>
          </ac:spMkLst>
        </pc:spChg>
        <pc:spChg chg="mod">
          <ac:chgData name="Jeffrey Gabler" userId="7c01a0c9630b0cee" providerId="LiveId" clId="{B85EF466-81ED-4075-859A-E32185328BF8}" dt="2025-09-02T18:43:27.093" v="1139" actId="207"/>
          <ac:spMkLst>
            <pc:docMk/>
            <pc:sldMk cId="0" sldId="301"/>
            <ac:spMk id="96270" creationId="{00000000-0000-0000-0000-000000000000}"/>
          </ac:spMkLst>
        </pc:spChg>
        <pc:spChg chg="mod">
          <ac:chgData name="Jeffrey Gabler" userId="7c01a0c9630b0cee" providerId="LiveId" clId="{B85EF466-81ED-4075-859A-E32185328BF8}" dt="2025-09-02T18:43:20.078" v="1136" actId="207"/>
          <ac:spMkLst>
            <pc:docMk/>
            <pc:sldMk cId="0" sldId="301"/>
            <ac:spMk id="96271" creationId="{00000000-0000-0000-0000-000000000000}"/>
          </ac:spMkLst>
        </pc:spChg>
        <pc:spChg chg="mod">
          <ac:chgData name="Jeffrey Gabler" userId="7c01a0c9630b0cee" providerId="LiveId" clId="{B85EF466-81ED-4075-859A-E32185328BF8}" dt="2025-09-02T18:43:13.307" v="1133" actId="207"/>
          <ac:spMkLst>
            <pc:docMk/>
            <pc:sldMk cId="0" sldId="301"/>
            <ac:spMk id="96272" creationId="{00000000-0000-0000-0000-000000000000}"/>
          </ac:spMkLst>
        </pc:spChg>
        <pc:spChg chg="mod">
          <ac:chgData name="Jeffrey Gabler" userId="7c01a0c9630b0cee" providerId="LiveId" clId="{B85EF466-81ED-4075-859A-E32185328BF8}" dt="2025-09-02T18:43:59.670" v="1149" actId="255"/>
          <ac:spMkLst>
            <pc:docMk/>
            <pc:sldMk cId="0" sldId="301"/>
            <ac:spMk id="96273" creationId="{00000000-0000-0000-0000-000000000000}"/>
          </ac:spMkLst>
        </pc:spChg>
        <pc:spChg chg="mod">
          <ac:chgData name="Jeffrey Gabler" userId="7c01a0c9630b0cee" providerId="LiveId" clId="{B85EF466-81ED-4075-859A-E32185328BF8}" dt="2025-09-02T18:43:43.836" v="1148" actId="207"/>
          <ac:spMkLst>
            <pc:docMk/>
            <pc:sldMk cId="0" sldId="301"/>
            <ac:spMk id="96274" creationId="{00000000-0000-0000-0000-000000000000}"/>
          </ac:spMkLst>
        </pc:spChg>
        <pc:spChg chg="mod">
          <ac:chgData name="Jeffrey Gabler" userId="7c01a0c9630b0cee" providerId="LiveId" clId="{B85EF466-81ED-4075-859A-E32185328BF8}" dt="2025-09-02T18:44:03.952" v="1150" actId="255"/>
          <ac:spMkLst>
            <pc:docMk/>
            <pc:sldMk cId="0" sldId="301"/>
            <ac:spMk id="96276" creationId="{00000000-0000-0000-0000-000000000000}"/>
          </ac:spMkLst>
        </pc:spChg>
      </pc:sldChg>
      <pc:sldChg chg="delSp modSp mod">
        <pc:chgData name="Jeffrey Gabler" userId="7c01a0c9630b0cee" providerId="LiveId" clId="{B85EF466-81ED-4075-859A-E32185328BF8}" dt="2025-09-02T18:46:55.367" v="1171" actId="1076"/>
        <pc:sldMkLst>
          <pc:docMk/>
          <pc:sldMk cId="0" sldId="302"/>
        </pc:sldMkLst>
        <pc:spChg chg="mod">
          <ac:chgData name="Jeffrey Gabler" userId="7c01a0c9630b0cee" providerId="LiveId" clId="{B85EF466-81ED-4075-859A-E32185328BF8}" dt="2025-09-02T18:46:50.681" v="1169" actId="207"/>
          <ac:spMkLst>
            <pc:docMk/>
            <pc:sldMk cId="0" sldId="302"/>
            <ac:spMk id="98309" creationId="{00000000-0000-0000-0000-000000000000}"/>
          </ac:spMkLst>
        </pc:spChg>
        <pc:picChg chg="mod">
          <ac:chgData name="Jeffrey Gabler" userId="7c01a0c9630b0cee" providerId="LiveId" clId="{B85EF466-81ED-4075-859A-E32185328BF8}" dt="2025-09-02T18:46:55.367" v="1171" actId="1076"/>
          <ac:picMkLst>
            <pc:docMk/>
            <pc:sldMk cId="0" sldId="302"/>
            <ac:picMk id="103427" creationId="{00000000-0000-0000-0000-000000000000}"/>
          </ac:picMkLst>
        </pc:picChg>
      </pc:sldChg>
      <pc:sldChg chg="delSp modSp mod">
        <pc:chgData name="Jeffrey Gabler" userId="7c01a0c9630b0cee" providerId="LiveId" clId="{B85EF466-81ED-4075-859A-E32185328BF8}" dt="2025-09-02T18:49:09.014" v="1200" actId="478"/>
        <pc:sldMkLst>
          <pc:docMk/>
          <pc:sldMk cId="0" sldId="304"/>
        </pc:sldMkLst>
        <pc:spChg chg="mod">
          <ac:chgData name="Jeffrey Gabler" userId="7c01a0c9630b0cee" providerId="LiveId" clId="{B85EF466-81ED-4075-859A-E32185328BF8}" dt="2025-09-02T18:47:18.722" v="1175" actId="207"/>
          <ac:spMkLst>
            <pc:docMk/>
            <pc:sldMk cId="0" sldId="304"/>
            <ac:spMk id="100360" creationId="{00000000-0000-0000-0000-000000000000}"/>
          </ac:spMkLst>
        </pc:spChg>
        <pc:spChg chg="mod">
          <ac:chgData name="Jeffrey Gabler" userId="7c01a0c9630b0cee" providerId="LiveId" clId="{B85EF466-81ED-4075-859A-E32185328BF8}" dt="2025-09-02T18:47:59.863" v="1183" actId="255"/>
          <ac:spMkLst>
            <pc:docMk/>
            <pc:sldMk cId="0" sldId="304"/>
            <ac:spMk id="100362" creationId="{00000000-0000-0000-0000-000000000000}"/>
          </ac:spMkLst>
        </pc:spChg>
        <pc:spChg chg="mod">
          <ac:chgData name="Jeffrey Gabler" userId="7c01a0c9630b0cee" providerId="LiveId" clId="{B85EF466-81ED-4075-859A-E32185328BF8}" dt="2025-09-02T18:47:53.020" v="1182" actId="255"/>
          <ac:spMkLst>
            <pc:docMk/>
            <pc:sldMk cId="0" sldId="304"/>
            <ac:spMk id="100364" creationId="{00000000-0000-0000-0000-000000000000}"/>
          </ac:spMkLst>
        </pc:spChg>
        <pc:spChg chg="mod">
          <ac:chgData name="Jeffrey Gabler" userId="7c01a0c9630b0cee" providerId="LiveId" clId="{B85EF466-81ED-4075-859A-E32185328BF8}" dt="2025-09-02T18:48:22.882" v="1190" actId="207"/>
          <ac:spMkLst>
            <pc:docMk/>
            <pc:sldMk cId="0" sldId="304"/>
            <ac:spMk id="100365" creationId="{00000000-0000-0000-0000-000000000000}"/>
          </ac:spMkLst>
        </pc:spChg>
        <pc:spChg chg="mod">
          <ac:chgData name="Jeffrey Gabler" userId="7c01a0c9630b0cee" providerId="LiveId" clId="{B85EF466-81ED-4075-859A-E32185328BF8}" dt="2025-09-02T18:48:55.823" v="1199" actId="255"/>
          <ac:spMkLst>
            <pc:docMk/>
            <pc:sldMk cId="0" sldId="304"/>
            <ac:spMk id="100366" creationId="{00000000-0000-0000-0000-000000000000}"/>
          </ac:spMkLst>
        </pc:spChg>
        <pc:spChg chg="mod">
          <ac:chgData name="Jeffrey Gabler" userId="7c01a0c9630b0cee" providerId="LiveId" clId="{B85EF466-81ED-4075-859A-E32185328BF8}" dt="2025-09-02T18:47:10.608" v="1174" actId="207"/>
          <ac:spMkLst>
            <pc:docMk/>
            <pc:sldMk cId="0" sldId="304"/>
            <ac:spMk id="100368" creationId="{00000000-0000-0000-0000-000000000000}"/>
          </ac:spMkLst>
        </pc:spChg>
      </pc:sldChg>
      <pc:sldChg chg="delSp modSp mod">
        <pc:chgData name="Jeffrey Gabler" userId="7c01a0c9630b0cee" providerId="LiveId" clId="{B85EF466-81ED-4075-859A-E32185328BF8}" dt="2025-09-02T18:49:30.254" v="1207" actId="478"/>
        <pc:sldMkLst>
          <pc:docMk/>
          <pc:sldMk cId="0" sldId="305"/>
        </pc:sldMkLst>
        <pc:spChg chg="mod">
          <ac:chgData name="Jeffrey Gabler" userId="7c01a0c9630b0cee" providerId="LiveId" clId="{B85EF466-81ED-4075-859A-E32185328BF8}" dt="2025-09-02T18:49:28.761" v="1206" actId="1076"/>
          <ac:spMkLst>
            <pc:docMk/>
            <pc:sldMk cId="0" sldId="305"/>
            <ac:spMk id="102406" creationId="{00000000-0000-0000-0000-000000000000}"/>
          </ac:spMkLst>
        </pc:spChg>
      </pc:sldChg>
      <pc:sldChg chg="delSp modSp mod">
        <pc:chgData name="Jeffrey Gabler" userId="7c01a0c9630b0cee" providerId="LiveId" clId="{B85EF466-81ED-4075-859A-E32185328BF8}" dt="2025-09-02T18:49:55.422" v="1215" actId="207"/>
        <pc:sldMkLst>
          <pc:docMk/>
          <pc:sldMk cId="0" sldId="306"/>
        </pc:sldMkLst>
        <pc:spChg chg="mod">
          <ac:chgData name="Jeffrey Gabler" userId="7c01a0c9630b0cee" providerId="LiveId" clId="{B85EF466-81ED-4075-859A-E32185328BF8}" dt="2025-09-02T18:49:55.422" v="1215" actId="207"/>
          <ac:spMkLst>
            <pc:docMk/>
            <pc:sldMk cId="0" sldId="306"/>
            <ac:spMk id="104454" creationId="{00000000-0000-0000-0000-000000000000}"/>
          </ac:spMkLst>
        </pc:spChg>
      </pc:sldChg>
      <pc:sldChg chg="delSp modSp mod">
        <pc:chgData name="Jeffrey Gabler" userId="7c01a0c9630b0cee" providerId="LiveId" clId="{B85EF466-81ED-4075-859A-E32185328BF8}" dt="2025-09-11T22:44:03.529" v="1996" actId="255"/>
        <pc:sldMkLst>
          <pc:docMk/>
          <pc:sldMk cId="0" sldId="307"/>
        </pc:sldMkLst>
        <pc:spChg chg="mod">
          <ac:chgData name="Jeffrey Gabler" userId="7c01a0c9630b0cee" providerId="LiveId" clId="{B85EF466-81ED-4075-859A-E32185328BF8}" dt="2025-09-02T20:07:51.905" v="1513" actId="20577"/>
          <ac:spMkLst>
            <pc:docMk/>
            <pc:sldMk cId="0" sldId="307"/>
            <ac:spMk id="106500" creationId="{00000000-0000-0000-0000-000000000000}"/>
          </ac:spMkLst>
        </pc:spChg>
        <pc:spChg chg="mod">
          <ac:chgData name="Jeffrey Gabler" userId="7c01a0c9630b0cee" providerId="LiveId" clId="{B85EF466-81ED-4075-859A-E32185328BF8}" dt="2025-09-11T22:44:03.529" v="1996" actId="255"/>
          <ac:spMkLst>
            <pc:docMk/>
            <pc:sldMk cId="0" sldId="307"/>
            <ac:spMk id="106501" creationId="{00000000-0000-0000-0000-000000000000}"/>
          </ac:spMkLst>
        </pc:spChg>
      </pc:sldChg>
      <pc:sldChg chg="delSp modSp mod">
        <pc:chgData name="Jeffrey Gabler" userId="7c01a0c9630b0cee" providerId="LiveId" clId="{B85EF466-81ED-4075-859A-E32185328BF8}" dt="2025-09-12T17:07:20.241" v="2183" actId="948"/>
        <pc:sldMkLst>
          <pc:docMk/>
          <pc:sldMk cId="0" sldId="310"/>
        </pc:sldMkLst>
        <pc:spChg chg="mod">
          <ac:chgData name="Jeffrey Gabler" userId="7c01a0c9630b0cee" providerId="LiveId" clId="{B85EF466-81ED-4075-859A-E32185328BF8}" dt="2025-09-12T17:07:20.241" v="2183" actId="948"/>
          <ac:spMkLst>
            <pc:docMk/>
            <pc:sldMk cId="0" sldId="310"/>
            <ac:spMk id="112644" creationId="{00000000-0000-0000-0000-000000000000}"/>
          </ac:spMkLst>
        </pc:spChg>
        <pc:spChg chg="mod">
          <ac:chgData name="Jeffrey Gabler" userId="7c01a0c9630b0cee" providerId="LiveId" clId="{B85EF466-81ED-4075-859A-E32185328BF8}" dt="2025-09-11T22:47:49.537" v="2044" actId="255"/>
          <ac:spMkLst>
            <pc:docMk/>
            <pc:sldMk cId="0" sldId="310"/>
            <ac:spMk id="112645" creationId="{00000000-0000-0000-0000-000000000000}"/>
          </ac:spMkLst>
        </pc:spChg>
      </pc:sldChg>
      <pc:sldChg chg="delSp modSp mod">
        <pc:chgData name="Jeffrey Gabler" userId="7c01a0c9630b0cee" providerId="LiveId" clId="{B85EF466-81ED-4075-859A-E32185328BF8}" dt="2025-09-11T22:48:01.555" v="2045" actId="255"/>
        <pc:sldMkLst>
          <pc:docMk/>
          <pc:sldMk cId="0" sldId="311"/>
        </pc:sldMkLst>
        <pc:spChg chg="mod">
          <ac:chgData name="Jeffrey Gabler" userId="7c01a0c9630b0cee" providerId="LiveId" clId="{B85EF466-81ED-4075-859A-E32185328BF8}" dt="2025-09-02T20:15:51.529" v="1673" actId="207"/>
          <ac:spMkLst>
            <pc:docMk/>
            <pc:sldMk cId="0" sldId="311"/>
            <ac:spMk id="114692" creationId="{00000000-0000-0000-0000-000000000000}"/>
          </ac:spMkLst>
        </pc:spChg>
        <pc:spChg chg="mod">
          <ac:chgData name="Jeffrey Gabler" userId="7c01a0c9630b0cee" providerId="LiveId" clId="{B85EF466-81ED-4075-859A-E32185328BF8}" dt="2025-09-02T20:15:56.682" v="1676" actId="207"/>
          <ac:spMkLst>
            <pc:docMk/>
            <pc:sldMk cId="0" sldId="311"/>
            <ac:spMk id="114693" creationId="{00000000-0000-0000-0000-000000000000}"/>
          </ac:spMkLst>
        </pc:spChg>
        <pc:spChg chg="mod">
          <ac:chgData name="Jeffrey Gabler" userId="7c01a0c9630b0cee" providerId="LiveId" clId="{B85EF466-81ED-4075-859A-E32185328BF8}" dt="2025-09-02T20:16:01.562" v="1679" actId="207"/>
          <ac:spMkLst>
            <pc:docMk/>
            <pc:sldMk cId="0" sldId="311"/>
            <ac:spMk id="114694" creationId="{00000000-0000-0000-0000-000000000000}"/>
          </ac:spMkLst>
        </pc:spChg>
        <pc:spChg chg="mod">
          <ac:chgData name="Jeffrey Gabler" userId="7c01a0c9630b0cee" providerId="LiveId" clId="{B85EF466-81ED-4075-859A-E32185328BF8}" dt="2025-09-11T22:48:01.555" v="2045" actId="255"/>
          <ac:spMkLst>
            <pc:docMk/>
            <pc:sldMk cId="0" sldId="311"/>
            <ac:spMk id="114695" creationId="{00000000-0000-0000-0000-000000000000}"/>
          </ac:spMkLst>
        </pc:spChg>
      </pc:sldChg>
      <pc:sldChg chg="delSp modSp mod">
        <pc:chgData name="Jeffrey Gabler" userId="7c01a0c9630b0cee" providerId="LiveId" clId="{B85EF466-81ED-4075-859A-E32185328BF8}" dt="2025-09-02T20:16:40.825" v="1690" actId="14100"/>
        <pc:sldMkLst>
          <pc:docMk/>
          <pc:sldMk cId="0" sldId="312"/>
        </pc:sldMkLst>
        <pc:spChg chg="mod">
          <ac:chgData name="Jeffrey Gabler" userId="7c01a0c9630b0cee" providerId="LiveId" clId="{B85EF466-81ED-4075-859A-E32185328BF8}" dt="2025-09-02T20:16:40.825" v="1690" actId="14100"/>
          <ac:spMkLst>
            <pc:docMk/>
            <pc:sldMk cId="0" sldId="312"/>
            <ac:spMk id="116740" creationId="{00000000-0000-0000-0000-000000000000}"/>
          </ac:spMkLst>
        </pc:spChg>
        <pc:spChg chg="mod">
          <ac:chgData name="Jeffrey Gabler" userId="7c01a0c9630b0cee" providerId="LiveId" clId="{B85EF466-81ED-4075-859A-E32185328BF8}" dt="2025-09-02T20:16:19.647" v="1684" actId="207"/>
          <ac:spMkLst>
            <pc:docMk/>
            <pc:sldMk cId="0" sldId="312"/>
            <ac:spMk id="116741" creationId="{00000000-0000-0000-0000-000000000000}"/>
          </ac:spMkLst>
        </pc:spChg>
      </pc:sldChg>
      <pc:sldChg chg="delSp modSp mod">
        <pc:chgData name="Jeffrey Gabler" userId="7c01a0c9630b0cee" providerId="LiveId" clId="{B85EF466-81ED-4075-859A-E32185328BF8}" dt="2025-09-11T22:42:40.218" v="1982" actId="1076"/>
        <pc:sldMkLst>
          <pc:docMk/>
          <pc:sldMk cId="0" sldId="319"/>
        </pc:sldMkLst>
        <pc:spChg chg="mod">
          <ac:chgData name="Jeffrey Gabler" userId="7c01a0c9630b0cee" providerId="LiveId" clId="{B85EF466-81ED-4075-859A-E32185328BF8}" dt="2025-09-11T22:42:40.218" v="1982" actId="1076"/>
          <ac:spMkLst>
            <pc:docMk/>
            <pc:sldMk cId="0" sldId="319"/>
            <ac:spMk id="131076" creationId="{00000000-0000-0000-0000-000000000000}"/>
          </ac:spMkLst>
        </pc:spChg>
        <pc:spChg chg="mod">
          <ac:chgData name="Jeffrey Gabler" userId="7c01a0c9630b0cee" providerId="LiveId" clId="{B85EF466-81ED-4075-859A-E32185328BF8}" dt="2025-09-02T20:02:50.118" v="1426" actId="207"/>
          <ac:spMkLst>
            <pc:docMk/>
            <pc:sldMk cId="0" sldId="319"/>
            <ac:spMk id="131077" creationId="{00000000-0000-0000-0000-000000000000}"/>
          </ac:spMkLst>
        </pc:spChg>
      </pc:sldChg>
      <pc:sldChg chg="modSp">
        <pc:chgData name="Jeffrey Gabler" userId="7c01a0c9630b0cee" providerId="LiveId" clId="{B85EF466-81ED-4075-859A-E32185328BF8}" dt="2025-09-02T17:51:12.394" v="4"/>
        <pc:sldMkLst>
          <pc:docMk/>
          <pc:sldMk cId="0" sldId="321"/>
        </pc:sldMkLst>
        <pc:spChg chg="mod">
          <ac:chgData name="Jeffrey Gabler" userId="7c01a0c9630b0cee" providerId="LiveId" clId="{B85EF466-81ED-4075-859A-E32185328BF8}" dt="2025-09-02T17:51:12.394" v="4"/>
          <ac:spMkLst>
            <pc:docMk/>
            <pc:sldMk cId="0" sldId="321"/>
            <ac:spMk id="135177" creationId="{00000000-0000-0000-0000-000000000000}"/>
          </ac:spMkLst>
        </pc:spChg>
      </pc:sldChg>
      <pc:sldChg chg="delSp modSp mod">
        <pc:chgData name="Jeffrey Gabler" userId="7c01a0c9630b0cee" providerId="LiveId" clId="{B85EF466-81ED-4075-859A-E32185328BF8}" dt="2025-09-02T20:18:00.213" v="1714" actId="1076"/>
        <pc:sldMkLst>
          <pc:docMk/>
          <pc:sldMk cId="0" sldId="322"/>
        </pc:sldMkLst>
        <pc:spChg chg="mod">
          <ac:chgData name="Jeffrey Gabler" userId="7c01a0c9630b0cee" providerId="LiveId" clId="{B85EF466-81ED-4075-859A-E32185328BF8}" dt="2025-09-02T20:18:00.213" v="1714" actId="1076"/>
          <ac:spMkLst>
            <pc:docMk/>
            <pc:sldMk cId="0" sldId="322"/>
            <ac:spMk id="137224" creationId="{00000000-0000-0000-0000-000000000000}"/>
          </ac:spMkLst>
        </pc:spChg>
        <pc:spChg chg="mod">
          <ac:chgData name="Jeffrey Gabler" userId="7c01a0c9630b0cee" providerId="LiveId" clId="{B85EF466-81ED-4075-859A-E32185328BF8}" dt="2025-09-02T20:17:40.347" v="1707" actId="207"/>
          <ac:spMkLst>
            <pc:docMk/>
            <pc:sldMk cId="0" sldId="322"/>
            <ac:spMk id="246789" creationId="{00000000-0000-0000-0000-000000000000}"/>
          </ac:spMkLst>
        </pc:spChg>
      </pc:sldChg>
      <pc:sldChg chg="modSp mod">
        <pc:chgData name="Jeffrey Gabler" userId="7c01a0c9630b0cee" providerId="LiveId" clId="{B85EF466-81ED-4075-859A-E32185328BF8}" dt="2025-09-02T20:27:31.383" v="1758" actId="1076"/>
        <pc:sldMkLst>
          <pc:docMk/>
          <pc:sldMk cId="0" sldId="323"/>
        </pc:sldMkLst>
        <pc:spChg chg="mod">
          <ac:chgData name="Jeffrey Gabler" userId="7c01a0c9630b0cee" providerId="LiveId" clId="{B85EF466-81ED-4075-859A-E32185328BF8}" dt="2025-09-02T20:27:15.728" v="1755" actId="1076"/>
          <ac:spMkLst>
            <pc:docMk/>
            <pc:sldMk cId="0" sldId="323"/>
            <ac:spMk id="139268" creationId="{00000000-0000-0000-0000-000000000000}"/>
          </ac:spMkLst>
        </pc:spChg>
        <pc:spChg chg="mod">
          <ac:chgData name="Jeffrey Gabler" userId="7c01a0c9630b0cee" providerId="LiveId" clId="{B85EF466-81ED-4075-859A-E32185328BF8}" dt="2025-09-02T20:27:21.008" v="1756" actId="255"/>
          <ac:spMkLst>
            <pc:docMk/>
            <pc:sldMk cId="0" sldId="323"/>
            <ac:spMk id="139274" creationId="{00000000-0000-0000-0000-000000000000}"/>
          </ac:spMkLst>
        </pc:spChg>
        <pc:spChg chg="mod">
          <ac:chgData name="Jeffrey Gabler" userId="7c01a0c9630b0cee" providerId="LiveId" clId="{B85EF466-81ED-4075-859A-E32185328BF8}" dt="2025-09-02T17:51:12.394" v="4"/>
          <ac:spMkLst>
            <pc:docMk/>
            <pc:sldMk cId="0" sldId="323"/>
            <ac:spMk id="139275" creationId="{00000000-0000-0000-0000-000000000000}"/>
          </ac:spMkLst>
        </pc:spChg>
        <pc:picChg chg="mod">
          <ac:chgData name="Jeffrey Gabler" userId="7c01a0c9630b0cee" providerId="LiveId" clId="{B85EF466-81ED-4075-859A-E32185328BF8}" dt="2025-09-02T20:27:31.383" v="1758" actId="1076"/>
          <ac:picMkLst>
            <pc:docMk/>
            <pc:sldMk cId="0" sldId="323"/>
            <ac:picMk id="261122" creationId="{00000000-0000-0000-0000-000000000000}"/>
          </ac:picMkLst>
        </pc:picChg>
      </pc:sldChg>
      <pc:sldChg chg="delSp modSp mod">
        <pc:chgData name="Jeffrey Gabler" userId="7c01a0c9630b0cee" providerId="LiveId" clId="{B85EF466-81ED-4075-859A-E32185328BF8}" dt="2025-09-11T22:49:28.084" v="2054" actId="255"/>
        <pc:sldMkLst>
          <pc:docMk/>
          <pc:sldMk cId="0" sldId="324"/>
        </pc:sldMkLst>
        <pc:spChg chg="mod">
          <ac:chgData name="Jeffrey Gabler" userId="7c01a0c9630b0cee" providerId="LiveId" clId="{B85EF466-81ED-4075-859A-E32185328BF8}" dt="2025-09-02T20:27:56.539" v="1767" actId="207"/>
          <ac:spMkLst>
            <pc:docMk/>
            <pc:sldMk cId="0" sldId="324"/>
            <ac:spMk id="141318" creationId="{00000000-0000-0000-0000-000000000000}"/>
          </ac:spMkLst>
        </pc:spChg>
        <pc:spChg chg="mod">
          <ac:chgData name="Jeffrey Gabler" userId="7c01a0c9630b0cee" providerId="LiveId" clId="{B85EF466-81ED-4075-859A-E32185328BF8}" dt="2025-09-11T22:49:28.084" v="2054" actId="255"/>
          <ac:spMkLst>
            <pc:docMk/>
            <pc:sldMk cId="0" sldId="324"/>
            <ac:spMk id="141321" creationId="{00000000-0000-0000-0000-000000000000}"/>
          </ac:spMkLst>
        </pc:spChg>
        <pc:picChg chg="mod">
          <ac:chgData name="Jeffrey Gabler" userId="7c01a0c9630b0cee" providerId="LiveId" clId="{B85EF466-81ED-4075-859A-E32185328BF8}" dt="2025-09-02T20:28:00.938" v="1768" actId="14100"/>
          <ac:picMkLst>
            <pc:docMk/>
            <pc:sldMk cId="0" sldId="324"/>
            <ac:picMk id="267268" creationId="{00000000-0000-0000-0000-000000000000}"/>
          </ac:picMkLst>
        </pc:picChg>
      </pc:sldChg>
      <pc:sldChg chg="delSp modSp mod">
        <pc:chgData name="Jeffrey Gabler" userId="7c01a0c9630b0cee" providerId="LiveId" clId="{B85EF466-81ED-4075-859A-E32185328BF8}" dt="2025-09-11T22:49:54.782" v="2059" actId="1076"/>
        <pc:sldMkLst>
          <pc:docMk/>
          <pc:sldMk cId="0" sldId="325"/>
        </pc:sldMkLst>
        <pc:spChg chg="mod">
          <ac:chgData name="Jeffrey Gabler" userId="7c01a0c9630b0cee" providerId="LiveId" clId="{B85EF466-81ED-4075-859A-E32185328BF8}" dt="2025-09-11T22:49:54.782" v="2059" actId="1076"/>
          <ac:spMkLst>
            <pc:docMk/>
            <pc:sldMk cId="0" sldId="325"/>
            <ac:spMk id="143364" creationId="{00000000-0000-0000-0000-000000000000}"/>
          </ac:spMkLst>
        </pc:spChg>
        <pc:spChg chg="mod">
          <ac:chgData name="Jeffrey Gabler" userId="7c01a0c9630b0cee" providerId="LiveId" clId="{B85EF466-81ED-4075-859A-E32185328BF8}" dt="2025-09-11T22:49:51.099" v="2058" actId="255"/>
          <ac:spMkLst>
            <pc:docMk/>
            <pc:sldMk cId="0" sldId="325"/>
            <ac:spMk id="143367" creationId="{00000000-0000-0000-0000-000000000000}"/>
          </ac:spMkLst>
        </pc:spChg>
        <pc:picChg chg="mod">
          <ac:chgData name="Jeffrey Gabler" userId="7c01a0c9630b0cee" providerId="LiveId" clId="{B85EF466-81ED-4075-859A-E32185328BF8}" dt="2025-09-02T20:29:22.965" v="1804" actId="1076"/>
          <ac:picMkLst>
            <pc:docMk/>
            <pc:sldMk cId="0" sldId="325"/>
            <ac:picMk id="271365" creationId="{00000000-0000-0000-0000-000000000000}"/>
          </ac:picMkLst>
        </pc:picChg>
      </pc:sldChg>
      <pc:sldChg chg="delSp modSp mod">
        <pc:chgData name="Jeffrey Gabler" userId="7c01a0c9630b0cee" providerId="LiveId" clId="{B85EF466-81ED-4075-859A-E32185328BF8}" dt="2025-09-11T22:50:40.210" v="2074" actId="5793"/>
        <pc:sldMkLst>
          <pc:docMk/>
          <pc:sldMk cId="0" sldId="327"/>
        </pc:sldMkLst>
        <pc:spChg chg="mod">
          <ac:chgData name="Jeffrey Gabler" userId="7c01a0c9630b0cee" providerId="LiveId" clId="{B85EF466-81ED-4075-859A-E32185328BF8}" dt="2025-09-11T22:50:40.210" v="2074" actId="5793"/>
          <ac:spMkLst>
            <pc:docMk/>
            <pc:sldMk cId="0" sldId="327"/>
            <ac:spMk id="147460" creationId="{00000000-0000-0000-0000-000000000000}"/>
          </ac:spMkLst>
        </pc:spChg>
        <pc:spChg chg="mod">
          <ac:chgData name="Jeffrey Gabler" userId="7c01a0c9630b0cee" providerId="LiveId" clId="{B85EF466-81ED-4075-859A-E32185328BF8}" dt="2025-09-11T22:50:04.708" v="2060" actId="255"/>
          <ac:spMkLst>
            <pc:docMk/>
            <pc:sldMk cId="0" sldId="327"/>
            <ac:spMk id="147464" creationId="{00000000-0000-0000-0000-000000000000}"/>
          </ac:spMkLst>
        </pc:spChg>
        <pc:picChg chg="mod">
          <ac:chgData name="Jeffrey Gabler" userId="7c01a0c9630b0cee" providerId="LiveId" clId="{B85EF466-81ED-4075-859A-E32185328BF8}" dt="2025-09-02T20:30:30.401" v="1832" actId="1076"/>
          <ac:picMkLst>
            <pc:docMk/>
            <pc:sldMk cId="0" sldId="327"/>
            <ac:picMk id="275461" creationId="{00000000-0000-0000-0000-000000000000}"/>
          </ac:picMkLst>
        </pc:picChg>
      </pc:sldChg>
      <pc:sldChg chg="delSp modSp mod">
        <pc:chgData name="Jeffrey Gabler" userId="7c01a0c9630b0cee" providerId="LiveId" clId="{B85EF466-81ED-4075-859A-E32185328BF8}" dt="2025-09-02T20:04:29.351" v="1452" actId="478"/>
        <pc:sldMkLst>
          <pc:docMk/>
          <pc:sldMk cId="0" sldId="333"/>
        </pc:sldMkLst>
        <pc:spChg chg="mod">
          <ac:chgData name="Jeffrey Gabler" userId="7c01a0c9630b0cee" providerId="LiveId" clId="{B85EF466-81ED-4075-859A-E32185328BF8}" dt="2025-09-02T20:04:24.938" v="1451" actId="207"/>
          <ac:spMkLst>
            <pc:docMk/>
            <pc:sldMk cId="0" sldId="333"/>
            <ac:spMk id="301061" creationId="{00000000-0000-0000-0000-000000000000}"/>
          </ac:spMkLst>
        </pc:spChg>
        <pc:spChg chg="mod">
          <ac:chgData name="Jeffrey Gabler" userId="7c01a0c9630b0cee" providerId="LiveId" clId="{B85EF466-81ED-4075-859A-E32185328BF8}" dt="2025-09-02T20:04:17.054" v="1448" actId="255"/>
          <ac:spMkLst>
            <pc:docMk/>
            <pc:sldMk cId="0" sldId="333"/>
            <ac:spMk id="301063" creationId="{00000000-0000-0000-0000-000000000000}"/>
          </ac:spMkLst>
        </pc:spChg>
      </pc:sldChg>
      <pc:sldChg chg="delSp modSp mod">
        <pc:chgData name="Jeffrey Gabler" userId="7c01a0c9630b0cee" providerId="LiveId" clId="{B85EF466-81ED-4075-859A-E32185328BF8}" dt="2025-09-11T22:40:09.317" v="1964" actId="692"/>
        <pc:sldMkLst>
          <pc:docMk/>
          <pc:sldMk cId="0" sldId="354"/>
        </pc:sldMkLst>
        <pc:spChg chg="mod">
          <ac:chgData name="Jeffrey Gabler" userId="7c01a0c9630b0cee" providerId="LiveId" clId="{B85EF466-81ED-4075-859A-E32185328BF8}" dt="2025-09-11T22:40:09.317" v="1964" actId="692"/>
          <ac:spMkLst>
            <pc:docMk/>
            <pc:sldMk cId="0" sldId="354"/>
            <ac:spMk id="115717" creationId="{00000000-0000-0000-0000-000000000000}"/>
          </ac:spMkLst>
        </pc:spChg>
        <pc:spChg chg="mod">
          <ac:chgData name="Jeffrey Gabler" userId="7c01a0c9630b0cee" providerId="LiveId" clId="{B85EF466-81ED-4075-859A-E32185328BF8}" dt="2025-09-11T22:39:57.003" v="1962" actId="2085"/>
          <ac:spMkLst>
            <pc:docMk/>
            <pc:sldMk cId="0" sldId="354"/>
            <ac:spMk id="350215" creationId="{00000000-0000-0000-0000-000000000000}"/>
          </ac:spMkLst>
        </pc:spChg>
      </pc:sldChg>
      <pc:sldChg chg="delSp modSp mod">
        <pc:chgData name="Jeffrey Gabler" userId="7c01a0c9630b0cee" providerId="LiveId" clId="{B85EF466-81ED-4075-859A-E32185328BF8}" dt="2025-09-02T18:50:24.099" v="1220" actId="478"/>
        <pc:sldMkLst>
          <pc:docMk/>
          <pc:sldMk cId="0" sldId="355"/>
        </pc:sldMkLst>
        <pc:spChg chg="mod">
          <ac:chgData name="Jeffrey Gabler" userId="7c01a0c9630b0cee" providerId="LiveId" clId="{B85EF466-81ED-4075-859A-E32185328BF8}" dt="2025-09-02T18:50:05.382" v="1216" actId="207"/>
          <ac:spMkLst>
            <pc:docMk/>
            <pc:sldMk cId="0" sldId="355"/>
            <ac:spMk id="119810" creationId="{00000000-0000-0000-0000-000000000000}"/>
          </ac:spMkLst>
        </pc:spChg>
        <pc:spChg chg="mod">
          <ac:chgData name="Jeffrey Gabler" userId="7c01a0c9630b0cee" providerId="LiveId" clId="{B85EF466-81ED-4075-859A-E32185328BF8}" dt="2025-09-02T18:50:12.663" v="1219" actId="207"/>
          <ac:spMkLst>
            <pc:docMk/>
            <pc:sldMk cId="0" sldId="355"/>
            <ac:spMk id="352261" creationId="{00000000-0000-0000-0000-000000000000}"/>
          </ac:spMkLst>
        </pc:spChg>
      </pc:sldChg>
      <pc:sldChg chg="delSp modSp mod">
        <pc:chgData name="Jeffrey Gabler" userId="7c01a0c9630b0cee" providerId="LiveId" clId="{B85EF466-81ED-4075-859A-E32185328BF8}" dt="2025-09-02T18:51:02.245" v="1232" actId="255"/>
        <pc:sldMkLst>
          <pc:docMk/>
          <pc:sldMk cId="0" sldId="356"/>
        </pc:sldMkLst>
        <pc:spChg chg="mod">
          <ac:chgData name="Jeffrey Gabler" userId="7c01a0c9630b0cee" providerId="LiveId" clId="{B85EF466-81ED-4075-859A-E32185328BF8}" dt="2025-09-02T18:50:46.696" v="1226" actId="207"/>
          <ac:spMkLst>
            <pc:docMk/>
            <pc:sldMk cId="0" sldId="356"/>
            <ac:spMk id="121864" creationId="{00000000-0000-0000-0000-000000000000}"/>
          </ac:spMkLst>
        </pc:spChg>
        <pc:spChg chg="mod">
          <ac:chgData name="Jeffrey Gabler" userId="7c01a0c9630b0cee" providerId="LiveId" clId="{B85EF466-81ED-4075-859A-E32185328BF8}" dt="2025-09-02T18:50:51.064" v="1228" actId="207"/>
          <ac:spMkLst>
            <pc:docMk/>
            <pc:sldMk cId="0" sldId="356"/>
            <ac:spMk id="121866" creationId="{00000000-0000-0000-0000-000000000000}"/>
          </ac:spMkLst>
        </pc:spChg>
        <pc:spChg chg="mod">
          <ac:chgData name="Jeffrey Gabler" userId="7c01a0c9630b0cee" providerId="LiveId" clId="{B85EF466-81ED-4075-859A-E32185328BF8}" dt="2025-09-02T18:50:35.804" v="1223" actId="207"/>
          <ac:spMkLst>
            <pc:docMk/>
            <pc:sldMk cId="0" sldId="356"/>
            <ac:spMk id="354309" creationId="{00000000-0000-0000-0000-000000000000}"/>
          </ac:spMkLst>
        </pc:spChg>
        <pc:spChg chg="mod">
          <ac:chgData name="Jeffrey Gabler" userId="7c01a0c9630b0cee" providerId="LiveId" clId="{B85EF466-81ED-4075-859A-E32185328BF8}" dt="2025-09-02T18:51:02.245" v="1232" actId="255"/>
          <ac:spMkLst>
            <pc:docMk/>
            <pc:sldMk cId="0" sldId="356"/>
            <ac:spMk id="354314" creationId="{00000000-0000-0000-0000-000000000000}"/>
          </ac:spMkLst>
        </pc:spChg>
      </pc:sldChg>
      <pc:sldChg chg="addSp delSp modSp mod setBg">
        <pc:chgData name="Jeffrey Gabler" userId="7c01a0c9630b0cee" providerId="LiveId" clId="{B85EF466-81ED-4075-859A-E32185328BF8}" dt="2025-09-12T16:54:58.316" v="2135" actId="20577"/>
        <pc:sldMkLst>
          <pc:docMk/>
          <pc:sldMk cId="0" sldId="373"/>
        </pc:sldMkLst>
        <pc:spChg chg="mod">
          <ac:chgData name="Jeffrey Gabler" userId="7c01a0c9630b0cee" providerId="LiveId" clId="{B85EF466-81ED-4075-859A-E32185328BF8}" dt="2025-09-02T17:50:49.042" v="3" actId="6549"/>
          <ac:spMkLst>
            <pc:docMk/>
            <pc:sldMk cId="0" sldId="373"/>
            <ac:spMk id="390155" creationId="{00000000-0000-0000-0000-000000000000}"/>
          </ac:spMkLst>
        </pc:spChg>
        <pc:spChg chg="add del mod">
          <ac:chgData name="Jeffrey Gabler" userId="7c01a0c9630b0cee" providerId="LiveId" clId="{B85EF466-81ED-4075-859A-E32185328BF8}" dt="2025-09-12T16:54:58.316" v="2135" actId="20577"/>
          <ac:spMkLst>
            <pc:docMk/>
            <pc:sldMk cId="0" sldId="373"/>
            <ac:spMk id="390164" creationId="{00000000-0000-0000-0000-000000000000}"/>
          </ac:spMkLst>
        </pc:spChg>
        <pc:graphicFrameChg chg="mod">
          <ac:chgData name="Jeffrey Gabler" userId="7c01a0c9630b0cee" providerId="LiveId" clId="{B85EF466-81ED-4075-859A-E32185328BF8}" dt="2025-09-02T17:56:36.223" v="492" actId="1076"/>
          <ac:graphicFrameMkLst>
            <pc:docMk/>
            <pc:sldMk cId="0" sldId="373"/>
            <ac:graphicFrameMk id="5122" creationId="{00000000-0000-0000-0000-000000000000}"/>
          </ac:graphicFrameMkLst>
        </pc:graphicFrameChg>
        <pc:picChg chg="mod">
          <ac:chgData name="Jeffrey Gabler" userId="7c01a0c9630b0cee" providerId="LiveId" clId="{B85EF466-81ED-4075-859A-E32185328BF8}" dt="2025-09-02T17:56:34.043" v="491" actId="1076"/>
          <ac:picMkLst>
            <pc:docMk/>
            <pc:sldMk cId="0" sldId="373"/>
            <ac:picMk id="5131" creationId="{00000000-0000-0000-0000-000000000000}"/>
          </ac:picMkLst>
        </pc:picChg>
      </pc:sldChg>
      <pc:sldChg chg="delSp modSp mod">
        <pc:chgData name="Jeffrey Gabler" userId="7c01a0c9630b0cee" providerId="LiveId" clId="{B85EF466-81ED-4075-859A-E32185328BF8}" dt="2025-09-02T17:57:20.378" v="503" actId="1076"/>
        <pc:sldMkLst>
          <pc:docMk/>
          <pc:sldMk cId="0" sldId="374"/>
        </pc:sldMkLst>
        <pc:spChg chg="mod">
          <ac:chgData name="Jeffrey Gabler" userId="7c01a0c9630b0cee" providerId="LiveId" clId="{B85EF466-81ED-4075-859A-E32185328BF8}" dt="2025-09-02T17:57:18.144" v="502" actId="255"/>
          <ac:spMkLst>
            <pc:docMk/>
            <pc:sldMk cId="0" sldId="374"/>
            <ac:spMk id="397314" creationId="{00000000-0000-0000-0000-000000000000}"/>
          </ac:spMkLst>
        </pc:spChg>
        <pc:spChg chg="mod">
          <ac:chgData name="Jeffrey Gabler" userId="7c01a0c9630b0cee" providerId="LiveId" clId="{B85EF466-81ED-4075-859A-E32185328BF8}" dt="2025-09-02T17:57:20.378" v="503" actId="1076"/>
          <ac:spMkLst>
            <pc:docMk/>
            <pc:sldMk cId="0" sldId="374"/>
            <ac:spMk id="397315" creationId="{00000000-0000-0000-0000-000000000000}"/>
          </ac:spMkLst>
        </pc:spChg>
      </pc:sldChg>
      <pc:sldChg chg="delSp modSp mod">
        <pc:chgData name="Jeffrey Gabler" userId="7c01a0c9630b0cee" providerId="LiveId" clId="{B85EF466-81ED-4075-859A-E32185328BF8}" dt="2025-09-02T18:01:49.832" v="572" actId="14100"/>
        <pc:sldMkLst>
          <pc:docMk/>
          <pc:sldMk cId="0" sldId="377"/>
        </pc:sldMkLst>
        <pc:spChg chg="mod">
          <ac:chgData name="Jeffrey Gabler" userId="7c01a0c9630b0cee" providerId="LiveId" clId="{B85EF466-81ED-4075-859A-E32185328BF8}" dt="2025-09-02T18:01:26.252" v="568" actId="27636"/>
          <ac:spMkLst>
            <pc:docMk/>
            <pc:sldMk cId="0" sldId="377"/>
            <ac:spMk id="405508" creationId="{00000000-0000-0000-0000-000000000000}"/>
          </ac:spMkLst>
        </pc:spChg>
        <pc:spChg chg="mod">
          <ac:chgData name="Jeffrey Gabler" userId="7c01a0c9630b0cee" providerId="LiveId" clId="{B85EF466-81ED-4075-859A-E32185328BF8}" dt="2025-09-02T18:01:49.832" v="572" actId="14100"/>
          <ac:spMkLst>
            <pc:docMk/>
            <pc:sldMk cId="0" sldId="377"/>
            <ac:spMk id="405515" creationId="{00000000-0000-0000-0000-000000000000}"/>
          </ac:spMkLst>
        </pc:spChg>
        <pc:spChg chg="mod">
          <ac:chgData name="Jeffrey Gabler" userId="7c01a0c9630b0cee" providerId="LiveId" clId="{B85EF466-81ED-4075-859A-E32185328BF8}" dt="2025-09-02T18:00:50.962" v="559" actId="113"/>
          <ac:spMkLst>
            <pc:docMk/>
            <pc:sldMk cId="0" sldId="377"/>
            <ac:spMk id="405516" creationId="{00000000-0000-0000-0000-000000000000}"/>
          </ac:spMkLst>
        </pc:spChg>
      </pc:sldChg>
      <pc:sldChg chg="delSp modSp mod">
        <pc:chgData name="Jeffrey Gabler" userId="7c01a0c9630b0cee" providerId="LiveId" clId="{B85EF466-81ED-4075-859A-E32185328BF8}" dt="2025-09-02T19:55:17.395" v="1287" actId="478"/>
        <pc:sldMkLst>
          <pc:docMk/>
          <pc:sldMk cId="0" sldId="382"/>
        </pc:sldMkLst>
        <pc:spChg chg="mod">
          <ac:chgData name="Jeffrey Gabler" userId="7c01a0c9630b0cee" providerId="LiveId" clId="{B85EF466-81ED-4075-859A-E32185328BF8}" dt="2025-09-02T19:55:07.655" v="1283"/>
          <ac:spMkLst>
            <pc:docMk/>
            <pc:sldMk cId="0" sldId="382"/>
            <ac:spMk id="417794" creationId="{00000000-0000-0000-0000-000000000000}"/>
          </ac:spMkLst>
        </pc:spChg>
        <pc:spChg chg="mod">
          <ac:chgData name="Jeffrey Gabler" userId="7c01a0c9630b0cee" providerId="LiveId" clId="{B85EF466-81ED-4075-859A-E32185328BF8}" dt="2025-09-02T19:55:15.705" v="1286" actId="207"/>
          <ac:spMkLst>
            <pc:docMk/>
            <pc:sldMk cId="0" sldId="382"/>
            <ac:spMk id="417795" creationId="{00000000-0000-0000-0000-000000000000}"/>
          </ac:spMkLst>
        </pc:spChg>
      </pc:sldChg>
      <pc:sldChg chg="modSp mod">
        <pc:chgData name="Jeffrey Gabler" userId="7c01a0c9630b0cee" providerId="LiveId" clId="{B85EF466-81ED-4075-859A-E32185328BF8}" dt="2025-09-02T19:55:47.117" v="1294" actId="207"/>
        <pc:sldMkLst>
          <pc:docMk/>
          <pc:sldMk cId="0" sldId="383"/>
        </pc:sldMkLst>
        <pc:spChg chg="mod">
          <ac:chgData name="Jeffrey Gabler" userId="7c01a0c9630b0cee" providerId="LiveId" clId="{B85EF466-81ED-4075-859A-E32185328BF8}" dt="2025-09-02T19:55:36.965" v="1292" actId="207"/>
          <ac:spMkLst>
            <pc:docMk/>
            <pc:sldMk cId="0" sldId="383"/>
            <ac:spMk id="146437" creationId="{00000000-0000-0000-0000-000000000000}"/>
          </ac:spMkLst>
        </pc:spChg>
        <pc:spChg chg="mod">
          <ac:chgData name="Jeffrey Gabler" userId="7c01a0c9630b0cee" providerId="LiveId" clId="{B85EF466-81ED-4075-859A-E32185328BF8}" dt="2025-09-02T19:55:30.108" v="1291" actId="207"/>
          <ac:spMkLst>
            <pc:docMk/>
            <pc:sldMk cId="0" sldId="383"/>
            <ac:spMk id="146438" creationId="{00000000-0000-0000-0000-000000000000}"/>
          </ac:spMkLst>
        </pc:spChg>
        <pc:spChg chg="mod">
          <ac:chgData name="Jeffrey Gabler" userId="7c01a0c9630b0cee" providerId="LiveId" clId="{B85EF466-81ED-4075-859A-E32185328BF8}" dt="2025-09-02T19:55:47.117" v="1294" actId="207"/>
          <ac:spMkLst>
            <pc:docMk/>
            <pc:sldMk cId="0" sldId="383"/>
            <ac:spMk id="146440" creationId="{00000000-0000-0000-0000-000000000000}"/>
          </ac:spMkLst>
        </pc:spChg>
        <pc:spChg chg="mod">
          <ac:chgData name="Jeffrey Gabler" userId="7c01a0c9630b0cee" providerId="LiveId" clId="{B85EF466-81ED-4075-859A-E32185328BF8}" dt="2025-09-02T19:55:25.354" v="1290" actId="207"/>
          <ac:spMkLst>
            <pc:docMk/>
            <pc:sldMk cId="0" sldId="383"/>
            <ac:spMk id="420866" creationId="{00000000-0000-0000-0000-000000000000}"/>
          </ac:spMkLst>
        </pc:spChg>
        <pc:picChg chg="mod">
          <ac:chgData name="Jeffrey Gabler" userId="7c01a0c9630b0cee" providerId="LiveId" clId="{B85EF466-81ED-4075-859A-E32185328BF8}" dt="2025-09-02T19:55:42.702" v="1293" actId="1076"/>
          <ac:picMkLst>
            <pc:docMk/>
            <pc:sldMk cId="0" sldId="383"/>
            <ac:picMk id="146435" creationId="{00000000-0000-0000-0000-000000000000}"/>
          </ac:picMkLst>
        </pc:picChg>
      </pc:sldChg>
      <pc:sldChg chg="modSp mod">
        <pc:chgData name="Jeffrey Gabler" userId="7c01a0c9630b0cee" providerId="LiveId" clId="{B85EF466-81ED-4075-859A-E32185328BF8}" dt="2025-09-02T19:54:58.091" v="1280" actId="692"/>
        <pc:sldMkLst>
          <pc:docMk/>
          <pc:sldMk cId="0" sldId="386"/>
        </pc:sldMkLst>
        <pc:spChg chg="mod">
          <ac:chgData name="Jeffrey Gabler" userId="7c01a0c9630b0cee" providerId="LiveId" clId="{B85EF466-81ED-4075-859A-E32185328BF8}" dt="2025-09-02T19:54:58.091" v="1280" actId="692"/>
          <ac:spMkLst>
            <pc:docMk/>
            <pc:sldMk cId="0" sldId="386"/>
            <ac:spMk id="142355" creationId="{00000000-0000-0000-0000-000000000000}"/>
          </ac:spMkLst>
        </pc:spChg>
        <pc:spChg chg="mod">
          <ac:chgData name="Jeffrey Gabler" userId="7c01a0c9630b0cee" providerId="LiveId" clId="{B85EF466-81ED-4075-859A-E32185328BF8}" dt="2025-09-02T19:54:16.202" v="1272" actId="692"/>
          <ac:spMkLst>
            <pc:docMk/>
            <pc:sldMk cId="0" sldId="386"/>
            <ac:spMk id="142356" creationId="{00000000-0000-0000-0000-000000000000}"/>
          </ac:spMkLst>
        </pc:spChg>
        <pc:spChg chg="mod">
          <ac:chgData name="Jeffrey Gabler" userId="7c01a0c9630b0cee" providerId="LiveId" clId="{B85EF466-81ED-4075-859A-E32185328BF8}" dt="2025-09-02T19:54:31.026" v="1275" actId="692"/>
          <ac:spMkLst>
            <pc:docMk/>
            <pc:sldMk cId="0" sldId="386"/>
            <ac:spMk id="142357" creationId="{00000000-0000-0000-0000-000000000000}"/>
          </ac:spMkLst>
        </pc:spChg>
        <pc:spChg chg="mod">
          <ac:chgData name="Jeffrey Gabler" userId="7c01a0c9630b0cee" providerId="LiveId" clId="{B85EF466-81ED-4075-859A-E32185328BF8}" dt="2025-09-02T19:54:26.459" v="1274" actId="692"/>
          <ac:spMkLst>
            <pc:docMk/>
            <pc:sldMk cId="0" sldId="386"/>
            <ac:spMk id="142358" creationId="{00000000-0000-0000-0000-000000000000}"/>
          </ac:spMkLst>
        </pc:spChg>
        <pc:spChg chg="mod">
          <ac:chgData name="Jeffrey Gabler" userId="7c01a0c9630b0cee" providerId="LiveId" clId="{B85EF466-81ED-4075-859A-E32185328BF8}" dt="2025-09-02T19:54:21.808" v="1273" actId="692"/>
          <ac:spMkLst>
            <pc:docMk/>
            <pc:sldMk cId="0" sldId="386"/>
            <ac:spMk id="142359" creationId="{00000000-0000-0000-0000-000000000000}"/>
          </ac:spMkLst>
        </pc:spChg>
        <pc:spChg chg="mod">
          <ac:chgData name="Jeffrey Gabler" userId="7c01a0c9630b0cee" providerId="LiveId" clId="{B85EF466-81ED-4075-859A-E32185328BF8}" dt="2025-09-02T19:54:35.370" v="1276" actId="692"/>
          <ac:spMkLst>
            <pc:docMk/>
            <pc:sldMk cId="0" sldId="386"/>
            <ac:spMk id="142360" creationId="{00000000-0000-0000-0000-000000000000}"/>
          </ac:spMkLst>
        </pc:spChg>
        <pc:spChg chg="mod">
          <ac:chgData name="Jeffrey Gabler" userId="7c01a0c9630b0cee" providerId="LiveId" clId="{B85EF466-81ED-4075-859A-E32185328BF8}" dt="2025-09-02T19:54:46.469" v="1278" actId="692"/>
          <ac:spMkLst>
            <pc:docMk/>
            <pc:sldMk cId="0" sldId="386"/>
            <ac:spMk id="142361" creationId="{00000000-0000-0000-0000-000000000000}"/>
          </ac:spMkLst>
        </pc:spChg>
        <pc:spChg chg="mod">
          <ac:chgData name="Jeffrey Gabler" userId="7c01a0c9630b0cee" providerId="LiveId" clId="{B85EF466-81ED-4075-859A-E32185328BF8}" dt="2025-09-02T19:54:38.648" v="1277" actId="692"/>
          <ac:spMkLst>
            <pc:docMk/>
            <pc:sldMk cId="0" sldId="386"/>
            <ac:spMk id="142362" creationId="{00000000-0000-0000-0000-000000000000}"/>
          </ac:spMkLst>
        </pc:spChg>
        <pc:spChg chg="mod">
          <ac:chgData name="Jeffrey Gabler" userId="7c01a0c9630b0cee" providerId="LiveId" clId="{B85EF466-81ED-4075-859A-E32185328BF8}" dt="2025-09-02T19:54:01.806" v="1269" actId="207"/>
          <ac:spMkLst>
            <pc:docMk/>
            <pc:sldMk cId="0" sldId="386"/>
            <ac:spMk id="142372" creationId="{00000000-0000-0000-0000-000000000000}"/>
          </ac:spMkLst>
        </pc:spChg>
        <pc:spChg chg="mod">
          <ac:chgData name="Jeffrey Gabler" userId="7c01a0c9630b0cee" providerId="LiveId" clId="{B85EF466-81ED-4075-859A-E32185328BF8}" dt="2025-09-02T19:54:06.352" v="1271" actId="207"/>
          <ac:spMkLst>
            <pc:docMk/>
            <pc:sldMk cId="0" sldId="386"/>
            <ac:spMk id="142373" creationId="{00000000-0000-0000-0000-000000000000}"/>
          </ac:spMkLst>
        </pc:spChg>
        <pc:spChg chg="mod">
          <ac:chgData name="Jeffrey Gabler" userId="7c01a0c9630b0cee" providerId="LiveId" clId="{B85EF466-81ED-4075-859A-E32185328BF8}" dt="2025-09-02T19:53:49.614" v="1267" actId="20577"/>
          <ac:spMkLst>
            <pc:docMk/>
            <pc:sldMk cId="0" sldId="386"/>
            <ac:spMk id="142374" creationId="{00000000-0000-0000-0000-000000000000}"/>
          </ac:spMkLst>
        </pc:spChg>
        <pc:spChg chg="mod">
          <ac:chgData name="Jeffrey Gabler" userId="7c01a0c9630b0cee" providerId="LiveId" clId="{B85EF466-81ED-4075-859A-E32185328BF8}" dt="2025-09-02T19:53:38.159" v="1263" actId="207"/>
          <ac:spMkLst>
            <pc:docMk/>
            <pc:sldMk cId="0" sldId="386"/>
            <ac:spMk id="142375" creationId="{00000000-0000-0000-0000-000000000000}"/>
          </ac:spMkLst>
        </pc:spChg>
      </pc:sldChg>
      <pc:sldChg chg="modSp mod">
        <pc:chgData name="Jeffrey Gabler" userId="7c01a0c9630b0cee" providerId="LiveId" clId="{B85EF466-81ED-4075-859A-E32185328BF8}" dt="2025-09-02T19:56:09.959" v="1301" actId="14100"/>
        <pc:sldMkLst>
          <pc:docMk/>
          <pc:sldMk cId="0" sldId="387"/>
        </pc:sldMkLst>
        <pc:spChg chg="mod">
          <ac:chgData name="Jeffrey Gabler" userId="7c01a0c9630b0cee" providerId="LiveId" clId="{B85EF466-81ED-4075-859A-E32185328BF8}" dt="2025-09-02T19:55:57.912" v="1297" actId="207"/>
          <ac:spMkLst>
            <pc:docMk/>
            <pc:sldMk cId="0" sldId="387"/>
            <ac:spMk id="432130" creationId="{00000000-0000-0000-0000-000000000000}"/>
          </ac:spMkLst>
        </pc:spChg>
        <pc:graphicFrameChg chg="mod">
          <ac:chgData name="Jeffrey Gabler" userId="7c01a0c9630b0cee" providerId="LiveId" clId="{B85EF466-81ED-4075-859A-E32185328BF8}" dt="2025-09-02T19:56:09.959" v="1301" actId="14100"/>
          <ac:graphicFrameMkLst>
            <pc:docMk/>
            <pc:sldMk cId="0" sldId="387"/>
            <ac:graphicFrameMk id="148483" creationId="{00000000-0000-0000-0000-000000000000}"/>
          </ac:graphicFrameMkLst>
        </pc:graphicFrameChg>
      </pc:sldChg>
      <pc:sldChg chg="modSp mod">
        <pc:chgData name="Jeffrey Gabler" userId="7c01a0c9630b0cee" providerId="LiveId" clId="{B85EF466-81ED-4075-859A-E32185328BF8}" dt="2025-09-02T18:16:33.347" v="772" actId="122"/>
        <pc:sldMkLst>
          <pc:docMk/>
          <pc:sldMk cId="0" sldId="391"/>
        </pc:sldMkLst>
        <pc:spChg chg="mod">
          <ac:chgData name="Jeffrey Gabler" userId="7c01a0c9630b0cee" providerId="LiveId" clId="{B85EF466-81ED-4075-859A-E32185328BF8}" dt="2025-09-02T18:16:33.347" v="772" actId="122"/>
          <ac:spMkLst>
            <pc:docMk/>
            <pc:sldMk cId="0" sldId="391"/>
            <ac:spMk id="443396" creationId="{00000000-0000-0000-0000-000000000000}"/>
          </ac:spMkLst>
        </pc:spChg>
      </pc:sldChg>
      <pc:sldChg chg="modSp mod">
        <pc:chgData name="Jeffrey Gabler" userId="7c01a0c9630b0cee" providerId="LiveId" clId="{B85EF466-81ED-4075-859A-E32185328BF8}" dt="2025-09-02T18:17:02.343" v="784" actId="1076"/>
        <pc:sldMkLst>
          <pc:docMk/>
          <pc:sldMk cId="0" sldId="392"/>
        </pc:sldMkLst>
        <pc:spChg chg="mod">
          <ac:chgData name="Jeffrey Gabler" userId="7c01a0c9630b0cee" providerId="LiveId" clId="{B85EF466-81ED-4075-859A-E32185328BF8}" dt="2025-09-02T18:16:58.853" v="783" actId="1076"/>
          <ac:spMkLst>
            <pc:docMk/>
            <pc:sldMk cId="0" sldId="392"/>
            <ac:spMk id="445444" creationId="{00000000-0000-0000-0000-000000000000}"/>
          </ac:spMkLst>
        </pc:spChg>
        <pc:picChg chg="mod">
          <ac:chgData name="Jeffrey Gabler" userId="7c01a0c9630b0cee" providerId="LiveId" clId="{B85EF466-81ED-4075-859A-E32185328BF8}" dt="2025-09-02T18:17:02.343" v="784" actId="1076"/>
          <ac:picMkLst>
            <pc:docMk/>
            <pc:sldMk cId="0" sldId="392"/>
            <ac:picMk id="56323" creationId="{00000000-0000-0000-0000-000000000000}"/>
          </ac:picMkLst>
        </pc:picChg>
      </pc:sldChg>
      <pc:sldChg chg="delSp modSp mod">
        <pc:chgData name="Jeffrey Gabler" userId="7c01a0c9630b0cee" providerId="LiveId" clId="{B85EF466-81ED-4075-859A-E32185328BF8}" dt="2025-09-02T19:53:31.726" v="1261" actId="478"/>
        <pc:sldMkLst>
          <pc:docMk/>
          <pc:sldMk cId="0" sldId="393"/>
        </pc:sldMkLst>
        <pc:spChg chg="mod">
          <ac:chgData name="Jeffrey Gabler" userId="7c01a0c9630b0cee" providerId="LiveId" clId="{B85EF466-81ED-4075-859A-E32185328BF8}" dt="2025-09-02T19:53:30.118" v="1260" actId="207"/>
          <ac:spMkLst>
            <pc:docMk/>
            <pc:sldMk cId="0" sldId="393"/>
            <ac:spMk id="447493" creationId="{00000000-0000-0000-0000-000000000000}"/>
          </ac:spMkLst>
        </pc:spChg>
        <pc:spChg chg="mod">
          <ac:chgData name="Jeffrey Gabler" userId="7c01a0c9630b0cee" providerId="LiveId" clId="{B85EF466-81ED-4075-859A-E32185328BF8}" dt="2025-09-02T19:53:21.977" v="1257" actId="207"/>
          <ac:spMkLst>
            <pc:docMk/>
            <pc:sldMk cId="0" sldId="393"/>
            <ac:spMk id="447494" creationId="{00000000-0000-0000-0000-000000000000}"/>
          </ac:spMkLst>
        </pc:spChg>
      </pc:sldChg>
      <pc:sldChg chg="modSp mod">
        <pc:chgData name="Jeffrey Gabler" userId="7c01a0c9630b0cee" providerId="LiveId" clId="{B85EF466-81ED-4075-859A-E32185328BF8}" dt="2025-09-02T18:04:57.500" v="620" actId="207"/>
        <pc:sldMkLst>
          <pc:docMk/>
          <pc:sldMk cId="0" sldId="394"/>
        </pc:sldMkLst>
        <pc:spChg chg="mod">
          <ac:chgData name="Jeffrey Gabler" userId="7c01a0c9630b0cee" providerId="LiveId" clId="{B85EF466-81ED-4075-859A-E32185328BF8}" dt="2025-09-02T17:51:12.394" v="4"/>
          <ac:spMkLst>
            <pc:docMk/>
            <pc:sldMk cId="0" sldId="394"/>
            <ac:spMk id="27650" creationId="{00000000-0000-0000-0000-000000000000}"/>
          </ac:spMkLst>
        </pc:spChg>
        <pc:spChg chg="mod">
          <ac:chgData name="Jeffrey Gabler" userId="7c01a0c9630b0cee" providerId="LiveId" clId="{B85EF466-81ED-4075-859A-E32185328BF8}" dt="2025-09-02T18:04:57.500" v="620" actId="207"/>
          <ac:spMkLst>
            <pc:docMk/>
            <pc:sldMk cId="0" sldId="394"/>
            <ac:spMk id="449540" creationId="{00000000-0000-0000-0000-000000000000}"/>
          </ac:spMkLst>
        </pc:spChg>
        <pc:spChg chg="mod">
          <ac:chgData name="Jeffrey Gabler" userId="7c01a0c9630b0cee" providerId="LiveId" clId="{B85EF466-81ED-4075-859A-E32185328BF8}" dt="2025-09-02T18:04:06.154" v="602" actId="207"/>
          <ac:spMkLst>
            <pc:docMk/>
            <pc:sldMk cId="0" sldId="394"/>
            <ac:spMk id="449541" creationId="{00000000-0000-0000-0000-000000000000}"/>
          </ac:spMkLst>
        </pc:spChg>
        <pc:spChg chg="mod">
          <ac:chgData name="Jeffrey Gabler" userId="7c01a0c9630b0cee" providerId="LiveId" clId="{B85EF466-81ED-4075-859A-E32185328BF8}" dt="2025-09-02T18:04:32.832" v="610" actId="207"/>
          <ac:spMkLst>
            <pc:docMk/>
            <pc:sldMk cId="0" sldId="394"/>
            <ac:spMk id="449542" creationId="{00000000-0000-0000-0000-000000000000}"/>
          </ac:spMkLst>
        </pc:spChg>
        <pc:spChg chg="mod">
          <ac:chgData name="Jeffrey Gabler" userId="7c01a0c9630b0cee" providerId="LiveId" clId="{B85EF466-81ED-4075-859A-E32185328BF8}" dt="2025-09-02T18:04:40.932" v="613" actId="207"/>
          <ac:spMkLst>
            <pc:docMk/>
            <pc:sldMk cId="0" sldId="394"/>
            <ac:spMk id="449543" creationId="{00000000-0000-0000-0000-000000000000}"/>
          </ac:spMkLst>
        </pc:spChg>
        <pc:spChg chg="mod">
          <ac:chgData name="Jeffrey Gabler" userId="7c01a0c9630b0cee" providerId="LiveId" clId="{B85EF466-81ED-4075-859A-E32185328BF8}" dt="2025-09-02T18:04:48.348" v="616" actId="207"/>
          <ac:spMkLst>
            <pc:docMk/>
            <pc:sldMk cId="0" sldId="394"/>
            <ac:spMk id="449544" creationId="{00000000-0000-0000-0000-000000000000}"/>
          </ac:spMkLst>
        </pc:spChg>
        <pc:spChg chg="mod">
          <ac:chgData name="Jeffrey Gabler" userId="7c01a0c9630b0cee" providerId="LiveId" clId="{B85EF466-81ED-4075-859A-E32185328BF8}" dt="2025-09-02T18:04:12.262" v="605" actId="207"/>
          <ac:spMkLst>
            <pc:docMk/>
            <pc:sldMk cId="0" sldId="394"/>
            <ac:spMk id="449546" creationId="{00000000-0000-0000-0000-000000000000}"/>
          </ac:spMkLst>
        </pc:spChg>
      </pc:sldChg>
      <pc:sldChg chg="delSp modSp mod">
        <pc:chgData name="Jeffrey Gabler" userId="7c01a0c9630b0cee" providerId="LiveId" clId="{B85EF466-81ED-4075-859A-E32185328BF8}" dt="2025-09-11T22:41:15.397" v="1968" actId="1076"/>
        <pc:sldMkLst>
          <pc:docMk/>
          <pc:sldMk cId="0" sldId="397"/>
        </pc:sldMkLst>
        <pc:spChg chg="mod">
          <ac:chgData name="Jeffrey Gabler" userId="7c01a0c9630b0cee" providerId="LiveId" clId="{B85EF466-81ED-4075-859A-E32185328BF8}" dt="2025-09-11T22:41:05.637" v="1966" actId="255"/>
          <ac:spMkLst>
            <pc:docMk/>
            <pc:sldMk cId="0" sldId="397"/>
            <ac:spMk id="455687" creationId="{00000000-0000-0000-0000-000000000000}"/>
          </ac:spMkLst>
        </pc:spChg>
        <pc:spChg chg="mod">
          <ac:chgData name="Jeffrey Gabler" userId="7c01a0c9630b0cee" providerId="LiveId" clId="{B85EF466-81ED-4075-859A-E32185328BF8}" dt="2025-09-02T19:57:09.477" v="1323" actId="207"/>
          <ac:spMkLst>
            <pc:docMk/>
            <pc:sldMk cId="0" sldId="397"/>
            <ac:spMk id="455693" creationId="{00000000-0000-0000-0000-000000000000}"/>
          </ac:spMkLst>
        </pc:spChg>
        <pc:picChg chg="mod">
          <ac:chgData name="Jeffrey Gabler" userId="7c01a0c9630b0cee" providerId="LiveId" clId="{B85EF466-81ED-4075-859A-E32185328BF8}" dt="2025-09-11T22:41:15.397" v="1968" actId="1076"/>
          <ac:picMkLst>
            <pc:docMk/>
            <pc:sldMk cId="0" sldId="397"/>
            <ac:picMk id="154626" creationId="{00000000-0000-0000-0000-000000000000}"/>
          </ac:picMkLst>
        </pc:picChg>
      </pc:sldChg>
      <pc:sldChg chg="modSp mod">
        <pc:chgData name="Jeffrey Gabler" userId="7c01a0c9630b0cee" providerId="LiveId" clId="{B85EF466-81ED-4075-859A-E32185328BF8}" dt="2025-09-11T22:48:56.389" v="2051" actId="255"/>
        <pc:sldMkLst>
          <pc:docMk/>
          <pc:sldMk cId="0" sldId="400"/>
        </pc:sldMkLst>
        <pc:spChg chg="mod">
          <ac:chgData name="Jeffrey Gabler" userId="7c01a0c9630b0cee" providerId="LiveId" clId="{B85EF466-81ED-4075-859A-E32185328BF8}" dt="2025-09-11T22:48:56.389" v="2051" actId="255"/>
          <ac:spMkLst>
            <pc:docMk/>
            <pc:sldMk cId="0" sldId="400"/>
            <ac:spMk id="461826" creationId="{00000000-0000-0000-0000-000000000000}"/>
          </ac:spMkLst>
        </pc:spChg>
        <pc:spChg chg="mod">
          <ac:chgData name="Jeffrey Gabler" userId="7c01a0c9630b0cee" providerId="LiveId" clId="{B85EF466-81ED-4075-859A-E32185328BF8}" dt="2025-09-02T20:26:36.434" v="1743" actId="1076"/>
          <ac:spMkLst>
            <pc:docMk/>
            <pc:sldMk cId="0" sldId="400"/>
            <ac:spMk id="461828" creationId="{00000000-0000-0000-0000-000000000000}"/>
          </ac:spMkLst>
        </pc:spChg>
      </pc:sldChg>
      <pc:sldChg chg="modSp">
        <pc:chgData name="Jeffrey Gabler" userId="7c01a0c9630b0cee" providerId="LiveId" clId="{B85EF466-81ED-4075-859A-E32185328BF8}" dt="2025-09-02T17:51:12.394" v="4"/>
        <pc:sldMkLst>
          <pc:docMk/>
          <pc:sldMk cId="0" sldId="401"/>
        </pc:sldMkLst>
        <pc:spChg chg="mod">
          <ac:chgData name="Jeffrey Gabler" userId="7c01a0c9630b0cee" providerId="LiveId" clId="{B85EF466-81ED-4075-859A-E32185328BF8}" dt="2025-09-02T17:51:12.394" v="4"/>
          <ac:spMkLst>
            <pc:docMk/>
            <pc:sldMk cId="0" sldId="401"/>
            <ac:spMk id="107522" creationId="{00000000-0000-0000-0000-000000000000}"/>
          </ac:spMkLst>
        </pc:spChg>
      </pc:sldChg>
      <pc:sldChg chg="delSp modSp mod">
        <pc:chgData name="Jeffrey Gabler" userId="7c01a0c9630b0cee" providerId="LiveId" clId="{B85EF466-81ED-4075-859A-E32185328BF8}" dt="2025-09-12T17:01:06.467" v="2160" actId="12"/>
        <pc:sldMkLst>
          <pc:docMk/>
          <pc:sldMk cId="0" sldId="402"/>
        </pc:sldMkLst>
        <pc:spChg chg="mod">
          <ac:chgData name="Jeffrey Gabler" userId="7c01a0c9630b0cee" providerId="LiveId" clId="{B85EF466-81ED-4075-859A-E32185328BF8}" dt="2025-09-12T17:01:06.467" v="2160" actId="12"/>
          <ac:spMkLst>
            <pc:docMk/>
            <pc:sldMk cId="0" sldId="402"/>
            <ac:spMk id="465923" creationId="{00000000-0000-0000-0000-000000000000}"/>
          </ac:spMkLst>
        </pc:spChg>
        <pc:spChg chg="mod">
          <ac:chgData name="Jeffrey Gabler" userId="7c01a0c9630b0cee" providerId="LiveId" clId="{B85EF466-81ED-4075-859A-E32185328BF8}" dt="2025-09-02T18:41:37.397" v="1111" actId="27636"/>
          <ac:spMkLst>
            <pc:docMk/>
            <pc:sldMk cId="0" sldId="402"/>
            <ac:spMk id="465928" creationId="{00000000-0000-0000-0000-000000000000}"/>
          </ac:spMkLst>
        </pc:spChg>
      </pc:sldChg>
      <pc:sldChg chg="modSp mod">
        <pc:chgData name="Jeffrey Gabler" userId="7c01a0c9630b0cee" providerId="LiveId" clId="{B85EF466-81ED-4075-859A-E32185328BF8}" dt="2025-09-11T22:42:11.966" v="1979" actId="2085"/>
        <pc:sldMkLst>
          <pc:docMk/>
          <pc:sldMk cId="0" sldId="403"/>
        </pc:sldMkLst>
        <pc:spChg chg="mod">
          <ac:chgData name="Jeffrey Gabler" userId="7c01a0c9630b0cee" providerId="LiveId" clId="{B85EF466-81ED-4075-859A-E32185328BF8}" dt="2025-09-11T22:42:11.966" v="1979" actId="2085"/>
          <ac:spMkLst>
            <pc:docMk/>
            <pc:sldMk cId="0" sldId="403"/>
            <ac:spMk id="467970" creationId="{00000000-0000-0000-0000-000000000000}"/>
          </ac:spMkLst>
        </pc:spChg>
        <pc:picChg chg="mod">
          <ac:chgData name="Jeffrey Gabler" userId="7c01a0c9630b0cee" providerId="LiveId" clId="{B85EF466-81ED-4075-859A-E32185328BF8}" dt="2025-09-02T17:51:12.394" v="4"/>
          <ac:picMkLst>
            <pc:docMk/>
            <pc:sldMk cId="0" sldId="403"/>
            <ac:picMk id="166915" creationId="{00000000-0000-0000-0000-000000000000}"/>
          </ac:picMkLst>
        </pc:picChg>
      </pc:sldChg>
      <pc:sldChg chg="modSp mod">
        <pc:chgData name="Jeffrey Gabler" userId="7c01a0c9630b0cee" providerId="LiveId" clId="{B85EF466-81ED-4075-859A-E32185328BF8}" dt="2025-09-11T22:39:19.001" v="1959" actId="14100"/>
        <pc:sldMkLst>
          <pc:docMk/>
          <pc:sldMk cId="0" sldId="405"/>
        </pc:sldMkLst>
        <pc:spChg chg="mod">
          <ac:chgData name="Jeffrey Gabler" userId="7c01a0c9630b0cee" providerId="LiveId" clId="{B85EF466-81ED-4075-859A-E32185328BF8}" dt="2025-09-11T22:39:19.001" v="1959" actId="14100"/>
          <ac:spMkLst>
            <pc:docMk/>
            <pc:sldMk cId="0" sldId="405"/>
            <ac:spMk id="472067" creationId="{00000000-0000-0000-0000-000000000000}"/>
          </ac:spMkLst>
        </pc:spChg>
      </pc:sldChg>
      <pc:sldChg chg="modSp mod modTransition">
        <pc:chgData name="Jeffrey Gabler" userId="7c01a0c9630b0cee" providerId="LiveId" clId="{B85EF466-81ED-4075-859A-E32185328BF8}" dt="2025-09-11T22:34:12.397" v="1932"/>
        <pc:sldMkLst>
          <pc:docMk/>
          <pc:sldMk cId="0" sldId="409"/>
        </pc:sldMkLst>
        <pc:spChg chg="mod">
          <ac:chgData name="Jeffrey Gabler" userId="7c01a0c9630b0cee" providerId="LiveId" clId="{B85EF466-81ED-4075-859A-E32185328BF8}" dt="2025-09-02T18:05:39.302" v="625" actId="207"/>
          <ac:spMkLst>
            <pc:docMk/>
            <pc:sldMk cId="0" sldId="409"/>
            <ac:spMk id="29704" creationId="{00000000-0000-0000-0000-000000000000}"/>
          </ac:spMkLst>
        </pc:spChg>
        <pc:spChg chg="mod">
          <ac:chgData name="Jeffrey Gabler" userId="7c01a0c9630b0cee" providerId="LiveId" clId="{B85EF466-81ED-4075-859A-E32185328BF8}" dt="2025-09-02T18:05:31.716" v="623" actId="207"/>
          <ac:spMkLst>
            <pc:docMk/>
            <pc:sldMk cId="0" sldId="409"/>
            <ac:spMk id="481291" creationId="{00000000-0000-0000-0000-000000000000}"/>
          </ac:spMkLst>
        </pc:spChg>
      </pc:sldChg>
      <pc:sldChg chg="delSp modSp mod">
        <pc:chgData name="Jeffrey Gabler" userId="7c01a0c9630b0cee" providerId="LiveId" clId="{B85EF466-81ED-4075-859A-E32185328BF8}" dt="2025-09-12T17:02:59.871" v="2162" actId="12"/>
        <pc:sldMkLst>
          <pc:docMk/>
          <pc:sldMk cId="0" sldId="410"/>
        </pc:sldMkLst>
        <pc:spChg chg="mod">
          <ac:chgData name="Jeffrey Gabler" userId="7c01a0c9630b0cee" providerId="LiveId" clId="{B85EF466-81ED-4075-859A-E32185328BF8}" dt="2025-09-11T22:41:26.603" v="1969" actId="255"/>
          <ac:spMkLst>
            <pc:docMk/>
            <pc:sldMk cId="0" sldId="410"/>
            <ac:spMk id="492546" creationId="{00000000-0000-0000-0000-000000000000}"/>
          </ac:spMkLst>
        </pc:spChg>
        <pc:spChg chg="mod">
          <ac:chgData name="Jeffrey Gabler" userId="7c01a0c9630b0cee" providerId="LiveId" clId="{B85EF466-81ED-4075-859A-E32185328BF8}" dt="2025-09-12T17:02:59.871" v="2162" actId="12"/>
          <ac:spMkLst>
            <pc:docMk/>
            <pc:sldMk cId="0" sldId="410"/>
            <ac:spMk id="492550" creationId="{00000000-0000-0000-0000-000000000000}"/>
          </ac:spMkLst>
        </pc:spChg>
        <pc:picChg chg="mod">
          <ac:chgData name="Jeffrey Gabler" userId="7c01a0c9630b0cee" providerId="LiveId" clId="{B85EF466-81ED-4075-859A-E32185328BF8}" dt="2025-09-02T19:57:34.216" v="1332" actId="1076"/>
          <ac:picMkLst>
            <pc:docMk/>
            <pc:sldMk cId="0" sldId="410"/>
            <ac:picMk id="156677" creationId="{00000000-0000-0000-0000-000000000000}"/>
          </ac:picMkLst>
        </pc:picChg>
      </pc:sldChg>
      <pc:sldChg chg="delSp modSp del mod">
        <pc:chgData name="Jeffrey Gabler" userId="7c01a0c9630b0cee" providerId="LiveId" clId="{B85EF466-81ED-4075-859A-E32185328BF8}" dt="2025-09-02T18:38:01.624" v="1039" actId="2696"/>
        <pc:sldMkLst>
          <pc:docMk/>
          <pc:sldMk cId="0" sldId="411"/>
        </pc:sldMkLst>
      </pc:sldChg>
      <pc:sldChg chg="delSp modSp mod">
        <pc:chgData name="Jeffrey Gabler" userId="7c01a0c9630b0cee" providerId="LiveId" clId="{B85EF466-81ED-4075-859A-E32185328BF8}" dt="2025-09-02T18:40:18.276" v="1083" actId="478"/>
        <pc:sldMkLst>
          <pc:docMk/>
          <pc:sldMk cId="0" sldId="412"/>
        </pc:sldMkLst>
        <pc:spChg chg="mod">
          <ac:chgData name="Jeffrey Gabler" userId="7c01a0c9630b0cee" providerId="LiveId" clId="{B85EF466-81ED-4075-859A-E32185328BF8}" dt="2025-09-02T18:40:10.724" v="1079" actId="207"/>
          <ac:spMkLst>
            <pc:docMk/>
            <pc:sldMk cId="0" sldId="412"/>
            <ac:spMk id="518149" creationId="{00000000-0000-0000-0000-000000000000}"/>
          </ac:spMkLst>
        </pc:spChg>
        <pc:spChg chg="mod">
          <ac:chgData name="Jeffrey Gabler" userId="7c01a0c9630b0cee" providerId="LiveId" clId="{B85EF466-81ED-4075-859A-E32185328BF8}" dt="2025-09-02T18:40:16.719" v="1082" actId="207"/>
          <ac:spMkLst>
            <pc:docMk/>
            <pc:sldMk cId="0" sldId="412"/>
            <ac:spMk id="518153" creationId="{00000000-0000-0000-0000-000000000000}"/>
          </ac:spMkLst>
        </pc:spChg>
      </pc:sldChg>
      <pc:sldChg chg="delSp modSp mod">
        <pc:chgData name="Jeffrey Gabler" userId="7c01a0c9630b0cee" providerId="LiveId" clId="{B85EF466-81ED-4075-859A-E32185328BF8}" dt="2025-09-11T22:43:35.622" v="1989" actId="255"/>
        <pc:sldMkLst>
          <pc:docMk/>
          <pc:sldMk cId="0" sldId="413"/>
        </pc:sldMkLst>
        <pc:spChg chg="mod">
          <ac:chgData name="Jeffrey Gabler" userId="7c01a0c9630b0cee" providerId="LiveId" clId="{B85EF466-81ED-4075-859A-E32185328BF8}" dt="2025-09-02T20:06:42.595" v="1489" actId="207"/>
          <ac:spMkLst>
            <pc:docMk/>
            <pc:sldMk cId="0" sldId="413"/>
            <ac:spMk id="189442" creationId="{00000000-0000-0000-0000-000000000000}"/>
          </ac:spMkLst>
        </pc:spChg>
        <pc:spChg chg="mod">
          <ac:chgData name="Jeffrey Gabler" userId="7c01a0c9630b0cee" providerId="LiveId" clId="{B85EF466-81ED-4075-859A-E32185328BF8}" dt="2025-09-11T22:43:35.622" v="1989" actId="255"/>
          <ac:spMkLst>
            <pc:docMk/>
            <pc:sldMk cId="0" sldId="413"/>
            <ac:spMk id="521224" creationId="{00000000-0000-0000-0000-000000000000}"/>
          </ac:spMkLst>
        </pc:spChg>
      </pc:sldChg>
      <pc:sldChg chg="delSp modSp mod">
        <pc:chgData name="Jeffrey Gabler" userId="7c01a0c9630b0cee" providerId="LiveId" clId="{B85EF466-81ED-4075-859A-E32185328BF8}" dt="2025-09-11T22:50:59.457" v="2077" actId="1076"/>
        <pc:sldMkLst>
          <pc:docMk/>
          <pc:sldMk cId="0" sldId="422"/>
        </pc:sldMkLst>
        <pc:spChg chg="mod">
          <ac:chgData name="Jeffrey Gabler" userId="7c01a0c9630b0cee" providerId="LiveId" clId="{B85EF466-81ED-4075-859A-E32185328BF8}" dt="2025-09-11T22:50:56.841" v="2076" actId="255"/>
          <ac:spMkLst>
            <pc:docMk/>
            <pc:sldMk cId="0" sldId="422"/>
            <ac:spMk id="546818" creationId="{00000000-0000-0000-0000-000000000000}"/>
          </ac:spMkLst>
        </pc:spChg>
        <pc:picChg chg="mod">
          <ac:chgData name="Jeffrey Gabler" userId="7c01a0c9630b0cee" providerId="LiveId" clId="{B85EF466-81ED-4075-859A-E32185328BF8}" dt="2025-09-11T22:50:59.457" v="2077" actId="1076"/>
          <ac:picMkLst>
            <pc:docMk/>
            <pc:sldMk cId="0" sldId="422"/>
            <ac:picMk id="279555" creationId="{00000000-0000-0000-0000-000000000000}"/>
          </ac:picMkLst>
        </pc:picChg>
      </pc:sldChg>
      <pc:sldChg chg="modSp mod">
        <pc:chgData name="Jeffrey Gabler" userId="7c01a0c9630b0cee" providerId="LiveId" clId="{B85EF466-81ED-4075-859A-E32185328BF8}" dt="2025-09-11T22:51:05.764" v="2078" actId="255"/>
        <pc:sldMkLst>
          <pc:docMk/>
          <pc:sldMk cId="0" sldId="424"/>
        </pc:sldMkLst>
        <pc:spChg chg="mod">
          <ac:chgData name="Jeffrey Gabler" userId="7c01a0c9630b0cee" providerId="LiveId" clId="{B85EF466-81ED-4075-859A-E32185328BF8}" dt="2025-09-02T20:31:46.567" v="1864" actId="207"/>
          <ac:spMkLst>
            <pc:docMk/>
            <pc:sldMk cId="0" sldId="424"/>
            <ac:spMk id="2" creationId="{00000000-0000-0000-0000-000000000000}"/>
          </ac:spMkLst>
        </pc:spChg>
        <pc:spChg chg="mod">
          <ac:chgData name="Jeffrey Gabler" userId="7c01a0c9630b0cee" providerId="LiveId" clId="{B85EF466-81ED-4075-859A-E32185328BF8}" dt="2025-09-11T22:51:05.764" v="2078" actId="255"/>
          <ac:spMkLst>
            <pc:docMk/>
            <pc:sldMk cId="0" sldId="424"/>
            <ac:spMk id="553986" creationId="{00000000-0000-0000-0000-000000000000}"/>
          </ac:spMkLst>
        </pc:spChg>
      </pc:sldChg>
      <pc:sldChg chg="modSp mod">
        <pc:chgData name="Jeffrey Gabler" userId="7c01a0c9630b0cee" providerId="LiveId" clId="{B85EF466-81ED-4075-859A-E32185328BF8}" dt="2025-09-02T18:00:27.763" v="553" actId="207"/>
        <pc:sldMkLst>
          <pc:docMk/>
          <pc:sldMk cId="0" sldId="426"/>
        </pc:sldMkLst>
        <pc:spChg chg="mod">
          <ac:chgData name="Jeffrey Gabler" userId="7c01a0c9630b0cee" providerId="LiveId" clId="{B85EF466-81ED-4075-859A-E32185328BF8}" dt="2025-09-02T18:00:27.763" v="553" actId="207"/>
          <ac:spMkLst>
            <pc:docMk/>
            <pc:sldMk cId="0" sldId="426"/>
            <ac:spMk id="559106" creationId="{00000000-0000-0000-0000-000000000000}"/>
          </ac:spMkLst>
        </pc:spChg>
        <pc:spChg chg="mod">
          <ac:chgData name="Jeffrey Gabler" userId="7c01a0c9630b0cee" providerId="LiveId" clId="{B85EF466-81ED-4075-859A-E32185328BF8}" dt="2025-09-02T18:00:12.518" v="547" actId="207"/>
          <ac:spMkLst>
            <pc:docMk/>
            <pc:sldMk cId="0" sldId="426"/>
            <ac:spMk id="559108" creationId="{00000000-0000-0000-0000-000000000000}"/>
          </ac:spMkLst>
        </pc:spChg>
        <pc:spChg chg="mod">
          <ac:chgData name="Jeffrey Gabler" userId="7c01a0c9630b0cee" providerId="LiveId" clId="{B85EF466-81ED-4075-859A-E32185328BF8}" dt="2025-09-02T18:00:19.837" v="550" actId="113"/>
          <ac:spMkLst>
            <pc:docMk/>
            <pc:sldMk cId="0" sldId="426"/>
            <ac:spMk id="559109" creationId="{00000000-0000-0000-0000-000000000000}"/>
          </ac:spMkLst>
        </pc:spChg>
      </pc:sldChg>
      <pc:sldChg chg="delSp modSp mod">
        <pc:chgData name="Jeffrey Gabler" userId="7c01a0c9630b0cee" providerId="LiveId" clId="{B85EF466-81ED-4075-859A-E32185328BF8}" dt="2025-09-02T18:39:20.903" v="1068" actId="207"/>
        <pc:sldMkLst>
          <pc:docMk/>
          <pc:sldMk cId="0" sldId="427"/>
        </pc:sldMkLst>
        <pc:spChg chg="mod">
          <ac:chgData name="Jeffrey Gabler" userId="7c01a0c9630b0cee" providerId="LiveId" clId="{B85EF466-81ED-4075-859A-E32185328BF8}" dt="2025-09-02T18:38:31.349" v="1047" actId="207"/>
          <ac:spMkLst>
            <pc:docMk/>
            <pc:sldMk cId="0" sldId="427"/>
            <ac:spMk id="562180" creationId="{00000000-0000-0000-0000-000000000000}"/>
          </ac:spMkLst>
        </pc:spChg>
        <pc:spChg chg="mod">
          <ac:chgData name="Jeffrey Gabler" userId="7c01a0c9630b0cee" providerId="LiveId" clId="{B85EF466-81ED-4075-859A-E32185328BF8}" dt="2025-09-02T18:38:56.925" v="1056" actId="207"/>
          <ac:spMkLst>
            <pc:docMk/>
            <pc:sldMk cId="0" sldId="427"/>
            <ac:spMk id="562181" creationId="{00000000-0000-0000-0000-000000000000}"/>
          </ac:spMkLst>
        </pc:spChg>
        <pc:spChg chg="mod">
          <ac:chgData name="Jeffrey Gabler" userId="7c01a0c9630b0cee" providerId="LiveId" clId="{B85EF466-81ED-4075-859A-E32185328BF8}" dt="2025-09-02T18:38:37.487" v="1050" actId="207"/>
          <ac:spMkLst>
            <pc:docMk/>
            <pc:sldMk cId="0" sldId="427"/>
            <ac:spMk id="562188" creationId="{00000000-0000-0000-0000-000000000000}"/>
          </ac:spMkLst>
        </pc:spChg>
        <pc:spChg chg="mod">
          <ac:chgData name="Jeffrey Gabler" userId="7c01a0c9630b0cee" providerId="LiveId" clId="{B85EF466-81ED-4075-859A-E32185328BF8}" dt="2025-09-02T18:38:44.055" v="1053" actId="207"/>
          <ac:spMkLst>
            <pc:docMk/>
            <pc:sldMk cId="0" sldId="427"/>
            <ac:spMk id="562189" creationId="{00000000-0000-0000-0000-000000000000}"/>
          </ac:spMkLst>
        </pc:spChg>
        <pc:spChg chg="mod">
          <ac:chgData name="Jeffrey Gabler" userId="7c01a0c9630b0cee" providerId="LiveId" clId="{B85EF466-81ED-4075-859A-E32185328BF8}" dt="2025-09-02T18:39:02.480" v="1059" actId="207"/>
          <ac:spMkLst>
            <pc:docMk/>
            <pc:sldMk cId="0" sldId="427"/>
            <ac:spMk id="562191" creationId="{00000000-0000-0000-0000-000000000000}"/>
          </ac:spMkLst>
        </pc:spChg>
        <pc:spChg chg="mod">
          <ac:chgData name="Jeffrey Gabler" userId="7c01a0c9630b0cee" providerId="LiveId" clId="{B85EF466-81ED-4075-859A-E32185328BF8}" dt="2025-09-02T18:39:20.903" v="1068" actId="207"/>
          <ac:spMkLst>
            <pc:docMk/>
            <pc:sldMk cId="0" sldId="427"/>
            <ac:spMk id="562196" creationId="{00000000-0000-0000-0000-000000000000}"/>
          </ac:spMkLst>
        </pc:spChg>
        <pc:spChg chg="mod">
          <ac:chgData name="Jeffrey Gabler" userId="7c01a0c9630b0cee" providerId="LiveId" clId="{B85EF466-81ED-4075-859A-E32185328BF8}" dt="2025-09-02T18:39:14.815" v="1065" actId="207"/>
          <ac:spMkLst>
            <pc:docMk/>
            <pc:sldMk cId="0" sldId="427"/>
            <ac:spMk id="562197" creationId="{00000000-0000-0000-0000-000000000000}"/>
          </ac:spMkLst>
        </pc:spChg>
        <pc:spChg chg="mod">
          <ac:chgData name="Jeffrey Gabler" userId="7c01a0c9630b0cee" providerId="LiveId" clId="{B85EF466-81ED-4075-859A-E32185328BF8}" dt="2025-09-02T18:39:08.234" v="1062" actId="207"/>
          <ac:spMkLst>
            <pc:docMk/>
            <pc:sldMk cId="0" sldId="427"/>
            <ac:spMk id="562198" creationId="{00000000-0000-0000-0000-000000000000}"/>
          </ac:spMkLst>
        </pc:spChg>
        <pc:spChg chg="mod">
          <ac:chgData name="Jeffrey Gabler" userId="7c01a0c9630b0cee" providerId="LiveId" clId="{B85EF466-81ED-4075-859A-E32185328BF8}" dt="2025-09-02T18:38:20.874" v="1043" actId="207"/>
          <ac:spMkLst>
            <pc:docMk/>
            <pc:sldMk cId="0" sldId="427"/>
            <ac:spMk id="562199" creationId="{00000000-0000-0000-0000-000000000000}"/>
          </ac:spMkLst>
        </pc:spChg>
      </pc:sldChg>
      <pc:sldChg chg="modSp mod">
        <pc:chgData name="Jeffrey Gabler" userId="7c01a0c9630b0cee" providerId="LiveId" clId="{B85EF466-81ED-4075-859A-E32185328BF8}" dt="2025-09-02T20:32:08.176" v="1869" actId="692"/>
        <pc:sldMkLst>
          <pc:docMk/>
          <pc:sldMk cId="0" sldId="428"/>
        </pc:sldMkLst>
        <pc:spChg chg="mod">
          <ac:chgData name="Jeffrey Gabler" userId="7c01a0c9630b0cee" providerId="LiveId" clId="{B85EF466-81ED-4075-859A-E32185328BF8}" dt="2025-09-02T20:32:08.176" v="1869" actId="692"/>
          <ac:spMkLst>
            <pc:docMk/>
            <pc:sldMk cId="0" sldId="428"/>
            <ac:spMk id="285699" creationId="{00000000-0000-0000-0000-000000000000}"/>
          </ac:spMkLst>
        </pc:spChg>
        <pc:spChg chg="mod">
          <ac:chgData name="Jeffrey Gabler" userId="7c01a0c9630b0cee" providerId="LiveId" clId="{B85EF466-81ED-4075-859A-E32185328BF8}" dt="2025-09-02T20:32:03.306" v="1868" actId="255"/>
          <ac:spMkLst>
            <pc:docMk/>
            <pc:sldMk cId="0" sldId="428"/>
            <ac:spMk id="567300" creationId="{00000000-0000-0000-0000-000000000000}"/>
          </ac:spMkLst>
        </pc:spChg>
      </pc:sldChg>
      <pc:sldChg chg="delSp modSp mod">
        <pc:chgData name="Jeffrey Gabler" userId="7c01a0c9630b0cee" providerId="LiveId" clId="{B85EF466-81ED-4075-859A-E32185328BF8}" dt="2025-09-11T22:52:13.228" v="2095" actId="255"/>
        <pc:sldMkLst>
          <pc:docMk/>
          <pc:sldMk cId="0" sldId="429"/>
        </pc:sldMkLst>
        <pc:spChg chg="mod">
          <ac:chgData name="Jeffrey Gabler" userId="7c01a0c9630b0cee" providerId="LiveId" clId="{B85EF466-81ED-4075-859A-E32185328BF8}" dt="2025-09-11T22:52:13.228" v="2095" actId="255"/>
          <ac:spMkLst>
            <pc:docMk/>
            <pc:sldMk cId="0" sldId="429"/>
            <ac:spMk id="570370" creationId="{00000000-0000-0000-0000-000000000000}"/>
          </ac:spMkLst>
        </pc:spChg>
        <pc:spChg chg="mod">
          <ac:chgData name="Jeffrey Gabler" userId="7c01a0c9630b0cee" providerId="LiveId" clId="{B85EF466-81ED-4075-859A-E32185328BF8}" dt="2025-09-02T20:33:31.714" v="1892" actId="207"/>
          <ac:spMkLst>
            <pc:docMk/>
            <pc:sldMk cId="0" sldId="429"/>
            <ac:spMk id="570372" creationId="{00000000-0000-0000-0000-000000000000}"/>
          </ac:spMkLst>
        </pc:spChg>
      </pc:sldChg>
      <pc:sldChg chg="modSp mod">
        <pc:chgData name="Jeffrey Gabler" userId="7c01a0c9630b0cee" providerId="LiveId" clId="{B85EF466-81ED-4075-859A-E32185328BF8}" dt="2025-09-11T23:09:56.318" v="2123" actId="2085"/>
        <pc:sldMkLst>
          <pc:docMk/>
          <pc:sldMk cId="0" sldId="430"/>
        </pc:sldMkLst>
        <pc:spChg chg="mod">
          <ac:chgData name="Jeffrey Gabler" userId="7c01a0c9630b0cee" providerId="LiveId" clId="{B85EF466-81ED-4075-859A-E32185328BF8}" dt="2025-09-11T23:09:56.318" v="2123" actId="2085"/>
          <ac:spMkLst>
            <pc:docMk/>
            <pc:sldMk cId="0" sldId="430"/>
            <ac:spMk id="573444" creationId="{00000000-0000-0000-0000-000000000000}"/>
          </ac:spMkLst>
        </pc:spChg>
      </pc:sldChg>
      <pc:sldChg chg="delSp modSp mod">
        <pc:chgData name="Jeffrey Gabler" userId="7c01a0c9630b0cee" providerId="LiveId" clId="{B85EF466-81ED-4075-859A-E32185328BF8}" dt="2025-09-11T22:52:21.700" v="2096" actId="255"/>
        <pc:sldMkLst>
          <pc:docMk/>
          <pc:sldMk cId="0" sldId="431"/>
        </pc:sldMkLst>
        <pc:spChg chg="mod">
          <ac:chgData name="Jeffrey Gabler" userId="7c01a0c9630b0cee" providerId="LiveId" clId="{B85EF466-81ED-4075-859A-E32185328BF8}" dt="2025-09-11T22:52:21.700" v="2096" actId="255"/>
          <ac:spMkLst>
            <pc:docMk/>
            <pc:sldMk cId="0" sldId="431"/>
            <ac:spMk id="576514" creationId="{00000000-0000-0000-0000-000000000000}"/>
          </ac:spMkLst>
        </pc:spChg>
        <pc:spChg chg="mod">
          <ac:chgData name="Jeffrey Gabler" userId="7c01a0c9630b0cee" providerId="LiveId" clId="{B85EF466-81ED-4075-859A-E32185328BF8}" dt="2025-09-02T20:34:15.062" v="1905" actId="255"/>
          <ac:spMkLst>
            <pc:docMk/>
            <pc:sldMk cId="0" sldId="431"/>
            <ac:spMk id="576516" creationId="{00000000-0000-0000-0000-000000000000}"/>
          </ac:spMkLst>
        </pc:spChg>
        <pc:spChg chg="mod">
          <ac:chgData name="Jeffrey Gabler" userId="7c01a0c9630b0cee" providerId="LiveId" clId="{B85EF466-81ED-4075-859A-E32185328BF8}" dt="2025-09-02T20:34:09.350" v="1904" actId="255"/>
          <ac:spMkLst>
            <pc:docMk/>
            <pc:sldMk cId="0" sldId="431"/>
            <ac:spMk id="576517" creationId="{00000000-0000-0000-0000-000000000000}"/>
          </ac:spMkLst>
        </pc:spChg>
      </pc:sldChg>
      <pc:sldChg chg="addSp delSp modSp mod">
        <pc:chgData name="Jeffrey Gabler" userId="7c01a0c9630b0cee" providerId="LiveId" clId="{B85EF466-81ED-4075-859A-E32185328BF8}" dt="2025-09-02T20:29:52.797" v="1814" actId="1076"/>
        <pc:sldMkLst>
          <pc:docMk/>
          <pc:sldMk cId="0" sldId="432"/>
        </pc:sldMkLst>
        <pc:spChg chg="add mod">
          <ac:chgData name="Jeffrey Gabler" userId="7c01a0c9630b0cee" providerId="LiveId" clId="{B85EF466-81ED-4075-859A-E32185328BF8}" dt="2025-09-02T20:29:52.797" v="1814" actId="1076"/>
          <ac:spMkLst>
            <pc:docMk/>
            <pc:sldMk cId="0" sldId="432"/>
            <ac:spMk id="2" creationId="{F6CE3199-EAC9-7850-D781-F5F3CFBA7B55}"/>
          </ac:spMkLst>
        </pc:spChg>
      </pc:sldChg>
      <pc:sldChg chg="addSp delSp modSp mod">
        <pc:chgData name="Jeffrey Gabler" userId="7c01a0c9630b0cee" providerId="LiveId" clId="{B85EF466-81ED-4075-859A-E32185328BF8}" dt="2025-09-11T22:42:45.961" v="1983" actId="1076"/>
        <pc:sldMkLst>
          <pc:docMk/>
          <pc:sldMk cId="0" sldId="434"/>
        </pc:sldMkLst>
        <pc:spChg chg="add mod">
          <ac:chgData name="Jeffrey Gabler" userId="7c01a0c9630b0cee" providerId="LiveId" clId="{B85EF466-81ED-4075-859A-E32185328BF8}" dt="2025-09-02T20:03:57.100" v="1442" actId="207"/>
          <ac:spMkLst>
            <pc:docMk/>
            <pc:sldMk cId="0" sldId="434"/>
            <ac:spMk id="2" creationId="{53E11BA9-E9A8-5B89-DCA6-0036CDCECC9A}"/>
          </ac:spMkLst>
        </pc:spChg>
        <pc:picChg chg="mod">
          <ac:chgData name="Jeffrey Gabler" userId="7c01a0c9630b0cee" providerId="LiveId" clId="{B85EF466-81ED-4075-859A-E32185328BF8}" dt="2025-09-11T22:42:45.961" v="1983" actId="1076"/>
          <ac:picMkLst>
            <pc:docMk/>
            <pc:sldMk cId="0" sldId="434"/>
            <ac:picMk id="175107" creationId="{00000000-0000-0000-0000-000000000000}"/>
          </ac:picMkLst>
        </pc:picChg>
      </pc:sldChg>
      <pc:sldChg chg="modSp mod">
        <pc:chgData name="Jeffrey Gabler" userId="7c01a0c9630b0cee" providerId="LiveId" clId="{B85EF466-81ED-4075-859A-E32185328BF8}" dt="2025-09-02T20:06:25.172" v="1486" actId="207"/>
        <pc:sldMkLst>
          <pc:docMk/>
          <pc:sldMk cId="0" sldId="435"/>
        </pc:sldMkLst>
        <pc:spChg chg="mod">
          <ac:chgData name="Jeffrey Gabler" userId="7c01a0c9630b0cee" providerId="LiveId" clId="{B85EF466-81ED-4075-859A-E32185328BF8}" dt="2025-09-02T20:06:25.172" v="1486" actId="207"/>
          <ac:spMkLst>
            <pc:docMk/>
            <pc:sldMk cId="0" sldId="435"/>
            <ac:spMk id="591874" creationId="{00000000-0000-0000-0000-000000000000}"/>
          </ac:spMkLst>
        </pc:spChg>
        <pc:picChg chg="mod">
          <ac:chgData name="Jeffrey Gabler" userId="7c01a0c9630b0cee" providerId="LiveId" clId="{B85EF466-81ED-4075-859A-E32185328BF8}" dt="2025-09-02T20:06:15.508" v="1483" actId="1076"/>
          <ac:picMkLst>
            <pc:docMk/>
            <pc:sldMk cId="0" sldId="435"/>
            <ac:picMk id="187394" creationId="{00000000-0000-0000-0000-000000000000}"/>
          </ac:picMkLst>
        </pc:picChg>
      </pc:sldChg>
      <pc:sldChg chg="addSp delSp modSp mod">
        <pc:chgData name="Jeffrey Gabler" userId="7c01a0c9630b0cee" providerId="LiveId" clId="{B85EF466-81ED-4075-859A-E32185328BF8}" dt="2025-09-11T22:52:54.793" v="2103" actId="1035"/>
        <pc:sldMkLst>
          <pc:docMk/>
          <pc:sldMk cId="0" sldId="437"/>
        </pc:sldMkLst>
        <pc:spChg chg="mod">
          <ac:chgData name="Jeffrey Gabler" userId="7c01a0c9630b0cee" providerId="LiveId" clId="{B85EF466-81ED-4075-859A-E32185328BF8}" dt="2025-09-11T22:52:54.793" v="2103" actId="1035"/>
          <ac:spMkLst>
            <pc:docMk/>
            <pc:sldMk cId="0" sldId="437"/>
            <ac:spMk id="595970" creationId="{00000000-0000-0000-0000-000000000000}"/>
          </ac:spMkLst>
        </pc:spChg>
      </pc:sldChg>
      <pc:sldChg chg="delSp modSp mod">
        <pc:chgData name="Jeffrey Gabler" userId="7c01a0c9630b0cee" providerId="LiveId" clId="{B85EF466-81ED-4075-859A-E32185328BF8}" dt="2025-09-11T23:09:40.109" v="2122" actId="27636"/>
        <pc:sldMkLst>
          <pc:docMk/>
          <pc:sldMk cId="0" sldId="438"/>
        </pc:sldMkLst>
        <pc:spChg chg="mod">
          <ac:chgData name="Jeffrey Gabler" userId="7c01a0c9630b0cee" providerId="LiveId" clId="{B85EF466-81ED-4075-859A-E32185328BF8}" dt="2025-09-11T23:09:34.083" v="2120" actId="692"/>
          <ac:spMkLst>
            <pc:docMk/>
            <pc:sldMk cId="0" sldId="438"/>
            <ac:spMk id="598018" creationId="{00000000-0000-0000-0000-000000000000}"/>
          </ac:spMkLst>
        </pc:spChg>
        <pc:spChg chg="mod">
          <ac:chgData name="Jeffrey Gabler" userId="7c01a0c9630b0cee" providerId="LiveId" clId="{B85EF466-81ED-4075-859A-E32185328BF8}" dt="2025-09-11T23:09:40.109" v="2122" actId="27636"/>
          <ac:spMkLst>
            <pc:docMk/>
            <pc:sldMk cId="0" sldId="438"/>
            <ac:spMk id="598019" creationId="{00000000-0000-0000-0000-000000000000}"/>
          </ac:spMkLst>
        </pc:spChg>
        <pc:picChg chg="del">
          <ac:chgData name="Jeffrey Gabler" userId="7c01a0c9630b0cee" providerId="LiveId" clId="{B85EF466-81ED-4075-859A-E32185328BF8}" dt="2025-09-11T23:09:13.336" v="2119" actId="478"/>
          <ac:picMkLst>
            <pc:docMk/>
            <pc:sldMk cId="0" sldId="438"/>
            <ac:picMk id="281602" creationId="{00000000-0000-0000-0000-000000000000}"/>
          </ac:picMkLst>
        </pc:picChg>
      </pc:sldChg>
      <pc:sldChg chg="delSp modSp mod">
        <pc:chgData name="Jeffrey Gabler" userId="7c01a0c9630b0cee" providerId="LiveId" clId="{B85EF466-81ED-4075-859A-E32185328BF8}" dt="2025-09-02T18:26:33.070" v="844" actId="14100"/>
        <pc:sldMkLst>
          <pc:docMk/>
          <pc:sldMk cId="0" sldId="439"/>
        </pc:sldMkLst>
        <pc:spChg chg="mod">
          <ac:chgData name="Jeffrey Gabler" userId="7c01a0c9630b0cee" providerId="LiveId" clId="{B85EF466-81ED-4075-859A-E32185328BF8}" dt="2025-09-02T18:26:05.251" v="837" actId="6549"/>
          <ac:spMkLst>
            <pc:docMk/>
            <pc:sldMk cId="0" sldId="439"/>
            <ac:spMk id="600066" creationId="{00000000-0000-0000-0000-000000000000}"/>
          </ac:spMkLst>
        </pc:spChg>
        <pc:spChg chg="mod">
          <ac:chgData name="Jeffrey Gabler" userId="7c01a0c9630b0cee" providerId="LiveId" clId="{B85EF466-81ED-4075-859A-E32185328BF8}" dt="2025-09-02T18:26:33.070" v="844" actId="14100"/>
          <ac:spMkLst>
            <pc:docMk/>
            <pc:sldMk cId="0" sldId="439"/>
            <ac:spMk id="600067" creationId="{00000000-0000-0000-0000-000000000000}"/>
          </ac:spMkLst>
        </pc:spChg>
      </pc:sldChg>
      <pc:sldChg chg="delSp modSp mod">
        <pc:chgData name="Jeffrey Gabler" userId="7c01a0c9630b0cee" providerId="LiveId" clId="{B85EF466-81ED-4075-859A-E32185328BF8}" dt="2025-09-11T22:52:28.897" v="2097" actId="255"/>
        <pc:sldMkLst>
          <pc:docMk/>
          <pc:sldMk cId="0" sldId="440"/>
        </pc:sldMkLst>
        <pc:spChg chg="mod">
          <ac:chgData name="Jeffrey Gabler" userId="7c01a0c9630b0cee" providerId="LiveId" clId="{B85EF466-81ED-4075-859A-E32185328BF8}" dt="2025-09-02T20:35:22.496" v="1921" actId="1076"/>
          <ac:spMkLst>
            <pc:docMk/>
            <pc:sldMk cId="0" sldId="440"/>
            <ac:spMk id="2" creationId="{00000000-0000-0000-0000-000000000000}"/>
          </ac:spMkLst>
        </pc:spChg>
        <pc:spChg chg="mod">
          <ac:chgData name="Jeffrey Gabler" userId="7c01a0c9630b0cee" providerId="LiveId" clId="{B85EF466-81ED-4075-859A-E32185328BF8}" dt="2025-09-02T20:35:35.197" v="1923" actId="1076"/>
          <ac:spMkLst>
            <pc:docMk/>
            <pc:sldMk cId="0" sldId="440"/>
            <ac:spMk id="3" creationId="{00000000-0000-0000-0000-000000000000}"/>
          </ac:spMkLst>
        </pc:spChg>
        <pc:spChg chg="mod">
          <ac:chgData name="Jeffrey Gabler" userId="7c01a0c9630b0cee" providerId="LiveId" clId="{B85EF466-81ED-4075-859A-E32185328BF8}" dt="2025-09-02T20:35:43.542" v="1925" actId="255"/>
          <ac:spMkLst>
            <pc:docMk/>
            <pc:sldMk cId="0" sldId="440"/>
            <ac:spMk id="4" creationId="{00000000-0000-0000-0000-000000000000}"/>
          </ac:spMkLst>
        </pc:spChg>
        <pc:spChg chg="mod">
          <ac:chgData name="Jeffrey Gabler" userId="7c01a0c9630b0cee" providerId="LiveId" clId="{B85EF466-81ED-4075-859A-E32185328BF8}" dt="2025-09-02T20:35:25.190" v="1922" actId="1076"/>
          <ac:spMkLst>
            <pc:docMk/>
            <pc:sldMk cId="0" sldId="440"/>
            <ac:spMk id="300038" creationId="{00000000-0000-0000-0000-000000000000}"/>
          </ac:spMkLst>
        </pc:spChg>
        <pc:spChg chg="mod">
          <ac:chgData name="Jeffrey Gabler" userId="7c01a0c9630b0cee" providerId="LiveId" clId="{B85EF466-81ED-4075-859A-E32185328BF8}" dt="2025-09-02T20:35:18.427" v="1920" actId="1076"/>
          <ac:spMkLst>
            <pc:docMk/>
            <pc:sldMk cId="0" sldId="440"/>
            <ac:spMk id="300039" creationId="{00000000-0000-0000-0000-000000000000}"/>
          </ac:spMkLst>
        </pc:spChg>
        <pc:spChg chg="mod">
          <ac:chgData name="Jeffrey Gabler" userId="7c01a0c9630b0cee" providerId="LiveId" clId="{B85EF466-81ED-4075-859A-E32185328BF8}" dt="2025-09-11T22:52:28.897" v="2097" actId="255"/>
          <ac:spMkLst>
            <pc:docMk/>
            <pc:sldMk cId="0" sldId="440"/>
            <ac:spMk id="603138" creationId="{00000000-0000-0000-0000-000000000000}"/>
          </ac:spMkLst>
        </pc:spChg>
      </pc:sldChg>
      <pc:sldChg chg="delSp modSp mod">
        <pc:chgData name="Jeffrey Gabler" userId="7c01a0c9630b0cee" providerId="LiveId" clId="{B85EF466-81ED-4075-859A-E32185328BF8}" dt="2025-09-11T22:40:54.591" v="1965" actId="255"/>
        <pc:sldMkLst>
          <pc:docMk/>
          <pc:sldMk cId="0" sldId="442"/>
        </pc:sldMkLst>
        <pc:spChg chg="mod">
          <ac:chgData name="Jeffrey Gabler" userId="7c01a0c9630b0cee" providerId="LiveId" clId="{B85EF466-81ED-4075-859A-E32185328BF8}" dt="2025-09-11T22:40:54.591" v="1965" actId="255"/>
          <ac:spMkLst>
            <pc:docMk/>
            <pc:sldMk cId="0" sldId="442"/>
            <ac:spMk id="605186" creationId="{00000000-0000-0000-0000-000000000000}"/>
          </ac:spMkLst>
        </pc:spChg>
        <pc:spChg chg="mod">
          <ac:chgData name="Jeffrey Gabler" userId="7c01a0c9630b0cee" providerId="LiveId" clId="{B85EF466-81ED-4075-859A-E32185328BF8}" dt="2025-09-02T19:56:23.987" v="1307" actId="207"/>
          <ac:spMkLst>
            <pc:docMk/>
            <pc:sldMk cId="0" sldId="442"/>
            <ac:spMk id="605190" creationId="{00000000-0000-0000-0000-000000000000}"/>
          </ac:spMkLst>
        </pc:spChg>
      </pc:sldChg>
      <pc:sldChg chg="modSp del">
        <pc:chgData name="Jeffrey Gabler" userId="7c01a0c9630b0cee" providerId="LiveId" clId="{B85EF466-81ED-4075-859A-E32185328BF8}" dt="2025-09-02T18:45:56.991" v="1165" actId="2696"/>
        <pc:sldMkLst>
          <pc:docMk/>
          <pc:sldMk cId="0" sldId="443"/>
        </pc:sldMkLst>
      </pc:sldChg>
      <pc:sldChg chg="delSp modSp mod">
        <pc:chgData name="Jeffrey Gabler" userId="7c01a0c9630b0cee" providerId="LiveId" clId="{B85EF466-81ED-4075-859A-E32185328BF8}" dt="2025-09-02T18:03:28.990" v="598" actId="478"/>
        <pc:sldMkLst>
          <pc:docMk/>
          <pc:sldMk cId="0" sldId="445"/>
        </pc:sldMkLst>
        <pc:spChg chg="mod">
          <ac:chgData name="Jeffrey Gabler" userId="7c01a0c9630b0cee" providerId="LiveId" clId="{B85EF466-81ED-4075-859A-E32185328BF8}" dt="2025-09-02T18:03:27.262" v="597" actId="255"/>
          <ac:spMkLst>
            <pc:docMk/>
            <pc:sldMk cId="0" sldId="445"/>
            <ac:spMk id="25603" creationId="{00000000-0000-0000-0000-000000000000}"/>
          </ac:spMkLst>
        </pc:spChg>
        <pc:spChg chg="mod">
          <ac:chgData name="Jeffrey Gabler" userId="7c01a0c9630b0cee" providerId="LiveId" clId="{B85EF466-81ED-4075-859A-E32185328BF8}" dt="2025-09-02T18:03:14.792" v="593" actId="207"/>
          <ac:spMkLst>
            <pc:docMk/>
            <pc:sldMk cId="0" sldId="445"/>
            <ac:spMk id="608262" creationId="{00000000-0000-0000-0000-000000000000}"/>
          </ac:spMkLst>
        </pc:spChg>
      </pc:sldChg>
      <pc:sldChg chg="delSp modSp mod">
        <pc:chgData name="Jeffrey Gabler" userId="7c01a0c9630b0cee" providerId="LiveId" clId="{B85EF466-81ED-4075-859A-E32185328BF8}" dt="2025-09-02T19:56:52.062" v="1316" actId="255"/>
        <pc:sldMkLst>
          <pc:docMk/>
          <pc:sldMk cId="0" sldId="446"/>
        </pc:sldMkLst>
        <pc:spChg chg="mod">
          <ac:chgData name="Jeffrey Gabler" userId="7c01a0c9630b0cee" providerId="LiveId" clId="{B85EF466-81ED-4075-859A-E32185328BF8}" dt="2025-09-02T19:56:35.284" v="1310" actId="113"/>
          <ac:spMkLst>
            <pc:docMk/>
            <pc:sldMk cId="0" sldId="446"/>
            <ac:spMk id="152579" creationId="{00000000-0000-0000-0000-000000000000}"/>
          </ac:spMkLst>
        </pc:spChg>
        <pc:spChg chg="mod">
          <ac:chgData name="Jeffrey Gabler" userId="7c01a0c9630b0cee" providerId="LiveId" clId="{B85EF466-81ED-4075-859A-E32185328BF8}" dt="2025-09-02T19:56:52.062" v="1316" actId="255"/>
          <ac:spMkLst>
            <pc:docMk/>
            <pc:sldMk cId="0" sldId="446"/>
            <ac:spMk id="610308" creationId="{00000000-0000-0000-0000-000000000000}"/>
          </ac:spMkLst>
        </pc:spChg>
      </pc:sldChg>
      <pc:sldChg chg="delSp modSp mod">
        <pc:chgData name="Jeffrey Gabler" userId="7c01a0c9630b0cee" providerId="LiveId" clId="{B85EF466-81ED-4075-859A-E32185328BF8}" dt="2025-09-02T18:56:25.551" v="1243" actId="14100"/>
        <pc:sldMkLst>
          <pc:docMk/>
          <pc:sldMk cId="0" sldId="447"/>
        </pc:sldMkLst>
        <pc:spChg chg="mod">
          <ac:chgData name="Jeffrey Gabler" userId="7c01a0c9630b0cee" providerId="LiveId" clId="{B85EF466-81ED-4075-859A-E32185328BF8}" dt="2025-09-02T18:56:25.551" v="1243" actId="14100"/>
          <ac:spMkLst>
            <pc:docMk/>
            <pc:sldMk cId="0" sldId="447"/>
            <ac:spMk id="633858" creationId="{00000000-0000-0000-0000-000000000000}"/>
          </ac:spMkLst>
        </pc:spChg>
        <pc:picChg chg="mod">
          <ac:chgData name="Jeffrey Gabler" userId="7c01a0c9630b0cee" providerId="LiveId" clId="{B85EF466-81ED-4075-859A-E32185328BF8}" dt="2025-09-02T18:56:15.320" v="1242" actId="14100"/>
          <ac:picMkLst>
            <pc:docMk/>
            <pc:sldMk cId="0" sldId="447"/>
            <ac:picMk id="130051" creationId="{00000000-0000-0000-0000-000000000000}"/>
          </ac:picMkLst>
        </pc:picChg>
      </pc:sldChg>
      <pc:sldChg chg="modSp mod">
        <pc:chgData name="Jeffrey Gabler" userId="7c01a0c9630b0cee" providerId="LiveId" clId="{B85EF466-81ED-4075-859A-E32185328BF8}" dt="2025-09-02T19:53:02.586" v="1250" actId="207"/>
        <pc:sldMkLst>
          <pc:docMk/>
          <pc:sldMk cId="0" sldId="448"/>
        </pc:sldMkLst>
        <pc:spChg chg="mod">
          <ac:chgData name="Jeffrey Gabler" userId="7c01a0c9630b0cee" providerId="LiveId" clId="{B85EF466-81ED-4075-859A-E32185328BF8}" dt="2025-09-02T19:53:02.586" v="1250" actId="207"/>
          <ac:spMkLst>
            <pc:docMk/>
            <pc:sldMk cId="0" sldId="448"/>
            <ac:spMk id="635906" creationId="{00000000-0000-0000-0000-000000000000}"/>
          </ac:spMkLst>
        </pc:spChg>
      </pc:sldChg>
      <pc:sldChg chg="delSp modSp mod">
        <pc:chgData name="Jeffrey Gabler" userId="7c01a0c9630b0cee" providerId="LiveId" clId="{B85EF466-81ED-4075-859A-E32185328BF8}" dt="2025-09-11T22:43:22.361" v="1988" actId="255"/>
        <pc:sldMkLst>
          <pc:docMk/>
          <pc:sldMk cId="0" sldId="449"/>
        </pc:sldMkLst>
        <pc:spChg chg="mod">
          <ac:chgData name="Jeffrey Gabler" userId="7c01a0c9630b0cee" providerId="LiveId" clId="{B85EF466-81ED-4075-859A-E32185328BF8}" dt="2025-09-11T22:43:22.361" v="1988" actId="255"/>
          <ac:spMkLst>
            <pc:docMk/>
            <pc:sldMk cId="0" sldId="449"/>
            <ac:spMk id="637954" creationId="{00000000-0000-0000-0000-000000000000}"/>
          </ac:spMkLst>
        </pc:spChg>
        <pc:picChg chg="mod">
          <ac:chgData name="Jeffrey Gabler" userId="7c01a0c9630b0cee" providerId="LiveId" clId="{B85EF466-81ED-4075-859A-E32185328BF8}" dt="2025-09-02T20:06:01.143" v="1479" actId="1076"/>
          <ac:picMkLst>
            <pc:docMk/>
            <pc:sldMk cId="0" sldId="449"/>
            <ac:picMk id="185347" creationId="{00000000-0000-0000-0000-000000000000}"/>
          </ac:picMkLst>
        </pc:picChg>
      </pc:sldChg>
      <pc:sldChg chg="delSp modSp mod">
        <pc:chgData name="Jeffrey Gabler" userId="7c01a0c9630b0cee" providerId="LiveId" clId="{B85EF466-81ED-4075-859A-E32185328BF8}" dt="2025-09-02T18:03:02.877" v="589" actId="478"/>
        <pc:sldMkLst>
          <pc:docMk/>
          <pc:sldMk cId="0" sldId="450"/>
        </pc:sldMkLst>
        <pc:spChg chg="mod">
          <ac:chgData name="Jeffrey Gabler" userId="7c01a0c9630b0cee" providerId="LiveId" clId="{B85EF466-81ED-4075-859A-E32185328BF8}" dt="2025-09-02T18:03:00.107" v="588" actId="207"/>
          <ac:spMkLst>
            <pc:docMk/>
            <pc:sldMk cId="0" sldId="450"/>
            <ac:spMk id="640002" creationId="{00000000-0000-0000-0000-000000000000}"/>
          </ac:spMkLst>
        </pc:spChg>
        <pc:spChg chg="mod">
          <ac:chgData name="Jeffrey Gabler" userId="7c01a0c9630b0cee" providerId="LiveId" clId="{B85EF466-81ED-4075-859A-E32185328BF8}" dt="2025-09-02T18:02:55.162" v="585" actId="255"/>
          <ac:spMkLst>
            <pc:docMk/>
            <pc:sldMk cId="0" sldId="450"/>
            <ac:spMk id="640003" creationId="{00000000-0000-0000-0000-000000000000}"/>
          </ac:spMkLst>
        </pc:spChg>
      </pc:sldChg>
      <pc:sldChg chg="modSp mod">
        <pc:chgData name="Jeffrey Gabler" userId="7c01a0c9630b0cee" providerId="LiveId" clId="{B85EF466-81ED-4075-859A-E32185328BF8}" dt="2025-09-11T22:50:50.044" v="2075" actId="255"/>
        <pc:sldMkLst>
          <pc:docMk/>
          <pc:sldMk cId="0" sldId="451"/>
        </pc:sldMkLst>
        <pc:spChg chg="mod">
          <ac:chgData name="Jeffrey Gabler" userId="7c01a0c9630b0cee" providerId="LiveId" clId="{B85EF466-81ED-4075-859A-E32185328BF8}" dt="2025-09-11T22:50:50.044" v="2075" actId="255"/>
          <ac:spMkLst>
            <pc:docMk/>
            <pc:sldMk cId="0" sldId="451"/>
            <ac:spMk id="642050" creationId="{00000000-0000-0000-0000-000000000000}"/>
          </ac:spMkLst>
        </pc:spChg>
        <pc:picChg chg="mod">
          <ac:chgData name="Jeffrey Gabler" userId="7c01a0c9630b0cee" providerId="LiveId" clId="{B85EF466-81ED-4075-859A-E32185328BF8}" dt="2025-09-02T17:51:12.394" v="4"/>
          <ac:picMkLst>
            <pc:docMk/>
            <pc:sldMk cId="0" sldId="451"/>
            <ac:picMk id="277507" creationId="{00000000-0000-0000-0000-000000000000}"/>
          </ac:picMkLst>
        </pc:picChg>
      </pc:sldChg>
      <pc:sldChg chg="delSp modSp mod">
        <pc:chgData name="Jeffrey Gabler" userId="7c01a0c9630b0cee" providerId="LiveId" clId="{B85EF466-81ED-4075-859A-E32185328BF8}" dt="2025-09-02T18:44:43.935" v="1164" actId="1076"/>
        <pc:sldMkLst>
          <pc:docMk/>
          <pc:sldMk cId="0" sldId="452"/>
        </pc:sldMkLst>
        <pc:spChg chg="mod">
          <ac:chgData name="Jeffrey Gabler" userId="7c01a0c9630b0cee" providerId="LiveId" clId="{B85EF466-81ED-4075-859A-E32185328BF8}" dt="2025-09-02T18:44:39.825" v="1163" actId="1076"/>
          <ac:spMkLst>
            <pc:docMk/>
            <pc:sldMk cId="0" sldId="452"/>
            <ac:spMk id="95237" creationId="{00000000-0000-0000-0000-000000000000}"/>
          </ac:spMkLst>
        </pc:spChg>
        <pc:spChg chg="mod">
          <ac:chgData name="Jeffrey Gabler" userId="7c01a0c9630b0cee" providerId="LiveId" clId="{B85EF466-81ED-4075-859A-E32185328BF8}" dt="2025-09-02T18:44:35.895" v="1161" actId="14100"/>
          <ac:spMkLst>
            <pc:docMk/>
            <pc:sldMk cId="0" sldId="452"/>
            <ac:spMk id="644098" creationId="{00000000-0000-0000-0000-000000000000}"/>
          </ac:spMkLst>
        </pc:spChg>
        <pc:picChg chg="mod">
          <ac:chgData name="Jeffrey Gabler" userId="7c01a0c9630b0cee" providerId="LiveId" clId="{B85EF466-81ED-4075-859A-E32185328BF8}" dt="2025-09-02T18:44:43.935" v="1164" actId="1076"/>
          <ac:picMkLst>
            <pc:docMk/>
            <pc:sldMk cId="0" sldId="452"/>
            <ac:picMk id="95235" creationId="{00000000-0000-0000-0000-000000000000}"/>
          </ac:picMkLst>
        </pc:picChg>
      </pc:sldChg>
      <pc:sldChg chg="delSp modSp mod">
        <pc:chgData name="Jeffrey Gabler" userId="7c01a0c9630b0cee" providerId="LiveId" clId="{B85EF466-81ED-4075-859A-E32185328BF8}" dt="2025-09-11T22:49:03.517" v="2052" actId="255"/>
        <pc:sldMkLst>
          <pc:docMk/>
          <pc:sldMk cId="0" sldId="453"/>
        </pc:sldMkLst>
        <pc:spChg chg="mod">
          <ac:chgData name="Jeffrey Gabler" userId="7c01a0c9630b0cee" providerId="LiveId" clId="{B85EF466-81ED-4075-859A-E32185328BF8}" dt="2025-09-11T22:49:03.517" v="2052" actId="255"/>
          <ac:spMkLst>
            <pc:docMk/>
            <pc:sldMk cId="0" sldId="453"/>
            <ac:spMk id="646146" creationId="{00000000-0000-0000-0000-000000000000}"/>
          </ac:spMkLst>
        </pc:spChg>
      </pc:sldChg>
      <pc:sldChg chg="delSp modSp mod">
        <pc:chgData name="Jeffrey Gabler" userId="7c01a0c9630b0cee" providerId="LiveId" clId="{B85EF466-81ED-4075-859A-E32185328BF8}" dt="2025-09-12T17:05:41.966" v="2179" actId="14100"/>
        <pc:sldMkLst>
          <pc:docMk/>
          <pc:sldMk cId="0" sldId="454"/>
        </pc:sldMkLst>
        <pc:spChg chg="del">
          <ac:chgData name="Jeffrey Gabler" userId="7c01a0c9630b0cee" providerId="LiveId" clId="{B85EF466-81ED-4075-859A-E32185328BF8}" dt="2025-09-11T22:43:48.322" v="1994" actId="478"/>
          <ac:spMkLst>
            <pc:docMk/>
            <pc:sldMk cId="0" sldId="454"/>
            <ac:spMk id="191492" creationId="{00000000-0000-0000-0000-000000000000}"/>
          </ac:spMkLst>
        </pc:spChg>
        <pc:spChg chg="mod">
          <ac:chgData name="Jeffrey Gabler" userId="7c01a0c9630b0cee" providerId="LiveId" clId="{B85EF466-81ED-4075-859A-E32185328BF8}" dt="2025-09-11T22:43:46.909" v="1993" actId="255"/>
          <ac:spMkLst>
            <pc:docMk/>
            <pc:sldMk cId="0" sldId="454"/>
            <ac:spMk id="648194" creationId="{00000000-0000-0000-0000-000000000000}"/>
          </ac:spMkLst>
        </pc:spChg>
        <pc:picChg chg="mod">
          <ac:chgData name="Jeffrey Gabler" userId="7c01a0c9630b0cee" providerId="LiveId" clId="{B85EF466-81ED-4075-859A-E32185328BF8}" dt="2025-09-12T17:05:41.966" v="2179" actId="14100"/>
          <ac:picMkLst>
            <pc:docMk/>
            <pc:sldMk cId="0" sldId="454"/>
            <ac:picMk id="191491" creationId="{00000000-0000-0000-0000-000000000000}"/>
          </ac:picMkLst>
        </pc:picChg>
      </pc:sldChg>
      <pc:sldChg chg="delSp modSp mod">
        <pc:chgData name="Jeffrey Gabler" userId="7c01a0c9630b0cee" providerId="LiveId" clId="{B85EF466-81ED-4075-859A-E32185328BF8}" dt="2025-09-11T22:48:28.068" v="2047" actId="255"/>
        <pc:sldMkLst>
          <pc:docMk/>
          <pc:sldMk cId="0" sldId="455"/>
        </pc:sldMkLst>
        <pc:spChg chg="mod">
          <ac:chgData name="Jeffrey Gabler" userId="7c01a0c9630b0cee" providerId="LiveId" clId="{B85EF466-81ED-4075-859A-E32185328BF8}" dt="2025-09-11T22:48:28.068" v="2047" actId="255"/>
          <ac:spMkLst>
            <pc:docMk/>
            <pc:sldMk cId="0" sldId="455"/>
            <ac:spMk id="650242" creationId="{00000000-0000-0000-0000-000000000000}"/>
          </ac:spMkLst>
        </pc:spChg>
        <pc:picChg chg="mod">
          <ac:chgData name="Jeffrey Gabler" userId="7c01a0c9630b0cee" providerId="LiveId" clId="{B85EF466-81ED-4075-859A-E32185328BF8}" dt="2025-09-02T20:24:51.186" v="1718" actId="14100"/>
          <ac:picMkLst>
            <pc:docMk/>
            <pc:sldMk cId="0" sldId="455"/>
            <ac:picMk id="248835" creationId="{00000000-0000-0000-0000-000000000000}"/>
          </ac:picMkLst>
        </pc:picChg>
      </pc:sldChg>
      <pc:sldChg chg="delSp modSp mod">
        <pc:chgData name="Jeffrey Gabler" userId="7c01a0c9630b0cee" providerId="LiveId" clId="{B85EF466-81ED-4075-859A-E32185328BF8}" dt="2025-09-11T22:48:33.912" v="2048" actId="255"/>
        <pc:sldMkLst>
          <pc:docMk/>
          <pc:sldMk cId="0" sldId="456"/>
        </pc:sldMkLst>
        <pc:spChg chg="mod">
          <ac:chgData name="Jeffrey Gabler" userId="7c01a0c9630b0cee" providerId="LiveId" clId="{B85EF466-81ED-4075-859A-E32185328BF8}" dt="2025-09-11T22:48:33.912" v="2048" actId="255"/>
          <ac:spMkLst>
            <pc:docMk/>
            <pc:sldMk cId="0" sldId="456"/>
            <ac:spMk id="652290" creationId="{00000000-0000-0000-0000-000000000000}"/>
          </ac:spMkLst>
        </pc:spChg>
        <pc:picChg chg="mod">
          <ac:chgData name="Jeffrey Gabler" userId="7c01a0c9630b0cee" providerId="LiveId" clId="{B85EF466-81ED-4075-859A-E32185328BF8}" dt="2025-09-02T20:25:14.576" v="1724" actId="14100"/>
          <ac:picMkLst>
            <pc:docMk/>
            <pc:sldMk cId="0" sldId="456"/>
            <ac:picMk id="250883" creationId="{00000000-0000-0000-0000-000000000000}"/>
          </ac:picMkLst>
        </pc:picChg>
      </pc:sldChg>
      <pc:sldChg chg="delSp modSp mod">
        <pc:chgData name="Jeffrey Gabler" userId="7c01a0c9630b0cee" providerId="LiveId" clId="{B85EF466-81ED-4075-859A-E32185328BF8}" dt="2025-09-11T22:43:04.124" v="1985" actId="255"/>
        <pc:sldMkLst>
          <pc:docMk/>
          <pc:sldMk cId="0" sldId="457"/>
        </pc:sldMkLst>
        <pc:spChg chg="mod">
          <ac:chgData name="Jeffrey Gabler" userId="7c01a0c9630b0cee" providerId="LiveId" clId="{B85EF466-81ED-4075-859A-E32185328BF8}" dt="2025-09-11T22:43:04.124" v="1985" actId="255"/>
          <ac:spMkLst>
            <pc:docMk/>
            <pc:sldMk cId="0" sldId="457"/>
            <ac:spMk id="654338" creationId="{00000000-0000-0000-0000-000000000000}"/>
          </ac:spMkLst>
        </pc:spChg>
        <pc:picChg chg="mod">
          <ac:chgData name="Jeffrey Gabler" userId="7c01a0c9630b0cee" providerId="LiveId" clId="{B85EF466-81ED-4075-859A-E32185328BF8}" dt="2025-09-02T17:51:12.394" v="4"/>
          <ac:picMkLst>
            <pc:docMk/>
            <pc:sldMk cId="0" sldId="457"/>
            <ac:picMk id="181252" creationId="{00000000-0000-0000-0000-000000000000}"/>
          </ac:picMkLst>
        </pc:picChg>
      </pc:sldChg>
      <pc:sldChg chg="delSp modSp mod">
        <pc:chgData name="Jeffrey Gabler" userId="7c01a0c9630b0cee" providerId="LiveId" clId="{B85EF466-81ED-4075-859A-E32185328BF8}" dt="2025-09-11T22:44:21.284" v="1999" actId="255"/>
        <pc:sldMkLst>
          <pc:docMk/>
          <pc:sldMk cId="0" sldId="458"/>
        </pc:sldMkLst>
        <pc:spChg chg="mod">
          <ac:chgData name="Jeffrey Gabler" userId="7c01a0c9630b0cee" providerId="LiveId" clId="{B85EF466-81ED-4075-859A-E32185328BF8}" dt="2025-09-11T22:44:21.284" v="1999" actId="255"/>
          <ac:spMkLst>
            <pc:docMk/>
            <pc:sldMk cId="0" sldId="458"/>
            <ac:spMk id="656386" creationId="{00000000-0000-0000-0000-000000000000}"/>
          </ac:spMkLst>
        </pc:spChg>
        <pc:spChg chg="mod">
          <ac:chgData name="Jeffrey Gabler" userId="7c01a0c9630b0cee" providerId="LiveId" clId="{B85EF466-81ED-4075-859A-E32185328BF8}" dt="2025-09-02T20:08:48.704" v="1530" actId="207"/>
          <ac:spMkLst>
            <pc:docMk/>
            <pc:sldMk cId="0" sldId="458"/>
            <ac:spMk id="656387" creationId="{00000000-0000-0000-0000-000000000000}"/>
          </ac:spMkLst>
        </pc:spChg>
      </pc:sldChg>
      <pc:sldChg chg="delSp modSp mod">
        <pc:chgData name="Jeffrey Gabler" userId="7c01a0c9630b0cee" providerId="LiveId" clId="{B85EF466-81ED-4075-859A-E32185328BF8}" dt="2025-09-11T22:44:28.385" v="2000" actId="255"/>
        <pc:sldMkLst>
          <pc:docMk/>
          <pc:sldMk cId="0" sldId="459"/>
        </pc:sldMkLst>
        <pc:spChg chg="mod">
          <ac:chgData name="Jeffrey Gabler" userId="7c01a0c9630b0cee" providerId="LiveId" clId="{B85EF466-81ED-4075-859A-E32185328BF8}" dt="2025-09-11T22:44:28.385" v="2000" actId="255"/>
          <ac:spMkLst>
            <pc:docMk/>
            <pc:sldMk cId="0" sldId="459"/>
            <ac:spMk id="658435" creationId="{00000000-0000-0000-0000-000000000000}"/>
          </ac:spMkLst>
        </pc:spChg>
        <pc:spChg chg="mod">
          <ac:chgData name="Jeffrey Gabler" userId="7c01a0c9630b0cee" providerId="LiveId" clId="{B85EF466-81ED-4075-859A-E32185328BF8}" dt="2025-09-02T20:10:16.486" v="1563" actId="255"/>
          <ac:spMkLst>
            <pc:docMk/>
            <pc:sldMk cId="0" sldId="459"/>
            <ac:spMk id="658436" creationId="{00000000-0000-0000-0000-000000000000}"/>
          </ac:spMkLst>
        </pc:spChg>
        <pc:spChg chg="mod">
          <ac:chgData name="Jeffrey Gabler" userId="7c01a0c9630b0cee" providerId="LiveId" clId="{B85EF466-81ED-4075-859A-E32185328BF8}" dt="2025-09-02T20:10:08.505" v="1562" actId="255"/>
          <ac:spMkLst>
            <pc:docMk/>
            <pc:sldMk cId="0" sldId="459"/>
            <ac:spMk id="658438" creationId="{00000000-0000-0000-0000-000000000000}"/>
          </ac:spMkLst>
        </pc:spChg>
        <pc:spChg chg="mod">
          <ac:chgData name="Jeffrey Gabler" userId="7c01a0c9630b0cee" providerId="LiveId" clId="{B85EF466-81ED-4075-859A-E32185328BF8}" dt="2025-09-02T20:09:56.221" v="1558" actId="255"/>
          <ac:spMkLst>
            <pc:docMk/>
            <pc:sldMk cId="0" sldId="459"/>
            <ac:spMk id="658440" creationId="{00000000-0000-0000-0000-000000000000}"/>
          </ac:spMkLst>
        </pc:spChg>
      </pc:sldChg>
      <pc:sldChg chg="delSp modSp mod">
        <pc:chgData name="Jeffrey Gabler" userId="7c01a0c9630b0cee" providerId="LiveId" clId="{B85EF466-81ED-4075-859A-E32185328BF8}" dt="2025-09-11T22:42:20.975" v="1980" actId="255"/>
        <pc:sldMkLst>
          <pc:docMk/>
          <pc:sldMk cId="0" sldId="464"/>
        </pc:sldMkLst>
        <pc:spChg chg="mod">
          <ac:chgData name="Jeffrey Gabler" userId="7c01a0c9630b0cee" providerId="LiveId" clId="{B85EF466-81ED-4075-859A-E32185328BF8}" dt="2025-09-11T22:42:20.975" v="1980" actId="255"/>
          <ac:spMkLst>
            <pc:docMk/>
            <pc:sldMk cId="0" sldId="464"/>
            <ac:spMk id="673794" creationId="{00000000-0000-0000-0000-000000000000}"/>
          </ac:spMkLst>
        </pc:spChg>
        <pc:picChg chg="mod">
          <ac:chgData name="Jeffrey Gabler" userId="7c01a0c9630b0cee" providerId="LiveId" clId="{B85EF466-81ED-4075-859A-E32185328BF8}" dt="2025-09-02T20:02:02.924" v="1411" actId="1076"/>
          <ac:picMkLst>
            <pc:docMk/>
            <pc:sldMk cId="0" sldId="464"/>
            <ac:picMk id="168964" creationId="{00000000-0000-0000-0000-000000000000}"/>
          </ac:picMkLst>
        </pc:picChg>
      </pc:sldChg>
      <pc:sldChg chg="modSp mod">
        <pc:chgData name="Jeffrey Gabler" userId="7c01a0c9630b0cee" providerId="LiveId" clId="{B85EF466-81ED-4075-859A-E32185328BF8}" dt="2025-09-02T18:27:58.594" v="886" actId="20577"/>
        <pc:sldMkLst>
          <pc:docMk/>
          <pc:sldMk cId="0" sldId="465"/>
        </pc:sldMkLst>
        <pc:spChg chg="mod">
          <ac:chgData name="Jeffrey Gabler" userId="7c01a0c9630b0cee" providerId="LiveId" clId="{B85EF466-81ED-4075-859A-E32185328BF8}" dt="2025-09-02T18:26:55.879" v="851" actId="255"/>
          <ac:spMkLst>
            <pc:docMk/>
            <pc:sldMk cId="0" sldId="465"/>
            <ac:spMk id="676866" creationId="{00000000-0000-0000-0000-000000000000}"/>
          </ac:spMkLst>
        </pc:spChg>
        <pc:spChg chg="mod">
          <ac:chgData name="Jeffrey Gabler" userId="7c01a0c9630b0cee" providerId="LiveId" clId="{B85EF466-81ED-4075-859A-E32185328BF8}" dt="2025-09-02T18:27:58.594" v="886" actId="20577"/>
          <ac:spMkLst>
            <pc:docMk/>
            <pc:sldMk cId="0" sldId="465"/>
            <ac:spMk id="676868" creationId="{00000000-0000-0000-0000-000000000000}"/>
          </ac:spMkLst>
        </pc:spChg>
      </pc:sldChg>
      <pc:sldChg chg="addSp delSp modSp mod">
        <pc:chgData name="Jeffrey Gabler" userId="7c01a0c9630b0cee" providerId="LiveId" clId="{B85EF466-81ED-4075-859A-E32185328BF8}" dt="2025-09-11T22:41:47.386" v="1973" actId="255"/>
        <pc:sldMkLst>
          <pc:docMk/>
          <pc:sldMk cId="0" sldId="466"/>
        </pc:sldMkLst>
        <pc:spChg chg="mod">
          <ac:chgData name="Jeffrey Gabler" userId="7c01a0c9630b0cee" providerId="LiveId" clId="{B85EF466-81ED-4075-859A-E32185328BF8}" dt="2025-09-11T22:41:47.386" v="1973" actId="255"/>
          <ac:spMkLst>
            <pc:docMk/>
            <pc:sldMk cId="0" sldId="466"/>
            <ac:spMk id="679938" creationId="{00000000-0000-0000-0000-000000000000}"/>
          </ac:spMkLst>
        </pc:spChg>
        <pc:spChg chg="mod">
          <ac:chgData name="Jeffrey Gabler" userId="7c01a0c9630b0cee" providerId="LiveId" clId="{B85EF466-81ED-4075-859A-E32185328BF8}" dt="2025-09-02T20:00:54.294" v="1393" actId="255"/>
          <ac:spMkLst>
            <pc:docMk/>
            <pc:sldMk cId="0" sldId="466"/>
            <ac:spMk id="679945" creationId="{00000000-0000-0000-0000-000000000000}"/>
          </ac:spMkLst>
        </pc:spChg>
      </pc:sldChg>
      <pc:sldChg chg="modSp mod">
        <pc:chgData name="Jeffrey Gabler" userId="7c01a0c9630b0cee" providerId="LiveId" clId="{B85EF466-81ED-4075-859A-E32185328BF8}" dt="2025-09-11T22:41:54.808" v="1974" actId="255"/>
        <pc:sldMkLst>
          <pc:docMk/>
          <pc:sldMk cId="0" sldId="467"/>
        </pc:sldMkLst>
        <pc:spChg chg="mod">
          <ac:chgData name="Jeffrey Gabler" userId="7c01a0c9630b0cee" providerId="LiveId" clId="{B85EF466-81ED-4075-859A-E32185328BF8}" dt="2025-09-11T22:41:54.808" v="1974" actId="255"/>
          <ac:spMkLst>
            <pc:docMk/>
            <pc:sldMk cId="0" sldId="467"/>
            <ac:spMk id="684035" creationId="{00000000-0000-0000-0000-000000000000}"/>
          </ac:spMkLst>
        </pc:spChg>
        <pc:spChg chg="mod">
          <ac:chgData name="Jeffrey Gabler" userId="7c01a0c9630b0cee" providerId="LiveId" clId="{B85EF466-81ED-4075-859A-E32185328BF8}" dt="2025-09-02T20:01:33.080" v="1404" actId="14100"/>
          <ac:spMkLst>
            <pc:docMk/>
            <pc:sldMk cId="0" sldId="467"/>
            <ac:spMk id="684041" creationId="{00000000-0000-0000-0000-000000000000}"/>
          </ac:spMkLst>
        </pc:spChg>
        <pc:picChg chg="mod">
          <ac:chgData name="Jeffrey Gabler" userId="7c01a0c9630b0cee" providerId="LiveId" clId="{B85EF466-81ED-4075-859A-E32185328BF8}" dt="2025-09-02T20:01:37.182" v="1406" actId="1076"/>
          <ac:picMkLst>
            <pc:docMk/>
            <pc:sldMk cId="0" sldId="467"/>
            <ac:picMk id="164868" creationId="{00000000-0000-0000-0000-000000000000}"/>
          </ac:picMkLst>
        </pc:picChg>
      </pc:sldChg>
      <pc:sldChg chg="modSp mod">
        <pc:chgData name="Jeffrey Gabler" userId="7c01a0c9630b0cee" providerId="LiveId" clId="{B85EF466-81ED-4075-859A-E32185328BF8}" dt="2025-09-11T22:49:16.838" v="2053" actId="255"/>
        <pc:sldMkLst>
          <pc:docMk/>
          <pc:sldMk cId="0" sldId="469"/>
        </pc:sldMkLst>
        <pc:spChg chg="mod">
          <ac:chgData name="Jeffrey Gabler" userId="7c01a0c9630b0cee" providerId="LiveId" clId="{B85EF466-81ED-4075-859A-E32185328BF8}" dt="2025-09-11T22:49:16.838" v="2053" actId="255"/>
          <ac:spMkLst>
            <pc:docMk/>
            <pc:sldMk cId="0" sldId="469"/>
            <ac:spMk id="704516" creationId="{00000000-0000-0000-0000-000000000000}"/>
          </ac:spMkLst>
        </pc:spChg>
      </pc:sldChg>
      <pc:sldChg chg="delSp modSp mod">
        <pc:chgData name="Jeffrey Gabler" userId="7c01a0c9630b0cee" providerId="LiveId" clId="{B85EF466-81ED-4075-859A-E32185328BF8}" dt="2025-09-11T22:44:14.929" v="1998" actId="1076"/>
        <pc:sldMkLst>
          <pc:docMk/>
          <pc:sldMk cId="0" sldId="472"/>
        </pc:sldMkLst>
        <pc:spChg chg="mod">
          <ac:chgData name="Jeffrey Gabler" userId="7c01a0c9630b0cee" providerId="LiveId" clId="{B85EF466-81ED-4075-859A-E32185328BF8}" dt="2025-09-11T22:44:11.013" v="1997" actId="255"/>
          <ac:spMkLst>
            <pc:docMk/>
            <pc:sldMk cId="0" sldId="472"/>
            <ac:spMk id="711683" creationId="{00000000-0000-0000-0000-000000000000}"/>
          </ac:spMkLst>
        </pc:spChg>
        <pc:spChg chg="mod">
          <ac:chgData name="Jeffrey Gabler" userId="7c01a0c9630b0cee" providerId="LiveId" clId="{B85EF466-81ED-4075-859A-E32185328BF8}" dt="2025-09-11T22:44:14.929" v="1998" actId="1076"/>
          <ac:spMkLst>
            <pc:docMk/>
            <pc:sldMk cId="0" sldId="472"/>
            <ac:spMk id="711684" creationId="{00000000-0000-0000-0000-000000000000}"/>
          </ac:spMkLst>
        </pc:spChg>
      </pc:sldChg>
      <pc:sldChg chg="delSp modSp mod">
        <pc:chgData name="Jeffrey Gabler" userId="7c01a0c9630b0cee" providerId="LiveId" clId="{B85EF466-81ED-4075-859A-E32185328BF8}" dt="2025-09-11T22:48:50.126" v="2050" actId="255"/>
        <pc:sldMkLst>
          <pc:docMk/>
          <pc:sldMk cId="0" sldId="475"/>
        </pc:sldMkLst>
        <pc:spChg chg="mod">
          <ac:chgData name="Jeffrey Gabler" userId="7c01a0c9630b0cee" providerId="LiveId" clId="{B85EF466-81ED-4075-859A-E32185328BF8}" dt="2025-09-11T22:48:50.126" v="2050" actId="255"/>
          <ac:spMkLst>
            <pc:docMk/>
            <pc:sldMk cId="0" sldId="475"/>
            <ac:spMk id="721922" creationId="{00000000-0000-0000-0000-000000000000}"/>
          </ac:spMkLst>
        </pc:spChg>
        <pc:picChg chg="mod">
          <ac:chgData name="Jeffrey Gabler" userId="7c01a0c9630b0cee" providerId="LiveId" clId="{B85EF466-81ED-4075-859A-E32185328BF8}" dt="2025-09-02T20:26:05.768" v="1733" actId="1076"/>
          <ac:picMkLst>
            <pc:docMk/>
            <pc:sldMk cId="0" sldId="475"/>
            <ac:picMk id="254980" creationId="{00000000-0000-0000-0000-000000000000}"/>
          </ac:picMkLst>
        </pc:picChg>
      </pc:sldChg>
      <pc:sldChg chg="delSp modSp mod">
        <pc:chgData name="Jeffrey Gabler" userId="7c01a0c9630b0cee" providerId="LiveId" clId="{B85EF466-81ED-4075-859A-E32185328BF8}" dt="2025-09-02T20:11:43.815" v="1579" actId="1076"/>
        <pc:sldMkLst>
          <pc:docMk/>
          <pc:sldMk cId="0" sldId="477"/>
        </pc:sldMkLst>
        <pc:spChg chg="mod">
          <ac:chgData name="Jeffrey Gabler" userId="7c01a0c9630b0cee" providerId="LiveId" clId="{B85EF466-81ED-4075-859A-E32185328BF8}" dt="2025-09-02T20:11:24.531" v="1569" actId="207"/>
          <ac:spMkLst>
            <pc:docMk/>
            <pc:sldMk cId="0" sldId="477"/>
            <ac:spMk id="726019" creationId="{00000000-0000-0000-0000-000000000000}"/>
          </ac:spMkLst>
        </pc:spChg>
        <pc:spChg chg="mod">
          <ac:chgData name="Jeffrey Gabler" userId="7c01a0c9630b0cee" providerId="LiveId" clId="{B85EF466-81ED-4075-859A-E32185328BF8}" dt="2025-09-02T20:11:43.815" v="1579" actId="1076"/>
          <ac:spMkLst>
            <pc:docMk/>
            <pc:sldMk cId="0" sldId="477"/>
            <ac:spMk id="726024" creationId="{00000000-0000-0000-0000-000000000000}"/>
          </ac:spMkLst>
        </pc:spChg>
      </pc:sldChg>
      <pc:sldChg chg="delSp modSp mod">
        <pc:chgData name="Jeffrey Gabler" userId="7c01a0c9630b0cee" providerId="LiveId" clId="{B85EF466-81ED-4075-859A-E32185328BF8}" dt="2025-09-11T22:45:36.760" v="2020" actId="1076"/>
        <pc:sldMkLst>
          <pc:docMk/>
          <pc:sldMk cId="0" sldId="479"/>
        </pc:sldMkLst>
        <pc:spChg chg="mod">
          <ac:chgData name="Jeffrey Gabler" userId="7c01a0c9630b0cee" providerId="LiveId" clId="{B85EF466-81ED-4075-859A-E32185328BF8}" dt="2025-09-11T22:45:09.499" v="2016" actId="255"/>
          <ac:spMkLst>
            <pc:docMk/>
            <pc:sldMk cId="0" sldId="479"/>
            <ac:spMk id="733187" creationId="{00000000-0000-0000-0000-000000000000}"/>
          </ac:spMkLst>
        </pc:spChg>
        <pc:spChg chg="mod">
          <ac:chgData name="Jeffrey Gabler" userId="7c01a0c9630b0cee" providerId="LiveId" clId="{B85EF466-81ED-4075-859A-E32185328BF8}" dt="2025-09-11T22:45:36.760" v="2020" actId="1076"/>
          <ac:spMkLst>
            <pc:docMk/>
            <pc:sldMk cId="0" sldId="479"/>
            <ac:spMk id="733190" creationId="{00000000-0000-0000-0000-000000000000}"/>
          </ac:spMkLst>
        </pc:spChg>
        <pc:spChg chg="mod">
          <ac:chgData name="Jeffrey Gabler" userId="7c01a0c9630b0cee" providerId="LiveId" clId="{B85EF466-81ED-4075-859A-E32185328BF8}" dt="2025-09-11T22:45:30.188" v="2019" actId="1076"/>
          <ac:spMkLst>
            <pc:docMk/>
            <pc:sldMk cId="0" sldId="479"/>
            <ac:spMk id="733191" creationId="{00000000-0000-0000-0000-000000000000}"/>
          </ac:spMkLst>
        </pc:spChg>
      </pc:sldChg>
      <pc:sldChg chg="delSp modSp mod">
        <pc:chgData name="Jeffrey Gabler" userId="7c01a0c9630b0cee" providerId="LiveId" clId="{B85EF466-81ED-4075-859A-E32185328BF8}" dt="2025-09-11T22:45:01.981" v="2015" actId="20577"/>
        <pc:sldMkLst>
          <pc:docMk/>
          <pc:sldMk cId="0" sldId="480"/>
        </pc:sldMkLst>
        <pc:spChg chg="mod">
          <ac:chgData name="Jeffrey Gabler" userId="7c01a0c9630b0cee" providerId="LiveId" clId="{B85EF466-81ED-4075-859A-E32185328BF8}" dt="2025-09-11T22:45:01.981" v="2015" actId="20577"/>
          <ac:spMkLst>
            <pc:docMk/>
            <pc:sldMk cId="0" sldId="480"/>
            <ac:spMk id="739331" creationId="{00000000-0000-0000-0000-000000000000}"/>
          </ac:spMkLst>
        </pc:spChg>
        <pc:spChg chg="mod">
          <ac:chgData name="Jeffrey Gabler" userId="7c01a0c9630b0cee" providerId="LiveId" clId="{B85EF466-81ED-4075-859A-E32185328BF8}" dt="2025-09-02T20:12:14.007" v="1590" actId="255"/>
          <ac:spMkLst>
            <pc:docMk/>
            <pc:sldMk cId="0" sldId="480"/>
            <ac:spMk id="739332" creationId="{00000000-0000-0000-0000-000000000000}"/>
          </ac:spMkLst>
        </pc:spChg>
      </pc:sldChg>
      <pc:sldChg chg="modSp mod">
        <pc:chgData name="Jeffrey Gabler" userId="7c01a0c9630b0cee" providerId="LiveId" clId="{B85EF466-81ED-4075-859A-E32185328BF8}" dt="2025-09-11T22:47:11.248" v="2037" actId="12"/>
        <pc:sldMkLst>
          <pc:docMk/>
          <pc:sldMk cId="0" sldId="498"/>
        </pc:sldMkLst>
        <pc:spChg chg="mod">
          <ac:chgData name="Jeffrey Gabler" userId="7c01a0c9630b0cee" providerId="LiveId" clId="{B85EF466-81ED-4075-859A-E32185328BF8}" dt="2025-09-11T22:46:49.089" v="2034" actId="255"/>
          <ac:spMkLst>
            <pc:docMk/>
            <pc:sldMk cId="0" sldId="498"/>
            <ac:spMk id="807938" creationId="{00000000-0000-0000-0000-000000000000}"/>
          </ac:spMkLst>
        </pc:spChg>
        <pc:spChg chg="mod">
          <ac:chgData name="Jeffrey Gabler" userId="7c01a0c9630b0cee" providerId="LiveId" clId="{B85EF466-81ED-4075-859A-E32185328BF8}" dt="2025-09-11T22:47:11.248" v="2037" actId="12"/>
          <ac:spMkLst>
            <pc:docMk/>
            <pc:sldMk cId="0" sldId="498"/>
            <ac:spMk id="807939" creationId="{00000000-0000-0000-0000-000000000000}"/>
          </ac:spMkLst>
        </pc:spChg>
      </pc:sldChg>
      <pc:sldChg chg="modSp mod">
        <pc:chgData name="Jeffrey Gabler" userId="7c01a0c9630b0cee" providerId="LiveId" clId="{B85EF466-81ED-4075-859A-E32185328BF8}" dt="2025-09-11T22:46:41.295" v="2033" actId="1076"/>
        <pc:sldMkLst>
          <pc:docMk/>
          <pc:sldMk cId="0" sldId="499"/>
        </pc:sldMkLst>
        <pc:spChg chg="mod">
          <ac:chgData name="Jeffrey Gabler" userId="7c01a0c9630b0cee" providerId="LiveId" clId="{B85EF466-81ED-4075-859A-E32185328BF8}" dt="2025-09-11T22:46:41.295" v="2033" actId="1076"/>
          <ac:spMkLst>
            <pc:docMk/>
            <pc:sldMk cId="0" sldId="499"/>
            <ac:spMk id="809986" creationId="{00000000-0000-0000-0000-000000000000}"/>
          </ac:spMkLst>
        </pc:spChg>
        <pc:spChg chg="mod">
          <ac:chgData name="Jeffrey Gabler" userId="7c01a0c9630b0cee" providerId="LiveId" clId="{B85EF466-81ED-4075-859A-E32185328BF8}" dt="2025-09-11T22:46:10.267" v="2027" actId="20577"/>
          <ac:spMkLst>
            <pc:docMk/>
            <pc:sldMk cId="0" sldId="499"/>
            <ac:spMk id="809987" creationId="{00000000-0000-0000-0000-000000000000}"/>
          </ac:spMkLst>
        </pc:spChg>
      </pc:sldChg>
      <pc:sldChg chg="modSp mod">
        <pc:chgData name="Jeffrey Gabler" userId="7c01a0c9630b0cee" providerId="LiveId" clId="{B85EF466-81ED-4075-859A-E32185328BF8}" dt="2025-09-11T22:47:22.701" v="2039" actId="1076"/>
        <pc:sldMkLst>
          <pc:docMk/>
          <pc:sldMk cId="0" sldId="501"/>
        </pc:sldMkLst>
        <pc:spChg chg="mod">
          <ac:chgData name="Jeffrey Gabler" userId="7c01a0c9630b0cee" providerId="LiveId" clId="{B85EF466-81ED-4075-859A-E32185328BF8}" dt="2025-09-11T22:47:22.701" v="2039" actId="1076"/>
          <ac:spMkLst>
            <pc:docMk/>
            <pc:sldMk cId="0" sldId="501"/>
            <ac:spMk id="814082" creationId="{00000000-0000-0000-0000-000000000000}"/>
          </ac:spMkLst>
        </pc:spChg>
        <pc:spChg chg="mod">
          <ac:chgData name="Jeffrey Gabler" userId="7c01a0c9630b0cee" providerId="LiveId" clId="{B85EF466-81ED-4075-859A-E32185328BF8}" dt="2025-09-02T20:14:49.571" v="1646"/>
          <ac:spMkLst>
            <pc:docMk/>
            <pc:sldMk cId="0" sldId="501"/>
            <ac:spMk id="814083" creationId="{00000000-0000-0000-0000-000000000000}"/>
          </ac:spMkLst>
        </pc:spChg>
      </pc:sldChg>
      <pc:sldChg chg="modSp mod">
        <pc:chgData name="Jeffrey Gabler" userId="7c01a0c9630b0cee" providerId="LiveId" clId="{B85EF466-81ED-4075-859A-E32185328BF8}" dt="2025-09-11T22:46:35.578" v="2032" actId="1076"/>
        <pc:sldMkLst>
          <pc:docMk/>
          <pc:sldMk cId="0" sldId="503"/>
        </pc:sldMkLst>
        <pc:spChg chg="mod">
          <ac:chgData name="Jeffrey Gabler" userId="7c01a0c9630b0cee" providerId="LiveId" clId="{B85EF466-81ED-4075-859A-E32185328BF8}" dt="2025-09-11T22:46:35.578" v="2032" actId="1076"/>
          <ac:spMkLst>
            <pc:docMk/>
            <pc:sldMk cId="0" sldId="503"/>
            <ac:spMk id="49155" creationId="{00000000-0000-0000-0000-000000000000}"/>
          </ac:spMkLst>
        </pc:spChg>
        <pc:spChg chg="mod">
          <ac:chgData name="Jeffrey Gabler" userId="7c01a0c9630b0cee" providerId="LiveId" clId="{B85EF466-81ED-4075-859A-E32185328BF8}" dt="2025-09-11T22:46:32.613" v="2031" actId="255"/>
          <ac:spMkLst>
            <pc:docMk/>
            <pc:sldMk cId="0" sldId="503"/>
            <ac:spMk id="818182" creationId="{00000000-0000-0000-0000-000000000000}"/>
          </ac:spMkLst>
        </pc:spChg>
      </pc:sldChg>
      <pc:sldChg chg="modSp mod">
        <pc:chgData name="Jeffrey Gabler" userId="7c01a0c9630b0cee" providerId="LiveId" clId="{B85EF466-81ED-4075-859A-E32185328BF8}" dt="2025-09-02T20:13:51.106" v="1627" actId="207"/>
        <pc:sldMkLst>
          <pc:docMk/>
          <pc:sldMk cId="0" sldId="504"/>
        </pc:sldMkLst>
        <pc:spChg chg="mod">
          <ac:chgData name="Jeffrey Gabler" userId="7c01a0c9630b0cee" providerId="LiveId" clId="{B85EF466-81ED-4075-859A-E32185328BF8}" dt="2025-09-02T20:13:51.106" v="1627" actId="207"/>
          <ac:spMkLst>
            <pc:docMk/>
            <pc:sldMk cId="0" sldId="504"/>
            <ac:spMk id="224259" creationId="{00000000-0000-0000-0000-000000000000}"/>
          </ac:spMkLst>
        </pc:spChg>
        <pc:spChg chg="mod">
          <ac:chgData name="Jeffrey Gabler" userId="7c01a0c9630b0cee" providerId="LiveId" clId="{B85EF466-81ED-4075-859A-E32185328BF8}" dt="2025-09-02T20:13:43.758" v="1622"/>
          <ac:spMkLst>
            <pc:docMk/>
            <pc:sldMk cId="0" sldId="504"/>
            <ac:spMk id="820226" creationId="{00000000-0000-0000-0000-000000000000}"/>
          </ac:spMkLst>
        </pc:spChg>
      </pc:sldChg>
      <pc:sldChg chg="modSp mod">
        <pc:chgData name="Jeffrey Gabler" userId="7c01a0c9630b0cee" providerId="LiveId" clId="{B85EF466-81ED-4075-859A-E32185328BF8}" dt="2025-09-11T22:47:32.165" v="2041" actId="255"/>
        <pc:sldMkLst>
          <pc:docMk/>
          <pc:sldMk cId="0" sldId="505"/>
        </pc:sldMkLst>
        <pc:spChg chg="mod">
          <ac:chgData name="Jeffrey Gabler" userId="7c01a0c9630b0cee" providerId="LiveId" clId="{B85EF466-81ED-4075-859A-E32185328BF8}" dt="2025-09-11T22:47:32.165" v="2041" actId="255"/>
          <ac:spMkLst>
            <pc:docMk/>
            <pc:sldMk cId="0" sldId="505"/>
            <ac:spMk id="822274" creationId="{00000000-0000-0000-0000-000000000000}"/>
          </ac:spMkLst>
        </pc:spChg>
        <pc:spChg chg="mod">
          <ac:chgData name="Jeffrey Gabler" userId="7c01a0c9630b0cee" providerId="LiveId" clId="{B85EF466-81ED-4075-859A-E32185328BF8}" dt="2025-09-11T22:47:27.068" v="2040" actId="1076"/>
          <ac:spMkLst>
            <pc:docMk/>
            <pc:sldMk cId="0" sldId="505"/>
            <ac:spMk id="822275" creationId="{00000000-0000-0000-0000-000000000000}"/>
          </ac:spMkLst>
        </pc:spChg>
      </pc:sldChg>
      <pc:sldChg chg="modSp mod">
        <pc:chgData name="Jeffrey Gabler" userId="7c01a0c9630b0cee" providerId="LiveId" clId="{B85EF466-81ED-4075-859A-E32185328BF8}" dt="2025-09-02T18:02:37.703" v="581" actId="207"/>
        <pc:sldMkLst>
          <pc:docMk/>
          <pc:sldMk cId="0" sldId="508"/>
        </pc:sldMkLst>
        <pc:spChg chg="mod">
          <ac:chgData name="Jeffrey Gabler" userId="7c01a0c9630b0cee" providerId="LiveId" clId="{B85EF466-81ED-4075-859A-E32185328BF8}" dt="2025-09-02T18:02:37.703" v="581" actId="207"/>
          <ac:spMkLst>
            <pc:docMk/>
            <pc:sldMk cId="0" sldId="508"/>
            <ac:spMk id="828418" creationId="{00000000-0000-0000-0000-000000000000}"/>
          </ac:spMkLst>
        </pc:spChg>
        <pc:spChg chg="mod">
          <ac:chgData name="Jeffrey Gabler" userId="7c01a0c9630b0cee" providerId="LiveId" clId="{B85EF466-81ED-4075-859A-E32185328BF8}" dt="2025-09-02T18:02:25.504" v="575" actId="207"/>
          <ac:spMkLst>
            <pc:docMk/>
            <pc:sldMk cId="0" sldId="508"/>
            <ac:spMk id="828419" creationId="{00000000-0000-0000-0000-000000000000}"/>
          </ac:spMkLst>
        </pc:spChg>
        <pc:spChg chg="mod">
          <ac:chgData name="Jeffrey Gabler" userId="7c01a0c9630b0cee" providerId="LiveId" clId="{B85EF466-81ED-4075-859A-E32185328BF8}" dt="2025-09-02T18:02:31.987" v="578" actId="207"/>
          <ac:spMkLst>
            <pc:docMk/>
            <pc:sldMk cId="0" sldId="508"/>
            <ac:spMk id="828420" creationId="{00000000-0000-0000-0000-000000000000}"/>
          </ac:spMkLst>
        </pc:spChg>
      </pc:sldChg>
      <pc:sldChg chg="delSp modSp mod">
        <pc:chgData name="Jeffrey Gabler" userId="7c01a0c9630b0cee" providerId="LiveId" clId="{B85EF466-81ED-4075-859A-E32185328BF8}" dt="2025-09-02T18:12:42.911" v="743" actId="207"/>
        <pc:sldMkLst>
          <pc:docMk/>
          <pc:sldMk cId="0" sldId="510"/>
        </pc:sldMkLst>
        <pc:spChg chg="mod">
          <ac:chgData name="Jeffrey Gabler" userId="7c01a0c9630b0cee" providerId="LiveId" clId="{B85EF466-81ED-4075-859A-E32185328BF8}" dt="2025-09-02T18:12:27.301" v="736" actId="207"/>
          <ac:spMkLst>
            <pc:docMk/>
            <pc:sldMk cId="0" sldId="510"/>
            <ac:spMk id="836615" creationId="{00000000-0000-0000-0000-000000000000}"/>
          </ac:spMkLst>
        </pc:spChg>
        <pc:spChg chg="mod">
          <ac:chgData name="Jeffrey Gabler" userId="7c01a0c9630b0cee" providerId="LiveId" clId="{B85EF466-81ED-4075-859A-E32185328BF8}" dt="2025-09-02T18:12:42.911" v="743" actId="207"/>
          <ac:spMkLst>
            <pc:docMk/>
            <pc:sldMk cId="0" sldId="510"/>
            <ac:spMk id="836616" creationId="{00000000-0000-0000-0000-000000000000}"/>
          </ac:spMkLst>
        </pc:spChg>
        <pc:picChg chg="mod">
          <ac:chgData name="Jeffrey Gabler" userId="7c01a0c9630b0cee" providerId="LiveId" clId="{B85EF466-81ED-4075-859A-E32185328BF8}" dt="2025-09-02T18:12:33.101" v="738" actId="1076"/>
          <ac:picMkLst>
            <pc:docMk/>
            <pc:sldMk cId="0" sldId="510"/>
            <ac:picMk id="48134" creationId="{00000000-0000-0000-0000-000000000000}"/>
          </ac:picMkLst>
        </pc:picChg>
      </pc:sldChg>
      <pc:sldChg chg="delSp modSp mod">
        <pc:chgData name="Jeffrey Gabler" userId="7c01a0c9630b0cee" providerId="LiveId" clId="{B85EF466-81ED-4075-859A-E32185328BF8}" dt="2025-09-12T16:58:06.017" v="2148" actId="15"/>
        <pc:sldMkLst>
          <pc:docMk/>
          <pc:sldMk cId="0" sldId="511"/>
        </pc:sldMkLst>
        <pc:spChg chg="mod">
          <ac:chgData name="Jeffrey Gabler" userId="7c01a0c9630b0cee" providerId="LiveId" clId="{B85EF466-81ED-4075-859A-E32185328BF8}" dt="2025-09-02T18:12:52.021" v="746" actId="207"/>
          <ac:spMkLst>
            <pc:docMk/>
            <pc:sldMk cId="0" sldId="511"/>
            <ac:spMk id="838663" creationId="{00000000-0000-0000-0000-000000000000}"/>
          </ac:spMkLst>
        </pc:spChg>
        <pc:spChg chg="mod">
          <ac:chgData name="Jeffrey Gabler" userId="7c01a0c9630b0cee" providerId="LiveId" clId="{B85EF466-81ED-4075-859A-E32185328BF8}" dt="2025-09-12T16:58:06.017" v="2148" actId="15"/>
          <ac:spMkLst>
            <pc:docMk/>
            <pc:sldMk cId="0" sldId="511"/>
            <ac:spMk id="838664" creationId="{00000000-0000-0000-0000-000000000000}"/>
          </ac:spMkLst>
        </pc:spChg>
        <pc:picChg chg="mod">
          <ac:chgData name="Jeffrey Gabler" userId="7c01a0c9630b0cee" providerId="LiveId" clId="{B85EF466-81ED-4075-859A-E32185328BF8}" dt="2025-09-02T18:13:02.681" v="750" actId="1076"/>
          <ac:picMkLst>
            <pc:docMk/>
            <pc:sldMk cId="0" sldId="511"/>
            <ac:picMk id="50182" creationId="{00000000-0000-0000-0000-000000000000}"/>
          </ac:picMkLst>
        </pc:picChg>
      </pc:sldChg>
      <pc:sldChg chg="delSp modSp mod">
        <pc:chgData name="Jeffrey Gabler" userId="7c01a0c9630b0cee" providerId="LiveId" clId="{B85EF466-81ED-4075-859A-E32185328BF8}" dt="2025-09-12T16:58:25.755" v="2149" actId="12"/>
        <pc:sldMkLst>
          <pc:docMk/>
          <pc:sldMk cId="0" sldId="512"/>
        </pc:sldMkLst>
        <pc:spChg chg="mod">
          <ac:chgData name="Jeffrey Gabler" userId="7c01a0c9630b0cee" providerId="LiveId" clId="{B85EF466-81ED-4075-859A-E32185328BF8}" dt="2025-09-02T18:16:00.610" v="762" actId="207"/>
          <ac:spMkLst>
            <pc:docMk/>
            <pc:sldMk cId="0" sldId="512"/>
            <ac:spMk id="840711" creationId="{00000000-0000-0000-0000-000000000000}"/>
          </ac:spMkLst>
        </pc:spChg>
        <pc:spChg chg="mod">
          <ac:chgData name="Jeffrey Gabler" userId="7c01a0c9630b0cee" providerId="LiveId" clId="{B85EF466-81ED-4075-859A-E32185328BF8}" dt="2025-09-12T16:58:25.755" v="2149" actId="12"/>
          <ac:spMkLst>
            <pc:docMk/>
            <pc:sldMk cId="0" sldId="512"/>
            <ac:spMk id="840712" creationId="{00000000-0000-0000-0000-000000000000}"/>
          </ac:spMkLst>
        </pc:spChg>
        <pc:picChg chg="mod">
          <ac:chgData name="Jeffrey Gabler" userId="7c01a0c9630b0cee" providerId="LiveId" clId="{B85EF466-81ED-4075-859A-E32185328BF8}" dt="2025-09-02T18:15:51.341" v="756" actId="1076"/>
          <ac:picMkLst>
            <pc:docMk/>
            <pc:sldMk cId="0" sldId="512"/>
            <ac:picMk id="52230" creationId="{00000000-0000-0000-0000-000000000000}"/>
          </ac:picMkLst>
        </pc:picChg>
      </pc:sldChg>
      <pc:sldChg chg="delSp modSp mod">
        <pc:chgData name="Jeffrey Gabler" userId="7c01a0c9630b0cee" providerId="LiveId" clId="{B85EF466-81ED-4075-859A-E32185328BF8}" dt="2025-09-02T18:21:59.428" v="797" actId="1076"/>
        <pc:sldMkLst>
          <pc:docMk/>
          <pc:sldMk cId="0" sldId="513"/>
        </pc:sldMkLst>
        <pc:spChg chg="mod">
          <ac:chgData name="Jeffrey Gabler" userId="7c01a0c9630b0cee" providerId="LiveId" clId="{B85EF466-81ED-4075-859A-E32185328BF8}" dt="2025-09-02T18:21:28.429" v="787" actId="207"/>
          <ac:spMkLst>
            <pc:docMk/>
            <pc:sldMk cId="0" sldId="513"/>
            <ac:spMk id="842759" creationId="{00000000-0000-0000-0000-000000000000}"/>
          </ac:spMkLst>
        </pc:spChg>
        <pc:spChg chg="mod">
          <ac:chgData name="Jeffrey Gabler" userId="7c01a0c9630b0cee" providerId="LiveId" clId="{B85EF466-81ED-4075-859A-E32185328BF8}" dt="2025-09-02T18:21:59.428" v="797" actId="1076"/>
          <ac:spMkLst>
            <pc:docMk/>
            <pc:sldMk cId="0" sldId="513"/>
            <ac:spMk id="842760" creationId="{00000000-0000-0000-0000-000000000000}"/>
          </ac:spMkLst>
        </pc:spChg>
        <pc:picChg chg="mod">
          <ac:chgData name="Jeffrey Gabler" userId="7c01a0c9630b0cee" providerId="LiveId" clId="{B85EF466-81ED-4075-859A-E32185328BF8}" dt="2025-09-02T18:21:51.973" v="795" actId="1076"/>
          <ac:picMkLst>
            <pc:docMk/>
            <pc:sldMk cId="0" sldId="513"/>
            <ac:picMk id="62470" creationId="{00000000-0000-0000-0000-000000000000}"/>
          </ac:picMkLst>
        </pc:picChg>
      </pc:sldChg>
      <pc:sldChg chg="modSp">
        <pc:chgData name="Jeffrey Gabler" userId="7c01a0c9630b0cee" providerId="LiveId" clId="{B85EF466-81ED-4075-859A-E32185328BF8}" dt="2025-09-02T20:08:02.409" v="1516" actId="1076"/>
        <pc:sldMkLst>
          <pc:docMk/>
          <pc:sldMk cId="0" sldId="515"/>
        </pc:sldMkLst>
        <pc:picChg chg="mod">
          <ac:chgData name="Jeffrey Gabler" userId="7c01a0c9630b0cee" providerId="LiveId" clId="{B85EF466-81ED-4075-859A-E32185328BF8}" dt="2025-09-02T20:08:02.409" v="1516" actId="1076"/>
          <ac:picMkLst>
            <pc:docMk/>
            <pc:sldMk cId="0" sldId="515"/>
            <ac:picMk id="201730" creationId="{00000000-0000-0000-0000-000000000000}"/>
          </ac:picMkLst>
        </pc:picChg>
      </pc:sldChg>
      <pc:sldChg chg="modSp mod">
        <pc:chgData name="Jeffrey Gabler" userId="7c01a0c9630b0cee" providerId="LiveId" clId="{B85EF466-81ED-4075-859A-E32185328BF8}" dt="2025-09-11T22:42:57.998" v="1984" actId="255"/>
        <pc:sldMkLst>
          <pc:docMk/>
          <pc:sldMk cId="0" sldId="516"/>
        </pc:sldMkLst>
        <pc:spChg chg="mod">
          <ac:chgData name="Jeffrey Gabler" userId="7c01a0c9630b0cee" providerId="LiveId" clId="{B85EF466-81ED-4075-859A-E32185328BF8}" dt="2025-09-11T22:42:57.998" v="1984" actId="255"/>
          <ac:spMkLst>
            <pc:docMk/>
            <pc:sldMk cId="0" sldId="516"/>
            <ac:spMk id="854018" creationId="{00000000-0000-0000-0000-000000000000}"/>
          </ac:spMkLst>
        </pc:spChg>
        <pc:picChg chg="mod">
          <ac:chgData name="Jeffrey Gabler" userId="7c01a0c9630b0cee" providerId="LiveId" clId="{B85EF466-81ED-4075-859A-E32185328BF8}" dt="2025-09-02T17:51:12.394" v="4"/>
          <ac:picMkLst>
            <pc:docMk/>
            <pc:sldMk cId="0" sldId="516"/>
            <ac:picMk id="179203" creationId="{00000000-0000-0000-0000-000000000000}"/>
          </ac:picMkLst>
        </pc:picChg>
      </pc:sldChg>
      <pc:sldChg chg="delSp modSp mod">
        <pc:chgData name="Jeffrey Gabler" userId="7c01a0c9630b0cee" providerId="LiveId" clId="{B85EF466-81ED-4075-859A-E32185328BF8}" dt="2025-09-11T22:49:41.793" v="2057" actId="478"/>
        <pc:sldMkLst>
          <pc:docMk/>
          <pc:sldMk cId="0" sldId="526"/>
        </pc:sldMkLst>
        <pc:spChg chg="del">
          <ac:chgData name="Jeffrey Gabler" userId="7c01a0c9630b0cee" providerId="LiveId" clId="{B85EF466-81ED-4075-859A-E32185328BF8}" dt="2025-09-11T22:49:41.793" v="2057" actId="478"/>
          <ac:spMkLst>
            <pc:docMk/>
            <pc:sldMk cId="0" sldId="526"/>
            <ac:spMk id="269316" creationId="{00000000-0000-0000-0000-000000000000}"/>
          </ac:spMkLst>
        </pc:spChg>
        <pc:spChg chg="mod">
          <ac:chgData name="Jeffrey Gabler" userId="7c01a0c9630b0cee" providerId="LiveId" clId="{B85EF466-81ED-4075-859A-E32185328BF8}" dt="2025-09-11T22:49:37.876" v="2055" actId="255"/>
          <ac:spMkLst>
            <pc:docMk/>
            <pc:sldMk cId="0" sldId="526"/>
            <ac:spMk id="886786" creationId="{00000000-0000-0000-0000-000000000000}"/>
          </ac:spMkLst>
        </pc:spChg>
        <pc:spChg chg="mod">
          <ac:chgData name="Jeffrey Gabler" userId="7c01a0c9630b0cee" providerId="LiveId" clId="{B85EF466-81ED-4075-859A-E32185328BF8}" dt="2025-09-02T20:28:14.795" v="1773" actId="255"/>
          <ac:spMkLst>
            <pc:docMk/>
            <pc:sldMk cId="0" sldId="526"/>
            <ac:spMk id="886787" creationId="{00000000-0000-0000-0000-000000000000}"/>
          </ac:spMkLst>
        </pc:spChg>
        <pc:picChg chg="del">
          <ac:chgData name="Jeffrey Gabler" userId="7c01a0c9630b0cee" providerId="LiveId" clId="{B85EF466-81ED-4075-859A-E32185328BF8}" dt="2025-09-11T22:49:39.304" v="2056" actId="478"/>
          <ac:picMkLst>
            <pc:docMk/>
            <pc:sldMk cId="0" sldId="526"/>
            <ac:picMk id="269319" creationId="{00000000-0000-0000-0000-000000000000}"/>
          </ac:picMkLst>
        </pc:picChg>
      </pc:sldChg>
      <pc:sldChg chg="modSp mod">
        <pc:chgData name="Jeffrey Gabler" userId="7c01a0c9630b0cee" providerId="LiveId" clId="{B85EF466-81ED-4075-859A-E32185328BF8}" dt="2025-09-11T22:48:41.145" v="2049" actId="255"/>
        <pc:sldMkLst>
          <pc:docMk/>
          <pc:sldMk cId="0" sldId="527"/>
        </pc:sldMkLst>
        <pc:spChg chg="mod">
          <ac:chgData name="Jeffrey Gabler" userId="7c01a0c9630b0cee" providerId="LiveId" clId="{B85EF466-81ED-4075-859A-E32185328BF8}" dt="2025-09-11T22:48:41.145" v="2049" actId="255"/>
          <ac:spMkLst>
            <pc:docMk/>
            <pc:sldMk cId="0" sldId="527"/>
            <ac:spMk id="888836" creationId="{00000000-0000-0000-0000-000000000000}"/>
          </ac:spMkLst>
        </pc:spChg>
        <pc:picChg chg="mod">
          <ac:chgData name="Jeffrey Gabler" userId="7c01a0c9630b0cee" providerId="LiveId" clId="{B85EF466-81ED-4075-859A-E32185328BF8}" dt="2025-09-02T20:25:27.023" v="1729" actId="1076"/>
          <ac:picMkLst>
            <pc:docMk/>
            <pc:sldMk cId="0" sldId="527"/>
            <ac:picMk id="252930" creationId="{00000000-0000-0000-0000-000000000000}"/>
          </ac:picMkLst>
        </pc:picChg>
      </pc:sldChg>
      <pc:sldChg chg="modSp">
        <pc:chgData name="Jeffrey Gabler" userId="7c01a0c9630b0cee" providerId="LiveId" clId="{B85EF466-81ED-4075-859A-E32185328BF8}" dt="2025-09-02T17:51:12.394" v="4"/>
        <pc:sldMkLst>
          <pc:docMk/>
          <pc:sldMk cId="0" sldId="528"/>
        </pc:sldMkLst>
        <pc:spChg chg="mod">
          <ac:chgData name="Jeffrey Gabler" userId="7c01a0c9630b0cee" providerId="LiveId" clId="{B85EF466-81ED-4075-859A-E32185328BF8}" dt="2025-09-02T17:51:12.394" v="4"/>
          <ac:spMkLst>
            <pc:docMk/>
            <pc:sldMk cId="0" sldId="528"/>
            <ac:spMk id="265218" creationId="{00000000-0000-0000-0000-000000000000}"/>
          </ac:spMkLst>
        </pc:spChg>
        <pc:spChg chg="mod">
          <ac:chgData name="Jeffrey Gabler" userId="7c01a0c9630b0cee" providerId="LiveId" clId="{B85EF466-81ED-4075-859A-E32185328BF8}" dt="2025-09-02T17:51:12.394" v="4"/>
          <ac:spMkLst>
            <pc:docMk/>
            <pc:sldMk cId="0" sldId="528"/>
            <ac:spMk id="265219" creationId="{00000000-0000-0000-0000-000000000000}"/>
          </ac:spMkLst>
        </pc:spChg>
      </pc:sldChg>
      <pc:sldChg chg="delSp modSp mod">
        <pc:chgData name="Jeffrey Gabler" userId="7c01a0c9630b0cee" providerId="LiveId" clId="{B85EF466-81ED-4075-859A-E32185328BF8}" dt="2025-09-12T17:03:20.970" v="2164" actId="12"/>
        <pc:sldMkLst>
          <pc:docMk/>
          <pc:sldMk cId="0" sldId="531"/>
        </pc:sldMkLst>
        <pc:spChg chg="mod">
          <ac:chgData name="Jeffrey Gabler" userId="7c01a0c9630b0cee" providerId="LiveId" clId="{B85EF466-81ED-4075-859A-E32185328BF8}" dt="2025-09-12T17:03:20.970" v="2164" actId="12"/>
          <ac:spMkLst>
            <pc:docMk/>
            <pc:sldMk cId="0" sldId="531"/>
            <ac:spMk id="26630" creationId="{00000000-0000-0000-0000-000000000000}"/>
          </ac:spMkLst>
        </pc:spChg>
        <pc:spChg chg="mod">
          <ac:chgData name="Jeffrey Gabler" userId="7c01a0c9630b0cee" providerId="LiveId" clId="{B85EF466-81ED-4075-859A-E32185328BF8}" dt="2025-09-11T22:41:29.661" v="1970" actId="1076"/>
          <ac:spMkLst>
            <pc:docMk/>
            <pc:sldMk cId="0" sldId="531"/>
            <ac:spMk id="158724" creationId="{00000000-0000-0000-0000-000000000000}"/>
          </ac:spMkLst>
        </pc:spChg>
        <pc:spChg chg="mod">
          <ac:chgData name="Jeffrey Gabler" userId="7c01a0c9630b0cee" providerId="LiveId" clId="{B85EF466-81ED-4075-859A-E32185328BF8}" dt="2025-09-02T19:57:49.535" v="1335" actId="207"/>
          <ac:spMkLst>
            <pc:docMk/>
            <pc:sldMk cId="0" sldId="531"/>
            <ac:spMk id="158727" creationId="{00000000-0000-0000-0000-000000000000}"/>
          </ac:spMkLst>
        </pc:spChg>
      </pc:sldChg>
      <pc:sldChg chg="addSp delSp modSp mod">
        <pc:chgData name="Jeffrey Gabler" userId="7c01a0c9630b0cee" providerId="LiveId" clId="{B85EF466-81ED-4075-859A-E32185328BF8}" dt="2025-09-12T17:04:38.883" v="2178" actId="1076"/>
        <pc:sldMkLst>
          <pc:docMk/>
          <pc:sldMk cId="0" sldId="532"/>
        </pc:sldMkLst>
        <pc:spChg chg="mod">
          <ac:chgData name="Jeffrey Gabler" userId="7c01a0c9630b0cee" providerId="LiveId" clId="{B85EF466-81ED-4075-859A-E32185328BF8}" dt="2025-09-02T19:59:28.267" v="1367" actId="207"/>
          <ac:spMkLst>
            <pc:docMk/>
            <pc:sldMk cId="0" sldId="532"/>
            <ac:spMk id="160772" creationId="{00000000-0000-0000-0000-000000000000}"/>
          </ac:spMkLst>
        </pc:spChg>
        <pc:spChg chg="mod">
          <ac:chgData name="Jeffrey Gabler" userId="7c01a0c9630b0cee" providerId="LiveId" clId="{B85EF466-81ED-4075-859A-E32185328BF8}" dt="2025-09-11T22:41:39.175" v="1972" actId="113"/>
          <ac:spMkLst>
            <pc:docMk/>
            <pc:sldMk cId="0" sldId="532"/>
            <ac:spMk id="160775" creationId="{00000000-0000-0000-0000-000000000000}"/>
          </ac:spMkLst>
        </pc:spChg>
        <pc:spChg chg="mod">
          <ac:chgData name="Jeffrey Gabler" userId="7c01a0c9630b0cee" providerId="LiveId" clId="{B85EF466-81ED-4075-859A-E32185328BF8}" dt="2025-09-02T19:59:55.708" v="1379" actId="20577"/>
          <ac:spMkLst>
            <pc:docMk/>
            <pc:sldMk cId="0" sldId="532"/>
            <ac:spMk id="713733" creationId="{00000000-0000-0000-0000-000000000000}"/>
          </ac:spMkLst>
        </pc:spChg>
        <pc:cxnChg chg="add mod">
          <ac:chgData name="Jeffrey Gabler" userId="7c01a0c9630b0cee" providerId="LiveId" clId="{B85EF466-81ED-4075-859A-E32185328BF8}" dt="2025-09-12T17:03:58.458" v="2167" actId="13822"/>
          <ac:cxnSpMkLst>
            <pc:docMk/>
            <pc:sldMk cId="0" sldId="532"/>
            <ac:cxnSpMk id="3" creationId="{C014EC09-D5AA-33A2-AF94-89D4D51C186F}"/>
          </ac:cxnSpMkLst>
        </pc:cxnChg>
        <pc:cxnChg chg="add mod">
          <ac:chgData name="Jeffrey Gabler" userId="7c01a0c9630b0cee" providerId="LiveId" clId="{B85EF466-81ED-4075-859A-E32185328BF8}" dt="2025-09-12T17:04:13.481" v="2171" actId="1076"/>
          <ac:cxnSpMkLst>
            <pc:docMk/>
            <pc:sldMk cId="0" sldId="532"/>
            <ac:cxnSpMk id="4" creationId="{D0DBE584-6B45-47C8-39ED-05FEC84B9179}"/>
          </ac:cxnSpMkLst>
        </pc:cxnChg>
        <pc:cxnChg chg="add mod">
          <ac:chgData name="Jeffrey Gabler" userId="7c01a0c9630b0cee" providerId="LiveId" clId="{B85EF466-81ED-4075-859A-E32185328BF8}" dt="2025-09-12T17:04:23.235" v="2174" actId="14100"/>
          <ac:cxnSpMkLst>
            <pc:docMk/>
            <pc:sldMk cId="0" sldId="532"/>
            <ac:cxnSpMk id="6" creationId="{82F84C76-39FF-C958-1521-F7595C6C20A9}"/>
          </ac:cxnSpMkLst>
        </pc:cxnChg>
        <pc:cxnChg chg="add mod">
          <ac:chgData name="Jeffrey Gabler" userId="7c01a0c9630b0cee" providerId="LiveId" clId="{B85EF466-81ED-4075-859A-E32185328BF8}" dt="2025-09-12T17:04:30.994" v="2176" actId="1076"/>
          <ac:cxnSpMkLst>
            <pc:docMk/>
            <pc:sldMk cId="0" sldId="532"/>
            <ac:cxnSpMk id="8" creationId="{45B7DA91-3CF6-67EF-99B9-ECAA6222CC1F}"/>
          </ac:cxnSpMkLst>
        </pc:cxnChg>
        <pc:cxnChg chg="add mod">
          <ac:chgData name="Jeffrey Gabler" userId="7c01a0c9630b0cee" providerId="LiveId" clId="{B85EF466-81ED-4075-859A-E32185328BF8}" dt="2025-09-12T17:04:38.883" v="2178" actId="1076"/>
          <ac:cxnSpMkLst>
            <pc:docMk/>
            <pc:sldMk cId="0" sldId="532"/>
            <ac:cxnSpMk id="9" creationId="{18BFED85-A6F2-6602-AD1A-FFE3C2F001D8}"/>
          </ac:cxnSpMkLst>
        </pc:cxnChg>
      </pc:sldChg>
      <pc:sldChg chg="modSp">
        <pc:chgData name="Jeffrey Gabler" userId="7c01a0c9630b0cee" providerId="LiveId" clId="{B85EF466-81ED-4075-859A-E32185328BF8}" dt="2025-09-02T17:51:12.394" v="4"/>
        <pc:sldMkLst>
          <pc:docMk/>
          <pc:sldMk cId="0" sldId="536"/>
        </pc:sldMkLst>
        <pc:spChg chg="mod">
          <ac:chgData name="Jeffrey Gabler" userId="7c01a0c9630b0cee" providerId="LiveId" clId="{B85EF466-81ED-4075-859A-E32185328BF8}" dt="2025-09-02T17:51:12.394" v="4"/>
          <ac:spMkLst>
            <pc:docMk/>
            <pc:sldMk cId="0" sldId="536"/>
            <ac:spMk id="11266" creationId="{00000000-0000-0000-0000-000000000000}"/>
          </ac:spMkLst>
        </pc:spChg>
      </pc:sldChg>
      <pc:sldChg chg="delSp modSp mod">
        <pc:chgData name="Jeffrey Gabler" userId="7c01a0c9630b0cee" providerId="LiveId" clId="{B85EF466-81ED-4075-859A-E32185328BF8}" dt="2025-09-11T22:48:16.338" v="2046" actId="12"/>
        <pc:sldMkLst>
          <pc:docMk/>
          <pc:sldMk cId="0" sldId="537"/>
        </pc:sldMkLst>
        <pc:spChg chg="mod">
          <ac:chgData name="Jeffrey Gabler" userId="7c01a0c9630b0cee" providerId="LiveId" clId="{B85EF466-81ED-4075-859A-E32185328BF8}" dt="2025-09-02T20:17:11.159" v="1698" actId="207"/>
          <ac:spMkLst>
            <pc:docMk/>
            <pc:sldMk cId="0" sldId="537"/>
            <ac:spMk id="240644" creationId="{00000000-0000-0000-0000-000000000000}"/>
          </ac:spMkLst>
        </pc:spChg>
        <pc:spChg chg="mod">
          <ac:chgData name="Jeffrey Gabler" userId="7c01a0c9630b0cee" providerId="LiveId" clId="{B85EF466-81ED-4075-859A-E32185328BF8}" dt="2025-09-11T22:48:16.338" v="2046" actId="12"/>
          <ac:spMkLst>
            <pc:docMk/>
            <pc:sldMk cId="0" sldId="537"/>
            <ac:spMk id="450566" creationId="{00000000-0000-0000-0000-000000000000}"/>
          </ac:spMkLst>
        </pc:spChg>
        <pc:spChg chg="mod">
          <ac:chgData name="Jeffrey Gabler" userId="7c01a0c9630b0cee" providerId="LiveId" clId="{B85EF466-81ED-4075-859A-E32185328BF8}" dt="2025-09-02T20:17:05.413" v="1697" actId="207"/>
          <ac:spMkLst>
            <pc:docMk/>
            <pc:sldMk cId="0" sldId="537"/>
            <ac:spMk id="450567" creationId="{00000000-0000-0000-0000-000000000000}"/>
          </ac:spMkLst>
        </pc:spChg>
      </pc:sldChg>
      <pc:sldChg chg="modSp mod">
        <pc:chgData name="Jeffrey Gabler" userId="7c01a0c9630b0cee" providerId="LiveId" clId="{B85EF466-81ED-4075-859A-E32185328BF8}" dt="2025-09-11T22:43:54.882" v="1995" actId="255"/>
        <pc:sldMkLst>
          <pc:docMk/>
          <pc:sldMk cId="0" sldId="538"/>
        </pc:sldMkLst>
        <pc:spChg chg="mod">
          <ac:chgData name="Jeffrey Gabler" userId="7c01a0c9630b0cee" providerId="LiveId" clId="{B85EF466-81ED-4075-859A-E32185328BF8}" dt="2025-09-11T22:43:54.882" v="1995" actId="255"/>
          <ac:spMkLst>
            <pc:docMk/>
            <pc:sldMk cId="0" sldId="538"/>
            <ac:spMk id="193538" creationId="{00000000-0000-0000-0000-000000000000}"/>
          </ac:spMkLst>
        </pc:spChg>
        <pc:spChg chg="mod">
          <ac:chgData name="Jeffrey Gabler" userId="7c01a0c9630b0cee" providerId="LiveId" clId="{B85EF466-81ED-4075-859A-E32185328BF8}" dt="2025-09-02T17:51:12.394" v="4"/>
          <ac:spMkLst>
            <pc:docMk/>
            <pc:sldMk cId="0" sldId="538"/>
            <ac:spMk id="193539" creationId="{00000000-0000-0000-0000-000000000000}"/>
          </ac:spMkLst>
        </pc:spChg>
      </pc:sldChg>
      <pc:sldChg chg="modSp mod">
        <pc:chgData name="Jeffrey Gabler" userId="7c01a0c9630b0cee" providerId="LiveId" clId="{B85EF466-81ED-4075-859A-E32185328BF8}" dt="2025-09-02T18:06:33.082" v="644" actId="20577"/>
        <pc:sldMkLst>
          <pc:docMk/>
          <pc:sldMk cId="0" sldId="542"/>
        </pc:sldMkLst>
        <pc:spChg chg="mod">
          <ac:chgData name="Jeffrey Gabler" userId="7c01a0c9630b0cee" providerId="LiveId" clId="{B85EF466-81ED-4075-859A-E32185328BF8}" dt="2025-09-02T18:06:01.753" v="630" actId="207"/>
          <ac:spMkLst>
            <pc:docMk/>
            <pc:sldMk cId="0" sldId="542"/>
            <ac:spMk id="2" creationId="{00000000-0000-0000-0000-000000000000}"/>
          </ac:spMkLst>
        </pc:spChg>
        <pc:spChg chg="mod">
          <ac:chgData name="Jeffrey Gabler" userId="7c01a0c9630b0cee" providerId="LiveId" clId="{B85EF466-81ED-4075-859A-E32185328BF8}" dt="2025-09-02T18:06:33.082" v="644" actId="20577"/>
          <ac:spMkLst>
            <pc:docMk/>
            <pc:sldMk cId="0" sldId="542"/>
            <ac:spMk id="3" creationId="{00000000-0000-0000-0000-000000000000}"/>
          </ac:spMkLst>
        </pc:spChg>
      </pc:sldChg>
      <pc:sldChg chg="modSp mod">
        <pc:chgData name="Jeffrey Gabler" userId="7c01a0c9630b0cee" providerId="LiveId" clId="{B85EF466-81ED-4075-859A-E32185328BF8}" dt="2025-09-11T22:51:17.543" v="2079" actId="255"/>
        <pc:sldMkLst>
          <pc:docMk/>
          <pc:sldMk cId="0" sldId="543"/>
        </pc:sldMkLst>
        <pc:spChg chg="mod">
          <ac:chgData name="Jeffrey Gabler" userId="7c01a0c9630b0cee" providerId="LiveId" clId="{B85EF466-81ED-4075-859A-E32185328BF8}" dt="2025-09-02T20:32:28.337" v="1876" actId="255"/>
          <ac:spMkLst>
            <pc:docMk/>
            <pc:sldMk cId="0" sldId="543"/>
            <ac:spMk id="2" creationId="{00000000-0000-0000-0000-000000000000}"/>
          </ac:spMkLst>
        </pc:spChg>
        <pc:spChg chg="mod">
          <ac:chgData name="Jeffrey Gabler" userId="7c01a0c9630b0cee" providerId="LiveId" clId="{B85EF466-81ED-4075-859A-E32185328BF8}" dt="2025-09-11T22:51:17.543" v="2079" actId="255"/>
          <ac:spMkLst>
            <pc:docMk/>
            <pc:sldMk cId="0" sldId="543"/>
            <ac:spMk id="553986" creationId="{00000000-0000-0000-0000-000000000000}"/>
          </ac:spMkLst>
        </pc:spChg>
      </pc:sldChg>
      <pc:sldChg chg="modSp mod">
        <pc:chgData name="Jeffrey Gabler" userId="7c01a0c9630b0cee" providerId="LiveId" clId="{B85EF466-81ED-4075-859A-E32185328BF8}" dt="2025-09-02T20:32:53.921" v="1881" actId="692"/>
        <pc:sldMkLst>
          <pc:docMk/>
          <pc:sldMk cId="0" sldId="544"/>
        </pc:sldMkLst>
        <pc:spChg chg="mod">
          <ac:chgData name="Jeffrey Gabler" userId="7c01a0c9630b0cee" providerId="LiveId" clId="{B85EF466-81ED-4075-859A-E32185328BF8}" dt="2025-09-02T20:32:53.921" v="1881" actId="692"/>
          <ac:spMkLst>
            <pc:docMk/>
            <pc:sldMk cId="0" sldId="544"/>
            <ac:spMk id="289795" creationId="{00000000-0000-0000-0000-000000000000}"/>
          </ac:spMkLst>
        </pc:spChg>
        <pc:spChg chg="mod">
          <ac:chgData name="Jeffrey Gabler" userId="7c01a0c9630b0cee" providerId="LiveId" clId="{B85EF466-81ED-4075-859A-E32185328BF8}" dt="2025-09-02T20:32:43.293" v="1880" actId="255"/>
          <ac:spMkLst>
            <pc:docMk/>
            <pc:sldMk cId="0" sldId="544"/>
            <ac:spMk id="567300" creationId="{00000000-0000-0000-0000-000000000000}"/>
          </ac:spMkLst>
        </pc:spChg>
      </pc:sldChg>
      <pc:sldChg chg="modSp mod">
        <pc:chgData name="Jeffrey Gabler" userId="7c01a0c9630b0cee" providerId="LiveId" clId="{B85EF466-81ED-4075-859A-E32185328BF8}" dt="2025-09-11T22:51:57.740" v="2093" actId="207"/>
        <pc:sldMkLst>
          <pc:docMk/>
          <pc:sldMk cId="0" sldId="545"/>
        </pc:sldMkLst>
        <pc:spChg chg="mod">
          <ac:chgData name="Jeffrey Gabler" userId="7c01a0c9630b0cee" providerId="LiveId" clId="{B85EF466-81ED-4075-859A-E32185328BF8}" dt="2025-09-11T22:51:41.459" v="2087" actId="692"/>
          <ac:spMkLst>
            <pc:docMk/>
            <pc:sldMk cId="0" sldId="545"/>
            <ac:spMk id="291843" creationId="{00000000-0000-0000-0000-000000000000}"/>
          </ac:spMkLst>
        </pc:spChg>
        <pc:spChg chg="mod">
          <ac:chgData name="Jeffrey Gabler" userId="7c01a0c9630b0cee" providerId="LiveId" clId="{B85EF466-81ED-4075-859A-E32185328BF8}" dt="2025-09-11T22:51:57.740" v="2093" actId="207"/>
          <ac:spMkLst>
            <pc:docMk/>
            <pc:sldMk cId="0" sldId="545"/>
            <ac:spMk id="567300" creationId="{00000000-0000-0000-0000-000000000000}"/>
          </ac:spMkLst>
        </pc:spChg>
      </pc:sldChg>
      <pc:sldChg chg="modSp mod">
        <pc:chgData name="Jeffrey Gabler" userId="7c01a0c9630b0cee" providerId="LiveId" clId="{B85EF466-81ED-4075-859A-E32185328BF8}" dt="2025-09-02T18:22:08.732" v="799" actId="207"/>
        <pc:sldMkLst>
          <pc:docMk/>
          <pc:sldMk cId="3382170161" sldId="548"/>
        </pc:sldMkLst>
        <pc:spChg chg="mod">
          <ac:chgData name="Jeffrey Gabler" userId="7c01a0c9630b0cee" providerId="LiveId" clId="{B85EF466-81ED-4075-859A-E32185328BF8}" dt="2025-09-02T18:22:08.732" v="799" actId="207"/>
          <ac:spMkLst>
            <pc:docMk/>
            <pc:sldMk cId="3382170161" sldId="548"/>
            <ac:spMk id="2" creationId="{00000000-0000-0000-0000-000000000000}"/>
          </ac:spMkLst>
        </pc:spChg>
      </pc:sldChg>
      <pc:sldChg chg="modSp mod">
        <pc:chgData name="Jeffrey Gabler" userId="7c01a0c9630b0cee" providerId="LiveId" clId="{B85EF466-81ED-4075-859A-E32185328BF8}" dt="2025-09-02T19:53:16.374" v="1254" actId="207"/>
        <pc:sldMkLst>
          <pc:docMk/>
          <pc:sldMk cId="3920306197" sldId="550"/>
        </pc:sldMkLst>
        <pc:spChg chg="mod">
          <ac:chgData name="Jeffrey Gabler" userId="7c01a0c9630b0cee" providerId="LiveId" clId="{B85EF466-81ED-4075-859A-E32185328BF8}" dt="2025-09-02T19:53:16.374" v="1254" actId="207"/>
          <ac:spMkLst>
            <pc:docMk/>
            <pc:sldMk cId="3920306197" sldId="550"/>
            <ac:spMk id="2" creationId="{00000000-0000-0000-0000-000000000000}"/>
          </ac:spMkLst>
        </pc:spChg>
      </pc:sldChg>
      <pc:sldChg chg="modSp mod">
        <pc:chgData name="Jeffrey Gabler" userId="7c01a0c9630b0cee" providerId="LiveId" clId="{B85EF466-81ED-4075-859A-E32185328BF8}" dt="2025-09-02T20:02:38.151" v="1420" actId="113"/>
        <pc:sldMkLst>
          <pc:docMk/>
          <pc:sldMk cId="1800621252" sldId="552"/>
        </pc:sldMkLst>
        <pc:spChg chg="mod">
          <ac:chgData name="Jeffrey Gabler" userId="7c01a0c9630b0cee" providerId="LiveId" clId="{B85EF466-81ED-4075-859A-E32185328BF8}" dt="2025-09-02T20:02:38.151" v="1420" actId="113"/>
          <ac:spMkLst>
            <pc:docMk/>
            <pc:sldMk cId="1800621252" sldId="552"/>
            <ac:spMk id="2" creationId="{00000000-0000-0000-0000-000000000000}"/>
          </ac:spMkLst>
        </pc:spChg>
      </pc:sldChg>
      <pc:sldChg chg="modSp mod">
        <pc:chgData name="Jeffrey Gabler" userId="7c01a0c9630b0cee" providerId="LiveId" clId="{B85EF466-81ED-4075-859A-E32185328BF8}" dt="2025-09-02T20:07:00.307" v="1496" actId="113"/>
        <pc:sldMkLst>
          <pc:docMk/>
          <pc:sldMk cId="1894195532" sldId="553"/>
        </pc:sldMkLst>
        <pc:spChg chg="mod">
          <ac:chgData name="Jeffrey Gabler" userId="7c01a0c9630b0cee" providerId="LiveId" clId="{B85EF466-81ED-4075-859A-E32185328BF8}" dt="2025-09-02T20:07:00.307" v="1496" actId="113"/>
          <ac:spMkLst>
            <pc:docMk/>
            <pc:sldMk cId="1894195532" sldId="553"/>
            <ac:spMk id="2" creationId="{00000000-0000-0000-0000-000000000000}"/>
          </ac:spMkLst>
        </pc:spChg>
      </pc:sldChg>
      <pc:sldChg chg="modSp mod">
        <pc:chgData name="Jeffrey Gabler" userId="7c01a0c9630b0cee" providerId="LiveId" clId="{B85EF466-81ED-4075-859A-E32185328BF8}" dt="2025-09-02T20:16:50.987" v="1692" actId="207"/>
        <pc:sldMkLst>
          <pc:docMk/>
          <pc:sldMk cId="856914742" sldId="554"/>
        </pc:sldMkLst>
        <pc:spChg chg="mod">
          <ac:chgData name="Jeffrey Gabler" userId="7c01a0c9630b0cee" providerId="LiveId" clId="{B85EF466-81ED-4075-859A-E32185328BF8}" dt="2025-09-02T20:16:50.987" v="1692" actId="207"/>
          <ac:spMkLst>
            <pc:docMk/>
            <pc:sldMk cId="856914742" sldId="554"/>
            <ac:spMk id="2" creationId="{00000000-0000-0000-0000-000000000000}"/>
          </ac:spMkLst>
        </pc:spChg>
      </pc:sldChg>
      <pc:sldChg chg="modSp mod">
        <pc:chgData name="Jeffrey Gabler" userId="7c01a0c9630b0cee" providerId="LiveId" clId="{B85EF466-81ED-4075-859A-E32185328BF8}" dt="2025-09-11T22:55:26.745" v="2107" actId="255"/>
        <pc:sldMkLst>
          <pc:docMk/>
          <pc:sldMk cId="1965214987" sldId="556"/>
        </pc:sldMkLst>
        <pc:spChg chg="mod">
          <ac:chgData name="Jeffrey Gabler" userId="7c01a0c9630b0cee" providerId="LiveId" clId="{B85EF466-81ED-4075-859A-E32185328BF8}" dt="2025-09-11T22:55:26.745" v="2107" actId="255"/>
          <ac:spMkLst>
            <pc:docMk/>
            <pc:sldMk cId="1965214987" sldId="556"/>
            <ac:spMk id="794626" creationId="{00000000-0000-0000-0000-000000000000}"/>
          </ac:spMkLst>
        </pc:spChg>
      </pc:sldChg>
      <pc:sldChg chg="delSp modSp mod">
        <pc:chgData name="Jeffrey Gabler" userId="7c01a0c9630b0cee" providerId="LiveId" clId="{B85EF466-81ED-4075-859A-E32185328BF8}" dt="2025-09-02T18:51:25.658" v="1236" actId="478"/>
        <pc:sldMkLst>
          <pc:docMk/>
          <pc:sldMk cId="1624731656" sldId="557"/>
        </pc:sldMkLst>
        <pc:spChg chg="mod">
          <ac:chgData name="Jeffrey Gabler" userId="7c01a0c9630b0cee" providerId="LiveId" clId="{B85EF466-81ED-4075-859A-E32185328BF8}" dt="2025-09-02T18:51:12.025" v="1235" actId="207"/>
          <ac:spMkLst>
            <pc:docMk/>
            <pc:sldMk cId="1624731656" sldId="557"/>
            <ac:spMk id="713730" creationId="{00000000-0000-0000-0000-000000000000}"/>
          </ac:spMkLst>
        </pc:spChg>
      </pc:sldChg>
      <pc:sldChg chg="delSp modSp mod">
        <pc:chgData name="Jeffrey Gabler" userId="7c01a0c9630b0cee" providerId="LiveId" clId="{B85EF466-81ED-4075-859A-E32185328BF8}" dt="2025-09-02T19:52:56.219" v="1247" actId="478"/>
        <pc:sldMkLst>
          <pc:docMk/>
          <pc:sldMk cId="2363737772" sldId="558"/>
        </pc:sldMkLst>
        <pc:spChg chg="mod">
          <ac:chgData name="Jeffrey Gabler" userId="7c01a0c9630b0cee" providerId="LiveId" clId="{B85EF466-81ED-4075-859A-E32185328BF8}" dt="2025-09-02T19:52:54.808" v="1246" actId="207"/>
          <ac:spMkLst>
            <pc:docMk/>
            <pc:sldMk cId="2363737772" sldId="558"/>
            <ac:spMk id="713730" creationId="{00000000-0000-0000-0000-000000000000}"/>
          </ac:spMkLst>
        </pc:spChg>
        <pc:picChg chg="mod">
          <ac:chgData name="Jeffrey Gabler" userId="7c01a0c9630b0cee" providerId="LiveId" clId="{B85EF466-81ED-4075-859A-E32185328BF8}" dt="2025-09-02T17:51:12.394" v="4"/>
          <ac:picMkLst>
            <pc:docMk/>
            <pc:sldMk cId="2363737772" sldId="558"/>
            <ac:picMk id="4" creationId="{00000000-0000-0000-0000-000000000000}"/>
          </ac:picMkLst>
        </pc:picChg>
      </pc:sldChg>
      <pc:sldChg chg="addSp delSp modSp mod">
        <pc:chgData name="Jeffrey Gabler" userId="7c01a0c9630b0cee" providerId="LiveId" clId="{B85EF466-81ED-4075-859A-E32185328BF8}" dt="2025-09-11T22:43:15.743" v="1987" actId="1076"/>
        <pc:sldMkLst>
          <pc:docMk/>
          <pc:sldMk cId="633538278" sldId="559"/>
        </pc:sldMkLst>
        <pc:spChg chg="add mod">
          <ac:chgData name="Jeffrey Gabler" userId="7c01a0c9630b0cee" providerId="LiveId" clId="{B85EF466-81ED-4075-859A-E32185328BF8}" dt="2025-09-11T22:43:11.505" v="1986" actId="255"/>
          <ac:spMkLst>
            <pc:docMk/>
            <pc:sldMk cId="633538278" sldId="559"/>
            <ac:spMk id="2" creationId="{529987B9-6D8C-0F0E-B45D-0178E1D4F2AF}"/>
          </ac:spMkLst>
        </pc:spChg>
        <pc:spChg chg="mod">
          <ac:chgData name="Jeffrey Gabler" userId="7c01a0c9630b0cee" providerId="LiveId" clId="{B85EF466-81ED-4075-859A-E32185328BF8}" dt="2025-09-11T22:43:15.743" v="1987" actId="1076"/>
          <ac:spMkLst>
            <pc:docMk/>
            <pc:sldMk cId="633538278" sldId="559"/>
            <ac:spMk id="163844" creationId="{00000000-0000-0000-0000-000000000000}"/>
          </ac:spMkLst>
        </pc:spChg>
      </pc:sldChg>
      <pc:sldChg chg="modSp mod">
        <pc:chgData name="Jeffrey Gabler" userId="7c01a0c9630b0cee" providerId="LiveId" clId="{B85EF466-81ED-4075-859A-E32185328BF8}" dt="2025-09-02T20:07:09.198" v="1499" actId="207"/>
        <pc:sldMkLst>
          <pc:docMk/>
          <pc:sldMk cId="1349458119" sldId="560"/>
        </pc:sldMkLst>
        <pc:spChg chg="mod">
          <ac:chgData name="Jeffrey Gabler" userId="7c01a0c9630b0cee" providerId="LiveId" clId="{B85EF466-81ED-4075-859A-E32185328BF8}" dt="2025-09-02T20:07:09.198" v="1499" actId="207"/>
          <ac:spMkLst>
            <pc:docMk/>
            <pc:sldMk cId="1349458119" sldId="560"/>
            <ac:spMk id="663554" creationId="{00000000-0000-0000-0000-000000000000}"/>
          </ac:spMkLst>
        </pc:spChg>
      </pc:sldChg>
      <pc:sldChg chg="modSp mod">
        <pc:chgData name="Jeffrey Gabler" userId="7c01a0c9630b0cee" providerId="LiveId" clId="{B85EF466-81ED-4075-859A-E32185328BF8}" dt="2025-09-02T20:10:32.971" v="1566" actId="207"/>
        <pc:sldMkLst>
          <pc:docMk/>
          <pc:sldMk cId="2896247094" sldId="561"/>
        </pc:sldMkLst>
        <pc:spChg chg="mod">
          <ac:chgData name="Jeffrey Gabler" userId="7c01a0c9630b0cee" providerId="LiveId" clId="{B85EF466-81ED-4075-859A-E32185328BF8}" dt="2025-09-02T20:10:32.971" v="1566" actId="207"/>
          <ac:spMkLst>
            <pc:docMk/>
            <pc:sldMk cId="2896247094" sldId="561"/>
            <ac:spMk id="858118" creationId="{00000000-0000-0000-0000-000000000000}"/>
          </ac:spMkLst>
        </pc:spChg>
      </pc:sldChg>
      <pc:sldChg chg="delSp modSp mod">
        <pc:chgData name="Jeffrey Gabler" userId="7c01a0c9630b0cee" providerId="LiveId" clId="{B85EF466-81ED-4075-859A-E32185328BF8}" dt="2025-09-02T20:17:34.515" v="1706" actId="207"/>
        <pc:sldMkLst>
          <pc:docMk/>
          <pc:sldMk cId="1674542639" sldId="562"/>
        </pc:sldMkLst>
        <pc:spChg chg="mod">
          <ac:chgData name="Jeffrey Gabler" userId="7c01a0c9630b0cee" providerId="LiveId" clId="{B85EF466-81ED-4075-859A-E32185328BF8}" dt="2025-09-02T20:17:34.515" v="1706" actId="207"/>
          <ac:spMkLst>
            <pc:docMk/>
            <pc:sldMk cId="1674542639" sldId="562"/>
            <ac:spMk id="54989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6178550" y="8961438"/>
            <a:ext cx="425450" cy="331787"/>
          </a:xfrm>
          <a:prstGeom prst="rect">
            <a:avLst/>
          </a:prstGeom>
          <a:noFill/>
          <a:ln>
            <a:noFill/>
          </a:ln>
          <a:effectLst/>
        </p:spPr>
        <p:txBody>
          <a:bodyPr wrap="none" lIns="95582" tIns="47790" rIns="95582" bIns="47790">
            <a:spAutoFit/>
          </a:bodyPr>
          <a:lstStyle>
            <a:lvl1pPr defTabSz="955675">
              <a:defRPr sz="2800">
                <a:solidFill>
                  <a:schemeClr val="tx1"/>
                </a:solidFill>
                <a:latin typeface="Arial" panose="020B0604020202020204" pitchFamily="34" charset="0"/>
              </a:defRPr>
            </a:lvl1pPr>
            <a:lvl2pPr marL="742950" indent="-285750" defTabSz="955675">
              <a:defRPr sz="2800">
                <a:solidFill>
                  <a:schemeClr val="tx1"/>
                </a:solidFill>
                <a:latin typeface="Arial" panose="020B0604020202020204" pitchFamily="34" charset="0"/>
              </a:defRPr>
            </a:lvl2pPr>
            <a:lvl3pPr marL="1143000" indent="-228600" defTabSz="955675">
              <a:defRPr sz="2800">
                <a:solidFill>
                  <a:schemeClr val="tx1"/>
                </a:solidFill>
                <a:latin typeface="Arial" panose="020B0604020202020204" pitchFamily="34" charset="0"/>
              </a:defRPr>
            </a:lvl3pPr>
            <a:lvl4pPr marL="1600200" indent="-228600" defTabSz="955675">
              <a:defRPr sz="2800">
                <a:solidFill>
                  <a:schemeClr val="tx1"/>
                </a:solidFill>
                <a:latin typeface="Arial" panose="020B0604020202020204" pitchFamily="34" charset="0"/>
              </a:defRPr>
            </a:lvl4pPr>
            <a:lvl5pPr marL="2057400" indent="-228600" defTabSz="955675">
              <a:defRPr sz="2800">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sz="2800">
                <a:solidFill>
                  <a:schemeClr val="tx1"/>
                </a:solidFill>
                <a:latin typeface="Arial" panose="020B0604020202020204" pitchFamily="34" charset="0"/>
              </a:defRPr>
            </a:lvl9pPr>
          </a:lstStyle>
          <a:p>
            <a:pPr>
              <a:defRPr/>
            </a:pPr>
            <a:fld id="{A0F465C1-3C4A-42E6-9BC4-64FA7C7001F1}" type="slidenum">
              <a:rPr lang="en-US" altLang="en-US" sz="1500">
                <a:latin typeface="Times New Roman" panose="02020603050405020304" pitchFamily="18" charset="0"/>
              </a:rPr>
              <a:pPr>
                <a:defRPr/>
              </a:pPr>
              <a:t>‹#›</a:t>
            </a:fld>
            <a:endParaRPr lang="en-US" altLang="en-US" sz="1500">
              <a:latin typeface="Times New Roman" panose="02020603050405020304" pitchFamily="18" charset="0"/>
            </a:endParaRPr>
          </a:p>
        </p:txBody>
      </p:sp>
    </p:spTree>
    <p:extLst>
      <p:ext uri="{BB962C8B-B14F-4D97-AF65-F5344CB8AC3E}">
        <p14:creationId xmlns:p14="http://schemas.microsoft.com/office/powerpoint/2010/main" val="157824041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74725" y="4560888"/>
            <a:ext cx="5365750" cy="4319587"/>
          </a:xfrm>
          <a:prstGeom prst="rect">
            <a:avLst/>
          </a:prstGeom>
          <a:noFill/>
          <a:ln>
            <a:noFill/>
          </a:ln>
          <a:effectLst/>
        </p:spPr>
        <p:txBody>
          <a:bodyPr vert="horz" wrap="square" lIns="94586" tIns="46463" rIns="94586" bIns="4646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233488" y="887413"/>
            <a:ext cx="4845050" cy="3225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03834352"/>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paintcenter.org/cad/fs.cfm?id=17#p3" TargetMode="External"/><Relationship Id="rId7" Type="http://schemas.openxmlformats.org/officeDocument/2006/relationships/hyperlink" Target="http://www.paintcenter.org/cad/defs.html" TargetMode="External"/><Relationship Id="rId2" Type="http://schemas.openxmlformats.org/officeDocument/2006/relationships/slide" Target="../slides/slide78.xml"/><Relationship Id="rId1" Type="http://schemas.openxmlformats.org/officeDocument/2006/relationships/notesMaster" Target="../notesMasters/notesMaster1.xml"/><Relationship Id="rId6" Type="http://schemas.openxmlformats.org/officeDocument/2006/relationships/hyperlink" Target="http://www.paintcenter.org/cad/fs.cfm?id=17#p6" TargetMode="External"/><Relationship Id="rId5" Type="http://schemas.openxmlformats.org/officeDocument/2006/relationships/hyperlink" Target="http://www.paintcenter.org/cad/fs.cfm?id=17#p5" TargetMode="External"/><Relationship Id="rId4" Type="http://schemas.openxmlformats.org/officeDocument/2006/relationships/hyperlink" Target="http://www.paintcenter.org/cad/fs.cfm?id=17#p7" TargetMode="Externa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Zed-%20NACT%20(not%20current-%20do%20not%20use)/NACT%20200%20Courses/NACT%20231/Indianapolis%20MP&amp;P/Indianapolis%20MP&amp;P/Indianapolis%20MP&amp;P/(window.status='');%20return%20true"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982788" y="457200"/>
            <a:ext cx="3319462" cy="2209800"/>
          </a:xfrm>
          <a:ln/>
        </p:spPr>
      </p:sp>
      <p:sp>
        <p:nvSpPr>
          <p:cNvPr id="6147" name="Rectangle 3"/>
          <p:cNvSpPr>
            <a:spLocks noGrp="1" noChangeArrowheads="1"/>
          </p:cNvSpPr>
          <p:nvPr>
            <p:ph type="body" idx="1"/>
          </p:nvPr>
        </p:nvSpPr>
        <p:spPr>
          <a:xfrm>
            <a:off x="304800" y="2819400"/>
            <a:ext cx="7010400" cy="662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42975"/>
            <a:endParaRPr lang="en-US" altLang="en-US" sz="1400" b="1" u="sng" dirty="0">
              <a:solidFill>
                <a:srgbClr val="000000"/>
              </a:solidFill>
              <a:latin typeface="Arial" panose="020B0604020202020204" pitchFamily="34" charset="0"/>
              <a:cs typeface="Arial" panose="020B0604020202020204" pitchFamily="34" charset="0"/>
            </a:endParaRPr>
          </a:p>
          <a:p>
            <a:pPr defTabSz="942975"/>
            <a:endParaRPr lang="en-US" altLang="en-US" sz="1400" b="1" u="sng" dirty="0">
              <a:solidFill>
                <a:srgbClr val="000000"/>
              </a:solidFill>
              <a:latin typeface="Arial" panose="020B0604020202020204" pitchFamily="34" charset="0"/>
              <a:cs typeface="Arial" panose="020B0604020202020204" pitchFamily="34" charset="0"/>
            </a:endParaRPr>
          </a:p>
          <a:p>
            <a:pPr defTabSz="942975"/>
            <a:r>
              <a:rPr lang="en-US" altLang="en-US" sz="1400" b="1" u="sng" dirty="0">
                <a:solidFill>
                  <a:srgbClr val="000000"/>
                </a:solidFill>
                <a:latin typeface="Arial" panose="020B0604020202020204" pitchFamily="34" charset="0"/>
                <a:cs typeface="Arial" panose="020B0604020202020204" pitchFamily="34" charset="0"/>
              </a:rPr>
              <a:t>INTRODUCTORY REMARKS</a:t>
            </a:r>
            <a:r>
              <a:rPr lang="en-US" altLang="en-US" sz="1400" b="1" dirty="0">
                <a:solidFill>
                  <a:srgbClr val="000000"/>
                </a:solidFill>
                <a:latin typeface="Arial" panose="020B0604020202020204" pitchFamily="34" charset="0"/>
                <a:cs typeface="Arial" panose="020B0604020202020204" pitchFamily="34" charset="0"/>
              </a:rPr>
              <a:t>:</a:t>
            </a:r>
            <a:endParaRPr lang="en-US" altLang="en-US" sz="1400" dirty="0">
              <a:solidFill>
                <a:srgbClr val="000000"/>
              </a:solidFill>
              <a:latin typeface="Arial" panose="020B0604020202020204" pitchFamily="34" charset="0"/>
              <a:cs typeface="Arial" panose="020B0604020202020204" pitchFamily="34" charset="0"/>
            </a:endParaRPr>
          </a:p>
          <a:p>
            <a:pPr marL="469900" lvl="1" defTabSz="942975"/>
            <a:r>
              <a:rPr lang="en-US" altLang="en-US" sz="1400" dirty="0">
                <a:solidFill>
                  <a:srgbClr val="000000"/>
                </a:solidFill>
                <a:latin typeface="Arial" panose="020B0604020202020204" pitchFamily="34" charset="0"/>
                <a:cs typeface="Arial" panose="020B0604020202020204" pitchFamily="34" charset="0"/>
              </a:rPr>
              <a:t>Fill out name tents, tracking cards, sign-in sheet.  "Please write legibly as you want your name to appear on your certificate.  Include agency name and address."</a:t>
            </a:r>
          </a:p>
          <a:p>
            <a:pPr marL="469900" lvl="1" defTabSz="942975"/>
            <a:r>
              <a:rPr lang="en-US" altLang="en-US" sz="1400" dirty="0">
                <a:solidFill>
                  <a:srgbClr val="000000"/>
                </a:solidFill>
                <a:latin typeface="Arial" panose="020B0604020202020204" pitchFamily="34" charset="0"/>
                <a:cs typeface="Arial" panose="020B0604020202020204" pitchFamily="34" charset="0"/>
              </a:rPr>
              <a:t>Agenda highlights - lecture, breaks, lunch, exam, field trip, safety gear requirements, certificate</a:t>
            </a:r>
          </a:p>
          <a:p>
            <a:pPr marL="469900" lvl="1" defTabSz="942975"/>
            <a:r>
              <a:rPr lang="en-US" altLang="en-US" sz="1400" dirty="0">
                <a:solidFill>
                  <a:srgbClr val="000000"/>
                </a:solidFill>
                <a:latin typeface="Arial" panose="020B0604020202020204" pitchFamily="34" charset="0"/>
                <a:cs typeface="Arial" panose="020B0604020202020204" pitchFamily="34" charset="0"/>
              </a:rPr>
              <a:t>Student background, experience, expectations.</a:t>
            </a:r>
          </a:p>
          <a:p>
            <a:pPr marL="469900" lvl="1" defTabSz="942975"/>
            <a:r>
              <a:rPr lang="en-US" altLang="en-US" sz="1400" dirty="0">
                <a:solidFill>
                  <a:srgbClr val="000000"/>
                </a:solidFill>
                <a:latin typeface="Arial" panose="020B0604020202020204" pitchFamily="34" charset="0"/>
                <a:cs typeface="Arial" panose="020B0604020202020204" pitchFamily="34" charset="0"/>
              </a:rPr>
              <a:t>Introduce yourself, background, and experience.</a:t>
            </a:r>
          </a:p>
          <a:p>
            <a:pPr marL="469900" lvl="1" defTabSz="942975"/>
            <a:r>
              <a:rPr lang="en-US" altLang="en-US" sz="1400" dirty="0">
                <a:solidFill>
                  <a:srgbClr val="000000"/>
                </a:solidFill>
                <a:latin typeface="Arial" panose="020B0604020202020204" pitchFamily="34" charset="0"/>
                <a:cs typeface="Arial" panose="020B0604020202020204" pitchFamily="34" charset="0"/>
              </a:rPr>
              <a:t>Aims of 200-Series training program:</a:t>
            </a:r>
          </a:p>
          <a:p>
            <a:pPr marL="469900" lvl="1" defTabSz="942975"/>
            <a:r>
              <a:rPr lang="en-US" altLang="en-US" sz="1400" dirty="0">
                <a:solidFill>
                  <a:srgbClr val="FC0128"/>
                </a:solidFill>
                <a:latin typeface="Arial" panose="020B0604020202020204" pitchFamily="34" charset="0"/>
                <a:cs typeface="Arial" panose="020B0604020202020204" pitchFamily="34" charset="0"/>
              </a:rPr>
              <a:t>    • Inspector-oriented.</a:t>
            </a:r>
          </a:p>
          <a:p>
            <a:pPr marL="469900" lvl="1" defTabSz="942975"/>
            <a:r>
              <a:rPr lang="en-US" altLang="en-US" sz="1400" dirty="0">
                <a:solidFill>
                  <a:srgbClr val="FC0128"/>
                </a:solidFill>
                <a:latin typeface="Arial" panose="020B0604020202020204" pitchFamily="34" charset="0"/>
                <a:cs typeface="Arial" panose="020B0604020202020204" pitchFamily="34" charset="0"/>
              </a:rPr>
              <a:t>    • Details of process and practical inspection techniques.</a:t>
            </a:r>
          </a:p>
          <a:p>
            <a:pPr marL="469900" lvl="1" defTabSz="942975"/>
            <a:r>
              <a:rPr lang="en-US" altLang="en-US" sz="1400" dirty="0">
                <a:solidFill>
                  <a:srgbClr val="FC0128"/>
                </a:solidFill>
                <a:latin typeface="Arial" panose="020B0604020202020204" pitchFamily="34" charset="0"/>
                <a:cs typeface="Arial" panose="020B0604020202020204" pitchFamily="34" charset="0"/>
              </a:rPr>
              <a:t>    • Facilitate communication and share experiences.</a:t>
            </a:r>
          </a:p>
          <a:p>
            <a:pPr marL="469900" lvl="1" defTabSz="942975"/>
            <a:endParaRPr lang="en-US" altLang="en-US" sz="1400" dirty="0">
              <a:solidFill>
                <a:srgbClr val="FC0128"/>
              </a:solidFill>
              <a:latin typeface="Arial" panose="020B0604020202020204" pitchFamily="34" charset="0"/>
              <a:cs typeface="Arial" panose="020B0604020202020204" pitchFamily="34" charset="0"/>
            </a:endParaRPr>
          </a:p>
          <a:p>
            <a:pPr defTabSz="942975"/>
            <a:r>
              <a:rPr lang="en-US" altLang="en-US" sz="1400" b="1" u="sng" dirty="0">
                <a:solidFill>
                  <a:srgbClr val="000000"/>
                </a:solidFill>
                <a:latin typeface="Arial" panose="020B0604020202020204" pitchFamily="34" charset="0"/>
                <a:cs typeface="Arial" panose="020B0604020202020204" pitchFamily="34" charset="0"/>
              </a:rPr>
              <a:t>COURSE OVERVIEW/PURPOSE</a:t>
            </a:r>
            <a:r>
              <a:rPr lang="en-US" altLang="en-US" sz="1400" b="1" dirty="0">
                <a:solidFill>
                  <a:srgbClr val="000000"/>
                </a:solidFill>
                <a:latin typeface="Arial" panose="020B0604020202020204" pitchFamily="34" charset="0"/>
                <a:cs typeface="Arial" panose="020B0604020202020204" pitchFamily="34" charset="0"/>
              </a:rPr>
              <a:t>:</a:t>
            </a:r>
            <a:endParaRPr lang="en-US" altLang="en-US" sz="1400" dirty="0">
              <a:solidFill>
                <a:srgbClr val="000000"/>
              </a:solidFill>
              <a:latin typeface="Arial" panose="020B0604020202020204" pitchFamily="34" charset="0"/>
              <a:cs typeface="Arial" panose="020B0604020202020204" pitchFamily="34" charset="0"/>
            </a:endParaRPr>
          </a:p>
          <a:p>
            <a:pPr marL="469900" lvl="1" defTabSz="942975"/>
            <a:r>
              <a:rPr lang="en-US" altLang="en-US" sz="1400" b="1" u="sng" dirty="0">
                <a:solidFill>
                  <a:srgbClr val="000000"/>
                </a:solidFill>
                <a:latin typeface="Arial" panose="020B0604020202020204" pitchFamily="34" charset="0"/>
                <a:cs typeface="Arial" panose="020B0604020202020204" pitchFamily="34" charset="0"/>
              </a:rPr>
              <a:t>Goal</a:t>
            </a:r>
            <a:r>
              <a:rPr lang="en-US" altLang="en-US" sz="1400" dirty="0">
                <a:solidFill>
                  <a:srgbClr val="000000"/>
                </a:solidFill>
                <a:latin typeface="Arial" panose="020B0604020202020204" pitchFamily="34" charset="0"/>
                <a:cs typeface="Arial" panose="020B0604020202020204" pitchFamily="34" charset="0"/>
              </a:rPr>
              <a:t>: </a:t>
            </a:r>
            <a:r>
              <a:rPr lang="en-US" altLang="en-US" sz="1400" dirty="0">
                <a:solidFill>
                  <a:srgbClr val="FC0128"/>
                </a:solidFill>
                <a:latin typeface="Arial" panose="020B0604020202020204" pitchFamily="34" charset="0"/>
                <a:cs typeface="Arial" panose="020B0604020202020204" pitchFamily="34" charset="0"/>
              </a:rPr>
              <a:t>To familiarize you with coatings used in metal finishing, how they work, and how to evaluate compliance with air pollution regulations and permits.  Some engineering considerations covered, but not an engineering course.</a:t>
            </a:r>
          </a:p>
          <a:p>
            <a:pPr marL="469900" lvl="1" defTabSz="942975"/>
            <a:r>
              <a:rPr lang="en-US" altLang="en-US" sz="1400" dirty="0">
                <a:solidFill>
                  <a:srgbClr val="000000"/>
                </a:solidFill>
                <a:latin typeface="Arial" panose="020B0604020202020204" pitchFamily="34" charset="0"/>
                <a:cs typeface="Arial" panose="020B0604020202020204" pitchFamily="34" charset="0"/>
              </a:rPr>
              <a:t>Topics to be covered - refer to Agenda, Handout, or Overview Slide</a:t>
            </a:r>
          </a:p>
          <a:p>
            <a:pPr marL="469900" lvl="1" defTabSz="942975"/>
            <a:r>
              <a:rPr lang="en-US" altLang="en-US" sz="1400" dirty="0">
                <a:solidFill>
                  <a:srgbClr val="000000"/>
                </a:solidFill>
                <a:latin typeface="Arial" panose="020B0604020202020204" pitchFamily="34" charset="0"/>
                <a:cs typeface="Arial" panose="020B0604020202020204" pitchFamily="34" charset="0"/>
              </a:rPr>
              <a:t>Course Manual (if applicable) - review contents, indicate how used 	</a:t>
            </a:r>
          </a:p>
          <a:p>
            <a:pPr marL="469900" lvl="1" defTabSz="942975"/>
            <a:r>
              <a:rPr lang="en-US" altLang="en-US" sz="1400" dirty="0">
                <a:solidFill>
                  <a:srgbClr val="000000"/>
                </a:solidFill>
                <a:latin typeface="Arial" panose="020B0604020202020204" pitchFamily="34" charset="0"/>
                <a:cs typeface="Arial" panose="020B0604020202020204" pitchFamily="34" charset="0"/>
              </a:rPr>
              <a:t>Handouts - indicate how will you be using them.</a:t>
            </a:r>
          </a:p>
          <a:p>
            <a:pPr marL="469900" lvl="1" defTabSz="942975"/>
            <a:r>
              <a:rPr lang="en-US" altLang="en-US" sz="1400" dirty="0">
                <a:solidFill>
                  <a:srgbClr val="000000"/>
                </a:solidFill>
                <a:latin typeface="Arial" panose="020B0604020202020204" pitchFamily="34" charset="0"/>
                <a:cs typeface="Arial" panose="020B0604020202020204" pitchFamily="34" charset="0"/>
              </a:rPr>
              <a:t>Additional information - instructor discretion</a:t>
            </a:r>
          </a:p>
          <a:p>
            <a:pPr defTabSz="942975"/>
            <a:endParaRPr lang="en-US" altLang="en-US" dirty="0"/>
          </a:p>
        </p:txBody>
      </p:sp>
    </p:spTree>
    <p:extLst>
      <p:ext uri="{BB962C8B-B14F-4D97-AF65-F5344CB8AC3E}">
        <p14:creationId xmlns:p14="http://schemas.microsoft.com/office/powerpoint/2010/main" val="3702044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xfrm>
            <a:off x="196850" y="4332288"/>
            <a:ext cx="7000875" cy="5268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400" dirty="0">
              <a:latin typeface="Arial" panose="020B0604020202020204" pitchFamily="34" charset="0"/>
              <a:cs typeface="Arial" panose="020B0604020202020204" pitchFamily="34" charset="0"/>
            </a:endParaRPr>
          </a:p>
          <a:p>
            <a:r>
              <a:rPr lang="en-US" altLang="en-US" sz="1400" dirty="0">
                <a:latin typeface="Arial" panose="020B0604020202020204" pitchFamily="34" charset="0"/>
                <a:cs typeface="Arial" panose="020B0604020202020204" pitchFamily="34" charset="0"/>
              </a:rPr>
              <a:t>At BMW the first step of the process is to degrease and wash the car.  It is then given a layer of phosphate followed by the e-coat which is baked to cure.  This is followed by a trip along the sealer line to seal the gaps, making the car water tight and guaranteeing proper acoustics.  The car is then cured after which the spray painting process starts.  The first step is the primer which comes in 4 different colors, namely white, black, silver and red. This is the first color layer and it is ‘color keyed’ to the final color, for example, a blue base coat has a black primer, and silver has silver.  The primer layer is then cured in an oven.    Base coat is applied in 2 steps for metallic finishes.  The coat is applied electrostatically, which minimizes </a:t>
            </a:r>
            <a:r>
              <a:rPr lang="en-US" altLang="en-US" sz="1400" dirty="0" err="1">
                <a:latin typeface="Arial" panose="020B0604020202020204" pitchFamily="34" charset="0"/>
                <a:cs typeface="Arial" panose="020B0604020202020204" pitchFamily="34" charset="0"/>
              </a:rPr>
              <a:t>overspraying</a:t>
            </a:r>
            <a:r>
              <a:rPr lang="en-US" altLang="en-US" sz="1400" dirty="0">
                <a:latin typeface="Arial" panose="020B0604020202020204" pitchFamily="34" charset="0"/>
                <a:cs typeface="Arial" panose="020B0604020202020204" pitchFamily="34" charset="0"/>
              </a:rPr>
              <a:t>.  You do however then get a situation where the aluminum flakes all point in the same direction and you negate the ‘flip flop’ effect. </a:t>
            </a:r>
          </a:p>
          <a:p>
            <a:endParaRPr lang="en-US" altLang="en-US" sz="1400" dirty="0">
              <a:latin typeface="Arial" panose="020B0604020202020204" pitchFamily="34" charset="0"/>
              <a:cs typeface="Arial" panose="020B0604020202020204" pitchFamily="34" charset="0"/>
            </a:endParaRPr>
          </a:p>
          <a:p>
            <a:r>
              <a:rPr lang="en-US" altLang="en-US" sz="1400" dirty="0">
                <a:latin typeface="Arial" panose="020B0604020202020204" pitchFamily="34" charset="0"/>
                <a:cs typeface="Arial" panose="020B0604020202020204" pitchFamily="34" charset="0"/>
              </a:rPr>
              <a:t>Pneumatic application then follows over the first layer, which makes metallic align in a way which gives the metallic ‘flip flop’ effect.</a:t>
            </a:r>
            <a:br>
              <a:rPr lang="en-US" altLang="en-US" sz="1400" dirty="0">
                <a:latin typeface="Arial" panose="020B0604020202020204" pitchFamily="34" charset="0"/>
                <a:cs typeface="Arial" panose="020B0604020202020204" pitchFamily="34" charset="0"/>
              </a:rPr>
            </a:b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The car is then clear-coated and baked and then cavity waxed to protect vulnerable areas from corrosion.</a:t>
            </a:r>
            <a:br>
              <a:rPr lang="en-US" altLang="en-US" sz="1400" dirty="0">
                <a:latin typeface="Arial" panose="020B0604020202020204" pitchFamily="34" charset="0"/>
                <a:cs typeface="Arial" panose="020B0604020202020204" pitchFamily="34" charset="0"/>
              </a:rPr>
            </a:b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The thickness of the whole process is in the region of 100 microns</a:t>
            </a:r>
            <a:r>
              <a:rPr lang="en-US" altLang="en-US" dirty="0"/>
              <a:t>.</a:t>
            </a:r>
          </a:p>
        </p:txBody>
      </p:sp>
    </p:spTree>
    <p:extLst>
      <p:ext uri="{BB962C8B-B14F-4D97-AF65-F5344CB8AC3E}">
        <p14:creationId xmlns:p14="http://schemas.microsoft.com/office/powerpoint/2010/main" val="20957654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Rot="1" noChangeAspect="1" noChangeArrowheads="1" noTextEdit="1"/>
          </p:cNvSpPr>
          <p:nvPr>
            <p:ph type="sldImg"/>
          </p:nvPr>
        </p:nvSpPr>
        <p:spPr>
          <a:xfrm>
            <a:off x="954088" y="719138"/>
            <a:ext cx="5407025" cy="3600450"/>
          </a:xfrm>
          <a:ln/>
        </p:spPr>
      </p:sp>
      <p:sp>
        <p:nvSpPr>
          <p:cNvPr id="229379" name="Rectangle 3"/>
          <p:cNvSpPr>
            <a:spLocks noGrp="1" noChangeArrowheads="1"/>
          </p:cNvSpPr>
          <p:nvPr>
            <p:ph type="body" idx="1"/>
          </p:nvPr>
        </p:nvSpPr>
        <p:spPr>
          <a:xfrm>
            <a:off x="731838" y="4560888"/>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endParaRPr lang="en-US" altLang="en-US" sz="1600">
              <a:latin typeface="Arial" panose="020B0604020202020204" pitchFamily="34" charset="0"/>
              <a:cs typeface="Arial" panose="020B0604020202020204" pitchFamily="34" charset="0"/>
            </a:endParaRPr>
          </a:p>
          <a:p>
            <a:pPr eaLnBrk="1" hangingPunct="1">
              <a:spcAft>
                <a:spcPts val="613"/>
              </a:spcAft>
            </a:pPr>
            <a:r>
              <a:rPr lang="en-US" altLang="en-US" sz="1600">
                <a:latin typeface="Arial" panose="020B0604020202020204" pitchFamily="34" charset="0"/>
                <a:cs typeface="Arial" panose="020B0604020202020204" pitchFamily="34" charset="0"/>
              </a:rPr>
              <a:t>Spray Booths or Prep Stations</a:t>
            </a:r>
          </a:p>
          <a:p>
            <a:pPr lvl="1" eaLnBrk="1" hangingPunct="1">
              <a:lnSpc>
                <a:spcPct val="80000"/>
              </a:lnSpc>
              <a:spcAft>
                <a:spcPts val="413"/>
              </a:spcAft>
            </a:pPr>
            <a:r>
              <a:rPr lang="en-US" altLang="en-US" sz="1600">
                <a:latin typeface="Arial" panose="020B0604020202020204" pitchFamily="34" charset="0"/>
                <a:cs typeface="Arial" panose="020B0604020202020204" pitchFamily="34" charset="0"/>
              </a:rPr>
              <a:t>Booths or prep stations for miscellaneous coating or vehicle sub-assemblies</a:t>
            </a:r>
          </a:p>
          <a:p>
            <a:pPr lvl="2" eaLnBrk="1" hangingPunct="1">
              <a:buFont typeface="Wingdings" panose="05000000000000000000" pitchFamily="2" charset="2"/>
              <a:buChar char="§"/>
            </a:pPr>
            <a:r>
              <a:rPr lang="en-US" altLang="en-US" sz="1600">
                <a:latin typeface="Arial" panose="020B0604020202020204" pitchFamily="34" charset="0"/>
                <a:cs typeface="Arial" panose="020B0604020202020204" pitchFamily="34" charset="0"/>
              </a:rPr>
              <a:t>Have full roof, at least 3 complete walls or side curtains, and ventilated so air is drawn into the booth</a:t>
            </a:r>
          </a:p>
          <a:p>
            <a:pPr lvl="2" eaLnBrk="1" hangingPunct="1">
              <a:buFont typeface="Wingdings" panose="05000000000000000000" pitchFamily="2" charset="2"/>
              <a:buChar char="§"/>
            </a:pPr>
            <a:endParaRPr lang="en-US" altLang="en-US" sz="1600">
              <a:latin typeface="Arial" panose="020B0604020202020204" pitchFamily="34" charset="0"/>
              <a:cs typeface="Arial" panose="020B0604020202020204" pitchFamily="34" charset="0"/>
            </a:endParaRPr>
          </a:p>
          <a:p>
            <a:pPr lvl="2" eaLnBrk="1" hangingPunct="1">
              <a:buFont typeface="Wingdings" panose="05000000000000000000" pitchFamily="2" charset="2"/>
              <a:buChar char="§"/>
            </a:pPr>
            <a:r>
              <a:rPr lang="en-US" altLang="en-US" sz="1600">
                <a:latin typeface="Arial" panose="020B0604020202020204" pitchFamily="34" charset="0"/>
                <a:cs typeface="Arial" panose="020B0604020202020204" pitchFamily="34" charset="0"/>
              </a:rPr>
              <a:t>Roof and walls may have openings for conveyors </a:t>
            </a:r>
          </a:p>
          <a:p>
            <a:endParaRPr lang="en-US" altLang="en-U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977640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Rot="1" noChangeAspect="1" noChangeArrowheads="1" noTextEdit="1"/>
          </p:cNvSpPr>
          <p:nvPr>
            <p:ph type="sldImg"/>
          </p:nvPr>
        </p:nvSpPr>
        <p:spPr>
          <a:xfrm>
            <a:off x="954088" y="719138"/>
            <a:ext cx="5407025" cy="3600450"/>
          </a:xfrm>
          <a:ln/>
        </p:spPr>
      </p:sp>
      <p:sp>
        <p:nvSpPr>
          <p:cNvPr id="231427" name="Rectangle 3"/>
          <p:cNvSpPr>
            <a:spLocks noGrp="1" noChangeArrowheads="1"/>
          </p:cNvSpPr>
          <p:nvPr>
            <p:ph type="body" idx="1"/>
          </p:nvPr>
        </p:nvSpPr>
        <p:spPr>
          <a:xfrm>
            <a:off x="228600" y="4560888"/>
            <a:ext cx="6629400" cy="3897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pPr eaLnBrk="1" hangingPunct="1">
              <a:lnSpc>
                <a:spcPct val="90000"/>
              </a:lnSpc>
              <a:spcAft>
                <a:spcPts val="413"/>
              </a:spcAft>
            </a:pPr>
            <a:r>
              <a:rPr lang="en-US" altLang="en-US" sz="1600">
                <a:latin typeface="Arial" panose="020B0604020202020204" pitchFamily="34" charset="0"/>
                <a:cs typeface="Arial" panose="020B0604020202020204" pitchFamily="34" charset="0"/>
              </a:rPr>
              <a:t>Surface Coating </a:t>
            </a:r>
          </a:p>
          <a:p>
            <a:pPr lvl="1" eaLnBrk="1" hangingPunct="1">
              <a:lnSpc>
                <a:spcPct val="90000"/>
              </a:lnSpc>
              <a:spcAft>
                <a:spcPts val="413"/>
              </a:spcAft>
              <a:buFont typeface="Wingdings" panose="05000000000000000000" pitchFamily="2" charset="2"/>
              <a:buChar char="Ø"/>
            </a:pPr>
            <a:r>
              <a:rPr lang="en-US" altLang="en-US" sz="1600">
                <a:latin typeface="Arial" panose="020B0604020202020204" pitchFamily="34" charset="0"/>
                <a:cs typeface="Arial" panose="020B0604020202020204" pitchFamily="34" charset="0"/>
              </a:rPr>
              <a:t>Painter training certification</a:t>
            </a:r>
          </a:p>
          <a:p>
            <a:pPr lvl="1" eaLnBrk="1" hangingPunct="1">
              <a:lnSpc>
                <a:spcPct val="90000"/>
              </a:lnSpc>
              <a:spcAft>
                <a:spcPts val="413"/>
              </a:spcAft>
              <a:buFont typeface="Wingdings" panose="05000000000000000000" pitchFamily="2" charset="2"/>
              <a:buChar char="Ø"/>
            </a:pPr>
            <a:r>
              <a:rPr lang="en-US" altLang="en-US" sz="1600">
                <a:latin typeface="Arial" panose="020B0604020202020204" pitchFamily="34" charset="0"/>
                <a:cs typeface="Arial" panose="020B0604020202020204" pitchFamily="34" charset="0"/>
              </a:rPr>
              <a:t>Documentation of filter efficiency</a:t>
            </a:r>
          </a:p>
          <a:p>
            <a:pPr lvl="1" eaLnBrk="1" hangingPunct="1">
              <a:lnSpc>
                <a:spcPct val="90000"/>
              </a:lnSpc>
              <a:spcAft>
                <a:spcPts val="413"/>
              </a:spcAft>
              <a:buFont typeface="Wingdings" panose="05000000000000000000" pitchFamily="2" charset="2"/>
              <a:buChar char="Ø"/>
            </a:pPr>
            <a:r>
              <a:rPr lang="en-US" altLang="en-US" sz="1600">
                <a:latin typeface="Arial" panose="020B0604020202020204" pitchFamily="34" charset="0"/>
                <a:cs typeface="Arial" panose="020B0604020202020204" pitchFamily="34" charset="0"/>
              </a:rPr>
              <a:t>Copies of all notifications and reports required</a:t>
            </a:r>
          </a:p>
          <a:p>
            <a:pPr lvl="1" eaLnBrk="1" hangingPunct="1">
              <a:lnSpc>
                <a:spcPct val="90000"/>
              </a:lnSpc>
              <a:spcAft>
                <a:spcPts val="413"/>
              </a:spcAft>
              <a:buFont typeface="Wingdings" panose="05000000000000000000" pitchFamily="2" charset="2"/>
              <a:buChar char="Ø"/>
            </a:pPr>
            <a:r>
              <a:rPr lang="en-US" altLang="en-US" sz="1600">
                <a:latin typeface="Arial" panose="020B0604020202020204" pitchFamily="34" charset="0"/>
                <a:cs typeface="Arial" panose="020B0604020202020204" pitchFamily="34" charset="0"/>
              </a:rPr>
              <a:t>Records of any deviations from requirements in the rule, including date and time period it occurred, a description of deviation, and corrective actions taken</a:t>
            </a:r>
          </a:p>
          <a:p>
            <a:pPr lvl="1" eaLnBrk="1" hangingPunct="1">
              <a:lnSpc>
                <a:spcPct val="90000"/>
              </a:lnSpc>
              <a:spcAft>
                <a:spcPts val="413"/>
              </a:spcAft>
              <a:buFont typeface="Wingdings" panose="05000000000000000000" pitchFamily="2" charset="2"/>
              <a:buChar char="Ø"/>
            </a:pPr>
            <a:r>
              <a:rPr lang="en-US" altLang="en-US" sz="1600">
                <a:latin typeface="Arial" panose="020B0604020202020204" pitchFamily="34" charset="0"/>
                <a:cs typeface="Arial" panose="020B0604020202020204" pitchFamily="34" charset="0"/>
              </a:rPr>
              <a:t>If spray gun does not meet definition of acceptable technologies and has cup capacity at least 3.0 oz., documentation from spray gun manufacturer that Administrator has determined equivalent transfer efficiency</a:t>
            </a:r>
          </a:p>
          <a:p>
            <a:endParaRPr lang="en-US" altLang="en-U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0811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Rot="1" noChangeAspect="1" noChangeArrowheads="1" noTextEdit="1"/>
          </p:cNvSpPr>
          <p:nvPr>
            <p:ph type="sldImg"/>
          </p:nvPr>
        </p:nvSpPr>
        <p:spPr>
          <a:ln/>
        </p:spPr>
      </p:sp>
      <p:sp>
        <p:nvSpPr>
          <p:cNvPr id="233475" name="Rectangle 3"/>
          <p:cNvSpPr>
            <a:spLocks noGrp="1" noChangeArrowheads="1"/>
          </p:cNvSpPr>
          <p:nvPr>
            <p:ph type="body" idx="1"/>
          </p:nvPr>
        </p:nvSpPr>
        <p:spPr>
          <a:xfrm>
            <a:off x="533400" y="4560888"/>
            <a:ext cx="6324600" cy="4735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ts val="2875"/>
              </a:lnSpc>
              <a:spcBef>
                <a:spcPct val="0"/>
              </a:spcBef>
              <a:buClr>
                <a:srgbClr val="000000"/>
              </a:buClr>
              <a:tabLst>
                <a:tab pos="468313" algn="l"/>
                <a:tab pos="938213" algn="l"/>
                <a:tab pos="1408113" algn="l"/>
                <a:tab pos="1878013" algn="l"/>
                <a:tab pos="2347913" algn="l"/>
                <a:tab pos="2817813" algn="l"/>
                <a:tab pos="3287713" algn="l"/>
                <a:tab pos="3757613" algn="l"/>
                <a:tab pos="4697413" algn="l"/>
                <a:tab pos="5637213" algn="l"/>
                <a:tab pos="6577013" algn="l"/>
              </a:tabLst>
            </a:pPr>
            <a:endParaRPr lang="en-US" altLang="en-US" sz="1800">
              <a:latin typeface="Arial" panose="020B0604020202020204" pitchFamily="34" charset="0"/>
              <a:cs typeface="Arial" panose="020B0604020202020204" pitchFamily="34" charset="0"/>
            </a:endParaRPr>
          </a:p>
          <a:p>
            <a:pPr>
              <a:lnSpc>
                <a:spcPts val="2875"/>
              </a:lnSpc>
              <a:spcBef>
                <a:spcPct val="0"/>
              </a:spcBef>
              <a:buClr>
                <a:srgbClr val="000000"/>
              </a:buClr>
              <a:tabLst>
                <a:tab pos="468313" algn="l"/>
                <a:tab pos="938213" algn="l"/>
                <a:tab pos="1408113" algn="l"/>
                <a:tab pos="1878013" algn="l"/>
                <a:tab pos="2347913" algn="l"/>
                <a:tab pos="2817813" algn="l"/>
                <a:tab pos="3287713" algn="l"/>
                <a:tab pos="3757613" algn="l"/>
                <a:tab pos="4697413" algn="l"/>
                <a:tab pos="5637213" algn="l"/>
                <a:tab pos="6577013" algn="l"/>
              </a:tabLst>
            </a:pPr>
            <a:r>
              <a:rPr lang="en-US" altLang="en-US" sz="1800">
                <a:latin typeface="Arial" panose="020B0604020202020204" pitchFamily="34" charset="0"/>
                <a:cs typeface="Arial" panose="020B0604020202020204" pitchFamily="34" charset="0"/>
              </a:rPr>
              <a:t>Prohibition of Non-Compliant Coatings</a:t>
            </a:r>
          </a:p>
          <a:p>
            <a:pPr>
              <a:lnSpc>
                <a:spcPts val="2875"/>
              </a:lnSpc>
              <a:spcBef>
                <a:spcPct val="0"/>
              </a:spcBef>
              <a:buClr>
                <a:srgbClr val="000000"/>
              </a:buClr>
              <a:tabLst>
                <a:tab pos="468313" algn="l"/>
                <a:tab pos="938213" algn="l"/>
                <a:tab pos="1408113" algn="l"/>
                <a:tab pos="1878013" algn="l"/>
                <a:tab pos="2347913" algn="l"/>
                <a:tab pos="2817813" algn="l"/>
                <a:tab pos="3287713" algn="l"/>
                <a:tab pos="3757613" algn="l"/>
                <a:tab pos="4697413" algn="l"/>
                <a:tab pos="5637213" algn="l"/>
                <a:tab pos="6577013" algn="l"/>
              </a:tabLst>
            </a:pPr>
            <a:r>
              <a:rPr lang="en-US" altLang="en-US" sz="1800">
                <a:latin typeface="Arial" panose="020B0604020202020204" pitchFamily="34" charset="0"/>
                <a:cs typeface="Arial" panose="020B0604020202020204" pitchFamily="34" charset="0"/>
              </a:rPr>
              <a:t>Prohibition of Specification</a:t>
            </a:r>
          </a:p>
          <a:p>
            <a:pPr>
              <a:lnSpc>
                <a:spcPts val="2875"/>
              </a:lnSpc>
              <a:spcBef>
                <a:spcPts val="1238"/>
              </a:spcBef>
              <a:buClr>
                <a:srgbClr val="000000"/>
              </a:buClr>
              <a:tabLst>
                <a:tab pos="468313" algn="l"/>
                <a:tab pos="938213" algn="l"/>
                <a:tab pos="1408113" algn="l"/>
                <a:tab pos="1878013" algn="l"/>
                <a:tab pos="2347913" algn="l"/>
                <a:tab pos="2817813" algn="l"/>
                <a:tab pos="3287713" algn="l"/>
                <a:tab pos="3757613" algn="l"/>
                <a:tab pos="4697413" algn="l"/>
                <a:tab pos="5637213" algn="l"/>
                <a:tab pos="6577013" algn="l"/>
              </a:tabLst>
            </a:pPr>
            <a:r>
              <a:rPr lang="en-US" altLang="en-US" sz="1800">
                <a:latin typeface="Arial" panose="020B0604020202020204" pitchFamily="34" charset="0"/>
                <a:cs typeface="Arial" panose="020B0604020202020204" pitchFamily="34" charset="0"/>
              </a:rPr>
              <a:t>Reactive Organic Compound (ROC) Content Must be Listed on Either the Container or Product Spec. Sheet</a:t>
            </a:r>
          </a:p>
          <a:p>
            <a:pPr>
              <a:lnSpc>
                <a:spcPts val="2875"/>
              </a:lnSpc>
              <a:spcBef>
                <a:spcPts val="1238"/>
              </a:spcBef>
              <a:buClr>
                <a:srgbClr val="000000"/>
              </a:buClr>
              <a:tabLst>
                <a:tab pos="468313" algn="l"/>
                <a:tab pos="938213" algn="l"/>
                <a:tab pos="1408113" algn="l"/>
                <a:tab pos="1878013" algn="l"/>
                <a:tab pos="2347913" algn="l"/>
                <a:tab pos="2817813" algn="l"/>
                <a:tab pos="3287713" algn="l"/>
                <a:tab pos="3757613" algn="l"/>
                <a:tab pos="4697413" algn="l"/>
                <a:tab pos="5637213" algn="l"/>
                <a:tab pos="6577013" algn="l"/>
              </a:tabLst>
            </a:pPr>
            <a:r>
              <a:rPr lang="en-US" altLang="en-US" sz="1800">
                <a:latin typeface="Arial" panose="020B0604020202020204" pitchFamily="34" charset="0"/>
                <a:cs typeface="Arial" panose="020B0604020202020204" pitchFamily="34" charset="0"/>
              </a:rPr>
              <a:t>All ROC Stored in Sealed Containers</a:t>
            </a:r>
          </a:p>
          <a:p>
            <a:pPr>
              <a:lnSpc>
                <a:spcPts val="2875"/>
              </a:lnSpc>
              <a:spcBef>
                <a:spcPts val="1238"/>
              </a:spcBef>
              <a:buClr>
                <a:srgbClr val="000000"/>
              </a:buClr>
              <a:tabLst>
                <a:tab pos="468313" algn="l"/>
                <a:tab pos="938213" algn="l"/>
                <a:tab pos="1408113" algn="l"/>
                <a:tab pos="1878013" algn="l"/>
                <a:tab pos="2347913" algn="l"/>
                <a:tab pos="2817813" algn="l"/>
                <a:tab pos="3287713" algn="l"/>
                <a:tab pos="3757613" algn="l"/>
                <a:tab pos="4697413" algn="l"/>
                <a:tab pos="5637213" algn="l"/>
                <a:tab pos="6577013" algn="l"/>
              </a:tabLst>
            </a:pPr>
            <a:r>
              <a:rPr lang="en-US" altLang="en-US" sz="1800">
                <a:latin typeface="Arial" panose="020B0604020202020204" pitchFamily="34" charset="0"/>
                <a:cs typeface="Arial" panose="020B0604020202020204" pitchFamily="34" charset="0"/>
              </a:rPr>
              <a:t>Operator Must Maintain all Records Necessary to Determine Compliance</a:t>
            </a:r>
          </a:p>
          <a:p>
            <a:pPr>
              <a:lnSpc>
                <a:spcPts val="2875"/>
              </a:lnSpc>
              <a:spcBef>
                <a:spcPts val="1238"/>
              </a:spcBef>
              <a:buClr>
                <a:srgbClr val="000000"/>
              </a:buClr>
              <a:tabLst>
                <a:tab pos="468313" algn="l"/>
                <a:tab pos="938213" algn="l"/>
                <a:tab pos="1408113" algn="l"/>
                <a:tab pos="1878013" algn="l"/>
                <a:tab pos="2347913" algn="l"/>
                <a:tab pos="2817813" algn="l"/>
                <a:tab pos="3287713" algn="l"/>
                <a:tab pos="3757613" algn="l"/>
                <a:tab pos="4697413" algn="l"/>
                <a:tab pos="5637213" algn="l"/>
                <a:tab pos="6577013" algn="l"/>
              </a:tabLst>
            </a:pPr>
            <a:r>
              <a:rPr lang="en-US" altLang="en-US" sz="1800">
                <a:latin typeface="Arial" panose="020B0604020202020204" pitchFamily="34" charset="0"/>
                <a:cs typeface="Arial" panose="020B0604020202020204" pitchFamily="34" charset="0"/>
              </a:rPr>
              <a:t>Specialty Coatings May Not Exceed 840 grams/liter</a:t>
            </a:r>
          </a:p>
          <a:p>
            <a:pPr>
              <a:lnSpc>
                <a:spcPts val="2875"/>
              </a:lnSpc>
              <a:spcBef>
                <a:spcPts val="1238"/>
              </a:spcBef>
              <a:buClr>
                <a:srgbClr val="000000"/>
              </a:buClr>
              <a:tabLst>
                <a:tab pos="468313" algn="l"/>
                <a:tab pos="938213" algn="l"/>
                <a:tab pos="1408113" algn="l"/>
                <a:tab pos="1878013" algn="l"/>
                <a:tab pos="2347913" algn="l"/>
                <a:tab pos="2817813" algn="l"/>
                <a:tab pos="3287713" algn="l"/>
                <a:tab pos="3757613" algn="l"/>
                <a:tab pos="4697413" algn="l"/>
                <a:tab pos="5637213" algn="l"/>
                <a:tab pos="6577013" algn="l"/>
              </a:tabLst>
            </a:pPr>
            <a:r>
              <a:rPr lang="en-US" altLang="en-US" sz="1800">
                <a:latin typeface="Arial" panose="020B0604020202020204" pitchFamily="34" charset="0"/>
                <a:cs typeface="Arial" panose="020B0604020202020204" pitchFamily="34" charset="0"/>
              </a:rPr>
              <a:t>							or 5% of Monthly Usage</a:t>
            </a:r>
          </a:p>
          <a:p>
            <a:pPr>
              <a:tabLst>
                <a:tab pos="468313" algn="l"/>
                <a:tab pos="938213" algn="l"/>
                <a:tab pos="1408113" algn="l"/>
                <a:tab pos="1878013" algn="l"/>
                <a:tab pos="2347913" algn="l"/>
                <a:tab pos="2817813" algn="l"/>
                <a:tab pos="3287713" algn="l"/>
                <a:tab pos="3757613" algn="l"/>
                <a:tab pos="4697413" algn="l"/>
                <a:tab pos="5637213" algn="l"/>
                <a:tab pos="6577013" algn="l"/>
              </a:tabLst>
            </a:pPr>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967042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a:xfrm>
            <a:off x="590550" y="4560888"/>
            <a:ext cx="613410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dirty="0">
              <a:latin typeface="Arial" panose="020B0604020202020204" pitchFamily="34" charset="0"/>
              <a:cs typeface="Arial" panose="020B0604020202020204" pitchFamily="34" charset="0"/>
            </a:endParaRP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HVLP application equipment is required.</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(Some Districts in California may have more stringent BACT requirements.)</a:t>
            </a:r>
          </a:p>
        </p:txBody>
      </p:sp>
    </p:spTree>
    <p:extLst>
      <p:ext uri="{BB962C8B-B14F-4D97-AF65-F5344CB8AC3E}">
        <p14:creationId xmlns:p14="http://schemas.microsoft.com/office/powerpoint/2010/main" val="43730368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a:xfrm>
            <a:off x="590550" y="4560888"/>
            <a:ext cx="6450013"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dirty="0">
              <a:latin typeface="Arial" panose="020B0604020202020204" pitchFamily="34" charset="0"/>
              <a:cs typeface="Arial" panose="020B0604020202020204" pitchFamily="34" charset="0"/>
            </a:endParaRPr>
          </a:p>
          <a:p>
            <a:endParaRPr lang="en-US" altLang="en-US" sz="2100" dirty="0">
              <a:latin typeface="Arial" panose="020B0604020202020204" pitchFamily="34" charset="0"/>
              <a:cs typeface="Arial" panose="020B0604020202020204" pitchFamily="34" charset="0"/>
            </a:endParaRPr>
          </a:p>
          <a:p>
            <a:r>
              <a:rPr lang="en-US" altLang="en-US" sz="2100" dirty="0">
                <a:latin typeface="Arial" panose="020B0604020202020204" pitchFamily="34" charset="0"/>
                <a:cs typeface="Arial" panose="020B0604020202020204" pitchFamily="34" charset="0"/>
              </a:rPr>
              <a:t>Primer due to high solids could be used outside a spray booth.</a:t>
            </a:r>
          </a:p>
          <a:p>
            <a:endParaRPr lang="en-US" altLang="en-US" sz="2100" dirty="0">
              <a:latin typeface="Arial" panose="020B0604020202020204" pitchFamily="34" charset="0"/>
              <a:cs typeface="Arial" panose="020B0604020202020204" pitchFamily="34" charset="0"/>
            </a:endParaRPr>
          </a:p>
          <a:p>
            <a:r>
              <a:rPr lang="en-US" altLang="en-US" sz="2100" dirty="0">
                <a:latin typeface="Arial" panose="020B0604020202020204" pitchFamily="34" charset="0"/>
                <a:cs typeface="Arial" panose="020B0604020202020204" pitchFamily="34" charset="0"/>
              </a:rPr>
              <a:t>How does the HHHHHH actually address this?</a:t>
            </a:r>
          </a:p>
        </p:txBody>
      </p:sp>
    </p:spTree>
    <p:extLst>
      <p:ext uri="{BB962C8B-B14F-4D97-AF65-F5344CB8AC3E}">
        <p14:creationId xmlns:p14="http://schemas.microsoft.com/office/powerpoint/2010/main" val="270619906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a:buFont typeface="+mj-lt"/>
              <a:buAutoNum type="arabicPeriod" startAt="9"/>
            </a:pPr>
            <a:r>
              <a:rPr lang="en-US" sz="1800" b="0" dirty="0">
                <a:solidFill>
                  <a:srgbClr val="FFFF00"/>
                </a:solidFill>
                <a:latin typeface="Arial" charset="0"/>
              </a:rPr>
              <a:t>What painters are exempt from the training certification requirement in Subpart HHHHHH?</a:t>
            </a:r>
          </a:p>
          <a:p>
            <a:pPr marL="914400" lvl="1" indent="-514350">
              <a:buFont typeface="+mj-lt"/>
              <a:buAutoNum type="alphaLcParenR"/>
            </a:pPr>
            <a:r>
              <a:rPr lang="en-US" sz="1800" b="0" dirty="0">
                <a:solidFill>
                  <a:srgbClr val="FFFF00"/>
                </a:solidFill>
                <a:latin typeface="Arial" charset="0"/>
              </a:rPr>
              <a:t>Painters with 20+ years experience</a:t>
            </a:r>
          </a:p>
          <a:p>
            <a:pPr marL="914400" lvl="1" indent="-514350">
              <a:buFont typeface="+mj-lt"/>
              <a:buAutoNum type="alphaLcParenR"/>
            </a:pPr>
            <a:r>
              <a:rPr lang="en-US" sz="1800" b="0" dirty="0">
                <a:solidFill>
                  <a:srgbClr val="FFFF00"/>
                </a:solidFill>
                <a:latin typeface="Arial" charset="0"/>
              </a:rPr>
              <a:t>Painters using HVLP spray guns</a:t>
            </a:r>
          </a:p>
          <a:p>
            <a:pPr marL="914400" lvl="1" indent="-514350">
              <a:buFont typeface="+mj-lt"/>
              <a:buAutoNum type="alphaLcParenR"/>
            </a:pPr>
            <a:r>
              <a:rPr lang="en-US" sz="1800" b="1" dirty="0">
                <a:solidFill>
                  <a:srgbClr val="FFFF00"/>
                </a:solidFill>
                <a:effectLst>
                  <a:outerShdw blurRad="38100" dist="38100" dir="2700000" algn="tl">
                    <a:srgbClr val="000000"/>
                  </a:outerShdw>
                </a:effectLst>
                <a:latin typeface="Arial" charset="0"/>
              </a:rPr>
              <a:t>Students of accredited surface coating training programs under the direct supervision of a certified instructor</a:t>
            </a:r>
          </a:p>
          <a:p>
            <a:pPr marL="914400" lvl="1" indent="-514350">
              <a:buFont typeface="+mj-lt"/>
              <a:buAutoNum type="alphaLcParenR"/>
            </a:pPr>
            <a:r>
              <a:rPr lang="en-US" sz="1800" b="0" dirty="0">
                <a:solidFill>
                  <a:srgbClr val="FFFF00"/>
                </a:solidFill>
                <a:latin typeface="Arial" charset="0"/>
              </a:rPr>
              <a:t>Painters using low-HAP coatings</a:t>
            </a:r>
          </a:p>
          <a:p>
            <a:pPr marL="514350" indent="-514350">
              <a:buFont typeface="+mj-lt"/>
              <a:buAutoNum type="arabicPeriod" startAt="9"/>
            </a:pPr>
            <a:r>
              <a:rPr lang="en-US" sz="1800" b="0" dirty="0">
                <a:solidFill>
                  <a:srgbClr val="FFFF00"/>
                </a:solidFill>
                <a:latin typeface="Arial" charset="0"/>
              </a:rPr>
              <a:t>40 CFR 63 Subpart MMMM applies to all of the following EXCEPT?</a:t>
            </a:r>
          </a:p>
          <a:p>
            <a:pPr marL="914400" lvl="1" indent="-514350">
              <a:buFont typeface="+mj-lt"/>
              <a:buAutoNum type="alphaLcParenR"/>
            </a:pPr>
            <a:r>
              <a:rPr lang="en-US" sz="1800" b="0" dirty="0">
                <a:solidFill>
                  <a:srgbClr val="FFFF00"/>
                </a:solidFill>
                <a:latin typeface="Arial" charset="0"/>
              </a:rPr>
              <a:t>Surface coating of miscellaneous metal parts and products</a:t>
            </a:r>
            <a:endParaRPr lang="en-US" sz="2000" b="0" dirty="0">
              <a:solidFill>
                <a:srgbClr val="FFFF00"/>
              </a:solidFill>
              <a:latin typeface="Arial" charset="0"/>
            </a:endParaRPr>
          </a:p>
          <a:p>
            <a:pPr marL="914400" lvl="1" indent="-514350">
              <a:buFont typeface="+mj-lt"/>
              <a:buAutoNum type="alphaLcParenR"/>
            </a:pPr>
            <a:r>
              <a:rPr lang="en-US" sz="1800" b="0" dirty="0">
                <a:solidFill>
                  <a:srgbClr val="FFFF00"/>
                </a:solidFill>
                <a:latin typeface="Arial" charset="0"/>
              </a:rPr>
              <a:t>Major sources of HAP</a:t>
            </a:r>
          </a:p>
          <a:p>
            <a:pPr marL="914400" lvl="1" indent="-514350">
              <a:buFont typeface="+mj-lt"/>
              <a:buAutoNum type="alphaLcParenR"/>
            </a:pPr>
            <a:r>
              <a:rPr lang="en-US" sz="1800" b="1" dirty="0">
                <a:solidFill>
                  <a:srgbClr val="FFFF00"/>
                </a:solidFill>
                <a:latin typeface="Arial" charset="0"/>
              </a:rPr>
              <a:t>Area sources of HAP</a:t>
            </a:r>
          </a:p>
          <a:p>
            <a:pPr marL="914400" lvl="1" indent="-514350">
              <a:buFont typeface="+mj-lt"/>
              <a:buAutoNum type="alphaLcParenR"/>
            </a:pPr>
            <a:r>
              <a:rPr lang="en-US" sz="1800" b="0" dirty="0">
                <a:solidFill>
                  <a:srgbClr val="FFFF00"/>
                </a:solidFill>
                <a:latin typeface="Arial" charset="0"/>
              </a:rPr>
              <a:t>Coating metal products with high performance fluoropolymers such as Teflon</a:t>
            </a:r>
          </a:p>
          <a:p>
            <a:endParaRPr lang="en-US" dirty="0"/>
          </a:p>
        </p:txBody>
      </p:sp>
    </p:spTree>
    <p:extLst>
      <p:ext uri="{BB962C8B-B14F-4D97-AF65-F5344CB8AC3E}">
        <p14:creationId xmlns:p14="http://schemas.microsoft.com/office/powerpoint/2010/main" val="316159091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3"/>
          <p:cNvSpPr>
            <a:spLocks noGrp="1" noRot="1" noChangeAspect="1" noChangeArrowheads="1" noTextEdit="1"/>
          </p:cNvSpPr>
          <p:nvPr>
            <p:ph type="sldImg"/>
          </p:nvPr>
        </p:nvSpPr>
        <p:spPr>
          <a:ln/>
        </p:spPr>
      </p:sp>
      <p:sp>
        <p:nvSpPr>
          <p:cNvPr id="239619" name="Rectangle 4"/>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Let’s talk about INSPECTIONS.</a:t>
            </a:r>
          </a:p>
        </p:txBody>
      </p:sp>
    </p:spTree>
    <p:extLst>
      <p:ext uri="{BB962C8B-B14F-4D97-AF65-F5344CB8AC3E}">
        <p14:creationId xmlns:p14="http://schemas.microsoft.com/office/powerpoint/2010/main" val="27614203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Rot="1" noChangeAspect="1" noChangeArrowheads="1" noTextEdit="1"/>
          </p:cNvSpPr>
          <p:nvPr>
            <p:ph type="sldImg"/>
          </p:nvPr>
        </p:nvSpPr>
        <p:spPr>
          <a:xfrm>
            <a:off x="57150" y="546100"/>
            <a:ext cx="5411788" cy="3602038"/>
          </a:xfrm>
          <a:solidFill>
            <a:srgbClr val="FFFFFF"/>
          </a:solidFill>
          <a:ln/>
        </p:spPr>
      </p:sp>
      <p:sp>
        <p:nvSpPr>
          <p:cNvPr id="241667" name="Rectangle 3"/>
          <p:cNvSpPr>
            <a:spLocks noGrp="1" noChangeArrowheads="1"/>
          </p:cNvSpPr>
          <p:nvPr>
            <p:ph type="body" idx="1"/>
          </p:nvPr>
        </p:nvSpPr>
        <p:spPr>
          <a:xfrm>
            <a:off x="406400" y="4483100"/>
            <a:ext cx="6502400" cy="5118100"/>
          </a:xfr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800">
                <a:latin typeface="Arial" panose="020B0604020202020204" pitchFamily="34" charset="0"/>
              </a:rPr>
              <a:t>401.1.1	Review Source File</a:t>
            </a:r>
          </a:p>
          <a:p>
            <a:r>
              <a:rPr lang="en-US" altLang="en-US" sz="1800">
                <a:latin typeface="Arial" panose="020B0604020202020204" pitchFamily="34" charset="0"/>
              </a:rPr>
              <a:t>401.1.2	Review Applicable Rules</a:t>
            </a:r>
          </a:p>
          <a:p>
            <a:r>
              <a:rPr lang="en-US" altLang="en-US" sz="1800">
                <a:latin typeface="Arial" panose="020B0604020202020204" pitchFamily="34" charset="0"/>
              </a:rPr>
              <a:t>401.1.3	Inspection and Safety Equipment Check</a:t>
            </a:r>
          </a:p>
          <a:p>
            <a:r>
              <a:rPr lang="en-US" altLang="en-US" sz="1800">
                <a:latin typeface="Arial" panose="020B0604020202020204" pitchFamily="34" charset="0"/>
              </a:rPr>
              <a:t>	</a:t>
            </a:r>
            <a:r>
              <a:rPr lang="en-US" altLang="en-US" sz="1800" b="1">
                <a:solidFill>
                  <a:srgbClr val="F95AB7"/>
                </a:solidFill>
                <a:latin typeface="Arial" panose="020B0604020202020204" pitchFamily="34" charset="0"/>
              </a:rPr>
              <a:t>respirator, vision protection, hearing 	protection, safety shoes, hard hat, gloves</a:t>
            </a:r>
          </a:p>
          <a:p>
            <a:r>
              <a:rPr lang="en-US" altLang="en-US" sz="1800">
                <a:latin typeface="Arial" panose="020B0604020202020204" pitchFamily="34" charset="0"/>
              </a:rPr>
              <a:t>401.1.6	Permit Check</a:t>
            </a:r>
          </a:p>
          <a:p>
            <a:endParaRPr lang="en-US" altLang="en-US" sz="1800">
              <a:latin typeface="Arial" panose="020B0604020202020204" pitchFamily="34" charset="0"/>
            </a:endParaRPr>
          </a:p>
          <a:p>
            <a:r>
              <a:rPr lang="en-US" altLang="en-US" sz="2100" b="1" u="sng">
                <a:solidFill>
                  <a:srgbClr val="FF9900"/>
                </a:solidFill>
                <a:latin typeface="Arial" panose="020B0604020202020204" pitchFamily="34" charset="0"/>
              </a:rPr>
              <a:t>Pre-Inspection Requirements</a:t>
            </a:r>
          </a:p>
          <a:p>
            <a:r>
              <a:rPr lang="en-US" altLang="en-US" sz="1800" b="1">
                <a:solidFill>
                  <a:srgbClr val="FF9900"/>
                </a:solidFill>
                <a:latin typeface="Arial" panose="020B0604020202020204" pitchFamily="34" charset="0"/>
              </a:rPr>
              <a:t>Obtain appropriate inspection forms</a:t>
            </a:r>
          </a:p>
          <a:p>
            <a:r>
              <a:rPr lang="en-US" altLang="en-US" sz="1800" b="1">
                <a:solidFill>
                  <a:srgbClr val="FF9900"/>
                </a:solidFill>
                <a:latin typeface="Arial" panose="020B0604020202020204" pitchFamily="34" charset="0"/>
              </a:rPr>
              <a:t>Permit review and check</a:t>
            </a:r>
          </a:p>
          <a:p>
            <a:r>
              <a:rPr lang="en-US" altLang="en-US" sz="1800" b="1">
                <a:solidFill>
                  <a:srgbClr val="FF9900"/>
                </a:solidFill>
                <a:latin typeface="Arial" panose="020B0604020202020204" pitchFamily="34" charset="0"/>
              </a:rPr>
              <a:t>Safety equipment check</a:t>
            </a:r>
          </a:p>
          <a:p>
            <a:endParaRPr lang="en-US" altLang="en-US" sz="1800">
              <a:latin typeface="Arial" panose="020B0604020202020204" pitchFamily="34" charset="0"/>
            </a:endParaRPr>
          </a:p>
          <a:p>
            <a:r>
              <a:rPr lang="en-US" altLang="en-US" sz="1800" b="1" u="sng">
                <a:solidFill>
                  <a:srgbClr val="FC0128"/>
                </a:solidFill>
                <a:latin typeface="Arial" panose="020B0604020202020204" pitchFamily="34" charset="0"/>
              </a:rPr>
              <a:t>Appendix E contains numerous well designed inspection forms.</a:t>
            </a:r>
          </a:p>
        </p:txBody>
      </p:sp>
      <p:sp>
        <p:nvSpPr>
          <p:cNvPr id="241668" name="Rectangle 4"/>
          <p:cNvSpPr>
            <a:spLocks noChangeArrowheads="1"/>
          </p:cNvSpPr>
          <p:nvPr/>
        </p:nvSpPr>
        <p:spPr bwMode="auto">
          <a:xfrm>
            <a:off x="5859463" y="1851025"/>
            <a:ext cx="112395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7130" tIns="48565" rIns="97130" bIns="48565">
            <a:spAutoFit/>
          </a:bodyPr>
          <a:lstStyle>
            <a:lvl1pPr defTabSz="944563">
              <a:defRPr sz="2800">
                <a:solidFill>
                  <a:schemeClr val="tx1"/>
                </a:solidFill>
                <a:latin typeface="Arial" panose="020B0604020202020204" pitchFamily="34" charset="0"/>
              </a:defRPr>
            </a:lvl1pPr>
            <a:lvl2pPr marL="742950" indent="-285750" defTabSz="944563">
              <a:defRPr sz="2800">
                <a:solidFill>
                  <a:schemeClr val="tx1"/>
                </a:solidFill>
                <a:latin typeface="Arial" panose="020B0604020202020204" pitchFamily="34" charset="0"/>
              </a:defRPr>
            </a:lvl2pPr>
            <a:lvl3pPr marL="1143000" indent="-228600" defTabSz="944563">
              <a:defRPr sz="2800">
                <a:solidFill>
                  <a:schemeClr val="tx1"/>
                </a:solidFill>
                <a:latin typeface="Arial" panose="020B0604020202020204" pitchFamily="34" charset="0"/>
              </a:defRPr>
            </a:lvl3pPr>
            <a:lvl4pPr marL="1600200" indent="-228600" defTabSz="944563">
              <a:defRPr sz="2800">
                <a:solidFill>
                  <a:schemeClr val="tx1"/>
                </a:solidFill>
                <a:latin typeface="Arial" panose="020B0604020202020204" pitchFamily="34" charset="0"/>
              </a:defRPr>
            </a:lvl4pPr>
            <a:lvl5pPr marL="2057400" indent="-228600" defTabSz="944563">
              <a:defRPr sz="2800">
                <a:solidFill>
                  <a:schemeClr val="tx1"/>
                </a:solidFill>
                <a:latin typeface="Arial" panose="020B0604020202020204" pitchFamily="34" charset="0"/>
              </a:defRPr>
            </a:lvl5pPr>
            <a:lvl6pPr marL="2514600" indent="-228600" defTabSz="94456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456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456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4563"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2600" b="1">
                <a:solidFill>
                  <a:srgbClr val="FF9900"/>
                </a:solidFill>
              </a:rPr>
              <a:t>TQ 25</a:t>
            </a:r>
          </a:p>
        </p:txBody>
      </p:sp>
    </p:spTree>
    <p:extLst>
      <p:ext uri="{BB962C8B-B14F-4D97-AF65-F5344CB8AC3E}">
        <p14:creationId xmlns:p14="http://schemas.microsoft.com/office/powerpoint/2010/main" val="232605407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5 minutes</a:t>
            </a:r>
          </a:p>
        </p:txBody>
      </p:sp>
    </p:spTree>
    <p:extLst>
      <p:ext uri="{BB962C8B-B14F-4D97-AF65-F5344CB8AC3E}">
        <p14:creationId xmlns:p14="http://schemas.microsoft.com/office/powerpoint/2010/main" val="150507837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051"/>
          <p:cNvSpPr>
            <a:spLocks noGrp="1" noRot="1" noChangeAspect="1" noChangeArrowheads="1" noTextEdit="1"/>
          </p:cNvSpPr>
          <p:nvPr>
            <p:ph type="sldImg"/>
          </p:nvPr>
        </p:nvSpPr>
        <p:spPr>
          <a:ln/>
        </p:spPr>
      </p:sp>
      <p:sp>
        <p:nvSpPr>
          <p:cNvPr id="247811" name="Rectangle 2052"/>
          <p:cNvSpPr>
            <a:spLocks noGrp="1" noChangeArrowheads="1"/>
          </p:cNvSpPr>
          <p:nvPr>
            <p:ph type="body" idx="1"/>
          </p:nvPr>
        </p:nvSpPr>
        <p:spPr>
          <a:xfrm>
            <a:off x="196850" y="4560888"/>
            <a:ext cx="700087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500">
              <a:latin typeface="Arial" panose="020B0604020202020204" pitchFamily="34" charset="0"/>
              <a:cs typeface="Arial" panose="020B0604020202020204" pitchFamily="34" charset="0"/>
            </a:endParaRPr>
          </a:p>
          <a:p>
            <a:endParaRPr lang="en-US" altLang="en-US" sz="2500">
              <a:latin typeface="Arial" panose="020B0604020202020204" pitchFamily="34" charset="0"/>
              <a:cs typeface="Arial" panose="020B0604020202020204" pitchFamily="34" charset="0"/>
            </a:endParaRPr>
          </a:p>
          <a:p>
            <a:r>
              <a:rPr lang="en-US" altLang="en-US" sz="1800" u="sng">
                <a:latin typeface="Arial" panose="020B0604020202020204" pitchFamily="34" charset="0"/>
                <a:cs typeface="Arial" panose="020B0604020202020204" pitchFamily="34" charset="0"/>
              </a:rPr>
              <a:t>LOOK FOR OPEN CONTAINERS</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Many agencies regulate OPEN CONTAINERS</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Why is he saving every color he ever mixed? </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(We’re seeing less of this as the color chemistry gets more technical.)</a:t>
            </a:r>
          </a:p>
        </p:txBody>
      </p:sp>
    </p:spTree>
    <p:extLst>
      <p:ext uri="{BB962C8B-B14F-4D97-AF65-F5344CB8AC3E}">
        <p14:creationId xmlns:p14="http://schemas.microsoft.com/office/powerpoint/2010/main" val="1806417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54088" y="720725"/>
            <a:ext cx="5407025" cy="3598863"/>
          </a:xfrm>
          <a:ln/>
        </p:spPr>
      </p:sp>
      <p:sp>
        <p:nvSpPr>
          <p:cNvPr id="30723" name="Rectangle 3"/>
          <p:cNvSpPr>
            <a:spLocks noGrp="1" noChangeArrowheads="1"/>
          </p:cNvSpPr>
          <p:nvPr>
            <p:ph type="body" idx="1"/>
          </p:nvPr>
        </p:nvSpPr>
        <p:spPr>
          <a:xfrm>
            <a:off x="196850" y="4560888"/>
            <a:ext cx="7118350"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30" tIns="47364" rIns="94730" bIns="47364"/>
          <a:lstStyle/>
          <a:p>
            <a:endParaRPr lang="en-US" altLang="en-US" sz="1600" dirty="0"/>
          </a:p>
          <a:p>
            <a:endParaRPr lang="en-US" altLang="en-US" sz="1600" dirty="0"/>
          </a:p>
          <a:p>
            <a:endParaRPr lang="en-US" altLang="en-US" sz="1600" dirty="0"/>
          </a:p>
          <a:p>
            <a:r>
              <a:rPr lang="en-US" altLang="en-US" sz="1600" dirty="0">
                <a:latin typeface="Arial" panose="020B0604020202020204" pitchFamily="34" charset="0"/>
              </a:rPr>
              <a:t>The coating system is inserted between the substrate and the environment as a permanent protective boundary.  1 mil equals 25.4 microns</a:t>
            </a:r>
          </a:p>
          <a:p>
            <a:endParaRPr lang="en-US" altLang="en-US" sz="1600" dirty="0">
              <a:latin typeface="Arial" panose="020B0604020202020204" pitchFamily="34" charset="0"/>
            </a:endParaRPr>
          </a:p>
          <a:p>
            <a:r>
              <a:rPr lang="en-US" altLang="en-US" sz="1600" dirty="0">
                <a:latin typeface="Arial" panose="020B0604020202020204" pitchFamily="34" charset="0"/>
              </a:rPr>
              <a:t>In most cases, pretreatment is an acid etch that alters the chemistry of the substrate and may leave a residue of 0.005 to 0.5 mils thickness. Or 0.125 to 12.5 microns.</a:t>
            </a:r>
          </a:p>
          <a:p>
            <a:endParaRPr lang="en-US" altLang="en-US" sz="1600" dirty="0">
              <a:latin typeface="Arial" panose="020B0604020202020204" pitchFamily="34" charset="0"/>
            </a:endParaRPr>
          </a:p>
          <a:p>
            <a:r>
              <a:rPr lang="en-US" altLang="en-US" sz="1600" b="1" u="sng" dirty="0">
                <a:solidFill>
                  <a:srgbClr val="FF9900"/>
                </a:solidFill>
                <a:latin typeface="Arial" panose="020B0604020202020204" pitchFamily="34" charset="0"/>
              </a:rPr>
              <a:t>Primers</a:t>
            </a:r>
            <a:r>
              <a:rPr lang="en-US" altLang="en-US" sz="1600" b="1" dirty="0">
                <a:solidFill>
                  <a:srgbClr val="FF9900"/>
                </a:solidFill>
                <a:latin typeface="Arial" panose="020B0604020202020204" pitchFamily="34" charset="0"/>
              </a:rPr>
              <a:t>	:	1)  fill and smooth the surface</a:t>
            </a:r>
          </a:p>
          <a:p>
            <a:r>
              <a:rPr lang="en-US" altLang="en-US" sz="1600" b="1" dirty="0">
                <a:solidFill>
                  <a:srgbClr val="FF9900"/>
                </a:solidFill>
                <a:latin typeface="Arial" panose="020B0604020202020204" pitchFamily="34" charset="0"/>
              </a:rPr>
              <a:t>		2)  provide for adhesion of top coat</a:t>
            </a:r>
          </a:p>
          <a:p>
            <a:r>
              <a:rPr lang="en-US" altLang="en-US" sz="1600" b="1" dirty="0">
                <a:solidFill>
                  <a:srgbClr val="FF9900"/>
                </a:solidFill>
                <a:latin typeface="Arial" panose="020B0604020202020204" pitchFamily="34" charset="0"/>
              </a:rPr>
              <a:t>		3)  protect substrate from corrosion</a:t>
            </a:r>
          </a:p>
          <a:p>
            <a:endParaRPr lang="en-US" altLang="en-US" sz="1600" dirty="0"/>
          </a:p>
        </p:txBody>
      </p:sp>
    </p:spTree>
    <p:extLst>
      <p:ext uri="{BB962C8B-B14F-4D97-AF65-F5344CB8AC3E}">
        <p14:creationId xmlns:p14="http://schemas.microsoft.com/office/powerpoint/2010/main" val="268786611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r>
              <a:rPr lang="en-US" altLang="en-US" sz="1800" u="sng">
                <a:solidFill>
                  <a:srgbClr val="000000"/>
                </a:solidFill>
                <a:latin typeface="Arial" panose="020B0604020202020204" pitchFamily="34" charset="0"/>
                <a:cs typeface="Arial" panose="020B0604020202020204" pitchFamily="34" charset="0"/>
              </a:rPr>
              <a:t>OPEN CONTAINERS</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Most regulations require that all containers used for </a:t>
            </a:r>
            <a:r>
              <a:rPr lang="en-US" altLang="en-US" sz="1800" u="sng">
                <a:solidFill>
                  <a:srgbClr val="000000"/>
                </a:solidFill>
                <a:latin typeface="Arial" panose="020B0604020202020204" pitchFamily="34" charset="0"/>
                <a:cs typeface="Arial" panose="020B0604020202020204" pitchFamily="34" charset="0"/>
              </a:rPr>
              <a:t>VOC-containing</a:t>
            </a:r>
            <a:r>
              <a:rPr lang="en-US" altLang="en-US" sz="1800">
                <a:solidFill>
                  <a:srgbClr val="000000"/>
                </a:solidFill>
                <a:latin typeface="Arial" panose="020B0604020202020204" pitchFamily="34" charset="0"/>
                <a:cs typeface="Arial" panose="020B0604020202020204" pitchFamily="34" charset="0"/>
              </a:rPr>
              <a:t> materials be covered when “not in use”. </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u="sng">
                <a:solidFill>
                  <a:srgbClr val="000000"/>
                </a:solidFill>
                <a:latin typeface="Arial" panose="020B0604020202020204" pitchFamily="34" charset="0"/>
                <a:cs typeface="Arial" panose="020B0604020202020204" pitchFamily="34" charset="0"/>
              </a:rPr>
              <a:t>Closed</a:t>
            </a:r>
            <a:r>
              <a:rPr lang="en-US" altLang="en-US" sz="1800">
                <a:solidFill>
                  <a:srgbClr val="000000"/>
                </a:solidFill>
                <a:latin typeface="Arial" panose="020B0604020202020204" pitchFamily="34" charset="0"/>
                <a:cs typeface="Arial" panose="020B0604020202020204" pitchFamily="34" charset="0"/>
              </a:rPr>
              <a:t> and/or </a:t>
            </a:r>
            <a:r>
              <a:rPr lang="en-US" altLang="en-US" sz="1800" u="sng">
                <a:solidFill>
                  <a:srgbClr val="000000"/>
                </a:solidFill>
                <a:latin typeface="Arial" panose="020B0604020202020204" pitchFamily="34" charset="0"/>
                <a:cs typeface="Arial" panose="020B0604020202020204" pitchFamily="34" charset="0"/>
              </a:rPr>
              <a:t>covered</a:t>
            </a:r>
            <a:r>
              <a:rPr lang="en-US" altLang="en-US" sz="1800">
                <a:solidFill>
                  <a:srgbClr val="000000"/>
                </a:solidFill>
                <a:latin typeface="Arial" panose="020B0604020202020204" pitchFamily="34" charset="0"/>
                <a:cs typeface="Arial" panose="020B0604020202020204" pitchFamily="34" charset="0"/>
              </a:rPr>
              <a:t> containers should be “</a:t>
            </a:r>
            <a:r>
              <a:rPr lang="en-US" altLang="en-US" sz="1800" u="sng">
                <a:solidFill>
                  <a:srgbClr val="000000"/>
                </a:solidFill>
                <a:latin typeface="Arial" panose="020B0604020202020204" pitchFamily="34" charset="0"/>
                <a:cs typeface="Arial" panose="020B0604020202020204" pitchFamily="34" charset="0"/>
              </a:rPr>
              <a:t>leak-free</a:t>
            </a:r>
            <a:r>
              <a:rPr lang="en-US" altLang="en-US" sz="1800">
                <a:solidFill>
                  <a:srgbClr val="000000"/>
                </a:solidFill>
                <a:latin typeface="Arial" panose="020B0604020202020204" pitchFamily="34" charset="0"/>
                <a:cs typeface="Arial" panose="020B0604020202020204" pitchFamily="34" charset="0"/>
              </a:rPr>
              <a:t>”.</a:t>
            </a:r>
          </a:p>
          <a:p>
            <a:endParaRPr lang="en-US" altLang="en-US"/>
          </a:p>
        </p:txBody>
      </p:sp>
    </p:spTree>
    <p:extLst>
      <p:ext uri="{BB962C8B-B14F-4D97-AF65-F5344CB8AC3E}">
        <p14:creationId xmlns:p14="http://schemas.microsoft.com/office/powerpoint/2010/main" val="13965175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a:xfrm>
            <a:off x="433388" y="4560888"/>
            <a:ext cx="6684962" cy="4532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u="sng">
                <a:latin typeface="Arial" panose="020B0604020202020204" pitchFamily="34" charset="0"/>
                <a:cs typeface="Arial" panose="020B0604020202020204" pitchFamily="34" charset="0"/>
              </a:rPr>
              <a:t>GOOD HOUSEKEEPING</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Housekeeping is often an accurate indicator of a sources overall compliance.</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Although this isn’t necessarily a violation of any regulation, it might indicate that other problems may exist. </a:t>
            </a:r>
          </a:p>
        </p:txBody>
      </p:sp>
    </p:spTree>
    <p:extLst>
      <p:ext uri="{BB962C8B-B14F-4D97-AF65-F5344CB8AC3E}">
        <p14:creationId xmlns:p14="http://schemas.microsoft.com/office/powerpoint/2010/main" val="410055474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a:xfrm>
            <a:off x="354013" y="4560888"/>
            <a:ext cx="5986462"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Rags from this container were dumped into an outside dumpster that was open.</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Inspector suggested they bag the rags before being thrown into the dumpster.</a:t>
            </a:r>
          </a:p>
        </p:txBody>
      </p:sp>
    </p:spTree>
    <p:extLst>
      <p:ext uri="{BB962C8B-B14F-4D97-AF65-F5344CB8AC3E}">
        <p14:creationId xmlns:p14="http://schemas.microsoft.com/office/powerpoint/2010/main" val="230069799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a:xfrm>
            <a:off x="433388" y="4560888"/>
            <a:ext cx="5907087"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Is the Permit Posted ??</a:t>
            </a: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Many agencies require the permit to be conspicuously placed on or near the permit unit.</a:t>
            </a:r>
          </a:p>
        </p:txBody>
      </p:sp>
    </p:spTree>
    <p:extLst>
      <p:ext uri="{BB962C8B-B14F-4D97-AF65-F5344CB8AC3E}">
        <p14:creationId xmlns:p14="http://schemas.microsoft.com/office/powerpoint/2010/main" val="383175754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a:xfrm>
            <a:off x="433388" y="4560888"/>
            <a:ext cx="6684962" cy="4532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Paint Spray Booths are simple collection devices.</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Check filters for operation and maintenance.</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Both </a:t>
            </a:r>
            <a:r>
              <a:rPr lang="en-US" altLang="en-US" sz="1800" u="sng">
                <a:solidFill>
                  <a:srgbClr val="000000"/>
                </a:solidFill>
                <a:latin typeface="Arial" panose="020B0604020202020204" pitchFamily="34" charset="0"/>
                <a:cs typeface="Arial" panose="020B0604020202020204" pitchFamily="34" charset="0"/>
              </a:rPr>
              <a:t>INTAKE</a:t>
            </a:r>
            <a:r>
              <a:rPr lang="en-US" altLang="en-US" sz="1800">
                <a:solidFill>
                  <a:srgbClr val="000000"/>
                </a:solidFill>
                <a:latin typeface="Arial" panose="020B0604020202020204" pitchFamily="34" charset="0"/>
                <a:cs typeface="Arial" panose="020B0604020202020204" pitchFamily="34" charset="0"/>
              </a:rPr>
              <a:t> &amp; </a:t>
            </a:r>
            <a:r>
              <a:rPr lang="en-US" altLang="en-US" sz="1800" u="sng">
                <a:solidFill>
                  <a:srgbClr val="000000"/>
                </a:solidFill>
                <a:latin typeface="Arial" panose="020B0604020202020204" pitchFamily="34" charset="0"/>
                <a:cs typeface="Arial" panose="020B0604020202020204" pitchFamily="34" charset="0"/>
              </a:rPr>
              <a:t>EXHAUST</a:t>
            </a:r>
            <a:r>
              <a:rPr lang="en-US" altLang="en-US" sz="1800">
                <a:solidFill>
                  <a:srgbClr val="000000"/>
                </a:solidFill>
                <a:latin typeface="Arial" panose="020B0604020202020204" pitchFamily="34" charset="0"/>
                <a:cs typeface="Arial" panose="020B0604020202020204" pitchFamily="34" charset="0"/>
              </a:rPr>
              <a:t>.</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Look at pressure differential, if equipped with magnahelic or manometer gauges.</a:t>
            </a:r>
          </a:p>
          <a:p>
            <a:endParaRPr lang="en-US" altLang="en-US"/>
          </a:p>
        </p:txBody>
      </p:sp>
    </p:spTree>
    <p:extLst>
      <p:ext uri="{BB962C8B-B14F-4D97-AF65-F5344CB8AC3E}">
        <p14:creationId xmlns:p14="http://schemas.microsoft.com/office/powerpoint/2010/main" val="323649811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xfrm>
            <a:off x="590550" y="4560888"/>
            <a:ext cx="574992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Appears to be a Polyester Resin Operation.</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Filters appear to be almost totally clogged.</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Therefore, capture efficiency may be seriously limited resulting in fugitive emissions from elsewhere in the booth.</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If the permit has a pressure drop specification, then that limit may have been exceeded.</a:t>
            </a:r>
          </a:p>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964255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a:xfrm>
            <a:off x="433388" y="4560888"/>
            <a:ext cx="668496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r>
              <a:rPr lang="en-US" altLang="en-US" sz="1600" b="1" u="sng">
                <a:latin typeface="Arial" panose="020B0604020202020204" pitchFamily="34" charset="0"/>
                <a:cs typeface="Arial" panose="020B0604020202020204" pitchFamily="34" charset="0"/>
              </a:rPr>
              <a:t>INSPECTION</a:t>
            </a: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	Check and record pressure drop across filters</a:t>
            </a:r>
          </a:p>
          <a:p>
            <a:r>
              <a:rPr lang="en-US" altLang="en-US" sz="1600">
                <a:latin typeface="Arial" panose="020B0604020202020204" pitchFamily="34" charset="0"/>
                <a:cs typeface="Arial" panose="020B0604020202020204" pitchFamily="34" charset="0"/>
              </a:rPr>
              <a:t>	Compare with Permit Limits</a:t>
            </a: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	Check Filters:	Dirty</a:t>
            </a:r>
          </a:p>
          <a:p>
            <a:r>
              <a:rPr lang="en-US" altLang="en-US" sz="1600">
                <a:latin typeface="Arial" panose="020B0604020202020204" pitchFamily="34" charset="0"/>
                <a:cs typeface="Arial" panose="020B0604020202020204" pitchFamily="34" charset="0"/>
              </a:rPr>
              <a:t>			Painted</a:t>
            </a:r>
          </a:p>
          <a:p>
            <a:r>
              <a:rPr lang="en-US" altLang="en-US" sz="1600">
                <a:latin typeface="Arial" panose="020B0604020202020204" pitchFamily="34" charset="0"/>
                <a:cs typeface="Arial" panose="020B0604020202020204" pitchFamily="34" charset="0"/>
              </a:rPr>
              <a:t>			Clogged</a:t>
            </a:r>
          </a:p>
        </p:txBody>
      </p:sp>
    </p:spTree>
    <p:extLst>
      <p:ext uri="{BB962C8B-B14F-4D97-AF65-F5344CB8AC3E}">
        <p14:creationId xmlns:p14="http://schemas.microsoft.com/office/powerpoint/2010/main" val="192345985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a:xfrm>
            <a:off x="274638" y="4560888"/>
            <a:ext cx="684371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Check for Compliant coatings</a:t>
            </a:r>
          </a:p>
        </p:txBody>
      </p:sp>
    </p:spTree>
    <p:extLst>
      <p:ext uri="{BB962C8B-B14F-4D97-AF65-F5344CB8AC3E}">
        <p14:creationId xmlns:p14="http://schemas.microsoft.com/office/powerpoint/2010/main" val="30724290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a:xfrm>
            <a:off x="954088" y="722313"/>
            <a:ext cx="5407025" cy="3598862"/>
          </a:xfrm>
          <a:ln/>
        </p:spPr>
      </p:sp>
      <p:sp>
        <p:nvSpPr>
          <p:cNvPr id="278532" name="Rectangle 3"/>
          <p:cNvSpPr>
            <a:spLocks noGrp="1" noChangeArrowheads="1"/>
          </p:cNvSpPr>
          <p:nvPr>
            <p:ph type="body" idx="1"/>
          </p:nvPr>
        </p:nvSpPr>
        <p:spPr>
          <a:xfrm>
            <a:off x="228600" y="4565650"/>
            <a:ext cx="6553200" cy="4273550"/>
          </a:xfrm>
        </p:spPr>
        <p:txBody>
          <a:bodyPr/>
          <a:lstStyle/>
          <a:p>
            <a:pPr>
              <a:defRPr/>
            </a:pPr>
            <a:endParaRPr lang="en-US" sz="1600" dirty="0">
              <a:latin typeface="Arial" pitchFamily="34" charset="0"/>
              <a:cs typeface="Arial" pitchFamily="34" charset="0"/>
            </a:endParaRPr>
          </a:p>
          <a:p>
            <a:pPr>
              <a:defRPr/>
            </a:pPr>
            <a:endParaRPr lang="en-US" sz="1600" dirty="0">
              <a:latin typeface="Arial" pitchFamily="34" charset="0"/>
              <a:cs typeface="Arial" pitchFamily="34" charset="0"/>
            </a:endParaRPr>
          </a:p>
          <a:p>
            <a:pPr>
              <a:defRPr/>
            </a:pPr>
            <a:endParaRPr lang="en-US" sz="1600" dirty="0">
              <a:latin typeface="Arial" pitchFamily="34" charset="0"/>
              <a:cs typeface="Arial" pitchFamily="34" charset="0"/>
            </a:endParaRPr>
          </a:p>
          <a:p>
            <a:pPr>
              <a:defRPr/>
            </a:pPr>
            <a:r>
              <a:rPr lang="en-US" sz="1600" dirty="0">
                <a:latin typeface="Arial" pitchFamily="34" charset="0"/>
                <a:cs typeface="Arial" pitchFamily="34" charset="0"/>
              </a:rPr>
              <a:t>Bypass valve at the top of the funnel allows direct emission while the control device is warming up.</a:t>
            </a:r>
          </a:p>
          <a:p>
            <a:pPr>
              <a:defRPr/>
            </a:pPr>
            <a:endParaRPr lang="en-US" sz="1600" dirty="0">
              <a:latin typeface="Arial" pitchFamily="34" charset="0"/>
              <a:cs typeface="Arial" pitchFamily="34" charset="0"/>
            </a:endParaRPr>
          </a:p>
          <a:p>
            <a:pPr>
              <a:defRPr/>
            </a:pPr>
            <a:r>
              <a:rPr lang="en-US" sz="1600" dirty="0">
                <a:latin typeface="Arial" pitchFamily="34" charset="0"/>
                <a:cs typeface="Arial" pitchFamily="34" charset="0"/>
              </a:rPr>
              <a:t>A failure here could mean: </a:t>
            </a:r>
          </a:p>
          <a:p>
            <a:pPr marL="352346" indent="-352346">
              <a:buFontTx/>
              <a:buAutoNum type="alphaLcParenR"/>
              <a:defRPr/>
            </a:pPr>
            <a:r>
              <a:rPr lang="en-US" sz="1600" dirty="0">
                <a:latin typeface="Arial" pitchFamily="34" charset="0"/>
                <a:cs typeface="Arial" pitchFamily="34" charset="0"/>
              </a:rPr>
              <a:t>emissions are never ducted to the control device, or </a:t>
            </a:r>
          </a:p>
          <a:p>
            <a:pPr marL="352346" indent="-352346">
              <a:buFontTx/>
              <a:buAutoNum type="alphaLcParenR"/>
              <a:defRPr/>
            </a:pPr>
            <a:r>
              <a:rPr lang="en-US" sz="1600" dirty="0">
                <a:latin typeface="Arial" pitchFamily="34" charset="0"/>
                <a:cs typeface="Arial" pitchFamily="34" charset="0"/>
              </a:rPr>
              <a:t>oven is always exhausted to control device, ready or not.</a:t>
            </a:r>
          </a:p>
          <a:p>
            <a:pPr marL="352346" indent="-352346">
              <a:buFontTx/>
              <a:buAutoNum type="alphaLcParenR"/>
              <a:defRPr/>
            </a:pPr>
            <a:endParaRPr lang="en-US" sz="1600" dirty="0">
              <a:latin typeface="Arial" pitchFamily="34" charset="0"/>
              <a:cs typeface="Arial" pitchFamily="34" charset="0"/>
            </a:endParaRPr>
          </a:p>
          <a:p>
            <a:pPr>
              <a:defRPr/>
            </a:pPr>
            <a:r>
              <a:rPr lang="en-US" sz="1600" dirty="0">
                <a:latin typeface="Arial" pitchFamily="34" charset="0"/>
                <a:cs typeface="Arial" pitchFamily="34" charset="0"/>
              </a:rPr>
              <a:t>These are no longer standard equipment but may be allowed by the permit engineer especially if there is a worker safety rational.</a:t>
            </a:r>
          </a:p>
        </p:txBody>
      </p:sp>
    </p:spTree>
    <p:extLst>
      <p:ext uri="{BB962C8B-B14F-4D97-AF65-F5344CB8AC3E}">
        <p14:creationId xmlns:p14="http://schemas.microsoft.com/office/powerpoint/2010/main" val="177813430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1027"/>
          <p:cNvSpPr>
            <a:spLocks noGrp="1" noRot="1" noChangeAspect="1" noChangeArrowheads="1" noTextEdit="1"/>
          </p:cNvSpPr>
          <p:nvPr>
            <p:ph type="sldImg"/>
          </p:nvPr>
        </p:nvSpPr>
        <p:spPr>
          <a:ln/>
        </p:spPr>
      </p:sp>
      <p:sp>
        <p:nvSpPr>
          <p:cNvPr id="268291" name="Rectangle 1028"/>
          <p:cNvSpPr>
            <a:spLocks noGrp="1" noChangeArrowheads="1"/>
          </p:cNvSpPr>
          <p:nvPr>
            <p:ph type="body" idx="1"/>
          </p:nvPr>
        </p:nvSpPr>
        <p:spPr>
          <a:xfrm>
            <a:off x="511175" y="4560888"/>
            <a:ext cx="6575425" cy="4430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Computer weighs each component as it is added and directs &amp; corrects proper mixing.</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The unused portion is weighed after the job and emissions are automatically calculated.</a:t>
            </a:r>
          </a:p>
        </p:txBody>
      </p:sp>
    </p:spTree>
    <p:extLst>
      <p:ext uri="{BB962C8B-B14F-4D97-AF65-F5344CB8AC3E}">
        <p14:creationId xmlns:p14="http://schemas.microsoft.com/office/powerpoint/2010/main" val="2881708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REFINISHING</a:t>
            </a: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Refinishing is the coating of vehicles, their exterior parts or components, or mobile equipment, including partial body collision repairs for the purpose of protection or beautification and which is subsequent to the coating applied at the manufacturers’ assembly line.  	 </a:t>
            </a:r>
          </a:p>
          <a:p>
            <a:r>
              <a:rPr lang="en-US" altLang="en-US" sz="1600">
                <a:latin typeface="Arial" panose="020B0604020202020204" pitchFamily="34" charset="0"/>
                <a:cs typeface="Arial" panose="020B0604020202020204" pitchFamily="34" charset="0"/>
              </a:rPr>
              <a:t>			--- EPA DEFINITION</a:t>
            </a:r>
          </a:p>
          <a:p>
            <a:endParaRPr lang="en-US" altLang="en-US"/>
          </a:p>
        </p:txBody>
      </p:sp>
    </p:spTree>
    <p:extLst>
      <p:ext uri="{BB962C8B-B14F-4D97-AF65-F5344CB8AC3E}">
        <p14:creationId xmlns:p14="http://schemas.microsoft.com/office/powerpoint/2010/main" val="171358420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a:xfrm>
            <a:off x="354013" y="4560888"/>
            <a:ext cx="6764337" cy="4532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May not require recordkeeping, better TE and some districts may regulate and others don’t.  SJVAPCD  will be and Sacramento does not.</a:t>
            </a:r>
          </a:p>
        </p:txBody>
      </p:sp>
    </p:spTree>
    <p:extLst>
      <p:ext uri="{BB962C8B-B14F-4D97-AF65-F5344CB8AC3E}">
        <p14:creationId xmlns:p14="http://schemas.microsoft.com/office/powerpoint/2010/main" val="4921167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a:xfrm>
            <a:off x="196850" y="4565650"/>
            <a:ext cx="7000875" cy="4762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Do we need a spray cap pressure gauge here to determine whether this is HVLP?</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Not if the inlet pressure is 10 psi or less.  If inlet is above 10 psi, only a spray cap pressure gauge can tell us if we’re in compliance.</a:t>
            </a:r>
          </a:p>
        </p:txBody>
      </p:sp>
    </p:spTree>
    <p:extLst>
      <p:ext uri="{BB962C8B-B14F-4D97-AF65-F5344CB8AC3E}">
        <p14:creationId xmlns:p14="http://schemas.microsoft.com/office/powerpoint/2010/main" val="279907902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xfrm>
            <a:off x="957263" y="720725"/>
            <a:ext cx="5405437" cy="3598863"/>
          </a:xfrm>
          <a:ln/>
        </p:spPr>
      </p:sp>
      <p:sp>
        <p:nvSpPr>
          <p:cNvPr id="274435" name="Rectangle 3"/>
          <p:cNvSpPr>
            <a:spLocks noGrp="1" noChangeArrowheads="1"/>
          </p:cNvSpPr>
          <p:nvPr>
            <p:ph type="body" idx="1"/>
          </p:nvPr>
        </p:nvSpPr>
        <p:spPr>
          <a:xfrm>
            <a:off x="354013" y="4565650"/>
            <a:ext cx="6843712" cy="4762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Acetone is </a:t>
            </a:r>
            <a:r>
              <a:rPr lang="en-US" altLang="en-US" sz="1800" u="sng">
                <a:latin typeface="Arial" panose="020B0604020202020204" pitchFamily="34" charset="0"/>
                <a:cs typeface="Arial" panose="020B0604020202020204" pitchFamily="34" charset="0"/>
              </a:rPr>
              <a:t>not a VOC </a:t>
            </a:r>
            <a:r>
              <a:rPr lang="en-US" altLang="en-US" sz="1800">
                <a:latin typeface="Arial" panose="020B0604020202020204" pitchFamily="34" charset="0"/>
                <a:cs typeface="Arial" panose="020B0604020202020204" pitchFamily="34" charset="0"/>
              </a:rPr>
              <a:t>and an extremely good solvent.</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So, it has seen broad use for cleaning and thinning.</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Essentially a distillation system for reclaiming acetone used for cleaning of application equipment. </a:t>
            </a:r>
          </a:p>
        </p:txBody>
      </p:sp>
    </p:spTree>
    <p:extLst>
      <p:ext uri="{BB962C8B-B14F-4D97-AF65-F5344CB8AC3E}">
        <p14:creationId xmlns:p14="http://schemas.microsoft.com/office/powerpoint/2010/main" val="87789451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3"/>
          <p:cNvSpPr>
            <a:spLocks noGrp="1" noRot="1" noChangeAspect="1" noChangeArrowheads="1" noTextEdit="1"/>
          </p:cNvSpPr>
          <p:nvPr>
            <p:ph type="sldImg"/>
          </p:nvPr>
        </p:nvSpPr>
        <p:spPr>
          <a:ln/>
        </p:spPr>
      </p:sp>
      <p:sp>
        <p:nvSpPr>
          <p:cNvPr id="276483" name="Rectangle 4"/>
          <p:cNvSpPr>
            <a:spLocks noGrp="1" noChangeArrowheads="1"/>
          </p:cNvSpPr>
          <p:nvPr>
            <p:ph type="body" idx="1"/>
          </p:nvPr>
        </p:nvSpPr>
        <p:spPr>
          <a:xfrm>
            <a:off x="354013" y="4560888"/>
            <a:ext cx="6764337"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While technically there is no lid here.  By convention the three foot head space with the 1/4 inch diameter tubing is accepted as compliant.  </a:t>
            </a: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One bucket holds clean solvent.  Used solvent drains from the sink into the other.</a:t>
            </a:r>
          </a:p>
          <a:p>
            <a:endParaRPr lang="en-US" altLang="en-US" sz="1600">
              <a:latin typeface="Arial" panose="020B0604020202020204" pitchFamily="34" charset="0"/>
              <a:cs typeface="Arial" panose="020B0604020202020204" pitchFamily="34" charset="0"/>
            </a:endParaRPr>
          </a:p>
          <a:p>
            <a:r>
              <a:rPr lang="en-US" altLang="en-US" sz="1600" b="1"/>
              <a:t>Quick Overview</a:t>
            </a:r>
          </a:p>
          <a:p>
            <a:r>
              <a:rPr lang="en-US" altLang="en-US" sz="1600"/>
              <a:t>Model 1077 Paint Spray Gun and Equipment Parts Washer is an economical, safe, and innovative system designed to effectively clean paint spray guns and their related components and equipment. It consists of a cleaning bowl on a stand with two air-operated spigots to clean paint spray gun assemblies or other related equipment.</a:t>
            </a:r>
          </a:p>
          <a:p>
            <a:endParaRPr lang="en-US" altLang="en-U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850085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a:xfrm>
            <a:off x="196850" y="4560888"/>
            <a:ext cx="7118350" cy="4845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endParaRPr lang="en-US" altLang="en-US" sz="1600">
              <a:latin typeface="Arial" panose="020B0604020202020204" pitchFamily="34" charset="0"/>
              <a:cs typeface="Arial" panose="020B0604020202020204" pitchFamily="34" charset="0"/>
            </a:endParaRPr>
          </a:p>
          <a:p>
            <a:r>
              <a:rPr lang="en-US" altLang="en-US" sz="1600" b="1">
                <a:latin typeface="Arial" panose="020B0604020202020204" pitchFamily="34" charset="0"/>
                <a:cs typeface="Arial" panose="020B0604020202020204" pitchFamily="34" charset="0"/>
              </a:rPr>
              <a:t>Quick Overview</a:t>
            </a:r>
          </a:p>
          <a:p>
            <a:r>
              <a:rPr lang="en-US" altLang="en-US" sz="1600">
                <a:latin typeface="Arial" panose="020B0604020202020204" pitchFamily="34" charset="0"/>
                <a:cs typeface="Arial" panose="020B0604020202020204" pitchFamily="34" charset="0"/>
              </a:rPr>
              <a:t>Model 1077 Paint Spray Gun and Equipment Parts Washer is an economical, safe, and innovative system designed to effectively clean paint spray guns and their related components and equipment. It consists of a cleaning bowl on a stand with two air-operated spigots to clean paint spray gun assemblies or other related equipment.</a:t>
            </a:r>
          </a:p>
          <a:p>
            <a:endParaRPr lang="en-US" altLang="en-US"/>
          </a:p>
        </p:txBody>
      </p:sp>
    </p:spTree>
    <p:extLst>
      <p:ext uri="{BB962C8B-B14F-4D97-AF65-F5344CB8AC3E}">
        <p14:creationId xmlns:p14="http://schemas.microsoft.com/office/powerpoint/2010/main" val="93569219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a:xfrm>
            <a:off x="381000" y="4254500"/>
            <a:ext cx="6477000" cy="4935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ACETONE  –  a negligibly photochemically reactive material, but 		extremely volatile and an fire hazard</a:t>
            </a: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UNI-RAM UM80W  -- Wall-Mount (in booth) Spray Gun Cleaner </a:t>
            </a:r>
          </a:p>
          <a:p>
            <a:r>
              <a:rPr lang="en-US" altLang="en-US" sz="1600">
                <a:latin typeface="Arial" panose="020B0604020202020204" pitchFamily="34" charset="0"/>
                <a:cs typeface="Arial" panose="020B0604020202020204" pitchFamily="34" charset="0"/>
              </a:rPr>
              <a:t>•   Water under high pressure flows, at the press of a button, to thoroughly clean the paint passage in less than 30 seconds. </a:t>
            </a:r>
          </a:p>
          <a:p>
            <a:r>
              <a:rPr lang="en-US" altLang="en-US" sz="1600">
                <a:latin typeface="Arial" panose="020B0604020202020204" pitchFamily="34" charset="0"/>
                <a:cs typeface="Arial" panose="020B0604020202020204" pitchFamily="34" charset="0"/>
              </a:rPr>
              <a:t>•   Outside of the gun is cleaned with the  Flow-through Brush and dried with the included Blow Gun. </a:t>
            </a:r>
          </a:p>
          <a:p>
            <a:r>
              <a:rPr lang="en-US" altLang="en-US" sz="1600">
                <a:latin typeface="Arial" panose="020B0604020202020204" pitchFamily="34" charset="0"/>
                <a:cs typeface="Arial" panose="020B0604020202020204" pitchFamily="34" charset="0"/>
              </a:rPr>
              <a:t>•   Locating the compact UM80WF inside the spray booth saves time because the gun can remain connected to the air line and the painter can remain in the booth; the paint channel is flushed while the paint is still "wet".</a:t>
            </a:r>
          </a:p>
          <a:p>
            <a:r>
              <a:rPr lang="en-US" altLang="en-US" sz="1600">
                <a:latin typeface="Arial" panose="020B0604020202020204" pitchFamily="34" charset="0"/>
                <a:cs typeface="Arial" panose="020B0604020202020204" pitchFamily="34" charset="0"/>
              </a:rPr>
              <a:t>•   After cleaning, treat dirty water by Flocculation and Filtering to recover clean water for reuse.</a:t>
            </a:r>
          </a:p>
          <a:p>
            <a:r>
              <a:rPr lang="en-US" altLang="en-US" sz="1600">
                <a:latin typeface="Arial" panose="020B0604020202020204" pitchFamily="34" charset="0"/>
                <a:cs typeface="Arial" panose="020B0604020202020204" pitchFamily="34" charset="0"/>
              </a:rPr>
              <a:t>•   For use with waterborne paints only.</a:t>
            </a:r>
          </a:p>
        </p:txBody>
      </p:sp>
    </p:spTree>
    <p:extLst>
      <p:ext uri="{BB962C8B-B14F-4D97-AF65-F5344CB8AC3E}">
        <p14:creationId xmlns:p14="http://schemas.microsoft.com/office/powerpoint/2010/main" val="68490483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Rot="1" noChangeAspect="1" noChangeArrowheads="1" noTextEdit="1"/>
          </p:cNvSpPr>
          <p:nvPr>
            <p:ph type="sldImg"/>
          </p:nvPr>
        </p:nvSpPr>
        <p:spPr>
          <a:ln/>
        </p:spPr>
      </p:sp>
      <p:sp>
        <p:nvSpPr>
          <p:cNvPr id="282627" name="Rectangle 3"/>
          <p:cNvSpPr>
            <a:spLocks noGrp="1" noChangeArrowheads="1"/>
          </p:cNvSpPr>
          <p:nvPr>
            <p:ph type="body" idx="1"/>
          </p:nvPr>
        </p:nvSpPr>
        <p:spPr>
          <a:xfrm>
            <a:off x="974725" y="4560888"/>
            <a:ext cx="580707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b="1" u="sng">
                <a:latin typeface="Arial" panose="020B0604020202020204" pitchFamily="34" charset="0"/>
                <a:cs typeface="Arial" panose="020B0604020202020204" pitchFamily="34" charset="0"/>
              </a:rPr>
              <a:t>Recordkeeping  Review</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Probably Most Time-Consuming Part of the Inspection</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Do They Keep Records ?</a:t>
            </a:r>
          </a:p>
          <a:p>
            <a:r>
              <a:rPr lang="en-US" altLang="en-US" sz="1800">
                <a:latin typeface="Arial" panose="020B0604020202020204" pitchFamily="34" charset="0"/>
                <a:cs typeface="Arial" panose="020B0604020202020204" pitchFamily="34" charset="0"/>
              </a:rPr>
              <a:t>What are Permit Recordkeeping Requirements ?</a:t>
            </a:r>
          </a:p>
          <a:p>
            <a:r>
              <a:rPr lang="en-US" altLang="en-US" sz="1800">
                <a:solidFill>
                  <a:srgbClr val="000000"/>
                </a:solidFill>
                <a:latin typeface="Arial" panose="020B0604020202020204" pitchFamily="34" charset="0"/>
                <a:cs typeface="Arial" panose="020B0604020202020204" pitchFamily="34" charset="0"/>
              </a:rPr>
              <a:t>What are Rule Recordkeeping Requirements ?</a:t>
            </a:r>
          </a:p>
          <a:p>
            <a:endParaRPr lang="en-US" altLang="en-US"/>
          </a:p>
        </p:txBody>
      </p:sp>
    </p:spTree>
    <p:extLst>
      <p:ext uri="{BB962C8B-B14F-4D97-AF65-F5344CB8AC3E}">
        <p14:creationId xmlns:p14="http://schemas.microsoft.com/office/powerpoint/2010/main" val="388323567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xfrm>
            <a:off x="590550" y="4560888"/>
            <a:ext cx="6291263" cy="4454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Most of the VOC Coating Regs are written to prevent meeting VOC limits by just thinning materials and then using more coating to provide for the needed coating thickness.</a:t>
            </a:r>
          </a:p>
          <a:p>
            <a:endParaRPr lang="en-US" altLang="en-US" sz="1800">
              <a:latin typeface="Arial" panose="020B0604020202020204" pitchFamily="34" charset="0"/>
              <a:cs typeface="Arial" panose="020B0604020202020204" pitchFamily="34" charset="0"/>
            </a:endParaRPr>
          </a:p>
          <a:p>
            <a:r>
              <a:rPr lang="en-US" altLang="en-US" sz="1800" u="sng">
                <a:latin typeface="Arial" panose="020B0604020202020204" pitchFamily="34" charset="0"/>
                <a:cs typeface="Arial" panose="020B0604020202020204" pitchFamily="34" charset="0"/>
              </a:rPr>
              <a:t>WORKING INDIVIDUALLY</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Given the information on this slide, what is the Rule VOC content of the coating?</a:t>
            </a:r>
          </a:p>
        </p:txBody>
      </p:sp>
    </p:spTree>
    <p:extLst>
      <p:ext uri="{BB962C8B-B14F-4D97-AF65-F5344CB8AC3E}">
        <p14:creationId xmlns:p14="http://schemas.microsoft.com/office/powerpoint/2010/main" val="238179277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Rot="1" noChangeAspect="1" noChangeArrowheads="1" noTextEdit="1"/>
          </p:cNvSpPr>
          <p:nvPr>
            <p:ph type="sldImg"/>
          </p:nvPr>
        </p:nvSpPr>
        <p:spPr>
          <a:ln/>
        </p:spPr>
      </p:sp>
      <p:sp>
        <p:nvSpPr>
          <p:cNvPr id="286723" name="Rectangle 3"/>
          <p:cNvSpPr>
            <a:spLocks noGrp="1" noChangeArrowheads="1"/>
          </p:cNvSpPr>
          <p:nvPr>
            <p:ph type="body" idx="1"/>
          </p:nvPr>
        </p:nvSpPr>
        <p:spPr>
          <a:xfrm>
            <a:off x="609600" y="4560888"/>
            <a:ext cx="6019800" cy="3897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Subtracting the volumes of Exempt VOC and water</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(as the Rules require), the Rule VOC content of this coating is</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2.1 lbs/gallon.</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ANY QUESTIONS?</a:t>
            </a:r>
            <a:endParaRPr lang="en-US" altLang="en-US"/>
          </a:p>
        </p:txBody>
      </p:sp>
    </p:spTree>
    <p:extLst>
      <p:ext uri="{BB962C8B-B14F-4D97-AF65-F5344CB8AC3E}">
        <p14:creationId xmlns:p14="http://schemas.microsoft.com/office/powerpoint/2010/main" val="4409521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a:xfrm>
            <a:off x="590550" y="4560888"/>
            <a:ext cx="6291263" cy="3821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The new HAP Coating Regs have limits written in terms of Weight of HAPS per volume of solids.</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Assuming that all of the VOC in this coating is also HAP, and</a:t>
            </a:r>
          </a:p>
          <a:p>
            <a:r>
              <a:rPr lang="en-US" altLang="en-US" sz="1800" u="sng">
                <a:latin typeface="Arial" panose="020B0604020202020204" pitchFamily="34" charset="0"/>
                <a:cs typeface="Arial" panose="020B0604020202020204" pitchFamily="34" charset="0"/>
              </a:rPr>
              <a:t>WORKING INDIVIDUALLY</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What is the HAP content in pounds per gallon solids?</a:t>
            </a:r>
          </a:p>
        </p:txBody>
      </p:sp>
    </p:spTree>
    <p:extLst>
      <p:ext uri="{BB962C8B-B14F-4D97-AF65-F5344CB8AC3E}">
        <p14:creationId xmlns:p14="http://schemas.microsoft.com/office/powerpoint/2010/main" val="4165822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Rot="1" noChangeAspect="1" noChangeArrowheads="1" noTextEdit="1"/>
          </p:cNvSpPr>
          <p:nvPr>
            <p:ph type="sldImg"/>
          </p:nvPr>
        </p:nvSpPr>
        <p:spPr>
          <a:ln/>
        </p:spPr>
      </p:sp>
      <p:sp>
        <p:nvSpPr>
          <p:cNvPr id="36867" name="Rectangle 4"/>
          <p:cNvSpPr>
            <a:spLocks noGrp="1" noChangeArrowheads="1"/>
          </p:cNvSpPr>
          <p:nvPr>
            <p:ph type="body" idx="1"/>
          </p:nvPr>
        </p:nvSpPr>
        <p:spPr>
          <a:xfrm>
            <a:off x="196850" y="4254500"/>
            <a:ext cx="7078663" cy="5229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OEM colors are chosen by the marketing team after five years of field testing.  Once selected, refinish formulations to match these colors must be developed.</a:t>
            </a: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If we ask for a high solids formulation 65,000 new chemical formulas would have to be developed.</a:t>
            </a: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Note there is no Japanese entrant.  The Germans had been making inroads in both the coatings market and the spray gun market.  Today (2006) DuPont has 70% of the San Francisco market and PPG has 70% of the rest of northern CA.  California is 18% of PPG’s business.</a:t>
            </a:r>
          </a:p>
          <a:p>
            <a:endParaRPr lang="en-US" altLang="en-US" sz="1600"/>
          </a:p>
        </p:txBody>
      </p:sp>
    </p:spTree>
    <p:extLst>
      <p:ext uri="{BB962C8B-B14F-4D97-AF65-F5344CB8AC3E}">
        <p14:creationId xmlns:p14="http://schemas.microsoft.com/office/powerpoint/2010/main" val="303207272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a:xfrm>
            <a:off x="457200" y="4572000"/>
            <a:ext cx="62484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Note that the volume of solids is given.</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Adding the weights of VOC and Exempt VOC solvents, and dividing the weight of HAPS by the volume of solids we have </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11.1 lbs HAPS/gallon of solids.</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FF0000"/>
                </a:solidFill>
                <a:latin typeface="Arial" panose="020B0604020202020204" pitchFamily="34" charset="0"/>
                <a:cs typeface="Arial" panose="020B0604020202020204" pitchFamily="34" charset="0"/>
              </a:rPr>
              <a:t>In many cases the </a:t>
            </a:r>
            <a:r>
              <a:rPr lang="en-US" altLang="en-US" sz="1800" u="sng">
                <a:solidFill>
                  <a:srgbClr val="FF0000"/>
                </a:solidFill>
                <a:latin typeface="Arial" panose="020B0604020202020204" pitchFamily="34" charset="0"/>
                <a:cs typeface="Arial" panose="020B0604020202020204" pitchFamily="34" charset="0"/>
              </a:rPr>
              <a:t>volume</a:t>
            </a:r>
            <a:r>
              <a:rPr lang="en-US" altLang="en-US" sz="1800">
                <a:solidFill>
                  <a:srgbClr val="FF0000"/>
                </a:solidFill>
                <a:latin typeface="Arial" panose="020B0604020202020204" pitchFamily="34" charset="0"/>
                <a:cs typeface="Arial" panose="020B0604020202020204" pitchFamily="34" charset="0"/>
              </a:rPr>
              <a:t> of ingredients is not given.</a:t>
            </a:r>
          </a:p>
          <a:p>
            <a:endParaRPr lang="en-US" altLang="en-US" sz="1800">
              <a:solidFill>
                <a:srgbClr val="000000"/>
              </a:solidFill>
              <a:latin typeface="Arial" panose="020B0604020202020204" pitchFamily="34" charset="0"/>
              <a:cs typeface="Arial" panose="020B0604020202020204" pitchFamily="34" charset="0"/>
            </a:endParaRPr>
          </a:p>
          <a:p>
            <a:r>
              <a:rPr lang="en-US" altLang="en-US" sz="1800">
                <a:solidFill>
                  <a:srgbClr val="000000"/>
                </a:solidFill>
                <a:latin typeface="Arial" panose="020B0604020202020204" pitchFamily="34" charset="0"/>
                <a:cs typeface="Arial" panose="020B0604020202020204" pitchFamily="34" charset="0"/>
              </a:rPr>
              <a:t>So  &gt;&gt;&gt;&gt;&gt;&gt;&gt;&gt;&gt;&gt;&gt; (go to next slide)</a:t>
            </a:r>
          </a:p>
        </p:txBody>
      </p:sp>
    </p:spTree>
    <p:extLst>
      <p:ext uri="{BB962C8B-B14F-4D97-AF65-F5344CB8AC3E}">
        <p14:creationId xmlns:p14="http://schemas.microsoft.com/office/powerpoint/2010/main" val="253254895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a:xfrm>
            <a:off x="528638" y="819150"/>
            <a:ext cx="4845050" cy="3225800"/>
          </a:xfrm>
          <a:ln/>
        </p:spPr>
      </p:sp>
      <p:sp>
        <p:nvSpPr>
          <p:cNvPr id="292867" name="Rectangle 3"/>
          <p:cNvSpPr>
            <a:spLocks noGrp="1" noChangeArrowheads="1"/>
          </p:cNvSpPr>
          <p:nvPr>
            <p:ph type="body" idx="1"/>
          </p:nvPr>
        </p:nvSpPr>
        <p:spPr>
          <a:xfrm>
            <a:off x="228600" y="4495800"/>
            <a:ext cx="6705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dirty="0">
              <a:solidFill>
                <a:srgbClr val="000000"/>
              </a:solidFill>
              <a:latin typeface="Arial" panose="020B0604020202020204" pitchFamily="34" charset="0"/>
              <a:cs typeface="Arial" panose="020B0604020202020204" pitchFamily="34" charset="0"/>
            </a:endParaRPr>
          </a:p>
          <a:p>
            <a:r>
              <a:rPr lang="en-US" altLang="en-US" sz="1800" dirty="0">
                <a:solidFill>
                  <a:srgbClr val="000000"/>
                </a:solidFill>
                <a:latin typeface="Arial" panose="020B0604020202020204" pitchFamily="34" charset="0"/>
                <a:cs typeface="Arial" panose="020B0604020202020204" pitchFamily="34" charset="0"/>
              </a:rPr>
              <a:t>In such cases only the </a:t>
            </a:r>
            <a:r>
              <a:rPr lang="en-US" altLang="en-US" sz="1800" u="sng" dirty="0">
                <a:solidFill>
                  <a:srgbClr val="000000"/>
                </a:solidFill>
                <a:latin typeface="Arial" panose="020B0604020202020204" pitchFamily="34" charset="0"/>
                <a:cs typeface="Arial" panose="020B0604020202020204" pitchFamily="34" charset="0"/>
              </a:rPr>
              <a:t>densities</a:t>
            </a:r>
            <a:r>
              <a:rPr lang="en-US" altLang="en-US" sz="1800" dirty="0">
                <a:solidFill>
                  <a:srgbClr val="000000"/>
                </a:solidFill>
                <a:latin typeface="Arial" panose="020B0604020202020204" pitchFamily="34" charset="0"/>
                <a:cs typeface="Arial" panose="020B0604020202020204" pitchFamily="34" charset="0"/>
              </a:rPr>
              <a:t> of individual ingredients allows you to calculate the volumes.</a:t>
            </a:r>
          </a:p>
          <a:p>
            <a:endParaRPr lang="en-US" altLang="en-US" sz="1800" dirty="0">
              <a:solidFill>
                <a:srgbClr val="000000"/>
              </a:solidFill>
              <a:latin typeface="Arial" panose="020B0604020202020204" pitchFamily="34" charset="0"/>
              <a:cs typeface="Arial" panose="020B0604020202020204" pitchFamily="34" charset="0"/>
            </a:endParaRPr>
          </a:p>
          <a:p>
            <a:r>
              <a:rPr lang="en-US" altLang="en-US" sz="1800" dirty="0">
                <a:solidFill>
                  <a:srgbClr val="000000"/>
                </a:solidFill>
                <a:latin typeface="Arial" panose="020B0604020202020204" pitchFamily="34" charset="0"/>
                <a:cs typeface="Arial" panose="020B0604020202020204" pitchFamily="34" charset="0"/>
              </a:rPr>
              <a:t>Density are readily available in handbooks, etc.</a:t>
            </a:r>
          </a:p>
          <a:p>
            <a:endParaRPr lang="en-US" altLang="en-US" sz="1800" dirty="0">
              <a:solidFill>
                <a:srgbClr val="000000"/>
              </a:solidFill>
              <a:latin typeface="Arial" panose="020B0604020202020204" pitchFamily="34" charset="0"/>
              <a:cs typeface="Arial" panose="020B0604020202020204" pitchFamily="34" charset="0"/>
            </a:endParaRPr>
          </a:p>
          <a:p>
            <a:r>
              <a:rPr lang="en-US" altLang="en-US" sz="1800" dirty="0">
                <a:solidFill>
                  <a:srgbClr val="000000"/>
                </a:solidFill>
                <a:latin typeface="Arial" panose="020B0604020202020204" pitchFamily="34" charset="0"/>
                <a:cs typeface="Arial" panose="020B0604020202020204" pitchFamily="34" charset="0"/>
              </a:rPr>
              <a:t>So dividing the weight of an ingredient by its density gives its volume.  And the equation reduces to the same one we used before yielding the same answer.</a:t>
            </a:r>
          </a:p>
          <a:p>
            <a:endParaRPr lang="en-US" altLang="en-US" sz="1800" dirty="0">
              <a:solidFill>
                <a:srgbClr val="FF9900"/>
              </a:solidFill>
              <a:latin typeface="Arial" panose="020B0604020202020204" pitchFamily="34" charset="0"/>
              <a:cs typeface="Arial" panose="020B0604020202020204" pitchFamily="34" charset="0"/>
            </a:endParaRPr>
          </a:p>
          <a:p>
            <a:r>
              <a:rPr lang="en-US" altLang="en-US" sz="1800" dirty="0">
                <a:solidFill>
                  <a:srgbClr val="FF9900"/>
                </a:solidFill>
                <a:latin typeface="Arial" panose="020B0604020202020204" pitchFamily="34" charset="0"/>
                <a:cs typeface="Arial" panose="020B0604020202020204" pitchFamily="34" charset="0"/>
              </a:rPr>
              <a:t>SO  –  Knowing the density of individual components is the only additional data needed to convert</a:t>
            </a:r>
          </a:p>
          <a:p>
            <a:r>
              <a:rPr lang="en-US" altLang="en-US" sz="1800" dirty="0">
                <a:solidFill>
                  <a:srgbClr val="FF9900"/>
                </a:solidFill>
                <a:latin typeface="Arial" panose="020B0604020202020204" pitchFamily="34" charset="0"/>
                <a:cs typeface="Arial" panose="020B0604020202020204" pitchFamily="34" charset="0"/>
              </a:rPr>
              <a:t>	</a:t>
            </a:r>
            <a:r>
              <a:rPr lang="en-US" altLang="en-US" sz="1800" dirty="0" err="1">
                <a:solidFill>
                  <a:srgbClr val="FF9900"/>
                </a:solidFill>
                <a:latin typeface="Arial" panose="020B0604020202020204" pitchFamily="34" charset="0"/>
                <a:cs typeface="Arial" panose="020B0604020202020204" pitchFamily="34" charset="0"/>
              </a:rPr>
              <a:t>lbs</a:t>
            </a:r>
            <a:r>
              <a:rPr lang="en-US" altLang="en-US" sz="1800" dirty="0">
                <a:solidFill>
                  <a:srgbClr val="FF9900"/>
                </a:solidFill>
                <a:latin typeface="Arial" panose="020B0604020202020204" pitchFamily="34" charset="0"/>
                <a:cs typeface="Arial" panose="020B0604020202020204" pitchFamily="34" charset="0"/>
              </a:rPr>
              <a:t>/gal liquid    to    </a:t>
            </a:r>
            <a:r>
              <a:rPr lang="en-US" altLang="en-US" sz="1800" dirty="0" err="1">
                <a:solidFill>
                  <a:srgbClr val="FF9900"/>
                </a:solidFill>
                <a:latin typeface="Arial" panose="020B0604020202020204" pitchFamily="34" charset="0"/>
                <a:cs typeface="Arial" panose="020B0604020202020204" pitchFamily="34" charset="0"/>
              </a:rPr>
              <a:t>lbs</a:t>
            </a:r>
            <a:r>
              <a:rPr lang="en-US" altLang="en-US" sz="1800" dirty="0">
                <a:solidFill>
                  <a:srgbClr val="FF9900"/>
                </a:solidFill>
                <a:latin typeface="Arial" panose="020B0604020202020204" pitchFamily="34" charset="0"/>
                <a:cs typeface="Arial" panose="020B0604020202020204" pitchFamily="34" charset="0"/>
              </a:rPr>
              <a:t>/gal of solids</a:t>
            </a:r>
            <a:endParaRPr lang="en-US" altLang="en-US" sz="1800" dirty="0">
              <a:solidFill>
                <a:srgbClr val="000000"/>
              </a:solidFill>
              <a:latin typeface="Arial" panose="020B0604020202020204" pitchFamily="34" charset="0"/>
              <a:cs typeface="Arial" panose="020B0604020202020204" pitchFamily="34" charset="0"/>
            </a:endParaRPr>
          </a:p>
        </p:txBody>
      </p:sp>
      <p:sp>
        <p:nvSpPr>
          <p:cNvPr id="292868" name="Rectangle 1"/>
          <p:cNvSpPr>
            <a:spLocks noChangeArrowheads="1"/>
          </p:cNvSpPr>
          <p:nvPr/>
        </p:nvSpPr>
        <p:spPr bwMode="auto">
          <a:xfrm>
            <a:off x="5781675" y="2068513"/>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23</a:t>
            </a:r>
          </a:p>
        </p:txBody>
      </p:sp>
    </p:spTree>
    <p:extLst>
      <p:ext uri="{BB962C8B-B14F-4D97-AF65-F5344CB8AC3E}">
        <p14:creationId xmlns:p14="http://schemas.microsoft.com/office/powerpoint/2010/main" val="170122830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23070793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spect="1" noChangeArrowheads="1" noTextEdit="1"/>
          </p:cNvSpPr>
          <p:nvPr>
            <p:ph type="sldImg"/>
          </p:nvPr>
        </p:nvSpPr>
        <p:spPr>
          <a:xfrm>
            <a:off x="530225" y="741363"/>
            <a:ext cx="4841875" cy="3224212"/>
          </a:xfrm>
          <a:ln/>
        </p:spPr>
      </p:sp>
      <p:sp>
        <p:nvSpPr>
          <p:cNvPr id="296963" name="Rectangle 3"/>
          <p:cNvSpPr>
            <a:spLocks noGrp="1" noChangeArrowheads="1"/>
          </p:cNvSpPr>
          <p:nvPr>
            <p:ph type="body" idx="1"/>
          </p:nvPr>
        </p:nvSpPr>
        <p:spPr>
          <a:xfrm>
            <a:off x="609600" y="4410075"/>
            <a:ext cx="5791200" cy="3895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solidFill>
                  <a:srgbClr val="FF9900"/>
                </a:solidFill>
                <a:latin typeface="Arial" panose="020B0604020202020204" pitchFamily="34" charset="0"/>
                <a:cs typeface="Arial" panose="020B0604020202020204" pitchFamily="34" charset="0"/>
              </a:rPr>
              <a:t>SO – Knowing the density of VOC or HAP components is the only additional data needed to convert</a:t>
            </a:r>
          </a:p>
          <a:p>
            <a:endParaRPr lang="en-US" altLang="en-US" sz="2100">
              <a:solidFill>
                <a:srgbClr val="FF9900"/>
              </a:solidFill>
              <a:latin typeface="Arial" panose="020B0604020202020204" pitchFamily="34" charset="0"/>
              <a:cs typeface="Arial" panose="020B0604020202020204" pitchFamily="34" charset="0"/>
            </a:endParaRPr>
          </a:p>
          <a:p>
            <a:r>
              <a:rPr lang="en-US" altLang="en-US" sz="2100">
                <a:solidFill>
                  <a:srgbClr val="FF9900"/>
                </a:solidFill>
                <a:latin typeface="Arial" panose="020B0604020202020204" pitchFamily="34" charset="0"/>
                <a:cs typeface="Arial" panose="020B0604020202020204" pitchFamily="34" charset="0"/>
              </a:rPr>
              <a:t>	lbs/gal liquid    to    lbs/gal of solids</a:t>
            </a:r>
          </a:p>
        </p:txBody>
      </p:sp>
      <p:sp>
        <p:nvSpPr>
          <p:cNvPr id="296964" name="Rectangle 1"/>
          <p:cNvSpPr>
            <a:spLocks noChangeArrowheads="1"/>
          </p:cNvSpPr>
          <p:nvPr/>
        </p:nvSpPr>
        <p:spPr bwMode="auto">
          <a:xfrm>
            <a:off x="5781675" y="175577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23</a:t>
            </a:r>
          </a:p>
        </p:txBody>
      </p:sp>
    </p:spTree>
    <p:extLst>
      <p:ext uri="{BB962C8B-B14F-4D97-AF65-F5344CB8AC3E}">
        <p14:creationId xmlns:p14="http://schemas.microsoft.com/office/powerpoint/2010/main" val="74230953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a:xfrm>
            <a:off x="274638" y="4560888"/>
            <a:ext cx="7040562" cy="4845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99036352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a:xfrm>
            <a:off x="196850" y="4332288"/>
            <a:ext cx="6813550" cy="4964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400" dirty="0">
                <a:latin typeface="Arial" panose="020B0604020202020204" pitchFamily="34" charset="0"/>
                <a:cs typeface="Arial" panose="020B0604020202020204" pitchFamily="34" charset="0"/>
              </a:rPr>
              <a:t>January</a:t>
            </a:r>
            <a:r>
              <a:rPr lang="en-US" altLang="en-US" sz="1400" baseline="0" dirty="0">
                <a:latin typeface="Arial" panose="020B0604020202020204" pitchFamily="34" charset="0"/>
                <a:cs typeface="Arial" panose="020B0604020202020204" pitchFamily="34" charset="0"/>
              </a:rPr>
              <a:t> 2021 – Updated Links</a:t>
            </a:r>
            <a:endParaRPr lang="en-US" altLang="en-US" sz="1400" dirty="0">
              <a:latin typeface="Arial" panose="020B0604020202020204" pitchFamily="34" charset="0"/>
              <a:cs typeface="Arial" panose="020B0604020202020204" pitchFamily="34" charset="0"/>
            </a:endParaRPr>
          </a:p>
          <a:p>
            <a:r>
              <a:rPr lang="en-US" altLang="en-US" sz="1400" b="1" dirty="0">
                <a:latin typeface="Arial" panose="020B0604020202020204" pitchFamily="34" charset="0"/>
                <a:cs typeface="Arial" panose="020B0604020202020204" pitchFamily="34" charset="0"/>
              </a:rPr>
              <a:t>https://www.epa.gov/stationary-sources-air-pollution/national-emission-standards-hazardous-air-pollutants-neshap-9</a:t>
            </a:r>
          </a:p>
          <a:p>
            <a:r>
              <a:rPr lang="en-US" altLang="en-US" sz="1400" dirty="0">
                <a:latin typeface="Arial" panose="020B0604020202020204" pitchFamily="34" charset="0"/>
                <a:cs typeface="Arial" panose="020B0604020202020204" pitchFamily="34" charset="0"/>
              </a:rPr>
              <a:t>List of National Emission Standards for Hazardous Air Pollutants (NESHAP)</a:t>
            </a:r>
          </a:p>
          <a:p>
            <a:endParaRPr lang="en-US" altLang="en-US" sz="1400" dirty="0">
              <a:latin typeface="Arial" panose="020B0604020202020204" pitchFamily="34" charset="0"/>
              <a:cs typeface="Arial" panose="020B0604020202020204" pitchFamily="34" charset="0"/>
            </a:endParaRPr>
          </a:p>
          <a:p>
            <a:r>
              <a:rPr lang="en-US" altLang="en-US" sz="1400" b="1" dirty="0">
                <a:latin typeface="Arial" panose="020B0604020202020204" pitchFamily="34" charset="0"/>
                <a:cs typeface="Arial" panose="020B0604020202020204" pitchFamily="34" charset="0"/>
              </a:rPr>
              <a:t>http://www.nmfrc.org/</a:t>
            </a:r>
          </a:p>
          <a:p>
            <a:r>
              <a:rPr lang="en-US" altLang="en-US" sz="1400" dirty="0">
                <a:latin typeface="Arial" panose="020B0604020202020204" pitchFamily="34" charset="0"/>
                <a:cs typeface="Arial" panose="020B0604020202020204" pitchFamily="34" charset="0"/>
              </a:rPr>
              <a:t>National Metal Finishing Resource Center</a:t>
            </a:r>
          </a:p>
          <a:p>
            <a:endParaRPr lang="en-US" altLang="en-US" sz="1400" dirty="0">
              <a:latin typeface="Arial" panose="020B0604020202020204" pitchFamily="34" charset="0"/>
              <a:cs typeface="Arial" panose="020B0604020202020204" pitchFamily="34" charset="0"/>
            </a:endParaRPr>
          </a:p>
          <a:p>
            <a:r>
              <a:rPr lang="en-US" altLang="en-US" sz="1400" b="1" dirty="0">
                <a:latin typeface="Arial" panose="020B0604020202020204" pitchFamily="34" charset="0"/>
                <a:cs typeface="Arial" panose="020B0604020202020204" pitchFamily="34" charset="0"/>
              </a:rPr>
              <a:t>ccar-greenlink.org</a:t>
            </a:r>
            <a:r>
              <a:rPr lang="en-US" altLang="en-US" sz="1400" dirty="0">
                <a:latin typeface="Arial" panose="020B0604020202020204" pitchFamily="34" charset="0"/>
                <a:cs typeface="Arial" panose="020B0604020202020204" pitchFamily="34" charset="0"/>
              </a:rPr>
              <a:t>  -- Coordinating Committee For Automotive Repair is “A Partnership of Industry, Education &amp; Government”.</a:t>
            </a:r>
          </a:p>
          <a:p>
            <a:endParaRPr lang="en-US" altLang="en-US" sz="1400" dirty="0">
              <a:latin typeface="Arial" panose="020B0604020202020204" pitchFamily="34" charset="0"/>
              <a:cs typeface="Arial" panose="020B0604020202020204" pitchFamily="34" charset="0"/>
            </a:endParaRPr>
          </a:p>
          <a:p>
            <a:r>
              <a:rPr lang="en-US" altLang="en-US" sz="1400" b="1" dirty="0">
                <a:latin typeface="Arial" panose="020B0604020202020204" pitchFamily="34" charset="0"/>
                <a:cs typeface="Arial" panose="020B0604020202020204" pitchFamily="34" charset="0"/>
              </a:rPr>
              <a:t>paintcenter.org</a:t>
            </a:r>
            <a:r>
              <a:rPr lang="en-US" altLang="en-US" sz="1400" dirty="0">
                <a:latin typeface="Arial" panose="020B0604020202020204" pitchFamily="34" charset="0"/>
                <a:cs typeface="Arial" panose="020B0604020202020204" pitchFamily="34" charset="0"/>
              </a:rPr>
              <a:t>  is the best all-round website I’ve found to deal with real world problems and questions.</a:t>
            </a:r>
            <a:endParaRPr lang="en-US" altLang="en-US" sz="1400" dirty="0"/>
          </a:p>
          <a:p>
            <a:endParaRPr lang="en-US" altLang="en-US" sz="1400" dirty="0">
              <a:latin typeface="Arial" panose="020B0604020202020204" pitchFamily="34" charset="0"/>
              <a:cs typeface="Arial" panose="020B0604020202020204" pitchFamily="34" charset="0"/>
            </a:endParaRPr>
          </a:p>
          <a:p>
            <a:r>
              <a:rPr lang="en-US" altLang="en-US" sz="1400" dirty="0">
                <a:latin typeface="Arial" panose="020B0604020202020204" pitchFamily="34" charset="0"/>
                <a:cs typeface="Arial" panose="020B0604020202020204" pitchFamily="34" charset="0"/>
              </a:rPr>
              <a:t>						</a:t>
            </a:r>
            <a:r>
              <a:rPr lang="en-US" altLang="en-US" sz="1100" dirty="0" err="1">
                <a:latin typeface="Arial" panose="020B0604020202020204" pitchFamily="34" charset="0"/>
                <a:cs typeface="Arial" panose="020B0604020202020204" pitchFamily="34" charset="0"/>
              </a:rPr>
              <a:t>jty</a:t>
            </a:r>
            <a:r>
              <a:rPr lang="en-US" altLang="en-US" sz="1100" dirty="0">
                <a:latin typeface="Arial" panose="020B0604020202020204" pitchFamily="34" charset="0"/>
                <a:cs typeface="Arial" panose="020B0604020202020204" pitchFamily="34" charset="0"/>
              </a:rPr>
              <a:t>/07-Oct-2011</a:t>
            </a:r>
          </a:p>
        </p:txBody>
      </p:sp>
    </p:spTree>
    <p:extLst>
      <p:ext uri="{BB962C8B-B14F-4D97-AF65-F5344CB8AC3E}">
        <p14:creationId xmlns:p14="http://schemas.microsoft.com/office/powerpoint/2010/main" val="415038883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a:xfrm>
            <a:off x="433388" y="4560888"/>
            <a:ext cx="652780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endParaRPr lang="en-US" altLang="en-US"/>
          </a:p>
          <a:p>
            <a:r>
              <a:rPr lang="en-US" altLang="en-US" sz="1800" u="sng">
                <a:latin typeface="Arial" panose="020B0604020202020204" pitchFamily="34" charset="0"/>
                <a:cs typeface="Arial" panose="020B0604020202020204" pitchFamily="34" charset="0"/>
              </a:rPr>
              <a:t>ANY QUESTIONS</a:t>
            </a:r>
            <a:r>
              <a:rPr lang="en-US" altLang="en-US" sz="1800">
                <a:latin typeface="Arial" panose="020B0604020202020204" pitchFamily="34" charset="0"/>
                <a:cs typeface="Arial" panose="020B0604020202020204" pitchFamily="34" charset="0"/>
              </a:rPr>
              <a:t> BEFORE WE TAKE THE EXAM?</a:t>
            </a:r>
          </a:p>
        </p:txBody>
      </p:sp>
    </p:spTree>
    <p:extLst>
      <p:ext uri="{BB962C8B-B14F-4D97-AF65-F5344CB8AC3E}">
        <p14:creationId xmlns:p14="http://schemas.microsoft.com/office/powerpoint/2010/main" val="25721042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Rot="1" noChangeAspect="1" noChangeArrowheads="1" noTextEdit="1"/>
          </p:cNvSpPr>
          <p:nvPr>
            <p:ph type="sldImg"/>
          </p:nvPr>
        </p:nvSpPr>
        <p:spPr>
          <a:ln/>
        </p:spPr>
      </p:sp>
      <p:sp>
        <p:nvSpPr>
          <p:cNvPr id="38915" name="Rectangle 4"/>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This is what separates automotive from other MP&amp;P.</a:t>
            </a:r>
          </a:p>
          <a:p>
            <a:endParaRPr lang="en-US" altLang="en-US"/>
          </a:p>
        </p:txBody>
      </p:sp>
    </p:spTree>
    <p:extLst>
      <p:ext uri="{BB962C8B-B14F-4D97-AF65-F5344CB8AC3E}">
        <p14:creationId xmlns:p14="http://schemas.microsoft.com/office/powerpoint/2010/main" val="679239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Rot="1" noChangeAspect="1" noChangeArrowheads="1" noTextEdit="1"/>
          </p:cNvSpPr>
          <p:nvPr>
            <p:ph type="sldImg"/>
          </p:nvPr>
        </p:nvSpPr>
        <p:spPr>
          <a:ln/>
        </p:spPr>
      </p:sp>
      <p:sp>
        <p:nvSpPr>
          <p:cNvPr id="40963" name="Rectangle 4"/>
          <p:cNvSpPr>
            <a:spLocks noGrp="1" noChangeArrowheads="1"/>
          </p:cNvSpPr>
          <p:nvPr>
            <p:ph type="body" idx="1"/>
          </p:nvPr>
        </p:nvSpPr>
        <p:spPr>
          <a:xfrm>
            <a:off x="974725" y="4618038"/>
            <a:ext cx="614362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Sanding reveals various layers of coating system.</a:t>
            </a:r>
            <a:endParaRPr lang="en-US" altLang="en-US"/>
          </a:p>
          <a:p>
            <a:endParaRPr lang="en-US" altLang="en-US"/>
          </a:p>
        </p:txBody>
      </p:sp>
    </p:spTree>
    <p:extLst>
      <p:ext uri="{BB962C8B-B14F-4D97-AF65-F5344CB8AC3E}">
        <p14:creationId xmlns:p14="http://schemas.microsoft.com/office/powerpoint/2010/main" val="2930291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Rot="1" noChangeAspect="1" noChangeArrowheads="1" noTextEdit="1"/>
          </p:cNvSpPr>
          <p:nvPr>
            <p:ph type="sldImg"/>
          </p:nvPr>
        </p:nvSpPr>
        <p:spPr>
          <a:ln/>
        </p:spPr>
      </p:sp>
      <p:sp>
        <p:nvSpPr>
          <p:cNvPr id="43011" name="Rectangle 4"/>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Masking is the majority of refinishing process.</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Work is repairs with color matching.</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Little is full color change.  So the work area is isolated from the non-work area until the final steps.</a:t>
            </a:r>
          </a:p>
          <a:p>
            <a:endParaRPr lang="en-US" altLang="en-US"/>
          </a:p>
        </p:txBody>
      </p:sp>
    </p:spTree>
    <p:extLst>
      <p:ext uri="{BB962C8B-B14F-4D97-AF65-F5344CB8AC3E}">
        <p14:creationId xmlns:p14="http://schemas.microsoft.com/office/powerpoint/2010/main" val="396679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Rot="1" noChangeAspect="1" noChangeArrowheads="1" noTextEdit="1"/>
          </p:cNvSpPr>
          <p:nvPr>
            <p:ph type="sldImg"/>
          </p:nvPr>
        </p:nvSpPr>
        <p:spPr>
          <a:xfrm>
            <a:off x="369888" y="896938"/>
            <a:ext cx="4846637" cy="3225800"/>
          </a:xfrm>
          <a:ln/>
        </p:spPr>
      </p:sp>
      <p:sp>
        <p:nvSpPr>
          <p:cNvPr id="169987" name="Rectangle 4"/>
          <p:cNvSpPr>
            <a:spLocks noGrp="1" noChangeArrowheads="1"/>
          </p:cNvSpPr>
          <p:nvPr>
            <p:ph type="body" idx="1"/>
          </p:nvPr>
        </p:nvSpPr>
        <p:spPr>
          <a:xfrm>
            <a:off x="274638" y="4560888"/>
            <a:ext cx="6765925" cy="4611687"/>
          </a:xfrm>
        </p:spPr>
        <p:txBody>
          <a:bodyPr/>
          <a:lstStyle/>
          <a:p>
            <a:pPr>
              <a:defRPr/>
            </a:pPr>
            <a:endParaRPr lang="en-US" sz="1600" dirty="0">
              <a:latin typeface="Arial" charset="0"/>
              <a:cs typeface="Arial" charset="0"/>
            </a:endParaRPr>
          </a:p>
          <a:p>
            <a:pPr marL="234898" indent="-234898">
              <a:lnSpc>
                <a:spcPct val="90000"/>
              </a:lnSpc>
              <a:defRPr/>
            </a:pPr>
            <a:endParaRPr lang="en-US" sz="1600" dirty="0">
              <a:latin typeface="Arial" charset="0"/>
            </a:endParaRPr>
          </a:p>
          <a:p>
            <a:pPr marL="234898" indent="-234898">
              <a:lnSpc>
                <a:spcPct val="90000"/>
              </a:lnSpc>
              <a:defRPr/>
            </a:pPr>
            <a:r>
              <a:rPr lang="en-US" sz="1600" dirty="0">
                <a:latin typeface="Arial" charset="0"/>
              </a:rPr>
              <a:t>There are literally a limitless number of organic chemical solutions to every coating problem.</a:t>
            </a:r>
          </a:p>
          <a:p>
            <a:pPr marL="234898" indent="-234898">
              <a:lnSpc>
                <a:spcPct val="90000"/>
              </a:lnSpc>
              <a:defRPr/>
            </a:pPr>
            <a:endParaRPr lang="en-US" sz="1600" b="1" dirty="0">
              <a:solidFill>
                <a:srgbClr val="FF9900"/>
              </a:solidFill>
              <a:latin typeface="Arial" charset="0"/>
            </a:endParaRPr>
          </a:p>
          <a:p>
            <a:pPr marL="234898" indent="-234898">
              <a:lnSpc>
                <a:spcPct val="90000"/>
              </a:lnSpc>
              <a:buFontTx/>
              <a:buAutoNum type="arabicPeriod"/>
              <a:defRPr/>
            </a:pPr>
            <a:r>
              <a:rPr lang="en-US" sz="1600" b="1" dirty="0">
                <a:solidFill>
                  <a:srgbClr val="FF9900"/>
                </a:solidFill>
                <a:latin typeface="Arial" charset="0"/>
              </a:rPr>
              <a:t>  Binders or Resin</a:t>
            </a:r>
          </a:p>
          <a:p>
            <a:pPr marL="234898" indent="-234898">
              <a:lnSpc>
                <a:spcPct val="90000"/>
              </a:lnSpc>
              <a:buFontTx/>
              <a:buAutoNum type="arabicPeriod"/>
              <a:defRPr/>
            </a:pPr>
            <a:r>
              <a:rPr lang="en-US" sz="1600" b="1" dirty="0">
                <a:solidFill>
                  <a:srgbClr val="FF9900"/>
                </a:solidFill>
                <a:latin typeface="Arial" charset="0"/>
              </a:rPr>
              <a:t>  Pigments and Extenders</a:t>
            </a:r>
          </a:p>
          <a:p>
            <a:pPr marL="234898" indent="-234898">
              <a:lnSpc>
                <a:spcPct val="90000"/>
              </a:lnSpc>
              <a:buFontTx/>
              <a:buAutoNum type="arabicPeriod"/>
              <a:defRPr/>
            </a:pPr>
            <a:r>
              <a:rPr lang="en-US" sz="1600" b="1" dirty="0">
                <a:solidFill>
                  <a:srgbClr val="FF9900"/>
                </a:solidFill>
                <a:latin typeface="Arial" charset="0"/>
              </a:rPr>
              <a:t>  Additives</a:t>
            </a:r>
          </a:p>
          <a:p>
            <a:pPr marL="234898" indent="-234898">
              <a:lnSpc>
                <a:spcPct val="90000"/>
              </a:lnSpc>
              <a:buFontTx/>
              <a:buAutoNum type="arabicPeriod"/>
              <a:defRPr/>
            </a:pPr>
            <a:r>
              <a:rPr lang="en-US" sz="1600" b="1" dirty="0">
                <a:solidFill>
                  <a:srgbClr val="FF9900"/>
                </a:solidFill>
                <a:latin typeface="Arial" charset="0"/>
              </a:rPr>
              <a:t>  Solvents, Thinners and Diluents</a:t>
            </a:r>
          </a:p>
          <a:p>
            <a:pPr marL="234898" indent="-234898">
              <a:lnSpc>
                <a:spcPct val="90000"/>
              </a:lnSpc>
              <a:defRPr/>
            </a:pPr>
            <a:endParaRPr lang="en-US" sz="1600" dirty="0">
              <a:latin typeface="Arial" charset="0"/>
            </a:endParaRPr>
          </a:p>
          <a:p>
            <a:pPr marL="234898" indent="-234898">
              <a:lnSpc>
                <a:spcPct val="90000"/>
              </a:lnSpc>
              <a:defRPr/>
            </a:pPr>
            <a:r>
              <a:rPr lang="en-US" sz="1600" dirty="0">
                <a:latin typeface="Arial" charset="0"/>
              </a:rPr>
              <a:t>All of these components are applied to a substrate to a mil thickness of from </a:t>
            </a:r>
            <a:r>
              <a:rPr lang="en-US" sz="1600" dirty="0">
                <a:solidFill>
                  <a:srgbClr val="F95AB7"/>
                </a:solidFill>
                <a:latin typeface="Arial" charset="0"/>
              </a:rPr>
              <a:t>1 to 10 mils</a:t>
            </a:r>
            <a:r>
              <a:rPr lang="en-US" sz="1600" dirty="0">
                <a:latin typeface="Arial" charset="0"/>
              </a:rPr>
              <a:t> (thousandths of an inch).</a:t>
            </a:r>
          </a:p>
          <a:p>
            <a:pPr marL="234898" indent="-234898">
              <a:lnSpc>
                <a:spcPct val="90000"/>
              </a:lnSpc>
              <a:defRPr/>
            </a:pPr>
            <a:endParaRPr lang="en-US" sz="1600" dirty="0">
              <a:latin typeface="Arial" charset="0"/>
            </a:endParaRPr>
          </a:p>
          <a:p>
            <a:pPr marL="234898" indent="-234898">
              <a:lnSpc>
                <a:spcPct val="90000"/>
              </a:lnSpc>
              <a:defRPr/>
            </a:pPr>
            <a:r>
              <a:rPr lang="en-US" sz="1600" dirty="0">
                <a:latin typeface="Arial" charset="0"/>
              </a:rPr>
              <a:t>As inspectors, however, you are primarily concerned with </a:t>
            </a:r>
            <a:r>
              <a:rPr lang="en-US" sz="1600" dirty="0">
                <a:solidFill>
                  <a:srgbClr val="F76681"/>
                </a:solidFill>
                <a:latin typeface="Arial" charset="0"/>
              </a:rPr>
              <a:t>VOC 						content</a:t>
            </a:r>
            <a:r>
              <a:rPr lang="en-US" sz="1600" dirty="0">
                <a:latin typeface="Arial" charset="0"/>
              </a:rPr>
              <a:t>.</a:t>
            </a:r>
          </a:p>
          <a:p>
            <a:pPr>
              <a:defRPr/>
            </a:pPr>
            <a:endParaRPr lang="en-US" dirty="0"/>
          </a:p>
        </p:txBody>
      </p:sp>
      <p:sp>
        <p:nvSpPr>
          <p:cNvPr id="45060" name="Rectangle 1"/>
          <p:cNvSpPr>
            <a:spLocks noChangeArrowheads="1"/>
          </p:cNvSpPr>
          <p:nvPr/>
        </p:nvSpPr>
        <p:spPr bwMode="auto">
          <a:xfrm>
            <a:off x="5624513" y="1990725"/>
            <a:ext cx="1220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18</a:t>
            </a:r>
          </a:p>
        </p:txBody>
      </p:sp>
    </p:spTree>
    <p:extLst>
      <p:ext uri="{BB962C8B-B14F-4D97-AF65-F5344CB8AC3E}">
        <p14:creationId xmlns:p14="http://schemas.microsoft.com/office/powerpoint/2010/main" val="764905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Rot="1" noChangeAspect="1" noChangeArrowheads="1" noTextEdit="1"/>
          </p:cNvSpPr>
          <p:nvPr>
            <p:ph type="sldImg"/>
          </p:nvPr>
        </p:nvSpPr>
        <p:spPr>
          <a:ln/>
        </p:spPr>
      </p:sp>
      <p:sp>
        <p:nvSpPr>
          <p:cNvPr id="47107" name="Rectangle 4"/>
          <p:cNvSpPr>
            <a:spLocks noGrp="1" noChangeArrowheads="1"/>
          </p:cNvSpPr>
          <p:nvPr>
            <p:ph type="body" idx="1"/>
          </p:nvPr>
        </p:nvSpPr>
        <p:spPr>
          <a:xfrm>
            <a:off x="590550" y="4560888"/>
            <a:ext cx="6724650"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endParaRPr>
          </a:p>
          <a:p>
            <a:r>
              <a:rPr lang="en-US" altLang="en-US" sz="1800">
                <a:latin typeface="Arial" panose="020B0604020202020204" pitchFamily="34" charset="0"/>
              </a:rPr>
              <a:t>The </a:t>
            </a:r>
            <a:r>
              <a:rPr lang="en-US" altLang="en-US" sz="1800" u="sng">
                <a:latin typeface="Arial" panose="020B0604020202020204" pitchFamily="34" charset="0"/>
              </a:rPr>
              <a:t>heart</a:t>
            </a:r>
            <a:r>
              <a:rPr lang="en-US" altLang="en-US" sz="1800">
                <a:latin typeface="Arial" panose="020B0604020202020204" pitchFamily="34" charset="0"/>
              </a:rPr>
              <a:t> of the coating system.</a:t>
            </a:r>
          </a:p>
          <a:p>
            <a:endParaRPr lang="en-US" altLang="en-US" sz="1800">
              <a:latin typeface="Arial" panose="020B0604020202020204" pitchFamily="34" charset="0"/>
            </a:endParaRPr>
          </a:p>
          <a:p>
            <a:r>
              <a:rPr lang="en-US" altLang="en-US" sz="1800">
                <a:latin typeface="Arial" panose="020B0604020202020204" pitchFamily="34" charset="0"/>
              </a:rPr>
              <a:t>This is the material that will spread as thin as a liquid and convert to a solid when we want it to -- </a:t>
            </a:r>
            <a:r>
              <a:rPr lang="en-US" altLang="en-US" sz="1800">
                <a:solidFill>
                  <a:srgbClr val="00FF00"/>
                </a:solidFill>
                <a:latin typeface="Arial" panose="020B0604020202020204" pitchFamily="34" charset="0"/>
              </a:rPr>
              <a:t>on queue.</a:t>
            </a:r>
            <a:endParaRPr lang="en-US" altLang="en-US" sz="1800">
              <a:latin typeface="Arial" panose="020B0604020202020204" pitchFamily="34" charset="0"/>
            </a:endParaRPr>
          </a:p>
          <a:p>
            <a:endParaRPr lang="en-US" altLang="en-US" sz="1800">
              <a:latin typeface="Arial" panose="020B0604020202020204" pitchFamily="34" charset="0"/>
            </a:endParaRPr>
          </a:p>
          <a:p>
            <a:r>
              <a:rPr lang="en-US" altLang="en-US" sz="1800">
                <a:latin typeface="Arial" panose="020B0604020202020204" pitchFamily="34" charset="0"/>
              </a:rPr>
              <a:t>Most often a plastic, but fundamentally anything that we can dissolve, that will impart the right set of properties to a surface when it hardens.  </a:t>
            </a:r>
            <a:r>
              <a:rPr lang="en-US" altLang="en-US" sz="1800">
                <a:solidFill>
                  <a:srgbClr val="FC0128"/>
                </a:solidFill>
                <a:latin typeface="Arial" panose="020B0604020202020204" pitchFamily="34" charset="0"/>
              </a:rPr>
              <a:t>Gives the coating its physical properties such as hardness, flexibility, and chemical resistance.</a:t>
            </a:r>
          </a:p>
          <a:p>
            <a:endParaRPr lang="en-US" altLang="en-US" sz="1800">
              <a:solidFill>
                <a:srgbClr val="FC0128"/>
              </a:solidFill>
              <a:latin typeface="Arial" panose="020B0604020202020204" pitchFamily="34" charset="0"/>
            </a:endParaRPr>
          </a:p>
          <a:p>
            <a:r>
              <a:rPr lang="en-US" altLang="en-US" sz="1800">
                <a:solidFill>
                  <a:srgbClr val="FC0128"/>
                </a:solidFill>
                <a:latin typeface="Arial" panose="020B0604020202020204" pitchFamily="34" charset="0"/>
              </a:rPr>
              <a:t>Most often referred to as </a:t>
            </a:r>
            <a:r>
              <a:rPr lang="en-US" altLang="en-US" sz="1800" u="sng">
                <a:solidFill>
                  <a:srgbClr val="FC0128"/>
                </a:solidFill>
                <a:latin typeface="Arial" panose="020B0604020202020204" pitchFamily="34" charset="0"/>
              </a:rPr>
              <a:t>RESINS</a:t>
            </a:r>
            <a:r>
              <a:rPr lang="en-US" altLang="en-US" sz="1800">
                <a:solidFill>
                  <a:srgbClr val="FC0128"/>
                </a:solidFill>
                <a:latin typeface="Arial" panose="020B0604020202020204" pitchFamily="34" charset="0"/>
              </a:rPr>
              <a:t>	&gt;&gt;&gt;&gt;&gt;&gt;&gt;</a:t>
            </a:r>
            <a:endParaRPr lang="en-US" altLang="en-US" sz="1800">
              <a:solidFill>
                <a:srgbClr val="FC0128"/>
              </a:solidFill>
            </a:endParaRPr>
          </a:p>
          <a:p>
            <a:endParaRPr lang="en-US" altLang="en-US"/>
          </a:p>
        </p:txBody>
      </p:sp>
    </p:spTree>
    <p:extLst>
      <p:ext uri="{BB962C8B-B14F-4D97-AF65-F5344CB8AC3E}">
        <p14:creationId xmlns:p14="http://schemas.microsoft.com/office/powerpoint/2010/main" val="2257211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xfrm>
            <a:off x="590550" y="4560888"/>
            <a:ext cx="6450013"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This is most often a plastic.  It is a liquid material that we can convert to a solid on cue.  That cue is normally the simple evaporation of the liquid it is dissolved in. </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The binder is normally chosen for 1) the mechanical properties of the dry film and/or 2) its curing technology, how it behaves for the painter.</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Usually a non-voc part of the coating.</a:t>
            </a:r>
          </a:p>
          <a:p>
            <a:endParaRPr lang="en-US" altLang="en-US"/>
          </a:p>
        </p:txBody>
      </p:sp>
    </p:spTree>
    <p:extLst>
      <p:ext uri="{BB962C8B-B14F-4D97-AF65-F5344CB8AC3E}">
        <p14:creationId xmlns:p14="http://schemas.microsoft.com/office/powerpoint/2010/main" val="392989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b="1">
              <a:latin typeface="Arial" panose="020B0604020202020204" pitchFamily="34" charset="0"/>
              <a:cs typeface="Arial" panose="020B0604020202020204" pitchFamily="34" charset="0"/>
            </a:endParaRPr>
          </a:p>
          <a:p>
            <a:endParaRPr lang="en-US" altLang="en-US" sz="1600" b="1">
              <a:latin typeface="Arial" panose="020B0604020202020204" pitchFamily="34" charset="0"/>
              <a:cs typeface="Arial" panose="020B0604020202020204" pitchFamily="34" charset="0"/>
            </a:endParaRPr>
          </a:p>
          <a:p>
            <a:r>
              <a:rPr lang="en-US" altLang="en-US" sz="1800" b="1">
                <a:latin typeface="Arial" panose="020B0604020202020204" pitchFamily="34" charset="0"/>
                <a:cs typeface="Arial" panose="020B0604020202020204" pitchFamily="34" charset="0"/>
              </a:rPr>
              <a:t>Course Overview</a:t>
            </a:r>
          </a:p>
          <a:p>
            <a:endParaRPr lang="en-US" altLang="en-US" sz="1600" b="1">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Ozone and Human Health  -- HAPS</a:t>
            </a:r>
          </a:p>
          <a:p>
            <a:r>
              <a:rPr lang="en-US" altLang="en-US" sz="1600">
                <a:latin typeface="Arial" panose="020B0604020202020204" pitchFamily="34" charset="0"/>
                <a:cs typeface="Arial" panose="020B0604020202020204" pitchFamily="34" charset="0"/>
              </a:rPr>
              <a:t>General Overview of Coating Ops</a:t>
            </a:r>
          </a:p>
          <a:p>
            <a:r>
              <a:rPr lang="en-US" altLang="en-US" sz="1600">
                <a:latin typeface="Arial" panose="020B0604020202020204" pitchFamily="34" charset="0"/>
                <a:cs typeface="Arial" panose="020B0604020202020204" pitchFamily="34" charset="0"/>
              </a:rPr>
              <a:t>Coating Composition &amp; Emissions</a:t>
            </a:r>
          </a:p>
          <a:p>
            <a:r>
              <a:rPr lang="en-US" altLang="en-US" sz="1600">
                <a:latin typeface="Arial" panose="020B0604020202020204" pitchFamily="34" charset="0"/>
                <a:cs typeface="Arial" panose="020B0604020202020204" pitchFamily="34" charset="0"/>
              </a:rPr>
              <a:t>Pollution Prevention and Control</a:t>
            </a:r>
          </a:p>
          <a:p>
            <a:r>
              <a:rPr lang="en-US" altLang="en-US" sz="1600">
                <a:latin typeface="Arial" panose="020B0604020202020204" pitchFamily="34" charset="0"/>
                <a:cs typeface="Arial" panose="020B0604020202020204" pitchFamily="34" charset="0"/>
              </a:rPr>
              <a:t>Control Devices</a:t>
            </a:r>
          </a:p>
          <a:p>
            <a:r>
              <a:rPr lang="en-US" altLang="en-US" sz="1600">
                <a:latin typeface="Arial" panose="020B0604020202020204" pitchFamily="34" charset="0"/>
                <a:cs typeface="Arial" panose="020B0604020202020204" pitchFamily="34" charset="0"/>
              </a:rPr>
              <a:t>Rules &amp; Regulations</a:t>
            </a:r>
          </a:p>
          <a:p>
            <a:r>
              <a:rPr lang="en-US" altLang="en-US" sz="1600">
                <a:latin typeface="Arial" panose="020B0604020202020204" pitchFamily="34" charset="0"/>
                <a:cs typeface="Arial" panose="020B0604020202020204" pitchFamily="34" charset="0"/>
              </a:rPr>
              <a:t>Inspections</a:t>
            </a:r>
          </a:p>
          <a:p>
            <a:r>
              <a:rPr lang="en-US" altLang="en-US" sz="1600">
                <a:latin typeface="Arial" panose="020B0604020202020204" pitchFamily="34" charset="0"/>
                <a:cs typeface="Arial" panose="020B0604020202020204" pitchFamily="34" charset="0"/>
              </a:rPr>
              <a:t>Calculations</a:t>
            </a:r>
          </a:p>
        </p:txBody>
      </p:sp>
    </p:spTree>
    <p:extLst>
      <p:ext uri="{BB962C8B-B14F-4D97-AF65-F5344CB8AC3E}">
        <p14:creationId xmlns:p14="http://schemas.microsoft.com/office/powerpoint/2010/main" val="2369995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xfrm>
            <a:off x="274638" y="4332288"/>
            <a:ext cx="6765925" cy="4548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endParaRPr>
          </a:p>
          <a:p>
            <a:r>
              <a:rPr lang="en-US" altLang="en-US" sz="1600">
                <a:latin typeface="Arial" panose="020B0604020202020204" pitchFamily="34" charset="0"/>
              </a:rPr>
              <a:t>Pigments are “small particles added to a coating to </a:t>
            </a:r>
            <a:r>
              <a:rPr lang="en-US" altLang="en-US" sz="1600" u="sng">
                <a:latin typeface="Arial" panose="020B0604020202020204" pitchFamily="34" charset="0"/>
              </a:rPr>
              <a:t>influence</a:t>
            </a:r>
            <a:r>
              <a:rPr lang="en-US" altLang="en-US" sz="1600">
                <a:latin typeface="Arial" panose="020B0604020202020204" pitchFamily="34" charset="0"/>
              </a:rPr>
              <a:t> properties such as color, corrosion resistance and mechanical strength.”</a:t>
            </a:r>
          </a:p>
          <a:p>
            <a:endParaRPr lang="en-US" altLang="en-US" sz="1600">
              <a:latin typeface="Arial" panose="020B0604020202020204" pitchFamily="34" charset="0"/>
            </a:endParaRPr>
          </a:p>
          <a:p>
            <a:r>
              <a:rPr lang="en-US" altLang="en-US" sz="1600">
                <a:latin typeface="Arial" panose="020B0604020202020204" pitchFamily="34" charset="0"/>
              </a:rPr>
              <a:t>Like the gravel in concrete, pigment is the principal mechanical strength in the dry film.  The binder is the cement that holds the strong particles together.</a:t>
            </a:r>
          </a:p>
          <a:p>
            <a:endParaRPr lang="en-US" altLang="en-US" sz="1600">
              <a:latin typeface="Arial" panose="020B0604020202020204" pitchFamily="34" charset="0"/>
            </a:endParaRPr>
          </a:p>
          <a:p>
            <a:r>
              <a:rPr lang="en-US" altLang="en-US" sz="1600">
                <a:latin typeface="Arial" panose="020B0604020202020204" pitchFamily="34" charset="0"/>
              </a:rPr>
              <a:t>Solid pigments cast a shadow on the solid (uv sensitive plastic) binder below is the simplest surest way to extend the life of a binder film (coating).</a:t>
            </a:r>
          </a:p>
          <a:p>
            <a:endParaRPr lang="en-US" altLang="en-US" sz="1600">
              <a:latin typeface="Arial" panose="020B0604020202020204" pitchFamily="34" charset="0"/>
            </a:endParaRPr>
          </a:p>
          <a:p>
            <a:r>
              <a:rPr lang="en-US" altLang="en-US"/>
              <a:t>“Finely ground insoluble particles dispersed in coatings to influence properties such as color, corrosion resistance, mechanical strength, hardness, and durability. Particles may be natural , synthetic, inorganic, or organic.”</a:t>
            </a:r>
          </a:p>
          <a:p>
            <a:endParaRPr lang="en-US" altLang="en-US"/>
          </a:p>
          <a:p>
            <a:endParaRPr lang="en-US" altLang="en-US"/>
          </a:p>
        </p:txBody>
      </p:sp>
    </p:spTree>
    <p:extLst>
      <p:ext uri="{BB962C8B-B14F-4D97-AF65-F5344CB8AC3E}">
        <p14:creationId xmlns:p14="http://schemas.microsoft.com/office/powerpoint/2010/main" val="1736235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371475" y="741363"/>
            <a:ext cx="4843463" cy="3224212"/>
          </a:xfrm>
          <a:ln/>
        </p:spPr>
      </p:sp>
      <p:sp>
        <p:nvSpPr>
          <p:cNvPr id="53251" name="Rectangle 3"/>
          <p:cNvSpPr>
            <a:spLocks noGrp="1" noChangeArrowheads="1"/>
          </p:cNvSpPr>
          <p:nvPr>
            <p:ph type="body" idx="1"/>
          </p:nvPr>
        </p:nvSpPr>
        <p:spPr>
          <a:xfrm>
            <a:off x="274638" y="4560888"/>
            <a:ext cx="676592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400"/>
              <a:t>The component we are most concerned about is added simply as a vehicle.  Solvents are chosen for their ability to dissolve the binder chosen earlier and their speed of drying and curing once the mixture is spread.</a:t>
            </a:r>
          </a:p>
          <a:p>
            <a:endParaRPr lang="en-US" altLang="en-US" sz="1400"/>
          </a:p>
          <a:p>
            <a:r>
              <a:rPr lang="en-US" altLang="en-US" sz="1400">
                <a:latin typeface="Arial" panose="020B0604020202020204" pitchFamily="34" charset="0"/>
              </a:rPr>
              <a:t>Solvents gradually evaporate away until they are essentially purged from the coating.  At or near this point the coating is said to be cured.</a:t>
            </a:r>
          </a:p>
          <a:p>
            <a:endParaRPr lang="en-US" altLang="en-US" sz="1400">
              <a:latin typeface="Arial" panose="020B0604020202020204" pitchFamily="34" charset="0"/>
            </a:endParaRPr>
          </a:p>
          <a:p>
            <a:r>
              <a:rPr lang="en-US" altLang="en-US" sz="1400">
                <a:latin typeface="Arial" panose="020B0604020202020204" pitchFamily="34" charset="0"/>
              </a:rPr>
              <a:t>“Dry to the touch” is different from cured.</a:t>
            </a:r>
          </a:p>
          <a:p>
            <a:endParaRPr lang="en-US" altLang="en-US" sz="1400">
              <a:latin typeface="Arial" panose="020B0604020202020204" pitchFamily="34" charset="0"/>
            </a:endParaRPr>
          </a:p>
          <a:p>
            <a:r>
              <a:rPr lang="en-US" altLang="en-US" sz="1400">
                <a:latin typeface="Arial" panose="020B0604020202020204" pitchFamily="34" charset="0"/>
              </a:rPr>
              <a:t>Over the last 20 years the amount of VOC solvent in most coating systems has been systematically reduced.</a:t>
            </a:r>
          </a:p>
          <a:p>
            <a:endParaRPr lang="en-US" altLang="en-US" sz="1400">
              <a:latin typeface="Arial" panose="020B0604020202020204" pitchFamily="34" charset="0"/>
            </a:endParaRPr>
          </a:p>
          <a:p>
            <a:r>
              <a:rPr lang="en-US" altLang="en-US" sz="1400">
                <a:solidFill>
                  <a:srgbClr val="FC0128"/>
                </a:solidFill>
                <a:latin typeface="Arial" panose="020B0604020202020204" pitchFamily="34" charset="0"/>
              </a:rPr>
              <a:t>From a regulatory standpoint, this is the component we are most interested in.  First because of the VOC (ROG) content and second because of the Hazardous Air Pollutants (HAPS) used and emitted.</a:t>
            </a:r>
            <a:endParaRPr lang="en-US" altLang="en-US" sz="1400">
              <a:latin typeface="Arial" panose="020B0604020202020204" pitchFamily="34" charset="0"/>
            </a:endParaRPr>
          </a:p>
          <a:p>
            <a:endParaRPr lang="en-US" altLang="en-US"/>
          </a:p>
          <a:p>
            <a:endParaRPr lang="en-US" altLang="en-US"/>
          </a:p>
        </p:txBody>
      </p:sp>
      <p:sp>
        <p:nvSpPr>
          <p:cNvPr id="53252" name="Rectangle 1"/>
          <p:cNvSpPr>
            <a:spLocks noChangeArrowheads="1"/>
          </p:cNvSpPr>
          <p:nvPr/>
        </p:nvSpPr>
        <p:spPr bwMode="auto">
          <a:xfrm>
            <a:off x="5781675" y="175577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19</a:t>
            </a:r>
          </a:p>
        </p:txBody>
      </p:sp>
    </p:spTree>
    <p:extLst>
      <p:ext uri="{BB962C8B-B14F-4D97-AF65-F5344CB8AC3E}">
        <p14:creationId xmlns:p14="http://schemas.microsoft.com/office/powerpoint/2010/main" val="18753467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xfrm>
            <a:off x="433388" y="4560888"/>
            <a:ext cx="6764337"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To get any respect in this business of inspecting automotive ops, </a:t>
            </a:r>
          </a:p>
          <a:p>
            <a:r>
              <a:rPr lang="en-US" altLang="en-US" sz="1600" dirty="0">
                <a:latin typeface="Arial" panose="020B0604020202020204" pitchFamily="34" charset="0"/>
                <a:cs typeface="Arial" panose="020B0604020202020204" pitchFamily="34" charset="0"/>
              </a:rPr>
              <a:t>you must remember this:</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You </a:t>
            </a:r>
            <a:r>
              <a:rPr lang="en-US" altLang="en-US" sz="1600" b="1" u="sng" dirty="0">
                <a:latin typeface="Arial" panose="020B0604020202020204" pitchFamily="34" charset="0"/>
                <a:cs typeface="Arial" panose="020B0604020202020204" pitchFamily="34" charset="0"/>
              </a:rPr>
              <a:t>thin</a:t>
            </a:r>
            <a:r>
              <a:rPr lang="en-US" altLang="en-US" sz="1600" dirty="0">
                <a:latin typeface="Arial" panose="020B0604020202020204" pitchFamily="34" charset="0"/>
                <a:cs typeface="Arial" panose="020B0604020202020204" pitchFamily="34" charset="0"/>
              </a:rPr>
              <a:t> a lacquer  &amp;  You </a:t>
            </a:r>
            <a:r>
              <a:rPr lang="en-US" altLang="en-US" sz="1600" b="1" u="sng" dirty="0">
                <a:latin typeface="Arial" panose="020B0604020202020204" pitchFamily="34" charset="0"/>
                <a:cs typeface="Arial" panose="020B0604020202020204" pitchFamily="34" charset="0"/>
              </a:rPr>
              <a:t>reduce</a:t>
            </a:r>
            <a:r>
              <a:rPr lang="en-US" altLang="en-US" sz="1600" dirty="0">
                <a:latin typeface="Arial" panose="020B0604020202020204" pitchFamily="34" charset="0"/>
                <a:cs typeface="Arial" panose="020B0604020202020204" pitchFamily="34" charset="0"/>
              </a:rPr>
              <a:t> an enamel.</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Reducing alters the speed of the catalyst’s action.</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Historically, painters thinned their lacquers with art and experience, adding as much as they thought necessary according to the weather.  Today Lacquers are rare &amp; enamel components are mixed as a precise science.  The painter usually does not deviate from the recipe.</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Here are </a:t>
            </a:r>
            <a:r>
              <a:rPr lang="en-US" altLang="en-US" sz="1600" dirty="0" err="1">
                <a:latin typeface="Arial" panose="020B0604020202020204" pitchFamily="34" charset="0"/>
                <a:cs typeface="Arial" panose="020B0604020202020204" pitchFamily="34" charset="0"/>
              </a:rPr>
              <a:t>Dupont</a:t>
            </a:r>
            <a:r>
              <a:rPr lang="en-US" altLang="en-US" sz="1600" dirty="0">
                <a:latin typeface="Arial" panose="020B0604020202020204" pitchFamily="34" charset="0"/>
                <a:cs typeface="Arial" panose="020B0604020202020204" pitchFamily="34" charset="0"/>
              </a:rPr>
              <a:t> reducers in an automotive paint shop.</a:t>
            </a:r>
          </a:p>
          <a:p>
            <a:endParaRPr lang="en-US" altLang="en-US" dirty="0"/>
          </a:p>
        </p:txBody>
      </p:sp>
    </p:spTree>
    <p:extLst>
      <p:ext uri="{BB962C8B-B14F-4D97-AF65-F5344CB8AC3E}">
        <p14:creationId xmlns:p14="http://schemas.microsoft.com/office/powerpoint/2010/main" val="3337244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xfrm>
            <a:off x="433388" y="4560888"/>
            <a:ext cx="6881812"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What is the difference between a thinner and a reducer?  </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About $10 per gallon.</a:t>
            </a:r>
          </a:p>
          <a:p>
            <a:r>
              <a:rPr lang="en-US" altLang="en-US" sz="1800">
                <a:latin typeface="Arial" panose="020B0604020202020204" pitchFamily="34" charset="0"/>
                <a:cs typeface="Arial" panose="020B0604020202020204" pitchFamily="34" charset="0"/>
              </a:rPr>
              <a:t> </a:t>
            </a:r>
          </a:p>
          <a:p>
            <a:endParaRPr lang="en-US" altLang="en-US" sz="1800">
              <a:latin typeface="Arial" panose="020B0604020202020204" pitchFamily="34" charset="0"/>
              <a:cs typeface="Arial" panose="020B0604020202020204" pitchFamily="34" charset="0"/>
            </a:endParaRPr>
          </a:p>
          <a:p>
            <a:r>
              <a:rPr lang="en-US" altLang="en-US" sz="1800" u="sng">
                <a:latin typeface="Arial" panose="020B0604020202020204" pitchFamily="34" charset="0"/>
                <a:cs typeface="Arial" panose="020B0604020202020204" pitchFamily="34" charset="0"/>
              </a:rPr>
              <a:t>Thinners</a:t>
            </a:r>
            <a:r>
              <a:rPr lang="en-US" altLang="en-US" sz="1800">
                <a:latin typeface="Arial" panose="020B0604020202020204" pitchFamily="34" charset="0"/>
                <a:cs typeface="Arial" panose="020B0604020202020204" pitchFamily="34" charset="0"/>
              </a:rPr>
              <a:t> (like mineral spirits) are usually crude petroleum 						distillates.</a:t>
            </a:r>
          </a:p>
          <a:p>
            <a:endParaRPr lang="en-US" altLang="en-US" sz="1800">
              <a:latin typeface="Arial" panose="020B0604020202020204" pitchFamily="34" charset="0"/>
              <a:cs typeface="Arial" panose="020B0604020202020204" pitchFamily="34" charset="0"/>
            </a:endParaRPr>
          </a:p>
          <a:p>
            <a:r>
              <a:rPr lang="en-US" altLang="en-US" sz="1800" u="sng">
                <a:latin typeface="Arial" panose="020B0604020202020204" pitchFamily="34" charset="0"/>
                <a:cs typeface="Arial" panose="020B0604020202020204" pitchFamily="34" charset="0"/>
              </a:rPr>
              <a:t>Reducers</a:t>
            </a:r>
            <a:r>
              <a:rPr lang="en-US" altLang="en-US" sz="1800">
                <a:latin typeface="Arial" panose="020B0604020202020204" pitchFamily="34" charset="0"/>
                <a:cs typeface="Arial" panose="020B0604020202020204" pitchFamily="34" charset="0"/>
              </a:rPr>
              <a:t> are very specifically designed for the resin.</a:t>
            </a:r>
          </a:p>
          <a:p>
            <a:endParaRPr lang="en-US" altLang="en-US"/>
          </a:p>
        </p:txBody>
      </p:sp>
    </p:spTree>
    <p:extLst>
      <p:ext uri="{BB962C8B-B14F-4D97-AF65-F5344CB8AC3E}">
        <p14:creationId xmlns:p14="http://schemas.microsoft.com/office/powerpoint/2010/main" val="19284353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xfrm>
            <a:off x="511175" y="4560888"/>
            <a:ext cx="6804025"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endParaRPr lang="en-US" altLang="en-US"/>
          </a:p>
          <a:p>
            <a:r>
              <a:rPr lang="en-US" altLang="en-US" sz="2100">
                <a:latin typeface="Arial" panose="020B0604020202020204" pitchFamily="34" charset="0"/>
                <a:cs typeface="Arial" panose="020B0604020202020204" pitchFamily="34" charset="0"/>
              </a:rPr>
              <a:t>	Pure, highly volatile VOC.</a:t>
            </a:r>
          </a:p>
          <a:p>
            <a:endParaRPr lang="en-US" altLang="en-US"/>
          </a:p>
        </p:txBody>
      </p:sp>
    </p:spTree>
    <p:extLst>
      <p:ext uri="{BB962C8B-B14F-4D97-AF65-F5344CB8AC3E}">
        <p14:creationId xmlns:p14="http://schemas.microsoft.com/office/powerpoint/2010/main" val="1487803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xfrm>
            <a:off x="274638" y="4560888"/>
            <a:ext cx="7040562"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endParaRPr lang="en-US" altLang="en-US"/>
          </a:p>
          <a:p>
            <a:endParaRPr lang="en-US" altLang="en-US"/>
          </a:p>
          <a:p>
            <a:r>
              <a:rPr lang="en-US" altLang="en-US" sz="2100">
                <a:latin typeface="Arial" panose="020B0604020202020204" pitchFamily="34" charset="0"/>
                <a:cs typeface="Arial" panose="020B0604020202020204" pitchFamily="34" charset="0"/>
              </a:rPr>
              <a:t>LOW VOC CLEANER -- Probably an aqueous glycol 							mixture.</a:t>
            </a:r>
          </a:p>
        </p:txBody>
      </p:sp>
    </p:spTree>
    <p:extLst>
      <p:ext uri="{BB962C8B-B14F-4D97-AF65-F5344CB8AC3E}">
        <p14:creationId xmlns:p14="http://schemas.microsoft.com/office/powerpoint/2010/main" val="1983937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608013" y="896938"/>
            <a:ext cx="4845050" cy="3225800"/>
          </a:xfrm>
          <a:ln/>
        </p:spPr>
      </p:sp>
      <p:sp>
        <p:nvSpPr>
          <p:cNvPr id="175107" name="Rectangle 3"/>
          <p:cNvSpPr>
            <a:spLocks noGrp="1" noChangeArrowheads="1"/>
          </p:cNvSpPr>
          <p:nvPr>
            <p:ph type="body" idx="1"/>
          </p:nvPr>
        </p:nvSpPr>
        <p:spPr>
          <a:xfrm>
            <a:off x="433388" y="4560888"/>
            <a:ext cx="6764337" cy="4689475"/>
          </a:xfrm>
        </p:spPr>
        <p:txBody>
          <a:bodyPr/>
          <a:lstStyle/>
          <a:p>
            <a:pPr>
              <a:defRPr/>
            </a:pPr>
            <a:endParaRPr lang="en-US" dirty="0"/>
          </a:p>
          <a:p>
            <a:pPr>
              <a:defRPr/>
            </a:pPr>
            <a:endParaRPr lang="en-US" sz="1600" dirty="0"/>
          </a:p>
          <a:p>
            <a:pPr>
              <a:defRPr/>
            </a:pPr>
            <a:r>
              <a:rPr lang="en-US" sz="1600" u="sng" dirty="0">
                <a:effectLst>
                  <a:outerShdw blurRad="38100" dist="38100" dir="2700000" algn="tl">
                    <a:srgbClr val="C0C0C0"/>
                  </a:outerShdw>
                </a:effectLst>
                <a:latin typeface="Arial" charset="0"/>
              </a:rPr>
              <a:t>Additives Types</a:t>
            </a:r>
          </a:p>
          <a:p>
            <a:pPr>
              <a:defRPr/>
            </a:pPr>
            <a:r>
              <a:rPr lang="en-US" sz="1600" dirty="0">
                <a:effectLst>
                  <a:outerShdw blurRad="38100" dist="38100" dir="2700000" algn="tl">
                    <a:srgbClr val="C0C0C0"/>
                  </a:outerShdw>
                </a:effectLst>
                <a:latin typeface="Arial" charset="0"/>
              </a:rPr>
              <a:t>Chemicals added for a specific effect on either the wet or dry film.   </a:t>
            </a:r>
            <a:br>
              <a:rPr lang="en-US" sz="1600" dirty="0">
                <a:effectLst>
                  <a:outerShdw blurRad="38100" dist="38100" dir="2700000" algn="tl">
                    <a:srgbClr val="C0C0C0"/>
                  </a:outerShdw>
                </a:effectLst>
                <a:latin typeface="Arial" charset="0"/>
              </a:rPr>
            </a:br>
            <a:r>
              <a:rPr lang="en-US" sz="1600" dirty="0">
                <a:effectLst>
                  <a:outerShdw blurRad="38100" dist="38100" dir="2700000" algn="tl">
                    <a:srgbClr val="C0C0C0"/>
                  </a:outerShdw>
                </a:effectLst>
                <a:latin typeface="Arial" charset="0"/>
              </a:rPr>
              <a:t>	examples: luster enhancer, drying </a:t>
            </a:r>
            <a:br>
              <a:rPr lang="en-US" sz="1600" dirty="0">
                <a:effectLst>
                  <a:outerShdw blurRad="38100" dist="38100" dir="2700000" algn="tl">
                    <a:srgbClr val="C0C0C0"/>
                  </a:outerShdw>
                </a:effectLst>
                <a:latin typeface="Arial" charset="0"/>
              </a:rPr>
            </a:br>
            <a:r>
              <a:rPr lang="en-US" sz="1600" dirty="0">
                <a:effectLst>
                  <a:outerShdw blurRad="38100" dist="38100" dir="2700000" algn="tl">
                    <a:srgbClr val="C0C0C0"/>
                  </a:outerShdw>
                </a:effectLst>
                <a:latin typeface="Arial" charset="0"/>
              </a:rPr>
              <a:t>			speed, hardness, anti-fisheye</a:t>
            </a:r>
          </a:p>
          <a:p>
            <a:pPr>
              <a:defRPr/>
            </a:pPr>
            <a:r>
              <a:rPr lang="en-US" sz="1600" dirty="0">
                <a:effectLst>
                  <a:outerShdw blurRad="38100" dist="38100" dir="2700000" algn="tl">
                    <a:srgbClr val="C0C0C0"/>
                  </a:outerShdw>
                </a:effectLst>
                <a:latin typeface="Arial" charset="0"/>
              </a:rPr>
              <a:t>	(Normally total less than 5% of liquid volume)</a:t>
            </a:r>
          </a:p>
          <a:p>
            <a:pPr>
              <a:defRPr/>
            </a:pPr>
            <a:endParaRPr lang="en-US" sz="1600" dirty="0">
              <a:effectLst>
                <a:outerShdw blurRad="38100" dist="38100" dir="2700000" algn="tl">
                  <a:srgbClr val="C0C0C0"/>
                </a:outerShdw>
              </a:effectLst>
              <a:latin typeface="Arial" charset="0"/>
            </a:endParaRPr>
          </a:p>
          <a:p>
            <a:pPr>
              <a:defRPr/>
            </a:pPr>
            <a:r>
              <a:rPr lang="en-US" sz="1800" b="1" dirty="0">
                <a:solidFill>
                  <a:srgbClr val="FDAF61"/>
                </a:solidFill>
                <a:latin typeface="Arial" charset="0"/>
              </a:rPr>
              <a:t>Additives may be solids or liquids and may or may not evaporate with the solvent.</a:t>
            </a:r>
            <a:r>
              <a:rPr lang="en-US" sz="1800" b="1" dirty="0">
                <a:solidFill>
                  <a:srgbClr val="FC0128"/>
                </a:solidFill>
                <a:latin typeface="Arial" charset="0"/>
              </a:rPr>
              <a:t>  They may or may not be HAPS.</a:t>
            </a:r>
            <a:endParaRPr lang="en-US" sz="1800" dirty="0">
              <a:solidFill>
                <a:srgbClr val="FC0128"/>
              </a:solidFill>
              <a:latin typeface="Arial" charset="0"/>
            </a:endParaRPr>
          </a:p>
          <a:p>
            <a:pPr>
              <a:defRPr/>
            </a:pPr>
            <a:endParaRPr lang="en-US" dirty="0"/>
          </a:p>
          <a:p>
            <a:pPr>
              <a:defRPr/>
            </a:pPr>
            <a:endParaRPr lang="en-US" dirty="0"/>
          </a:p>
        </p:txBody>
      </p:sp>
      <p:sp>
        <p:nvSpPr>
          <p:cNvPr id="63492" name="Rectangle 1"/>
          <p:cNvSpPr>
            <a:spLocks noChangeArrowheads="1"/>
          </p:cNvSpPr>
          <p:nvPr/>
        </p:nvSpPr>
        <p:spPr bwMode="auto">
          <a:xfrm>
            <a:off x="5859463" y="1677988"/>
            <a:ext cx="1220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16</a:t>
            </a:r>
          </a:p>
        </p:txBody>
      </p:sp>
    </p:spTree>
    <p:extLst>
      <p:ext uri="{BB962C8B-B14F-4D97-AF65-F5344CB8AC3E}">
        <p14:creationId xmlns:p14="http://schemas.microsoft.com/office/powerpoint/2010/main" val="8539591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What is a common range of thickness per coat on metal parts?</a:t>
            </a:r>
          </a:p>
          <a:p>
            <a:r>
              <a:rPr lang="en-US" b="1" dirty="0"/>
              <a:t>1-5 mils</a:t>
            </a:r>
          </a:p>
          <a:p>
            <a:r>
              <a:rPr lang="en-US" dirty="0"/>
              <a:t>10-20 mils</a:t>
            </a:r>
          </a:p>
          <a:p>
            <a:r>
              <a:rPr lang="en-US" dirty="0"/>
              <a:t>100-150 mils</a:t>
            </a:r>
          </a:p>
          <a:p>
            <a:r>
              <a:rPr lang="en-US" dirty="0"/>
              <a:t>0.1-0.8 mils</a:t>
            </a:r>
          </a:p>
          <a:p>
            <a:endParaRPr lang="en-US" dirty="0"/>
          </a:p>
          <a:p>
            <a:r>
              <a:rPr lang="en-US" dirty="0"/>
              <a:t>2 Which is NOT a component of a coating?</a:t>
            </a:r>
          </a:p>
          <a:p>
            <a:r>
              <a:rPr lang="en-US" dirty="0"/>
              <a:t>Binder</a:t>
            </a:r>
          </a:p>
          <a:p>
            <a:r>
              <a:rPr lang="en-US" dirty="0"/>
              <a:t>Pigment</a:t>
            </a:r>
          </a:p>
          <a:p>
            <a:r>
              <a:rPr lang="en-US" dirty="0"/>
              <a:t>Solvent</a:t>
            </a:r>
          </a:p>
          <a:p>
            <a:r>
              <a:rPr lang="en-US" b="1" dirty="0"/>
              <a:t>Aggregate</a:t>
            </a:r>
          </a:p>
          <a:p>
            <a:endParaRPr lang="en-US" dirty="0"/>
          </a:p>
        </p:txBody>
      </p:sp>
    </p:spTree>
    <p:extLst>
      <p:ext uri="{BB962C8B-B14F-4D97-AF65-F5344CB8AC3E}">
        <p14:creationId xmlns:p14="http://schemas.microsoft.com/office/powerpoint/2010/main" val="8529877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050"/>
          <p:cNvSpPr>
            <a:spLocks noGrp="1" noRot="1" noChangeAspect="1" noChangeArrowheads="1" noTextEdit="1"/>
          </p:cNvSpPr>
          <p:nvPr>
            <p:ph type="sldImg"/>
          </p:nvPr>
        </p:nvSpPr>
        <p:spPr>
          <a:xfrm>
            <a:off x="450850" y="896938"/>
            <a:ext cx="4845050" cy="3225800"/>
          </a:xfrm>
          <a:ln/>
        </p:spPr>
      </p:sp>
      <p:sp>
        <p:nvSpPr>
          <p:cNvPr id="174083" name="Rectangle 2051"/>
          <p:cNvSpPr>
            <a:spLocks noGrp="1" noChangeArrowheads="1"/>
          </p:cNvSpPr>
          <p:nvPr>
            <p:ph type="body" idx="1"/>
          </p:nvPr>
        </p:nvSpPr>
        <p:spPr>
          <a:xfrm>
            <a:off x="433388" y="4560888"/>
            <a:ext cx="6684962" cy="4689475"/>
          </a:xfrm>
        </p:spPr>
        <p:txBody>
          <a:bodyPr/>
          <a:lstStyle/>
          <a:p>
            <a:pPr>
              <a:defRPr/>
            </a:pPr>
            <a:r>
              <a:rPr lang="en-US" sz="2100" b="1" dirty="0">
                <a:solidFill>
                  <a:srgbClr val="FCA902"/>
                </a:solidFill>
                <a:latin typeface="Arial" pitchFamily="34" charset="0"/>
                <a:cs typeface="Arial" pitchFamily="34" charset="0"/>
              </a:rPr>
              <a:t>VOC Control Strategies for Coatings</a:t>
            </a:r>
            <a:r>
              <a:rPr lang="en-US" sz="1800" dirty="0">
                <a:solidFill>
                  <a:srgbClr val="FCA902"/>
                </a:solidFill>
                <a:latin typeface="Arial" pitchFamily="34" charset="0"/>
                <a:cs typeface="Arial" pitchFamily="34" charset="0"/>
              </a:rPr>
              <a:t>:</a:t>
            </a:r>
          </a:p>
          <a:p>
            <a:pPr>
              <a:defRPr/>
            </a:pPr>
            <a:endParaRPr lang="en-US" sz="1800" dirty="0">
              <a:solidFill>
                <a:srgbClr val="FCA902"/>
              </a:solidFill>
              <a:latin typeface="Arial" pitchFamily="34" charset="0"/>
              <a:cs typeface="Arial" pitchFamily="34" charset="0"/>
            </a:endParaRPr>
          </a:p>
          <a:p>
            <a:pPr marL="171399" indent="-171399">
              <a:buFont typeface="Wingdings" pitchFamily="2" charset="2"/>
              <a:buChar char="v"/>
              <a:defRPr/>
            </a:pPr>
            <a:r>
              <a:rPr lang="en-US" sz="1800" dirty="0">
                <a:solidFill>
                  <a:srgbClr val="FCA902"/>
                </a:solidFill>
                <a:latin typeface="Arial" pitchFamily="34" charset="0"/>
                <a:cs typeface="Arial" pitchFamily="34" charset="0"/>
              </a:rPr>
              <a:t>Use Reduction</a:t>
            </a:r>
          </a:p>
          <a:p>
            <a:pPr marL="641195" lvl="1" indent="-171399">
              <a:buFont typeface="Wingdings" pitchFamily="2" charset="2"/>
              <a:buChar char="v"/>
              <a:defRPr/>
            </a:pPr>
            <a:r>
              <a:rPr lang="en-US" sz="1800" dirty="0">
                <a:solidFill>
                  <a:srgbClr val="FCA902"/>
                </a:solidFill>
                <a:latin typeface="Arial" pitchFamily="34" charset="0"/>
                <a:cs typeface="Arial" pitchFamily="34" charset="0"/>
              </a:rPr>
              <a:t>Exempt Solvents  </a:t>
            </a:r>
            <a:r>
              <a:rPr lang="en-US" sz="1800" dirty="0">
                <a:solidFill>
                  <a:srgbClr val="FF0000"/>
                </a:solidFill>
                <a:latin typeface="Arial" pitchFamily="34" charset="0"/>
                <a:cs typeface="Arial" pitchFamily="34" charset="0"/>
              </a:rPr>
              <a:t>(AZ = non-precursor)</a:t>
            </a:r>
          </a:p>
          <a:p>
            <a:pPr marL="641195" lvl="1" indent="-171399">
              <a:buFont typeface="Wingdings" pitchFamily="2" charset="2"/>
              <a:buChar char="v"/>
              <a:defRPr/>
            </a:pPr>
            <a:r>
              <a:rPr lang="en-US" sz="1800" dirty="0">
                <a:solidFill>
                  <a:srgbClr val="FCA902"/>
                </a:solidFill>
                <a:latin typeface="Arial" pitchFamily="34" charset="0"/>
                <a:cs typeface="Arial" pitchFamily="34" charset="0"/>
              </a:rPr>
              <a:t>Water-Borne Products</a:t>
            </a:r>
          </a:p>
          <a:p>
            <a:pPr marL="641195" lvl="1" indent="-171399">
              <a:buFont typeface="Wingdings" pitchFamily="2" charset="2"/>
              <a:buChar char="v"/>
              <a:defRPr/>
            </a:pPr>
            <a:r>
              <a:rPr lang="en-US" sz="1800" dirty="0">
                <a:solidFill>
                  <a:srgbClr val="FCA902"/>
                </a:solidFill>
                <a:latin typeface="Arial" pitchFamily="34" charset="0"/>
                <a:cs typeface="Arial" pitchFamily="34" charset="0"/>
              </a:rPr>
              <a:t>Increased Solids Content</a:t>
            </a:r>
          </a:p>
          <a:p>
            <a:pPr marL="641195" lvl="1" indent="-171399">
              <a:buFont typeface="Wingdings" pitchFamily="2" charset="2"/>
              <a:buChar char="v"/>
              <a:defRPr/>
            </a:pPr>
            <a:r>
              <a:rPr lang="en-US" sz="1800" dirty="0">
                <a:solidFill>
                  <a:srgbClr val="FCA902"/>
                </a:solidFill>
                <a:latin typeface="Arial" pitchFamily="34" charset="0"/>
                <a:cs typeface="Arial" pitchFamily="34" charset="0"/>
              </a:rPr>
              <a:t>Increased Transfer Efficiency </a:t>
            </a:r>
          </a:p>
          <a:p>
            <a:pPr>
              <a:defRPr/>
            </a:pPr>
            <a:endParaRPr lang="en-US" sz="1800" dirty="0">
              <a:solidFill>
                <a:srgbClr val="FCA902"/>
              </a:solidFill>
              <a:latin typeface="Arial" pitchFamily="34" charset="0"/>
              <a:cs typeface="Arial" pitchFamily="34" charset="0"/>
            </a:endParaRPr>
          </a:p>
          <a:p>
            <a:pPr marL="171399" indent="-171399">
              <a:buFont typeface="Wingdings" pitchFamily="2" charset="2"/>
              <a:buChar char="v"/>
              <a:defRPr/>
            </a:pPr>
            <a:r>
              <a:rPr lang="en-US" sz="1800" dirty="0">
                <a:solidFill>
                  <a:srgbClr val="FCA902"/>
                </a:solidFill>
                <a:latin typeface="Arial" pitchFamily="34" charset="0"/>
                <a:cs typeface="Arial" pitchFamily="34" charset="0"/>
              </a:rPr>
              <a:t>Retrofit Control Devices</a:t>
            </a:r>
          </a:p>
          <a:p>
            <a:pPr marL="641195" lvl="1" indent="-171399">
              <a:buFont typeface="Wingdings" pitchFamily="2" charset="2"/>
              <a:buChar char="v"/>
              <a:defRPr/>
            </a:pPr>
            <a:r>
              <a:rPr lang="en-US" sz="1800" dirty="0">
                <a:solidFill>
                  <a:srgbClr val="FCA902"/>
                </a:solidFill>
                <a:latin typeface="Arial" pitchFamily="34" charset="0"/>
                <a:cs typeface="Arial" pitchFamily="34" charset="0"/>
              </a:rPr>
              <a:t>Capture and Re-Use</a:t>
            </a:r>
          </a:p>
          <a:p>
            <a:pPr marL="641195" lvl="1" indent="-171399">
              <a:buFont typeface="Wingdings" pitchFamily="2" charset="2"/>
              <a:buChar char="v"/>
              <a:defRPr/>
            </a:pPr>
            <a:r>
              <a:rPr lang="en-US" sz="1800" dirty="0">
                <a:solidFill>
                  <a:srgbClr val="FCA902"/>
                </a:solidFill>
                <a:latin typeface="Arial" pitchFamily="34" charset="0"/>
                <a:cs typeface="Arial" pitchFamily="34" charset="0"/>
              </a:rPr>
              <a:t>Capture and Destroy</a:t>
            </a:r>
          </a:p>
        </p:txBody>
      </p:sp>
      <p:sp>
        <p:nvSpPr>
          <p:cNvPr id="65540" name="Rectangle 1"/>
          <p:cNvSpPr>
            <a:spLocks noChangeArrowheads="1"/>
          </p:cNvSpPr>
          <p:nvPr/>
        </p:nvSpPr>
        <p:spPr bwMode="auto">
          <a:xfrm>
            <a:off x="5702300" y="199072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24</a:t>
            </a:r>
          </a:p>
        </p:txBody>
      </p:sp>
    </p:spTree>
    <p:extLst>
      <p:ext uri="{BB962C8B-B14F-4D97-AF65-F5344CB8AC3E}">
        <p14:creationId xmlns:p14="http://schemas.microsoft.com/office/powerpoint/2010/main" val="22603233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450850" y="896938"/>
            <a:ext cx="4845050" cy="3225800"/>
          </a:xfrm>
          <a:ln/>
        </p:spPr>
      </p:sp>
      <p:sp>
        <p:nvSpPr>
          <p:cNvPr id="675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dirty="0">
              <a:latin typeface="Arial" panose="020B0604020202020204" pitchFamily="34" charset="0"/>
              <a:cs typeface="Arial" panose="020B0604020202020204" pitchFamily="34" charset="0"/>
            </a:endParaRPr>
          </a:p>
          <a:p>
            <a:r>
              <a:rPr lang="en-US" altLang="en-US" sz="1800" dirty="0">
                <a:latin typeface="Arial" panose="020B0604020202020204" pitchFamily="34" charset="0"/>
                <a:cs typeface="Arial" panose="020B0604020202020204" pitchFamily="34" charset="0"/>
              </a:rPr>
              <a:t>EFFECTIVE VOC Coating Regulations</a:t>
            </a:r>
          </a:p>
          <a:p>
            <a:endParaRPr lang="en-US" altLang="en-US" sz="1800" dirty="0">
              <a:latin typeface="Arial" panose="020B0604020202020204" pitchFamily="34" charset="0"/>
              <a:cs typeface="Arial" panose="020B0604020202020204" pitchFamily="34" charset="0"/>
            </a:endParaRPr>
          </a:p>
          <a:p>
            <a:r>
              <a:rPr lang="en-US" altLang="en-US" sz="1800" b="1" dirty="0">
                <a:solidFill>
                  <a:srgbClr val="FF9900"/>
                </a:solidFill>
                <a:latin typeface="Arial" panose="020B0604020202020204" pitchFamily="34" charset="0"/>
                <a:cs typeface="Arial" panose="020B0604020202020204" pitchFamily="34" charset="0"/>
              </a:rPr>
              <a:t>Transfer Efficiency (T.E.) Provision</a:t>
            </a:r>
          </a:p>
          <a:p>
            <a:r>
              <a:rPr lang="en-US" altLang="en-US" sz="1800" b="1" dirty="0">
                <a:solidFill>
                  <a:srgbClr val="FF9900"/>
                </a:solidFill>
                <a:latin typeface="Arial" panose="020B0604020202020204" pitchFamily="34" charset="0"/>
                <a:cs typeface="Arial" panose="020B0604020202020204" pitchFamily="34" charset="0"/>
              </a:rPr>
              <a:t>Spray Booth Requirement (PM)</a:t>
            </a:r>
          </a:p>
          <a:p>
            <a:r>
              <a:rPr lang="en-US" altLang="en-US" sz="1800" b="1" dirty="0">
                <a:solidFill>
                  <a:srgbClr val="FF9900"/>
                </a:solidFill>
                <a:latin typeface="Arial" panose="020B0604020202020204" pitchFamily="34" charset="0"/>
                <a:cs typeface="Arial" panose="020B0604020202020204" pitchFamily="34" charset="0"/>
              </a:rPr>
              <a:t>VOC Coating Content Limits</a:t>
            </a:r>
          </a:p>
          <a:p>
            <a:r>
              <a:rPr lang="en-US" altLang="en-US" sz="1800" b="1" dirty="0">
                <a:solidFill>
                  <a:srgbClr val="FF9900"/>
                </a:solidFill>
                <a:latin typeface="Arial" panose="020B0604020202020204" pitchFamily="34" charset="0"/>
                <a:cs typeface="Arial" panose="020B0604020202020204" pitchFamily="34" charset="0"/>
              </a:rPr>
              <a:t>Open Container Limits</a:t>
            </a:r>
          </a:p>
          <a:p>
            <a:r>
              <a:rPr lang="en-US" altLang="en-US" sz="1800" b="1" dirty="0">
                <a:solidFill>
                  <a:srgbClr val="FF9900"/>
                </a:solidFill>
                <a:latin typeface="Arial" panose="020B0604020202020204" pitchFamily="34" charset="0"/>
                <a:cs typeface="Arial" panose="020B0604020202020204" pitchFamily="34" charset="0"/>
              </a:rPr>
              <a:t>Clean Up</a:t>
            </a:r>
          </a:p>
          <a:p>
            <a:endParaRPr lang="en-US" altLang="en-US" dirty="0"/>
          </a:p>
        </p:txBody>
      </p:sp>
      <p:sp>
        <p:nvSpPr>
          <p:cNvPr id="67588" name="Rectangle 2"/>
          <p:cNvSpPr>
            <a:spLocks noChangeArrowheads="1"/>
          </p:cNvSpPr>
          <p:nvPr/>
        </p:nvSpPr>
        <p:spPr bwMode="auto">
          <a:xfrm>
            <a:off x="5781675" y="2068513"/>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12</a:t>
            </a:r>
          </a:p>
        </p:txBody>
      </p:sp>
    </p:spTree>
    <p:extLst>
      <p:ext uri="{BB962C8B-B14F-4D97-AF65-F5344CB8AC3E}">
        <p14:creationId xmlns:p14="http://schemas.microsoft.com/office/powerpoint/2010/main" val="530849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511175" y="4560888"/>
            <a:ext cx="582930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dirty="0">
              <a:solidFill>
                <a:srgbClr val="FF9900"/>
              </a:solidFill>
              <a:latin typeface="Arial" panose="020B0604020202020204" pitchFamily="34" charset="0"/>
              <a:cs typeface="Arial" panose="020B0604020202020204" pitchFamily="34" charset="0"/>
            </a:endParaRPr>
          </a:p>
          <a:p>
            <a:r>
              <a:rPr lang="en-US" altLang="en-US" sz="1800" b="1" dirty="0">
                <a:solidFill>
                  <a:srgbClr val="FF9900"/>
                </a:solidFill>
                <a:latin typeface="Arial" panose="020B0604020202020204" pitchFamily="34" charset="0"/>
                <a:cs typeface="Arial" panose="020B0604020202020204" pitchFamily="34" charset="0"/>
              </a:rPr>
              <a:t>VOCs are </a:t>
            </a:r>
            <a:r>
              <a:rPr lang="en-US" altLang="en-US" sz="1800" b="1" u="sng" dirty="0">
                <a:solidFill>
                  <a:srgbClr val="FF9900"/>
                </a:solidFill>
                <a:latin typeface="Arial" panose="020B0604020202020204" pitchFamily="34" charset="0"/>
                <a:cs typeface="Arial" panose="020B0604020202020204" pitchFamily="34" charset="0"/>
              </a:rPr>
              <a:t>precursors</a:t>
            </a:r>
            <a:r>
              <a:rPr lang="en-US" altLang="en-US" sz="1800" b="1" dirty="0">
                <a:solidFill>
                  <a:srgbClr val="FF9900"/>
                </a:solidFill>
                <a:latin typeface="Arial" panose="020B0604020202020204" pitchFamily="34" charset="0"/>
                <a:cs typeface="Arial" panose="020B0604020202020204" pitchFamily="34" charset="0"/>
              </a:rPr>
              <a:t> to the formation of OZONE</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Oxidants (including ozone) are a hazard to organic tissues and the economy.       </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We all care because we are all directly affected.</a:t>
            </a:r>
          </a:p>
          <a:p>
            <a:endParaRPr lang="en-US" altLang="en-US" dirty="0"/>
          </a:p>
        </p:txBody>
      </p:sp>
      <p:sp>
        <p:nvSpPr>
          <p:cNvPr id="10243" name="Rectangle 3"/>
          <p:cNvSpPr>
            <a:spLocks noGrp="1" noRot="1" noChangeAspect="1" noChangeArrowheads="1" noTextEdit="1"/>
          </p:cNvSpPr>
          <p:nvPr>
            <p:ph type="sldImg"/>
          </p:nvPr>
        </p:nvSpPr>
        <p:spPr>
          <a:xfrm>
            <a:off x="528638" y="896938"/>
            <a:ext cx="4845050" cy="3225800"/>
          </a:xfrm>
          <a:ln/>
        </p:spPr>
      </p:sp>
      <p:sp>
        <p:nvSpPr>
          <p:cNvPr id="10244" name="Rectangle 1"/>
          <p:cNvSpPr>
            <a:spLocks noChangeArrowheads="1"/>
          </p:cNvSpPr>
          <p:nvPr/>
        </p:nvSpPr>
        <p:spPr bwMode="auto">
          <a:xfrm>
            <a:off x="5781675" y="1912938"/>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14</a:t>
            </a:r>
          </a:p>
        </p:txBody>
      </p:sp>
    </p:spTree>
    <p:extLst>
      <p:ext uri="{BB962C8B-B14F-4D97-AF65-F5344CB8AC3E}">
        <p14:creationId xmlns:p14="http://schemas.microsoft.com/office/powerpoint/2010/main" val="10297442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xfrm>
            <a:off x="0" y="4560888"/>
            <a:ext cx="7315200"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pPr>
              <a:lnSpc>
                <a:spcPct val="90000"/>
              </a:lnSpc>
            </a:pPr>
            <a:r>
              <a:rPr lang="en-US" altLang="en-US" sz="1800">
                <a:latin typeface="Arial" panose="020B0604020202020204" pitchFamily="34" charset="0"/>
                <a:cs typeface="Arial" panose="020B0604020202020204" pitchFamily="34" charset="0"/>
              </a:rPr>
              <a:t>Coating 	           % Organic       % Water           %Solids*</a:t>
            </a:r>
          </a:p>
          <a:p>
            <a:pPr>
              <a:lnSpc>
                <a:spcPct val="90000"/>
              </a:lnSpc>
            </a:pPr>
            <a:r>
              <a:rPr lang="en-US" altLang="en-US" sz="1800">
                <a:latin typeface="Arial" panose="020B0604020202020204" pitchFamily="34" charset="0"/>
                <a:cs typeface="Arial" panose="020B0604020202020204" pitchFamily="34" charset="0"/>
              </a:rPr>
              <a:t>	                              Solvent							      						      </a:t>
            </a:r>
          </a:p>
          <a:p>
            <a:pPr>
              <a:lnSpc>
                <a:spcPct val="90000"/>
              </a:lnSpc>
            </a:pPr>
            <a:r>
              <a:rPr lang="en-US" altLang="en-US" sz="1800">
                <a:latin typeface="Arial" panose="020B0604020202020204" pitchFamily="34" charset="0"/>
                <a:cs typeface="Arial" panose="020B0604020202020204" pitchFamily="34" charset="0"/>
              </a:rPr>
              <a:t>Solvent-Borne	     ~75 		 0                 ~ 25</a:t>
            </a:r>
          </a:p>
          <a:p>
            <a:pPr>
              <a:lnSpc>
                <a:spcPct val="90000"/>
              </a:lnSpc>
            </a:pPr>
            <a:r>
              <a:rPr lang="en-US" altLang="en-US" sz="1800">
                <a:latin typeface="Arial" panose="020B0604020202020204" pitchFamily="34" charset="0"/>
                <a:cs typeface="Arial" panose="020B0604020202020204" pitchFamily="34" charset="0"/>
              </a:rPr>
              <a:t>High-Solids	    &lt; 40	          0        	       60 - 80</a:t>
            </a:r>
          </a:p>
          <a:p>
            <a:pPr>
              <a:lnSpc>
                <a:spcPct val="90000"/>
              </a:lnSpc>
            </a:pPr>
            <a:r>
              <a:rPr lang="en-US" altLang="en-US" sz="1800">
                <a:latin typeface="Arial" panose="020B0604020202020204" pitchFamily="34" charset="0"/>
                <a:cs typeface="Arial" panose="020B0604020202020204" pitchFamily="34" charset="0"/>
              </a:rPr>
              <a:t>Waterborne	    0 - 20	      &lt; 80           	  50 - 100</a:t>
            </a:r>
          </a:p>
          <a:p>
            <a:pPr>
              <a:lnSpc>
                <a:spcPct val="90000"/>
              </a:lnSpc>
            </a:pPr>
            <a:r>
              <a:rPr lang="en-US" altLang="en-US" sz="1800">
                <a:latin typeface="Arial" panose="020B0604020202020204" pitchFamily="34" charset="0"/>
                <a:cs typeface="Arial" panose="020B0604020202020204" pitchFamily="34" charset="0"/>
              </a:rPr>
              <a:t>Powder Coats	     0 - 5		 0 	           &gt; 95</a:t>
            </a:r>
          </a:p>
          <a:p>
            <a:pPr>
              <a:lnSpc>
                <a:spcPct val="90000"/>
              </a:lnSpc>
            </a:pPr>
            <a:endParaRPr lang="en-US" altLang="en-US" sz="1800">
              <a:latin typeface="Arial" panose="020B0604020202020204" pitchFamily="34" charset="0"/>
              <a:cs typeface="Arial" panose="020B0604020202020204" pitchFamily="34" charset="0"/>
            </a:endParaRPr>
          </a:p>
          <a:p>
            <a:pPr>
              <a:lnSpc>
                <a:spcPct val="90000"/>
              </a:lnSpc>
            </a:pPr>
            <a:r>
              <a:rPr lang="en-US" altLang="en-US" sz="1800">
                <a:latin typeface="Arial" panose="020B0604020202020204" pitchFamily="34" charset="0"/>
                <a:cs typeface="Arial" panose="020B0604020202020204" pitchFamily="34" charset="0"/>
              </a:rPr>
              <a:t>* Solids Include:  Binders, Pigments &amp; Additives	</a:t>
            </a:r>
          </a:p>
          <a:p>
            <a:endParaRPr lang="en-US" altLang="en-US" sz="18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Primary source: p2pays.org and EPA</a:t>
            </a:r>
          </a:p>
        </p:txBody>
      </p:sp>
    </p:spTree>
    <p:extLst>
      <p:ext uri="{BB962C8B-B14F-4D97-AF65-F5344CB8AC3E}">
        <p14:creationId xmlns:p14="http://schemas.microsoft.com/office/powerpoint/2010/main" val="1686991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xfrm>
            <a:off x="117475" y="4560888"/>
            <a:ext cx="7197725"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dirty="0">
              <a:latin typeface="Arial" panose="020B0604020202020204" pitchFamily="34" charset="0"/>
              <a:cs typeface="Arial" panose="020B0604020202020204" pitchFamily="34" charset="0"/>
            </a:endParaRPr>
          </a:p>
          <a:p>
            <a:pPr marL="0" lvl="1"/>
            <a:r>
              <a:rPr lang="en-US" altLang="en-US" sz="1800" dirty="0">
                <a:latin typeface="Arial" panose="020B0604020202020204" pitchFamily="34" charset="0"/>
                <a:cs typeface="Arial" panose="020B0604020202020204" pitchFamily="34" charset="0"/>
              </a:rPr>
              <a:t>Exempt Solvents*    </a:t>
            </a:r>
            <a:r>
              <a:rPr lang="en-US" altLang="en-US" sz="1800" dirty="0">
                <a:solidFill>
                  <a:srgbClr val="FF0000"/>
                </a:solidFill>
                <a:latin typeface="Arial" panose="020B0604020202020204" pitchFamily="34" charset="0"/>
                <a:cs typeface="Arial" panose="020B0604020202020204" pitchFamily="34" charset="0"/>
              </a:rPr>
              <a:t>(AZ = non-precursor)</a:t>
            </a:r>
            <a:endParaRPr lang="en-US" altLang="en-US" sz="1800" dirty="0">
              <a:latin typeface="Arial" panose="020B0604020202020204" pitchFamily="34" charset="0"/>
              <a:cs typeface="Arial" panose="020B0604020202020204" pitchFamily="34" charset="0"/>
            </a:endParaRPr>
          </a:p>
          <a:p>
            <a:endParaRPr lang="en-US" altLang="en-US" sz="1800" dirty="0">
              <a:latin typeface="Arial" panose="020B0604020202020204" pitchFamily="34" charset="0"/>
              <a:cs typeface="Arial" panose="020B0604020202020204" pitchFamily="34" charset="0"/>
            </a:endParaRPr>
          </a:p>
          <a:p>
            <a:pPr>
              <a:lnSpc>
                <a:spcPts val="2875"/>
              </a:lnSpc>
              <a:spcBef>
                <a:spcPct val="0"/>
              </a:spcBef>
              <a:buClr>
                <a:srgbClr val="FAFD00"/>
              </a:buClr>
              <a:buFontTx/>
              <a:buChar char="•"/>
            </a:pPr>
            <a:r>
              <a:rPr lang="en-US" altLang="en-US" sz="1800" dirty="0">
                <a:latin typeface="Arial" panose="020B0604020202020204" pitchFamily="34" charset="0"/>
                <a:cs typeface="Arial" panose="020B0604020202020204" pitchFamily="34" charset="0"/>
              </a:rPr>
              <a:t> Vary by Agency Definition</a:t>
            </a:r>
          </a:p>
          <a:p>
            <a:pPr>
              <a:lnSpc>
                <a:spcPts val="2875"/>
              </a:lnSpc>
              <a:spcBef>
                <a:spcPts val="1238"/>
              </a:spcBef>
              <a:buClr>
                <a:srgbClr val="FAFD00"/>
              </a:buClr>
              <a:buFontTx/>
              <a:buChar char="•"/>
            </a:pPr>
            <a:r>
              <a:rPr lang="en-US" altLang="en-US" sz="1800" dirty="0">
                <a:latin typeface="Arial" panose="020B0604020202020204" pitchFamily="34" charset="0"/>
                <a:cs typeface="Arial" panose="020B0604020202020204" pitchFamily="34" charset="0"/>
              </a:rPr>
              <a:t>  Have a Variety of Human Health Effects </a:t>
            </a:r>
            <a:br>
              <a:rPr lang="en-US" altLang="en-US" sz="1800" dirty="0">
                <a:latin typeface="Arial" panose="020B0604020202020204" pitchFamily="34" charset="0"/>
                <a:cs typeface="Arial" panose="020B0604020202020204" pitchFamily="34" charset="0"/>
              </a:rPr>
            </a:br>
            <a:r>
              <a:rPr lang="en-US" altLang="en-US" sz="1800" dirty="0">
                <a:latin typeface="Arial" panose="020B0604020202020204" pitchFamily="34" charset="0"/>
                <a:cs typeface="Arial" panose="020B0604020202020204" pitchFamily="34" charset="0"/>
              </a:rPr>
              <a:t>	 Including Anesthesia and Intoxication</a:t>
            </a:r>
          </a:p>
          <a:p>
            <a:pPr>
              <a:lnSpc>
                <a:spcPts val="2875"/>
              </a:lnSpc>
              <a:spcBef>
                <a:spcPts val="2563"/>
              </a:spcBef>
              <a:buClr>
                <a:srgbClr val="FAFD00"/>
              </a:buClr>
              <a:buFontTx/>
              <a:buChar char="•"/>
            </a:pPr>
            <a:r>
              <a:rPr lang="en-US" altLang="en-US" sz="1800" dirty="0">
                <a:latin typeface="Arial" panose="020B0604020202020204" pitchFamily="34" charset="0"/>
                <a:cs typeface="Arial" panose="020B0604020202020204" pitchFamily="34" charset="0"/>
              </a:rPr>
              <a:t>  Stratospheric Ozone Depletion</a:t>
            </a:r>
          </a:p>
          <a:p>
            <a:pPr>
              <a:lnSpc>
                <a:spcPts val="2875"/>
              </a:lnSpc>
              <a:spcBef>
                <a:spcPts val="1238"/>
              </a:spcBef>
              <a:buClr>
                <a:srgbClr val="FAFD00"/>
              </a:buClr>
              <a:buFontTx/>
              <a:buChar char="•"/>
            </a:pPr>
            <a:r>
              <a:rPr lang="en-US" altLang="en-US" sz="1800" dirty="0">
                <a:latin typeface="Arial" panose="020B0604020202020204" pitchFamily="34" charset="0"/>
                <a:cs typeface="Arial" panose="020B0604020202020204" pitchFamily="34" charset="0"/>
              </a:rPr>
              <a:t>  Sometimes Incompatible with Aluminum or Water</a:t>
            </a:r>
          </a:p>
        </p:txBody>
      </p:sp>
    </p:spTree>
    <p:extLst>
      <p:ext uri="{BB962C8B-B14F-4D97-AF65-F5344CB8AC3E}">
        <p14:creationId xmlns:p14="http://schemas.microsoft.com/office/powerpoint/2010/main" val="28524576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xfrm>
            <a:off x="433388" y="4560888"/>
            <a:ext cx="6881812"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100">
                <a:solidFill>
                  <a:srgbClr val="FF0000"/>
                </a:solidFill>
                <a:latin typeface="Arial" panose="020B0604020202020204" pitchFamily="34" charset="0"/>
                <a:cs typeface="Arial" panose="020B0604020202020204" pitchFamily="34" charset="0"/>
              </a:rPr>
              <a:t>Water is the volatile fraction.</a:t>
            </a:r>
            <a:endParaRPr lang="en-US" altLang="en-US" sz="2100">
              <a:latin typeface="Arial" panose="020B0604020202020204" pitchFamily="34" charset="0"/>
              <a:cs typeface="Arial" panose="020B0604020202020204" pitchFamily="34" charset="0"/>
            </a:endParaRPr>
          </a:p>
          <a:p>
            <a:pPr>
              <a:lnSpc>
                <a:spcPts val="2875"/>
              </a:lnSpc>
              <a:spcBef>
                <a:spcPts val="1238"/>
              </a:spcBef>
              <a:buClr>
                <a:srgbClr val="000000"/>
              </a:buClr>
              <a:buFontTx/>
              <a:buChar char="•"/>
            </a:pPr>
            <a:r>
              <a:rPr lang="en-US" altLang="en-US" sz="1800" u="sng">
                <a:latin typeface="Arial" panose="020B0604020202020204" pitchFamily="34" charset="0"/>
                <a:cs typeface="Arial" panose="020B0604020202020204" pitchFamily="34" charset="0"/>
              </a:rPr>
              <a:t>Provides</a:t>
            </a:r>
            <a:r>
              <a:rPr lang="en-US" altLang="en-US" sz="1800">
                <a:latin typeface="Arial" panose="020B0604020202020204" pitchFamily="34" charset="0"/>
                <a:cs typeface="Arial" panose="020B0604020202020204" pitchFamily="34" charset="0"/>
              </a:rPr>
              <a:t>:</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Solvent Penetration Protection</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Low VOC</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Reduced Fire Insurance</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Easy Clean-up</a:t>
            </a:r>
          </a:p>
          <a:p>
            <a:pPr>
              <a:lnSpc>
                <a:spcPts val="2875"/>
              </a:lnSpc>
              <a:spcBef>
                <a:spcPts val="1238"/>
              </a:spcBef>
              <a:buClr>
                <a:srgbClr val="000000"/>
              </a:buClr>
              <a:buFontTx/>
              <a:buChar char="•"/>
            </a:pPr>
            <a:r>
              <a:rPr lang="en-US" altLang="en-US" sz="1800" u="sng">
                <a:latin typeface="Arial" panose="020B0604020202020204" pitchFamily="34" charset="0"/>
                <a:cs typeface="Arial" panose="020B0604020202020204" pitchFamily="34" charset="0"/>
              </a:rPr>
              <a:t>Requires</a:t>
            </a:r>
            <a:r>
              <a:rPr lang="en-US" altLang="en-US" sz="1800">
                <a:latin typeface="Arial" panose="020B0604020202020204" pitchFamily="34" charset="0"/>
                <a:cs typeface="Arial" panose="020B0604020202020204" pitchFamily="34" charset="0"/>
              </a:rPr>
              <a:t>:</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Careful Surface Prep</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Temp. &amp; Humidity Control While Curing</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or Longer Drying Times</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Stainless Steel Equipment</a:t>
            </a:r>
          </a:p>
        </p:txBody>
      </p:sp>
    </p:spTree>
    <p:extLst>
      <p:ext uri="{BB962C8B-B14F-4D97-AF65-F5344CB8AC3E}">
        <p14:creationId xmlns:p14="http://schemas.microsoft.com/office/powerpoint/2010/main" val="4286278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xfrm>
            <a:off x="825500" y="4560888"/>
            <a:ext cx="6135688"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Most Waterborne in Automotive is undercoat or primer coats, not top coats</a:t>
            </a:r>
          </a:p>
        </p:txBody>
      </p:sp>
    </p:spTree>
    <p:extLst>
      <p:ext uri="{BB962C8B-B14F-4D97-AF65-F5344CB8AC3E}">
        <p14:creationId xmlns:p14="http://schemas.microsoft.com/office/powerpoint/2010/main" val="25597526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511175" y="4560888"/>
            <a:ext cx="6450013" cy="4611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The rules are written in terms of </a:t>
            </a:r>
            <a:r>
              <a:rPr lang="en-US" altLang="en-US" sz="2100" u="sng">
                <a:latin typeface="Arial" panose="020B0604020202020204" pitchFamily="34" charset="0"/>
                <a:cs typeface="Arial" panose="020B0604020202020204" pitchFamily="34" charset="0"/>
              </a:rPr>
              <a:t>less water </a:t>
            </a:r>
            <a:r>
              <a:rPr lang="en-US" altLang="en-US" sz="2100">
                <a:latin typeface="Arial" panose="020B0604020202020204" pitchFamily="34" charset="0"/>
                <a:cs typeface="Arial" panose="020B0604020202020204" pitchFamily="34" charset="0"/>
              </a:rPr>
              <a:t>because the applicator will use as much as he needs to get the coverage.  </a:t>
            </a:r>
          </a:p>
        </p:txBody>
      </p:sp>
      <p:sp>
        <p:nvSpPr>
          <p:cNvPr id="79875" name="Rectangle 3"/>
          <p:cNvSpPr>
            <a:spLocks noGrp="1" noRot="1" noChangeAspect="1" noChangeArrowheads="1" noTextEdit="1"/>
          </p:cNvSpPr>
          <p:nvPr>
            <p:ph type="sldImg"/>
          </p:nvPr>
        </p:nvSpPr>
        <p:spPr>
          <a:xfrm>
            <a:off x="954088" y="720725"/>
            <a:ext cx="5407025" cy="3598863"/>
          </a:xfrm>
          <a:ln/>
        </p:spPr>
      </p:sp>
    </p:spTree>
    <p:extLst>
      <p:ext uri="{BB962C8B-B14F-4D97-AF65-F5344CB8AC3E}">
        <p14:creationId xmlns:p14="http://schemas.microsoft.com/office/powerpoint/2010/main" val="20173501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Examples: glycols, ketones, alcohols</a:t>
            </a:r>
          </a:p>
        </p:txBody>
      </p:sp>
    </p:spTree>
    <p:extLst>
      <p:ext uri="{BB962C8B-B14F-4D97-AF65-F5344CB8AC3E}">
        <p14:creationId xmlns:p14="http://schemas.microsoft.com/office/powerpoint/2010/main" val="3823310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295275" y="741363"/>
            <a:ext cx="5407025" cy="3598862"/>
          </a:xfrm>
          <a:ln/>
        </p:spPr>
      </p:sp>
      <p:sp>
        <p:nvSpPr>
          <p:cNvPr id="83971" name="Rectangle 3"/>
          <p:cNvSpPr>
            <a:spLocks noGrp="1" noChangeArrowheads="1"/>
          </p:cNvSpPr>
          <p:nvPr>
            <p:ph type="body" idx="1"/>
          </p:nvPr>
        </p:nvSpPr>
        <p:spPr>
          <a:xfrm>
            <a:off x="7938" y="4410075"/>
            <a:ext cx="7315200" cy="4995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sz="2100" b="1">
              <a:solidFill>
                <a:srgbClr val="FCA902"/>
              </a:solidFill>
              <a:latin typeface="Arial" panose="020B0604020202020204" pitchFamily="34" charset="0"/>
            </a:endParaRPr>
          </a:p>
          <a:p>
            <a:pPr>
              <a:lnSpc>
                <a:spcPct val="90000"/>
              </a:lnSpc>
              <a:buFontTx/>
              <a:buChar char="•"/>
            </a:pPr>
            <a:r>
              <a:rPr lang="en-US" altLang="en-US" sz="1800" b="1">
                <a:solidFill>
                  <a:srgbClr val="FCA902"/>
                </a:solidFill>
                <a:latin typeface="Arial" panose="020B0604020202020204" pitchFamily="34" charset="0"/>
              </a:rPr>
              <a:t> Have especially low VOC content and especially high  	transfer efficiency (because of electrostatics) </a:t>
            </a:r>
          </a:p>
          <a:p>
            <a:pPr>
              <a:lnSpc>
                <a:spcPct val="90000"/>
              </a:lnSpc>
              <a:buFontTx/>
              <a:buChar char="•"/>
            </a:pPr>
            <a:r>
              <a:rPr lang="en-US" altLang="en-US" sz="1800" b="1">
                <a:solidFill>
                  <a:srgbClr val="FCA902"/>
                </a:solidFill>
                <a:latin typeface="Arial" panose="020B0604020202020204" pitchFamily="34" charset="0"/>
              </a:rPr>
              <a:t> May not reach internal corners due to Faraday cage 	effect</a:t>
            </a:r>
          </a:p>
          <a:p>
            <a:pPr>
              <a:lnSpc>
                <a:spcPct val="90000"/>
              </a:lnSpc>
            </a:pPr>
            <a:endParaRPr lang="en-US" altLang="en-US" sz="1800">
              <a:solidFill>
                <a:srgbClr val="FCA902"/>
              </a:solidFill>
              <a:latin typeface="Arial" panose="020B0604020202020204" pitchFamily="34" charset="0"/>
            </a:endParaRPr>
          </a:p>
          <a:p>
            <a:pPr>
              <a:lnSpc>
                <a:spcPct val="90000"/>
              </a:lnSpc>
            </a:pPr>
            <a:r>
              <a:rPr lang="en-US" altLang="en-US" sz="1800">
                <a:latin typeface="Arial" panose="020B0604020202020204" pitchFamily="34" charset="0"/>
              </a:rPr>
              <a:t>Possibly the solution to the VOC and TAC problem, if the user can deal with the </a:t>
            </a:r>
            <a:r>
              <a:rPr lang="en-US" altLang="en-US" sz="1800" u="sng">
                <a:latin typeface="Arial" panose="020B0604020202020204" pitchFamily="34" charset="0"/>
              </a:rPr>
              <a:t>limitations</a:t>
            </a:r>
            <a:r>
              <a:rPr lang="en-US" altLang="en-US" sz="1800">
                <a:latin typeface="Arial" panose="020B0604020202020204" pitchFamily="34" charset="0"/>
              </a:rPr>
              <a:t>:</a:t>
            </a:r>
          </a:p>
          <a:p>
            <a:pPr>
              <a:lnSpc>
                <a:spcPct val="90000"/>
              </a:lnSpc>
            </a:pPr>
            <a:r>
              <a:rPr lang="en-US" altLang="en-US" sz="1800">
                <a:latin typeface="Arial" panose="020B0604020202020204" pitchFamily="34" charset="0"/>
              </a:rPr>
              <a:t>1) Must be baked to cure </a:t>
            </a:r>
            <a:r>
              <a:rPr lang="en-US" altLang="en-US" sz="1800">
                <a:latin typeface="Arial" panose="020B0604020202020204" pitchFamily="34" charset="0"/>
                <a:cs typeface="Arial" panose="020B0604020202020204" pitchFamily="34" charset="0"/>
              </a:rPr>
              <a:t>→</a:t>
            </a:r>
            <a:r>
              <a:rPr lang="en-US" altLang="en-US" sz="1800">
                <a:latin typeface="Arial" panose="020B0604020202020204" pitchFamily="34" charset="0"/>
              </a:rPr>
              <a:t> no temp. sensitive parts</a:t>
            </a:r>
          </a:p>
          <a:p>
            <a:pPr>
              <a:lnSpc>
                <a:spcPct val="90000"/>
              </a:lnSpc>
            </a:pPr>
            <a:r>
              <a:rPr lang="en-US" altLang="en-US" sz="1800">
                <a:latin typeface="Arial" panose="020B0604020202020204" pitchFamily="34" charset="0"/>
              </a:rPr>
              <a:t>2) Color matching is much more difficult</a:t>
            </a:r>
          </a:p>
          <a:p>
            <a:pPr>
              <a:lnSpc>
                <a:spcPct val="90000"/>
              </a:lnSpc>
            </a:pPr>
            <a:r>
              <a:rPr lang="en-US" altLang="en-US" sz="1800">
                <a:latin typeface="Arial" panose="020B0604020202020204" pitchFamily="34" charset="0"/>
              </a:rPr>
              <a:t>3) No acute angles (faraday cage).</a:t>
            </a:r>
          </a:p>
          <a:p>
            <a:pPr>
              <a:lnSpc>
                <a:spcPct val="90000"/>
              </a:lnSpc>
            </a:pPr>
            <a:endParaRPr lang="en-US" altLang="en-US" sz="2100">
              <a:latin typeface="Arial" panose="020B0604020202020204" pitchFamily="34" charset="0"/>
            </a:endParaRPr>
          </a:p>
          <a:p>
            <a:pPr>
              <a:lnSpc>
                <a:spcPct val="90000"/>
              </a:lnSpc>
            </a:pPr>
            <a:r>
              <a:rPr lang="en-US" altLang="en-US" sz="1600" u="sng">
                <a:solidFill>
                  <a:srgbClr val="FC0128"/>
                </a:solidFill>
                <a:latin typeface="Arial" panose="020B0604020202020204" pitchFamily="34" charset="0"/>
              </a:rPr>
              <a:t>Most Common Resins</a:t>
            </a:r>
            <a:r>
              <a:rPr lang="en-US" altLang="en-US" sz="1600">
                <a:solidFill>
                  <a:srgbClr val="FC0128"/>
                </a:solidFill>
                <a:latin typeface="Arial" panose="020B0604020202020204" pitchFamily="34" charset="0"/>
              </a:rPr>
              <a:t>:	Polyurethanes</a:t>
            </a:r>
          </a:p>
          <a:p>
            <a:pPr>
              <a:lnSpc>
                <a:spcPct val="90000"/>
              </a:lnSpc>
            </a:pPr>
            <a:r>
              <a:rPr lang="en-US" altLang="en-US" sz="1600">
                <a:solidFill>
                  <a:srgbClr val="FC0128"/>
                </a:solidFill>
                <a:latin typeface="Arial" panose="020B0604020202020204" pitchFamily="34" charset="0"/>
              </a:rPr>
              <a:t>			Epoxies</a:t>
            </a:r>
          </a:p>
          <a:p>
            <a:pPr>
              <a:lnSpc>
                <a:spcPct val="90000"/>
              </a:lnSpc>
            </a:pPr>
            <a:r>
              <a:rPr lang="en-US" altLang="en-US" sz="1600">
                <a:solidFill>
                  <a:srgbClr val="FC0128"/>
                </a:solidFill>
                <a:latin typeface="Arial" panose="020B0604020202020204" pitchFamily="34" charset="0"/>
              </a:rPr>
              <a:t>			Polyesters</a:t>
            </a:r>
            <a:endParaRPr lang="en-US" altLang="en-US" sz="1600"/>
          </a:p>
        </p:txBody>
      </p:sp>
      <p:sp>
        <p:nvSpPr>
          <p:cNvPr id="83972" name="Rectangle 1"/>
          <p:cNvSpPr>
            <a:spLocks noChangeArrowheads="1"/>
          </p:cNvSpPr>
          <p:nvPr/>
        </p:nvSpPr>
        <p:spPr bwMode="auto">
          <a:xfrm>
            <a:off x="5938838" y="1209675"/>
            <a:ext cx="10144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a:t>
            </a:r>
          </a:p>
        </p:txBody>
      </p:sp>
      <p:sp>
        <p:nvSpPr>
          <p:cNvPr id="83973" name="Rectangle 1"/>
          <p:cNvSpPr>
            <a:spLocks noChangeArrowheads="1"/>
          </p:cNvSpPr>
          <p:nvPr/>
        </p:nvSpPr>
        <p:spPr bwMode="auto">
          <a:xfrm>
            <a:off x="5949950" y="1990725"/>
            <a:ext cx="10144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7</a:t>
            </a:r>
          </a:p>
        </p:txBody>
      </p:sp>
    </p:spTree>
    <p:extLst>
      <p:ext uri="{BB962C8B-B14F-4D97-AF65-F5344CB8AC3E}">
        <p14:creationId xmlns:p14="http://schemas.microsoft.com/office/powerpoint/2010/main" val="2553910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026"/>
          <p:cNvSpPr>
            <a:spLocks noGrp="1" noRot="1" noChangeAspect="1" noChangeArrowheads="1" noTextEdit="1"/>
          </p:cNvSpPr>
          <p:nvPr>
            <p:ph type="sldImg"/>
          </p:nvPr>
        </p:nvSpPr>
        <p:spPr>
          <a:xfrm>
            <a:off x="450850" y="819150"/>
            <a:ext cx="4845050" cy="3225800"/>
          </a:xfrm>
          <a:ln/>
        </p:spPr>
      </p:sp>
      <p:sp>
        <p:nvSpPr>
          <p:cNvPr id="88067" name="Rectangle 1027"/>
          <p:cNvSpPr>
            <a:spLocks noGrp="1" noChangeArrowheads="1"/>
          </p:cNvSpPr>
          <p:nvPr>
            <p:ph type="body" idx="1"/>
          </p:nvPr>
        </p:nvSpPr>
        <p:spPr>
          <a:xfrm>
            <a:off x="196850" y="4332288"/>
            <a:ext cx="7118350" cy="4995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71550"/>
            <a:endParaRPr lang="en-US" altLang="en-US" sz="1800" u="sng"/>
          </a:p>
          <a:p>
            <a:pPr defTabSz="971550"/>
            <a:endParaRPr lang="en-US" altLang="en-US" sz="1800" u="sng"/>
          </a:p>
          <a:p>
            <a:pPr defTabSz="971550"/>
            <a:endParaRPr lang="en-US" altLang="en-US" sz="1800" u="sng"/>
          </a:p>
          <a:p>
            <a:pPr defTabSz="971550"/>
            <a:endParaRPr lang="en-US" altLang="en-US" sz="1800" u="sng"/>
          </a:p>
          <a:p>
            <a:pPr defTabSz="971550"/>
            <a:r>
              <a:rPr lang="en-US" altLang="en-US" sz="1800" u="sng"/>
              <a:t>Definition</a:t>
            </a:r>
            <a:r>
              <a:rPr lang="en-US" altLang="en-US" sz="1800"/>
              <a:t>  </a:t>
            </a:r>
            <a:r>
              <a:rPr lang="en-US" altLang="en-US" sz="1800" b="1">
                <a:solidFill>
                  <a:srgbClr val="FF9900"/>
                </a:solidFill>
              </a:rPr>
              <a:t>Transfer Efficiency is </a:t>
            </a:r>
          </a:p>
          <a:p>
            <a:pPr defTabSz="971550"/>
            <a:endParaRPr lang="en-US" altLang="en-US" sz="1800" b="1" u="sng">
              <a:solidFill>
                <a:srgbClr val="FF9900"/>
              </a:solidFill>
            </a:endParaRPr>
          </a:p>
          <a:p>
            <a:pPr defTabSz="971550"/>
            <a:r>
              <a:rPr lang="en-US" altLang="en-US" sz="1800" b="1">
                <a:solidFill>
                  <a:srgbClr val="FF9900"/>
                </a:solidFill>
              </a:rPr>
              <a:t>	</a:t>
            </a:r>
            <a:r>
              <a:rPr lang="en-US" altLang="en-US" sz="1800" b="1" u="sng">
                <a:solidFill>
                  <a:srgbClr val="FF9900"/>
                </a:solidFill>
              </a:rPr>
              <a:t>Mass of solid coating deposited</a:t>
            </a:r>
            <a:endParaRPr lang="en-US" altLang="en-US" sz="1800" b="1">
              <a:solidFill>
                <a:srgbClr val="FF9900"/>
              </a:solidFill>
            </a:endParaRPr>
          </a:p>
          <a:p>
            <a:pPr defTabSz="971550"/>
            <a:r>
              <a:rPr lang="en-US" altLang="en-US" sz="1800" b="1">
                <a:solidFill>
                  <a:srgbClr val="FF9900"/>
                </a:solidFill>
              </a:rPr>
              <a:t>	Mass of solid applied</a:t>
            </a:r>
          </a:p>
          <a:p>
            <a:pPr defTabSz="971550"/>
            <a:endParaRPr lang="en-US" altLang="en-US"/>
          </a:p>
        </p:txBody>
      </p:sp>
      <p:sp>
        <p:nvSpPr>
          <p:cNvPr id="88068" name="Rectangle 1"/>
          <p:cNvSpPr>
            <a:spLocks noChangeArrowheads="1"/>
          </p:cNvSpPr>
          <p:nvPr/>
        </p:nvSpPr>
        <p:spPr bwMode="auto">
          <a:xfrm>
            <a:off x="5781675" y="1835150"/>
            <a:ext cx="10144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2</a:t>
            </a:r>
          </a:p>
        </p:txBody>
      </p:sp>
    </p:spTree>
    <p:extLst>
      <p:ext uri="{BB962C8B-B14F-4D97-AF65-F5344CB8AC3E}">
        <p14:creationId xmlns:p14="http://schemas.microsoft.com/office/powerpoint/2010/main" val="4718832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xfrm>
            <a:off x="0" y="4487863"/>
            <a:ext cx="7315200" cy="5113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r>
              <a:rPr lang="en-US" altLang="en-US" sz="2100" u="sng">
                <a:latin typeface="Arial" panose="020B0604020202020204" pitchFamily="34" charset="0"/>
                <a:cs typeface="Arial" panose="020B0604020202020204" pitchFamily="34" charset="0"/>
              </a:rPr>
              <a:t>TE Variables</a:t>
            </a:r>
          </a:p>
          <a:p>
            <a:endParaRPr lang="en-US" altLang="en-US" sz="2100">
              <a:latin typeface="Arial" panose="020B0604020202020204" pitchFamily="34" charset="0"/>
              <a:cs typeface="Arial" panose="020B0604020202020204" pitchFamily="34" charset="0"/>
            </a:endParaRPr>
          </a:p>
          <a:p>
            <a:pPr>
              <a:lnSpc>
                <a:spcPts val="2875"/>
              </a:lnSpc>
              <a:spcBef>
                <a:spcPct val="0"/>
              </a:spcBef>
              <a:buClr>
                <a:srgbClr val="000000"/>
              </a:buClr>
              <a:buFontTx/>
              <a:buChar char="•"/>
            </a:pPr>
            <a:r>
              <a:rPr lang="en-US" altLang="en-US" sz="2100">
                <a:latin typeface="Arial" panose="020B0604020202020204" pitchFamily="34" charset="0"/>
                <a:cs typeface="Arial" panose="020B0604020202020204" pitchFamily="34" charset="0"/>
              </a:rPr>
              <a:t>Spray Equipment</a:t>
            </a:r>
          </a:p>
          <a:p>
            <a:pPr>
              <a:lnSpc>
                <a:spcPts val="2875"/>
              </a:lnSpc>
              <a:spcBef>
                <a:spcPct val="0"/>
              </a:spcBef>
              <a:buClr>
                <a:srgbClr val="000000"/>
              </a:buClr>
            </a:pPr>
            <a:endParaRPr lang="en-US" altLang="en-US" sz="2100">
              <a:latin typeface="Arial" panose="020B0604020202020204" pitchFamily="34" charset="0"/>
              <a:cs typeface="Arial" panose="020B0604020202020204" pitchFamily="34" charset="0"/>
            </a:endParaRPr>
          </a:p>
          <a:p>
            <a:pPr>
              <a:lnSpc>
                <a:spcPts val="2875"/>
              </a:lnSpc>
              <a:spcBef>
                <a:spcPct val="0"/>
              </a:spcBef>
              <a:buClr>
                <a:srgbClr val="000000"/>
              </a:buClr>
              <a:buFontTx/>
              <a:buChar char="•"/>
            </a:pPr>
            <a:r>
              <a:rPr lang="en-US" altLang="en-US" sz="2100">
                <a:latin typeface="Arial" panose="020B0604020202020204" pitchFamily="34" charset="0"/>
                <a:cs typeface="Arial" panose="020B0604020202020204" pitchFamily="34" charset="0"/>
              </a:rPr>
              <a:t>Shape of Part</a:t>
            </a:r>
          </a:p>
          <a:p>
            <a:pPr>
              <a:lnSpc>
                <a:spcPts val="2875"/>
              </a:lnSpc>
              <a:spcBef>
                <a:spcPct val="0"/>
              </a:spcBef>
              <a:buClr>
                <a:srgbClr val="000000"/>
              </a:buClr>
              <a:buFontTx/>
              <a:buChar char="•"/>
            </a:pPr>
            <a:endParaRPr lang="en-US" altLang="en-US" sz="2100">
              <a:latin typeface="Arial" panose="020B0604020202020204" pitchFamily="34" charset="0"/>
              <a:cs typeface="Arial" panose="020B0604020202020204" pitchFamily="34" charset="0"/>
            </a:endParaRPr>
          </a:p>
          <a:p>
            <a:pPr>
              <a:lnSpc>
                <a:spcPts val="2875"/>
              </a:lnSpc>
              <a:spcBef>
                <a:spcPct val="0"/>
              </a:spcBef>
              <a:buClr>
                <a:srgbClr val="000000"/>
              </a:buClr>
              <a:buFontTx/>
              <a:buChar char="•"/>
            </a:pPr>
            <a:r>
              <a:rPr lang="en-US" altLang="en-US" sz="2100">
                <a:latin typeface="Arial" panose="020B0604020202020204" pitchFamily="34" charset="0"/>
                <a:cs typeface="Arial" panose="020B0604020202020204" pitchFamily="34" charset="0"/>
              </a:rPr>
              <a:t>Ambient Temperature and Humidity</a:t>
            </a:r>
          </a:p>
          <a:p>
            <a:pPr>
              <a:lnSpc>
                <a:spcPts val="2875"/>
              </a:lnSpc>
              <a:spcBef>
                <a:spcPct val="0"/>
              </a:spcBef>
              <a:buClr>
                <a:srgbClr val="000000"/>
              </a:buClr>
            </a:pPr>
            <a:endParaRPr lang="en-US" altLang="en-US" sz="2100">
              <a:latin typeface="Arial" panose="020B0604020202020204" pitchFamily="34" charset="0"/>
              <a:cs typeface="Arial" panose="020B0604020202020204" pitchFamily="34" charset="0"/>
            </a:endParaRPr>
          </a:p>
          <a:p>
            <a:pPr>
              <a:lnSpc>
                <a:spcPts val="2875"/>
              </a:lnSpc>
              <a:spcBef>
                <a:spcPct val="0"/>
              </a:spcBef>
              <a:buClr>
                <a:srgbClr val="000000"/>
              </a:buClr>
              <a:buFontTx/>
              <a:buChar char="•"/>
            </a:pPr>
            <a:r>
              <a:rPr lang="en-US" altLang="en-US" sz="2100">
                <a:latin typeface="Arial" panose="020B0604020202020204" pitchFamily="34" charset="0"/>
                <a:cs typeface="Arial" panose="020B0604020202020204" pitchFamily="34" charset="0"/>
              </a:rPr>
              <a:t>Air Flow Rate in Spray Booth</a:t>
            </a:r>
          </a:p>
          <a:p>
            <a:endParaRPr lang="en-US" altLang="en-US" sz="2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88912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xfrm>
            <a:off x="0" y="4410075"/>
            <a:ext cx="7315200" cy="5191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u="sng">
                <a:latin typeface="Arial" panose="020B0604020202020204" pitchFamily="34" charset="0"/>
                <a:cs typeface="Arial" panose="020B0604020202020204" pitchFamily="34" charset="0"/>
              </a:rPr>
              <a:t>TE Variables</a:t>
            </a:r>
          </a:p>
          <a:p>
            <a:endParaRPr lang="en-US" altLang="en-US" sz="2100">
              <a:latin typeface="Arial" panose="020B0604020202020204" pitchFamily="34" charset="0"/>
              <a:cs typeface="Arial" panose="020B0604020202020204" pitchFamily="34" charset="0"/>
            </a:endParaRPr>
          </a:p>
          <a:p>
            <a:pPr>
              <a:lnSpc>
                <a:spcPts val="2875"/>
              </a:lnSpc>
              <a:spcBef>
                <a:spcPct val="0"/>
              </a:spcBef>
              <a:buClr>
                <a:srgbClr val="000000"/>
              </a:buClr>
            </a:pPr>
            <a:r>
              <a:rPr lang="en-US" altLang="en-US" sz="2100">
                <a:latin typeface="Arial" panose="020B0604020202020204" pitchFamily="34" charset="0"/>
                <a:cs typeface="Arial" panose="020B0604020202020204" pitchFamily="34" charset="0"/>
              </a:rPr>
              <a:t>Coating Chemistry</a:t>
            </a:r>
          </a:p>
          <a:p>
            <a:pPr>
              <a:lnSpc>
                <a:spcPts val="2875"/>
              </a:lnSpc>
              <a:spcBef>
                <a:spcPct val="0"/>
              </a:spcBef>
              <a:buClr>
                <a:srgbClr val="000000"/>
              </a:buClr>
              <a:buFontTx/>
              <a:buChar char="•"/>
            </a:pPr>
            <a:endParaRPr lang="en-US" altLang="en-US" sz="2100">
              <a:latin typeface="Arial" panose="020B0604020202020204" pitchFamily="34" charset="0"/>
              <a:cs typeface="Arial" panose="020B0604020202020204" pitchFamily="34" charset="0"/>
            </a:endParaRPr>
          </a:p>
          <a:p>
            <a:pPr>
              <a:lnSpc>
                <a:spcPts val="2875"/>
              </a:lnSpc>
              <a:spcBef>
                <a:spcPct val="0"/>
              </a:spcBef>
              <a:buClr>
                <a:srgbClr val="000000"/>
              </a:buClr>
            </a:pPr>
            <a:r>
              <a:rPr lang="en-US" altLang="en-US" sz="2100">
                <a:latin typeface="Arial" panose="020B0604020202020204" pitchFamily="34" charset="0"/>
                <a:cs typeface="Arial" panose="020B0604020202020204" pitchFamily="34" charset="0"/>
              </a:rPr>
              <a:t>Painter Training and Experience</a:t>
            </a:r>
          </a:p>
          <a:p>
            <a:pPr>
              <a:lnSpc>
                <a:spcPts val="2875"/>
              </a:lnSpc>
              <a:spcBef>
                <a:spcPct val="0"/>
              </a:spcBef>
              <a:buClr>
                <a:srgbClr val="000000"/>
              </a:buClr>
            </a:pPr>
            <a:endParaRPr lang="en-US" altLang="en-US" sz="2100">
              <a:latin typeface="Arial" panose="020B0604020202020204" pitchFamily="34" charset="0"/>
              <a:cs typeface="Arial" panose="020B0604020202020204" pitchFamily="34" charset="0"/>
            </a:endParaRPr>
          </a:p>
          <a:p>
            <a:pPr>
              <a:lnSpc>
                <a:spcPts val="2875"/>
              </a:lnSpc>
              <a:spcBef>
                <a:spcPct val="0"/>
              </a:spcBef>
              <a:buClr>
                <a:srgbClr val="000000"/>
              </a:buClr>
            </a:pPr>
            <a:r>
              <a:rPr lang="en-US" altLang="en-US" sz="2100">
                <a:latin typeface="Arial" panose="020B0604020202020204" pitchFamily="34" charset="0"/>
                <a:cs typeface="Arial" panose="020B0604020202020204" pitchFamily="34" charset="0"/>
              </a:rPr>
              <a:t>Paint Pressure and Air Pressure at Nozzle</a:t>
            </a:r>
          </a:p>
          <a:p>
            <a:endParaRPr lang="en-US" altLang="en-US" sz="2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3806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176579" name="Rectangle 3"/>
          <p:cNvSpPr>
            <a:spLocks noGrp="1" noChangeArrowheads="1"/>
          </p:cNvSpPr>
          <p:nvPr>
            <p:ph type="body" idx="1"/>
          </p:nvPr>
        </p:nvSpPr>
        <p:spPr>
          <a:xfrm>
            <a:off x="217488" y="4568825"/>
            <a:ext cx="6869112" cy="4552950"/>
          </a:xfrm>
        </p:spPr>
        <p:txBody>
          <a:bodyPr/>
          <a:lstStyle/>
          <a:p>
            <a:pPr marL="232481" indent="-232481">
              <a:defRPr/>
            </a:pPr>
            <a:r>
              <a:rPr lang="en-US" sz="2100" u="sng" dirty="0">
                <a:latin typeface="Arial" charset="0"/>
              </a:rPr>
              <a:t>Note the role of VOC in diagram</a:t>
            </a:r>
          </a:p>
          <a:p>
            <a:pPr marL="232481" indent="-232481">
              <a:buFontTx/>
              <a:buChar char="•"/>
              <a:defRPr/>
            </a:pPr>
            <a:r>
              <a:rPr lang="en-US" sz="2100" dirty="0">
                <a:latin typeface="Arial" charset="0"/>
              </a:rPr>
              <a:t>Plays a role in preventing recombination of O3 &amp; NO</a:t>
            </a:r>
          </a:p>
          <a:p>
            <a:pPr marL="232481" indent="-232481">
              <a:buFontTx/>
              <a:buChar char="•"/>
              <a:defRPr/>
            </a:pPr>
            <a:r>
              <a:rPr lang="en-US" sz="2100" dirty="0">
                <a:latin typeface="Arial" charset="0"/>
              </a:rPr>
              <a:t>Reduces Ozone scavenging </a:t>
            </a:r>
          </a:p>
          <a:p>
            <a:pPr marL="232481" indent="-232481">
              <a:defRPr/>
            </a:pPr>
            <a:endParaRPr lang="en-US" sz="2100" dirty="0">
              <a:latin typeface="Arial" charset="0"/>
            </a:endParaRPr>
          </a:p>
          <a:p>
            <a:pPr>
              <a:defRPr/>
            </a:pPr>
            <a:r>
              <a:rPr lang="en-US" sz="2100" u="sng" dirty="0">
                <a:latin typeface="Arial" charset="0"/>
              </a:rPr>
              <a:t>Ozone is a criteria pollutant</a:t>
            </a:r>
            <a:r>
              <a:rPr lang="en-US" sz="2100" dirty="0">
                <a:latin typeface="Arial" charset="0"/>
              </a:rPr>
              <a:t>.  LD-50 of 50 ppm in 1 hour in mice.   </a:t>
            </a:r>
            <a:r>
              <a:rPr lang="en-US" sz="2100" u="sng" dirty="0">
                <a:solidFill>
                  <a:srgbClr val="FF0000"/>
                </a:solidFill>
                <a:latin typeface="Arial" charset="0"/>
              </a:rPr>
              <a:t>Public health emergency at 1 ppm</a:t>
            </a:r>
            <a:r>
              <a:rPr lang="en-US" sz="2100" dirty="0">
                <a:latin typeface="Arial" charset="0"/>
              </a:rPr>
              <a:t>.</a:t>
            </a:r>
          </a:p>
          <a:p>
            <a:pPr>
              <a:defRPr/>
            </a:pPr>
            <a:endParaRPr lang="en-US" sz="2100" dirty="0">
              <a:latin typeface="Arial" charset="0"/>
            </a:endParaRPr>
          </a:p>
          <a:p>
            <a:pPr>
              <a:defRPr/>
            </a:pPr>
            <a:r>
              <a:rPr lang="en-US" sz="2100" dirty="0">
                <a:latin typeface="Arial" charset="0"/>
              </a:rPr>
              <a:t>NOx, the largest part of this equation, is already controlled to the maximum extent possible.  So in the early 1970s regulatory agencies turned to VOC regulations.  List sources of hydrocarbon emissions.</a:t>
            </a:r>
          </a:p>
          <a:p>
            <a:pPr marL="232481" indent="-232481">
              <a:buFontTx/>
              <a:buChar char="•"/>
              <a:defRPr/>
            </a:pPr>
            <a:endParaRPr lang="en-US" sz="2100" dirty="0">
              <a:latin typeface="Arial" charset="0"/>
            </a:endParaRPr>
          </a:p>
        </p:txBody>
      </p:sp>
    </p:spTree>
    <p:extLst>
      <p:ext uri="{BB962C8B-B14F-4D97-AF65-F5344CB8AC3E}">
        <p14:creationId xmlns:p14="http://schemas.microsoft.com/office/powerpoint/2010/main" val="1024409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1026"/>
          <p:cNvSpPr>
            <a:spLocks noGrp="1" noRot="1" noChangeAspect="1" noChangeArrowheads="1" noTextEdit="1"/>
          </p:cNvSpPr>
          <p:nvPr>
            <p:ph type="sldImg"/>
          </p:nvPr>
        </p:nvSpPr>
        <p:spPr>
          <a:ln/>
        </p:spPr>
      </p:sp>
      <p:sp>
        <p:nvSpPr>
          <p:cNvPr id="94211" name="Rectangle 1027"/>
          <p:cNvSpPr>
            <a:spLocks noGrp="1" noChangeArrowheads="1"/>
          </p:cNvSpPr>
          <p:nvPr>
            <p:ph type="body" idx="1"/>
          </p:nvPr>
        </p:nvSpPr>
        <p:spPr>
          <a:xfrm>
            <a:off x="0" y="4560888"/>
            <a:ext cx="7315200"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Air Spray – Conventional old way, needle sized holes in horn</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Airless Spray – Pneumatic pump pushing the fluid, Wagner Sprayer</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Assisted Airless – Compressor pushing paint.</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Air Electrostatic, Air Assisted Airless Electrostatic</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HVLP is air spray with HVLP cap Most districts require 75% TE</a:t>
            </a:r>
          </a:p>
          <a:p>
            <a:endParaRPr lang="en-US" altLang="en-US" sz="18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29805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xfrm>
            <a:off x="433388" y="4410075"/>
            <a:ext cx="6370637"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sz="1800"/>
          </a:p>
          <a:p>
            <a:endParaRPr lang="en-US" altLang="en-US" sz="1800"/>
          </a:p>
          <a:p>
            <a:endParaRPr lang="en-US" altLang="en-US" sz="1800"/>
          </a:p>
          <a:p>
            <a:r>
              <a:rPr lang="en-US" altLang="en-US" sz="1800">
                <a:latin typeface="Arial" panose="020B0604020202020204" pitchFamily="34" charset="0"/>
                <a:cs typeface="Arial" panose="020B0604020202020204" pitchFamily="34" charset="0"/>
              </a:rPr>
              <a:t>EXAMPLE illustrates saving from using HVLP --</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 	</a:t>
            </a:r>
            <a:r>
              <a:rPr lang="en-US" altLang="en-US" sz="1800" u="sng">
                <a:latin typeface="Arial" panose="020B0604020202020204" pitchFamily="34" charset="0"/>
                <a:cs typeface="Arial" panose="020B0604020202020204" pitchFamily="34" charset="0"/>
              </a:rPr>
              <a:t>but</a:t>
            </a:r>
            <a:r>
              <a:rPr lang="en-US" altLang="en-US" sz="1800">
                <a:latin typeface="Arial" panose="020B0604020202020204" pitchFamily="34" charset="0"/>
                <a:cs typeface="Arial" panose="020B0604020202020204" pitchFamily="34" charset="0"/>
              </a:rPr>
              <a:t> similar savings would occur using other high 	T.E. application methods. </a:t>
            </a:r>
          </a:p>
        </p:txBody>
      </p:sp>
    </p:spTree>
    <p:extLst>
      <p:ext uri="{BB962C8B-B14F-4D97-AF65-F5344CB8AC3E}">
        <p14:creationId xmlns:p14="http://schemas.microsoft.com/office/powerpoint/2010/main" val="15139133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1186791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4"/>
          <p:cNvSpPr>
            <a:spLocks noGrp="1" noRot="1" noChangeAspect="1" noChangeArrowheads="1" noTextEdit="1"/>
          </p:cNvSpPr>
          <p:nvPr>
            <p:ph type="sldImg"/>
          </p:nvPr>
        </p:nvSpPr>
        <p:spPr>
          <a:xfrm>
            <a:off x="528638" y="819150"/>
            <a:ext cx="4845050" cy="3225800"/>
          </a:xfrm>
          <a:ln/>
        </p:spPr>
      </p:sp>
      <p:sp>
        <p:nvSpPr>
          <p:cNvPr id="104451"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endParaRPr lang="en-US" altLang="en-US"/>
          </a:p>
          <a:p>
            <a:r>
              <a:rPr lang="en-US" altLang="en-US" sz="1800" u="sng">
                <a:latin typeface="Arial" panose="020B0604020202020204" pitchFamily="34" charset="0"/>
              </a:rPr>
              <a:t>Criteria</a:t>
            </a:r>
          </a:p>
          <a:p>
            <a:r>
              <a:rPr lang="en-US" altLang="en-US" sz="1800" b="1">
                <a:solidFill>
                  <a:srgbClr val="FCBB02"/>
                </a:solidFill>
                <a:latin typeface="Arial" panose="020B0604020202020204" pitchFamily="34" charset="0"/>
              </a:rPr>
              <a:t>	</a:t>
            </a:r>
            <a:r>
              <a:rPr lang="en-US" altLang="en-US" sz="1800" b="1">
                <a:solidFill>
                  <a:srgbClr val="FF9900"/>
                </a:solidFill>
                <a:latin typeface="Arial" panose="020B0604020202020204" pitchFamily="34" charset="0"/>
              </a:rPr>
              <a:t>high volume of air</a:t>
            </a:r>
          </a:p>
          <a:p>
            <a:r>
              <a:rPr lang="en-US" altLang="en-US" sz="1800" b="1">
                <a:solidFill>
                  <a:srgbClr val="FF9900"/>
                </a:solidFill>
                <a:latin typeface="Arial" panose="020B0604020202020204" pitchFamily="34" charset="0"/>
              </a:rPr>
              <a:t>	low pressure air at cap (0.1 - 10 psig)</a:t>
            </a:r>
          </a:p>
          <a:p>
            <a:r>
              <a:rPr lang="en-US" altLang="en-US" sz="1800" b="1">
                <a:solidFill>
                  <a:srgbClr val="FF9900"/>
                </a:solidFill>
                <a:latin typeface="Arial" panose="020B0604020202020204" pitchFamily="34" charset="0"/>
              </a:rPr>
              <a:t>	generally has high transfer efficiency</a:t>
            </a:r>
          </a:p>
          <a:p>
            <a:endParaRPr lang="en-US" altLang="en-US" sz="1800" b="1">
              <a:solidFill>
                <a:srgbClr val="FCBB02"/>
              </a:solidFill>
              <a:latin typeface="Arial" panose="020B0604020202020204" pitchFamily="34" charset="0"/>
            </a:endParaRPr>
          </a:p>
          <a:p>
            <a:r>
              <a:rPr lang="en-US" altLang="en-US" sz="1800" u="sng">
                <a:latin typeface="Arial" panose="020B0604020202020204" pitchFamily="34" charset="0"/>
              </a:rPr>
              <a:t>SDAPCD Definition</a:t>
            </a:r>
          </a:p>
          <a:p>
            <a:r>
              <a:rPr lang="en-US" altLang="en-US" b="1" u="sng"/>
              <a:t>"High-Volume Low-Pressure (HVLP) Spray"</a:t>
            </a:r>
            <a:r>
              <a:rPr lang="en-US" altLang="en-US" u="sng"/>
              <a:t> means a coating application method which uses pressurized air at a permanent pressure between 0.1 and 10.0 psig, not to exceed 10 psig, measured at the air cap of the coating application system.</a:t>
            </a:r>
            <a:r>
              <a:rPr lang="en-US" altLang="en-US"/>
              <a:t> </a:t>
            </a:r>
          </a:p>
        </p:txBody>
      </p:sp>
      <p:sp>
        <p:nvSpPr>
          <p:cNvPr id="104452" name="Rectangle 1"/>
          <p:cNvSpPr>
            <a:spLocks noChangeArrowheads="1"/>
          </p:cNvSpPr>
          <p:nvPr/>
        </p:nvSpPr>
        <p:spPr bwMode="auto">
          <a:xfrm>
            <a:off x="5859463" y="1912938"/>
            <a:ext cx="120173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11</a:t>
            </a:r>
          </a:p>
        </p:txBody>
      </p:sp>
    </p:spTree>
    <p:extLst>
      <p:ext uri="{BB962C8B-B14F-4D97-AF65-F5344CB8AC3E}">
        <p14:creationId xmlns:p14="http://schemas.microsoft.com/office/powerpoint/2010/main" val="15014240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6725686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3"/>
          <p:cNvSpPr>
            <a:spLocks noGrp="1" noRot="1" noChangeAspect="1" noChangeArrowheads="1" noTextEdit="1"/>
          </p:cNvSpPr>
          <p:nvPr>
            <p:ph type="sldImg"/>
          </p:nvPr>
        </p:nvSpPr>
        <p:spPr>
          <a:ln/>
        </p:spPr>
      </p:sp>
      <p:sp>
        <p:nvSpPr>
          <p:cNvPr id="112643" name="Rectangle 4"/>
          <p:cNvSpPr>
            <a:spLocks noGrp="1" noChangeArrowheads="1"/>
          </p:cNvSpPr>
          <p:nvPr>
            <p:ph type="body" idx="1"/>
          </p:nvPr>
        </p:nvSpPr>
        <p:spPr>
          <a:xfrm>
            <a:off x="354013" y="4560888"/>
            <a:ext cx="6686550" cy="4454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600">
                <a:latin typeface="Arial" panose="020B0604020202020204" pitchFamily="34" charset="0"/>
                <a:cs typeface="Arial" panose="020B0604020202020204" pitchFamily="34" charset="0"/>
              </a:rPr>
              <a:t>		</a:t>
            </a:r>
          </a:p>
          <a:p>
            <a:endParaRPr lang="en-US" altLang="en-US" sz="1600">
              <a:latin typeface="Arial" panose="020B0604020202020204" pitchFamily="34" charset="0"/>
              <a:cs typeface="Arial" panose="020B0604020202020204" pitchFamily="34" charset="0"/>
            </a:endParaRP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If not marked, you can recognize HVLP by inspecting the wing ports.</a:t>
            </a:r>
          </a:p>
          <a:p>
            <a:r>
              <a:rPr lang="en-US" altLang="en-US" sz="1600">
                <a:latin typeface="Arial" panose="020B0604020202020204" pitchFamily="34" charset="0"/>
                <a:cs typeface="Arial" panose="020B0604020202020204" pitchFamily="34" charset="0"/>
              </a:rPr>
              <a:t>If the cumulative size of the wing ports will accommodate a new Crayola crayon this is HVLP.</a:t>
            </a: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If the wing port fits a sharpened No. 2 pencil, this is likely the primer gun.  A high solids primer will require more air to shape the fan.</a:t>
            </a: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A conventional air gun has one to five needle sized ports in the air horn (aka wings).</a:t>
            </a:r>
          </a:p>
        </p:txBody>
      </p:sp>
    </p:spTree>
    <p:extLst>
      <p:ext uri="{BB962C8B-B14F-4D97-AF65-F5344CB8AC3E}">
        <p14:creationId xmlns:p14="http://schemas.microsoft.com/office/powerpoint/2010/main" val="24904049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3"/>
          <p:cNvSpPr>
            <a:spLocks noGrp="1" noRot="1" noChangeAspect="1" noChangeArrowheads="1" noTextEdit="1"/>
          </p:cNvSpPr>
          <p:nvPr>
            <p:ph type="sldImg"/>
          </p:nvPr>
        </p:nvSpPr>
        <p:spPr>
          <a:ln/>
        </p:spPr>
      </p:sp>
      <p:sp>
        <p:nvSpPr>
          <p:cNvPr id="114691" name="Rectangle 4"/>
          <p:cNvSpPr>
            <a:spLocks noGrp="1" noChangeArrowheads="1"/>
          </p:cNvSpPr>
          <p:nvPr>
            <p:ph type="body" idx="1"/>
          </p:nvPr>
        </p:nvSpPr>
        <p:spPr>
          <a:xfrm>
            <a:off x="274638" y="4560888"/>
            <a:ext cx="6843712" cy="4611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100">
                <a:latin typeface="Arial" panose="020B0604020202020204" pitchFamily="34" charset="0"/>
                <a:cs typeface="Arial" panose="020B0604020202020204" pitchFamily="34" charset="0"/>
              </a:rPr>
              <a:t>Many facilities have HVLP equipment these days.</a:t>
            </a: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But our job isn’t done unless we know that the coating is being applied at or below 10 psi.</a:t>
            </a: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To confirm this we need a SCPG.  This must be specifically for the make &amp; model of gun in use.</a:t>
            </a: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So the operator will need to have his own @ about $50/unit.</a:t>
            </a:r>
          </a:p>
        </p:txBody>
      </p:sp>
    </p:spTree>
    <p:extLst>
      <p:ext uri="{BB962C8B-B14F-4D97-AF65-F5344CB8AC3E}">
        <p14:creationId xmlns:p14="http://schemas.microsoft.com/office/powerpoint/2010/main" val="35129156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4318569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3"/>
          <p:cNvSpPr>
            <a:spLocks noGrp="1" noRot="1" noChangeAspect="1" noChangeArrowheads="1" noTextEdit="1"/>
          </p:cNvSpPr>
          <p:nvPr>
            <p:ph type="sldImg"/>
          </p:nvPr>
        </p:nvSpPr>
        <p:spPr>
          <a:ln/>
        </p:spPr>
      </p:sp>
      <p:sp>
        <p:nvSpPr>
          <p:cNvPr id="118787" name="Rectangle 4"/>
          <p:cNvSpPr>
            <a:spLocks noGrp="1" noChangeArrowheads="1"/>
          </p:cNvSpPr>
          <p:nvPr>
            <p:ph type="body" idx="1"/>
          </p:nvPr>
        </p:nvSpPr>
        <p:spPr>
          <a:xfrm>
            <a:off x="354013" y="4560888"/>
            <a:ext cx="6607175" cy="4611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It can if it reads at or below 10 psi.</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If it reads above 10 we have to go to the spray cap press gauge to confirm that the gun is stepping down the pressure.</a:t>
            </a:r>
          </a:p>
        </p:txBody>
      </p:sp>
    </p:spTree>
    <p:extLst>
      <p:ext uri="{BB962C8B-B14F-4D97-AF65-F5344CB8AC3E}">
        <p14:creationId xmlns:p14="http://schemas.microsoft.com/office/powerpoint/2010/main" val="19610534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3"/>
          <p:cNvSpPr>
            <a:spLocks noGrp="1" noRot="1" noChangeAspect="1" noChangeArrowheads="1" noTextEdit="1"/>
          </p:cNvSpPr>
          <p:nvPr>
            <p:ph type="sldImg"/>
          </p:nvPr>
        </p:nvSpPr>
        <p:spPr>
          <a:ln/>
        </p:spPr>
      </p:sp>
      <p:sp>
        <p:nvSpPr>
          <p:cNvPr id="120835" name="Rectangle 4"/>
          <p:cNvSpPr>
            <a:spLocks noGrp="1" noChangeArrowheads="1"/>
          </p:cNvSpPr>
          <p:nvPr>
            <p:ph type="body" idx="1"/>
          </p:nvPr>
        </p:nvSpPr>
        <p:spPr>
          <a:xfrm>
            <a:off x="747713" y="4560888"/>
            <a:ext cx="6292850" cy="4611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Binks and DeVilbiss once owned this market.  </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Today there are many brands for operators to choose from.</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Roughly in order of market share.</a:t>
            </a:r>
          </a:p>
        </p:txBody>
      </p:sp>
    </p:spTree>
    <p:extLst>
      <p:ext uri="{BB962C8B-B14F-4D97-AF65-F5344CB8AC3E}">
        <p14:creationId xmlns:p14="http://schemas.microsoft.com/office/powerpoint/2010/main" val="1036795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xfrm>
            <a:off x="974725" y="4560888"/>
            <a:ext cx="6065838"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Big Picture</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Miscellaneous could be architectural under some rules</a:t>
            </a:r>
            <a:r>
              <a:rPr lang="en-US" altLang="en-US" sz="16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83784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3"/>
          <p:cNvSpPr>
            <a:spLocks noGrp="1" noRot="1" noChangeAspect="1" noChangeArrowheads="1" noTextEdit="1"/>
          </p:cNvSpPr>
          <p:nvPr>
            <p:ph type="sldImg"/>
          </p:nvPr>
        </p:nvSpPr>
        <p:spPr>
          <a:ln/>
        </p:spPr>
      </p:sp>
      <p:sp>
        <p:nvSpPr>
          <p:cNvPr id="122883" name="Rectangle 4"/>
          <p:cNvSpPr>
            <a:spLocks noGrp="1" noChangeArrowheads="1"/>
          </p:cNvSpPr>
          <p:nvPr>
            <p:ph type="body" idx="1"/>
          </p:nvPr>
        </p:nvSpPr>
        <p:spPr>
          <a:xfrm>
            <a:off x="825500" y="4560888"/>
            <a:ext cx="6489700"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All manufacturers make all styles.  Painters tend to be dedicated to the tools they learned with.   Gravity feeds, originally from Europe are rapidly gaining in popularity in the states.</a:t>
            </a:r>
          </a:p>
        </p:txBody>
      </p:sp>
    </p:spTree>
    <p:extLst>
      <p:ext uri="{BB962C8B-B14F-4D97-AF65-F5344CB8AC3E}">
        <p14:creationId xmlns:p14="http://schemas.microsoft.com/office/powerpoint/2010/main" val="36898739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xfrm>
            <a:off x="954088" y="720725"/>
            <a:ext cx="5407025" cy="3598863"/>
          </a:xfrm>
          <a:ln/>
        </p:spPr>
      </p:sp>
      <p:sp>
        <p:nvSpPr>
          <p:cNvPr id="124931" name="Rectangle 3"/>
          <p:cNvSpPr>
            <a:spLocks noGrp="1" noChangeArrowheads="1"/>
          </p:cNvSpPr>
          <p:nvPr>
            <p:ph type="body" idx="1"/>
          </p:nvPr>
        </p:nvSpPr>
        <p:spPr>
          <a:xfrm>
            <a:off x="196850" y="4487863"/>
            <a:ext cx="6843713" cy="4684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Both liquids &amp; powders may be sprayed electrostatically.  </a:t>
            </a:r>
          </a:p>
          <a:p>
            <a:endParaRPr lang="en-US" altLang="en-US" sz="2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92944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3 minutes</a:t>
            </a:r>
          </a:p>
        </p:txBody>
      </p:sp>
    </p:spTree>
    <p:extLst>
      <p:ext uri="{BB962C8B-B14F-4D97-AF65-F5344CB8AC3E}">
        <p14:creationId xmlns:p14="http://schemas.microsoft.com/office/powerpoint/2010/main" val="26838818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r>
              <a:rPr lang="en-US" altLang="en-US" sz="1800">
                <a:latin typeface="Arial" panose="020B0604020202020204" pitchFamily="34" charset="0"/>
                <a:cs typeface="Arial" panose="020B0604020202020204" pitchFamily="34" charset="0"/>
              </a:rPr>
              <a:t>This is often referred to as </a:t>
            </a:r>
            <a:r>
              <a:rPr lang="en-US" altLang="en-US" sz="1800" b="1">
                <a:solidFill>
                  <a:srgbClr val="FF0000"/>
                </a:solidFill>
                <a:latin typeface="Arial" panose="020B0604020202020204" pitchFamily="34" charset="0"/>
                <a:cs typeface="Arial" panose="020B0604020202020204" pitchFamily="34" charset="0"/>
              </a:rPr>
              <a:t>WRAP-AROUND</a:t>
            </a:r>
          </a:p>
        </p:txBody>
      </p:sp>
    </p:spTree>
    <p:extLst>
      <p:ext uri="{BB962C8B-B14F-4D97-AF65-F5344CB8AC3E}">
        <p14:creationId xmlns:p14="http://schemas.microsoft.com/office/powerpoint/2010/main" val="2296170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766646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0216605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marR="0" lvl="0" indent="-514350" algn="l" defTabSz="914400" rtl="0" eaLnBrk="0" fontAlgn="base" latinLnBrk="0" hangingPunct="0">
              <a:lnSpc>
                <a:spcPct val="100000"/>
              </a:lnSpc>
              <a:spcBef>
                <a:spcPct val="20000"/>
              </a:spcBef>
              <a:spcAft>
                <a:spcPct val="0"/>
              </a:spcAft>
              <a:buClrTx/>
              <a:buSzPct val="100000"/>
              <a:buFont typeface="+mj-lt"/>
              <a:buAutoNum type="arabicPeriod" startAt="3"/>
              <a:tabLst/>
              <a:defRPr/>
            </a:pPr>
            <a:r>
              <a:rPr kumimoji="0" lang="en-US" sz="1800" b="0" i="0" u="none" strike="noStrike" kern="0" cap="none" spc="0" normalizeH="0" baseline="0" noProof="0" dirty="0">
                <a:ln>
                  <a:noFill/>
                </a:ln>
                <a:solidFill>
                  <a:srgbClr val="FFFF00"/>
                </a:solidFill>
                <a:effectLst/>
                <a:uLnTx/>
                <a:uFillTx/>
                <a:latin typeface="Arial" charset="0"/>
                <a:ea typeface="+mn-ea"/>
                <a:cs typeface="+mn-cs"/>
              </a:rPr>
              <a:t>What does HVLP stand for?</a:t>
            </a:r>
          </a:p>
          <a:p>
            <a:pPr marL="914400" marR="0" lvl="1" indent="-514350" algn="l" defTabSz="914400" rtl="0" eaLnBrk="0" fontAlgn="base" latinLnBrk="0" hangingPunct="0">
              <a:lnSpc>
                <a:spcPct val="100000"/>
              </a:lnSpc>
              <a:spcBef>
                <a:spcPct val="20000"/>
              </a:spcBef>
              <a:spcAft>
                <a:spcPct val="0"/>
              </a:spcAft>
              <a:buClrTx/>
              <a:buSzPct val="100000"/>
              <a:buFont typeface="+mj-lt"/>
              <a:buAutoNum type="alphaLcParenR"/>
              <a:tabLst/>
              <a:defRPr/>
            </a:pPr>
            <a:r>
              <a:rPr kumimoji="0" lang="en-US" sz="1800" b="0" i="0" u="none" strike="noStrike" kern="0" cap="none" spc="0" normalizeH="0" baseline="0" noProof="0" dirty="0">
                <a:ln>
                  <a:noFill/>
                </a:ln>
                <a:solidFill>
                  <a:srgbClr val="FFFF00"/>
                </a:solidFill>
                <a:effectLst/>
                <a:uLnTx/>
                <a:uFillTx/>
                <a:latin typeface="Arial" charset="0"/>
              </a:rPr>
              <a:t>Hydro-Vacuum Liquid Pump</a:t>
            </a:r>
          </a:p>
          <a:p>
            <a:pPr marL="914400" marR="0" lvl="1" indent="-514350" algn="l" defTabSz="914400" rtl="0" eaLnBrk="0" fontAlgn="base" latinLnBrk="0" hangingPunct="0">
              <a:lnSpc>
                <a:spcPct val="100000"/>
              </a:lnSpc>
              <a:spcBef>
                <a:spcPct val="20000"/>
              </a:spcBef>
              <a:spcAft>
                <a:spcPct val="0"/>
              </a:spcAft>
              <a:buClrTx/>
              <a:buSzPct val="100000"/>
              <a:buFont typeface="+mj-lt"/>
              <a:buAutoNum type="alphaLcParenR"/>
              <a:tabLst/>
              <a:defRPr/>
            </a:pPr>
            <a:r>
              <a:rPr kumimoji="0" lang="en-US" sz="1800" b="1" i="0" u="none" strike="noStrike" kern="0" cap="none" spc="0" normalizeH="0" baseline="0" noProof="0" dirty="0">
                <a:ln>
                  <a:noFill/>
                </a:ln>
                <a:solidFill>
                  <a:srgbClr val="FFFF00"/>
                </a:solidFill>
                <a:effectLst/>
                <a:uLnTx/>
                <a:uFillTx/>
                <a:latin typeface="Arial" charset="0"/>
              </a:rPr>
              <a:t>High Volume Low Pressure</a:t>
            </a:r>
          </a:p>
          <a:p>
            <a:pPr marL="914400" marR="0" lvl="1" indent="-514350" algn="l" defTabSz="914400" rtl="0" eaLnBrk="0" fontAlgn="base" latinLnBrk="0" hangingPunct="0">
              <a:lnSpc>
                <a:spcPct val="100000"/>
              </a:lnSpc>
              <a:spcBef>
                <a:spcPct val="20000"/>
              </a:spcBef>
              <a:spcAft>
                <a:spcPct val="0"/>
              </a:spcAft>
              <a:buClrTx/>
              <a:buSzPct val="100000"/>
              <a:buFont typeface="+mj-lt"/>
              <a:buAutoNum type="alphaLcParenR"/>
              <a:tabLst/>
              <a:defRPr/>
            </a:pPr>
            <a:r>
              <a:rPr kumimoji="0" lang="en-US" sz="1800" b="0" i="0" u="none" strike="noStrike" kern="0" cap="none" spc="0" normalizeH="0" baseline="0" noProof="0" dirty="0">
                <a:ln>
                  <a:noFill/>
                </a:ln>
                <a:solidFill>
                  <a:srgbClr val="FFFF00"/>
                </a:solidFill>
                <a:effectLst/>
                <a:uLnTx/>
                <a:uFillTx/>
                <a:latin typeface="Arial" charset="0"/>
              </a:rPr>
              <a:t>High Viscosity Light Polarizing</a:t>
            </a:r>
          </a:p>
          <a:p>
            <a:pPr marL="914400" marR="0" lvl="1" indent="-514350" algn="l" defTabSz="914400" rtl="0" eaLnBrk="0" fontAlgn="base" latinLnBrk="0" hangingPunct="0">
              <a:lnSpc>
                <a:spcPct val="100000"/>
              </a:lnSpc>
              <a:spcBef>
                <a:spcPct val="20000"/>
              </a:spcBef>
              <a:spcAft>
                <a:spcPct val="0"/>
              </a:spcAft>
              <a:buClrTx/>
              <a:buSzPct val="100000"/>
              <a:buFont typeface="+mj-lt"/>
              <a:buAutoNum type="alphaLcParenR"/>
              <a:tabLst/>
              <a:defRPr/>
            </a:pPr>
            <a:r>
              <a:rPr kumimoji="0" lang="en-US" sz="1800" b="0" i="0" u="none" strike="noStrike" kern="0" cap="none" spc="0" normalizeH="0" baseline="0" noProof="0" dirty="0">
                <a:ln>
                  <a:noFill/>
                </a:ln>
                <a:solidFill>
                  <a:srgbClr val="FFFF00"/>
                </a:solidFill>
                <a:effectLst/>
                <a:uLnTx/>
                <a:uFillTx/>
                <a:latin typeface="Arial" charset="0"/>
              </a:rPr>
              <a:t>Half Volume Latent Pressure</a:t>
            </a:r>
          </a:p>
          <a:p>
            <a:pPr marL="914400" marR="0" lvl="1" indent="-514350" algn="l" defTabSz="914400" rtl="0" eaLnBrk="0" fontAlgn="base" latinLnBrk="0" hangingPunct="0">
              <a:lnSpc>
                <a:spcPct val="100000"/>
              </a:lnSpc>
              <a:spcBef>
                <a:spcPct val="20000"/>
              </a:spcBef>
              <a:spcAft>
                <a:spcPct val="0"/>
              </a:spcAft>
              <a:buClrTx/>
              <a:buSzPct val="100000"/>
              <a:buFont typeface="+mj-lt"/>
              <a:buAutoNum type="alphaLcParenR"/>
              <a:tabLst/>
              <a:defRPr/>
            </a:pPr>
            <a:endParaRPr kumimoji="0" lang="en-US" sz="1800" b="1" i="0" u="none" strike="noStrike" kern="0" cap="none" spc="0" normalizeH="0" baseline="0" noProof="0" dirty="0">
              <a:ln>
                <a:noFill/>
              </a:ln>
              <a:solidFill>
                <a:srgbClr val="FFFF00"/>
              </a:solidFill>
              <a:effectLst/>
              <a:uLnTx/>
              <a:uFillTx/>
              <a:latin typeface="Arial" charset="0"/>
            </a:endParaRPr>
          </a:p>
          <a:p>
            <a:pPr marL="514350" marR="0" lvl="0" indent="-514350" algn="l" defTabSz="914400" rtl="0" eaLnBrk="0" fontAlgn="base" latinLnBrk="0" hangingPunct="0">
              <a:lnSpc>
                <a:spcPct val="100000"/>
              </a:lnSpc>
              <a:spcBef>
                <a:spcPct val="20000"/>
              </a:spcBef>
              <a:spcAft>
                <a:spcPct val="0"/>
              </a:spcAft>
              <a:buClrTx/>
              <a:buSzPct val="100000"/>
              <a:buFont typeface="+mj-lt"/>
              <a:buAutoNum type="arabicPeriod" startAt="3"/>
              <a:tabLst/>
              <a:defRPr/>
            </a:pPr>
            <a:r>
              <a:rPr kumimoji="0" lang="en-US" sz="1800" b="0" i="0" u="none" strike="noStrike" kern="0" cap="none" spc="0" normalizeH="0" baseline="0" noProof="0" dirty="0">
                <a:ln>
                  <a:noFill/>
                </a:ln>
                <a:solidFill>
                  <a:srgbClr val="FFFF00"/>
                </a:solidFill>
                <a:effectLst/>
                <a:uLnTx/>
                <a:uFillTx/>
                <a:latin typeface="Arial" charset="0"/>
                <a:ea typeface="+mn-ea"/>
                <a:cs typeface="+mn-cs"/>
              </a:rPr>
              <a:t>How is Transfer Efficiency defined?</a:t>
            </a:r>
          </a:p>
          <a:p>
            <a:pPr marL="914400" marR="0" lvl="1" indent="-514350" algn="l" defTabSz="914400" rtl="0" eaLnBrk="0" fontAlgn="base" latinLnBrk="0" hangingPunct="0">
              <a:lnSpc>
                <a:spcPct val="100000"/>
              </a:lnSpc>
              <a:spcBef>
                <a:spcPct val="20000"/>
              </a:spcBef>
              <a:spcAft>
                <a:spcPct val="0"/>
              </a:spcAft>
              <a:buClrTx/>
              <a:buSzPct val="100000"/>
              <a:buFont typeface="+mj-lt"/>
              <a:buAutoNum type="alphaLcParenR"/>
              <a:tabLst/>
              <a:defRPr/>
            </a:pPr>
            <a:r>
              <a:rPr kumimoji="0" lang="en-US" sz="1800" b="1" i="0" u="none" strike="noStrike" kern="0" cap="none" spc="0" normalizeH="0" baseline="0" noProof="0" dirty="0">
                <a:ln>
                  <a:noFill/>
                </a:ln>
                <a:solidFill>
                  <a:srgbClr val="FFFF00"/>
                </a:solidFill>
                <a:effectLst/>
                <a:uLnTx/>
                <a:uFillTx/>
                <a:latin typeface="Arial" charset="0"/>
              </a:rPr>
              <a:t>Mass of solids deposited </a:t>
            </a:r>
            <a:r>
              <a:rPr kumimoji="0" lang="en-US" sz="2000" b="1" i="0" u="none" strike="noStrike" kern="0" cap="none" spc="0" normalizeH="0" baseline="0" noProof="0" dirty="0">
                <a:ln>
                  <a:noFill/>
                </a:ln>
                <a:solidFill>
                  <a:srgbClr val="FFFF00"/>
                </a:solidFill>
                <a:effectLst/>
                <a:uLnTx/>
                <a:uFillTx/>
                <a:latin typeface="Arial" charset="0"/>
              </a:rPr>
              <a:t>÷ mass of solids used</a:t>
            </a:r>
          </a:p>
          <a:p>
            <a:pPr marL="914400" marR="0" lvl="1" indent="-514350" algn="l" defTabSz="914400" rtl="0" eaLnBrk="0" fontAlgn="base" latinLnBrk="0" hangingPunct="0">
              <a:lnSpc>
                <a:spcPct val="100000"/>
              </a:lnSpc>
              <a:spcBef>
                <a:spcPct val="20000"/>
              </a:spcBef>
              <a:spcAft>
                <a:spcPct val="0"/>
              </a:spcAft>
              <a:buClrTx/>
              <a:buSzPct val="100000"/>
              <a:buFont typeface="+mj-lt"/>
              <a:buAutoNum type="alphaLcParenR"/>
              <a:tabLst/>
              <a:defRPr/>
            </a:pPr>
            <a:r>
              <a:rPr kumimoji="0" lang="en-US" sz="1800" b="0" i="0" u="none" strike="noStrike" kern="0" cap="none" spc="0" normalizeH="0" baseline="0" noProof="0" dirty="0">
                <a:ln>
                  <a:noFill/>
                </a:ln>
                <a:solidFill>
                  <a:srgbClr val="FFFF00"/>
                </a:solidFill>
                <a:effectLst/>
                <a:uLnTx/>
                <a:uFillTx/>
                <a:latin typeface="Arial" charset="0"/>
              </a:rPr>
              <a:t>Volume of coating deposited ÷ volume of coating used</a:t>
            </a:r>
          </a:p>
          <a:p>
            <a:pPr marL="914400" marR="0" lvl="1" indent="-514350" algn="l" defTabSz="914400" rtl="0" eaLnBrk="0" fontAlgn="base" latinLnBrk="0" hangingPunct="0">
              <a:lnSpc>
                <a:spcPct val="100000"/>
              </a:lnSpc>
              <a:spcBef>
                <a:spcPct val="20000"/>
              </a:spcBef>
              <a:spcAft>
                <a:spcPct val="0"/>
              </a:spcAft>
              <a:buClrTx/>
              <a:buSzPct val="100000"/>
              <a:buFont typeface="+mj-lt"/>
              <a:buAutoNum type="alphaLcParenR"/>
              <a:tabLst/>
              <a:defRPr/>
            </a:pPr>
            <a:r>
              <a:rPr kumimoji="0" lang="en-US" sz="1800" b="0" i="0" u="none" strike="noStrike" kern="0" cap="none" spc="0" normalizeH="0" baseline="0" noProof="0" dirty="0">
                <a:ln>
                  <a:noFill/>
                </a:ln>
                <a:solidFill>
                  <a:srgbClr val="FFFF00"/>
                </a:solidFill>
                <a:effectLst/>
                <a:uLnTx/>
                <a:uFillTx/>
                <a:latin typeface="Arial" charset="0"/>
              </a:rPr>
              <a:t>Mass of solids used </a:t>
            </a:r>
            <a:r>
              <a:rPr kumimoji="0" lang="en-US" sz="2000" b="0" i="0" u="none" strike="noStrike" kern="0" cap="none" spc="0" normalizeH="0" baseline="0" noProof="0" dirty="0">
                <a:ln>
                  <a:noFill/>
                </a:ln>
                <a:solidFill>
                  <a:srgbClr val="FFFF00"/>
                </a:solidFill>
                <a:effectLst/>
                <a:uLnTx/>
                <a:uFillTx/>
                <a:latin typeface="Arial" charset="0"/>
              </a:rPr>
              <a:t>÷</a:t>
            </a:r>
            <a:r>
              <a:rPr kumimoji="0" lang="en-US" sz="1800" b="0" i="0" u="none" strike="noStrike" kern="0" cap="none" spc="0" normalizeH="0" baseline="0" noProof="0" dirty="0">
                <a:ln>
                  <a:noFill/>
                </a:ln>
                <a:solidFill>
                  <a:srgbClr val="FFFF00"/>
                </a:solidFill>
                <a:effectLst/>
                <a:uLnTx/>
                <a:uFillTx/>
                <a:latin typeface="Arial" charset="0"/>
              </a:rPr>
              <a:t> mass of solids deposited</a:t>
            </a:r>
          </a:p>
          <a:p>
            <a:pPr marL="914400" marR="0" lvl="1" indent="-514350" algn="l" defTabSz="914400" rtl="0" eaLnBrk="0" fontAlgn="base" latinLnBrk="0" hangingPunct="0">
              <a:lnSpc>
                <a:spcPct val="100000"/>
              </a:lnSpc>
              <a:spcBef>
                <a:spcPct val="20000"/>
              </a:spcBef>
              <a:spcAft>
                <a:spcPct val="0"/>
              </a:spcAft>
              <a:buClrTx/>
              <a:buSzPct val="100000"/>
              <a:buFont typeface="+mj-lt"/>
              <a:buAutoNum type="alphaLcParenR"/>
              <a:tabLst/>
              <a:defRPr/>
            </a:pPr>
            <a:r>
              <a:rPr kumimoji="0" lang="en-US" sz="1800" b="0" i="0" u="none" strike="noStrike" kern="0" cap="none" spc="0" normalizeH="0" baseline="0" noProof="0" dirty="0">
                <a:ln>
                  <a:noFill/>
                </a:ln>
                <a:solidFill>
                  <a:srgbClr val="FFFF00"/>
                </a:solidFill>
                <a:effectLst/>
                <a:uLnTx/>
                <a:uFillTx/>
                <a:latin typeface="Arial" charset="0"/>
              </a:rPr>
              <a:t>Mass of solids deposited </a:t>
            </a:r>
            <a:r>
              <a:rPr kumimoji="0" lang="en-US" sz="2000" b="0" i="0" u="none" strike="noStrike" kern="0" cap="none" spc="0" normalizeH="0" baseline="0" noProof="0" dirty="0">
                <a:ln>
                  <a:noFill/>
                </a:ln>
                <a:solidFill>
                  <a:srgbClr val="FFFF00"/>
                </a:solidFill>
                <a:effectLst/>
                <a:uLnTx/>
                <a:uFillTx/>
                <a:latin typeface="Arial" charset="0"/>
                <a:ea typeface="+mn-ea"/>
                <a:cs typeface="+mn-cs"/>
              </a:rPr>
              <a:t>÷ </a:t>
            </a:r>
            <a:r>
              <a:rPr kumimoji="0" lang="en-US" sz="1800" b="0" i="0" u="none" strike="noStrike" kern="0" cap="none" spc="0" normalizeH="0" baseline="0" noProof="0" dirty="0">
                <a:ln>
                  <a:noFill/>
                </a:ln>
                <a:solidFill>
                  <a:srgbClr val="FFFF00"/>
                </a:solidFill>
                <a:effectLst/>
                <a:uLnTx/>
                <a:uFillTx/>
                <a:latin typeface="Arial" charset="0"/>
                <a:ea typeface="+mn-ea"/>
                <a:cs typeface="+mn-cs"/>
              </a:rPr>
              <a:t>volume of coating used</a:t>
            </a:r>
            <a:endParaRPr kumimoji="0" lang="en-US" sz="1800" b="0" i="0" u="none" strike="noStrike" kern="0" cap="none" spc="0" normalizeH="0" baseline="0" noProof="0" dirty="0">
              <a:ln>
                <a:noFill/>
              </a:ln>
              <a:solidFill>
                <a:srgbClr val="FFFF00"/>
              </a:solidFill>
              <a:effectLst/>
              <a:uLnTx/>
              <a:uFillTx/>
              <a:latin typeface="Arial" charset="0"/>
            </a:endParaRPr>
          </a:p>
          <a:p>
            <a:endParaRPr lang="en-US" dirty="0"/>
          </a:p>
        </p:txBody>
      </p:sp>
    </p:spTree>
    <p:extLst>
      <p:ext uri="{BB962C8B-B14F-4D97-AF65-F5344CB8AC3E}">
        <p14:creationId xmlns:p14="http://schemas.microsoft.com/office/powerpoint/2010/main" val="16421540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xfrm>
            <a:off x="274638" y="4176713"/>
            <a:ext cx="6735762" cy="51514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800">
                <a:solidFill>
                  <a:srgbClr val="FF0000"/>
                </a:solidFill>
                <a:latin typeface="Arial" panose="020B0604020202020204" pitchFamily="34" charset="0"/>
                <a:cs typeface="Arial" panose="020B0604020202020204" pitchFamily="34" charset="0"/>
              </a:rPr>
              <a:t>The briefest step here is coating application.  When you visit they are likely to be doing anything BUT spraying.</a:t>
            </a:r>
          </a:p>
          <a:p>
            <a:pPr>
              <a:lnSpc>
                <a:spcPts val="3700"/>
              </a:lnSpc>
              <a:spcBef>
                <a:spcPct val="0"/>
              </a:spcBef>
              <a:spcAft>
                <a:spcPts val="600"/>
              </a:spcAft>
            </a:pPr>
            <a:r>
              <a:rPr lang="en-US" altLang="en-US" sz="1800">
                <a:latin typeface="Arial" panose="020B0604020202020204" pitchFamily="34" charset="0"/>
                <a:cs typeface="Arial" panose="020B0604020202020204" pitchFamily="34" charset="0"/>
              </a:rPr>
              <a:t>Sanding or Abrasive Blasting</a:t>
            </a:r>
          </a:p>
          <a:p>
            <a:pPr>
              <a:lnSpc>
                <a:spcPts val="3700"/>
              </a:lnSpc>
              <a:spcBef>
                <a:spcPct val="0"/>
              </a:spcBef>
              <a:spcAft>
                <a:spcPts val="600"/>
              </a:spcAft>
            </a:pPr>
            <a:r>
              <a:rPr lang="en-US" altLang="en-US" sz="1800">
                <a:latin typeface="Arial" panose="020B0604020202020204" pitchFamily="34" charset="0"/>
                <a:cs typeface="Arial" panose="020B0604020202020204" pitchFamily="34" charset="0"/>
              </a:rPr>
              <a:t>Surface Clean and Prep</a:t>
            </a:r>
          </a:p>
          <a:p>
            <a:pPr>
              <a:lnSpc>
                <a:spcPts val="3700"/>
              </a:lnSpc>
              <a:spcBef>
                <a:spcPct val="0"/>
              </a:spcBef>
              <a:spcAft>
                <a:spcPts val="600"/>
              </a:spcAft>
            </a:pPr>
            <a:r>
              <a:rPr lang="en-US" altLang="en-US" sz="1800">
                <a:latin typeface="Arial" panose="020B0604020202020204" pitchFamily="34" charset="0"/>
                <a:cs typeface="Arial" panose="020B0604020202020204" pitchFamily="34" charset="0"/>
              </a:rPr>
              <a:t>Primer &amp; Topcoat Application  </a:t>
            </a:r>
          </a:p>
          <a:p>
            <a:pPr>
              <a:lnSpc>
                <a:spcPts val="3700"/>
              </a:lnSpc>
              <a:spcBef>
                <a:spcPct val="0"/>
              </a:spcBef>
              <a:spcAft>
                <a:spcPts val="600"/>
              </a:spcAft>
            </a:pPr>
            <a:r>
              <a:rPr lang="en-US" altLang="en-US" sz="1800">
                <a:latin typeface="Arial" panose="020B0604020202020204" pitchFamily="34" charset="0"/>
                <a:cs typeface="Arial" panose="020B0604020202020204" pitchFamily="34" charset="0"/>
              </a:rPr>
              <a:t>Flash Off  --  Drying      </a:t>
            </a:r>
          </a:p>
          <a:p>
            <a:pPr>
              <a:lnSpc>
                <a:spcPts val="3700"/>
              </a:lnSpc>
              <a:spcBef>
                <a:spcPct val="0"/>
              </a:spcBef>
              <a:spcAft>
                <a:spcPts val="600"/>
              </a:spcAft>
            </a:pPr>
            <a:r>
              <a:rPr lang="en-US" altLang="en-US" sz="1800">
                <a:latin typeface="Arial" panose="020B0604020202020204" pitchFamily="34" charset="0"/>
                <a:cs typeface="Arial" panose="020B0604020202020204" pitchFamily="34" charset="0"/>
              </a:rPr>
              <a:t>Curing       </a:t>
            </a:r>
          </a:p>
          <a:p>
            <a:pPr>
              <a:lnSpc>
                <a:spcPts val="3700"/>
              </a:lnSpc>
              <a:spcBef>
                <a:spcPct val="0"/>
              </a:spcBef>
              <a:spcAft>
                <a:spcPts val="600"/>
              </a:spcAft>
            </a:pPr>
            <a:r>
              <a:rPr lang="en-US" altLang="en-US" sz="1800">
                <a:latin typeface="Arial" panose="020B0604020202020204" pitchFamily="34" charset="0"/>
                <a:cs typeface="Arial" panose="020B0604020202020204" pitchFamily="34" charset="0"/>
              </a:rPr>
              <a:t>Touch Up</a:t>
            </a:r>
          </a:p>
          <a:p>
            <a:pPr>
              <a:lnSpc>
                <a:spcPts val="3700"/>
              </a:lnSpc>
              <a:spcBef>
                <a:spcPct val="0"/>
              </a:spcBef>
              <a:spcAft>
                <a:spcPts val="600"/>
              </a:spcAft>
            </a:pPr>
            <a:r>
              <a:rPr lang="en-US" altLang="en-US" sz="1800">
                <a:latin typeface="Arial" panose="020B0604020202020204" pitchFamily="34" charset="0"/>
                <a:cs typeface="Arial" panose="020B0604020202020204" pitchFamily="34" charset="0"/>
              </a:rPr>
              <a:t>Equipment Clean Up</a:t>
            </a:r>
          </a:p>
        </p:txBody>
      </p:sp>
    </p:spTree>
    <p:extLst>
      <p:ext uri="{BB962C8B-B14F-4D97-AF65-F5344CB8AC3E}">
        <p14:creationId xmlns:p14="http://schemas.microsoft.com/office/powerpoint/2010/main" val="17451206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xfrm>
            <a:off x="687388" y="663575"/>
            <a:ext cx="4841875" cy="3224213"/>
          </a:xfrm>
          <a:ln/>
        </p:spPr>
      </p:sp>
      <p:sp>
        <p:nvSpPr>
          <p:cNvPr id="143363" name="Rectangle 3"/>
          <p:cNvSpPr>
            <a:spLocks noGrp="1" noChangeArrowheads="1"/>
          </p:cNvSpPr>
          <p:nvPr>
            <p:ph type="body" idx="1"/>
          </p:nvPr>
        </p:nvSpPr>
        <p:spPr>
          <a:xfrm>
            <a:off x="354013" y="4254500"/>
            <a:ext cx="5986462" cy="4625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As can be seen on this pictorial:</a:t>
            </a:r>
          </a:p>
          <a:p>
            <a:endParaRPr lang="en-US" altLang="en-US" sz="1800">
              <a:latin typeface="Arial" panose="020B0604020202020204" pitchFamily="34" charset="0"/>
              <a:cs typeface="Arial" panose="020B0604020202020204" pitchFamily="34" charset="0"/>
            </a:endParaRPr>
          </a:p>
          <a:p>
            <a:r>
              <a:rPr lang="en-US" altLang="en-US" sz="1800" b="1" u="sng">
                <a:solidFill>
                  <a:srgbClr val="FF9900"/>
                </a:solidFill>
                <a:latin typeface="Arial" panose="020B0604020202020204" pitchFamily="34" charset="0"/>
                <a:cs typeface="Arial" panose="020B0604020202020204" pitchFamily="34" charset="0"/>
              </a:rPr>
              <a:t>MOST</a:t>
            </a:r>
            <a:r>
              <a:rPr lang="en-US" altLang="en-US" sz="1800">
                <a:solidFill>
                  <a:srgbClr val="FF9900"/>
                </a:solidFill>
                <a:latin typeface="Arial" panose="020B0604020202020204" pitchFamily="34" charset="0"/>
                <a:cs typeface="Arial" panose="020B0604020202020204" pitchFamily="34" charset="0"/>
              </a:rPr>
              <a:t> VOC EMISSIONS FROM SPRAY PAINTING OPERATIONS OCCUR DURING THE APPLICATION PROCESS.</a:t>
            </a:r>
          </a:p>
        </p:txBody>
      </p:sp>
      <p:sp>
        <p:nvSpPr>
          <p:cNvPr id="143364" name="Rectangle 1"/>
          <p:cNvSpPr>
            <a:spLocks noChangeArrowheads="1"/>
          </p:cNvSpPr>
          <p:nvPr/>
        </p:nvSpPr>
        <p:spPr bwMode="auto">
          <a:xfrm>
            <a:off x="5859463" y="1912938"/>
            <a:ext cx="10144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4</a:t>
            </a:r>
          </a:p>
        </p:txBody>
      </p:sp>
    </p:spTree>
    <p:extLst>
      <p:ext uri="{BB962C8B-B14F-4D97-AF65-F5344CB8AC3E}">
        <p14:creationId xmlns:p14="http://schemas.microsoft.com/office/powerpoint/2010/main" val="27924210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u="sng">
                <a:latin typeface="Arial" panose="020B0604020202020204" pitchFamily="34" charset="0"/>
                <a:cs typeface="Arial" panose="020B0604020202020204" pitchFamily="34" charset="0"/>
              </a:rPr>
              <a:t>SURFACE PREPARATION</a:t>
            </a:r>
          </a:p>
          <a:p>
            <a:r>
              <a:rPr lang="en-US" altLang="en-US" sz="2100">
                <a:latin typeface="Arial" panose="020B0604020202020204" pitchFamily="34" charset="0"/>
                <a:cs typeface="Arial" panose="020B0604020202020204" pitchFamily="34" charset="0"/>
              </a:rPr>
              <a:t>	</a:t>
            </a:r>
          </a:p>
          <a:p>
            <a:r>
              <a:rPr lang="en-US" altLang="en-US" sz="2100">
                <a:latin typeface="Arial" panose="020B0604020202020204" pitchFamily="34" charset="0"/>
                <a:cs typeface="Arial" panose="020B0604020202020204" pitchFamily="34" charset="0"/>
              </a:rPr>
              <a:t>	&gt;&gt;  Abrasive Sandblasting</a:t>
            </a:r>
          </a:p>
          <a:p>
            <a:r>
              <a:rPr lang="en-US" altLang="en-US" sz="2100">
                <a:latin typeface="Arial" panose="020B0604020202020204" pitchFamily="34" charset="0"/>
                <a:cs typeface="Arial" panose="020B0604020202020204" pitchFamily="34" charset="0"/>
              </a:rPr>
              <a:t>	&gt;&gt;  Body Filler (Auto)</a:t>
            </a:r>
          </a:p>
          <a:p>
            <a:r>
              <a:rPr lang="en-US" altLang="en-US" sz="2100">
                <a:latin typeface="Arial" panose="020B0604020202020204" pitchFamily="34" charset="0"/>
                <a:cs typeface="Arial" panose="020B0604020202020204" pitchFamily="34" charset="0"/>
              </a:rPr>
              <a:t>	&gt;&gt;  Cleaning/Degreasing</a:t>
            </a:r>
          </a:p>
          <a:p>
            <a:r>
              <a:rPr lang="en-US" altLang="en-US" sz="2100">
                <a:latin typeface="Arial" panose="020B0604020202020204" pitchFamily="34" charset="0"/>
                <a:cs typeface="Arial" panose="020B0604020202020204" pitchFamily="34" charset="0"/>
              </a:rPr>
              <a:t>	&gt;&gt;  Application Acid Etching</a:t>
            </a:r>
          </a:p>
          <a:p>
            <a:endParaRPr lang="en-US" altLang="en-US" sz="2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6618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endParaRPr lang="en-US" altLang="en-US" sz="1600">
              <a:latin typeface="Arial" panose="020B0604020202020204" pitchFamily="34" charset="0"/>
              <a:cs typeface="Arial" panose="020B0604020202020204" pitchFamily="34" charset="0"/>
            </a:endParaRPr>
          </a:p>
          <a:p>
            <a:endParaRPr lang="en-US" altLang="en-US" sz="1600">
              <a:latin typeface="Arial" panose="020B0604020202020204" pitchFamily="34" charset="0"/>
              <a:cs typeface="Arial" panose="020B0604020202020204" pitchFamily="34" charset="0"/>
            </a:endParaRPr>
          </a:p>
          <a:p>
            <a:endParaRPr lang="en-US" altLang="en-US" sz="1600">
              <a:latin typeface="Arial" panose="020B0604020202020204" pitchFamily="34" charset="0"/>
              <a:cs typeface="Arial" panose="020B0604020202020204" pitchFamily="34" charset="0"/>
            </a:endParaRPr>
          </a:p>
          <a:p>
            <a:r>
              <a:rPr lang="en-US" altLang="en-US" sz="1600">
                <a:latin typeface="Arial" panose="020B0604020202020204" pitchFamily="34" charset="0"/>
                <a:cs typeface="Arial" panose="020B0604020202020204" pitchFamily="34" charset="0"/>
              </a:rPr>
              <a:t>Corrosion resistance is important in automotive as well. </a:t>
            </a:r>
          </a:p>
        </p:txBody>
      </p:sp>
    </p:spTree>
    <p:extLst>
      <p:ext uri="{BB962C8B-B14F-4D97-AF65-F5344CB8AC3E}">
        <p14:creationId xmlns:p14="http://schemas.microsoft.com/office/powerpoint/2010/main" val="8550149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xfrm>
            <a:off x="354013" y="4560888"/>
            <a:ext cx="67564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800">
                <a:latin typeface="Arial" panose="020B0604020202020204" pitchFamily="34" charset="0"/>
                <a:cs typeface="Arial" panose="020B0604020202020204" pitchFamily="34" charset="0"/>
              </a:rPr>
              <a:t>Acetone is also used in prep.</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Compatibility of various layers in a coating system are a consideration if all layers were not purchased as a single system. The solvents in slow drying enamels will destroy a lacquer below.  A fast drying lacquer will release its solvents before they attack an enamel.   A lacquer will be selected as a lower coat if it is known to be immune to the subsequent layer.</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This intercoat is also a natural application for a waterborne product since it will be immune to the solvents in the topcoat.</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The intercoat must also be able to adhere to bare metal, the existing primer and the existing topcoat.</a:t>
            </a:r>
          </a:p>
          <a:p>
            <a:endParaRPr lang="en-US" altLang="en-US"/>
          </a:p>
          <a:p>
            <a:endParaRPr lang="en-US" altLang="en-US"/>
          </a:p>
        </p:txBody>
      </p:sp>
    </p:spTree>
    <p:extLst>
      <p:ext uri="{BB962C8B-B14F-4D97-AF65-F5344CB8AC3E}">
        <p14:creationId xmlns:p14="http://schemas.microsoft.com/office/powerpoint/2010/main" val="24888989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8263232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r>
              <a:rPr lang="en-US" altLang="en-US" sz="2100" b="1" u="sng">
                <a:latin typeface="Arial" panose="020B0604020202020204" pitchFamily="34" charset="0"/>
                <a:cs typeface="Arial" panose="020B0604020202020204" pitchFamily="34" charset="0"/>
              </a:rPr>
              <a:t>CURING</a:t>
            </a:r>
          </a:p>
          <a:p>
            <a:r>
              <a:rPr lang="en-US" altLang="en-US" sz="2100">
                <a:latin typeface="Arial" panose="020B0604020202020204" pitchFamily="34" charset="0"/>
                <a:cs typeface="Arial" panose="020B0604020202020204" pitchFamily="34" charset="0"/>
              </a:rPr>
              <a:t>The Process in which Paint is Converted from Liquid to Solid</a:t>
            </a:r>
          </a:p>
          <a:p>
            <a:endParaRPr lang="en-US" altLang="en-US" sz="2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89296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215900" y="663575"/>
            <a:ext cx="4841875" cy="3224213"/>
          </a:xfrm>
          <a:ln/>
        </p:spPr>
      </p:sp>
      <p:sp>
        <p:nvSpPr>
          <p:cNvPr id="153603" name="Rectangle 3"/>
          <p:cNvSpPr>
            <a:spLocks noGrp="1" noChangeArrowheads="1"/>
          </p:cNvSpPr>
          <p:nvPr>
            <p:ph type="body" idx="1"/>
          </p:nvPr>
        </p:nvSpPr>
        <p:spPr>
          <a:xfrm>
            <a:off x="117475" y="4332288"/>
            <a:ext cx="6969125" cy="4918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800" b="1">
                <a:solidFill>
                  <a:srgbClr val="FF9900"/>
                </a:solidFill>
                <a:latin typeface="Arial" panose="020B0604020202020204" pitchFamily="34" charset="0"/>
                <a:cs typeface="Arial" panose="020B0604020202020204" pitchFamily="34" charset="0"/>
              </a:rPr>
              <a:t>“Dry to the Touch” is </a:t>
            </a:r>
            <a:r>
              <a:rPr lang="en-US" altLang="en-US" sz="1800" b="1" u="sng">
                <a:solidFill>
                  <a:srgbClr val="FF9900"/>
                </a:solidFill>
                <a:latin typeface="Arial" panose="020B0604020202020204" pitchFamily="34" charset="0"/>
                <a:cs typeface="Arial" panose="020B0604020202020204" pitchFamily="34" charset="0"/>
              </a:rPr>
              <a:t>different</a:t>
            </a:r>
            <a:r>
              <a:rPr lang="en-US" altLang="en-US" sz="1800" b="1">
                <a:solidFill>
                  <a:srgbClr val="FF9900"/>
                </a:solidFill>
                <a:latin typeface="Arial" panose="020B0604020202020204" pitchFamily="34" charset="0"/>
                <a:cs typeface="Arial" panose="020B0604020202020204" pitchFamily="34" charset="0"/>
              </a:rPr>
              <a:t> than Cured.</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Air Drying, does not need to be heated to cure.</a:t>
            </a:r>
          </a:p>
          <a:p>
            <a:r>
              <a:rPr lang="en-US" altLang="en-US" sz="1800">
                <a:latin typeface="Arial" panose="020B0604020202020204" pitchFamily="34" charset="0"/>
                <a:cs typeface="Arial" panose="020B0604020202020204" pitchFamily="34" charset="0"/>
              </a:rPr>
              <a:t>Lacquers - Paints which dry by evaporative loss of a solvent.</a:t>
            </a:r>
          </a:p>
          <a:p>
            <a:r>
              <a:rPr lang="en-US" altLang="en-US" sz="1800">
                <a:latin typeface="Arial" panose="020B0604020202020204" pitchFamily="34" charset="0"/>
                <a:cs typeface="Arial" panose="020B0604020202020204" pitchFamily="34" charset="0"/>
              </a:rPr>
              <a:t>Enamels - Chemical reaction between binder materials. Latex, drying is loss of water and merging of paint particles.</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Powder Coats, finely ground paint, heated to melting point, and flows out and smoothes.  Solidifies upon cooling.</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High solids, greater than 50% solids, usually must be heated.</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Waterborne, dissolved or suspended in water.</a:t>
            </a:r>
          </a:p>
          <a:p>
            <a:endParaRPr lang="en-US" altLang="en-US"/>
          </a:p>
        </p:txBody>
      </p:sp>
      <p:sp>
        <p:nvSpPr>
          <p:cNvPr id="153604" name="Rectangle 1"/>
          <p:cNvSpPr>
            <a:spLocks noChangeArrowheads="1"/>
          </p:cNvSpPr>
          <p:nvPr/>
        </p:nvSpPr>
        <p:spPr bwMode="auto">
          <a:xfrm>
            <a:off x="5702300" y="1835150"/>
            <a:ext cx="10144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6</a:t>
            </a:r>
          </a:p>
        </p:txBody>
      </p:sp>
    </p:spTree>
    <p:extLst>
      <p:ext uri="{BB962C8B-B14F-4D97-AF65-F5344CB8AC3E}">
        <p14:creationId xmlns:p14="http://schemas.microsoft.com/office/powerpoint/2010/main" val="1788956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a:xfrm>
            <a:off x="274638" y="4560888"/>
            <a:ext cx="684371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Evaporation IS the normal drying (to touch) agent for AR but not necessarily the curing (final hardness) agent.</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These also come in reversible and nonreversible curing chemistries.</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The history of AR begins with lacquers and ends with enamels.</a:t>
            </a:r>
          </a:p>
          <a:p>
            <a:endParaRPr lang="en-US" altLang="en-US"/>
          </a:p>
          <a:p>
            <a:endParaRPr lang="en-US" altLang="en-US"/>
          </a:p>
        </p:txBody>
      </p:sp>
    </p:spTree>
    <p:extLst>
      <p:ext uri="{BB962C8B-B14F-4D97-AF65-F5344CB8AC3E}">
        <p14:creationId xmlns:p14="http://schemas.microsoft.com/office/powerpoint/2010/main" val="379863435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u="sng">
                <a:latin typeface="Arial" panose="020B0604020202020204" pitchFamily="34" charset="0"/>
                <a:cs typeface="Arial" panose="020B0604020202020204" pitchFamily="34" charset="0"/>
              </a:rPr>
              <a:t>ENAMEL</a:t>
            </a:r>
          </a:p>
          <a:p>
            <a:r>
              <a:rPr lang="en-US" altLang="en-US" sz="1800">
                <a:latin typeface="Arial" panose="020B0604020202020204" pitchFamily="34" charset="0"/>
                <a:cs typeface="Arial" panose="020B0604020202020204" pitchFamily="34" charset="0"/>
              </a:rPr>
              <a:t>Cures by an Irreversible  Chemical Reaction  Involving Various  Components or Atmospheric Water or Oxygen</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e.g. Polyurethanes, Alkyds, not as pretty.</a:t>
            </a:r>
          </a:p>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92483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body" idx="1"/>
          </p:nvPr>
        </p:nvSpPr>
        <p:spPr>
          <a:xfrm>
            <a:off x="152400" y="4483100"/>
            <a:ext cx="6934200" cy="4813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sz="1800" b="1">
                <a:solidFill>
                  <a:srgbClr val="FF9900"/>
                </a:solidFill>
                <a:latin typeface="Arial" panose="020B0604020202020204" pitchFamily="34" charset="0"/>
              </a:rPr>
              <a:t>194</a:t>
            </a:r>
            <a:r>
              <a:rPr lang="en-US" altLang="en-US" sz="1800" b="1" baseline="30000">
                <a:solidFill>
                  <a:srgbClr val="FF9900"/>
                </a:solidFill>
                <a:latin typeface="Arial" panose="020B0604020202020204" pitchFamily="34" charset="0"/>
              </a:rPr>
              <a:t>o</a:t>
            </a:r>
            <a:r>
              <a:rPr lang="en-US" altLang="en-US" sz="1800" b="1">
                <a:solidFill>
                  <a:srgbClr val="FF9900"/>
                </a:solidFill>
                <a:latin typeface="Arial" panose="020B0604020202020204" pitchFamily="34" charset="0"/>
              </a:rPr>
              <a:t>F is a regulatory number.</a:t>
            </a:r>
            <a:r>
              <a:rPr lang="en-US" altLang="en-US" sz="1800">
                <a:solidFill>
                  <a:srgbClr val="FF9900"/>
                </a:solidFill>
                <a:latin typeface="Arial" panose="020B0604020202020204" pitchFamily="34" charset="0"/>
              </a:rPr>
              <a:t>   </a:t>
            </a:r>
            <a:r>
              <a:rPr lang="en-US" altLang="en-US" sz="1800">
                <a:latin typeface="Arial" panose="020B0604020202020204" pitchFamily="34" charset="0"/>
              </a:rPr>
              <a:t>In the real world air drying usually done below </a:t>
            </a:r>
            <a:r>
              <a:rPr lang="en-US" altLang="en-US" sz="1800">
                <a:solidFill>
                  <a:srgbClr val="5CE3FE"/>
                </a:solidFill>
                <a:latin typeface="Arial" panose="020B0604020202020204" pitchFamily="34" charset="0"/>
              </a:rPr>
              <a:t>140</a:t>
            </a:r>
            <a:r>
              <a:rPr lang="en-US" altLang="en-US" sz="1800" baseline="30000">
                <a:solidFill>
                  <a:srgbClr val="5CE3FE"/>
                </a:solidFill>
                <a:latin typeface="Arial" panose="020B0604020202020204" pitchFamily="34" charset="0"/>
              </a:rPr>
              <a:t>o</a:t>
            </a:r>
            <a:r>
              <a:rPr lang="en-US" altLang="en-US" sz="1800">
                <a:solidFill>
                  <a:srgbClr val="5CE3FE"/>
                </a:solidFill>
                <a:latin typeface="Arial" panose="020B0604020202020204" pitchFamily="34" charset="0"/>
              </a:rPr>
              <a:t>F</a:t>
            </a:r>
            <a:r>
              <a:rPr lang="en-US" altLang="en-US" sz="1800">
                <a:latin typeface="Arial" panose="020B0604020202020204" pitchFamily="34" charset="0"/>
              </a:rPr>
              <a:t>  and baked begins at  </a:t>
            </a:r>
            <a:r>
              <a:rPr lang="en-US" altLang="en-US" sz="1800">
                <a:solidFill>
                  <a:srgbClr val="5CE3FE"/>
                </a:solidFill>
                <a:latin typeface="Arial" panose="020B0604020202020204" pitchFamily="34" charset="0"/>
              </a:rPr>
              <a:t>250</a:t>
            </a:r>
            <a:r>
              <a:rPr lang="en-US" altLang="en-US" sz="1800" baseline="30000">
                <a:solidFill>
                  <a:srgbClr val="5CE3FE"/>
                </a:solidFill>
                <a:latin typeface="Arial" panose="020B0604020202020204" pitchFamily="34" charset="0"/>
              </a:rPr>
              <a:t>o</a:t>
            </a:r>
            <a:r>
              <a:rPr lang="en-US" altLang="en-US" sz="1800">
                <a:solidFill>
                  <a:srgbClr val="5CE3FE"/>
                </a:solidFill>
                <a:latin typeface="Arial" panose="020B0604020202020204" pitchFamily="34" charset="0"/>
              </a:rPr>
              <a:t>F</a:t>
            </a:r>
          </a:p>
          <a:p>
            <a:pPr>
              <a:lnSpc>
                <a:spcPct val="90000"/>
              </a:lnSpc>
            </a:pPr>
            <a:endParaRPr lang="en-US" altLang="en-US" sz="1400">
              <a:latin typeface="Arial" panose="020B0604020202020204" pitchFamily="34" charset="0"/>
            </a:endParaRPr>
          </a:p>
          <a:p>
            <a:pPr>
              <a:lnSpc>
                <a:spcPct val="90000"/>
              </a:lnSpc>
            </a:pPr>
            <a:r>
              <a:rPr lang="en-US" altLang="en-US" sz="1400">
                <a:latin typeface="Arial" panose="020B0604020202020204" pitchFamily="34" charset="0"/>
              </a:rPr>
              <a:t>Like frying an egg, the chemistry of </a:t>
            </a:r>
            <a:r>
              <a:rPr lang="en-US" altLang="en-US" sz="1400" u="sng">
                <a:latin typeface="Arial" panose="020B0604020202020204" pitchFamily="34" charset="0"/>
              </a:rPr>
              <a:t>thermoset</a:t>
            </a:r>
            <a:r>
              <a:rPr lang="en-US" altLang="en-US" sz="1400">
                <a:latin typeface="Arial" panose="020B0604020202020204" pitchFamily="34" charset="0"/>
              </a:rPr>
              <a:t> and </a:t>
            </a:r>
            <a:r>
              <a:rPr lang="en-US" altLang="en-US" sz="1400" u="sng">
                <a:latin typeface="Arial" panose="020B0604020202020204" pitchFamily="34" charset="0"/>
              </a:rPr>
              <a:t>thermocure</a:t>
            </a:r>
            <a:r>
              <a:rPr lang="en-US" altLang="en-US" sz="1400">
                <a:latin typeface="Arial" panose="020B0604020202020204" pitchFamily="34" charset="0"/>
              </a:rPr>
              <a:t> plastics is irreversibly changed by the heating.  Further heating can only damage the coating.</a:t>
            </a:r>
          </a:p>
          <a:p>
            <a:pPr>
              <a:lnSpc>
                <a:spcPct val="90000"/>
              </a:lnSpc>
            </a:pPr>
            <a:endParaRPr lang="en-US" altLang="en-US" sz="1400">
              <a:latin typeface="Arial" panose="020B0604020202020204" pitchFamily="34" charset="0"/>
            </a:endParaRPr>
          </a:p>
          <a:p>
            <a:pPr>
              <a:lnSpc>
                <a:spcPct val="90000"/>
              </a:lnSpc>
            </a:pPr>
            <a:r>
              <a:rPr lang="en-US" altLang="en-US" sz="1400" u="sng">
                <a:latin typeface="Arial" panose="020B0604020202020204" pitchFamily="34" charset="0"/>
              </a:rPr>
              <a:t>Thermoplastics</a:t>
            </a:r>
            <a:r>
              <a:rPr lang="en-US" altLang="en-US" sz="1400">
                <a:latin typeface="Arial" panose="020B0604020202020204" pitchFamily="34" charset="0"/>
              </a:rPr>
              <a:t> can be re-melted an indefinite number of times</a:t>
            </a:r>
          </a:p>
          <a:p>
            <a:pPr>
              <a:lnSpc>
                <a:spcPct val="90000"/>
              </a:lnSpc>
            </a:pPr>
            <a:endParaRPr lang="en-US" altLang="en-US" sz="1400">
              <a:latin typeface="Arial" panose="020B0604020202020204" pitchFamily="34" charset="0"/>
            </a:endParaRPr>
          </a:p>
          <a:p>
            <a:pPr>
              <a:lnSpc>
                <a:spcPct val="90000"/>
              </a:lnSpc>
            </a:pPr>
            <a:r>
              <a:rPr lang="en-US" altLang="en-US" sz="1400" u="sng">
                <a:latin typeface="Arial" panose="020B0604020202020204" pitchFamily="34" charset="0"/>
              </a:rPr>
              <a:t>Radiation</a:t>
            </a:r>
            <a:r>
              <a:rPr lang="en-US" altLang="en-US" sz="1400">
                <a:latin typeface="Arial" panose="020B0604020202020204" pitchFamily="34" charset="0"/>
              </a:rPr>
              <a:t> polymerization by exposure to a high-energy radiation (ultraviolet or an electron beam)</a:t>
            </a:r>
            <a:r>
              <a:rPr lang="en-US" altLang="en-US" sz="1400"/>
              <a:t> </a:t>
            </a:r>
          </a:p>
          <a:p>
            <a:pPr>
              <a:lnSpc>
                <a:spcPct val="90000"/>
              </a:lnSpc>
            </a:pPr>
            <a:endParaRPr lang="en-US" altLang="en-US" sz="1400" u="sng">
              <a:latin typeface="Arial" panose="020B0604020202020204" pitchFamily="34" charset="0"/>
            </a:endParaRPr>
          </a:p>
          <a:p>
            <a:r>
              <a:rPr lang="en-US" altLang="en-US" sz="1400">
                <a:latin typeface="Arial" panose="020B0604020202020204" pitchFamily="34" charset="0"/>
                <a:cs typeface="Arial" panose="020B0604020202020204" pitchFamily="34" charset="0"/>
              </a:rPr>
              <a:t>In auto refinishing curing is always below 194oF (air dry)</a:t>
            </a:r>
          </a:p>
          <a:p>
            <a:r>
              <a:rPr lang="en-US" altLang="en-US" sz="1400">
                <a:latin typeface="Arial" panose="020B0604020202020204" pitchFamily="34" charset="0"/>
                <a:cs typeface="Arial" panose="020B0604020202020204" pitchFamily="34" charset="0"/>
              </a:rPr>
              <a:t>Heat is never the principle curing agent.</a:t>
            </a:r>
          </a:p>
          <a:p>
            <a:r>
              <a:rPr lang="en-US" altLang="en-US" sz="1400">
                <a:latin typeface="Arial" panose="020B0604020202020204" pitchFamily="34" charset="0"/>
                <a:cs typeface="Arial" panose="020B0604020202020204" pitchFamily="34" charset="0"/>
              </a:rPr>
              <a:t>The factory applied OEM is normally a thermoset.  Any factory applied, heat cured coating is better protection than any air dried refinish.</a:t>
            </a:r>
          </a:p>
          <a:p>
            <a:r>
              <a:rPr lang="en-US" altLang="en-US" sz="1400">
                <a:latin typeface="Arial" panose="020B0604020202020204" pitchFamily="34" charset="0"/>
                <a:cs typeface="Arial" panose="020B0604020202020204" pitchFamily="34" charset="0"/>
              </a:rPr>
              <a:t>Thermoplastics are a more exotic class of coatings where the curing is reversible, such as powder coatings (not used in AR).</a:t>
            </a:r>
          </a:p>
        </p:txBody>
      </p:sp>
      <p:sp>
        <p:nvSpPr>
          <p:cNvPr id="159747" name="Rectangle 3"/>
          <p:cNvSpPr>
            <a:spLocks noGrp="1" noRot="1" noChangeAspect="1" noChangeArrowheads="1" noTextEdit="1"/>
          </p:cNvSpPr>
          <p:nvPr>
            <p:ph type="sldImg"/>
          </p:nvPr>
        </p:nvSpPr>
        <p:spPr>
          <a:xfrm>
            <a:off x="288925" y="663575"/>
            <a:ext cx="5410200" cy="3602038"/>
          </a:xfrm>
          <a:ln/>
        </p:spPr>
      </p:sp>
      <p:sp>
        <p:nvSpPr>
          <p:cNvPr id="159748" name="Rectangle 5"/>
          <p:cNvSpPr>
            <a:spLocks noChangeArrowheads="1"/>
          </p:cNvSpPr>
          <p:nvPr/>
        </p:nvSpPr>
        <p:spPr bwMode="auto">
          <a:xfrm>
            <a:off x="6096000" y="1990725"/>
            <a:ext cx="938213"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7130" tIns="48565" rIns="97130" bIns="48565">
            <a:spAutoFit/>
          </a:bodyPr>
          <a:lstStyle>
            <a:lvl1pPr defTabSz="944563">
              <a:defRPr sz="2800">
                <a:solidFill>
                  <a:schemeClr val="tx1"/>
                </a:solidFill>
                <a:latin typeface="Arial" panose="020B0604020202020204" pitchFamily="34" charset="0"/>
              </a:defRPr>
            </a:lvl1pPr>
            <a:lvl2pPr marL="742950" indent="-285750" defTabSz="944563">
              <a:defRPr sz="2800">
                <a:solidFill>
                  <a:schemeClr val="tx1"/>
                </a:solidFill>
                <a:latin typeface="Arial" panose="020B0604020202020204" pitchFamily="34" charset="0"/>
              </a:defRPr>
            </a:lvl2pPr>
            <a:lvl3pPr marL="1143000" indent="-228600" defTabSz="944563">
              <a:defRPr sz="2800">
                <a:solidFill>
                  <a:schemeClr val="tx1"/>
                </a:solidFill>
                <a:latin typeface="Arial" panose="020B0604020202020204" pitchFamily="34" charset="0"/>
              </a:defRPr>
            </a:lvl3pPr>
            <a:lvl4pPr marL="1600200" indent="-228600" defTabSz="944563">
              <a:defRPr sz="2800">
                <a:solidFill>
                  <a:schemeClr val="tx1"/>
                </a:solidFill>
                <a:latin typeface="Arial" panose="020B0604020202020204" pitchFamily="34" charset="0"/>
              </a:defRPr>
            </a:lvl4pPr>
            <a:lvl5pPr marL="2057400" indent="-228600" defTabSz="944563">
              <a:defRPr sz="2800">
                <a:solidFill>
                  <a:schemeClr val="tx1"/>
                </a:solidFill>
                <a:latin typeface="Arial" panose="020B0604020202020204" pitchFamily="34" charset="0"/>
              </a:defRPr>
            </a:lvl5pPr>
            <a:lvl6pPr marL="2514600" indent="-228600" defTabSz="94456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456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456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4563"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2600" b="1">
                <a:solidFill>
                  <a:srgbClr val="FF9900"/>
                </a:solidFill>
              </a:rPr>
              <a:t>TQ 5</a:t>
            </a:r>
          </a:p>
        </p:txBody>
      </p:sp>
    </p:spTree>
    <p:extLst>
      <p:ext uri="{BB962C8B-B14F-4D97-AF65-F5344CB8AC3E}">
        <p14:creationId xmlns:p14="http://schemas.microsoft.com/office/powerpoint/2010/main" val="177633638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body" idx="1"/>
          </p:nvPr>
        </p:nvSpPr>
        <p:spPr>
          <a:xfrm>
            <a:off x="381000" y="4483100"/>
            <a:ext cx="6781800" cy="43767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solidFill>
                <a:srgbClr val="5CE3FE"/>
              </a:solidFill>
              <a:latin typeface="Arial" panose="020B0604020202020204" pitchFamily="34" charset="0"/>
            </a:endParaRPr>
          </a:p>
          <a:p>
            <a:endParaRPr lang="en-US" altLang="en-US" sz="1800">
              <a:latin typeface="Arial" panose="020B0604020202020204" pitchFamily="34" charset="0"/>
            </a:endParaRPr>
          </a:p>
          <a:p>
            <a:r>
              <a:rPr lang="en-US" altLang="en-US" sz="1800">
                <a:latin typeface="Arial" panose="020B0604020202020204" pitchFamily="34" charset="0"/>
              </a:rPr>
              <a:t>This slide is designed to give you an idea of the time requirements to cure using the major types of curing systems.</a:t>
            </a:r>
          </a:p>
          <a:p>
            <a:endParaRPr lang="en-US" altLang="en-US"/>
          </a:p>
        </p:txBody>
      </p:sp>
      <p:sp>
        <p:nvSpPr>
          <p:cNvPr id="161795" name="Rectangle 3"/>
          <p:cNvSpPr>
            <a:spLocks noGrp="1" noRot="1" noChangeAspect="1" noChangeArrowheads="1" noTextEdit="1"/>
          </p:cNvSpPr>
          <p:nvPr>
            <p:ph type="sldImg"/>
          </p:nvPr>
        </p:nvSpPr>
        <p:spPr>
          <a:xfrm>
            <a:off x="1033463" y="744538"/>
            <a:ext cx="5410200" cy="3602037"/>
          </a:xfrm>
          <a:ln/>
        </p:spPr>
      </p:sp>
    </p:spTree>
    <p:extLst>
      <p:ext uri="{BB962C8B-B14F-4D97-AF65-F5344CB8AC3E}">
        <p14:creationId xmlns:p14="http://schemas.microsoft.com/office/powerpoint/2010/main" val="32934083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xfrm>
            <a:off x="354013" y="4560888"/>
            <a:ext cx="684371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u="sng">
                <a:latin typeface="Arial" panose="020B0604020202020204" pitchFamily="34" charset="0"/>
                <a:cs typeface="Arial" panose="020B0604020202020204" pitchFamily="34" charset="0"/>
              </a:rPr>
              <a:t>Thermoset/Thermocure Resins</a:t>
            </a:r>
          </a:p>
          <a:p>
            <a:endParaRPr lang="en-US" altLang="en-US" sz="2100">
              <a:latin typeface="Arial" panose="020B0604020202020204" pitchFamily="34" charset="0"/>
              <a:cs typeface="Arial" panose="020B0604020202020204" pitchFamily="34" charset="0"/>
            </a:endParaRPr>
          </a:p>
          <a:p>
            <a:pPr>
              <a:lnSpc>
                <a:spcPct val="90000"/>
              </a:lnSpc>
            </a:pPr>
            <a:r>
              <a:rPr lang="en-US" altLang="en-US" sz="2100">
                <a:latin typeface="Arial" panose="020B0604020202020204" pitchFamily="34" charset="0"/>
                <a:cs typeface="Arial" panose="020B0604020202020204" pitchFamily="34" charset="0"/>
              </a:rPr>
              <a:t>	Solid Resins</a:t>
            </a:r>
          </a:p>
          <a:p>
            <a:pPr>
              <a:lnSpc>
                <a:spcPct val="90000"/>
              </a:lnSpc>
            </a:pPr>
            <a:r>
              <a:rPr lang="en-US" altLang="en-US" sz="2100">
                <a:latin typeface="Arial" panose="020B0604020202020204" pitchFamily="34" charset="0"/>
                <a:cs typeface="Arial" panose="020B0604020202020204" pitchFamily="34" charset="0"/>
              </a:rPr>
              <a:t>	Heated - melt and flow</a:t>
            </a:r>
          </a:p>
          <a:p>
            <a:pPr>
              <a:lnSpc>
                <a:spcPct val="90000"/>
              </a:lnSpc>
            </a:pPr>
            <a:r>
              <a:rPr lang="en-US" altLang="en-US" sz="2100">
                <a:latin typeface="Arial" panose="020B0604020202020204" pitchFamily="34" charset="0"/>
                <a:cs typeface="Arial" panose="020B0604020202020204" pitchFamily="34" charset="0"/>
              </a:rPr>
              <a:t>	Cross-link to form Higher Molecular Weight Solid</a:t>
            </a:r>
          </a:p>
          <a:p>
            <a:pPr>
              <a:lnSpc>
                <a:spcPct val="90000"/>
              </a:lnSpc>
            </a:pPr>
            <a:r>
              <a:rPr lang="en-US" altLang="en-US" sz="2100">
                <a:latin typeface="Arial" panose="020B0604020202020204" pitchFamily="34" charset="0"/>
                <a:cs typeface="Arial" panose="020B0604020202020204" pitchFamily="34" charset="0"/>
              </a:rPr>
              <a:t>	Remains Stable After Heating</a:t>
            </a:r>
          </a:p>
          <a:p>
            <a:endParaRPr lang="en-US" altLang="en-US"/>
          </a:p>
        </p:txBody>
      </p:sp>
    </p:spTree>
    <p:extLst>
      <p:ext uri="{BB962C8B-B14F-4D97-AF65-F5344CB8AC3E}">
        <p14:creationId xmlns:p14="http://schemas.microsoft.com/office/powerpoint/2010/main" val="9542749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a:xfrm>
            <a:off x="528638" y="896938"/>
            <a:ext cx="4845050" cy="3225800"/>
          </a:xfrm>
          <a:ln/>
        </p:spPr>
      </p:sp>
      <p:sp>
        <p:nvSpPr>
          <p:cNvPr id="228355" name="Rectangle 3"/>
          <p:cNvSpPr>
            <a:spLocks noGrp="1" noChangeArrowheads="1"/>
          </p:cNvSpPr>
          <p:nvPr>
            <p:ph type="body" idx="1"/>
          </p:nvPr>
        </p:nvSpPr>
        <p:spPr>
          <a:xfrm>
            <a:off x="590550" y="4560888"/>
            <a:ext cx="6489700" cy="4532312"/>
          </a:xfrm>
        </p:spPr>
        <p:txBody>
          <a:bodyPr/>
          <a:lstStyle/>
          <a:p>
            <a:pPr>
              <a:defRPr/>
            </a:pPr>
            <a:endParaRPr lang="en-US" b="1" dirty="0">
              <a:solidFill>
                <a:srgbClr val="FF9900"/>
              </a:solidFill>
            </a:endParaRPr>
          </a:p>
          <a:p>
            <a:pPr>
              <a:defRPr/>
            </a:pPr>
            <a:endParaRPr lang="en-US" b="1" dirty="0">
              <a:solidFill>
                <a:srgbClr val="FF9900"/>
              </a:solidFill>
            </a:endParaRPr>
          </a:p>
          <a:p>
            <a:pPr>
              <a:defRPr/>
            </a:pPr>
            <a:r>
              <a:rPr lang="en-US" sz="1800" b="1" u="sng" dirty="0">
                <a:solidFill>
                  <a:srgbClr val="FF9900"/>
                </a:solidFill>
                <a:latin typeface="Arial" pitchFamily="34" charset="0"/>
                <a:cs typeface="Arial" pitchFamily="34" charset="0"/>
              </a:rPr>
              <a:t>CURING OF THERMOPLASTICS</a:t>
            </a:r>
          </a:p>
          <a:p>
            <a:pPr>
              <a:defRPr/>
            </a:pPr>
            <a:endParaRPr lang="en-US" sz="1800" b="1" u="sng" dirty="0">
              <a:solidFill>
                <a:srgbClr val="FF9900"/>
              </a:solidFill>
              <a:latin typeface="Arial" pitchFamily="34" charset="0"/>
              <a:cs typeface="Arial" pitchFamily="34" charset="0"/>
            </a:endParaRPr>
          </a:p>
          <a:p>
            <a:pPr marL="293622" indent="-293622">
              <a:buFont typeface="Arial" pitchFamily="34" charset="0"/>
              <a:buChar char="•"/>
              <a:defRPr/>
            </a:pPr>
            <a:r>
              <a:rPr lang="en-US" sz="1800" b="1" dirty="0">
                <a:solidFill>
                  <a:srgbClr val="FF9900"/>
                </a:solidFill>
                <a:latin typeface="Arial" pitchFamily="34" charset="0"/>
                <a:cs typeface="Arial" pitchFamily="34" charset="0"/>
              </a:rPr>
              <a:t>Liquid Polymer when heated</a:t>
            </a:r>
          </a:p>
          <a:p>
            <a:pPr marL="293622" indent="-293622">
              <a:buFont typeface="Arial" pitchFamily="34" charset="0"/>
              <a:buChar char="•"/>
              <a:defRPr/>
            </a:pPr>
            <a:r>
              <a:rPr lang="en-US" sz="1800" b="1" dirty="0">
                <a:solidFill>
                  <a:srgbClr val="FF9900"/>
                </a:solidFill>
                <a:latin typeface="Arial" pitchFamily="34" charset="0"/>
                <a:cs typeface="Arial" pitchFamily="34" charset="0"/>
              </a:rPr>
              <a:t>Freezes when cooled</a:t>
            </a:r>
          </a:p>
          <a:p>
            <a:pPr marL="293622" indent="-293622">
              <a:buFont typeface="Arial" pitchFamily="34" charset="0"/>
              <a:buChar char="•"/>
              <a:defRPr/>
            </a:pPr>
            <a:r>
              <a:rPr lang="en-US" sz="1800" b="1" dirty="0">
                <a:solidFill>
                  <a:srgbClr val="FF9900"/>
                </a:solidFill>
                <a:latin typeface="Arial" pitchFamily="34" charset="0"/>
                <a:cs typeface="Arial" pitchFamily="34" charset="0"/>
              </a:rPr>
              <a:t>No cross-linking</a:t>
            </a:r>
          </a:p>
          <a:p>
            <a:pPr marL="293622" indent="-293622">
              <a:buFont typeface="Arial" pitchFamily="34" charset="0"/>
              <a:buChar char="•"/>
              <a:defRPr/>
            </a:pPr>
            <a:r>
              <a:rPr lang="en-US" sz="1800" b="1" dirty="0">
                <a:solidFill>
                  <a:srgbClr val="FF9900"/>
                </a:solidFill>
                <a:latin typeface="Arial" pitchFamily="34" charset="0"/>
                <a:cs typeface="Arial" pitchFamily="34" charset="0"/>
              </a:rPr>
              <a:t>Can be re-melted, re-molded and re-cycled</a:t>
            </a:r>
          </a:p>
        </p:txBody>
      </p:sp>
      <p:sp>
        <p:nvSpPr>
          <p:cNvPr id="165892" name="Rectangle 1"/>
          <p:cNvSpPr>
            <a:spLocks noChangeArrowheads="1"/>
          </p:cNvSpPr>
          <p:nvPr/>
        </p:nvSpPr>
        <p:spPr bwMode="auto">
          <a:xfrm>
            <a:off x="5859463" y="2146300"/>
            <a:ext cx="1220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21</a:t>
            </a:r>
          </a:p>
        </p:txBody>
      </p:sp>
    </p:spTree>
    <p:extLst>
      <p:ext uri="{BB962C8B-B14F-4D97-AF65-F5344CB8AC3E}">
        <p14:creationId xmlns:p14="http://schemas.microsoft.com/office/powerpoint/2010/main" val="1612317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xfrm>
            <a:off x="354013" y="4332288"/>
            <a:ext cx="6843712" cy="4995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100" b="1" dirty="0">
                <a:latin typeface="Arial" panose="020B0604020202020204" pitchFamily="34" charset="0"/>
                <a:cs typeface="Arial" panose="020B0604020202020204" pitchFamily="34" charset="0"/>
              </a:rPr>
              <a:t>What Are Automotive Parts?</a:t>
            </a:r>
          </a:p>
          <a:p>
            <a:pPr>
              <a:lnSpc>
                <a:spcPct val="90000"/>
              </a:lnSpc>
            </a:pPr>
            <a:r>
              <a:rPr lang="en-US" altLang="en-US" sz="1600" dirty="0">
                <a:latin typeface="Arial" panose="020B0604020202020204" pitchFamily="34" charset="0"/>
                <a:cs typeface="Arial" panose="020B0604020202020204" pitchFamily="34" charset="0"/>
              </a:rPr>
              <a:t>Motor Vehicle Parts and Accessories</a:t>
            </a:r>
          </a:p>
          <a:p>
            <a:pPr>
              <a:lnSpc>
                <a:spcPct val="90000"/>
              </a:lnSpc>
            </a:pPr>
            <a:r>
              <a:rPr lang="en-US" altLang="en-US" sz="1600" dirty="0">
                <a:latin typeface="Arial" panose="020B0604020202020204" pitchFamily="34" charset="0"/>
                <a:cs typeface="Arial" panose="020B0604020202020204" pitchFamily="34" charset="0"/>
              </a:rPr>
              <a:t>Recreational Vehicles</a:t>
            </a:r>
          </a:p>
          <a:p>
            <a:pPr>
              <a:lnSpc>
                <a:spcPct val="90000"/>
              </a:lnSpc>
            </a:pPr>
            <a:r>
              <a:rPr lang="en-US" altLang="en-US" sz="1600" dirty="0">
                <a:latin typeface="Arial" panose="020B0604020202020204" pitchFamily="34" charset="0"/>
                <a:cs typeface="Arial" panose="020B0604020202020204" pitchFamily="34" charset="0"/>
              </a:rPr>
              <a:t>Heavy Duty Trucks</a:t>
            </a:r>
          </a:p>
          <a:p>
            <a:pPr>
              <a:lnSpc>
                <a:spcPct val="90000"/>
              </a:lnSpc>
            </a:pPr>
            <a:r>
              <a:rPr lang="en-US" altLang="en-US" sz="1600" dirty="0">
                <a:latin typeface="Arial" panose="020B0604020202020204" pitchFamily="34" charset="0"/>
                <a:cs typeface="Arial" panose="020B0604020202020204" pitchFamily="34" charset="0"/>
              </a:rPr>
              <a:t>Railroad Cars</a:t>
            </a:r>
          </a:p>
          <a:p>
            <a:pPr>
              <a:lnSpc>
                <a:spcPct val="90000"/>
              </a:lnSpc>
            </a:pPr>
            <a:r>
              <a:rPr lang="en-US" altLang="en-US" sz="1600" dirty="0">
                <a:latin typeface="Arial" panose="020B0604020202020204" pitchFamily="34" charset="0"/>
                <a:cs typeface="Arial" panose="020B0604020202020204" pitchFamily="34" charset="0"/>
              </a:rPr>
              <a:t>Bicycles and Sporting Goods</a:t>
            </a:r>
          </a:p>
          <a:p>
            <a:pPr>
              <a:lnSpc>
                <a:spcPct val="90000"/>
              </a:lnSpc>
            </a:pPr>
            <a:r>
              <a:rPr lang="en-US" altLang="en-US" sz="2100" b="1" dirty="0">
                <a:latin typeface="Arial" panose="020B0604020202020204" pitchFamily="34" charset="0"/>
                <a:cs typeface="Arial" panose="020B0604020202020204" pitchFamily="34" charset="0"/>
              </a:rPr>
              <a:t>What Are Metal Parts?</a:t>
            </a:r>
          </a:p>
          <a:p>
            <a:pPr>
              <a:lnSpc>
                <a:spcPct val="90000"/>
              </a:lnSpc>
            </a:pPr>
            <a:r>
              <a:rPr lang="en-US" altLang="en-US" sz="1600" dirty="0">
                <a:latin typeface="Arial" panose="020B0604020202020204" pitchFamily="34" charset="0"/>
                <a:cs typeface="Arial" panose="020B0604020202020204" pitchFamily="34" charset="0"/>
              </a:rPr>
              <a:t>Extruded Aluminum</a:t>
            </a:r>
          </a:p>
          <a:p>
            <a:pPr>
              <a:lnSpc>
                <a:spcPct val="90000"/>
              </a:lnSpc>
            </a:pPr>
            <a:r>
              <a:rPr lang="en-US" altLang="en-US" sz="1600" dirty="0">
                <a:latin typeface="Arial" panose="020B0604020202020204" pitchFamily="34" charset="0"/>
                <a:cs typeface="Arial" panose="020B0604020202020204" pitchFamily="34" charset="0"/>
              </a:rPr>
              <a:t>Structural Components</a:t>
            </a:r>
          </a:p>
          <a:p>
            <a:pPr>
              <a:lnSpc>
                <a:spcPct val="90000"/>
              </a:lnSpc>
            </a:pPr>
            <a:r>
              <a:rPr lang="en-US" altLang="en-US" sz="1600" dirty="0">
                <a:latin typeface="Arial" panose="020B0604020202020204" pitchFamily="34" charset="0"/>
                <a:cs typeface="Arial" panose="020B0604020202020204" pitchFamily="34" charset="0"/>
              </a:rPr>
              <a:t>Medical Equipment</a:t>
            </a:r>
          </a:p>
          <a:p>
            <a:pPr>
              <a:lnSpc>
                <a:spcPct val="90000"/>
              </a:lnSpc>
            </a:pPr>
            <a:r>
              <a:rPr lang="en-US" altLang="en-US" sz="1600" dirty="0">
                <a:latin typeface="Arial" panose="020B0604020202020204" pitchFamily="34" charset="0"/>
                <a:cs typeface="Arial" panose="020B0604020202020204" pitchFamily="34" charset="0"/>
              </a:rPr>
              <a:t>Lawn and Garden Equipment</a:t>
            </a:r>
          </a:p>
          <a:p>
            <a:pPr>
              <a:lnSpc>
                <a:spcPct val="90000"/>
              </a:lnSpc>
            </a:pPr>
            <a:r>
              <a:rPr lang="en-US" altLang="en-US" sz="1600" dirty="0">
                <a:latin typeface="Arial" panose="020B0604020202020204" pitchFamily="34" charset="0"/>
                <a:cs typeface="Arial" panose="020B0604020202020204" pitchFamily="34" charset="0"/>
              </a:rPr>
              <a:t>Electronic Equipment</a:t>
            </a:r>
          </a:p>
          <a:p>
            <a:pPr>
              <a:lnSpc>
                <a:spcPct val="90000"/>
              </a:lnSpc>
            </a:pPr>
            <a:r>
              <a:rPr lang="en-US" altLang="en-US" sz="1600" dirty="0">
                <a:latin typeface="Arial" panose="020B0604020202020204" pitchFamily="34" charset="0"/>
                <a:cs typeface="Arial" panose="020B0604020202020204" pitchFamily="34" charset="0"/>
              </a:rPr>
              <a:t>Magnet Wire</a:t>
            </a:r>
          </a:p>
          <a:p>
            <a:pPr>
              <a:lnSpc>
                <a:spcPct val="90000"/>
              </a:lnSpc>
            </a:pPr>
            <a:r>
              <a:rPr lang="en-US" altLang="en-US" sz="1600" dirty="0">
                <a:latin typeface="Arial" panose="020B0604020202020204" pitchFamily="34" charset="0"/>
                <a:cs typeface="Arial" panose="020B0604020202020204" pitchFamily="34" charset="0"/>
              </a:rPr>
              <a:t>Steel Drums</a:t>
            </a:r>
          </a:p>
          <a:p>
            <a:pPr>
              <a:lnSpc>
                <a:spcPct val="90000"/>
              </a:lnSpc>
            </a:pPr>
            <a:r>
              <a:rPr lang="en-US" altLang="en-US" sz="1600" dirty="0">
                <a:latin typeface="Arial" panose="020B0604020202020204" pitchFamily="34" charset="0"/>
                <a:cs typeface="Arial" panose="020B0604020202020204" pitchFamily="34" charset="0"/>
              </a:rPr>
              <a:t>Industrial Machinery</a:t>
            </a:r>
          </a:p>
          <a:p>
            <a:pPr>
              <a:lnSpc>
                <a:spcPct val="90000"/>
              </a:lnSpc>
            </a:pPr>
            <a:r>
              <a:rPr lang="en-US" altLang="en-US" sz="1600" dirty="0">
                <a:latin typeface="Arial" panose="020B0604020202020204" pitchFamily="34" charset="0"/>
                <a:cs typeface="Arial" panose="020B0604020202020204" pitchFamily="34" charset="0"/>
              </a:rPr>
              <a:t>Metal Pipes</a:t>
            </a:r>
          </a:p>
          <a:p>
            <a:endParaRPr lang="en-US" altLang="en-US" dirty="0"/>
          </a:p>
        </p:txBody>
      </p:sp>
    </p:spTree>
    <p:extLst>
      <p:ext uri="{BB962C8B-B14F-4D97-AF65-F5344CB8AC3E}">
        <p14:creationId xmlns:p14="http://schemas.microsoft.com/office/powerpoint/2010/main" val="35134671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Normally 250-350 degrees F</a:t>
            </a:r>
          </a:p>
        </p:txBody>
      </p:sp>
    </p:spTree>
    <p:extLst>
      <p:ext uri="{BB962C8B-B14F-4D97-AF65-F5344CB8AC3E}">
        <p14:creationId xmlns:p14="http://schemas.microsoft.com/office/powerpoint/2010/main" val="149258460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Automotive Operations Are Special.</a:t>
            </a:r>
          </a:p>
        </p:txBody>
      </p:sp>
    </p:spTree>
    <p:extLst>
      <p:ext uri="{BB962C8B-B14F-4D97-AF65-F5344CB8AC3E}">
        <p14:creationId xmlns:p14="http://schemas.microsoft.com/office/powerpoint/2010/main" val="2914948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3"/>
          <p:cNvSpPr>
            <a:spLocks noGrp="1" noRot="1" noChangeAspect="1" noChangeArrowheads="1" noTextEdit="1"/>
          </p:cNvSpPr>
          <p:nvPr>
            <p:ph type="sldImg"/>
          </p:nvPr>
        </p:nvSpPr>
        <p:spPr>
          <a:ln/>
        </p:spPr>
      </p:sp>
      <p:sp>
        <p:nvSpPr>
          <p:cNvPr id="172035" name="Rectangle 4"/>
          <p:cNvSpPr>
            <a:spLocks noGrp="1" noChangeArrowheads="1"/>
          </p:cNvSpPr>
          <p:nvPr>
            <p:ph type="body" idx="1"/>
          </p:nvPr>
        </p:nvSpPr>
        <p:spPr>
          <a:xfrm>
            <a:off x="354013" y="4560888"/>
            <a:ext cx="6686550"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a:p>
            <a:r>
              <a:rPr lang="en-US" altLang="en-US" sz="2100">
                <a:latin typeface="Arial" panose="020B0604020202020204" pitchFamily="34" charset="0"/>
                <a:cs typeface="Arial" panose="020B0604020202020204" pitchFamily="34" charset="0"/>
              </a:rPr>
              <a:t>Due to rubber tires, installed glass and plastic components (tail lights etc.) normal limit for an accelerated drying is 120</a:t>
            </a:r>
            <a:r>
              <a:rPr lang="en-US" altLang="en-US" sz="2100" baseline="30000">
                <a:latin typeface="Arial" panose="020B0604020202020204" pitchFamily="34" charset="0"/>
                <a:cs typeface="Arial" panose="020B0604020202020204" pitchFamily="34" charset="0"/>
              </a:rPr>
              <a:t>o </a:t>
            </a:r>
            <a:r>
              <a:rPr lang="en-US" altLang="en-US" sz="2100">
                <a:latin typeface="Arial" panose="020B0604020202020204" pitchFamily="34" charset="0"/>
                <a:cs typeface="Arial" panose="020B0604020202020204" pitchFamily="34" charset="0"/>
              </a:rPr>
              <a:t>F.</a:t>
            </a:r>
          </a:p>
          <a:p>
            <a:endParaRPr lang="en-US" altLang="en-US"/>
          </a:p>
        </p:txBody>
      </p:sp>
    </p:spTree>
    <p:extLst>
      <p:ext uri="{BB962C8B-B14F-4D97-AF65-F5344CB8AC3E}">
        <p14:creationId xmlns:p14="http://schemas.microsoft.com/office/powerpoint/2010/main" val="121740982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a:buFont typeface="+mj-lt"/>
              <a:buAutoNum type="arabicPeriod" startAt="5"/>
            </a:pPr>
            <a:r>
              <a:rPr lang="en-US" sz="1800" b="0" dirty="0">
                <a:solidFill>
                  <a:srgbClr val="FFFF00"/>
                </a:solidFill>
                <a:latin typeface="Arial" charset="0"/>
              </a:rPr>
              <a:t>How long does oven baked curing generally take?</a:t>
            </a:r>
          </a:p>
          <a:p>
            <a:pPr marL="914400" lvl="1" indent="-514350">
              <a:buFont typeface="+mj-lt"/>
              <a:buAutoNum type="alphaLcParenR"/>
            </a:pPr>
            <a:r>
              <a:rPr lang="en-US" sz="1800" b="0" dirty="0">
                <a:solidFill>
                  <a:srgbClr val="FFFF00"/>
                </a:solidFill>
                <a:latin typeface="Arial" charset="0"/>
              </a:rPr>
              <a:t>Hours</a:t>
            </a:r>
          </a:p>
          <a:p>
            <a:pPr marL="914400" lvl="1" indent="-514350">
              <a:buFont typeface="+mj-lt"/>
              <a:buAutoNum type="alphaLcParenR"/>
            </a:pPr>
            <a:r>
              <a:rPr lang="en-US" sz="1800" b="1" dirty="0">
                <a:solidFill>
                  <a:srgbClr val="FFFF00"/>
                </a:solidFill>
                <a:latin typeface="Arial" charset="0"/>
              </a:rPr>
              <a:t>Minutes</a:t>
            </a:r>
          </a:p>
          <a:p>
            <a:pPr marL="914400" lvl="1" indent="-514350">
              <a:buFont typeface="+mj-lt"/>
              <a:buAutoNum type="alphaLcParenR"/>
            </a:pPr>
            <a:r>
              <a:rPr lang="en-US" sz="1800" b="0" dirty="0">
                <a:solidFill>
                  <a:srgbClr val="FFFF00"/>
                </a:solidFill>
                <a:latin typeface="Arial" charset="0"/>
              </a:rPr>
              <a:t>Seconds</a:t>
            </a:r>
          </a:p>
          <a:p>
            <a:pPr marL="914400" lvl="1" indent="-514350">
              <a:buFont typeface="+mj-lt"/>
              <a:buAutoNum type="alphaLcParenR"/>
            </a:pPr>
            <a:endParaRPr lang="en-US" sz="1800" b="0" dirty="0">
              <a:solidFill>
                <a:srgbClr val="FFFF00"/>
              </a:solidFill>
              <a:latin typeface="Arial" charset="0"/>
            </a:endParaRPr>
          </a:p>
          <a:p>
            <a:pPr marL="514350" indent="-514350">
              <a:buFont typeface="+mj-lt"/>
              <a:buAutoNum type="arabicPeriod" startAt="5"/>
            </a:pPr>
            <a:r>
              <a:rPr lang="en-US" sz="1800" b="0" dirty="0">
                <a:solidFill>
                  <a:srgbClr val="FFFF00"/>
                </a:solidFill>
                <a:latin typeface="Arial" charset="0"/>
              </a:rPr>
              <a:t>Most VOC emissions from a spray coating operation come from…</a:t>
            </a:r>
          </a:p>
          <a:p>
            <a:pPr marL="914400" lvl="1" indent="-514350">
              <a:buFont typeface="+mj-lt"/>
              <a:buAutoNum type="alphaLcParenR"/>
            </a:pPr>
            <a:r>
              <a:rPr lang="en-US" sz="1800" b="0" dirty="0">
                <a:solidFill>
                  <a:srgbClr val="FFFF00"/>
                </a:solidFill>
                <a:latin typeface="Arial" charset="0"/>
              </a:rPr>
              <a:t>Surface preparation</a:t>
            </a:r>
            <a:endParaRPr lang="en-US" sz="2000" b="0" dirty="0">
              <a:solidFill>
                <a:srgbClr val="FFFF00"/>
              </a:solidFill>
              <a:latin typeface="Arial" charset="0"/>
            </a:endParaRPr>
          </a:p>
          <a:p>
            <a:pPr marL="914400" lvl="1" indent="-514350">
              <a:buFont typeface="+mj-lt"/>
              <a:buAutoNum type="alphaLcParenR"/>
            </a:pPr>
            <a:r>
              <a:rPr lang="en-US" sz="1800" b="0" dirty="0">
                <a:solidFill>
                  <a:srgbClr val="FFFF00"/>
                </a:solidFill>
                <a:latin typeface="Arial" charset="0"/>
              </a:rPr>
              <a:t>Paint mixing</a:t>
            </a:r>
          </a:p>
          <a:p>
            <a:pPr marL="914400" lvl="1" indent="-514350">
              <a:buFont typeface="+mj-lt"/>
              <a:buAutoNum type="alphaLcParenR"/>
            </a:pPr>
            <a:r>
              <a:rPr lang="en-US" sz="1800" b="1" dirty="0">
                <a:solidFill>
                  <a:srgbClr val="FFFF00"/>
                </a:solidFill>
                <a:latin typeface="Arial" charset="0"/>
              </a:rPr>
              <a:t>Application</a:t>
            </a:r>
          </a:p>
          <a:p>
            <a:pPr marL="914400" lvl="1" indent="-514350">
              <a:buFont typeface="+mj-lt"/>
              <a:buAutoNum type="alphaLcParenR"/>
            </a:pPr>
            <a:r>
              <a:rPr lang="en-US" sz="1800" b="0" dirty="0">
                <a:solidFill>
                  <a:srgbClr val="FFFF00"/>
                </a:solidFill>
                <a:latin typeface="Arial" charset="0"/>
              </a:rPr>
              <a:t>Drying</a:t>
            </a:r>
          </a:p>
          <a:p>
            <a:endParaRPr lang="en-US" dirty="0"/>
          </a:p>
        </p:txBody>
      </p:sp>
    </p:spTree>
    <p:extLst>
      <p:ext uri="{BB962C8B-B14F-4D97-AF65-F5344CB8AC3E}">
        <p14:creationId xmlns:p14="http://schemas.microsoft.com/office/powerpoint/2010/main" val="40925118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a:xfrm>
            <a:off x="433388" y="4560888"/>
            <a:ext cx="6684962"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pPr>
              <a:lnSpc>
                <a:spcPts val="2875"/>
              </a:lnSpc>
              <a:spcBef>
                <a:spcPts val="1238"/>
              </a:spcBef>
            </a:pPr>
            <a:r>
              <a:rPr lang="en-US" altLang="en-US" sz="1800">
                <a:latin typeface="Arial" panose="020B0604020202020204" pitchFamily="34" charset="0"/>
                <a:cs typeface="Arial" panose="020B0604020202020204" pitchFamily="34" charset="0"/>
              </a:rPr>
              <a:t>Rather than Meet VOC Limits a Source May:</a:t>
            </a:r>
          </a:p>
          <a:p>
            <a:pPr>
              <a:lnSpc>
                <a:spcPts val="2875"/>
              </a:lnSpc>
              <a:spcBef>
                <a:spcPts val="1238"/>
              </a:spcBef>
            </a:pPr>
            <a:endParaRPr lang="en-US" altLang="en-US" sz="1800">
              <a:latin typeface="Arial" panose="020B0604020202020204" pitchFamily="34" charset="0"/>
              <a:cs typeface="Arial" panose="020B0604020202020204" pitchFamily="34" charset="0"/>
            </a:endParaRPr>
          </a:p>
          <a:p>
            <a:pPr>
              <a:lnSpc>
                <a:spcPts val="2875"/>
              </a:lnSpc>
              <a:spcBef>
                <a:spcPts val="1238"/>
              </a:spcBef>
            </a:pPr>
            <a:r>
              <a:rPr lang="en-US" altLang="en-US" sz="1800">
                <a:latin typeface="Arial" panose="020B0604020202020204" pitchFamily="34" charset="0"/>
                <a:cs typeface="Arial" panose="020B0604020202020204" pitchFamily="34" charset="0"/>
              </a:rPr>
              <a:t>• Collect at Least a Required Percent by Weight </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of Emissions (usually 90%)</a:t>
            </a:r>
          </a:p>
          <a:p>
            <a:pPr>
              <a:lnSpc>
                <a:spcPts val="2875"/>
              </a:lnSpc>
              <a:spcBef>
                <a:spcPts val="1238"/>
              </a:spcBef>
            </a:pPr>
            <a:r>
              <a:rPr lang="en-US" altLang="en-US" sz="1800">
                <a:latin typeface="Arial" panose="020B0604020202020204" pitchFamily="34" charset="0"/>
                <a:cs typeface="Arial" panose="020B0604020202020204" pitchFamily="34" charset="0"/>
              </a:rPr>
              <a:t>                             And</a:t>
            </a:r>
          </a:p>
          <a:p>
            <a:pPr>
              <a:lnSpc>
                <a:spcPts val="2875"/>
              </a:lnSpc>
              <a:spcBef>
                <a:spcPts val="1238"/>
              </a:spcBef>
            </a:pPr>
            <a:r>
              <a:rPr lang="en-US" altLang="en-US" sz="1800">
                <a:latin typeface="Arial" panose="020B0604020202020204" pitchFamily="34" charset="0"/>
                <a:cs typeface="Arial" panose="020B0604020202020204" pitchFamily="34" charset="0"/>
              </a:rPr>
              <a:t>• Transport to a Central Device that Reduces </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Emissions at Least a Required Percent</a:t>
            </a:r>
            <a:br>
              <a:rPr lang="en-US" altLang="en-US" sz="1800">
                <a:latin typeface="Arial" panose="020B0604020202020204" pitchFamily="34" charset="0"/>
                <a:cs typeface="Arial" panose="020B0604020202020204" pitchFamily="34" charset="0"/>
              </a:rPr>
            </a:br>
            <a:r>
              <a:rPr lang="en-US" altLang="en-US" sz="1800">
                <a:latin typeface="Arial" panose="020B0604020202020204" pitchFamily="34" charset="0"/>
                <a:cs typeface="Arial" panose="020B0604020202020204" pitchFamily="34" charset="0"/>
              </a:rPr>
              <a:t>	  (Total Control = 85%)</a:t>
            </a:r>
          </a:p>
          <a:p>
            <a:endParaRPr lang="en-US" altLang="en-US" sz="18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03275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a:xfrm>
            <a:off x="957263" y="720725"/>
            <a:ext cx="5405437" cy="3598863"/>
          </a:xfrm>
          <a:ln/>
        </p:spPr>
      </p:sp>
      <p:sp>
        <p:nvSpPr>
          <p:cNvPr id="233475" name="Rectangle 3"/>
          <p:cNvSpPr>
            <a:spLocks noGrp="1" noChangeArrowheads="1"/>
          </p:cNvSpPr>
          <p:nvPr>
            <p:ph type="body" idx="1"/>
          </p:nvPr>
        </p:nvSpPr>
        <p:spPr>
          <a:xfrm>
            <a:off x="381000" y="4487863"/>
            <a:ext cx="6705600" cy="4840287"/>
          </a:xfrm>
        </p:spPr>
        <p:txBody>
          <a:bodyPr/>
          <a:lstStyle/>
          <a:p>
            <a:pPr>
              <a:defRPr/>
            </a:pPr>
            <a:endParaRPr lang="en-US" dirty="0"/>
          </a:p>
          <a:p>
            <a:pPr>
              <a:defRPr/>
            </a:pPr>
            <a:endParaRPr lang="en-US" dirty="0"/>
          </a:p>
          <a:p>
            <a:pPr marL="763417" lvl="1" indent="-293622">
              <a:defRPr/>
            </a:pPr>
            <a:r>
              <a:rPr lang="en-US" sz="2100" b="1" u="sng" dirty="0">
                <a:solidFill>
                  <a:srgbClr val="000000"/>
                </a:solidFill>
                <a:effectLst>
                  <a:outerShdw blurRad="38100" dist="38100" dir="2700000" algn="tl">
                    <a:srgbClr val="C0C0C0"/>
                  </a:outerShdw>
                </a:effectLst>
                <a:latin typeface="Arial" pitchFamily="34" charset="0"/>
                <a:cs typeface="Arial" pitchFamily="34" charset="0"/>
              </a:rPr>
              <a:t>ENCLOSURES</a:t>
            </a:r>
          </a:p>
          <a:p>
            <a:pPr marL="1174488" lvl="2" indent="-234898">
              <a:defRPr/>
            </a:pPr>
            <a:endParaRPr lang="en-US" sz="2100" dirty="0">
              <a:solidFill>
                <a:srgbClr val="000000"/>
              </a:solidFill>
              <a:effectLst>
                <a:outerShdw blurRad="38100" dist="38100" dir="2700000" algn="tl">
                  <a:srgbClr val="C0C0C0"/>
                </a:outerShdw>
              </a:effectLst>
              <a:latin typeface="Arial" pitchFamily="34" charset="0"/>
              <a:cs typeface="Arial" pitchFamily="34" charset="0"/>
            </a:endParaRPr>
          </a:p>
          <a:p>
            <a:pPr marL="1174488" lvl="2" indent="-234898">
              <a:defRPr/>
            </a:pPr>
            <a:r>
              <a:rPr lang="en-US" sz="2100" dirty="0">
                <a:solidFill>
                  <a:srgbClr val="000000"/>
                </a:solidFill>
                <a:effectLst>
                  <a:outerShdw blurRad="38100" dist="38100" dir="2700000" algn="tl">
                    <a:srgbClr val="C0C0C0"/>
                  </a:outerShdw>
                </a:effectLst>
                <a:latin typeface="Arial" pitchFamily="34" charset="0"/>
                <a:cs typeface="Arial" pitchFamily="34" charset="0"/>
              </a:rPr>
              <a:t>Permanent total (on left) – 100% capture efficiency</a:t>
            </a:r>
          </a:p>
          <a:p>
            <a:pPr marL="1174488" lvl="2" indent="-234898">
              <a:defRPr/>
            </a:pPr>
            <a:endParaRPr lang="en-US" sz="2100" dirty="0">
              <a:solidFill>
                <a:srgbClr val="000000"/>
              </a:solidFill>
              <a:effectLst>
                <a:outerShdw blurRad="38100" dist="38100" dir="2700000" algn="tl">
                  <a:srgbClr val="C0C0C0"/>
                </a:outerShdw>
              </a:effectLst>
              <a:latin typeface="Arial" pitchFamily="34" charset="0"/>
              <a:cs typeface="Arial" pitchFamily="34" charset="0"/>
            </a:endParaRPr>
          </a:p>
          <a:p>
            <a:pPr marL="1174488" lvl="2" indent="-234898">
              <a:defRPr/>
            </a:pPr>
            <a:r>
              <a:rPr lang="en-US" sz="2100" dirty="0">
                <a:solidFill>
                  <a:srgbClr val="000000"/>
                </a:solidFill>
                <a:effectLst>
                  <a:outerShdw blurRad="38100" dist="38100" dir="2700000" algn="tl">
                    <a:srgbClr val="C0C0C0"/>
                  </a:outerShdw>
                </a:effectLst>
                <a:latin typeface="Arial" pitchFamily="34" charset="0"/>
                <a:cs typeface="Arial" pitchFamily="34" charset="0"/>
              </a:rPr>
              <a:t>HOOD (on right) -- partial capture efficiency</a:t>
            </a:r>
          </a:p>
          <a:p>
            <a:pPr marL="1174488" lvl="2" indent="-234898">
              <a:defRPr/>
            </a:pPr>
            <a:r>
              <a:rPr lang="en-US" sz="2100" dirty="0">
                <a:solidFill>
                  <a:srgbClr val="000000"/>
                </a:solidFill>
                <a:effectLst>
                  <a:outerShdw blurRad="38100" dist="38100" dir="2700000" algn="tl">
                    <a:srgbClr val="C0C0C0"/>
                  </a:outerShdw>
                </a:effectLst>
                <a:latin typeface="Arial" pitchFamily="34" charset="0"/>
                <a:cs typeface="Arial" pitchFamily="34" charset="0"/>
              </a:rPr>
              <a:t>			which must be measured</a:t>
            </a:r>
          </a:p>
          <a:p>
            <a:pPr marL="1174488" lvl="2" indent="-234898">
              <a:defRPr/>
            </a:pPr>
            <a:endParaRPr lang="en-US" sz="2100" dirty="0">
              <a:solidFill>
                <a:srgbClr val="000000"/>
              </a:solidFill>
              <a:effectLst>
                <a:outerShdw blurRad="38100" dist="38100" dir="2700000" algn="tl">
                  <a:srgbClr val="C0C0C0"/>
                </a:outerShdw>
              </a:effectLst>
              <a:latin typeface="Arial" pitchFamily="34" charset="0"/>
              <a:cs typeface="Arial" pitchFamily="34" charset="0"/>
            </a:endParaRPr>
          </a:p>
          <a:p>
            <a:pPr marL="1174488" lvl="2" indent="-234898">
              <a:defRPr/>
            </a:pPr>
            <a:r>
              <a:rPr lang="en-US" sz="1600" dirty="0">
                <a:solidFill>
                  <a:srgbClr val="FF0000"/>
                </a:solidFill>
                <a:effectLst>
                  <a:outerShdw blurRad="38100" dist="38100" dir="2700000" algn="tl">
                    <a:srgbClr val="C0C0C0"/>
                  </a:outerShdw>
                </a:effectLst>
                <a:latin typeface="Arial" pitchFamily="34" charset="0"/>
                <a:cs typeface="Arial" pitchFamily="34" charset="0"/>
              </a:rPr>
              <a:t>			NDO = Natural Draft Opening</a:t>
            </a:r>
          </a:p>
          <a:p>
            <a:pPr>
              <a:defRPr/>
            </a:pPr>
            <a:r>
              <a:rPr lang="en-US" dirty="0"/>
              <a:t>			</a:t>
            </a:r>
            <a:r>
              <a:rPr lang="en-US" sz="1400" dirty="0"/>
              <a:t>drawings are from Method 204</a:t>
            </a:r>
          </a:p>
        </p:txBody>
      </p:sp>
    </p:spTree>
    <p:extLst>
      <p:ext uri="{BB962C8B-B14F-4D97-AF65-F5344CB8AC3E}">
        <p14:creationId xmlns:p14="http://schemas.microsoft.com/office/powerpoint/2010/main" val="8061726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a:xfrm>
            <a:off x="433388" y="4645025"/>
            <a:ext cx="6527800"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100" b="1" u="sng">
                <a:latin typeface="Arial" panose="020B0604020202020204" pitchFamily="34" charset="0"/>
                <a:cs typeface="Arial" panose="020B0604020202020204" pitchFamily="34" charset="0"/>
              </a:rPr>
              <a:t>BOOTH DESIGN</a:t>
            </a:r>
          </a:p>
          <a:p>
            <a:endParaRPr lang="en-US" altLang="en-US" sz="2100">
              <a:latin typeface="Arial" panose="020B0604020202020204" pitchFamily="34" charset="0"/>
              <a:cs typeface="Arial" panose="020B0604020202020204" pitchFamily="34" charset="0"/>
            </a:endParaRPr>
          </a:p>
          <a:p>
            <a:r>
              <a:rPr lang="en-US" altLang="en-US" sz="2100" b="1" u="sng">
                <a:latin typeface="Arial" panose="020B0604020202020204" pitchFamily="34" charset="0"/>
                <a:cs typeface="Arial" panose="020B0604020202020204" pitchFamily="34" charset="0"/>
              </a:rPr>
              <a:t>Air Flow</a:t>
            </a:r>
          </a:p>
          <a:p>
            <a:r>
              <a:rPr lang="en-US" altLang="en-US" sz="2100">
                <a:latin typeface="Arial" panose="020B0604020202020204" pitchFamily="34" charset="0"/>
                <a:cs typeface="Arial" panose="020B0604020202020204" pitchFamily="34" charset="0"/>
              </a:rPr>
              <a:t>Downdraft</a:t>
            </a:r>
          </a:p>
          <a:p>
            <a:r>
              <a:rPr lang="en-US" altLang="en-US" sz="2100">
                <a:latin typeface="Arial" panose="020B0604020202020204" pitchFamily="34" charset="0"/>
                <a:cs typeface="Arial" panose="020B0604020202020204" pitchFamily="34" charset="0"/>
              </a:rPr>
              <a:t>Sidedraft</a:t>
            </a:r>
          </a:p>
          <a:p>
            <a:r>
              <a:rPr lang="en-US" altLang="en-US" sz="2100">
                <a:latin typeface="Arial" panose="020B0604020202020204" pitchFamily="34" charset="0"/>
                <a:cs typeface="Arial" panose="020B0604020202020204" pitchFamily="34" charset="0"/>
              </a:rPr>
              <a:t>Hood</a:t>
            </a:r>
          </a:p>
          <a:p>
            <a:endParaRPr lang="en-US" altLang="en-US" sz="2100">
              <a:latin typeface="Arial" panose="020B0604020202020204" pitchFamily="34" charset="0"/>
              <a:cs typeface="Arial" panose="020B0604020202020204" pitchFamily="34" charset="0"/>
            </a:endParaRPr>
          </a:p>
          <a:p>
            <a:r>
              <a:rPr lang="en-US" altLang="en-US" sz="2100" b="1" u="sng">
                <a:latin typeface="Arial" panose="020B0604020202020204" pitchFamily="34" charset="0"/>
                <a:cs typeface="Arial" panose="020B0604020202020204" pitchFamily="34" charset="0"/>
              </a:rPr>
              <a:t>PM Collection</a:t>
            </a:r>
          </a:p>
          <a:p>
            <a:r>
              <a:rPr lang="en-US" altLang="en-US" sz="2100">
                <a:latin typeface="Arial" panose="020B0604020202020204" pitchFamily="34" charset="0"/>
                <a:cs typeface="Arial" panose="020B0604020202020204" pitchFamily="34" charset="0"/>
              </a:rPr>
              <a:t>Water Wash</a:t>
            </a:r>
          </a:p>
          <a:p>
            <a:r>
              <a:rPr lang="en-US" altLang="en-US" sz="2100">
                <a:latin typeface="Arial" panose="020B0604020202020204" pitchFamily="34" charset="0"/>
                <a:cs typeface="Arial" panose="020B0604020202020204" pitchFamily="34" charset="0"/>
              </a:rPr>
              <a:t>Dry Filter</a:t>
            </a:r>
          </a:p>
          <a:p>
            <a:endParaRPr lang="en-US" altLang="en-US" sz="2100">
              <a:latin typeface="Arial" panose="020B0604020202020204" pitchFamily="34" charset="0"/>
              <a:cs typeface="Arial" panose="020B0604020202020204" pitchFamily="34" charset="0"/>
            </a:endParaRPr>
          </a:p>
          <a:p>
            <a:endParaRPr lang="en-US" altLang="en-US" sz="2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370920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sz="1600"/>
          </a:p>
          <a:p>
            <a:endParaRPr lang="en-US" altLang="en-US" sz="1600"/>
          </a:p>
          <a:p>
            <a:r>
              <a:rPr lang="en-US" altLang="en-US" sz="1600">
                <a:latin typeface="Arial" panose="020B0604020202020204" pitchFamily="34" charset="0"/>
                <a:cs typeface="Arial" panose="020B0604020202020204" pitchFamily="34" charset="0"/>
              </a:rPr>
              <a:t>DOWN DRAFT SPRAY BOOTHS ARE COMMONLY USED IN AUTOMOTIVE COATING OPERATIONS.</a:t>
            </a:r>
          </a:p>
        </p:txBody>
      </p:sp>
    </p:spTree>
    <p:extLst>
      <p:ext uri="{BB962C8B-B14F-4D97-AF65-F5344CB8AC3E}">
        <p14:creationId xmlns:p14="http://schemas.microsoft.com/office/powerpoint/2010/main" val="31596555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a:xfrm>
            <a:off x="196850" y="4560888"/>
            <a:ext cx="7118350" cy="4845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a:p>
          <a:p>
            <a:pPr>
              <a:lnSpc>
                <a:spcPct val="90000"/>
              </a:lnSpc>
            </a:pPr>
            <a:endParaRPr lang="en-US" altLang="en-US"/>
          </a:p>
          <a:p>
            <a:pPr>
              <a:lnSpc>
                <a:spcPct val="90000"/>
              </a:lnSpc>
            </a:pPr>
            <a:r>
              <a:rPr lang="en-US" altLang="en-US" sz="1400">
                <a:latin typeface="Arial" panose="020B0604020202020204" pitchFamily="34" charset="0"/>
                <a:cs typeface="Arial" panose="020B0604020202020204" pitchFamily="34" charset="0"/>
              </a:rPr>
              <a:t>Technology Fact Sheet: </a:t>
            </a:r>
            <a:r>
              <a:rPr lang="en-US" altLang="en-US" sz="1400" b="1">
                <a:latin typeface="Arial" panose="020B0604020202020204" pitchFamily="34" charset="0"/>
                <a:cs typeface="Arial" panose="020B0604020202020204" pitchFamily="34" charset="0"/>
              </a:rPr>
              <a:t>Water Wash Spray Booths</a:t>
            </a:r>
            <a:br>
              <a:rPr lang="en-US" altLang="en-US" sz="1400">
                <a:latin typeface="Arial" panose="020B0604020202020204" pitchFamily="34" charset="0"/>
                <a:cs typeface="Arial" panose="020B0604020202020204" pitchFamily="34" charset="0"/>
              </a:rPr>
            </a:br>
            <a:r>
              <a:rPr lang="en-US" altLang="en-US" sz="1400">
                <a:latin typeface="Arial" panose="020B0604020202020204" pitchFamily="34" charset="0"/>
                <a:cs typeface="Arial" panose="020B0604020202020204" pitchFamily="34" charset="0"/>
              </a:rPr>
              <a:t>[</a:t>
            </a:r>
            <a:r>
              <a:rPr lang="en-US" altLang="en-US" sz="1400">
                <a:latin typeface="Arial" panose="020B0604020202020204" pitchFamily="34" charset="0"/>
                <a:cs typeface="Arial" panose="020B0604020202020204" pitchFamily="34" charset="0"/>
                <a:hlinkClick r:id="rId3"/>
              </a:rPr>
              <a:t>Technology Description</a:t>
            </a:r>
            <a:r>
              <a:rPr lang="en-US" altLang="en-US" sz="1400">
                <a:latin typeface="Arial" panose="020B0604020202020204" pitchFamily="34" charset="0"/>
                <a:cs typeface="Arial" panose="020B0604020202020204" pitchFamily="34" charset="0"/>
              </a:rPr>
              <a:t> | </a:t>
            </a:r>
            <a:r>
              <a:rPr lang="en-US" altLang="en-US" sz="1400">
                <a:latin typeface="Arial" panose="020B0604020202020204" pitchFamily="34" charset="0"/>
                <a:cs typeface="Arial" panose="020B0604020202020204" pitchFamily="34" charset="0"/>
                <a:hlinkClick r:id="rId4"/>
              </a:rPr>
              <a:t>Internet Resources</a:t>
            </a:r>
            <a:r>
              <a:rPr lang="en-US" altLang="en-US" sz="1400">
                <a:latin typeface="Arial" panose="020B0604020202020204" pitchFamily="34" charset="0"/>
                <a:cs typeface="Arial" panose="020B0604020202020204" pitchFamily="34" charset="0"/>
              </a:rPr>
              <a:t> | </a:t>
            </a:r>
            <a:r>
              <a:rPr lang="en-US" altLang="en-US" sz="1400">
                <a:latin typeface="Arial" panose="020B0604020202020204" pitchFamily="34" charset="0"/>
                <a:cs typeface="Arial" panose="020B0604020202020204" pitchFamily="34" charset="0"/>
                <a:hlinkClick r:id="rId5"/>
              </a:rPr>
              <a:t>Supplier Information</a:t>
            </a:r>
            <a:r>
              <a:rPr lang="en-US" altLang="en-US" sz="1400">
                <a:latin typeface="Arial" panose="020B0604020202020204" pitchFamily="34" charset="0"/>
                <a:cs typeface="Arial" panose="020B0604020202020204" pitchFamily="34" charset="0"/>
              </a:rPr>
              <a:t> | </a:t>
            </a:r>
            <a:r>
              <a:rPr lang="en-US" altLang="en-US" sz="1400">
                <a:latin typeface="Arial" panose="020B0604020202020204" pitchFamily="34" charset="0"/>
                <a:cs typeface="Arial" panose="020B0604020202020204" pitchFamily="34" charset="0"/>
                <a:hlinkClick r:id="rId6"/>
              </a:rPr>
              <a:t>Broadcast E-mail</a:t>
            </a:r>
            <a:r>
              <a:rPr lang="en-US" altLang="en-US" sz="1400">
                <a:latin typeface="Arial" panose="020B0604020202020204" pitchFamily="34" charset="0"/>
                <a:cs typeface="Arial" panose="020B0604020202020204" pitchFamily="34" charset="0"/>
              </a:rPr>
              <a:t>]</a:t>
            </a:r>
          </a:p>
          <a:p>
            <a:pPr>
              <a:lnSpc>
                <a:spcPct val="90000"/>
              </a:lnSpc>
            </a:pPr>
            <a:r>
              <a:rPr lang="en-US" altLang="en-US" sz="1400" b="1">
                <a:latin typeface="Arial" panose="020B0604020202020204" pitchFamily="34" charset="0"/>
                <a:cs typeface="Arial" panose="020B0604020202020204" pitchFamily="34" charset="0"/>
              </a:rPr>
              <a:t>Technology Type:</a:t>
            </a:r>
            <a:r>
              <a:rPr lang="en-US" altLang="en-US" sz="1400">
                <a:latin typeface="Arial" panose="020B0604020202020204" pitchFamily="34" charset="0"/>
                <a:cs typeface="Arial" panose="020B0604020202020204" pitchFamily="34" charset="0"/>
              </a:rPr>
              <a:t> </a:t>
            </a:r>
            <a:r>
              <a:rPr lang="en-US" altLang="en-US" sz="1400">
                <a:latin typeface="Arial" panose="020B0604020202020204" pitchFamily="34" charset="0"/>
                <a:cs typeface="Arial" panose="020B0604020202020204" pitchFamily="34" charset="0"/>
                <a:hlinkClick r:id="rId7"/>
              </a:rPr>
              <a:t>Pollution Control</a:t>
            </a:r>
            <a:r>
              <a:rPr lang="en-US" altLang="en-US" sz="1400">
                <a:latin typeface="Arial" panose="020B0604020202020204" pitchFamily="34" charset="0"/>
                <a:cs typeface="Arial" panose="020B0604020202020204" pitchFamily="34" charset="0"/>
              </a:rPr>
              <a:t> | </a:t>
            </a:r>
            <a:r>
              <a:rPr lang="en-US" altLang="en-US" sz="1400" b="1">
                <a:latin typeface="Arial" panose="020B0604020202020204" pitchFamily="34" charset="0"/>
                <a:cs typeface="Arial" panose="020B0604020202020204" pitchFamily="34" charset="0"/>
              </a:rPr>
              <a:t>Classification:</a:t>
            </a:r>
            <a:r>
              <a:rPr lang="en-US" altLang="en-US" sz="1400">
                <a:latin typeface="Arial" panose="020B0604020202020204" pitchFamily="34" charset="0"/>
                <a:cs typeface="Arial" panose="020B0604020202020204" pitchFamily="34" charset="0"/>
              </a:rPr>
              <a:t> </a:t>
            </a:r>
            <a:r>
              <a:rPr lang="en-US" altLang="en-US" sz="1400">
                <a:latin typeface="Arial" panose="020B0604020202020204" pitchFamily="34" charset="0"/>
                <a:cs typeface="Arial" panose="020B0604020202020204" pitchFamily="34" charset="0"/>
                <a:hlinkClick r:id="rId7"/>
              </a:rPr>
              <a:t>Commercialized</a:t>
            </a:r>
            <a:r>
              <a:rPr lang="en-US" altLang="en-US" sz="1400">
                <a:latin typeface="Arial" panose="020B0604020202020204" pitchFamily="34" charset="0"/>
                <a:cs typeface="Arial" panose="020B0604020202020204" pitchFamily="34" charset="0"/>
              </a:rPr>
              <a:t> </a:t>
            </a:r>
            <a:r>
              <a:rPr lang="en-US" altLang="en-US" sz="1400" b="1">
                <a:latin typeface="Arial" panose="020B0604020202020204" pitchFamily="34" charset="0"/>
                <a:cs typeface="Arial" panose="020B0604020202020204" pitchFamily="34" charset="0"/>
              </a:rPr>
              <a:t>Technology Description.</a:t>
            </a:r>
            <a:br>
              <a:rPr lang="en-US" altLang="en-US" sz="1400">
                <a:latin typeface="Arial" panose="020B0604020202020204" pitchFamily="34" charset="0"/>
                <a:cs typeface="Arial" panose="020B0604020202020204" pitchFamily="34" charset="0"/>
              </a:rPr>
            </a:br>
            <a:r>
              <a:rPr lang="en-US" altLang="en-US" sz="1400">
                <a:latin typeface="Arial" panose="020B0604020202020204" pitchFamily="34" charset="0"/>
                <a:cs typeface="Arial" panose="020B0604020202020204" pitchFamily="34" charset="0"/>
              </a:rPr>
              <a:t>The most important alternative to dry filter spray booths are water-wash booths. Instead of collecting overspray in the filter bank, a constant stream of water in an entrainment section scrubs overspray from the air that the booth exhausts. Some water-wash booths are designed with a water curtain, but this is not a prerequisite. Most commonly, cross-draft and semi-down draft booths have water curtains while down draft booths do not. Water flowing down the curtain collects much of the overspray, but the scrubbing action in the entrainment section is more important. In the entrainment section, fixed baffles force the exhaust air to constantly change direction and, as this occurs, the water scrubs the particulates from the air or they simply fall into the water trough.</a:t>
            </a:r>
          </a:p>
          <a:p>
            <a:pPr>
              <a:lnSpc>
                <a:spcPct val="90000"/>
              </a:lnSpc>
            </a:pPr>
            <a:endParaRPr lang="en-US" altLang="en-US" sz="1400">
              <a:latin typeface="Arial" panose="020B0604020202020204" pitchFamily="34" charset="0"/>
              <a:cs typeface="Arial" panose="020B0604020202020204" pitchFamily="34" charset="0"/>
            </a:endParaRPr>
          </a:p>
          <a:p>
            <a:pPr>
              <a:lnSpc>
                <a:spcPct val="90000"/>
              </a:lnSpc>
            </a:pPr>
            <a:r>
              <a:rPr lang="en-US" altLang="en-US" sz="1400">
                <a:latin typeface="Arial" panose="020B0604020202020204" pitchFamily="34" charset="0"/>
                <a:cs typeface="Arial" panose="020B0604020202020204" pitchFamily="34" charset="0"/>
              </a:rPr>
              <a:t>Without benefit of pump or water-spraying manifold, Global Finishing Solutions' No Pump Spray Booth uses the highly effective scrubbing action of a water wash to separate paint particles from exhaust air. By ingenious channeling of the paint-laden exhaust air through a "water tunnel" the No Pump system eliminates pumps, piping, filters, manifolds, and nozzles. </a:t>
            </a:r>
          </a:p>
        </p:txBody>
      </p:sp>
    </p:spTree>
    <p:extLst>
      <p:ext uri="{BB962C8B-B14F-4D97-AF65-F5344CB8AC3E}">
        <p14:creationId xmlns:p14="http://schemas.microsoft.com/office/powerpoint/2010/main" val="192093844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a:xfrm>
            <a:off x="190500" y="4452938"/>
            <a:ext cx="6896100" cy="4729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a:p>
          <a:p>
            <a:r>
              <a:rPr lang="en-US" altLang="en-US" sz="1800" b="1">
                <a:solidFill>
                  <a:srgbClr val="FF9900"/>
                </a:solidFill>
                <a:latin typeface="Arial" panose="020B0604020202020204" pitchFamily="34" charset="0"/>
                <a:cs typeface="Arial" panose="020B0604020202020204" pitchFamily="34" charset="0"/>
              </a:rPr>
              <a:t>Performance Indicators for Enclosures</a:t>
            </a:r>
          </a:p>
          <a:p>
            <a:endParaRPr lang="en-US" altLang="en-US" sz="1800" b="1">
              <a:solidFill>
                <a:srgbClr val="FF9900"/>
              </a:solidFill>
              <a:latin typeface="Arial" panose="020B0604020202020204" pitchFamily="34" charset="0"/>
              <a:cs typeface="Arial" panose="020B0604020202020204" pitchFamily="34" charset="0"/>
            </a:endParaRPr>
          </a:p>
          <a:p>
            <a:r>
              <a:rPr lang="en-US" altLang="en-US" sz="1800" b="1">
                <a:solidFill>
                  <a:srgbClr val="FF9900"/>
                </a:solidFill>
                <a:latin typeface="Arial" panose="020B0604020202020204" pitchFamily="34" charset="0"/>
                <a:cs typeface="Arial" panose="020B0604020202020204" pitchFamily="34" charset="0"/>
              </a:rPr>
              <a:t>	Face velocity – the velocity of air as measured across the open face of the enclosure</a:t>
            </a:r>
          </a:p>
          <a:p>
            <a:pPr marL="1114425" lvl="2" indent="-222250"/>
            <a:endParaRPr lang="en-US" altLang="en-US" sz="1800" b="1">
              <a:solidFill>
                <a:srgbClr val="FF9900"/>
              </a:solidFill>
              <a:latin typeface="Arial" panose="020B0604020202020204" pitchFamily="34" charset="0"/>
              <a:cs typeface="Arial" panose="020B0604020202020204" pitchFamily="34" charset="0"/>
            </a:endParaRPr>
          </a:p>
          <a:p>
            <a:pPr marL="1114425" lvl="2" indent="-222250"/>
            <a:r>
              <a:rPr lang="en-US" altLang="en-US" sz="1800" b="1">
                <a:solidFill>
                  <a:srgbClr val="FF9900"/>
                </a:solidFill>
                <a:latin typeface="Arial" panose="020B0604020202020204" pitchFamily="34" charset="0"/>
                <a:cs typeface="Arial" panose="020B0604020202020204" pitchFamily="34" charset="0"/>
              </a:rPr>
              <a:t>Differential pressure – the pressure drop (delta p) of air as measured across a filter (particulate) used in the enclosure</a:t>
            </a:r>
          </a:p>
          <a:p>
            <a:pPr marL="1114425" lvl="2" indent="-222250"/>
            <a:endParaRPr lang="en-US" altLang="en-US" sz="1800" b="1">
              <a:solidFill>
                <a:srgbClr val="FF9900"/>
              </a:solidFill>
              <a:latin typeface="Arial" panose="020B0604020202020204" pitchFamily="34" charset="0"/>
              <a:cs typeface="Arial" panose="020B0604020202020204" pitchFamily="34" charset="0"/>
            </a:endParaRPr>
          </a:p>
          <a:p>
            <a:pPr marL="1114425" lvl="2" indent="-222250"/>
            <a:r>
              <a:rPr lang="en-US" altLang="en-US" sz="1800" b="1">
                <a:solidFill>
                  <a:srgbClr val="FF9900"/>
                </a:solidFill>
                <a:latin typeface="Arial" panose="020B0604020202020204" pitchFamily="34" charset="0"/>
                <a:cs typeface="Arial" panose="020B0604020202020204" pitchFamily="34" charset="0"/>
              </a:rPr>
              <a:t>Average face velocity and daily inspections</a:t>
            </a:r>
          </a:p>
          <a:p>
            <a:pPr>
              <a:lnSpc>
                <a:spcPct val="90000"/>
              </a:lnSpc>
            </a:pPr>
            <a:endParaRPr lang="en-US" altLang="en-US"/>
          </a:p>
        </p:txBody>
      </p:sp>
    </p:spTree>
    <p:extLst>
      <p:ext uri="{BB962C8B-B14F-4D97-AF65-F5344CB8AC3E}">
        <p14:creationId xmlns:p14="http://schemas.microsoft.com/office/powerpoint/2010/main" val="4175704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r>
              <a:rPr lang="en-US" altLang="en-US" sz="1800" b="1" u="sng">
                <a:latin typeface="Arial" panose="020B0604020202020204" pitchFamily="34" charset="0"/>
                <a:cs typeface="Arial" panose="020B0604020202020204" pitchFamily="34" charset="0"/>
              </a:rPr>
              <a:t>Coating</a:t>
            </a:r>
          </a:p>
          <a:p>
            <a:endParaRPr lang="en-US" altLang="en-US" sz="1800">
              <a:latin typeface="Arial" panose="020B0604020202020204" pitchFamily="34" charset="0"/>
              <a:cs typeface="Arial" panose="020B0604020202020204" pitchFamily="34" charset="0"/>
            </a:endParaRPr>
          </a:p>
          <a:p>
            <a:pPr>
              <a:lnSpc>
                <a:spcPct val="90000"/>
              </a:lnSpc>
            </a:pPr>
            <a:r>
              <a:rPr lang="en-US" altLang="en-US" sz="1800">
                <a:latin typeface="Arial" panose="020B0604020202020204" pitchFamily="34" charset="0"/>
                <a:cs typeface="Arial" panose="020B0604020202020204" pitchFamily="34" charset="0"/>
              </a:rPr>
              <a:t>A thin film of organic material adhering to a mechanical device to protect it from corrosion or degradation by its environment.</a:t>
            </a:r>
          </a:p>
          <a:p>
            <a:pPr>
              <a:lnSpc>
                <a:spcPct val="90000"/>
              </a:lnSpc>
            </a:pPr>
            <a:endParaRPr lang="en-US" altLang="en-US" sz="1800">
              <a:latin typeface="Arial" panose="020B0604020202020204" pitchFamily="34" charset="0"/>
              <a:cs typeface="Arial" panose="020B0604020202020204" pitchFamily="34" charset="0"/>
            </a:endParaRPr>
          </a:p>
          <a:p>
            <a:pPr>
              <a:lnSpc>
                <a:spcPct val="90000"/>
              </a:lnSpc>
            </a:pPr>
            <a:r>
              <a:rPr lang="en-US" altLang="en-US" sz="1800">
                <a:latin typeface="Arial" panose="020B0604020202020204" pitchFamily="34" charset="0"/>
                <a:cs typeface="Arial" panose="020B0604020202020204" pitchFamily="34" charset="0"/>
              </a:rPr>
              <a:t>Consequently, the color and texture of the surface are also altered.</a:t>
            </a:r>
          </a:p>
        </p:txBody>
      </p:sp>
    </p:spTree>
    <p:extLst>
      <p:ext uri="{BB962C8B-B14F-4D97-AF65-F5344CB8AC3E}">
        <p14:creationId xmlns:p14="http://schemas.microsoft.com/office/powerpoint/2010/main" val="383756612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a:p>
          <a:p>
            <a:endParaRPr lang="en-US" altLang="en-US"/>
          </a:p>
          <a:p>
            <a:endParaRPr lang="en-US" altLang="en-US" sz="1800"/>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Here are filter banks and cyclones for controlling emissions from a powder coating operation.</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Baghouse in this case in really a misnomer.</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Note the hoppers for recovering powder.</a:t>
            </a:r>
          </a:p>
        </p:txBody>
      </p:sp>
    </p:spTree>
    <p:extLst>
      <p:ext uri="{BB962C8B-B14F-4D97-AF65-F5344CB8AC3E}">
        <p14:creationId xmlns:p14="http://schemas.microsoft.com/office/powerpoint/2010/main" val="28545119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a:xfrm>
            <a:off x="974725" y="4560888"/>
            <a:ext cx="582930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endParaRPr lang="en-US" altLang="en-US" dirty="0"/>
          </a:p>
          <a:p>
            <a:endParaRPr lang="en-US" altLang="en-US" dirty="0"/>
          </a:p>
          <a:p>
            <a:endParaRPr lang="en-US" altLang="en-US" dirty="0"/>
          </a:p>
          <a:p>
            <a:endParaRPr lang="en-US" altLang="en-US" dirty="0"/>
          </a:p>
          <a:p>
            <a:r>
              <a:rPr lang="en-US" altLang="en-US" sz="1800" dirty="0">
                <a:latin typeface="Arial" panose="020B0604020202020204" pitchFamily="34" charset="0"/>
                <a:cs typeface="Arial" panose="020B0604020202020204" pitchFamily="34" charset="0"/>
              </a:rPr>
              <a:t>Booths can be very effective at controlling PM overspray.</a:t>
            </a:r>
          </a:p>
          <a:p>
            <a:endParaRPr lang="en-US" altLang="en-US" sz="1800" dirty="0">
              <a:latin typeface="Arial" panose="020B0604020202020204" pitchFamily="34" charset="0"/>
              <a:cs typeface="Arial" panose="020B0604020202020204" pitchFamily="34" charset="0"/>
            </a:endParaRPr>
          </a:p>
          <a:p>
            <a:r>
              <a:rPr lang="en-US" altLang="en-US" sz="1800" dirty="0">
                <a:latin typeface="Arial" panose="020B0604020202020204" pitchFamily="34" charset="0"/>
                <a:cs typeface="Arial" panose="020B0604020202020204" pitchFamily="34" charset="0"/>
              </a:rPr>
              <a:t>They have little or no affect on gaseous emissions.</a:t>
            </a:r>
          </a:p>
        </p:txBody>
      </p:sp>
    </p:spTree>
    <p:extLst>
      <p:ext uri="{BB962C8B-B14F-4D97-AF65-F5344CB8AC3E}">
        <p14:creationId xmlns:p14="http://schemas.microsoft.com/office/powerpoint/2010/main" val="40749171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a:xfrm>
            <a:off x="295275" y="663575"/>
            <a:ext cx="5407025" cy="3600450"/>
          </a:xfrm>
          <a:ln/>
        </p:spPr>
      </p:sp>
      <p:sp>
        <p:nvSpPr>
          <p:cNvPr id="190467" name="Rectangle 3"/>
          <p:cNvSpPr>
            <a:spLocks noGrp="1" noChangeArrowheads="1"/>
          </p:cNvSpPr>
          <p:nvPr>
            <p:ph type="body" idx="1"/>
          </p:nvPr>
        </p:nvSpPr>
        <p:spPr>
          <a:xfrm>
            <a:off x="433388" y="4560888"/>
            <a:ext cx="665321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800" b="1" u="sng" dirty="0">
                <a:latin typeface="Arial" panose="020B0604020202020204" pitchFamily="34" charset="0"/>
              </a:rPr>
              <a:t>BASIC TYPES OF ADD-ON CONTROLS</a:t>
            </a:r>
          </a:p>
          <a:p>
            <a:r>
              <a:rPr lang="en-US" altLang="en-US" sz="1800" dirty="0">
                <a:latin typeface="Arial" panose="020B0604020202020204" pitchFamily="34" charset="0"/>
              </a:rPr>
              <a:t>Incineration</a:t>
            </a:r>
            <a:br>
              <a:rPr lang="en-US" altLang="en-US" sz="1800" dirty="0">
                <a:latin typeface="Arial" panose="020B0604020202020204" pitchFamily="34" charset="0"/>
              </a:rPr>
            </a:br>
            <a:r>
              <a:rPr lang="en-US" altLang="en-US" sz="1800" dirty="0">
                <a:latin typeface="Arial" panose="020B0604020202020204" pitchFamily="34" charset="0"/>
              </a:rPr>
              <a:t>	</a:t>
            </a:r>
            <a:r>
              <a:rPr lang="en-US" altLang="en-US" sz="1800" dirty="0">
                <a:solidFill>
                  <a:srgbClr val="FCA902"/>
                </a:solidFill>
                <a:latin typeface="Arial" panose="020B0604020202020204" pitchFamily="34" charset="0"/>
              </a:rPr>
              <a:t>Thermal Oxidation  --  Direct Flame</a:t>
            </a:r>
            <a:br>
              <a:rPr lang="en-US" altLang="en-US" sz="1800" dirty="0">
                <a:solidFill>
                  <a:srgbClr val="FCA902"/>
                </a:solidFill>
                <a:latin typeface="Arial" panose="020B0604020202020204" pitchFamily="34" charset="0"/>
              </a:rPr>
            </a:br>
            <a:r>
              <a:rPr lang="en-US" altLang="en-US" sz="1800" dirty="0">
                <a:solidFill>
                  <a:srgbClr val="FCA902"/>
                </a:solidFill>
                <a:latin typeface="Arial" panose="020B0604020202020204" pitchFamily="34" charset="0"/>
              </a:rPr>
              <a:t>	Catalytic</a:t>
            </a:r>
          </a:p>
          <a:p>
            <a:r>
              <a:rPr lang="en-US" altLang="en-US" sz="1800" dirty="0">
                <a:latin typeface="Arial" panose="020B0604020202020204" pitchFamily="34" charset="0"/>
              </a:rPr>
              <a:t>	</a:t>
            </a:r>
            <a:r>
              <a:rPr lang="en-US" altLang="en-US" sz="1800" dirty="0">
                <a:solidFill>
                  <a:srgbClr val="FCA902"/>
                </a:solidFill>
                <a:latin typeface="Arial" panose="020B0604020202020204" pitchFamily="34" charset="0"/>
              </a:rPr>
              <a:t>Regenerative Thermal Oxidizer (RTO)</a:t>
            </a:r>
          </a:p>
          <a:p>
            <a:r>
              <a:rPr lang="en-US" altLang="en-US" sz="1800" dirty="0">
                <a:latin typeface="Arial" panose="020B0604020202020204" pitchFamily="34" charset="0"/>
              </a:rPr>
              <a:t> </a:t>
            </a:r>
            <a:r>
              <a:rPr lang="en-US" altLang="en-US" sz="1800" dirty="0">
                <a:solidFill>
                  <a:srgbClr val="FCA902"/>
                </a:solidFill>
                <a:latin typeface="Arial" panose="020B0604020202020204" pitchFamily="34" charset="0"/>
              </a:rPr>
              <a:t>Carbon Adsorption</a:t>
            </a:r>
          </a:p>
          <a:p>
            <a:r>
              <a:rPr lang="en-US" altLang="en-US" sz="1800" dirty="0">
                <a:latin typeface="Arial" panose="020B0604020202020204" pitchFamily="34" charset="0"/>
              </a:rPr>
              <a:t> Condensation</a:t>
            </a:r>
          </a:p>
          <a:p>
            <a:r>
              <a:rPr lang="en-US" altLang="en-US" sz="1800" dirty="0">
                <a:latin typeface="Arial" panose="020B0604020202020204" pitchFamily="34" charset="0"/>
              </a:rPr>
              <a:t> Absorption</a:t>
            </a:r>
          </a:p>
          <a:p>
            <a:r>
              <a:rPr lang="en-US" altLang="en-US" dirty="0"/>
              <a:t>One of the main limitations of thermal oxidizers is the large amount of fuel required to heat the gas stream to the temperature necessary for high-efficiency VOC destruction. </a:t>
            </a:r>
            <a:r>
              <a:rPr lang="en-US" altLang="en-US" dirty="0">
                <a:hlinkMouseOver r:id="rId3" action="ppaction://hlinkfile"/>
              </a:rPr>
              <a:t>Heat exchangers</a:t>
            </a:r>
            <a:r>
              <a:rPr lang="en-US" altLang="en-US" dirty="0"/>
              <a:t> are used to recover some of this heat. The heat exchanger shown in Figure 1 is sometimes called a </a:t>
            </a:r>
            <a:r>
              <a:rPr lang="en-US" altLang="en-US" b="1" dirty="0"/>
              <a:t>recuperative heat exchanger</a:t>
            </a:r>
            <a:r>
              <a:rPr lang="en-US" altLang="en-US" dirty="0"/>
              <a:t>. This type of heat exchanger has a heat recovery efficiency ranging from 30 to 60% depending on the size of the unit. Some types of thermal oxidizers use large regenerative beds for heat exchange. These beds have heat recovery efficiencies up to 95%. Due to the amount of heat that can be recovered and returned to the inlet gas stream, these units, termed </a:t>
            </a:r>
            <a:r>
              <a:rPr lang="en-US" altLang="en-US" b="1" dirty="0"/>
              <a:t>regenerative thermal oxidizers (RTOs)</a:t>
            </a:r>
            <a:r>
              <a:rPr lang="en-US" altLang="en-US" dirty="0"/>
              <a:t> require less fuel to maintain the combustion chamber at the necessary temperature. </a:t>
            </a:r>
          </a:p>
          <a:p>
            <a:endParaRPr lang="en-US" altLang="en-US" dirty="0"/>
          </a:p>
        </p:txBody>
      </p:sp>
      <p:sp>
        <p:nvSpPr>
          <p:cNvPr id="190468" name="Rectangle 1"/>
          <p:cNvSpPr>
            <a:spLocks noChangeArrowheads="1"/>
          </p:cNvSpPr>
          <p:nvPr/>
        </p:nvSpPr>
        <p:spPr bwMode="auto">
          <a:xfrm>
            <a:off x="6016625" y="199072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22</a:t>
            </a:r>
          </a:p>
        </p:txBody>
      </p:sp>
    </p:spTree>
    <p:extLst>
      <p:ext uri="{BB962C8B-B14F-4D97-AF65-F5344CB8AC3E}">
        <p14:creationId xmlns:p14="http://schemas.microsoft.com/office/powerpoint/2010/main" val="215013382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a:xfrm>
            <a:off x="511175" y="4560888"/>
            <a:ext cx="6607175"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endParaRPr lang="en-US" altLang="en-US"/>
          </a:p>
          <a:p>
            <a:r>
              <a:rPr lang="en-US" altLang="en-US" sz="1800">
                <a:latin typeface="Arial" panose="020B0604020202020204" pitchFamily="34" charset="0"/>
                <a:cs typeface="Arial" panose="020B0604020202020204" pitchFamily="34" charset="0"/>
              </a:rPr>
              <a:t>Here is a typical installation of a Catalytic Oxidizer.</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One of the disadvantages of a catalytic oxidizer is its weight.</a:t>
            </a:r>
          </a:p>
          <a:p>
            <a:r>
              <a:rPr lang="en-US" altLang="en-US" sz="1800">
                <a:latin typeface="Arial" panose="020B0604020202020204" pitchFamily="34" charset="0"/>
                <a:cs typeface="Arial" panose="020B0604020202020204" pitchFamily="34" charset="0"/>
              </a:rPr>
              <a:t>Because of its weight most have to be installed on the ground and not on the roof closer to the process line.  This means much more duct work and bigger fans.</a:t>
            </a:r>
          </a:p>
        </p:txBody>
      </p:sp>
    </p:spTree>
    <p:extLst>
      <p:ext uri="{BB962C8B-B14F-4D97-AF65-F5344CB8AC3E}">
        <p14:creationId xmlns:p14="http://schemas.microsoft.com/office/powerpoint/2010/main" val="22757051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a:xfrm>
            <a:off x="211138" y="527050"/>
            <a:ext cx="5408612" cy="3600450"/>
          </a:xfrm>
          <a:ln/>
        </p:spPr>
      </p:sp>
      <p:sp>
        <p:nvSpPr>
          <p:cNvPr id="194563" name="Rectangle 3"/>
          <p:cNvSpPr>
            <a:spLocks noGrp="1" noChangeArrowheads="1"/>
          </p:cNvSpPr>
          <p:nvPr>
            <p:ph type="body" idx="1"/>
          </p:nvPr>
        </p:nvSpPr>
        <p:spPr>
          <a:xfrm>
            <a:off x="233363" y="4597400"/>
            <a:ext cx="6829425" cy="467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Heat Exchange Media</a:t>
            </a:r>
            <a:r>
              <a:rPr lang="en-US" altLang="en-US" dirty="0">
                <a:latin typeface="Arial" panose="020B0604020202020204" pitchFamily="34" charset="0"/>
              </a:rPr>
              <a:t>  is usually a </a:t>
            </a:r>
            <a:r>
              <a:rPr lang="en-US" altLang="en-US" b="1" dirty="0">
                <a:solidFill>
                  <a:srgbClr val="FF3300"/>
                </a:solidFill>
                <a:latin typeface="Arial" panose="020B0604020202020204" pitchFamily="34" charset="0"/>
              </a:rPr>
              <a:t>ceramic material</a:t>
            </a:r>
          </a:p>
          <a:p>
            <a:r>
              <a:rPr lang="en-US" altLang="en-US" dirty="0">
                <a:latin typeface="Arial" panose="020B0604020202020204" pitchFamily="34" charset="0"/>
              </a:rPr>
              <a:t>		</a:t>
            </a:r>
            <a:r>
              <a:rPr lang="en-US" altLang="en-US" b="1" dirty="0">
                <a:latin typeface="Arial" panose="020B0604020202020204" pitchFamily="34" charset="0"/>
              </a:rPr>
              <a:t>Ceramic Material</a:t>
            </a:r>
            <a:r>
              <a:rPr lang="en-US" altLang="en-US" dirty="0">
                <a:latin typeface="Arial" panose="020B0604020202020204" pitchFamily="34" charset="0"/>
              </a:rPr>
              <a:t> </a:t>
            </a:r>
            <a:r>
              <a:rPr lang="en-US" altLang="en-US" b="1" u="sng" dirty="0">
                <a:solidFill>
                  <a:srgbClr val="FF3300"/>
                </a:solidFill>
                <a:latin typeface="Arial" panose="020B0604020202020204" pitchFamily="34" charset="0"/>
              </a:rPr>
              <a:t>absorbs heat</a:t>
            </a:r>
            <a:r>
              <a:rPr lang="en-US" altLang="en-US" dirty="0">
                <a:latin typeface="Arial" panose="020B0604020202020204" pitchFamily="34" charset="0"/>
              </a:rPr>
              <a:t> from the exhaust gas</a:t>
            </a:r>
          </a:p>
          <a:p>
            <a:r>
              <a:rPr lang="en-US" altLang="en-US" dirty="0">
                <a:latin typeface="Arial" panose="020B0604020202020204" pitchFamily="34" charset="0"/>
              </a:rPr>
              <a:t>			THEN  </a:t>
            </a:r>
            <a:r>
              <a:rPr lang="en-US" altLang="en-US" b="1" dirty="0">
                <a:solidFill>
                  <a:srgbClr val="FF3300"/>
                </a:solidFill>
                <a:latin typeface="Arial" panose="020B0604020202020204" pitchFamily="34" charset="0"/>
              </a:rPr>
              <a:t>Preheats</a:t>
            </a:r>
            <a:r>
              <a:rPr lang="en-US" altLang="en-US" dirty="0">
                <a:latin typeface="Arial" panose="020B0604020202020204" pitchFamily="34" charset="0"/>
              </a:rPr>
              <a:t> the </a:t>
            </a:r>
            <a:r>
              <a:rPr lang="en-US" altLang="en-US" b="1" dirty="0">
                <a:solidFill>
                  <a:srgbClr val="FF3300"/>
                </a:solidFill>
                <a:latin typeface="Arial" panose="020B0604020202020204" pitchFamily="34" charset="0"/>
              </a:rPr>
              <a:t>incoming process gas stream</a:t>
            </a:r>
          </a:p>
          <a:p>
            <a:r>
              <a:rPr lang="en-US" altLang="en-US" dirty="0">
                <a:latin typeface="Arial" panose="020B0604020202020204" pitchFamily="34" charset="0"/>
              </a:rPr>
              <a:t>Due to the amount of heat that can be recovered and returned to the inlet gas stream, these units, termed </a:t>
            </a:r>
            <a:r>
              <a:rPr lang="en-US" altLang="en-US" b="1" dirty="0">
                <a:latin typeface="Arial" panose="020B0604020202020204" pitchFamily="34" charset="0"/>
              </a:rPr>
              <a:t>regenerative thermal oxidizers (RTOs)</a:t>
            </a:r>
            <a:r>
              <a:rPr lang="en-US" altLang="en-US" dirty="0">
                <a:latin typeface="Arial" panose="020B0604020202020204" pitchFamily="34" charset="0"/>
              </a:rPr>
              <a:t> require less fuel to maintain the combustion chamber at the necessary temperature.</a:t>
            </a:r>
          </a:p>
          <a:p>
            <a:r>
              <a:rPr lang="en-US" altLang="en-US" dirty="0">
                <a:latin typeface="Arial" panose="020B0604020202020204" pitchFamily="34" charset="0"/>
              </a:rPr>
              <a:t>Process gas with VOC contaminants enters the </a:t>
            </a:r>
            <a:r>
              <a:rPr lang="en-US" altLang="en-US" u="sng" dirty="0">
                <a:latin typeface="Arial" panose="020B0604020202020204" pitchFamily="34" charset="0"/>
              </a:rPr>
              <a:t>Four Bed</a:t>
            </a:r>
            <a:r>
              <a:rPr lang="en-US" altLang="en-US" dirty="0">
                <a:latin typeface="Arial" panose="020B0604020202020204" pitchFamily="34" charset="0"/>
              </a:rPr>
              <a:t> RTO through an inlet manifold. A flow control valve directs this gas into an energy recovery chamber which preheats the process stream. The process gas and contaminants are progressively heated in the stoneware bed as they move toward the combustion chamber.</a:t>
            </a:r>
          </a:p>
          <a:p>
            <a:r>
              <a:rPr lang="en-US" altLang="en-US" dirty="0">
                <a:latin typeface="Arial" panose="020B0604020202020204" pitchFamily="34" charset="0"/>
              </a:rPr>
              <a:t>The VOCs are then oxidized, releasing energy in the second stoneware bed, thereby reducing any auxiliary fuel requirement. The stoneware bed is heated and the gas is cooled so that the outlet gas temperature is only slightly higher than the inlet temperature. The flow control valve switches and alternates the stoneware beds so each is in inlet and outlet mode. If the process gas contains enough VOCs, the energy released from their combustion allows self-sustained operation. For example, at 95% thermal energy recovery, the outlet temperature may be only 77° (25°) higher than the inlet process gas temperature.</a:t>
            </a:r>
          </a:p>
          <a:p>
            <a:r>
              <a:rPr lang="en-US" altLang="en-US" dirty="0">
                <a:latin typeface="Arial" panose="020B0604020202020204" pitchFamily="34" charset="0"/>
                <a:cs typeface="Arial" panose="020B0604020202020204" pitchFamily="34" charset="0"/>
              </a:rPr>
              <a:t>Cost effective on large scale, 24 hr. operations only.  You buy 3 building sized control devices so one is always preheating the next while the 3</a:t>
            </a:r>
            <a:r>
              <a:rPr lang="en-US" altLang="en-US" baseline="30000" dirty="0">
                <a:latin typeface="Arial" panose="020B0604020202020204" pitchFamily="34" charset="0"/>
                <a:cs typeface="Arial" panose="020B0604020202020204" pitchFamily="34" charset="0"/>
              </a:rPr>
              <a:t>rd</a:t>
            </a:r>
            <a:r>
              <a:rPr lang="en-US" altLang="en-US" dirty="0">
                <a:latin typeface="Arial" panose="020B0604020202020204" pitchFamily="34" charset="0"/>
                <a:cs typeface="Arial" panose="020B0604020202020204" pitchFamily="34" charset="0"/>
              </a:rPr>
              <a:t> is absorbing emissions.   A computer is required to turn the valves in time to optimize the thermodynamics.  There’s a car plant in Lansing Michigan that saves a lot of natural gas with one of these.</a:t>
            </a:r>
          </a:p>
          <a:p>
            <a:endParaRPr lang="en-US" altLang="en-US" dirty="0">
              <a:latin typeface="Arial" panose="020B0604020202020204" pitchFamily="34" charset="0"/>
            </a:endParaRPr>
          </a:p>
        </p:txBody>
      </p:sp>
      <p:sp>
        <p:nvSpPr>
          <p:cNvPr id="194564" name="Rectangle 9"/>
          <p:cNvSpPr>
            <a:spLocks noChangeArrowheads="1"/>
          </p:cNvSpPr>
          <p:nvPr/>
        </p:nvSpPr>
        <p:spPr bwMode="auto">
          <a:xfrm>
            <a:off x="5845175" y="1497013"/>
            <a:ext cx="1217613"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719" tIns="45858" rIns="91719" bIns="45858">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BB02"/>
                </a:solidFill>
              </a:rPr>
              <a:t>TQ 22</a:t>
            </a:r>
          </a:p>
        </p:txBody>
      </p:sp>
    </p:spTree>
    <p:extLst>
      <p:ext uri="{BB962C8B-B14F-4D97-AF65-F5344CB8AC3E}">
        <p14:creationId xmlns:p14="http://schemas.microsoft.com/office/powerpoint/2010/main" val="72930244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a:buFont typeface="+mj-lt"/>
              <a:buAutoNum type="arabicPeriod" startAt="7"/>
            </a:pPr>
            <a:r>
              <a:rPr lang="en-US" sz="1800" b="0" dirty="0">
                <a:solidFill>
                  <a:srgbClr val="FFFF00"/>
                </a:solidFill>
                <a:latin typeface="Arial" charset="0"/>
              </a:rPr>
              <a:t>What is the assumed capture efficiency for a permanent total enclosure (PTE)?</a:t>
            </a:r>
          </a:p>
          <a:p>
            <a:pPr marL="914400" lvl="1" indent="-514350">
              <a:buFont typeface="+mj-lt"/>
              <a:buAutoNum type="alphaLcParenR"/>
            </a:pPr>
            <a:r>
              <a:rPr lang="en-US" sz="1800" b="0" dirty="0">
                <a:solidFill>
                  <a:srgbClr val="FFFF00"/>
                </a:solidFill>
                <a:latin typeface="Arial" charset="0"/>
              </a:rPr>
              <a:t>90%</a:t>
            </a:r>
          </a:p>
          <a:p>
            <a:pPr marL="914400" lvl="1" indent="-514350">
              <a:buFont typeface="+mj-lt"/>
              <a:buAutoNum type="alphaLcParenR"/>
            </a:pPr>
            <a:r>
              <a:rPr lang="en-US" sz="1800" b="0" dirty="0">
                <a:solidFill>
                  <a:srgbClr val="FFFF00"/>
                </a:solidFill>
                <a:latin typeface="Arial" charset="0"/>
              </a:rPr>
              <a:t>81%</a:t>
            </a:r>
          </a:p>
          <a:p>
            <a:pPr marL="914400" lvl="1" indent="-514350">
              <a:buFont typeface="+mj-lt"/>
              <a:buAutoNum type="alphaLcParenR"/>
            </a:pPr>
            <a:r>
              <a:rPr lang="en-US" sz="1800" b="1" dirty="0">
                <a:solidFill>
                  <a:srgbClr val="FFFF00"/>
                </a:solidFill>
                <a:latin typeface="Arial" charset="0"/>
              </a:rPr>
              <a:t>100%</a:t>
            </a:r>
          </a:p>
          <a:p>
            <a:pPr marL="914400" lvl="1" indent="-514350">
              <a:buFont typeface="+mj-lt"/>
              <a:buAutoNum type="alphaLcParenR"/>
            </a:pPr>
            <a:r>
              <a:rPr lang="en-US" sz="1800" b="0" dirty="0">
                <a:solidFill>
                  <a:srgbClr val="FFFF00"/>
                </a:solidFill>
                <a:latin typeface="Arial" charset="0"/>
              </a:rPr>
              <a:t>99%</a:t>
            </a:r>
          </a:p>
          <a:p>
            <a:pPr marL="514350" indent="-514350">
              <a:buFont typeface="+mj-lt"/>
              <a:buAutoNum type="arabicPeriod" startAt="7"/>
            </a:pPr>
            <a:r>
              <a:rPr lang="en-US" sz="1800" b="0" dirty="0">
                <a:solidFill>
                  <a:srgbClr val="FFFF00"/>
                </a:solidFill>
                <a:latin typeface="Arial" charset="0"/>
              </a:rPr>
              <a:t>Spray booths are effective at controlling VOC emissions?</a:t>
            </a:r>
          </a:p>
          <a:p>
            <a:pPr marL="914400" lvl="1" indent="-514350">
              <a:buFont typeface="+mj-lt"/>
              <a:buAutoNum type="alphaLcParenR"/>
            </a:pPr>
            <a:r>
              <a:rPr lang="en-US" sz="1800" b="0" dirty="0">
                <a:solidFill>
                  <a:srgbClr val="FFFF00"/>
                </a:solidFill>
                <a:latin typeface="Arial" charset="0"/>
              </a:rPr>
              <a:t>True</a:t>
            </a:r>
            <a:endParaRPr lang="en-US" sz="2000" b="0" dirty="0">
              <a:solidFill>
                <a:srgbClr val="FFFF00"/>
              </a:solidFill>
              <a:latin typeface="Arial" charset="0"/>
            </a:endParaRPr>
          </a:p>
          <a:p>
            <a:pPr marL="914400" lvl="1" indent="-514350">
              <a:buFont typeface="+mj-lt"/>
              <a:buAutoNum type="alphaLcParenR"/>
            </a:pPr>
            <a:r>
              <a:rPr lang="en-US" sz="1800" b="1" dirty="0">
                <a:solidFill>
                  <a:srgbClr val="FFFF00"/>
                </a:solidFill>
                <a:latin typeface="Arial" charset="0"/>
              </a:rPr>
              <a:t>False</a:t>
            </a:r>
          </a:p>
          <a:p>
            <a:endParaRPr lang="en-US" dirty="0"/>
          </a:p>
        </p:txBody>
      </p:sp>
    </p:spTree>
    <p:extLst>
      <p:ext uri="{BB962C8B-B14F-4D97-AF65-F5344CB8AC3E}">
        <p14:creationId xmlns:p14="http://schemas.microsoft.com/office/powerpoint/2010/main" val="68012427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9 minutes</a:t>
            </a:r>
          </a:p>
        </p:txBody>
      </p:sp>
    </p:spTree>
    <p:extLst>
      <p:ext uri="{BB962C8B-B14F-4D97-AF65-F5344CB8AC3E}">
        <p14:creationId xmlns:p14="http://schemas.microsoft.com/office/powerpoint/2010/main" val="21135196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xfrm>
            <a:off x="528638" y="896938"/>
            <a:ext cx="4845050" cy="3225800"/>
          </a:xfrm>
          <a:ln/>
        </p:spPr>
      </p:sp>
      <p:sp>
        <p:nvSpPr>
          <p:cNvPr id="233475" name="Rectangle 3"/>
          <p:cNvSpPr>
            <a:spLocks noGrp="1" noChangeArrowheads="1"/>
          </p:cNvSpPr>
          <p:nvPr>
            <p:ph type="body" idx="1"/>
          </p:nvPr>
        </p:nvSpPr>
        <p:spPr>
          <a:xfrm>
            <a:off x="354013" y="4560888"/>
            <a:ext cx="6656387" cy="4319587"/>
          </a:xfrm>
        </p:spPr>
        <p:txBody>
          <a:bodyPr/>
          <a:lstStyle/>
          <a:p>
            <a:pPr>
              <a:defRPr/>
            </a:pPr>
            <a:endParaRPr lang="en-US" sz="1600" dirty="0"/>
          </a:p>
          <a:p>
            <a:pPr>
              <a:defRPr/>
            </a:pPr>
            <a:endParaRPr lang="en-US" sz="1600" dirty="0"/>
          </a:p>
          <a:p>
            <a:pPr>
              <a:defRPr/>
            </a:pPr>
            <a:r>
              <a:rPr lang="en-US" sz="1600" dirty="0">
                <a:latin typeface="Arial" pitchFamily="34" charset="0"/>
                <a:cs typeface="Arial" pitchFamily="34" charset="0"/>
              </a:rPr>
              <a:t>Automotive &amp; MP coating operations are </a:t>
            </a:r>
            <a:r>
              <a:rPr lang="en-US" sz="1600" b="1" u="sng" dirty="0">
                <a:solidFill>
                  <a:srgbClr val="FF9900"/>
                </a:solidFill>
                <a:latin typeface="Arial" pitchFamily="34" charset="0"/>
                <a:cs typeface="Arial" pitchFamily="34" charset="0"/>
              </a:rPr>
              <a:t>regulated based on</a:t>
            </a:r>
            <a:r>
              <a:rPr lang="en-US" sz="1600" dirty="0">
                <a:latin typeface="Arial" pitchFamily="34" charset="0"/>
                <a:cs typeface="Arial" pitchFamily="34" charset="0"/>
              </a:rPr>
              <a:t>:</a:t>
            </a:r>
          </a:p>
          <a:p>
            <a:pPr>
              <a:defRPr/>
            </a:pPr>
            <a:endParaRPr lang="en-US" sz="1600" dirty="0">
              <a:latin typeface="Arial" pitchFamily="34" charset="0"/>
              <a:cs typeface="Arial" pitchFamily="34" charset="0"/>
            </a:endParaRPr>
          </a:p>
          <a:p>
            <a:pPr marL="285665" indent="-285665">
              <a:buFont typeface="Arial" pitchFamily="34" charset="0"/>
              <a:buChar char="•"/>
              <a:defRPr/>
            </a:pPr>
            <a:r>
              <a:rPr lang="en-US" sz="1600" dirty="0">
                <a:solidFill>
                  <a:srgbClr val="FF9900"/>
                </a:solidFill>
                <a:latin typeface="Arial" pitchFamily="34" charset="0"/>
                <a:cs typeface="Arial" pitchFamily="34" charset="0"/>
              </a:rPr>
              <a:t>VOC emissions (precursor to Ozone)</a:t>
            </a:r>
          </a:p>
          <a:p>
            <a:pPr marL="285665" indent="-285665">
              <a:buFont typeface="Arial" pitchFamily="34" charset="0"/>
              <a:buChar char="•"/>
              <a:defRPr/>
            </a:pPr>
            <a:r>
              <a:rPr lang="en-US" sz="1600" dirty="0">
                <a:solidFill>
                  <a:srgbClr val="FF9900"/>
                </a:solidFill>
                <a:latin typeface="Arial" pitchFamily="34" charset="0"/>
                <a:cs typeface="Arial" pitchFamily="34" charset="0"/>
              </a:rPr>
              <a:t>HAP emissions</a:t>
            </a:r>
          </a:p>
          <a:p>
            <a:pPr>
              <a:defRPr/>
            </a:pPr>
            <a:endParaRPr lang="en-US" sz="1600" dirty="0">
              <a:latin typeface="Arial" pitchFamily="34" charset="0"/>
              <a:cs typeface="Arial" pitchFamily="34" charset="0"/>
            </a:endParaRPr>
          </a:p>
          <a:p>
            <a:pPr>
              <a:defRPr/>
            </a:pPr>
            <a:r>
              <a:rPr lang="en-US" sz="1600" dirty="0">
                <a:latin typeface="Arial" pitchFamily="34" charset="0"/>
                <a:cs typeface="Arial" pitchFamily="34" charset="0"/>
              </a:rPr>
              <a:t>Permit could include, booths, ovens, voc limits, TE, VOC controls, record keeping requirements, coating usage, cleaning equip.</a:t>
            </a:r>
          </a:p>
        </p:txBody>
      </p:sp>
      <p:sp>
        <p:nvSpPr>
          <p:cNvPr id="200708" name="Rectangle 1"/>
          <p:cNvSpPr>
            <a:spLocks noChangeArrowheads="1"/>
          </p:cNvSpPr>
          <p:nvPr/>
        </p:nvSpPr>
        <p:spPr bwMode="auto">
          <a:xfrm>
            <a:off x="5781675" y="1990725"/>
            <a:ext cx="10144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3</a:t>
            </a:r>
          </a:p>
        </p:txBody>
      </p:sp>
    </p:spTree>
    <p:extLst>
      <p:ext uri="{BB962C8B-B14F-4D97-AF65-F5344CB8AC3E}">
        <p14:creationId xmlns:p14="http://schemas.microsoft.com/office/powerpoint/2010/main" val="374366550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a:ln/>
        </p:spPr>
      </p:sp>
      <p:sp>
        <p:nvSpPr>
          <p:cNvPr id="2027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endParaRPr lang="en-US" altLang="en-US"/>
          </a:p>
          <a:p>
            <a:endParaRPr lang="en-US" altLang="en-US"/>
          </a:p>
          <a:p>
            <a:r>
              <a:rPr lang="en-US" altLang="en-US" sz="2100">
                <a:latin typeface="Arial" panose="020B0604020202020204" pitchFamily="34" charset="0"/>
                <a:cs typeface="Arial" panose="020B0604020202020204" pitchFamily="34" charset="0"/>
              </a:rPr>
              <a:t>Let’s Talk about Federal regulations.</a:t>
            </a:r>
          </a:p>
        </p:txBody>
      </p:sp>
    </p:spTree>
    <p:extLst>
      <p:ext uri="{BB962C8B-B14F-4D97-AF65-F5344CB8AC3E}">
        <p14:creationId xmlns:p14="http://schemas.microsoft.com/office/powerpoint/2010/main" val="276861658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a:xfrm>
            <a:off x="196850" y="4560888"/>
            <a:ext cx="7118350"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82" tIns="47790" rIns="95582" bIns="47790"/>
          <a:lstStyle/>
          <a:p>
            <a:r>
              <a:rPr lang="en-US" altLang="en-US" sz="1800" u="sng">
                <a:latin typeface="Arial" panose="020B0604020202020204" pitchFamily="34" charset="0"/>
                <a:cs typeface="Arial" panose="020B0604020202020204" pitchFamily="34" charset="0"/>
              </a:rPr>
              <a:t>WHY NESHAPS?</a:t>
            </a:r>
          </a:p>
          <a:p>
            <a:endParaRPr lang="en-US" altLang="en-US" sz="1800" u="sng">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CAA Amendments of 1970 required EPA to identify and list HAPS</a:t>
            </a:r>
          </a:p>
          <a:p>
            <a:r>
              <a:rPr lang="en-US" altLang="en-US" sz="1800">
                <a:latin typeface="Arial" panose="020B0604020202020204" pitchFamily="34" charset="0"/>
                <a:cs typeface="Arial" panose="020B0604020202020204" pitchFamily="34" charset="0"/>
              </a:rPr>
              <a:t>	&gt;  Original List of 118 HAPS</a:t>
            </a:r>
          </a:p>
          <a:p>
            <a:r>
              <a:rPr lang="en-US" altLang="en-US" sz="1800">
                <a:latin typeface="Arial" panose="020B0604020202020204" pitchFamily="34" charset="0"/>
                <a:cs typeface="Arial" panose="020B0604020202020204" pitchFamily="34" charset="0"/>
              </a:rPr>
              <a:t>	&gt;  Systematic development of NESHAPS</a:t>
            </a:r>
          </a:p>
          <a:p>
            <a:r>
              <a:rPr lang="en-US" altLang="en-US" sz="1800">
                <a:latin typeface="Arial" panose="020B0604020202020204" pitchFamily="34" charset="0"/>
                <a:cs typeface="Arial" panose="020B0604020202020204" pitchFamily="34" charset="0"/>
              </a:rPr>
              <a:t>National Emission Standards for Hazardous Air Pollutants</a:t>
            </a:r>
          </a:p>
          <a:p>
            <a:endParaRPr lang="en-US" altLang="en-US" sz="1800">
              <a:latin typeface="Arial" panose="020B0604020202020204" pitchFamily="34" charset="0"/>
              <a:cs typeface="Arial" panose="020B0604020202020204" pitchFamily="34" charset="0"/>
            </a:endParaRPr>
          </a:p>
          <a:p>
            <a:r>
              <a:rPr lang="en-US" altLang="en-US" sz="1800">
                <a:latin typeface="Arial" panose="020B0604020202020204" pitchFamily="34" charset="0"/>
                <a:cs typeface="Arial" panose="020B0604020202020204" pitchFamily="34" charset="0"/>
              </a:rPr>
              <a:t>(In California we had legal impetuous to identify and list TACs</a:t>
            </a:r>
          </a:p>
          <a:p>
            <a:r>
              <a:rPr lang="en-US" altLang="en-US" sz="1800">
                <a:latin typeface="Arial" panose="020B0604020202020204" pitchFamily="34" charset="0"/>
                <a:cs typeface="Arial" panose="020B0604020202020204" pitchFamily="34" charset="0"/>
              </a:rPr>
              <a:t>	such as		&gt;&gt;  Chromium</a:t>
            </a:r>
          </a:p>
          <a:p>
            <a:r>
              <a:rPr lang="en-US" altLang="en-US" sz="1800">
                <a:latin typeface="Arial" panose="020B0604020202020204" pitchFamily="34" charset="0"/>
                <a:cs typeface="Arial" panose="020B0604020202020204" pitchFamily="34" charset="0"/>
              </a:rPr>
              <a:t>			&gt;&gt;  Cadmium</a:t>
            </a:r>
          </a:p>
          <a:p>
            <a:r>
              <a:rPr lang="en-US" altLang="en-US" sz="1800">
                <a:latin typeface="Arial" panose="020B0604020202020204" pitchFamily="34" charset="0"/>
                <a:cs typeface="Arial" panose="020B0604020202020204" pitchFamily="34" charset="0"/>
              </a:rPr>
              <a:t>			&gt;&gt;  Lead</a:t>
            </a:r>
          </a:p>
          <a:p>
            <a:r>
              <a:rPr lang="en-US" altLang="en-US" sz="1800">
                <a:latin typeface="Arial" panose="020B0604020202020204" pitchFamily="34" charset="0"/>
                <a:cs typeface="Arial" panose="020B0604020202020204" pitchFamily="34" charset="0"/>
              </a:rPr>
              <a:t>			&gt;&gt;  Manganese)</a:t>
            </a:r>
          </a:p>
        </p:txBody>
      </p:sp>
    </p:spTree>
    <p:extLst>
      <p:ext uri="{BB962C8B-B14F-4D97-AF65-F5344CB8AC3E}">
        <p14:creationId xmlns:p14="http://schemas.microsoft.com/office/powerpoint/2010/main" val="2871399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608013" y="896938"/>
            <a:ext cx="4845050" cy="3225800"/>
          </a:xfrm>
          <a:ln/>
        </p:spPr>
      </p:sp>
      <p:sp>
        <p:nvSpPr>
          <p:cNvPr id="26627" name="Rectangle 3"/>
          <p:cNvSpPr>
            <a:spLocks noGrp="1" noChangeArrowheads="1"/>
          </p:cNvSpPr>
          <p:nvPr>
            <p:ph type="body" idx="1"/>
          </p:nvPr>
        </p:nvSpPr>
        <p:spPr>
          <a:xfrm>
            <a:off x="117475" y="4254500"/>
            <a:ext cx="7197725" cy="5229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Topcoat -- final paint coat, what meets the eye.</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Undercoat -- any coats underneath topcoat.</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Primers  </a:t>
            </a:r>
            <a:r>
              <a:rPr lang="en-US" altLang="en-US" sz="1600" b="1" dirty="0">
                <a:solidFill>
                  <a:srgbClr val="FF9900"/>
                </a:solidFill>
                <a:latin typeface="Arial" panose="020B0604020202020204" pitchFamily="34" charset="0"/>
                <a:cs typeface="Arial" panose="020B0604020202020204" pitchFamily="34" charset="0"/>
              </a:rPr>
              <a:t>-- increase topcoat adhesion</a:t>
            </a:r>
          </a:p>
          <a:p>
            <a:r>
              <a:rPr lang="en-US" altLang="en-US" sz="1600" b="1" dirty="0">
                <a:solidFill>
                  <a:srgbClr val="FF9900"/>
                </a:solidFill>
                <a:latin typeface="Arial" panose="020B0604020202020204" pitchFamily="34" charset="0"/>
                <a:cs typeface="Arial" panose="020B0604020202020204" pitchFamily="34" charset="0"/>
              </a:rPr>
              <a:t>              -- corrosion protection for SUBSTRATE or both.</a:t>
            </a:r>
          </a:p>
          <a:p>
            <a:r>
              <a:rPr lang="en-US" altLang="en-US" sz="1600" b="1" dirty="0">
                <a:solidFill>
                  <a:srgbClr val="FF9900"/>
                </a:solidFill>
                <a:latin typeface="Arial" panose="020B0604020202020204" pitchFamily="34" charset="0"/>
                <a:cs typeface="Arial" panose="020B0604020202020204" pitchFamily="34" charset="0"/>
              </a:rPr>
              <a:t>              -- filling and smoothing of surface irregularities</a:t>
            </a:r>
            <a:r>
              <a:rPr lang="en-US" altLang="en-US" sz="1600" b="1" dirty="0">
                <a:solidFill>
                  <a:srgbClr val="FFC000"/>
                </a:solidFill>
                <a:latin typeface="Arial" panose="020B0604020202020204" pitchFamily="34" charset="0"/>
                <a:cs typeface="Arial" panose="020B0604020202020204" pitchFamily="34" charset="0"/>
              </a:rPr>
              <a:t>.</a:t>
            </a:r>
          </a:p>
          <a:p>
            <a:r>
              <a:rPr lang="en-US" altLang="en-US" sz="1600" dirty="0">
                <a:solidFill>
                  <a:srgbClr val="FF0000"/>
                </a:solidFill>
                <a:latin typeface="Arial" panose="020B0604020202020204" pitchFamily="34" charset="0"/>
                <a:cs typeface="Arial" panose="020B0604020202020204" pitchFamily="34" charset="0"/>
              </a:rPr>
              <a:t>	MOST IMPORTANT COATING (arguably)</a:t>
            </a:r>
          </a:p>
          <a:p>
            <a:endParaRPr lang="en-US" altLang="en-US" sz="1600" dirty="0">
              <a:latin typeface="Arial" panose="020B0604020202020204" pitchFamily="34" charset="0"/>
              <a:cs typeface="Arial" panose="020B0604020202020204" pitchFamily="34" charset="0"/>
            </a:endParaRPr>
          </a:p>
          <a:p>
            <a:r>
              <a:rPr lang="en-US" altLang="en-US" sz="1600" dirty="0">
                <a:latin typeface="Arial" panose="020B0604020202020204" pitchFamily="34" charset="0"/>
                <a:cs typeface="Arial" panose="020B0604020202020204" pitchFamily="34" charset="0"/>
              </a:rPr>
              <a:t>Sealer -- usually an undercoat which protects subsequent coatings from absorption or other harm.</a:t>
            </a:r>
          </a:p>
          <a:p>
            <a:endParaRPr lang="en-US" altLang="en-US" sz="1600" dirty="0">
              <a:latin typeface="Arial" panose="020B0604020202020204" pitchFamily="34" charset="0"/>
              <a:cs typeface="Arial" panose="020B0604020202020204" pitchFamily="34" charset="0"/>
            </a:endParaRPr>
          </a:p>
          <a:p>
            <a:r>
              <a:rPr lang="en-US" altLang="en-US" sz="1600" dirty="0" err="1">
                <a:latin typeface="Arial" panose="020B0604020202020204" pitchFamily="34" charset="0"/>
                <a:cs typeface="Arial" panose="020B0604020202020204" pitchFamily="34" charset="0"/>
              </a:rPr>
              <a:t>Surfacer</a:t>
            </a:r>
            <a:r>
              <a:rPr lang="en-US" altLang="en-US" sz="1600" dirty="0">
                <a:latin typeface="Arial" panose="020B0604020202020204" pitchFamily="34" charset="0"/>
                <a:cs typeface="Arial" panose="020B0604020202020204" pitchFamily="34" charset="0"/>
              </a:rPr>
              <a:t> -- used to fill surface imperfections, designed for easy sanding.</a:t>
            </a:r>
          </a:p>
          <a:p>
            <a:endParaRPr lang="en-US" altLang="en-US" sz="1600" dirty="0">
              <a:latin typeface="Arial" panose="020B0604020202020204" pitchFamily="34" charset="0"/>
              <a:cs typeface="Arial" panose="020B0604020202020204" pitchFamily="34" charset="0"/>
            </a:endParaRPr>
          </a:p>
          <a:p>
            <a:r>
              <a:rPr lang="en-US" altLang="en-US" sz="1600" dirty="0">
                <a:solidFill>
                  <a:srgbClr val="FF0000"/>
                </a:solidFill>
                <a:latin typeface="Arial" panose="020B0604020202020204" pitchFamily="34" charset="0"/>
                <a:cs typeface="Arial" panose="020B0604020202020204" pitchFamily="34" charset="0"/>
              </a:rPr>
              <a:t>SUBSTRATE – the surface being coated.</a:t>
            </a:r>
          </a:p>
        </p:txBody>
      </p:sp>
      <p:sp>
        <p:nvSpPr>
          <p:cNvPr id="26628" name="Rectangle 1"/>
          <p:cNvSpPr>
            <a:spLocks noChangeArrowheads="1"/>
          </p:cNvSpPr>
          <p:nvPr/>
        </p:nvSpPr>
        <p:spPr bwMode="auto">
          <a:xfrm>
            <a:off x="5938838" y="1990725"/>
            <a:ext cx="10144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8</a:t>
            </a:r>
          </a:p>
        </p:txBody>
      </p:sp>
    </p:spTree>
    <p:extLst>
      <p:ext uri="{BB962C8B-B14F-4D97-AF65-F5344CB8AC3E}">
        <p14:creationId xmlns:p14="http://schemas.microsoft.com/office/powerpoint/2010/main" val="368332376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a:xfrm>
            <a:off x="511175" y="4560888"/>
            <a:ext cx="6450013"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2100" dirty="0">
              <a:latin typeface="Arial" panose="020B0604020202020204" pitchFamily="34" charset="0"/>
              <a:cs typeface="Arial" panose="020B0604020202020204" pitchFamily="34" charset="0"/>
            </a:endParaRPr>
          </a:p>
          <a:p>
            <a:endParaRPr lang="en-US" altLang="en-US" sz="2100" dirty="0">
              <a:latin typeface="Arial" panose="020B0604020202020204" pitchFamily="34" charset="0"/>
              <a:cs typeface="Arial" panose="020B0604020202020204" pitchFamily="34" charset="0"/>
            </a:endParaRPr>
          </a:p>
          <a:p>
            <a:pPr>
              <a:lnSpc>
                <a:spcPct val="80000"/>
              </a:lnSpc>
            </a:pPr>
            <a:r>
              <a:rPr lang="en-US" altLang="en-US" sz="2100" u="sng" dirty="0">
                <a:latin typeface="Arial" panose="020B0604020202020204" pitchFamily="34" charset="0"/>
                <a:cs typeface="Arial" panose="020B0604020202020204" pitchFamily="34" charset="0"/>
              </a:rPr>
              <a:t>Major Source</a:t>
            </a:r>
          </a:p>
          <a:p>
            <a:pPr lvl="1">
              <a:lnSpc>
                <a:spcPct val="80000"/>
              </a:lnSpc>
            </a:pPr>
            <a:r>
              <a:rPr lang="en-US" altLang="en-US" sz="2100" dirty="0">
                <a:latin typeface="Arial" panose="020B0604020202020204" pitchFamily="34" charset="0"/>
                <a:cs typeface="Arial" panose="020B0604020202020204" pitchFamily="34" charset="0"/>
              </a:rPr>
              <a:t>   	&gt; 10 tons per year of any HAP, or</a:t>
            </a:r>
          </a:p>
          <a:p>
            <a:pPr lvl="2">
              <a:lnSpc>
                <a:spcPct val="80000"/>
              </a:lnSpc>
            </a:pPr>
            <a:r>
              <a:rPr lang="en-US" altLang="en-US" sz="2100" dirty="0">
                <a:latin typeface="Arial" panose="020B0604020202020204" pitchFamily="34" charset="0"/>
                <a:cs typeface="Arial" panose="020B0604020202020204" pitchFamily="34" charset="0"/>
              </a:rPr>
              <a:t>&gt; 25 </a:t>
            </a:r>
            <a:r>
              <a:rPr lang="en-US" altLang="en-US" sz="2100" dirty="0" err="1">
                <a:latin typeface="Arial" panose="020B0604020202020204" pitchFamily="34" charset="0"/>
                <a:cs typeface="Arial" panose="020B0604020202020204" pitchFamily="34" charset="0"/>
              </a:rPr>
              <a:t>tpy</a:t>
            </a:r>
            <a:r>
              <a:rPr lang="en-US" altLang="en-US" sz="2100" dirty="0">
                <a:latin typeface="Arial" panose="020B0604020202020204" pitchFamily="34" charset="0"/>
                <a:cs typeface="Arial" panose="020B0604020202020204" pitchFamily="34" charset="0"/>
              </a:rPr>
              <a:t> combined HAPs </a:t>
            </a:r>
          </a:p>
          <a:p>
            <a:pPr>
              <a:lnSpc>
                <a:spcPct val="80000"/>
              </a:lnSpc>
            </a:pPr>
            <a:endParaRPr lang="en-US" altLang="en-US" sz="2100" dirty="0">
              <a:latin typeface="Arial" panose="020B0604020202020204" pitchFamily="34" charset="0"/>
              <a:cs typeface="Arial" panose="020B0604020202020204" pitchFamily="34" charset="0"/>
            </a:endParaRPr>
          </a:p>
          <a:p>
            <a:pPr>
              <a:lnSpc>
                <a:spcPct val="80000"/>
              </a:lnSpc>
            </a:pPr>
            <a:r>
              <a:rPr lang="en-US" altLang="en-US" sz="2100" dirty="0">
                <a:latin typeface="Arial" panose="020B0604020202020204" pitchFamily="34" charset="0"/>
                <a:cs typeface="Arial" panose="020B0604020202020204" pitchFamily="34" charset="0"/>
              </a:rPr>
              <a:t>Owner/Operator subject to MACT requirements</a:t>
            </a:r>
          </a:p>
          <a:p>
            <a:pPr>
              <a:lnSpc>
                <a:spcPct val="80000"/>
              </a:lnSpc>
            </a:pPr>
            <a:endParaRPr lang="en-US" altLang="en-US" sz="2100" dirty="0">
              <a:latin typeface="Arial" panose="020B0604020202020204" pitchFamily="34" charset="0"/>
              <a:cs typeface="Arial" panose="020B0604020202020204" pitchFamily="34" charset="0"/>
            </a:endParaRPr>
          </a:p>
          <a:p>
            <a:pPr>
              <a:lnSpc>
                <a:spcPct val="80000"/>
              </a:lnSpc>
            </a:pPr>
            <a:r>
              <a:rPr lang="en-US" altLang="en-US" sz="2100" dirty="0">
                <a:latin typeface="Arial" panose="020B0604020202020204" pitchFamily="34" charset="0"/>
                <a:cs typeface="Arial" panose="020B0604020202020204" pitchFamily="34" charset="0"/>
              </a:rPr>
              <a:t>40 CFR Part 63 Subpart MMMM</a:t>
            </a:r>
          </a:p>
          <a:p>
            <a:pPr>
              <a:lnSpc>
                <a:spcPct val="80000"/>
              </a:lnSpc>
            </a:pPr>
            <a:r>
              <a:rPr lang="en-US" altLang="en-US" sz="2100" dirty="0">
                <a:latin typeface="Arial" panose="020B0604020202020204" pitchFamily="34" charset="0"/>
                <a:cs typeface="Arial" panose="020B0604020202020204" pitchFamily="34" charset="0"/>
              </a:rPr>
              <a:t>Surface Coating of Misc. Metal Parts &amp; Products</a:t>
            </a:r>
          </a:p>
          <a:p>
            <a:endParaRPr lang="en-US" altLang="en-US" sz="2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61014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ChangeArrowheads="1" noTextEdit="1"/>
          </p:cNvSpPr>
          <p:nvPr>
            <p:ph type="sldImg"/>
          </p:nvPr>
        </p:nvSpPr>
        <p:spPr>
          <a:xfrm>
            <a:off x="452438" y="663575"/>
            <a:ext cx="4841875" cy="3224213"/>
          </a:xfrm>
          <a:ln/>
        </p:spPr>
      </p:sp>
      <p:sp>
        <p:nvSpPr>
          <p:cNvPr id="208899" name="Rectangle 1"/>
          <p:cNvSpPr>
            <a:spLocks noChangeArrowheads="1"/>
          </p:cNvSpPr>
          <p:nvPr/>
        </p:nvSpPr>
        <p:spPr bwMode="auto">
          <a:xfrm>
            <a:off x="5781675" y="1835150"/>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20</a:t>
            </a:r>
          </a:p>
        </p:txBody>
      </p:sp>
      <p:sp>
        <p:nvSpPr>
          <p:cNvPr id="2" name="Rectangle 3"/>
          <p:cNvSpPr>
            <a:spLocks noGrp="1" noChangeArrowheads="1"/>
          </p:cNvSpPr>
          <p:nvPr>
            <p:ph type="body" idx="1"/>
          </p:nvPr>
        </p:nvSpPr>
        <p:spPr>
          <a:xfrm>
            <a:off x="274638" y="4332288"/>
            <a:ext cx="6888162" cy="4887912"/>
          </a:xfrm>
        </p:spPr>
        <p:txBody>
          <a:bodyPr lIns="95582" tIns="47790" rIns="95582" bIns="47790"/>
          <a:lstStyle/>
          <a:p>
            <a:pPr>
              <a:lnSpc>
                <a:spcPct val="90000"/>
              </a:lnSpc>
              <a:defRPr/>
            </a:pPr>
            <a:r>
              <a:rPr lang="en-US" b="1" u="sng" dirty="0">
                <a:latin typeface="Arial" charset="0"/>
              </a:rPr>
              <a:t>COATING EMISSION LIMITS</a:t>
            </a:r>
          </a:p>
          <a:p>
            <a:pPr>
              <a:lnSpc>
                <a:spcPct val="90000"/>
              </a:lnSpc>
              <a:defRPr/>
            </a:pPr>
            <a:r>
              <a:rPr lang="en-US" dirty="0">
                <a:latin typeface="Arial" charset="0"/>
              </a:rPr>
              <a:t>	(lb organic HAP emitted  /  gal coating solids</a:t>
            </a:r>
            <a:r>
              <a:rPr lang="en-US" dirty="0">
                <a:solidFill>
                  <a:srgbClr val="FC0128"/>
                </a:solidFill>
                <a:latin typeface="Arial" charset="0"/>
              </a:rPr>
              <a:t>*</a:t>
            </a:r>
            <a:r>
              <a:rPr lang="en-US" dirty="0">
                <a:latin typeface="Arial" charset="0"/>
              </a:rPr>
              <a:t>)</a:t>
            </a:r>
          </a:p>
          <a:p>
            <a:pPr>
              <a:lnSpc>
                <a:spcPct val="90000"/>
              </a:lnSpc>
              <a:defRPr/>
            </a:pPr>
            <a:endParaRPr lang="en-US" dirty="0">
              <a:latin typeface="Arial" charset="0"/>
            </a:endParaRPr>
          </a:p>
          <a:p>
            <a:pPr>
              <a:lnSpc>
                <a:spcPct val="90000"/>
              </a:lnSpc>
              <a:defRPr/>
            </a:pPr>
            <a:r>
              <a:rPr lang="en-US" u="sng" dirty="0">
                <a:latin typeface="Arial" charset="0"/>
              </a:rPr>
              <a:t>Coating Subcategory</a:t>
            </a:r>
            <a:r>
              <a:rPr lang="en-US" dirty="0">
                <a:latin typeface="Arial" charset="0"/>
              </a:rPr>
              <a:t>          </a:t>
            </a:r>
            <a:r>
              <a:rPr lang="en-US" u="sng" dirty="0">
                <a:latin typeface="Arial" charset="0"/>
              </a:rPr>
              <a:t>Existing Sources</a:t>
            </a:r>
            <a:r>
              <a:rPr lang="en-US" dirty="0">
                <a:latin typeface="Arial" charset="0"/>
              </a:rPr>
              <a:t>       </a:t>
            </a:r>
            <a:r>
              <a:rPr lang="en-US" u="sng" dirty="0">
                <a:latin typeface="Arial" charset="0"/>
              </a:rPr>
              <a:t>New &amp; Reconstructed</a:t>
            </a:r>
          </a:p>
          <a:p>
            <a:pPr>
              <a:lnSpc>
                <a:spcPct val="90000"/>
              </a:lnSpc>
              <a:defRPr/>
            </a:pPr>
            <a:endParaRPr lang="en-US" dirty="0">
              <a:latin typeface="Arial" charset="0"/>
            </a:endParaRPr>
          </a:p>
          <a:p>
            <a:pPr>
              <a:lnSpc>
                <a:spcPct val="90000"/>
              </a:lnSpc>
              <a:defRPr/>
            </a:pPr>
            <a:r>
              <a:rPr lang="en-US" dirty="0">
                <a:latin typeface="Arial" charset="0"/>
              </a:rPr>
              <a:t>General Use		2.6		1.9</a:t>
            </a:r>
          </a:p>
          <a:p>
            <a:pPr>
              <a:lnSpc>
                <a:spcPct val="90000"/>
              </a:lnSpc>
              <a:defRPr/>
            </a:pPr>
            <a:endParaRPr lang="en-US" dirty="0">
              <a:latin typeface="Arial" charset="0"/>
            </a:endParaRPr>
          </a:p>
          <a:p>
            <a:pPr>
              <a:lnSpc>
                <a:spcPct val="90000"/>
              </a:lnSpc>
              <a:defRPr/>
            </a:pPr>
            <a:r>
              <a:rPr lang="en-US" dirty="0">
                <a:latin typeface="Arial" charset="0"/>
              </a:rPr>
              <a:t>High Performance	27.5		27.5</a:t>
            </a:r>
          </a:p>
          <a:p>
            <a:pPr>
              <a:lnSpc>
                <a:spcPct val="90000"/>
              </a:lnSpc>
              <a:defRPr/>
            </a:pPr>
            <a:endParaRPr lang="en-US" dirty="0">
              <a:latin typeface="Arial" charset="0"/>
            </a:endParaRPr>
          </a:p>
          <a:p>
            <a:pPr>
              <a:lnSpc>
                <a:spcPct val="90000"/>
              </a:lnSpc>
              <a:defRPr/>
            </a:pPr>
            <a:r>
              <a:rPr lang="en-US" dirty="0">
                <a:latin typeface="Arial" charset="0"/>
              </a:rPr>
              <a:t>Magnet Wire		1.0		0.44</a:t>
            </a:r>
          </a:p>
          <a:p>
            <a:pPr>
              <a:lnSpc>
                <a:spcPct val="90000"/>
              </a:lnSpc>
              <a:defRPr/>
            </a:pPr>
            <a:endParaRPr lang="en-US" dirty="0">
              <a:latin typeface="Arial" charset="0"/>
            </a:endParaRPr>
          </a:p>
          <a:p>
            <a:pPr>
              <a:lnSpc>
                <a:spcPct val="90000"/>
              </a:lnSpc>
              <a:defRPr/>
            </a:pPr>
            <a:r>
              <a:rPr lang="en-US" dirty="0">
                <a:latin typeface="Arial" charset="0"/>
              </a:rPr>
              <a:t>Rubber-to-Metal	37.7		6.8</a:t>
            </a:r>
          </a:p>
          <a:p>
            <a:pPr>
              <a:lnSpc>
                <a:spcPct val="90000"/>
              </a:lnSpc>
              <a:defRPr/>
            </a:pPr>
            <a:endParaRPr lang="en-US" dirty="0">
              <a:latin typeface="Arial" charset="0"/>
            </a:endParaRPr>
          </a:p>
          <a:p>
            <a:pPr>
              <a:lnSpc>
                <a:spcPct val="90000"/>
              </a:lnSpc>
              <a:defRPr/>
            </a:pPr>
            <a:r>
              <a:rPr lang="en-US" dirty="0">
                <a:latin typeface="Arial" charset="0"/>
              </a:rPr>
              <a:t>Extreme Performance	12.4		12.4</a:t>
            </a:r>
          </a:p>
          <a:p>
            <a:pPr>
              <a:lnSpc>
                <a:spcPct val="90000"/>
              </a:lnSpc>
              <a:defRPr/>
            </a:pPr>
            <a:r>
              <a:rPr lang="en-US" dirty="0">
                <a:latin typeface="Arial" charset="0"/>
              </a:rPr>
              <a:t>Fluoropolymer</a:t>
            </a:r>
          </a:p>
          <a:p>
            <a:pPr>
              <a:lnSpc>
                <a:spcPct val="90000"/>
              </a:lnSpc>
              <a:defRPr/>
            </a:pPr>
            <a:r>
              <a:rPr lang="en-US" dirty="0">
                <a:latin typeface="Arial" charset="0"/>
              </a:rPr>
              <a:t>(Teflon, etc.)</a:t>
            </a:r>
          </a:p>
          <a:p>
            <a:pPr marL="176173" indent="-176173">
              <a:lnSpc>
                <a:spcPct val="90000"/>
              </a:lnSpc>
              <a:buFont typeface="Arial" charset="0"/>
              <a:buChar char="•"/>
              <a:defRPr/>
            </a:pPr>
            <a:r>
              <a:rPr lang="en-US" dirty="0">
                <a:solidFill>
                  <a:srgbClr val="FC0128"/>
                </a:solidFill>
                <a:latin typeface="Arial" charset="0"/>
              </a:rPr>
              <a:t>Manufacturers should be able to provide affected sources with this information.  </a:t>
            </a:r>
            <a:r>
              <a:rPr lang="en-US" u="sng" dirty="0">
                <a:solidFill>
                  <a:srgbClr val="FC0128"/>
                </a:solidFill>
                <a:latin typeface="Arial" charset="0"/>
              </a:rPr>
              <a:t>Or</a:t>
            </a:r>
            <a:r>
              <a:rPr lang="en-US" dirty="0">
                <a:solidFill>
                  <a:srgbClr val="FC0128"/>
                </a:solidFill>
                <a:latin typeface="Arial" charset="0"/>
              </a:rPr>
              <a:t>, this will need to be determined with </a:t>
            </a:r>
            <a:r>
              <a:rPr lang="en-US" b="1" u="sng" dirty="0">
                <a:solidFill>
                  <a:srgbClr val="FC0128"/>
                </a:solidFill>
                <a:latin typeface="Arial" charset="0"/>
              </a:rPr>
              <a:t>Performance Testing</a:t>
            </a:r>
            <a:r>
              <a:rPr lang="en-US" dirty="0">
                <a:solidFill>
                  <a:srgbClr val="FC0128"/>
                </a:solidFill>
                <a:latin typeface="Arial" charset="0"/>
              </a:rPr>
              <a:t>.</a:t>
            </a:r>
          </a:p>
          <a:p>
            <a:pPr marL="176173" indent="-176173">
              <a:lnSpc>
                <a:spcPct val="90000"/>
              </a:lnSpc>
              <a:buFont typeface="Arial" charset="0"/>
              <a:buChar char="•"/>
              <a:defRPr/>
            </a:pPr>
            <a:endParaRPr lang="en-US" dirty="0">
              <a:solidFill>
                <a:srgbClr val="FC0128"/>
              </a:solidFill>
              <a:latin typeface="Arial" charset="0"/>
            </a:endParaRPr>
          </a:p>
          <a:p>
            <a:pPr>
              <a:lnSpc>
                <a:spcPct val="90000"/>
              </a:lnSpc>
              <a:defRPr/>
            </a:pPr>
            <a:r>
              <a:rPr lang="en-US" sz="1800" dirty="0">
                <a:solidFill>
                  <a:srgbClr val="FF9900"/>
                </a:solidFill>
                <a:latin typeface="Arial" charset="0"/>
              </a:rPr>
              <a:t>NOTE:  Emission Limits are in terms of weight of HAP per gal of 					solids.</a:t>
            </a:r>
          </a:p>
        </p:txBody>
      </p:sp>
    </p:spTree>
    <p:extLst>
      <p:ext uri="{BB962C8B-B14F-4D97-AF65-F5344CB8AC3E}">
        <p14:creationId xmlns:p14="http://schemas.microsoft.com/office/powerpoint/2010/main" val="42734426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20 minutes</a:t>
            </a:r>
          </a:p>
        </p:txBody>
      </p:sp>
    </p:spTree>
    <p:extLst>
      <p:ext uri="{BB962C8B-B14F-4D97-AF65-F5344CB8AC3E}">
        <p14:creationId xmlns:p14="http://schemas.microsoft.com/office/powerpoint/2010/main" val="163218029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a:xfrm>
            <a:off x="354013" y="4560888"/>
            <a:ext cx="668655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82" tIns="47790" rIns="95582" bIns="47790"/>
          <a:lstStyle/>
          <a:p>
            <a:endParaRPr lang="en-US" altLang="en-US" sz="1800" dirty="0">
              <a:latin typeface="Arial" panose="020B0604020202020204" pitchFamily="34" charset="0"/>
              <a:cs typeface="Arial" panose="020B0604020202020204" pitchFamily="34" charset="0"/>
            </a:endParaRPr>
          </a:p>
          <a:p>
            <a:endParaRPr lang="en-US" altLang="en-US" sz="1800" dirty="0">
              <a:latin typeface="Arial" panose="020B0604020202020204" pitchFamily="34" charset="0"/>
              <a:cs typeface="Arial" panose="020B0604020202020204" pitchFamily="34" charset="0"/>
            </a:endParaRPr>
          </a:p>
          <a:p>
            <a:r>
              <a:rPr lang="en-US" altLang="en-US" sz="1800" u="sng" dirty="0">
                <a:latin typeface="Arial" panose="020B0604020202020204" pitchFamily="34" charset="0"/>
                <a:cs typeface="Arial" panose="020B0604020202020204" pitchFamily="34" charset="0"/>
              </a:rPr>
              <a:t>40 CFR 63 Subpart HHHHHH</a:t>
            </a:r>
          </a:p>
          <a:p>
            <a:endParaRPr lang="en-US" altLang="en-US" sz="1800" dirty="0">
              <a:latin typeface="Arial" panose="020B0604020202020204" pitchFamily="34" charset="0"/>
              <a:cs typeface="Arial" panose="020B0604020202020204" pitchFamily="34" charset="0"/>
            </a:endParaRPr>
          </a:p>
          <a:p>
            <a:endParaRPr lang="en-US" altLang="en-US" sz="1800" dirty="0">
              <a:latin typeface="Arial" panose="020B0604020202020204" pitchFamily="34" charset="0"/>
              <a:cs typeface="Arial" panose="020B0604020202020204" pitchFamily="34" charset="0"/>
            </a:endParaRPr>
          </a:p>
          <a:p>
            <a:r>
              <a:rPr lang="en-US" altLang="en-US" sz="1800" dirty="0">
                <a:latin typeface="Arial" panose="020B0604020202020204" pitchFamily="34" charset="0"/>
                <a:cs typeface="Arial" panose="020B0604020202020204" pitchFamily="34" charset="0"/>
              </a:rPr>
              <a:t>Initial Notification by Jan. 10, 2010 for Existing Sources</a:t>
            </a:r>
          </a:p>
          <a:p>
            <a:endParaRPr lang="en-US" altLang="en-US" sz="1800" dirty="0">
              <a:latin typeface="Arial" panose="020B0604020202020204" pitchFamily="34" charset="0"/>
              <a:cs typeface="Arial" panose="020B0604020202020204" pitchFamily="34" charset="0"/>
            </a:endParaRPr>
          </a:p>
          <a:p>
            <a:r>
              <a:rPr lang="en-US" altLang="en-US" sz="1800" dirty="0">
                <a:latin typeface="Arial" panose="020B0604020202020204" pitchFamily="34" charset="0"/>
                <a:cs typeface="Arial" panose="020B0604020202020204" pitchFamily="34" charset="0"/>
              </a:rPr>
              <a:t>Jan. 9, 2008 for New Sources</a:t>
            </a:r>
          </a:p>
          <a:p>
            <a:endParaRPr lang="en-US" altLang="en-US" sz="1800" dirty="0">
              <a:latin typeface="Arial" panose="020B0604020202020204" pitchFamily="34" charset="0"/>
              <a:cs typeface="Arial" panose="020B0604020202020204" pitchFamily="34" charset="0"/>
            </a:endParaRPr>
          </a:p>
          <a:p>
            <a:r>
              <a:rPr lang="en-US" altLang="en-US" sz="1800" dirty="0">
                <a:latin typeface="Arial" panose="020B0604020202020204" pitchFamily="34" charset="0"/>
                <a:cs typeface="Arial" panose="020B0604020202020204" pitchFamily="34" charset="0"/>
              </a:rPr>
              <a:t>Exclusions (Military, labs, etc.) </a:t>
            </a:r>
          </a:p>
          <a:p>
            <a:endParaRPr lang="en-US" alt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174017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xfrm>
            <a:off x="369888" y="819150"/>
            <a:ext cx="4846637" cy="3225800"/>
          </a:xfrm>
          <a:ln/>
        </p:spPr>
      </p:sp>
      <p:sp>
        <p:nvSpPr>
          <p:cNvPr id="217091" name="Rectangle 3"/>
          <p:cNvSpPr>
            <a:spLocks noGrp="1" noChangeArrowheads="1"/>
          </p:cNvSpPr>
          <p:nvPr>
            <p:ph type="body" idx="1"/>
          </p:nvPr>
        </p:nvSpPr>
        <p:spPr>
          <a:xfrm>
            <a:off x="590550" y="4560888"/>
            <a:ext cx="574992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82" tIns="47790" rIns="95582" bIns="47790"/>
          <a:lstStyle/>
          <a:p>
            <a:endParaRPr lang="en-US" altLang="en-US" sz="1800" dirty="0">
              <a:latin typeface="Arial" panose="020B0604020202020204" pitchFamily="34" charset="0"/>
              <a:cs typeface="Arial" panose="020B0604020202020204" pitchFamily="34" charset="0"/>
            </a:endParaRPr>
          </a:p>
          <a:p>
            <a:endParaRPr lang="en-US" altLang="en-US" sz="1800" dirty="0">
              <a:latin typeface="Arial" panose="020B0604020202020204" pitchFamily="34" charset="0"/>
              <a:cs typeface="Arial" panose="020B0604020202020204" pitchFamily="34" charset="0"/>
            </a:endParaRPr>
          </a:p>
          <a:p>
            <a:r>
              <a:rPr lang="en-US" altLang="en-US" sz="1800" b="1" dirty="0">
                <a:solidFill>
                  <a:srgbClr val="FF9900"/>
                </a:solidFill>
                <a:latin typeface="Arial" panose="020B0604020202020204" pitchFamily="34" charset="0"/>
                <a:cs typeface="Arial" panose="020B0604020202020204" pitchFamily="34" charset="0"/>
              </a:rPr>
              <a:t>Chromium</a:t>
            </a:r>
          </a:p>
          <a:p>
            <a:r>
              <a:rPr lang="en-US" altLang="en-US" sz="1800" b="1" dirty="0">
                <a:solidFill>
                  <a:srgbClr val="FF9900"/>
                </a:solidFill>
                <a:latin typeface="Arial" panose="020B0604020202020204" pitchFamily="34" charset="0"/>
                <a:cs typeface="Arial" panose="020B0604020202020204" pitchFamily="34" charset="0"/>
              </a:rPr>
              <a:t>Lead</a:t>
            </a:r>
          </a:p>
          <a:p>
            <a:r>
              <a:rPr lang="en-US" altLang="en-US" sz="1800" b="1" dirty="0">
                <a:solidFill>
                  <a:srgbClr val="FF9900"/>
                </a:solidFill>
                <a:latin typeface="Arial" panose="020B0604020202020204" pitchFamily="34" charset="0"/>
                <a:cs typeface="Arial" panose="020B0604020202020204" pitchFamily="34" charset="0"/>
              </a:rPr>
              <a:t>Manganese</a:t>
            </a:r>
          </a:p>
          <a:p>
            <a:r>
              <a:rPr lang="en-US" altLang="en-US" sz="1800" b="1" dirty="0">
                <a:solidFill>
                  <a:srgbClr val="FF9900"/>
                </a:solidFill>
                <a:latin typeface="Arial" panose="020B0604020202020204" pitchFamily="34" charset="0"/>
                <a:cs typeface="Arial" panose="020B0604020202020204" pitchFamily="34" charset="0"/>
              </a:rPr>
              <a:t>Nickel</a:t>
            </a:r>
          </a:p>
          <a:p>
            <a:r>
              <a:rPr lang="en-US" altLang="en-US" sz="1800" b="1" dirty="0">
                <a:solidFill>
                  <a:srgbClr val="FF9900"/>
                </a:solidFill>
                <a:latin typeface="Arial" panose="020B0604020202020204" pitchFamily="34" charset="0"/>
                <a:cs typeface="Arial" panose="020B0604020202020204" pitchFamily="34" charset="0"/>
              </a:rPr>
              <a:t>Methylene Chloride  (an organic compound)</a:t>
            </a:r>
            <a:endParaRPr lang="en-US" altLang="en-US" b="1" dirty="0">
              <a:solidFill>
                <a:srgbClr val="FF9900"/>
              </a:solidFill>
            </a:endParaRPr>
          </a:p>
          <a:p>
            <a:endParaRPr lang="en-US" altLang="en-US" dirty="0"/>
          </a:p>
          <a:p>
            <a:endParaRPr lang="en-US" altLang="en-US" dirty="0"/>
          </a:p>
          <a:p>
            <a:r>
              <a:rPr lang="en-US" altLang="en-US" dirty="0"/>
              <a:t>Metals that must be reported for initial recordkeeping.</a:t>
            </a:r>
          </a:p>
        </p:txBody>
      </p:sp>
      <p:sp>
        <p:nvSpPr>
          <p:cNvPr id="217092" name="Rectangle 1"/>
          <p:cNvSpPr>
            <a:spLocks noChangeArrowheads="1"/>
          </p:cNvSpPr>
          <p:nvPr/>
        </p:nvSpPr>
        <p:spPr bwMode="auto">
          <a:xfrm>
            <a:off x="5702300" y="175577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15</a:t>
            </a:r>
          </a:p>
        </p:txBody>
      </p:sp>
    </p:spTree>
    <p:extLst>
      <p:ext uri="{BB962C8B-B14F-4D97-AF65-F5344CB8AC3E}">
        <p14:creationId xmlns:p14="http://schemas.microsoft.com/office/powerpoint/2010/main" val="29989040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xfrm>
            <a:off x="369888" y="819150"/>
            <a:ext cx="4846637" cy="3225800"/>
          </a:xfrm>
          <a:ln/>
        </p:spPr>
      </p:sp>
      <p:sp>
        <p:nvSpPr>
          <p:cNvPr id="219139" name="Rectangle 3"/>
          <p:cNvSpPr>
            <a:spLocks noGrp="1" noChangeArrowheads="1"/>
          </p:cNvSpPr>
          <p:nvPr>
            <p:ph type="body" idx="1"/>
          </p:nvPr>
        </p:nvSpPr>
        <p:spPr>
          <a:xfrm>
            <a:off x="354013" y="4560888"/>
            <a:ext cx="5986462"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82" tIns="47790" rIns="95582" bIns="47790"/>
          <a:lstStyle/>
          <a:p>
            <a:endParaRPr lang="en-US" altLang="en-US" sz="1800" dirty="0">
              <a:latin typeface="Arial" panose="020B0604020202020204" pitchFamily="34" charset="0"/>
              <a:cs typeface="Arial" panose="020B0604020202020204" pitchFamily="34" charset="0"/>
            </a:endParaRPr>
          </a:p>
          <a:p>
            <a:r>
              <a:rPr lang="en-US" altLang="en-US" sz="1800" dirty="0">
                <a:solidFill>
                  <a:srgbClr val="FF9900"/>
                </a:solidFill>
                <a:latin typeface="Arial" panose="020B0604020202020204" pitchFamily="34" charset="0"/>
                <a:cs typeface="Arial" panose="020B0604020202020204" pitchFamily="34" charset="0"/>
              </a:rPr>
              <a:t>HHHHHH Rule Provisions</a:t>
            </a:r>
          </a:p>
          <a:p>
            <a:endParaRPr lang="en-US" altLang="en-US" sz="1800" dirty="0">
              <a:solidFill>
                <a:srgbClr val="FF9900"/>
              </a:solidFill>
              <a:latin typeface="Arial" panose="020B0604020202020204" pitchFamily="34" charset="0"/>
              <a:cs typeface="Arial" panose="020B0604020202020204" pitchFamily="34" charset="0"/>
            </a:endParaRPr>
          </a:p>
          <a:p>
            <a:pPr>
              <a:buFontTx/>
              <a:buChar char="•"/>
            </a:pPr>
            <a:r>
              <a:rPr lang="en-US" altLang="en-US" sz="1800" dirty="0">
                <a:solidFill>
                  <a:srgbClr val="FF9900"/>
                </a:solidFill>
                <a:latin typeface="Arial" panose="020B0604020202020204" pitchFamily="34" charset="0"/>
                <a:cs typeface="Arial" panose="020B0604020202020204" pitchFamily="34" charset="0"/>
              </a:rPr>
              <a:t> Train/Certify ALL Painters</a:t>
            </a:r>
          </a:p>
          <a:p>
            <a:pPr>
              <a:buFontTx/>
              <a:buChar char="•"/>
            </a:pPr>
            <a:r>
              <a:rPr lang="en-US" altLang="en-US" sz="1800" dirty="0">
                <a:solidFill>
                  <a:srgbClr val="FF9900"/>
                </a:solidFill>
                <a:latin typeface="Arial" panose="020B0604020202020204" pitchFamily="34" charset="0"/>
                <a:cs typeface="Arial" panose="020B0604020202020204" pitchFamily="34" charset="0"/>
              </a:rPr>
              <a:t>  Spray Booth Requirements</a:t>
            </a:r>
          </a:p>
          <a:p>
            <a:pPr lvl="1">
              <a:buFontTx/>
              <a:buChar char="•"/>
            </a:pPr>
            <a:r>
              <a:rPr lang="en-US" altLang="en-US" sz="1800" dirty="0">
                <a:solidFill>
                  <a:srgbClr val="FF9900"/>
                </a:solidFill>
                <a:latin typeface="Arial" panose="020B0604020202020204" pitchFamily="34" charset="0"/>
                <a:cs typeface="Arial" panose="020B0604020202020204" pitchFamily="34" charset="0"/>
              </a:rPr>
              <a:t> 98% Capture Efficiency</a:t>
            </a:r>
          </a:p>
          <a:p>
            <a:pPr lvl="1">
              <a:buFontTx/>
              <a:buChar char="•"/>
            </a:pPr>
            <a:r>
              <a:rPr lang="en-US" altLang="en-US" sz="1800" dirty="0">
                <a:solidFill>
                  <a:srgbClr val="FF9900"/>
                </a:solidFill>
                <a:latin typeface="Arial" panose="020B0604020202020204" pitchFamily="34" charset="0"/>
                <a:cs typeface="Arial" panose="020B0604020202020204" pitchFamily="34" charset="0"/>
              </a:rPr>
              <a:t> Enclosures -  Auto Complete</a:t>
            </a:r>
          </a:p>
        </p:txBody>
      </p:sp>
      <p:sp>
        <p:nvSpPr>
          <p:cNvPr id="219140" name="Rectangle 2"/>
          <p:cNvSpPr>
            <a:spLocks noChangeArrowheads="1"/>
          </p:cNvSpPr>
          <p:nvPr/>
        </p:nvSpPr>
        <p:spPr bwMode="auto">
          <a:xfrm>
            <a:off x="5702300" y="1912938"/>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15</a:t>
            </a:r>
          </a:p>
        </p:txBody>
      </p:sp>
    </p:spTree>
    <p:extLst>
      <p:ext uri="{BB962C8B-B14F-4D97-AF65-F5344CB8AC3E}">
        <p14:creationId xmlns:p14="http://schemas.microsoft.com/office/powerpoint/2010/main" val="293765830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xfrm>
            <a:off x="954088" y="719138"/>
            <a:ext cx="5407025" cy="3600450"/>
          </a:xfrm>
          <a:ln/>
        </p:spPr>
      </p:sp>
      <p:sp>
        <p:nvSpPr>
          <p:cNvPr id="221187" name="Rectangle 3"/>
          <p:cNvSpPr>
            <a:spLocks noGrp="1" noChangeArrowheads="1"/>
          </p:cNvSpPr>
          <p:nvPr>
            <p:ph type="body" idx="1"/>
          </p:nvPr>
        </p:nvSpPr>
        <p:spPr>
          <a:xfrm>
            <a:off x="731838" y="4560888"/>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r>
              <a:rPr lang="en-US" altLang="en-US" sz="1800" u="sng">
                <a:latin typeface="Arial" panose="020B0604020202020204" pitchFamily="34" charset="0"/>
                <a:cs typeface="Arial" panose="020B0604020202020204" pitchFamily="34" charset="0"/>
              </a:rPr>
              <a:t>TRAINING</a:t>
            </a:r>
          </a:p>
          <a:p>
            <a:endParaRPr lang="en-US" altLang="en-US" sz="1800">
              <a:latin typeface="Arial" panose="020B0604020202020204" pitchFamily="34" charset="0"/>
              <a:cs typeface="Arial" panose="020B0604020202020204" pitchFamily="34" charset="0"/>
            </a:endParaRPr>
          </a:p>
          <a:p>
            <a:pPr eaLnBrk="1" hangingPunct="1">
              <a:lnSpc>
                <a:spcPct val="80000"/>
              </a:lnSpc>
              <a:spcAft>
                <a:spcPts val="613"/>
              </a:spcAft>
            </a:pPr>
            <a:r>
              <a:rPr lang="en-US" altLang="en-US" sz="1800">
                <a:latin typeface="Arial" panose="020B0604020202020204" pitchFamily="34" charset="0"/>
                <a:cs typeface="Arial" panose="020B0604020202020204" pitchFamily="34" charset="0"/>
              </a:rPr>
              <a:t>Painters must be certified as completing training in proper spray application of surface coatings, setup and maintenance of spray equipment</a:t>
            </a:r>
          </a:p>
          <a:p>
            <a:pPr lvl="1" eaLnBrk="1" hangingPunct="1">
              <a:lnSpc>
                <a:spcPct val="80000"/>
              </a:lnSpc>
              <a:buFont typeface="Wingdings" panose="05000000000000000000" pitchFamily="2" charset="2"/>
              <a:buChar char="Ø"/>
            </a:pPr>
            <a:r>
              <a:rPr lang="en-US" altLang="en-US" sz="1800">
                <a:latin typeface="Arial" panose="020B0604020202020204" pitchFamily="34" charset="0"/>
                <a:cs typeface="Arial" panose="020B0604020202020204" pitchFamily="34" charset="0"/>
              </a:rPr>
              <a:t>Except students of accredited surface coating training program who are under the direct supervision of an instructor who is certified</a:t>
            </a:r>
          </a:p>
        </p:txBody>
      </p:sp>
    </p:spTree>
    <p:extLst>
      <p:ext uri="{BB962C8B-B14F-4D97-AF65-F5344CB8AC3E}">
        <p14:creationId xmlns:p14="http://schemas.microsoft.com/office/powerpoint/2010/main" val="19243680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Rot="1" noChangeAspect="1" noChangeArrowheads="1" noTextEdit="1"/>
          </p:cNvSpPr>
          <p:nvPr>
            <p:ph type="sldImg"/>
          </p:nvPr>
        </p:nvSpPr>
        <p:spPr>
          <a:xfrm>
            <a:off x="954088" y="719138"/>
            <a:ext cx="5407025" cy="3600450"/>
          </a:xfrm>
          <a:ln/>
        </p:spPr>
      </p:sp>
      <p:sp>
        <p:nvSpPr>
          <p:cNvPr id="223235" name="Rectangle 3"/>
          <p:cNvSpPr>
            <a:spLocks noGrp="1" noChangeArrowheads="1"/>
          </p:cNvSpPr>
          <p:nvPr>
            <p:ph type="body" idx="1"/>
          </p:nvPr>
        </p:nvSpPr>
        <p:spPr>
          <a:xfrm>
            <a:off x="731838" y="4560888"/>
            <a:ext cx="6583362"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600">
              <a:latin typeface="Arial" panose="020B0604020202020204" pitchFamily="34" charset="0"/>
              <a:cs typeface="Arial" panose="020B0604020202020204" pitchFamily="34" charset="0"/>
            </a:endParaRPr>
          </a:p>
          <a:p>
            <a:pPr eaLnBrk="1" hangingPunct="1">
              <a:lnSpc>
                <a:spcPct val="80000"/>
              </a:lnSpc>
            </a:pPr>
            <a:r>
              <a:rPr lang="en-US" altLang="en-US" sz="1600">
                <a:latin typeface="Arial" panose="020B0604020202020204" pitchFamily="34" charset="0"/>
                <a:cs typeface="Arial" panose="020B0604020202020204" pitchFamily="34" charset="0"/>
              </a:rPr>
              <a:t>Training program must include:</a:t>
            </a:r>
          </a:p>
          <a:p>
            <a:pPr eaLnBrk="1" hangingPunct="1">
              <a:lnSpc>
                <a:spcPct val="80000"/>
              </a:lnSpc>
            </a:pPr>
            <a:endParaRPr lang="en-US" altLang="en-US" sz="1600">
              <a:latin typeface="Arial" panose="020B0604020202020204" pitchFamily="34" charset="0"/>
              <a:cs typeface="Arial" panose="020B0604020202020204" pitchFamily="34" charset="0"/>
            </a:endParaRPr>
          </a:p>
          <a:p>
            <a:pPr lvl="1" eaLnBrk="1" hangingPunct="1">
              <a:lnSpc>
                <a:spcPct val="90000"/>
              </a:lnSpc>
              <a:buFont typeface="Wingdings" panose="05000000000000000000" pitchFamily="2" charset="2"/>
              <a:buChar char="Ø"/>
            </a:pPr>
            <a:r>
              <a:rPr lang="en-US" altLang="en-US" sz="1600">
                <a:latin typeface="Arial" panose="020B0604020202020204" pitchFamily="34" charset="0"/>
                <a:cs typeface="Arial" panose="020B0604020202020204" pitchFamily="34" charset="0"/>
              </a:rPr>
              <a:t>Spray gun equipment selection, set up, and operation </a:t>
            </a:r>
          </a:p>
          <a:p>
            <a:pPr lvl="1" eaLnBrk="1" hangingPunct="1">
              <a:lnSpc>
                <a:spcPct val="90000"/>
              </a:lnSpc>
            </a:pPr>
            <a:r>
              <a:rPr lang="en-US" altLang="en-US" sz="1600">
                <a:latin typeface="Arial" panose="020B0604020202020204" pitchFamily="34" charset="0"/>
                <a:cs typeface="Arial" panose="020B0604020202020204" pitchFamily="34" charset="0"/>
              </a:rPr>
              <a:t>(measuring viscosity; selecting proper tip or nozzle; proper spray pattern, air pressure and volume, and fluid delivery rate)</a:t>
            </a:r>
          </a:p>
          <a:p>
            <a:pPr lvl="1" eaLnBrk="1" hangingPunct="1">
              <a:lnSpc>
                <a:spcPct val="90000"/>
              </a:lnSpc>
            </a:pPr>
            <a:endParaRPr lang="en-US" altLang="en-US" sz="1600">
              <a:latin typeface="Arial" panose="020B0604020202020204" pitchFamily="34" charset="0"/>
              <a:cs typeface="Arial" panose="020B0604020202020204" pitchFamily="34" charset="0"/>
            </a:endParaRPr>
          </a:p>
          <a:p>
            <a:pPr lvl="1" eaLnBrk="1" hangingPunct="1">
              <a:lnSpc>
                <a:spcPct val="90000"/>
              </a:lnSpc>
              <a:buFont typeface="Wingdings" panose="05000000000000000000" pitchFamily="2" charset="2"/>
              <a:buChar char="Ø"/>
            </a:pPr>
            <a:r>
              <a:rPr lang="en-US" altLang="en-US" sz="1600">
                <a:latin typeface="Arial" panose="020B0604020202020204" pitchFamily="34" charset="0"/>
                <a:cs typeface="Arial" panose="020B0604020202020204" pitchFamily="34" charset="0"/>
              </a:rPr>
              <a:t>Best spray technique for different types of coatings to improve transfer efficiency and minimize overspray </a:t>
            </a:r>
          </a:p>
          <a:p>
            <a:pPr lvl="1" eaLnBrk="1" hangingPunct="1">
              <a:lnSpc>
                <a:spcPct val="90000"/>
              </a:lnSpc>
            </a:pPr>
            <a:r>
              <a:rPr lang="en-US" altLang="en-US" sz="1600">
                <a:latin typeface="Arial" panose="020B0604020202020204" pitchFamily="34" charset="0"/>
                <a:cs typeface="Arial" panose="020B0604020202020204" pitchFamily="34" charset="0"/>
              </a:rPr>
              <a:t>(spray gun distance and angle to the part; proper banding and overlap; reducing lead and lag spraying)</a:t>
            </a:r>
          </a:p>
          <a:p>
            <a:pPr lvl="1" eaLnBrk="1" hangingPunct="1">
              <a:lnSpc>
                <a:spcPct val="90000"/>
              </a:lnSpc>
            </a:pPr>
            <a:endParaRPr lang="en-US" altLang="en-US" sz="1600">
              <a:latin typeface="Arial" panose="020B0604020202020204" pitchFamily="34" charset="0"/>
              <a:cs typeface="Arial" panose="020B0604020202020204" pitchFamily="34" charset="0"/>
            </a:endParaRPr>
          </a:p>
          <a:p>
            <a:pPr lvl="1" eaLnBrk="1" hangingPunct="1">
              <a:lnSpc>
                <a:spcPct val="90000"/>
              </a:lnSpc>
              <a:buFont typeface="Wingdings" panose="05000000000000000000" pitchFamily="2" charset="2"/>
              <a:buChar char="Ø"/>
            </a:pPr>
            <a:r>
              <a:rPr lang="en-US" altLang="en-US" sz="1600">
                <a:latin typeface="Arial" panose="020B0604020202020204" pitchFamily="34" charset="0"/>
                <a:cs typeface="Arial" panose="020B0604020202020204" pitchFamily="34" charset="0"/>
              </a:rPr>
              <a:t>Routine booth and filter maintenance, filter selection and installation</a:t>
            </a:r>
          </a:p>
          <a:p>
            <a:pPr lvl="1" eaLnBrk="1" hangingPunct="1">
              <a:lnSpc>
                <a:spcPct val="90000"/>
              </a:lnSpc>
              <a:buFont typeface="Wingdings" panose="05000000000000000000" pitchFamily="2" charset="2"/>
              <a:buChar char="Ø"/>
            </a:pPr>
            <a:endParaRPr lang="en-US" altLang="en-US" sz="1600">
              <a:latin typeface="Arial" panose="020B0604020202020204" pitchFamily="34" charset="0"/>
              <a:cs typeface="Arial" panose="020B0604020202020204" pitchFamily="34" charset="0"/>
            </a:endParaRPr>
          </a:p>
          <a:p>
            <a:pPr lvl="1" eaLnBrk="1" hangingPunct="1">
              <a:lnSpc>
                <a:spcPct val="90000"/>
              </a:lnSpc>
              <a:buFont typeface="Wingdings" panose="05000000000000000000" pitchFamily="2" charset="2"/>
              <a:buChar char="Ø"/>
            </a:pPr>
            <a:r>
              <a:rPr lang="en-US" altLang="en-US" sz="1600">
                <a:latin typeface="Arial" panose="020B0604020202020204" pitchFamily="34" charset="0"/>
                <a:cs typeface="Arial" panose="020B0604020202020204" pitchFamily="34" charset="0"/>
              </a:rPr>
              <a:t>Compliance with requirements of the NESHAP</a:t>
            </a:r>
          </a:p>
          <a:p>
            <a:endParaRPr lang="en-US" altLang="en-U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012958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Rot="1" noChangeAspect="1" noChangeArrowheads="1" noTextEdit="1"/>
          </p:cNvSpPr>
          <p:nvPr>
            <p:ph type="sldImg"/>
          </p:nvPr>
        </p:nvSpPr>
        <p:spPr>
          <a:xfrm>
            <a:off x="954088" y="719138"/>
            <a:ext cx="5407025" cy="3600450"/>
          </a:xfrm>
          <a:ln/>
        </p:spPr>
      </p:sp>
      <p:sp>
        <p:nvSpPr>
          <p:cNvPr id="225283" name="Rectangle 3"/>
          <p:cNvSpPr>
            <a:spLocks noGrp="1" noChangeArrowheads="1"/>
          </p:cNvSpPr>
          <p:nvPr>
            <p:ph type="body" idx="1"/>
          </p:nvPr>
        </p:nvSpPr>
        <p:spPr>
          <a:xfrm>
            <a:off x="731838" y="4560888"/>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pPr eaLnBrk="1" hangingPunct="1">
              <a:lnSpc>
                <a:spcPct val="90000"/>
              </a:lnSpc>
              <a:spcAft>
                <a:spcPts val="613"/>
              </a:spcAft>
            </a:pPr>
            <a:r>
              <a:rPr lang="en-US" altLang="en-US" sz="1800">
                <a:latin typeface="Arial" panose="020B0604020202020204" pitchFamily="34" charset="0"/>
                <a:cs typeface="Arial" panose="020B0604020202020204" pitchFamily="34" charset="0"/>
              </a:rPr>
              <a:t>Owner or operator must certify training of each person was completed</a:t>
            </a:r>
          </a:p>
          <a:p>
            <a:pPr eaLnBrk="1" hangingPunct="1">
              <a:spcAft>
                <a:spcPts val="613"/>
              </a:spcAft>
            </a:pPr>
            <a:r>
              <a:rPr lang="en-US" altLang="en-US" sz="1800">
                <a:latin typeface="Arial" panose="020B0604020202020204" pitchFamily="34" charset="0"/>
                <a:cs typeface="Arial" panose="020B0604020202020204" pitchFamily="34" charset="0"/>
              </a:rPr>
              <a:t>Certification must include:</a:t>
            </a:r>
          </a:p>
          <a:p>
            <a:pPr lvl="1" eaLnBrk="1" hangingPunct="1">
              <a:lnSpc>
                <a:spcPct val="90000"/>
              </a:lnSpc>
              <a:spcAft>
                <a:spcPts val="413"/>
              </a:spcAft>
              <a:buFont typeface="Wingdings" panose="05000000000000000000" pitchFamily="2" charset="2"/>
              <a:buChar char="Ø"/>
            </a:pPr>
            <a:r>
              <a:rPr lang="en-US" altLang="en-US" sz="1800">
                <a:latin typeface="Arial" panose="020B0604020202020204" pitchFamily="34" charset="0"/>
                <a:cs typeface="Arial" panose="020B0604020202020204" pitchFamily="34" charset="0"/>
              </a:rPr>
              <a:t>List of personnel who are required to be trained, with name and job description</a:t>
            </a:r>
          </a:p>
          <a:p>
            <a:pPr lvl="1" eaLnBrk="1" hangingPunct="1">
              <a:lnSpc>
                <a:spcPct val="90000"/>
              </a:lnSpc>
              <a:spcAft>
                <a:spcPts val="413"/>
              </a:spcAft>
              <a:buFont typeface="Wingdings" panose="05000000000000000000" pitchFamily="2" charset="2"/>
              <a:buChar char="Ø"/>
            </a:pPr>
            <a:r>
              <a:rPr lang="en-US" altLang="en-US" sz="1800">
                <a:latin typeface="Arial" panose="020B0604020202020204" pitchFamily="34" charset="0"/>
                <a:cs typeface="Arial" panose="020B0604020202020204" pitchFamily="34" charset="0"/>
              </a:rPr>
              <a:t>Hands-on and classroom instruction, covering elements of training program at a minimum</a:t>
            </a:r>
          </a:p>
          <a:p>
            <a:pPr lvl="1" eaLnBrk="1" hangingPunct="1">
              <a:lnSpc>
                <a:spcPct val="90000"/>
              </a:lnSpc>
              <a:spcAft>
                <a:spcPts val="413"/>
              </a:spcAft>
              <a:buFont typeface="Wingdings" panose="05000000000000000000" pitchFamily="2" charset="2"/>
              <a:buChar char="Ø"/>
            </a:pPr>
            <a:r>
              <a:rPr lang="en-US" altLang="en-US" sz="1800">
                <a:latin typeface="Arial" panose="020B0604020202020204" pitchFamily="34" charset="0"/>
                <a:cs typeface="Arial" panose="020B0604020202020204" pitchFamily="34" charset="0"/>
              </a:rPr>
              <a:t>Description of methods used at completion of initial or refresher training to demonstrate successful completion </a:t>
            </a:r>
          </a:p>
          <a:p>
            <a:endParaRPr lang="en-US" altLang="en-US" sz="18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203363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Rot="1" noChangeAspect="1" noChangeArrowheads="1" noTextEdit="1"/>
          </p:cNvSpPr>
          <p:nvPr>
            <p:ph type="sldImg"/>
          </p:nvPr>
        </p:nvSpPr>
        <p:spPr>
          <a:xfrm>
            <a:off x="954088" y="719138"/>
            <a:ext cx="5407025" cy="3600450"/>
          </a:xfrm>
          <a:ln/>
        </p:spPr>
      </p:sp>
      <p:sp>
        <p:nvSpPr>
          <p:cNvPr id="227331" name="Rectangle 3"/>
          <p:cNvSpPr>
            <a:spLocks noGrp="1" noChangeArrowheads="1"/>
          </p:cNvSpPr>
          <p:nvPr>
            <p:ph type="body" idx="1"/>
          </p:nvPr>
        </p:nvSpPr>
        <p:spPr>
          <a:xfrm>
            <a:off x="731838" y="4560888"/>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800">
              <a:latin typeface="Arial" panose="020B0604020202020204" pitchFamily="34" charset="0"/>
              <a:cs typeface="Arial" panose="020B0604020202020204" pitchFamily="34" charset="0"/>
            </a:endParaRPr>
          </a:p>
          <a:p>
            <a:endParaRPr lang="en-US" altLang="en-US" sz="1800">
              <a:latin typeface="Arial" panose="020B0604020202020204" pitchFamily="34" charset="0"/>
              <a:cs typeface="Arial" panose="020B0604020202020204" pitchFamily="34" charset="0"/>
            </a:endParaRPr>
          </a:p>
          <a:p>
            <a:pPr eaLnBrk="1" hangingPunct="1">
              <a:spcAft>
                <a:spcPts val="613"/>
              </a:spcAft>
            </a:pPr>
            <a:r>
              <a:rPr lang="en-US" altLang="en-US" sz="1800">
                <a:latin typeface="Arial" panose="020B0604020202020204" pitchFamily="34" charset="0"/>
                <a:cs typeface="Arial" panose="020B0604020202020204" pitchFamily="34" charset="0"/>
              </a:rPr>
              <a:t>Spray Booths and Prep Stations</a:t>
            </a:r>
          </a:p>
          <a:p>
            <a:pPr lvl="1" eaLnBrk="1" hangingPunct="1">
              <a:lnSpc>
                <a:spcPct val="80000"/>
              </a:lnSpc>
              <a:spcAft>
                <a:spcPts val="413"/>
              </a:spcAft>
              <a:buFont typeface="Wingdings" panose="05000000000000000000" pitchFamily="2" charset="2"/>
              <a:buChar char="Ø"/>
            </a:pPr>
            <a:r>
              <a:rPr lang="en-US" altLang="en-US" sz="1800">
                <a:latin typeface="Arial" panose="020B0604020202020204" pitchFamily="34" charset="0"/>
                <a:cs typeface="Arial" panose="020B0604020202020204" pitchFamily="34" charset="0"/>
              </a:rPr>
              <a:t>Booths and prep stations for complete motor vehicles or mobile equipment must:</a:t>
            </a:r>
          </a:p>
          <a:p>
            <a:pPr lvl="2" eaLnBrk="1" hangingPunct="1">
              <a:lnSpc>
                <a:spcPct val="80000"/>
              </a:lnSpc>
              <a:spcAft>
                <a:spcPts val="413"/>
              </a:spcAft>
              <a:buFont typeface="Wingdings" panose="05000000000000000000" pitchFamily="2" charset="2"/>
              <a:buChar char="§"/>
            </a:pPr>
            <a:r>
              <a:rPr lang="en-US" altLang="en-US" sz="1800">
                <a:latin typeface="Arial" panose="020B0604020202020204" pitchFamily="34" charset="0"/>
                <a:cs typeface="Arial" panose="020B0604020202020204" pitchFamily="34" charset="0"/>
              </a:rPr>
              <a:t>Have full roof and four walls or side curtains, and operate at negative pressure;  </a:t>
            </a:r>
          </a:p>
          <a:p>
            <a:pPr lvl="2" eaLnBrk="1" hangingPunct="1">
              <a:lnSpc>
                <a:spcPct val="80000"/>
              </a:lnSpc>
              <a:spcAft>
                <a:spcPts val="413"/>
              </a:spcAft>
            </a:pPr>
            <a:r>
              <a:rPr lang="en-US" altLang="en-US" sz="1800">
                <a:latin typeface="Arial" panose="020B0604020202020204" pitchFamily="34" charset="0"/>
                <a:cs typeface="Arial" panose="020B0604020202020204" pitchFamily="34" charset="0"/>
              </a:rPr>
              <a:t>OR</a:t>
            </a:r>
          </a:p>
          <a:p>
            <a:pPr lvl="2" eaLnBrk="1" hangingPunct="1">
              <a:lnSpc>
                <a:spcPct val="80000"/>
              </a:lnSpc>
              <a:spcAft>
                <a:spcPts val="413"/>
              </a:spcAft>
              <a:buFont typeface="Wingdings" panose="05000000000000000000" pitchFamily="2" charset="2"/>
              <a:buChar char="§"/>
            </a:pPr>
            <a:r>
              <a:rPr lang="en-US" altLang="en-US" sz="1800">
                <a:latin typeface="Arial" panose="020B0604020202020204" pitchFamily="34" charset="0"/>
                <a:cs typeface="Arial" panose="020B0604020202020204" pitchFamily="34" charset="0"/>
              </a:rPr>
              <a:t>If sealed doors/openings + automatic pressure balancing system, booth operated at up to, but no more than, 0.05 inches w.c.g. positive pressure</a:t>
            </a:r>
          </a:p>
          <a:p>
            <a:endParaRPr lang="en-US" altLang="en-US" sz="18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1125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C7959-3672-5A6F-12B3-0DA559745806}"/>
              </a:ext>
            </a:extLst>
          </p:cNvPr>
          <p:cNvSpPr>
            <a:spLocks noGrp="1"/>
          </p:cNvSpPr>
          <p:nvPr>
            <p:ph type="ctrTitle"/>
          </p:nvPr>
        </p:nvSpPr>
        <p:spPr>
          <a:xfrm>
            <a:off x="1158875" y="1010127"/>
            <a:ext cx="6953250" cy="2148840"/>
          </a:xfrm>
        </p:spPr>
        <p:txBody>
          <a:bodyPr anchor="b"/>
          <a:lstStyle>
            <a:lvl1pPr algn="ctr">
              <a:defRPr sz="4562"/>
            </a:lvl1pPr>
          </a:lstStyle>
          <a:p>
            <a:r>
              <a:rPr lang="en-US"/>
              <a:t>Click to edit Master title style</a:t>
            </a:r>
          </a:p>
        </p:txBody>
      </p:sp>
      <p:sp>
        <p:nvSpPr>
          <p:cNvPr id="3" name="Subtitle 2">
            <a:extLst>
              <a:ext uri="{FF2B5EF4-FFF2-40B4-BE49-F238E27FC236}">
                <a16:creationId xmlns:a16="http://schemas.microsoft.com/office/drawing/2014/main" id="{04396A0C-C4A6-B809-275C-24D53EFC4B25}"/>
              </a:ext>
            </a:extLst>
          </p:cNvPr>
          <p:cNvSpPr>
            <a:spLocks noGrp="1"/>
          </p:cNvSpPr>
          <p:nvPr>
            <p:ph type="subTitle" idx="1"/>
          </p:nvPr>
        </p:nvSpPr>
        <p:spPr>
          <a:xfrm>
            <a:off x="1158875" y="3241834"/>
            <a:ext cx="6953250" cy="1490186"/>
          </a:xfrm>
        </p:spPr>
        <p:txBody>
          <a:bodyPr/>
          <a:lstStyle>
            <a:lvl1pPr marL="0" indent="0" algn="ctr">
              <a:buNone/>
              <a:defRPr sz="1825"/>
            </a:lvl1pPr>
            <a:lvl2pPr marL="347655" indent="0" algn="ctr">
              <a:buNone/>
              <a:defRPr sz="1521"/>
            </a:lvl2pPr>
            <a:lvl3pPr marL="695310" indent="0" algn="ctr">
              <a:buNone/>
              <a:defRPr sz="1369"/>
            </a:lvl3pPr>
            <a:lvl4pPr marL="1042965" indent="0" algn="ctr">
              <a:buNone/>
              <a:defRPr sz="1217"/>
            </a:lvl4pPr>
            <a:lvl5pPr marL="1390620" indent="0" algn="ctr">
              <a:buNone/>
              <a:defRPr sz="1217"/>
            </a:lvl5pPr>
            <a:lvl6pPr marL="1738274" indent="0" algn="ctr">
              <a:buNone/>
              <a:defRPr sz="1217"/>
            </a:lvl6pPr>
            <a:lvl7pPr marL="2085929" indent="0" algn="ctr">
              <a:buNone/>
              <a:defRPr sz="1217"/>
            </a:lvl7pPr>
            <a:lvl8pPr marL="2433584" indent="0" algn="ctr">
              <a:buNone/>
              <a:defRPr sz="1217"/>
            </a:lvl8pPr>
            <a:lvl9pPr marL="2781239" indent="0" algn="ctr">
              <a:buNone/>
              <a:defRPr sz="1217"/>
            </a:lvl9pPr>
          </a:lstStyle>
          <a:p>
            <a:r>
              <a:rPr lang="en-US"/>
              <a:t>Click to edit Master subtitle style</a:t>
            </a:r>
          </a:p>
        </p:txBody>
      </p:sp>
      <p:sp>
        <p:nvSpPr>
          <p:cNvPr id="4" name="Date Placeholder 3">
            <a:extLst>
              <a:ext uri="{FF2B5EF4-FFF2-40B4-BE49-F238E27FC236}">
                <a16:creationId xmlns:a16="http://schemas.microsoft.com/office/drawing/2014/main" id="{B480DB6B-FF72-FDAF-2124-8A9E20EF569C}"/>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3349CFCB-EFD8-9669-B67A-BD43AFB448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B66136-25CA-31B7-C873-98783A460AF0}"/>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3815734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14EFE-3217-720B-6C89-4AC32F06D2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B68AD70-44F3-7DE7-0415-29C8661333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2EA511-F921-FFCA-81B1-8A2132634752}"/>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8FBFC1C5-5FF4-ACD1-7B85-D14C1459F4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5A0002-0872-AE92-FC9F-88CE52170416}"/>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2388950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412C86-070E-98E7-F7AA-AB74340511C3}"/>
              </a:ext>
            </a:extLst>
          </p:cNvPr>
          <p:cNvSpPr>
            <a:spLocks noGrp="1"/>
          </p:cNvSpPr>
          <p:nvPr>
            <p:ph type="title" orient="vert"/>
          </p:nvPr>
        </p:nvSpPr>
        <p:spPr>
          <a:xfrm>
            <a:off x="6634560" y="328613"/>
            <a:ext cx="1999059" cy="5230654"/>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79D1F0B-BB76-1B57-EBE6-4894C17DE666}"/>
              </a:ext>
            </a:extLst>
          </p:cNvPr>
          <p:cNvSpPr>
            <a:spLocks noGrp="1"/>
          </p:cNvSpPr>
          <p:nvPr>
            <p:ph type="body" orient="vert" idx="1"/>
          </p:nvPr>
        </p:nvSpPr>
        <p:spPr>
          <a:xfrm>
            <a:off x="637381" y="328613"/>
            <a:ext cx="5881291" cy="523065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8D2158-83A2-E401-49BA-46A20A1F975F}"/>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7D59A244-3D70-B09C-01D1-A3C833813D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FBA7D4-94DD-C6C5-7591-3950E974E8F3}"/>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1134100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73100" y="571500"/>
            <a:ext cx="7924800" cy="990600"/>
          </a:xfrm>
        </p:spPr>
        <p:txBody>
          <a:bodyPr/>
          <a:lstStyle/>
          <a:p>
            <a:r>
              <a:rPr lang="en-US"/>
              <a:t>Click to edit Master title style</a:t>
            </a:r>
          </a:p>
        </p:txBody>
      </p:sp>
      <p:sp>
        <p:nvSpPr>
          <p:cNvPr id="3" name="Text Placeholder 2"/>
          <p:cNvSpPr>
            <a:spLocks noGrp="1"/>
          </p:cNvSpPr>
          <p:nvPr>
            <p:ph type="body" sz="half" idx="1"/>
          </p:nvPr>
        </p:nvSpPr>
        <p:spPr>
          <a:xfrm>
            <a:off x="673100" y="1790700"/>
            <a:ext cx="38862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4711700" y="1790700"/>
            <a:ext cx="3886200" cy="3733800"/>
          </a:xfrm>
        </p:spPr>
        <p:txBody>
          <a:bodyPr/>
          <a:lstStyle/>
          <a:p>
            <a:pPr lvl="0"/>
            <a:endParaRPr lang="en-US" noProof="0" dirty="0"/>
          </a:p>
        </p:txBody>
      </p:sp>
    </p:spTree>
    <p:extLst>
      <p:ext uri="{BB962C8B-B14F-4D97-AF65-F5344CB8AC3E}">
        <p14:creationId xmlns:p14="http://schemas.microsoft.com/office/powerpoint/2010/main" val="931562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E7BBB-6366-B709-34E4-1DB43121BD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DE530F-0EB3-A9B6-C51B-101F08DCD0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56FA5E-9AD2-340B-8DC6-CBC13FFCD6CE}"/>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F78B306A-CB88-02E8-67FD-7AF3C100EF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F8BE36-0015-0705-CFA4-9CD65FC217CA}"/>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1916341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8478F-04EE-47EA-7406-2E13EB6AA041}"/>
              </a:ext>
            </a:extLst>
          </p:cNvPr>
          <p:cNvSpPr>
            <a:spLocks noGrp="1"/>
          </p:cNvSpPr>
          <p:nvPr>
            <p:ph type="title"/>
          </p:nvPr>
        </p:nvSpPr>
        <p:spPr>
          <a:xfrm>
            <a:off x="632552" y="1538765"/>
            <a:ext cx="7996238" cy="2567463"/>
          </a:xfrm>
        </p:spPr>
        <p:txBody>
          <a:bodyPr anchor="b"/>
          <a:lstStyle>
            <a:lvl1pPr>
              <a:defRPr sz="4562"/>
            </a:lvl1pPr>
          </a:lstStyle>
          <a:p>
            <a:r>
              <a:rPr lang="en-US"/>
              <a:t>Click to edit Master title style</a:t>
            </a:r>
          </a:p>
        </p:txBody>
      </p:sp>
      <p:sp>
        <p:nvSpPr>
          <p:cNvPr id="3" name="Text Placeholder 2">
            <a:extLst>
              <a:ext uri="{FF2B5EF4-FFF2-40B4-BE49-F238E27FC236}">
                <a16:creationId xmlns:a16="http://schemas.microsoft.com/office/drawing/2014/main" id="{828E2D84-5115-5F03-6815-6D85EF9A6D7C}"/>
              </a:ext>
            </a:extLst>
          </p:cNvPr>
          <p:cNvSpPr>
            <a:spLocks noGrp="1"/>
          </p:cNvSpPr>
          <p:nvPr>
            <p:ph type="body" idx="1"/>
          </p:nvPr>
        </p:nvSpPr>
        <p:spPr>
          <a:xfrm>
            <a:off x="632552" y="4130517"/>
            <a:ext cx="7996238" cy="1350168"/>
          </a:xfrm>
        </p:spPr>
        <p:txBody>
          <a:bodyPr/>
          <a:lstStyle>
            <a:lvl1pPr marL="0" indent="0">
              <a:buNone/>
              <a:defRPr sz="1825">
                <a:solidFill>
                  <a:schemeClr val="tx1">
                    <a:tint val="82000"/>
                  </a:schemeClr>
                </a:solidFill>
              </a:defRPr>
            </a:lvl1pPr>
            <a:lvl2pPr marL="347655" indent="0">
              <a:buNone/>
              <a:defRPr sz="1521">
                <a:solidFill>
                  <a:schemeClr val="tx1">
                    <a:tint val="82000"/>
                  </a:schemeClr>
                </a:solidFill>
              </a:defRPr>
            </a:lvl2pPr>
            <a:lvl3pPr marL="695310" indent="0">
              <a:buNone/>
              <a:defRPr sz="1369">
                <a:solidFill>
                  <a:schemeClr val="tx1">
                    <a:tint val="82000"/>
                  </a:schemeClr>
                </a:solidFill>
              </a:defRPr>
            </a:lvl3pPr>
            <a:lvl4pPr marL="1042965" indent="0">
              <a:buNone/>
              <a:defRPr sz="1217">
                <a:solidFill>
                  <a:schemeClr val="tx1">
                    <a:tint val="82000"/>
                  </a:schemeClr>
                </a:solidFill>
              </a:defRPr>
            </a:lvl4pPr>
            <a:lvl5pPr marL="1390620" indent="0">
              <a:buNone/>
              <a:defRPr sz="1217">
                <a:solidFill>
                  <a:schemeClr val="tx1">
                    <a:tint val="82000"/>
                  </a:schemeClr>
                </a:solidFill>
              </a:defRPr>
            </a:lvl5pPr>
            <a:lvl6pPr marL="1738274" indent="0">
              <a:buNone/>
              <a:defRPr sz="1217">
                <a:solidFill>
                  <a:schemeClr val="tx1">
                    <a:tint val="82000"/>
                  </a:schemeClr>
                </a:solidFill>
              </a:defRPr>
            </a:lvl6pPr>
            <a:lvl7pPr marL="2085929" indent="0">
              <a:buNone/>
              <a:defRPr sz="1217">
                <a:solidFill>
                  <a:schemeClr val="tx1">
                    <a:tint val="82000"/>
                  </a:schemeClr>
                </a:solidFill>
              </a:defRPr>
            </a:lvl7pPr>
            <a:lvl8pPr marL="2433584" indent="0">
              <a:buNone/>
              <a:defRPr sz="1217">
                <a:solidFill>
                  <a:schemeClr val="tx1">
                    <a:tint val="82000"/>
                  </a:schemeClr>
                </a:solidFill>
              </a:defRPr>
            </a:lvl8pPr>
            <a:lvl9pPr marL="2781239" indent="0">
              <a:buNone/>
              <a:defRPr sz="1217">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00BFDD-AEA3-3B7A-4CEF-F5867A1A06A2}"/>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95EF5A31-DCAA-35D4-6A85-556A94434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CAA48F-DC5D-6E0D-9C08-12BDC7D6034C}"/>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395824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14960-1BF4-0F89-5ECA-2E663D73ED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5BC066-F3FC-BE35-56C8-E1B5D3188374}"/>
              </a:ext>
            </a:extLst>
          </p:cNvPr>
          <p:cNvSpPr>
            <a:spLocks noGrp="1"/>
          </p:cNvSpPr>
          <p:nvPr>
            <p:ph sz="half" idx="1"/>
          </p:nvPr>
        </p:nvSpPr>
        <p:spPr>
          <a:xfrm>
            <a:off x="637381" y="1643063"/>
            <a:ext cx="3940175" cy="39162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4B413B5-B468-0077-A4D0-9153A7E74BD8}"/>
              </a:ext>
            </a:extLst>
          </p:cNvPr>
          <p:cNvSpPr>
            <a:spLocks noGrp="1"/>
          </p:cNvSpPr>
          <p:nvPr>
            <p:ph sz="half" idx="2"/>
          </p:nvPr>
        </p:nvSpPr>
        <p:spPr>
          <a:xfrm>
            <a:off x="4693444" y="1643063"/>
            <a:ext cx="3940175" cy="39162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D148C7-B433-714A-7C50-0D53E58FD037}"/>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6" name="Footer Placeholder 5">
            <a:extLst>
              <a:ext uri="{FF2B5EF4-FFF2-40B4-BE49-F238E27FC236}">
                <a16:creationId xmlns:a16="http://schemas.microsoft.com/office/drawing/2014/main" id="{E194FF72-46AC-52C3-8BDD-7B5B1A9302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9D81FF-DBDE-DE50-2FDE-20E755C063F5}"/>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1320494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C6D5F-67B9-0AB5-6A32-63BBE13F09EC}"/>
              </a:ext>
            </a:extLst>
          </p:cNvPr>
          <p:cNvSpPr>
            <a:spLocks noGrp="1"/>
          </p:cNvSpPr>
          <p:nvPr>
            <p:ph type="title"/>
          </p:nvPr>
        </p:nvSpPr>
        <p:spPr>
          <a:xfrm>
            <a:off x="638589" y="328613"/>
            <a:ext cx="7996238" cy="1193007"/>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A5C652-8C0D-4DE1-2EAD-E608389FC441}"/>
              </a:ext>
            </a:extLst>
          </p:cNvPr>
          <p:cNvSpPr>
            <a:spLocks noGrp="1"/>
          </p:cNvSpPr>
          <p:nvPr>
            <p:ph type="body" idx="1"/>
          </p:nvPr>
        </p:nvSpPr>
        <p:spPr>
          <a:xfrm>
            <a:off x="638589" y="1513047"/>
            <a:ext cx="3922067" cy="741521"/>
          </a:xfrm>
        </p:spPr>
        <p:txBody>
          <a:bodyPr anchor="b"/>
          <a:lstStyle>
            <a:lvl1pPr marL="0" indent="0">
              <a:buNone/>
              <a:defRPr sz="1825" b="1"/>
            </a:lvl1pPr>
            <a:lvl2pPr marL="347655" indent="0">
              <a:buNone/>
              <a:defRPr sz="1521" b="1"/>
            </a:lvl2pPr>
            <a:lvl3pPr marL="695310" indent="0">
              <a:buNone/>
              <a:defRPr sz="1369" b="1"/>
            </a:lvl3pPr>
            <a:lvl4pPr marL="1042965" indent="0">
              <a:buNone/>
              <a:defRPr sz="1217" b="1"/>
            </a:lvl4pPr>
            <a:lvl5pPr marL="1390620" indent="0">
              <a:buNone/>
              <a:defRPr sz="1217" b="1"/>
            </a:lvl5pPr>
            <a:lvl6pPr marL="1738274" indent="0">
              <a:buNone/>
              <a:defRPr sz="1217" b="1"/>
            </a:lvl6pPr>
            <a:lvl7pPr marL="2085929" indent="0">
              <a:buNone/>
              <a:defRPr sz="1217" b="1"/>
            </a:lvl7pPr>
            <a:lvl8pPr marL="2433584" indent="0">
              <a:buNone/>
              <a:defRPr sz="1217" b="1"/>
            </a:lvl8pPr>
            <a:lvl9pPr marL="2781239" indent="0">
              <a:buNone/>
              <a:defRPr sz="1217" b="1"/>
            </a:lvl9pPr>
          </a:lstStyle>
          <a:p>
            <a:pPr lvl="0"/>
            <a:r>
              <a:rPr lang="en-US"/>
              <a:t>Click to edit Master text styles</a:t>
            </a:r>
          </a:p>
        </p:txBody>
      </p:sp>
      <p:sp>
        <p:nvSpPr>
          <p:cNvPr id="4" name="Content Placeholder 3">
            <a:extLst>
              <a:ext uri="{FF2B5EF4-FFF2-40B4-BE49-F238E27FC236}">
                <a16:creationId xmlns:a16="http://schemas.microsoft.com/office/drawing/2014/main" id="{3BED483A-BB44-92CD-C67C-DBD781165349}"/>
              </a:ext>
            </a:extLst>
          </p:cNvPr>
          <p:cNvSpPr>
            <a:spLocks noGrp="1"/>
          </p:cNvSpPr>
          <p:nvPr>
            <p:ph sz="half" idx="2"/>
          </p:nvPr>
        </p:nvSpPr>
        <p:spPr>
          <a:xfrm>
            <a:off x="638589" y="2254568"/>
            <a:ext cx="3922067" cy="33161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97493-746A-3EFE-1A00-D0F388788950}"/>
              </a:ext>
            </a:extLst>
          </p:cNvPr>
          <p:cNvSpPr>
            <a:spLocks noGrp="1"/>
          </p:cNvSpPr>
          <p:nvPr>
            <p:ph type="body" sz="quarter" idx="3"/>
          </p:nvPr>
        </p:nvSpPr>
        <p:spPr>
          <a:xfrm>
            <a:off x="4693444" y="1513047"/>
            <a:ext cx="3941383" cy="741521"/>
          </a:xfrm>
        </p:spPr>
        <p:txBody>
          <a:bodyPr anchor="b"/>
          <a:lstStyle>
            <a:lvl1pPr marL="0" indent="0">
              <a:buNone/>
              <a:defRPr sz="1825" b="1"/>
            </a:lvl1pPr>
            <a:lvl2pPr marL="347655" indent="0">
              <a:buNone/>
              <a:defRPr sz="1521" b="1"/>
            </a:lvl2pPr>
            <a:lvl3pPr marL="695310" indent="0">
              <a:buNone/>
              <a:defRPr sz="1369" b="1"/>
            </a:lvl3pPr>
            <a:lvl4pPr marL="1042965" indent="0">
              <a:buNone/>
              <a:defRPr sz="1217" b="1"/>
            </a:lvl4pPr>
            <a:lvl5pPr marL="1390620" indent="0">
              <a:buNone/>
              <a:defRPr sz="1217" b="1"/>
            </a:lvl5pPr>
            <a:lvl6pPr marL="1738274" indent="0">
              <a:buNone/>
              <a:defRPr sz="1217" b="1"/>
            </a:lvl6pPr>
            <a:lvl7pPr marL="2085929" indent="0">
              <a:buNone/>
              <a:defRPr sz="1217" b="1"/>
            </a:lvl7pPr>
            <a:lvl8pPr marL="2433584" indent="0">
              <a:buNone/>
              <a:defRPr sz="1217" b="1"/>
            </a:lvl8pPr>
            <a:lvl9pPr marL="2781239" indent="0">
              <a:buNone/>
              <a:defRPr sz="1217" b="1"/>
            </a:lvl9pPr>
          </a:lstStyle>
          <a:p>
            <a:pPr lvl="0"/>
            <a:r>
              <a:rPr lang="en-US"/>
              <a:t>Click to edit Master text styles</a:t>
            </a:r>
          </a:p>
        </p:txBody>
      </p:sp>
      <p:sp>
        <p:nvSpPr>
          <p:cNvPr id="6" name="Content Placeholder 5">
            <a:extLst>
              <a:ext uri="{FF2B5EF4-FFF2-40B4-BE49-F238E27FC236}">
                <a16:creationId xmlns:a16="http://schemas.microsoft.com/office/drawing/2014/main" id="{F5C9D351-68C0-1A15-7C45-3140451C5018}"/>
              </a:ext>
            </a:extLst>
          </p:cNvPr>
          <p:cNvSpPr>
            <a:spLocks noGrp="1"/>
          </p:cNvSpPr>
          <p:nvPr>
            <p:ph sz="quarter" idx="4"/>
          </p:nvPr>
        </p:nvSpPr>
        <p:spPr>
          <a:xfrm>
            <a:off x="4693444" y="2254568"/>
            <a:ext cx="3941383" cy="33161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ACB803-1434-9E5F-7940-0426FA1770D8}"/>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8" name="Footer Placeholder 7">
            <a:extLst>
              <a:ext uri="{FF2B5EF4-FFF2-40B4-BE49-F238E27FC236}">
                <a16:creationId xmlns:a16="http://schemas.microsoft.com/office/drawing/2014/main" id="{F8934958-BF42-EE08-B94E-5A55D05668E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9A6CA3-1C7E-C0A8-A090-2B1C50AACAE9}"/>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1806407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3EDE1-9019-475D-4694-F9876EBC0E9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8B4D0D-306B-EAE1-C1D3-ED443A7545D0}"/>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4" name="Footer Placeholder 3">
            <a:extLst>
              <a:ext uri="{FF2B5EF4-FFF2-40B4-BE49-F238E27FC236}">
                <a16:creationId xmlns:a16="http://schemas.microsoft.com/office/drawing/2014/main" id="{9BB9E76D-5989-09F9-8CA4-BC9BAEA5D66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FC8BEDD-34CF-A123-D689-9F45DD79024B}"/>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4115501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E19D1D-C4FE-8587-72FF-180C6D88507C}"/>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3" name="Footer Placeholder 2">
            <a:extLst>
              <a:ext uri="{FF2B5EF4-FFF2-40B4-BE49-F238E27FC236}">
                <a16:creationId xmlns:a16="http://schemas.microsoft.com/office/drawing/2014/main" id="{7DA3D7BC-207C-D0C3-3122-0C16B98D6D9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909E94-544F-5C5F-D5A2-CF5DFBF4E89B}"/>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2742700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2AF9B-801A-44F3-1FAA-D181711EB6BF}"/>
              </a:ext>
            </a:extLst>
          </p:cNvPr>
          <p:cNvSpPr>
            <a:spLocks noGrp="1"/>
          </p:cNvSpPr>
          <p:nvPr>
            <p:ph type="title"/>
          </p:nvPr>
        </p:nvSpPr>
        <p:spPr>
          <a:xfrm>
            <a:off x="638589" y="411480"/>
            <a:ext cx="2990139" cy="1440180"/>
          </a:xfrm>
        </p:spPr>
        <p:txBody>
          <a:bodyPr anchor="b"/>
          <a:lstStyle>
            <a:lvl1pPr>
              <a:defRPr sz="2433"/>
            </a:lvl1pPr>
          </a:lstStyle>
          <a:p>
            <a:r>
              <a:rPr lang="en-US"/>
              <a:t>Click to edit Master title style</a:t>
            </a:r>
          </a:p>
        </p:txBody>
      </p:sp>
      <p:sp>
        <p:nvSpPr>
          <p:cNvPr id="3" name="Content Placeholder 2">
            <a:extLst>
              <a:ext uri="{FF2B5EF4-FFF2-40B4-BE49-F238E27FC236}">
                <a16:creationId xmlns:a16="http://schemas.microsoft.com/office/drawing/2014/main" id="{63C1FA9A-36CC-A06A-5D58-427F3F9F911A}"/>
              </a:ext>
            </a:extLst>
          </p:cNvPr>
          <p:cNvSpPr>
            <a:spLocks noGrp="1"/>
          </p:cNvSpPr>
          <p:nvPr>
            <p:ph idx="1"/>
          </p:nvPr>
        </p:nvSpPr>
        <p:spPr>
          <a:xfrm>
            <a:off x="3941382" y="888683"/>
            <a:ext cx="4693444" cy="4386263"/>
          </a:xfrm>
        </p:spPr>
        <p:txBody>
          <a:bodyPr/>
          <a:lstStyle>
            <a:lvl1pPr>
              <a:defRPr sz="2433"/>
            </a:lvl1pPr>
            <a:lvl2pPr>
              <a:defRPr sz="2129"/>
            </a:lvl2pPr>
            <a:lvl3pPr>
              <a:defRPr sz="1825"/>
            </a:lvl3pPr>
            <a:lvl4pPr>
              <a:defRPr sz="1521"/>
            </a:lvl4pPr>
            <a:lvl5pPr>
              <a:defRPr sz="1521"/>
            </a:lvl5pPr>
            <a:lvl6pPr>
              <a:defRPr sz="1521"/>
            </a:lvl6pPr>
            <a:lvl7pPr>
              <a:defRPr sz="1521"/>
            </a:lvl7pPr>
            <a:lvl8pPr>
              <a:defRPr sz="1521"/>
            </a:lvl8pPr>
            <a:lvl9pPr>
              <a:defRPr sz="152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65D431C-7309-7BF8-BF81-C1DAD2E8C213}"/>
              </a:ext>
            </a:extLst>
          </p:cNvPr>
          <p:cNvSpPr>
            <a:spLocks noGrp="1"/>
          </p:cNvSpPr>
          <p:nvPr>
            <p:ph type="body" sz="half" idx="2"/>
          </p:nvPr>
        </p:nvSpPr>
        <p:spPr>
          <a:xfrm>
            <a:off x="638589" y="1851660"/>
            <a:ext cx="2990139" cy="3430429"/>
          </a:xfrm>
        </p:spPr>
        <p:txBody>
          <a:bodyPr/>
          <a:lstStyle>
            <a:lvl1pPr marL="0" indent="0">
              <a:buNone/>
              <a:defRPr sz="1217"/>
            </a:lvl1pPr>
            <a:lvl2pPr marL="347655" indent="0">
              <a:buNone/>
              <a:defRPr sz="1065"/>
            </a:lvl2pPr>
            <a:lvl3pPr marL="695310" indent="0">
              <a:buNone/>
              <a:defRPr sz="912"/>
            </a:lvl3pPr>
            <a:lvl4pPr marL="1042965" indent="0">
              <a:buNone/>
              <a:defRPr sz="760"/>
            </a:lvl4pPr>
            <a:lvl5pPr marL="1390620" indent="0">
              <a:buNone/>
              <a:defRPr sz="760"/>
            </a:lvl5pPr>
            <a:lvl6pPr marL="1738274" indent="0">
              <a:buNone/>
              <a:defRPr sz="760"/>
            </a:lvl6pPr>
            <a:lvl7pPr marL="2085929" indent="0">
              <a:buNone/>
              <a:defRPr sz="760"/>
            </a:lvl7pPr>
            <a:lvl8pPr marL="2433584" indent="0">
              <a:buNone/>
              <a:defRPr sz="760"/>
            </a:lvl8pPr>
            <a:lvl9pPr marL="2781239" indent="0">
              <a:buNone/>
              <a:defRPr sz="760"/>
            </a:lvl9pPr>
          </a:lstStyle>
          <a:p>
            <a:pPr lvl="0"/>
            <a:r>
              <a:rPr lang="en-US"/>
              <a:t>Click to edit Master text styles</a:t>
            </a:r>
          </a:p>
        </p:txBody>
      </p:sp>
      <p:sp>
        <p:nvSpPr>
          <p:cNvPr id="5" name="Date Placeholder 4">
            <a:extLst>
              <a:ext uri="{FF2B5EF4-FFF2-40B4-BE49-F238E27FC236}">
                <a16:creationId xmlns:a16="http://schemas.microsoft.com/office/drawing/2014/main" id="{346376FE-AFE3-D848-F2C9-31A78DB721E4}"/>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6" name="Footer Placeholder 5">
            <a:extLst>
              <a:ext uri="{FF2B5EF4-FFF2-40B4-BE49-F238E27FC236}">
                <a16:creationId xmlns:a16="http://schemas.microsoft.com/office/drawing/2014/main" id="{4EC9DEF7-D6BD-E34F-23EA-360777A9EB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6D4B51-71D8-025F-6673-3D7645D8B3D9}"/>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3658388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716D1-FF0A-9B35-5991-EA1EDF0799EC}"/>
              </a:ext>
            </a:extLst>
          </p:cNvPr>
          <p:cNvSpPr>
            <a:spLocks noGrp="1"/>
          </p:cNvSpPr>
          <p:nvPr>
            <p:ph type="title"/>
          </p:nvPr>
        </p:nvSpPr>
        <p:spPr>
          <a:xfrm>
            <a:off x="638589" y="411480"/>
            <a:ext cx="2990139" cy="1440180"/>
          </a:xfrm>
        </p:spPr>
        <p:txBody>
          <a:bodyPr anchor="b"/>
          <a:lstStyle>
            <a:lvl1pPr>
              <a:defRPr sz="2433"/>
            </a:lvl1pPr>
          </a:lstStyle>
          <a:p>
            <a:r>
              <a:rPr lang="en-US"/>
              <a:t>Click to edit Master title style</a:t>
            </a:r>
          </a:p>
        </p:txBody>
      </p:sp>
      <p:sp>
        <p:nvSpPr>
          <p:cNvPr id="3" name="Picture Placeholder 2">
            <a:extLst>
              <a:ext uri="{FF2B5EF4-FFF2-40B4-BE49-F238E27FC236}">
                <a16:creationId xmlns:a16="http://schemas.microsoft.com/office/drawing/2014/main" id="{74AA9D79-F7DC-4DF5-F3D0-35355620E789}"/>
              </a:ext>
            </a:extLst>
          </p:cNvPr>
          <p:cNvSpPr>
            <a:spLocks noGrp="1"/>
          </p:cNvSpPr>
          <p:nvPr>
            <p:ph type="pic" idx="1"/>
          </p:nvPr>
        </p:nvSpPr>
        <p:spPr>
          <a:xfrm>
            <a:off x="3941382" y="888683"/>
            <a:ext cx="4693444" cy="4386263"/>
          </a:xfrm>
        </p:spPr>
        <p:txBody>
          <a:bodyPr/>
          <a:lstStyle>
            <a:lvl1pPr marL="0" indent="0">
              <a:buNone/>
              <a:defRPr sz="2433"/>
            </a:lvl1pPr>
            <a:lvl2pPr marL="347655" indent="0">
              <a:buNone/>
              <a:defRPr sz="2129"/>
            </a:lvl2pPr>
            <a:lvl3pPr marL="695310" indent="0">
              <a:buNone/>
              <a:defRPr sz="1825"/>
            </a:lvl3pPr>
            <a:lvl4pPr marL="1042965" indent="0">
              <a:buNone/>
              <a:defRPr sz="1521"/>
            </a:lvl4pPr>
            <a:lvl5pPr marL="1390620" indent="0">
              <a:buNone/>
              <a:defRPr sz="1521"/>
            </a:lvl5pPr>
            <a:lvl6pPr marL="1738274" indent="0">
              <a:buNone/>
              <a:defRPr sz="1521"/>
            </a:lvl6pPr>
            <a:lvl7pPr marL="2085929" indent="0">
              <a:buNone/>
              <a:defRPr sz="1521"/>
            </a:lvl7pPr>
            <a:lvl8pPr marL="2433584" indent="0">
              <a:buNone/>
              <a:defRPr sz="1521"/>
            </a:lvl8pPr>
            <a:lvl9pPr marL="2781239" indent="0">
              <a:buNone/>
              <a:defRPr sz="1521"/>
            </a:lvl9pPr>
          </a:lstStyle>
          <a:p>
            <a:endParaRPr lang="en-US"/>
          </a:p>
        </p:txBody>
      </p:sp>
      <p:sp>
        <p:nvSpPr>
          <p:cNvPr id="4" name="Text Placeholder 3">
            <a:extLst>
              <a:ext uri="{FF2B5EF4-FFF2-40B4-BE49-F238E27FC236}">
                <a16:creationId xmlns:a16="http://schemas.microsoft.com/office/drawing/2014/main" id="{0E161350-DEFD-D857-439B-2F6524341227}"/>
              </a:ext>
            </a:extLst>
          </p:cNvPr>
          <p:cNvSpPr>
            <a:spLocks noGrp="1"/>
          </p:cNvSpPr>
          <p:nvPr>
            <p:ph type="body" sz="half" idx="2"/>
          </p:nvPr>
        </p:nvSpPr>
        <p:spPr>
          <a:xfrm>
            <a:off x="638589" y="1851660"/>
            <a:ext cx="2990139" cy="3430429"/>
          </a:xfrm>
        </p:spPr>
        <p:txBody>
          <a:bodyPr/>
          <a:lstStyle>
            <a:lvl1pPr marL="0" indent="0">
              <a:buNone/>
              <a:defRPr sz="1217"/>
            </a:lvl1pPr>
            <a:lvl2pPr marL="347655" indent="0">
              <a:buNone/>
              <a:defRPr sz="1065"/>
            </a:lvl2pPr>
            <a:lvl3pPr marL="695310" indent="0">
              <a:buNone/>
              <a:defRPr sz="912"/>
            </a:lvl3pPr>
            <a:lvl4pPr marL="1042965" indent="0">
              <a:buNone/>
              <a:defRPr sz="760"/>
            </a:lvl4pPr>
            <a:lvl5pPr marL="1390620" indent="0">
              <a:buNone/>
              <a:defRPr sz="760"/>
            </a:lvl5pPr>
            <a:lvl6pPr marL="1738274" indent="0">
              <a:buNone/>
              <a:defRPr sz="760"/>
            </a:lvl6pPr>
            <a:lvl7pPr marL="2085929" indent="0">
              <a:buNone/>
              <a:defRPr sz="760"/>
            </a:lvl7pPr>
            <a:lvl8pPr marL="2433584" indent="0">
              <a:buNone/>
              <a:defRPr sz="760"/>
            </a:lvl8pPr>
            <a:lvl9pPr marL="2781239" indent="0">
              <a:buNone/>
              <a:defRPr sz="760"/>
            </a:lvl9pPr>
          </a:lstStyle>
          <a:p>
            <a:pPr lvl="0"/>
            <a:r>
              <a:rPr lang="en-US"/>
              <a:t>Click to edit Master text styles</a:t>
            </a:r>
          </a:p>
        </p:txBody>
      </p:sp>
      <p:sp>
        <p:nvSpPr>
          <p:cNvPr id="5" name="Date Placeholder 4">
            <a:extLst>
              <a:ext uri="{FF2B5EF4-FFF2-40B4-BE49-F238E27FC236}">
                <a16:creationId xmlns:a16="http://schemas.microsoft.com/office/drawing/2014/main" id="{4A969E13-7634-FC14-8DD5-DC88EAF80C15}"/>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6" name="Footer Placeholder 5">
            <a:extLst>
              <a:ext uri="{FF2B5EF4-FFF2-40B4-BE49-F238E27FC236}">
                <a16:creationId xmlns:a16="http://schemas.microsoft.com/office/drawing/2014/main" id="{453EB0F1-FDE9-A6B7-7A25-DB1165ADE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3131F8-B6C0-8EA4-38C4-219DD320A8D4}"/>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3061576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600F0D-6191-7580-35A3-7892E732518C}"/>
              </a:ext>
            </a:extLst>
          </p:cNvPr>
          <p:cNvSpPr>
            <a:spLocks noGrp="1"/>
          </p:cNvSpPr>
          <p:nvPr>
            <p:ph type="title"/>
          </p:nvPr>
        </p:nvSpPr>
        <p:spPr>
          <a:xfrm>
            <a:off x="637381" y="328613"/>
            <a:ext cx="7996238" cy="119300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DF5405-1B93-A04A-6681-A99230552D14}"/>
              </a:ext>
            </a:extLst>
          </p:cNvPr>
          <p:cNvSpPr>
            <a:spLocks noGrp="1"/>
          </p:cNvSpPr>
          <p:nvPr>
            <p:ph type="body" idx="1"/>
          </p:nvPr>
        </p:nvSpPr>
        <p:spPr>
          <a:xfrm>
            <a:off x="637381" y="1643063"/>
            <a:ext cx="7996238" cy="39162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DB14F7-3D38-437C-C989-3FC2D5B459C2}"/>
              </a:ext>
            </a:extLst>
          </p:cNvPr>
          <p:cNvSpPr>
            <a:spLocks noGrp="1"/>
          </p:cNvSpPr>
          <p:nvPr>
            <p:ph type="dt" sz="half" idx="2"/>
          </p:nvPr>
        </p:nvSpPr>
        <p:spPr>
          <a:xfrm>
            <a:off x="637381" y="5720715"/>
            <a:ext cx="2085975" cy="328613"/>
          </a:xfrm>
          <a:prstGeom prst="rect">
            <a:avLst/>
          </a:prstGeom>
        </p:spPr>
        <p:txBody>
          <a:bodyPr vert="horz" lIns="91440" tIns="45720" rIns="91440" bIns="45720" rtlCol="0" anchor="ctr"/>
          <a:lstStyle>
            <a:lvl1pPr algn="l">
              <a:defRPr sz="912">
                <a:solidFill>
                  <a:schemeClr val="tx1">
                    <a:tint val="82000"/>
                  </a:schemeClr>
                </a:solidFill>
              </a:defRPr>
            </a:lvl1p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1F13E5D5-5328-3DA1-FE13-C0A5C9B9429A}"/>
              </a:ext>
            </a:extLst>
          </p:cNvPr>
          <p:cNvSpPr>
            <a:spLocks noGrp="1"/>
          </p:cNvSpPr>
          <p:nvPr>
            <p:ph type="ftr" sz="quarter" idx="3"/>
          </p:nvPr>
        </p:nvSpPr>
        <p:spPr>
          <a:xfrm>
            <a:off x="3071019" y="5720715"/>
            <a:ext cx="3128963" cy="328613"/>
          </a:xfrm>
          <a:prstGeom prst="rect">
            <a:avLst/>
          </a:prstGeom>
        </p:spPr>
        <p:txBody>
          <a:bodyPr vert="horz" lIns="91440" tIns="45720" rIns="91440" bIns="45720" rtlCol="0" anchor="ctr"/>
          <a:lstStyle>
            <a:lvl1pPr algn="ctr">
              <a:defRPr sz="912">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F881A35-E96D-5EC3-A3CA-B8B0371B7563}"/>
              </a:ext>
            </a:extLst>
          </p:cNvPr>
          <p:cNvSpPr>
            <a:spLocks noGrp="1"/>
          </p:cNvSpPr>
          <p:nvPr>
            <p:ph type="sldNum" sz="quarter" idx="4"/>
          </p:nvPr>
        </p:nvSpPr>
        <p:spPr>
          <a:xfrm>
            <a:off x="6547644" y="5720715"/>
            <a:ext cx="2085975" cy="328613"/>
          </a:xfrm>
          <a:prstGeom prst="rect">
            <a:avLst/>
          </a:prstGeom>
        </p:spPr>
        <p:txBody>
          <a:bodyPr vert="horz" lIns="91440" tIns="45720" rIns="91440" bIns="45720" rtlCol="0" anchor="ctr"/>
          <a:lstStyle>
            <a:lvl1pPr algn="r">
              <a:defRPr sz="912">
                <a:solidFill>
                  <a:schemeClr val="tx1">
                    <a:tint val="82000"/>
                  </a:schemeClr>
                </a:solidFill>
              </a:defRPr>
            </a:lvl1pPr>
          </a:lstStyle>
          <a:p>
            <a:fld id="{C694E2AF-36F7-439B-B07D-6B456A2D0142}" type="slidenum">
              <a:rPr lang="en-US" smtClean="0"/>
              <a:t>‹#›</a:t>
            </a:fld>
            <a:endParaRPr lang="en-US"/>
          </a:p>
        </p:txBody>
      </p:sp>
    </p:spTree>
    <p:extLst>
      <p:ext uri="{BB962C8B-B14F-4D97-AF65-F5344CB8AC3E}">
        <p14:creationId xmlns:p14="http://schemas.microsoft.com/office/powerpoint/2010/main" val="369348876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hf hdr="0" ftr="0" dt="0"/>
  <p:txStyles>
    <p:titleStyle>
      <a:lvl1pPr algn="l" defTabSz="695310" rtl="0" eaLnBrk="1" latinLnBrk="0" hangingPunct="1">
        <a:lnSpc>
          <a:spcPct val="90000"/>
        </a:lnSpc>
        <a:spcBef>
          <a:spcPct val="0"/>
        </a:spcBef>
        <a:buNone/>
        <a:defRPr sz="3346" kern="1200">
          <a:solidFill>
            <a:schemeClr val="tx1"/>
          </a:solidFill>
          <a:latin typeface="+mj-lt"/>
          <a:ea typeface="+mj-ea"/>
          <a:cs typeface="+mj-cs"/>
        </a:defRPr>
      </a:lvl1pPr>
    </p:titleStyle>
    <p:bodyStyle>
      <a:lvl1pPr marL="173827" indent="-173827" algn="l" defTabSz="695310" rtl="0" eaLnBrk="1" latinLnBrk="0" hangingPunct="1">
        <a:lnSpc>
          <a:spcPct val="90000"/>
        </a:lnSpc>
        <a:spcBef>
          <a:spcPts val="760"/>
        </a:spcBef>
        <a:buFont typeface="Arial" panose="020B0604020202020204" pitchFamily="34" charset="0"/>
        <a:buChar char="•"/>
        <a:defRPr sz="2129" kern="1200">
          <a:solidFill>
            <a:schemeClr val="tx1"/>
          </a:solidFill>
          <a:latin typeface="+mn-lt"/>
          <a:ea typeface="+mn-ea"/>
          <a:cs typeface="+mn-cs"/>
        </a:defRPr>
      </a:lvl1pPr>
      <a:lvl2pPr marL="521482" indent="-173827" algn="l" defTabSz="695310" rtl="0" eaLnBrk="1" latinLnBrk="0" hangingPunct="1">
        <a:lnSpc>
          <a:spcPct val="90000"/>
        </a:lnSpc>
        <a:spcBef>
          <a:spcPts val="380"/>
        </a:spcBef>
        <a:buFont typeface="Arial" panose="020B0604020202020204" pitchFamily="34" charset="0"/>
        <a:buChar char="•"/>
        <a:defRPr sz="1825" kern="1200">
          <a:solidFill>
            <a:schemeClr val="tx1"/>
          </a:solidFill>
          <a:latin typeface="+mn-lt"/>
          <a:ea typeface="+mn-ea"/>
          <a:cs typeface="+mn-cs"/>
        </a:defRPr>
      </a:lvl2pPr>
      <a:lvl3pPr marL="869137" indent="-173827" algn="l" defTabSz="695310" rtl="0" eaLnBrk="1" latinLnBrk="0" hangingPunct="1">
        <a:lnSpc>
          <a:spcPct val="90000"/>
        </a:lnSpc>
        <a:spcBef>
          <a:spcPts val="380"/>
        </a:spcBef>
        <a:buFont typeface="Arial" panose="020B0604020202020204" pitchFamily="34" charset="0"/>
        <a:buChar char="•"/>
        <a:defRPr sz="1521" kern="1200">
          <a:solidFill>
            <a:schemeClr val="tx1"/>
          </a:solidFill>
          <a:latin typeface="+mn-lt"/>
          <a:ea typeface="+mn-ea"/>
          <a:cs typeface="+mn-cs"/>
        </a:defRPr>
      </a:lvl3pPr>
      <a:lvl4pPr marL="1216792"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4pPr>
      <a:lvl5pPr marL="1564447"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5pPr>
      <a:lvl6pPr marL="1912102"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6pPr>
      <a:lvl7pPr marL="2259757"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7pPr>
      <a:lvl8pPr marL="2607412"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8pPr>
      <a:lvl9pPr marL="2955066"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9pPr>
    </p:bodyStyle>
    <p:otherStyle>
      <a:defPPr>
        <a:defRPr lang="en-US"/>
      </a:defPPr>
      <a:lvl1pPr marL="0" algn="l" defTabSz="695310" rtl="0" eaLnBrk="1" latinLnBrk="0" hangingPunct="1">
        <a:defRPr sz="1369" kern="1200">
          <a:solidFill>
            <a:schemeClr val="tx1"/>
          </a:solidFill>
          <a:latin typeface="+mn-lt"/>
          <a:ea typeface="+mn-ea"/>
          <a:cs typeface="+mn-cs"/>
        </a:defRPr>
      </a:lvl1pPr>
      <a:lvl2pPr marL="347655" algn="l" defTabSz="695310" rtl="0" eaLnBrk="1" latinLnBrk="0" hangingPunct="1">
        <a:defRPr sz="1369" kern="1200">
          <a:solidFill>
            <a:schemeClr val="tx1"/>
          </a:solidFill>
          <a:latin typeface="+mn-lt"/>
          <a:ea typeface="+mn-ea"/>
          <a:cs typeface="+mn-cs"/>
        </a:defRPr>
      </a:lvl2pPr>
      <a:lvl3pPr marL="695310" algn="l" defTabSz="695310" rtl="0" eaLnBrk="1" latinLnBrk="0" hangingPunct="1">
        <a:defRPr sz="1369" kern="1200">
          <a:solidFill>
            <a:schemeClr val="tx1"/>
          </a:solidFill>
          <a:latin typeface="+mn-lt"/>
          <a:ea typeface="+mn-ea"/>
          <a:cs typeface="+mn-cs"/>
        </a:defRPr>
      </a:lvl3pPr>
      <a:lvl4pPr marL="1042965" algn="l" defTabSz="695310" rtl="0" eaLnBrk="1" latinLnBrk="0" hangingPunct="1">
        <a:defRPr sz="1369" kern="1200">
          <a:solidFill>
            <a:schemeClr val="tx1"/>
          </a:solidFill>
          <a:latin typeface="+mn-lt"/>
          <a:ea typeface="+mn-ea"/>
          <a:cs typeface="+mn-cs"/>
        </a:defRPr>
      </a:lvl4pPr>
      <a:lvl5pPr marL="1390620" algn="l" defTabSz="695310" rtl="0" eaLnBrk="1" latinLnBrk="0" hangingPunct="1">
        <a:defRPr sz="1369" kern="1200">
          <a:solidFill>
            <a:schemeClr val="tx1"/>
          </a:solidFill>
          <a:latin typeface="+mn-lt"/>
          <a:ea typeface="+mn-ea"/>
          <a:cs typeface="+mn-cs"/>
        </a:defRPr>
      </a:lvl5pPr>
      <a:lvl6pPr marL="1738274" algn="l" defTabSz="695310" rtl="0" eaLnBrk="1" latinLnBrk="0" hangingPunct="1">
        <a:defRPr sz="1369" kern="1200">
          <a:solidFill>
            <a:schemeClr val="tx1"/>
          </a:solidFill>
          <a:latin typeface="+mn-lt"/>
          <a:ea typeface="+mn-ea"/>
          <a:cs typeface="+mn-cs"/>
        </a:defRPr>
      </a:lvl6pPr>
      <a:lvl7pPr marL="2085929" algn="l" defTabSz="695310" rtl="0" eaLnBrk="1" latinLnBrk="0" hangingPunct="1">
        <a:defRPr sz="1369" kern="1200">
          <a:solidFill>
            <a:schemeClr val="tx1"/>
          </a:solidFill>
          <a:latin typeface="+mn-lt"/>
          <a:ea typeface="+mn-ea"/>
          <a:cs typeface="+mn-cs"/>
        </a:defRPr>
      </a:lvl7pPr>
      <a:lvl8pPr marL="2433584" algn="l" defTabSz="695310" rtl="0" eaLnBrk="1" latinLnBrk="0" hangingPunct="1">
        <a:defRPr sz="1369" kern="1200">
          <a:solidFill>
            <a:schemeClr val="tx1"/>
          </a:solidFill>
          <a:latin typeface="+mn-lt"/>
          <a:ea typeface="+mn-ea"/>
          <a:cs typeface="+mn-cs"/>
        </a:defRPr>
      </a:lvl8pPr>
      <a:lvl9pPr marL="2781239" algn="l" defTabSz="695310" rtl="0" eaLnBrk="1" latinLnBrk="0" hangingPunct="1">
        <a:defRPr sz="136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oleObject" Target="../embeddings/oleObject1.bin"/><Relationship Id="rId7"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106.xml"/><Relationship Id="rId1" Type="http://schemas.openxmlformats.org/officeDocument/2006/relationships/slideLayout" Target="../slideLayouts/slideLayout6.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6.xml"/><Relationship Id="rId1" Type="http://schemas.openxmlformats.org/officeDocument/2006/relationships/video" Target="https://d.docs.live.net/7c01a0c9630b0cee/Desktop/Course%20Material/Metal%20Parts%20%5e0%20Products%20-%20TOXC%20231/Inspection.wmv" TargetMode="External"/><Relationship Id="rId4" Type="http://schemas.openxmlformats.org/officeDocument/2006/relationships/image" Target="../media/image31.png"/></Relationships>
</file>

<file path=ppt/slides/_rels/slide10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16.xml"/><Relationship Id="rId1" Type="http://schemas.openxmlformats.org/officeDocument/2006/relationships/slideLayout" Target="../slideLayouts/slideLayout6.xml"/><Relationship Id="rId5" Type="http://schemas.openxmlformats.org/officeDocument/2006/relationships/image" Target="../media/image74.jpeg"/><Relationship Id="rId4" Type="http://schemas.openxmlformats.org/officeDocument/2006/relationships/image" Target="../media/image73.jpeg"/></Relationships>
</file>

<file path=ppt/slides/_rels/slide1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12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ideo" Target="file:///C:\Users\water\OneDrive\Documents\NACT%20Training\NACT%20231%20Coatings\10_Spray%20App.wmv" TargetMode="Externa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video" Target="file:///C:\Users\water\OneDrive\Documents\NACT%20Training\NACT%20231%20Coatings\11electrostatic.wmv" TargetMode="External"/><Relationship Id="rId4" Type="http://schemas.openxmlformats.org/officeDocument/2006/relationships/image" Target="../media/image31.png"/></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ideo" Target="file:///C:\Users\water\OneDrive\Documents\NACT%20Training\NACT%20231%20Coatings\3PowderCoatings.wmv" TargetMode="External"/><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5.xml"/><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video" Target="https://d.docs.live.net/7c01a0c9630b0cee/Desktop/Course%20Material/Metal%20Parts%20%5e0%20Products%20-%20TOXC%20231/mact-case-study.wmv" TargetMode="External"/><Relationship Id="rId4" Type="http://schemas.openxmlformats.org/officeDocument/2006/relationships/image" Target="../media/image56.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6.xml"/><Relationship Id="rId1" Type="http://schemas.openxmlformats.org/officeDocument/2006/relationships/video" Target="https://d.docs.live.net/7c01a0c9630b0cee/Desktop/Course%20Material/Metal%20Parts%20%5e0%20Products%20-%20TOXC%20231/USEPA_Jeff_Gordon.wmv" TargetMode="External"/><Relationship Id="rId4" Type="http://schemas.openxmlformats.org/officeDocument/2006/relationships/image" Target="../media/image58.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5122" name="Object 4"/>
          <p:cNvGraphicFramePr>
            <a:graphicFrameLocks noChangeAspect="1"/>
          </p:cNvGraphicFramePr>
          <p:nvPr>
            <p:extLst>
              <p:ext uri="{D42A27DB-BD31-4B8C-83A1-F6EECF244321}">
                <p14:modId xmlns:p14="http://schemas.microsoft.com/office/powerpoint/2010/main" val="1922340089"/>
              </p:ext>
            </p:extLst>
          </p:nvPr>
        </p:nvGraphicFramePr>
        <p:xfrm>
          <a:off x="3242468" y="607318"/>
          <a:ext cx="2786063" cy="1828800"/>
        </p:xfrm>
        <a:graphic>
          <a:graphicData uri="http://schemas.openxmlformats.org/presentationml/2006/ole">
            <mc:AlternateContent xmlns:mc="http://schemas.openxmlformats.org/markup-compatibility/2006">
              <mc:Choice xmlns:v="urn:schemas-microsoft-com:vml" Requires="v">
                <p:oleObj name="CorelDRAW" r:id="rId3" imgW="2786278" imgH="1829160" progId="CorelDraw.Graphic.8">
                  <p:embed/>
                </p:oleObj>
              </mc:Choice>
              <mc:Fallback>
                <p:oleObj name="CorelDRAW" r:id="rId3" imgW="2786278" imgH="1829160" progId="CorelDraw.Graphic.8">
                  <p:embed/>
                  <p:pic>
                    <p:nvPicPr>
                      <p:cNvPr id="5122"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2468" y="607318"/>
                        <a:ext cx="278606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3" name="Object 5"/>
          <p:cNvGraphicFramePr>
            <a:graphicFrameLocks noChangeAspect="1"/>
          </p:cNvGraphicFramePr>
          <p:nvPr/>
        </p:nvGraphicFramePr>
        <p:xfrm>
          <a:off x="6484938" y="4114800"/>
          <a:ext cx="2786062" cy="1828800"/>
        </p:xfrm>
        <a:graphic>
          <a:graphicData uri="http://schemas.openxmlformats.org/presentationml/2006/ole">
            <mc:AlternateContent xmlns:mc="http://schemas.openxmlformats.org/markup-compatibility/2006">
              <mc:Choice xmlns:v="urn:schemas-microsoft-com:vml" Requires="v">
                <p:oleObj name="CorelDRAW" r:id="rId3" imgW="2786278" imgH="1829160" progId="CorelDraw.Graphic.8">
                  <p:embed/>
                </p:oleObj>
              </mc:Choice>
              <mc:Fallback>
                <p:oleObj name="CorelDRAW" r:id="rId3" imgW="2786278" imgH="1829160" progId="CorelDraw.Graphic.8">
                  <p:embed/>
                  <p:pic>
                    <p:nvPicPr>
                      <p:cNvPr id="5123"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4938" y="4114800"/>
                        <a:ext cx="2786062"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4" name="Object 6"/>
          <p:cNvGraphicFramePr>
            <a:graphicFrameLocks noChangeAspect="1"/>
          </p:cNvGraphicFramePr>
          <p:nvPr/>
        </p:nvGraphicFramePr>
        <p:xfrm>
          <a:off x="7696200" y="4114800"/>
          <a:ext cx="2786063" cy="1828800"/>
        </p:xfrm>
        <a:graphic>
          <a:graphicData uri="http://schemas.openxmlformats.org/presentationml/2006/ole">
            <mc:AlternateContent xmlns:mc="http://schemas.openxmlformats.org/markup-compatibility/2006">
              <mc:Choice xmlns:v="urn:schemas-microsoft-com:vml" Requires="v">
                <p:oleObj name="CorelDRAW" r:id="rId5" imgW="2786278" imgH="1829160" progId="CorelDraw.Graphic.8">
                  <p:embed/>
                </p:oleObj>
              </mc:Choice>
              <mc:Fallback>
                <p:oleObj name="CorelDRAW" r:id="rId5" imgW="2786278" imgH="1829160" progId="CorelDraw.Graphic.8">
                  <p:embed/>
                  <p:pic>
                    <p:nvPicPr>
                      <p:cNvPr id="5124"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4114800"/>
                        <a:ext cx="278606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5" name="Object 7"/>
          <p:cNvGraphicFramePr>
            <a:graphicFrameLocks noChangeAspect="1"/>
          </p:cNvGraphicFramePr>
          <p:nvPr/>
        </p:nvGraphicFramePr>
        <p:xfrm>
          <a:off x="6559550" y="4241800"/>
          <a:ext cx="2786063" cy="1831975"/>
        </p:xfrm>
        <a:graphic>
          <a:graphicData uri="http://schemas.openxmlformats.org/presentationml/2006/ole">
            <mc:AlternateContent xmlns:mc="http://schemas.openxmlformats.org/markup-compatibility/2006">
              <mc:Choice xmlns:v="urn:schemas-microsoft-com:vml" Requires="v">
                <p:oleObj name="CorelDRAW" r:id="rId6" imgW="2750515" imgH="1815107" progId="CorelDraw.Graphic.8">
                  <p:embed/>
                </p:oleObj>
              </mc:Choice>
              <mc:Fallback>
                <p:oleObj name="CorelDRAW" r:id="rId6" imgW="2750515" imgH="1815107" progId="CorelDraw.Graphic.8">
                  <p:embed/>
                  <p:pic>
                    <p:nvPicPr>
                      <p:cNvPr id="5125"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9550" y="4241800"/>
                        <a:ext cx="2786063" cy="183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0155" name="Text Box 11"/>
          <p:cNvSpPr txBox="1">
            <a:spLocks noChangeArrowheads="1"/>
          </p:cNvSpPr>
          <p:nvPr/>
        </p:nvSpPr>
        <p:spPr bwMode="auto">
          <a:xfrm>
            <a:off x="933450" y="5354638"/>
            <a:ext cx="2635250" cy="338554"/>
          </a:xfrm>
          <a:prstGeom prst="rect">
            <a:avLst/>
          </a:prstGeom>
          <a:noFill/>
          <a:ln>
            <a:noFill/>
          </a:ln>
          <a:effectLst/>
        </p:spPr>
        <p:txBody>
          <a:bodyPr>
            <a:spAutoFit/>
          </a:bodyPr>
          <a:lstStyle/>
          <a:p>
            <a:pPr>
              <a:spcBef>
                <a:spcPct val="50000"/>
              </a:spcBef>
              <a:defRPr/>
            </a:pPr>
            <a:r>
              <a:rPr lang="en-US" sz="1600" b="1" i="1" dirty="0">
                <a:solidFill>
                  <a:srgbClr val="FFFF00"/>
                </a:solidFill>
                <a:effectLst>
                  <a:outerShdw blurRad="38100" dist="38100" dir="2700000" algn="tl">
                    <a:srgbClr val="000000"/>
                  </a:outerShdw>
                </a:effectLst>
                <a:latin typeface="Arial" charset="0"/>
              </a:rPr>
              <a:t>		</a:t>
            </a:r>
          </a:p>
        </p:txBody>
      </p:sp>
      <p:pic>
        <p:nvPicPr>
          <p:cNvPr id="5131" name="Picture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42237" y="3668056"/>
            <a:ext cx="3554944" cy="2308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90164" name="Text Box 20"/>
          <p:cNvSpPr txBox="1">
            <a:spLocks noChangeArrowheads="1"/>
          </p:cNvSpPr>
          <p:nvPr/>
        </p:nvSpPr>
        <p:spPr bwMode="auto">
          <a:xfrm>
            <a:off x="503633" y="247231"/>
            <a:ext cx="8263731" cy="3323987"/>
          </a:xfrm>
          <a:prstGeom prst="rect">
            <a:avLst/>
          </a:prstGeom>
          <a:noFill/>
          <a:ln>
            <a:noFill/>
          </a:ln>
          <a:effectLst/>
        </p:spPr>
        <p:txBody>
          <a:bodyPr wrap="square">
            <a:spAutoFit/>
          </a:bodyPr>
          <a:lstStyle/>
          <a:p>
            <a:pPr algn="ctr">
              <a:spcBef>
                <a:spcPct val="50000"/>
              </a:spcBef>
              <a:defRPr/>
            </a:pPr>
            <a:r>
              <a:rPr lang="en-US" sz="6000" dirty="0">
                <a:latin typeface="Arial" charset="0"/>
              </a:rPr>
              <a:t>Auto, Metal Parts and Products</a:t>
            </a:r>
          </a:p>
          <a:p>
            <a:pPr algn="ctr">
              <a:spcBef>
                <a:spcPct val="50000"/>
              </a:spcBef>
              <a:defRPr/>
            </a:pPr>
            <a:r>
              <a:rPr lang="en-US" sz="6000" dirty="0">
                <a:latin typeface="Arial" charset="0"/>
              </a:rPr>
              <a:t>TOXC 231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a:spLocks noGrp="1" noChangeArrowheads="1"/>
          </p:cNvSpPr>
          <p:nvPr>
            <p:ph type="title"/>
          </p:nvPr>
        </p:nvSpPr>
        <p:spPr/>
        <p:txBody>
          <a:bodyPr/>
          <a:lstStyle/>
          <a:p>
            <a:endParaRPr lang="en-US" altLang="en-US"/>
          </a:p>
        </p:txBody>
      </p:sp>
      <p:pic>
        <p:nvPicPr>
          <p:cNvPr id="27651" name="Picture 3"/>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0" y="-101600"/>
            <a:ext cx="9271000" cy="6273800"/>
          </a:xfrm>
        </p:spPr>
      </p:pic>
      <p:sp>
        <p:nvSpPr>
          <p:cNvPr id="449540" name="Text Box 4"/>
          <p:cNvSpPr txBox="1">
            <a:spLocks noChangeArrowheads="1"/>
          </p:cNvSpPr>
          <p:nvPr/>
        </p:nvSpPr>
        <p:spPr bwMode="auto">
          <a:xfrm>
            <a:off x="1701800" y="4156272"/>
            <a:ext cx="5867400" cy="641350"/>
          </a:xfrm>
          <a:prstGeom prst="rect">
            <a:avLst/>
          </a:prstGeom>
          <a:noFill/>
          <a:ln>
            <a:noFill/>
          </a:ln>
          <a:effectLst/>
        </p:spPr>
        <p:txBody>
          <a:bodyPr>
            <a:spAutoFit/>
          </a:bodyPr>
          <a:lstStyle/>
          <a:p>
            <a:pPr>
              <a:spcBef>
                <a:spcPct val="50000"/>
              </a:spcBef>
              <a:defRPr/>
            </a:pPr>
            <a:r>
              <a:rPr lang="en-US" sz="3600" dirty="0">
                <a:solidFill>
                  <a:schemeClr val="bg1"/>
                </a:solidFill>
                <a:latin typeface="Arial" charset="0"/>
              </a:rPr>
              <a:t>New Car Coating Process</a:t>
            </a:r>
          </a:p>
        </p:txBody>
      </p:sp>
      <p:sp>
        <p:nvSpPr>
          <p:cNvPr id="449541" name="Text Box 5"/>
          <p:cNvSpPr txBox="1">
            <a:spLocks noChangeArrowheads="1"/>
          </p:cNvSpPr>
          <p:nvPr/>
        </p:nvSpPr>
        <p:spPr bwMode="auto">
          <a:xfrm>
            <a:off x="749300" y="2400300"/>
            <a:ext cx="2438400" cy="923330"/>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Phosphate Cleaner, Electro Deposition for Corrosion</a:t>
            </a:r>
          </a:p>
        </p:txBody>
      </p:sp>
      <p:sp>
        <p:nvSpPr>
          <p:cNvPr id="449542" name="Text Box 6"/>
          <p:cNvSpPr txBox="1">
            <a:spLocks noChangeArrowheads="1"/>
          </p:cNvSpPr>
          <p:nvPr/>
        </p:nvSpPr>
        <p:spPr bwMode="auto">
          <a:xfrm>
            <a:off x="4864100" y="1889323"/>
            <a:ext cx="1524000" cy="1338828"/>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Primer</a:t>
            </a:r>
          </a:p>
          <a:p>
            <a:pPr>
              <a:spcBef>
                <a:spcPct val="50000"/>
              </a:spcBef>
              <a:defRPr/>
            </a:pPr>
            <a:r>
              <a:rPr lang="en-US" dirty="0">
                <a:solidFill>
                  <a:schemeClr val="bg1"/>
                </a:solidFill>
                <a:latin typeface="Arial" charset="0"/>
              </a:rPr>
              <a:t>White, Black, Silver and Red</a:t>
            </a:r>
          </a:p>
        </p:txBody>
      </p:sp>
      <p:sp>
        <p:nvSpPr>
          <p:cNvPr id="449543" name="Text Box 7"/>
          <p:cNvSpPr txBox="1">
            <a:spLocks noChangeArrowheads="1"/>
          </p:cNvSpPr>
          <p:nvPr/>
        </p:nvSpPr>
        <p:spPr bwMode="auto">
          <a:xfrm>
            <a:off x="6540500" y="2247900"/>
            <a:ext cx="1295400" cy="369332"/>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Base Coat</a:t>
            </a:r>
          </a:p>
        </p:txBody>
      </p:sp>
      <p:sp>
        <p:nvSpPr>
          <p:cNvPr id="449544" name="Text Box 8"/>
          <p:cNvSpPr txBox="1">
            <a:spLocks noChangeArrowheads="1"/>
          </p:cNvSpPr>
          <p:nvPr/>
        </p:nvSpPr>
        <p:spPr bwMode="auto">
          <a:xfrm>
            <a:off x="7912100" y="2400300"/>
            <a:ext cx="1358900" cy="923330"/>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Top Coat and Clear Coat</a:t>
            </a:r>
          </a:p>
        </p:txBody>
      </p:sp>
      <p:sp>
        <p:nvSpPr>
          <p:cNvPr id="27657" name="Text Box 9"/>
          <p:cNvSpPr txBox="1">
            <a:spLocks noChangeArrowheads="1"/>
          </p:cNvSpPr>
          <p:nvPr/>
        </p:nvSpPr>
        <p:spPr bwMode="auto">
          <a:xfrm>
            <a:off x="3263900" y="2552700"/>
            <a:ext cx="121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endParaRPr lang="en-US" altLang="en-US" sz="2800">
              <a:latin typeface="Arial" panose="020B0604020202020204" pitchFamily="34" charset="0"/>
            </a:endParaRPr>
          </a:p>
        </p:txBody>
      </p:sp>
      <p:sp>
        <p:nvSpPr>
          <p:cNvPr id="449546" name="Text Box 10"/>
          <p:cNvSpPr txBox="1">
            <a:spLocks noChangeArrowheads="1"/>
          </p:cNvSpPr>
          <p:nvPr/>
        </p:nvSpPr>
        <p:spPr bwMode="auto">
          <a:xfrm>
            <a:off x="3340100" y="2400300"/>
            <a:ext cx="1447800" cy="369332"/>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Sealer</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2" name="Rectangle 2"/>
          <p:cNvSpPr>
            <a:spLocks noGrp="1" noChangeArrowheads="1"/>
          </p:cNvSpPr>
          <p:nvPr>
            <p:ph type="title" idx="4294967295"/>
          </p:nvPr>
        </p:nvSpPr>
        <p:spPr>
          <a:xfrm>
            <a:off x="596900" y="495300"/>
            <a:ext cx="6718300" cy="990600"/>
          </a:xfrm>
        </p:spPr>
        <p:txBody>
          <a:bodyPr lIns="91440" tIns="45720" rIns="91440" bIns="45720">
            <a:normAutofit/>
          </a:bodyPr>
          <a:lstStyle/>
          <a:p>
            <a:pPr eaLnBrk="1" hangingPunct="1">
              <a:defRPr/>
            </a:pPr>
            <a:r>
              <a:rPr lang="en-US" sz="4800" dirty="0">
                <a:latin typeface="Arial" charset="0"/>
              </a:rPr>
              <a:t>More on Booths</a:t>
            </a:r>
          </a:p>
        </p:txBody>
      </p:sp>
      <p:sp>
        <p:nvSpPr>
          <p:cNvPr id="814083" name="Rectangle 3"/>
          <p:cNvSpPr>
            <a:spLocks noGrp="1" noChangeArrowheads="1"/>
          </p:cNvSpPr>
          <p:nvPr>
            <p:ph idx="4294967295"/>
          </p:nvPr>
        </p:nvSpPr>
        <p:spPr>
          <a:xfrm>
            <a:off x="463550" y="1790700"/>
            <a:ext cx="7461250" cy="3733800"/>
          </a:xfrm>
        </p:spPr>
        <p:txBody>
          <a:bodyPr lIns="91440" tIns="45720" rIns="91440" bIns="45720">
            <a:normAutofit/>
          </a:bodyPr>
          <a:lstStyle/>
          <a:p>
            <a:pPr eaLnBrk="1" hangingPunct="1">
              <a:spcAft>
                <a:spcPts val="600"/>
              </a:spcAft>
              <a:defRPr/>
            </a:pPr>
            <a:r>
              <a:rPr lang="en-US" sz="2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Spray Booths or Prep Stations</a:t>
            </a:r>
          </a:p>
          <a:p>
            <a:pPr lvl="1" eaLnBrk="1" hangingPunct="1">
              <a:lnSpc>
                <a:spcPct val="80000"/>
              </a:lnSpc>
              <a:spcAft>
                <a:spcPts val="400"/>
              </a:spcAft>
              <a:buFont typeface="Wingdings" pitchFamily="2" charset="2"/>
              <a:buChar char="Ø"/>
              <a:defRPr/>
            </a:pPr>
            <a:r>
              <a:rPr lang="en-US" sz="2400" dirty="0">
                <a:latin typeface="Arial" panose="020B0604020202020204" pitchFamily="34" charset="0"/>
                <a:cs typeface="Arial" panose="020B0604020202020204" pitchFamily="34" charset="0"/>
              </a:rPr>
              <a:t>Booths or prep stations for miscellaneous coating or vehicle sub-assemblies</a:t>
            </a:r>
          </a:p>
          <a:p>
            <a:pPr lvl="2" eaLnBrk="1" hangingPunct="1">
              <a:buFont typeface="Wingdings" pitchFamily="2" charset="2"/>
              <a:buChar char="§"/>
              <a:defRPr/>
            </a:pPr>
            <a:r>
              <a:rPr lang="en-US" sz="2400" dirty="0">
                <a:latin typeface="Arial" panose="020B0604020202020204" pitchFamily="34" charset="0"/>
                <a:cs typeface="Arial" panose="020B0604020202020204" pitchFamily="34" charset="0"/>
              </a:rPr>
              <a:t>Have full roof, at least 3 complete walls or side curtains, and ventilated so air is drawn into the booth</a:t>
            </a:r>
          </a:p>
          <a:p>
            <a:pPr lvl="2" eaLnBrk="1" hangingPunct="1">
              <a:buFont typeface="Wingdings" pitchFamily="2" charset="2"/>
              <a:buChar char="§"/>
              <a:defRPr/>
            </a:pPr>
            <a:r>
              <a:rPr lang="en-US" sz="2400" dirty="0">
                <a:latin typeface="Arial" panose="020B0604020202020204" pitchFamily="34" charset="0"/>
                <a:cs typeface="Arial" panose="020B0604020202020204" pitchFamily="34" charset="0"/>
              </a:rPr>
              <a:t>Roof and walls may have openings for conveyors </a:t>
            </a:r>
          </a:p>
        </p:txBody>
      </p:sp>
      <p:sp>
        <p:nvSpPr>
          <p:cNvPr id="228356"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8357"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ChangeArrowheads="1"/>
          </p:cNvSpPr>
          <p:nvPr>
            <p:ph type="title" idx="4294967295"/>
          </p:nvPr>
        </p:nvSpPr>
        <p:spPr>
          <a:xfrm>
            <a:off x="901700" y="266700"/>
            <a:ext cx="7023100" cy="990600"/>
          </a:xfrm>
        </p:spPr>
        <p:txBody>
          <a:bodyPr lIns="91440" tIns="45720" rIns="91440" bIns="45720">
            <a:normAutofit/>
          </a:bodyPr>
          <a:lstStyle/>
          <a:p>
            <a:pPr eaLnBrk="1" hangingPunct="1">
              <a:defRPr/>
            </a:pPr>
            <a:r>
              <a:rPr lang="en-US" sz="4800" dirty="0">
                <a:latin typeface="Arial" charset="0"/>
              </a:rPr>
              <a:t>Recordkeeping</a:t>
            </a:r>
          </a:p>
        </p:txBody>
      </p:sp>
      <p:sp>
        <p:nvSpPr>
          <p:cNvPr id="822275" name="Rectangle 3"/>
          <p:cNvSpPr>
            <a:spLocks noGrp="1" noChangeArrowheads="1"/>
          </p:cNvSpPr>
          <p:nvPr>
            <p:ph idx="4294967295"/>
          </p:nvPr>
        </p:nvSpPr>
        <p:spPr>
          <a:xfrm>
            <a:off x="1206500" y="1262062"/>
            <a:ext cx="8210550" cy="3840163"/>
          </a:xfrm>
        </p:spPr>
        <p:txBody>
          <a:bodyPr lIns="91440" tIns="45720" rIns="91440" bIns="45720">
            <a:normAutofit fontScale="92500" lnSpcReduction="10000"/>
          </a:bodyPr>
          <a:lstStyle/>
          <a:p>
            <a:pPr eaLnBrk="1" hangingPunct="1">
              <a:lnSpc>
                <a:spcPct val="90000"/>
              </a:lnSpc>
              <a:spcAft>
                <a:spcPts val="400"/>
              </a:spcAft>
              <a:defRPr/>
            </a:pPr>
            <a:r>
              <a:rPr lang="en-US" sz="2800" dirty="0">
                <a:latin typeface="Arial" charset="0"/>
              </a:rPr>
              <a:t>Surface Coating </a:t>
            </a:r>
          </a:p>
          <a:p>
            <a:pPr lvl="1" eaLnBrk="1" hangingPunct="1">
              <a:lnSpc>
                <a:spcPct val="90000"/>
              </a:lnSpc>
              <a:spcAft>
                <a:spcPts val="400"/>
              </a:spcAft>
              <a:buFont typeface="Wingdings" pitchFamily="2" charset="2"/>
              <a:buChar char="Ø"/>
              <a:defRPr/>
            </a:pPr>
            <a:r>
              <a:rPr lang="en-US" sz="2400" dirty="0">
                <a:latin typeface="Arial" charset="0"/>
              </a:rPr>
              <a:t>Painter training certification</a:t>
            </a:r>
          </a:p>
          <a:p>
            <a:pPr lvl="1" eaLnBrk="1" hangingPunct="1">
              <a:lnSpc>
                <a:spcPct val="90000"/>
              </a:lnSpc>
              <a:spcAft>
                <a:spcPts val="400"/>
              </a:spcAft>
              <a:buFont typeface="Wingdings" pitchFamily="2" charset="2"/>
              <a:buChar char="Ø"/>
              <a:defRPr/>
            </a:pPr>
            <a:r>
              <a:rPr lang="en-US" sz="2400" dirty="0">
                <a:latin typeface="Arial" charset="0"/>
              </a:rPr>
              <a:t>Documentation of filter efficiency</a:t>
            </a:r>
          </a:p>
          <a:p>
            <a:pPr lvl="1" eaLnBrk="1" hangingPunct="1">
              <a:lnSpc>
                <a:spcPct val="90000"/>
              </a:lnSpc>
              <a:spcAft>
                <a:spcPts val="400"/>
              </a:spcAft>
              <a:buFont typeface="Wingdings" pitchFamily="2" charset="2"/>
              <a:buChar char="Ø"/>
              <a:defRPr/>
            </a:pPr>
            <a:r>
              <a:rPr lang="en-US" sz="2400" dirty="0">
                <a:latin typeface="Arial" charset="0"/>
              </a:rPr>
              <a:t>Copies of all notifications and reports required</a:t>
            </a:r>
          </a:p>
          <a:p>
            <a:pPr lvl="1" eaLnBrk="1" hangingPunct="1">
              <a:lnSpc>
                <a:spcPct val="90000"/>
              </a:lnSpc>
              <a:spcAft>
                <a:spcPts val="400"/>
              </a:spcAft>
              <a:buFont typeface="Wingdings" pitchFamily="2" charset="2"/>
              <a:buChar char="Ø"/>
              <a:defRPr/>
            </a:pPr>
            <a:r>
              <a:rPr lang="en-US" sz="2400" dirty="0">
                <a:latin typeface="Arial" charset="0"/>
              </a:rPr>
              <a:t>Records of any deviations from requirements in the rule, including date and time period it occurred, a description of deviation, and corrective actions taken</a:t>
            </a:r>
          </a:p>
          <a:p>
            <a:pPr lvl="1" eaLnBrk="1" hangingPunct="1">
              <a:lnSpc>
                <a:spcPct val="90000"/>
              </a:lnSpc>
              <a:spcAft>
                <a:spcPts val="400"/>
              </a:spcAft>
              <a:buFont typeface="Wingdings" pitchFamily="2" charset="2"/>
              <a:buChar char="Ø"/>
              <a:defRPr/>
            </a:pPr>
            <a:r>
              <a:rPr lang="en-US" sz="2400" dirty="0">
                <a:latin typeface="Arial" charset="0"/>
              </a:rPr>
              <a:t>If spray gun does not meet definition of acceptable technologies and has cup capacity at least 3.0 oz., documentation from spray gun manufacturer that Administrator has determined equivalent transfer efficiency</a:t>
            </a:r>
          </a:p>
        </p:txBody>
      </p:sp>
      <p:sp>
        <p:nvSpPr>
          <p:cNvPr id="230404" name="Date Placeholder 7"/>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30405" name="Slide Number Placeholder 8"/>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45" name="Rectangle 2053"/>
          <p:cNvSpPr>
            <a:spLocks noGrp="1" noChangeArrowheads="1"/>
          </p:cNvSpPr>
          <p:nvPr>
            <p:ph type="title"/>
          </p:nvPr>
        </p:nvSpPr>
        <p:spPr>
          <a:xfrm>
            <a:off x="596900" y="266700"/>
            <a:ext cx="8610600" cy="990600"/>
          </a:xfrm>
        </p:spPr>
        <p:txBody>
          <a:bodyPr>
            <a:noAutofit/>
          </a:bodyPr>
          <a:lstStyle/>
          <a:p>
            <a:pPr>
              <a:defRPr/>
            </a:pPr>
            <a:r>
              <a:rPr lang="en-US" sz="4000" dirty="0">
                <a:latin typeface="Arial" charset="0"/>
              </a:rPr>
              <a:t>Possible SIP Automotive </a:t>
            </a:r>
            <a:r>
              <a:rPr lang="en-US" sz="4000" dirty="0" err="1">
                <a:latin typeface="Arial" charset="0"/>
              </a:rPr>
              <a:t>Req’ts</a:t>
            </a:r>
            <a:endParaRPr lang="en-US" sz="4000" dirty="0">
              <a:latin typeface="Arial" charset="0"/>
            </a:endParaRPr>
          </a:p>
        </p:txBody>
      </p:sp>
      <p:sp>
        <p:nvSpPr>
          <p:cNvPr id="112644" name="Rectangle 2052"/>
          <p:cNvSpPr>
            <a:spLocks noGrp="1" noChangeArrowheads="1"/>
          </p:cNvSpPr>
          <p:nvPr>
            <p:ph idx="1"/>
          </p:nvPr>
        </p:nvSpPr>
        <p:spPr>
          <a:xfrm>
            <a:off x="1130300" y="1339850"/>
            <a:ext cx="7175500" cy="4775200"/>
          </a:xfrm>
        </p:spPr>
        <p:txBody>
          <a:bodyPr wrap="none" lIns="19050" tIns="26988" rIns="19050" bIns="26988"/>
          <a:lstStyle/>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Prohibition of Non-Compliant Coatings</a:t>
            </a:r>
          </a:p>
          <a:p>
            <a:pPr marL="0" indent="0">
              <a:lnSpc>
                <a:spcPts val="28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Prohibition of Specification</a:t>
            </a:r>
          </a:p>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Reactive Organic Compound (ROC) Content </a:t>
            </a:r>
            <a:br>
              <a:rPr lang="en-US" sz="2400" dirty="0">
                <a:latin typeface="Arial" charset="0"/>
              </a:rPr>
            </a:br>
            <a:r>
              <a:rPr lang="en-US" sz="2400" dirty="0">
                <a:latin typeface="Arial" charset="0"/>
              </a:rPr>
              <a:t>  Must be Listed on Either the Container or </a:t>
            </a:r>
            <a:br>
              <a:rPr lang="en-US" sz="2400" dirty="0">
                <a:latin typeface="Arial" charset="0"/>
              </a:rPr>
            </a:br>
            <a:r>
              <a:rPr lang="en-US" sz="2400" dirty="0">
                <a:latin typeface="Arial" charset="0"/>
              </a:rPr>
              <a:t>  Product Spec. Sheet</a:t>
            </a:r>
          </a:p>
          <a:p>
            <a:pPr marL="0" indent="0">
              <a:lnSpc>
                <a:spcPts val="28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All ROC Stored in Sealed Containers</a:t>
            </a:r>
          </a:p>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Operator Must Maintain all Records Necessary </a:t>
            </a:r>
            <a:br>
              <a:rPr lang="en-US" sz="2400" dirty="0">
                <a:latin typeface="Arial" charset="0"/>
              </a:rPr>
            </a:br>
            <a:r>
              <a:rPr lang="en-US" sz="2400" dirty="0">
                <a:latin typeface="Arial" charset="0"/>
              </a:rPr>
              <a:t>  to Determine Compliance</a:t>
            </a:r>
          </a:p>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Specialty Coatings May Not Exceed 840 gm/ltr </a:t>
            </a:r>
            <a:br>
              <a:rPr lang="en-US" sz="2400" dirty="0">
                <a:latin typeface="Arial" charset="0"/>
              </a:rPr>
            </a:br>
            <a:r>
              <a:rPr lang="en-US" sz="2400" dirty="0">
                <a:latin typeface="Arial" charset="0"/>
              </a:rPr>
              <a:t>  or 5% of Monthly Usage</a:t>
            </a:r>
          </a:p>
        </p:txBody>
      </p:sp>
    </p:spTree>
  </p:cSld>
  <p:clrMapOvr>
    <a:overrideClrMapping bg1="lt1" tx1="dk1" bg2="lt2" tx2="dk2" accent1="accent1" accent2="accent2" accent3="accent3" accent4="accent4" accent5="accent5" accent6="accent6" hlink="hlink" folHlink="folHlink"/>
  </p:clrMapOvr>
  <p:transition spd="slow"/>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95" name="Rectangle 7"/>
          <p:cNvSpPr>
            <a:spLocks noGrp="1" noChangeArrowheads="1"/>
          </p:cNvSpPr>
          <p:nvPr>
            <p:ph type="title"/>
          </p:nvPr>
        </p:nvSpPr>
        <p:spPr>
          <a:xfrm>
            <a:off x="636588" y="266700"/>
            <a:ext cx="7924800" cy="990600"/>
          </a:xfrm>
        </p:spPr>
        <p:txBody>
          <a:bodyPr>
            <a:noAutofit/>
          </a:bodyPr>
          <a:lstStyle/>
          <a:p>
            <a:pPr>
              <a:defRPr/>
            </a:pPr>
            <a:r>
              <a:rPr lang="en-US" sz="4000" dirty="0">
                <a:latin typeface="Arial" charset="0"/>
              </a:rPr>
              <a:t>Possible SIP Automotive Requirements</a:t>
            </a:r>
          </a:p>
        </p:txBody>
      </p:sp>
      <p:sp>
        <p:nvSpPr>
          <p:cNvPr id="114692" name="Rectangle 4"/>
          <p:cNvSpPr>
            <a:spLocks noGrp="1" noChangeArrowheads="1"/>
          </p:cNvSpPr>
          <p:nvPr>
            <p:ph type="body" idx="4294967295"/>
          </p:nvPr>
        </p:nvSpPr>
        <p:spPr>
          <a:xfrm>
            <a:off x="736600" y="1668463"/>
            <a:ext cx="8534400" cy="1905000"/>
          </a:xfrm>
        </p:spPr>
        <p:txBody>
          <a:bodyPr wrap="none" lIns="19050" tIns="26988" rIns="19050" bIns="26988"/>
          <a:lstStyle/>
          <a:p>
            <a:pPr marL="457200" lvl="4" indent="0">
              <a:lnSpc>
                <a:spcPts val="2800"/>
              </a:lnSpc>
              <a:spcBef>
                <a:spcPts val="120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Coatings Must be Applied Using </a:t>
            </a:r>
          </a:p>
          <a:p>
            <a:pPr marL="457200" lvl="4" indent="0">
              <a:lnSpc>
                <a:spcPts val="2800"/>
              </a:lnSpc>
              <a:spcBef>
                <a:spcPts val="120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High-Volume Low-Pressure </a:t>
            </a:r>
          </a:p>
          <a:p>
            <a:pPr marL="457200" lvl="4" indent="0">
              <a:lnSpc>
                <a:spcPts val="2800"/>
              </a:lnSpc>
              <a:spcBef>
                <a:spcPts val="120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 HVLP) Equipment</a:t>
            </a:r>
            <a:endParaRPr lang="en-US" dirty="0">
              <a:latin typeface="Arial" charset="0"/>
            </a:endParaRPr>
          </a:p>
        </p:txBody>
      </p:sp>
      <p:sp>
        <p:nvSpPr>
          <p:cNvPr id="114693" name="Text Box 5"/>
          <p:cNvSpPr txBox="1">
            <a:spLocks noChangeArrowheads="1"/>
          </p:cNvSpPr>
          <p:nvPr/>
        </p:nvSpPr>
        <p:spPr bwMode="auto">
          <a:xfrm>
            <a:off x="3949700" y="3314700"/>
            <a:ext cx="1600200" cy="369332"/>
          </a:xfrm>
          <a:prstGeom prst="rect">
            <a:avLst/>
          </a:prstGeom>
          <a:noFill/>
          <a:ln>
            <a:noFill/>
          </a:ln>
          <a:effectLst/>
        </p:spPr>
        <p:txBody>
          <a:bodyPr>
            <a:spAutoFit/>
          </a:bodyPr>
          <a:lstStyle/>
          <a:p>
            <a:pPr>
              <a:spcBef>
                <a:spcPct val="50000"/>
              </a:spcBef>
              <a:defRPr/>
            </a:pPr>
            <a:r>
              <a:rPr lang="en-US" dirty="0">
                <a:latin typeface="Arial" charset="0"/>
              </a:rPr>
              <a:t>OR</a:t>
            </a:r>
          </a:p>
        </p:txBody>
      </p:sp>
      <p:sp>
        <p:nvSpPr>
          <p:cNvPr id="114694" name="Text Box 6"/>
          <p:cNvSpPr txBox="1">
            <a:spLocks noChangeArrowheads="1"/>
          </p:cNvSpPr>
          <p:nvPr/>
        </p:nvSpPr>
        <p:spPr bwMode="auto">
          <a:xfrm>
            <a:off x="1358900" y="4076700"/>
            <a:ext cx="7162800" cy="1077218"/>
          </a:xfrm>
          <a:prstGeom prst="rect">
            <a:avLst/>
          </a:prstGeom>
          <a:noFill/>
          <a:ln>
            <a:noFill/>
          </a:ln>
          <a:effectLst/>
        </p:spPr>
        <p:txBody>
          <a:bodyPr>
            <a:spAutoFit/>
          </a:bodyPr>
          <a:lstStyle/>
          <a:p>
            <a:pPr>
              <a:defRPr/>
            </a:pPr>
            <a:r>
              <a:rPr lang="en-US" sz="3200" dirty="0">
                <a:latin typeface="Arial" charset="0"/>
              </a:rPr>
              <a:t>Agency Prohibitory Rules May Require Best Available Control Technology</a:t>
            </a:r>
          </a:p>
        </p:txBody>
      </p:sp>
    </p:spTree>
  </p:cSld>
  <p:clrMapOvr>
    <a:overrideClrMapping bg1="lt1" tx1="dk1" bg2="lt2" tx2="dk2" accent1="accent1" accent2="accent2" accent3="accent3" accent4="accent4" accent5="accent5" accent6="accent6" hlink="hlink" folHlink="folHlink"/>
  </p:clrMapOvr>
  <p:transition spd="slow"/>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654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1300" y="1485900"/>
            <a:ext cx="75438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16741" name="Rectangle 5"/>
          <p:cNvSpPr>
            <a:spLocks noGrp="1" noChangeArrowheads="1"/>
          </p:cNvSpPr>
          <p:nvPr>
            <p:ph type="title"/>
          </p:nvPr>
        </p:nvSpPr>
        <p:spPr>
          <a:xfrm>
            <a:off x="596900" y="419100"/>
            <a:ext cx="8534400" cy="990600"/>
          </a:xfrm>
        </p:spPr>
        <p:txBody>
          <a:bodyPr/>
          <a:lstStyle/>
          <a:p>
            <a:pPr>
              <a:defRPr/>
            </a:pPr>
            <a:r>
              <a:rPr lang="en-US" dirty="0">
                <a:latin typeface="Arial" charset="0"/>
              </a:rPr>
              <a:t>Possible SIP Automotive </a:t>
            </a:r>
            <a:r>
              <a:rPr lang="en-US" dirty="0" err="1">
                <a:latin typeface="Arial" charset="0"/>
              </a:rPr>
              <a:t>Req’ts</a:t>
            </a:r>
            <a:endParaRPr lang="en-US" dirty="0"/>
          </a:p>
        </p:txBody>
      </p:sp>
      <p:sp>
        <p:nvSpPr>
          <p:cNvPr id="116740" name="Rectangle 4"/>
          <p:cNvSpPr>
            <a:spLocks noGrp="1" noChangeArrowheads="1"/>
          </p:cNvSpPr>
          <p:nvPr>
            <p:ph type="body" idx="4294967295"/>
          </p:nvPr>
        </p:nvSpPr>
        <p:spPr>
          <a:xfrm>
            <a:off x="2019300" y="4457700"/>
            <a:ext cx="6527800" cy="1066800"/>
          </a:xfrm>
        </p:spPr>
        <p:txBody>
          <a:bodyPr wrap="none" lIns="19050" tIns="26988" rIns="19050" bIns="26988"/>
          <a:lstStyle/>
          <a:p>
            <a:pPr marL="0" indent="0">
              <a:lnSpc>
                <a:spcPts val="2800"/>
              </a:lnSpc>
              <a:spcBef>
                <a:spcPts val="1200"/>
              </a:spcBef>
              <a:buClr>
                <a:srgbClr val="0000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solidFill>
                  <a:schemeClr val="bg1"/>
                </a:solidFill>
                <a:latin typeface="Arial" charset="0"/>
              </a:rPr>
              <a:t>All Coating Application Usually in a </a:t>
            </a:r>
            <a:br>
              <a:rPr lang="en-US" sz="2800" dirty="0">
                <a:solidFill>
                  <a:schemeClr val="bg1"/>
                </a:solidFill>
                <a:latin typeface="Arial" charset="0"/>
              </a:rPr>
            </a:br>
            <a:r>
              <a:rPr lang="en-US" sz="2800" dirty="0">
                <a:solidFill>
                  <a:schemeClr val="bg1"/>
                </a:solidFill>
                <a:latin typeface="Arial" charset="0"/>
              </a:rPr>
              <a:t>  Permitted Spray Booth</a:t>
            </a:r>
          </a:p>
          <a:p>
            <a:pPr marL="0" indent="0">
              <a:lnSpc>
                <a:spcPts val="2800"/>
              </a:lnSpc>
              <a:spcBef>
                <a:spcPts val="120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b="1" dirty="0">
              <a:solidFill>
                <a:srgbClr val="FFFF00"/>
              </a:solidFill>
              <a:effectLst>
                <a:outerShdw blurRad="38100" dist="38100" dir="2700000" algn="tl">
                  <a:srgbClr val="000000"/>
                </a:outerShdw>
              </a:effectLst>
              <a:latin typeface="Arial"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2400300"/>
            <a:ext cx="7924800" cy="990600"/>
          </a:xfrm>
        </p:spPr>
        <p:txBody>
          <a:bodyPr/>
          <a:lstStyle/>
          <a:p>
            <a:r>
              <a:rPr lang="en-US" sz="4800" dirty="0">
                <a:latin typeface="Arial" panose="020B0604020202020204" pitchFamily="34" charset="0"/>
                <a:cs typeface="Arial" panose="020B0604020202020204" pitchFamily="34" charset="0"/>
              </a:rPr>
              <a:t>Poll Questions 9 &amp; 10</a:t>
            </a:r>
          </a:p>
        </p:txBody>
      </p:sp>
    </p:spTree>
    <p:extLst>
      <p:ext uri="{BB962C8B-B14F-4D97-AF65-F5344CB8AC3E}">
        <p14:creationId xmlns:p14="http://schemas.microsoft.com/office/powerpoint/2010/main" val="85691474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8594"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35177" name="Rectangle 9"/>
          <p:cNvSpPr>
            <a:spLocks noGrp="1" noChangeArrowheads="1"/>
          </p:cNvSpPr>
          <p:nvPr>
            <p:ph type="title"/>
          </p:nvPr>
        </p:nvSpPr>
        <p:spPr/>
        <p:txBody>
          <a:bodyPr/>
          <a:lstStyle/>
          <a:p>
            <a:pPr>
              <a:defRPr/>
            </a:pPr>
            <a:r>
              <a:rPr lang="en-US" b="1" dirty="0">
                <a:solidFill>
                  <a:srgbClr val="00FFFF"/>
                </a:solidFill>
                <a:effectLst>
                  <a:outerShdw blurRad="38100" dist="38100" dir="2700000" algn="tl">
                    <a:srgbClr val="000000"/>
                  </a:outerShdw>
                </a:effectLst>
                <a:latin typeface="Arial" charset="0"/>
              </a:rPr>
              <a:t> Inspections</a:t>
            </a:r>
          </a:p>
        </p:txBody>
      </p:sp>
      <p:pic>
        <p:nvPicPr>
          <p:cNvPr id="238596" name="Picture 10" descr="Automotive 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0" y="3390900"/>
            <a:ext cx="3159125"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1900" y="709613"/>
            <a:ext cx="2790825" cy="209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38598"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713" y="204788"/>
            <a:ext cx="2971800"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38599"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900" y="3390900"/>
            <a:ext cx="2944813"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38600" name="Picture 15" descr="badge copy"/>
          <p:cNvPicPr>
            <a:picLocks noChangeAspect="1" noChangeArrowheads="1"/>
          </p:cNvPicPr>
          <p:nvPr/>
        </p:nvPicPr>
        <p:blipFill>
          <a:blip r:embed="rId7">
            <a:clrChange>
              <a:clrFrom>
                <a:srgbClr val="FFFFFF"/>
              </a:clrFrom>
              <a:clrTo>
                <a:srgbClr val="FFFFFF">
                  <a:alpha val="0"/>
                </a:srgbClr>
              </a:clrTo>
            </a:clrChange>
            <a:lum bright="46000" contrast="-12000"/>
            <a:extLst>
              <a:ext uri="{28A0092B-C50C-407E-A947-70E740481C1C}">
                <a14:useLocalDpi xmlns:a14="http://schemas.microsoft.com/office/drawing/2010/main" val="0"/>
              </a:ext>
            </a:extLst>
          </a:blip>
          <a:srcRect/>
          <a:stretch>
            <a:fillRect/>
          </a:stretch>
        </p:blipFill>
        <p:spPr bwMode="auto">
          <a:xfrm>
            <a:off x="3416300" y="1562100"/>
            <a:ext cx="212090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4" name="Rectangle 1028"/>
          <p:cNvSpPr>
            <a:spLocks noChangeArrowheads="1"/>
          </p:cNvSpPr>
          <p:nvPr/>
        </p:nvSpPr>
        <p:spPr bwMode="auto">
          <a:xfrm>
            <a:off x="203200" y="1854200"/>
            <a:ext cx="8775700" cy="101600"/>
          </a:xfrm>
          <a:prstGeom prst="rect">
            <a:avLst/>
          </a:prstGeom>
          <a:gradFill rotWithShape="0">
            <a:gsLst>
              <a:gs pos="0">
                <a:schemeClr val="tx1"/>
              </a:gs>
              <a:gs pos="100000">
                <a:srgbClr val="191900"/>
              </a:gs>
            </a:gsLst>
            <a:lin ang="0" scaled="1"/>
          </a:gradFill>
          <a:ln>
            <a:noFill/>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50566" name="Rectangle 1030"/>
          <p:cNvSpPr>
            <a:spLocks noChangeArrowheads="1"/>
          </p:cNvSpPr>
          <p:nvPr/>
        </p:nvSpPr>
        <p:spPr bwMode="auto">
          <a:xfrm>
            <a:off x="596900" y="2171700"/>
            <a:ext cx="8305800" cy="3200400"/>
          </a:xfrm>
          <a:prstGeom prst="rect">
            <a:avLst/>
          </a:prstGeom>
          <a:noFill/>
          <a:ln w="12700">
            <a:noFill/>
            <a:miter lim="800000"/>
            <a:headEnd/>
            <a:tailEnd/>
          </a:ln>
          <a:effectLst/>
        </p:spPr>
        <p:txBody>
          <a:bodyPr wrap="none" lIns="19050" tIns="26988" rIns="19050" bIns="26988"/>
          <a:lstStyle/>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Obtain Inspection Forms</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Permit Review and Check</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Safety Equipment Check</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Regulation Review</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File Review</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Meeting at Facility with Representative</a:t>
            </a:r>
          </a:p>
          <a:p>
            <a:pPr>
              <a:lnSpc>
                <a:spcPct val="110000"/>
              </a:lnSpc>
              <a:spcBef>
                <a:spcPct val="20000"/>
              </a:spcBef>
              <a:buClr>
                <a:schemeClr val="tx2"/>
              </a:buClr>
              <a:buFontTx/>
              <a:buChar char="•"/>
              <a:tabLst>
                <a:tab pos="914400" algn="l"/>
                <a:tab pos="1828800" algn="l"/>
                <a:tab pos="2743200" algn="l"/>
                <a:tab pos="3657600" algn="l"/>
                <a:tab pos="4572000" algn="l"/>
                <a:tab pos="5486400" algn="l"/>
                <a:tab pos="6400800" algn="l"/>
              </a:tabLst>
              <a:defRPr/>
            </a:pPr>
            <a:endParaRPr lang="en-US" sz="3600" dirty="0">
              <a:latin typeface="Arial" charset="0"/>
            </a:endParaRPr>
          </a:p>
        </p:txBody>
      </p:sp>
      <p:sp>
        <p:nvSpPr>
          <p:cNvPr id="450567" name="Rectangle 1031"/>
          <p:cNvSpPr>
            <a:spLocks noChangeArrowheads="1"/>
          </p:cNvSpPr>
          <p:nvPr/>
        </p:nvSpPr>
        <p:spPr bwMode="auto">
          <a:xfrm>
            <a:off x="596900" y="876300"/>
            <a:ext cx="7010400" cy="768350"/>
          </a:xfrm>
          <a:prstGeom prst="rect">
            <a:avLst/>
          </a:prstGeom>
          <a:noFill/>
          <a:ln w="12700">
            <a:noFill/>
            <a:miter lim="800000"/>
            <a:headEnd/>
            <a:tailEnd/>
          </a:ln>
          <a:effectLst/>
        </p:spPr>
        <p:txBody>
          <a:bodyPr>
            <a:spAutoFit/>
          </a:bodyPr>
          <a:lstStyle/>
          <a:p>
            <a:pPr>
              <a:defRPr/>
            </a:pPr>
            <a:r>
              <a:rPr kumimoji="1" lang="en-US" sz="4400" dirty="0">
                <a:latin typeface="Arial" charset="0"/>
              </a:rPr>
              <a:t>Pre-Inspection</a:t>
            </a:r>
          </a:p>
        </p:txBody>
      </p:sp>
      <p:sp>
        <p:nvSpPr>
          <p:cNvPr id="450568" name="Rectangle 1032"/>
          <p:cNvSpPr>
            <a:spLocks noChangeArrowheads="1"/>
          </p:cNvSpPr>
          <p:nvPr/>
        </p:nvSpPr>
        <p:spPr bwMode="auto">
          <a:xfrm>
            <a:off x="5253038" y="5600700"/>
            <a:ext cx="3649662" cy="461963"/>
          </a:xfrm>
          <a:prstGeom prst="rect">
            <a:avLst/>
          </a:prstGeom>
          <a:noFill/>
          <a:ln w="12700">
            <a:noFill/>
            <a:miter lim="800000"/>
            <a:headEnd/>
            <a:tailEnd/>
          </a:ln>
          <a:effectLst/>
        </p:spPr>
        <p:txBody>
          <a:bodyPr>
            <a:spAutoFit/>
          </a:bodyPr>
          <a:lstStyle/>
          <a:p>
            <a:pPr>
              <a:defRPr/>
            </a:pPr>
            <a:r>
              <a:rPr lang="en-US" sz="2400" b="1" i="1" dirty="0">
                <a:solidFill>
                  <a:srgbClr val="FFFF00"/>
                </a:solidFill>
                <a:effectLst>
                  <a:outerShdw blurRad="38100" dist="38100" dir="2700000" algn="tl">
                    <a:srgbClr val="000000"/>
                  </a:outerShdw>
                </a:effectLst>
                <a:latin typeface="Arial" charset="0"/>
              </a:rPr>
              <a:t> </a:t>
            </a:r>
          </a:p>
        </p:txBody>
      </p:sp>
    </p:spTree>
  </p:cSld>
  <p:clrMapOvr>
    <a:masterClrMapping/>
  </p:clrMapOvr>
  <p:transition spd="slow"/>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2" name="Rectangle 4"/>
          <p:cNvSpPr>
            <a:spLocks noGrp="1" noChangeArrowheads="1"/>
          </p:cNvSpPr>
          <p:nvPr>
            <p:ph type="title"/>
          </p:nvPr>
        </p:nvSpPr>
        <p:spPr/>
        <p:txBody>
          <a:bodyPr/>
          <a:lstStyle/>
          <a:p>
            <a:pPr>
              <a:defRPr/>
            </a:pPr>
            <a:r>
              <a:rPr lang="en-US" dirty="0">
                <a:latin typeface="Arial" charset="0"/>
              </a:rPr>
              <a:t>Inspection Video</a:t>
            </a:r>
            <a:r>
              <a:rPr lang="en-US" dirty="0"/>
              <a:t> </a:t>
            </a:r>
          </a:p>
        </p:txBody>
      </p:sp>
      <p:pic>
        <p:nvPicPr>
          <p:cNvPr id="4" name="Inspection.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578100" y="2324100"/>
            <a:ext cx="40386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6745426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6786" name="Picture 6" descr="storage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1700" y="0"/>
            <a:ext cx="3836988"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788"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246789" name="Text Box 7"/>
          <p:cNvSpPr txBox="1">
            <a:spLocks noChangeArrowheads="1"/>
          </p:cNvSpPr>
          <p:nvPr/>
        </p:nvSpPr>
        <p:spPr bwMode="auto">
          <a:xfrm>
            <a:off x="838200" y="530225"/>
            <a:ext cx="27336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4400" dirty="0">
                <a:latin typeface="Arial" panose="020B0604020202020204" pitchFamily="34" charset="0"/>
              </a:rPr>
              <a:t>Inspection</a:t>
            </a:r>
          </a:p>
        </p:txBody>
      </p:sp>
      <p:sp>
        <p:nvSpPr>
          <p:cNvPr id="137224" name="Text Box 8"/>
          <p:cNvSpPr txBox="1">
            <a:spLocks noChangeArrowheads="1"/>
          </p:cNvSpPr>
          <p:nvPr/>
        </p:nvSpPr>
        <p:spPr bwMode="auto">
          <a:xfrm>
            <a:off x="633412" y="2122487"/>
            <a:ext cx="3660776" cy="1200329"/>
          </a:xfrm>
          <a:prstGeom prst="rect">
            <a:avLst/>
          </a:prstGeom>
          <a:noFill/>
          <a:ln>
            <a:noFill/>
          </a:ln>
          <a:effectLst/>
        </p:spPr>
        <p:txBody>
          <a:bodyPr wrap="square">
            <a:spAutoFit/>
          </a:bodyPr>
          <a:lstStyle/>
          <a:p>
            <a:pPr>
              <a:defRPr/>
            </a:pPr>
            <a:r>
              <a:rPr lang="en-US" sz="3600" dirty="0">
                <a:latin typeface="Arial" charset="0"/>
              </a:rPr>
              <a:t>Look for </a:t>
            </a:r>
          </a:p>
          <a:p>
            <a:pPr>
              <a:defRPr/>
            </a:pPr>
            <a:r>
              <a:rPr lang="en-US" sz="3600" dirty="0">
                <a:latin typeface="Arial" charset="0"/>
              </a:rPr>
              <a:t>Open Containers</a:t>
            </a:r>
          </a:p>
        </p:txBody>
      </p:sp>
    </p:spTree>
  </p:cSld>
  <p:clrMapOvr>
    <a:overrideClrMapping bg1="lt1" tx1="dk1" bg2="lt2" tx2="dk2" accent1="accent1" accent2="accent2" accent3="accent3" accent4="accent4" accent5="accent5" accent6="accent6" hlink="hlink" folHlink="folHlink"/>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2239963" y="3292475"/>
            <a:ext cx="4749800" cy="584200"/>
          </a:xfrm>
          <a:prstGeom prst="rect">
            <a:avLst/>
          </a:prstGeom>
          <a:solidFill>
            <a:srgbClr val="339933"/>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2400">
              <a:solidFill>
                <a:srgbClr val="339933"/>
              </a:solidFill>
            </a:endParaRPr>
          </a:p>
        </p:txBody>
      </p:sp>
      <p:sp>
        <p:nvSpPr>
          <p:cNvPr id="29699" name="Rectangle 4"/>
          <p:cNvSpPr>
            <a:spLocks noChangeArrowheads="1"/>
          </p:cNvSpPr>
          <p:nvPr/>
        </p:nvSpPr>
        <p:spPr bwMode="auto">
          <a:xfrm>
            <a:off x="2239963" y="2135188"/>
            <a:ext cx="4745037" cy="660400"/>
          </a:xfrm>
          <a:prstGeom prst="rect">
            <a:avLst/>
          </a:prstGeom>
          <a:solidFill>
            <a:srgbClr val="FF652A"/>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29700" name="Rectangle 5"/>
          <p:cNvSpPr>
            <a:spLocks noChangeArrowheads="1"/>
          </p:cNvSpPr>
          <p:nvPr/>
        </p:nvSpPr>
        <p:spPr bwMode="auto">
          <a:xfrm>
            <a:off x="2239963" y="2757488"/>
            <a:ext cx="4745037" cy="584200"/>
          </a:xfrm>
          <a:prstGeom prst="rect">
            <a:avLst/>
          </a:prstGeom>
          <a:solidFill>
            <a:srgbClr val="FFFF66"/>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2800" b="1"/>
              <a:t>Compatibility Intercoat</a:t>
            </a:r>
            <a:endParaRPr lang="en-US" altLang="en-US" sz="2400"/>
          </a:p>
        </p:txBody>
      </p:sp>
      <p:sp>
        <p:nvSpPr>
          <p:cNvPr id="29701" name="Rectangle 6"/>
          <p:cNvSpPr>
            <a:spLocks noChangeArrowheads="1"/>
          </p:cNvSpPr>
          <p:nvPr/>
        </p:nvSpPr>
        <p:spPr bwMode="auto">
          <a:xfrm>
            <a:off x="3786188" y="2193925"/>
            <a:ext cx="3416300"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3600"/>
              </a:lnSpc>
              <a:spcBef>
                <a:spcPct val="0"/>
              </a:spcBef>
              <a:buSzTx/>
              <a:buFontTx/>
              <a:buNone/>
            </a:pPr>
            <a:r>
              <a:rPr lang="en-US" altLang="en-US" sz="3000" b="1">
                <a:solidFill>
                  <a:srgbClr val="2F0A4B"/>
                </a:solidFill>
                <a:latin typeface="Arial" panose="020B0604020202020204" pitchFamily="34" charset="0"/>
              </a:rPr>
              <a:t>Topcoat</a:t>
            </a:r>
          </a:p>
        </p:txBody>
      </p:sp>
      <p:sp>
        <p:nvSpPr>
          <p:cNvPr id="29702" name="Rectangle 7"/>
          <p:cNvSpPr>
            <a:spLocks noChangeArrowheads="1"/>
          </p:cNvSpPr>
          <p:nvPr/>
        </p:nvSpPr>
        <p:spPr bwMode="auto">
          <a:xfrm>
            <a:off x="276225" y="3840163"/>
            <a:ext cx="8731250" cy="584200"/>
          </a:xfrm>
          <a:prstGeom prst="rect">
            <a:avLst/>
          </a:prstGeom>
          <a:solidFill>
            <a:srgbClr val="B2B2B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b="1"/>
              <a:t>Substrate: Metal, Plastic or other </a:t>
            </a:r>
            <a:endParaRPr lang="en-US" altLang="en-US" sz="2400"/>
          </a:p>
        </p:txBody>
      </p:sp>
      <p:sp>
        <p:nvSpPr>
          <p:cNvPr id="29703" name="Text Box 8"/>
          <p:cNvSpPr txBox="1">
            <a:spLocks noChangeArrowheads="1"/>
          </p:cNvSpPr>
          <p:nvPr/>
        </p:nvSpPr>
        <p:spPr bwMode="auto">
          <a:xfrm>
            <a:off x="2971800" y="3352800"/>
            <a:ext cx="3886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b="1"/>
              <a:t>Primer/Sealer/Surfacer</a:t>
            </a:r>
            <a:endParaRPr lang="en-US" altLang="en-US" sz="2400"/>
          </a:p>
        </p:txBody>
      </p:sp>
      <p:sp>
        <p:nvSpPr>
          <p:cNvPr id="29704" name="Text Box 9"/>
          <p:cNvSpPr txBox="1">
            <a:spLocks noChangeArrowheads="1"/>
          </p:cNvSpPr>
          <p:nvPr/>
        </p:nvSpPr>
        <p:spPr bwMode="auto">
          <a:xfrm>
            <a:off x="0" y="2811463"/>
            <a:ext cx="2181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400" dirty="0"/>
              <a:t>1 to 5 mils each</a:t>
            </a:r>
          </a:p>
        </p:txBody>
      </p:sp>
      <p:sp>
        <p:nvSpPr>
          <p:cNvPr id="29705" name="Rectangle 10"/>
          <p:cNvSpPr>
            <a:spLocks noChangeArrowheads="1"/>
          </p:cNvSpPr>
          <p:nvPr/>
        </p:nvSpPr>
        <p:spPr bwMode="auto">
          <a:xfrm>
            <a:off x="6989763" y="3048000"/>
            <a:ext cx="1863725" cy="792163"/>
          </a:xfrm>
          <a:prstGeom prst="rect">
            <a:avLst/>
          </a:prstGeom>
          <a:solidFill>
            <a:schemeClr val="accent1"/>
          </a:solidFill>
          <a:ln w="12700">
            <a:solidFill>
              <a:schemeClr val="tx1"/>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2400" b="1">
                <a:latin typeface="Arial" panose="020B0604020202020204" pitchFamily="34" charset="0"/>
              </a:rPr>
              <a:t>Powder</a:t>
            </a:r>
          </a:p>
        </p:txBody>
      </p:sp>
      <p:sp>
        <p:nvSpPr>
          <p:cNvPr id="481291" name="Rectangle 11"/>
          <p:cNvSpPr>
            <a:spLocks noGrp="1" noChangeArrowheads="1"/>
          </p:cNvSpPr>
          <p:nvPr>
            <p:ph type="title"/>
          </p:nvPr>
        </p:nvSpPr>
        <p:spPr/>
        <p:txBody>
          <a:bodyPr/>
          <a:lstStyle/>
          <a:p>
            <a:pPr>
              <a:defRPr/>
            </a:pPr>
            <a:r>
              <a:rPr lang="en-US" dirty="0">
                <a:latin typeface="Arial" charset="0"/>
              </a:rPr>
              <a:t>A Coating System</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p:cNvSpPr>
            <a:spLocks noGrp="1" noChangeArrowheads="1"/>
          </p:cNvSpPr>
          <p:nvPr>
            <p:ph type="title"/>
          </p:nvPr>
        </p:nvSpPr>
        <p:spPr/>
        <p:txBody>
          <a:bodyPr>
            <a:normAutofit/>
          </a:bodyPr>
          <a:lstStyle/>
          <a:p>
            <a:pPr>
              <a:defRPr/>
            </a:pPr>
            <a:r>
              <a:rPr lang="en-US" sz="4800" dirty="0">
                <a:latin typeface="Arial" charset="0"/>
              </a:rPr>
              <a:t>Open Containers?</a:t>
            </a:r>
          </a:p>
        </p:txBody>
      </p:sp>
      <p:pic>
        <p:nvPicPr>
          <p:cNvPr id="24883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100" y="1484314"/>
            <a:ext cx="6934200" cy="43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Grp="1" noChangeArrowheads="1"/>
          </p:cNvSpPr>
          <p:nvPr>
            <p:ph type="title"/>
          </p:nvPr>
        </p:nvSpPr>
        <p:spPr/>
        <p:txBody>
          <a:bodyPr>
            <a:normAutofit/>
          </a:bodyPr>
          <a:lstStyle/>
          <a:p>
            <a:pPr>
              <a:defRPr/>
            </a:pPr>
            <a:r>
              <a:rPr lang="en-US" sz="4800" dirty="0">
                <a:latin typeface="Arial" charset="0"/>
              </a:rPr>
              <a:t>Good Housekeeping?</a:t>
            </a:r>
          </a:p>
        </p:txBody>
      </p:sp>
      <p:pic>
        <p:nvPicPr>
          <p:cNvPr id="25088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2700" y="1484314"/>
            <a:ext cx="6781800" cy="426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2300" y="1319212"/>
            <a:ext cx="604520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88836" name="Rectangle 4"/>
          <p:cNvSpPr>
            <a:spLocks noGrp="1" noChangeArrowheads="1"/>
          </p:cNvSpPr>
          <p:nvPr>
            <p:ph type="title"/>
          </p:nvPr>
        </p:nvSpPr>
        <p:spPr/>
        <p:txBody>
          <a:bodyPr>
            <a:normAutofit/>
          </a:bodyPr>
          <a:lstStyle/>
          <a:p>
            <a:pPr>
              <a:defRPr/>
            </a:pPr>
            <a:r>
              <a:rPr lang="en-US" sz="4800" dirty="0">
                <a:latin typeface="Arial" charset="0"/>
              </a:rPr>
              <a:t>Speaking of Rags</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2" name="Rectangle 2"/>
          <p:cNvSpPr>
            <a:spLocks noGrp="1" noChangeArrowheads="1"/>
          </p:cNvSpPr>
          <p:nvPr>
            <p:ph type="title"/>
          </p:nvPr>
        </p:nvSpPr>
        <p:spPr/>
        <p:txBody>
          <a:bodyPr>
            <a:normAutofit/>
          </a:bodyPr>
          <a:lstStyle/>
          <a:p>
            <a:pPr>
              <a:defRPr/>
            </a:pPr>
            <a:r>
              <a:rPr lang="en-US" sz="4800" dirty="0">
                <a:latin typeface="Arial" charset="0"/>
              </a:rPr>
              <a:t>Booth Inspection</a:t>
            </a:r>
          </a:p>
        </p:txBody>
      </p:sp>
      <p:pic>
        <p:nvPicPr>
          <p:cNvPr id="25498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4619" y="1485900"/>
            <a:ext cx="72390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54981" name="Oval 7"/>
          <p:cNvSpPr>
            <a:spLocks noChangeArrowheads="1"/>
          </p:cNvSpPr>
          <p:nvPr/>
        </p:nvSpPr>
        <p:spPr bwMode="auto">
          <a:xfrm>
            <a:off x="2730500" y="3086100"/>
            <a:ext cx="990600" cy="1600200"/>
          </a:xfrm>
          <a:prstGeom prst="ellipse">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ChangeArrowheads="1"/>
          </p:cNvSpPr>
          <p:nvPr>
            <p:ph type="title"/>
          </p:nvPr>
        </p:nvSpPr>
        <p:spPr/>
        <p:txBody>
          <a:bodyPr/>
          <a:lstStyle/>
          <a:p>
            <a:pPr>
              <a:defRPr/>
            </a:pPr>
            <a:r>
              <a:rPr lang="en-US" b="1" dirty="0">
                <a:effectLst>
                  <a:outerShdw blurRad="38100" dist="38100" dir="2700000" algn="tl">
                    <a:srgbClr val="000000"/>
                  </a:outerShdw>
                </a:effectLst>
                <a:latin typeface="Arial" charset="0"/>
              </a:rPr>
              <a:t> </a:t>
            </a:r>
            <a:r>
              <a:rPr lang="en-US" sz="4800" dirty="0">
                <a:latin typeface="Arial" charset="0"/>
              </a:rPr>
              <a:t>Booth Inspection</a:t>
            </a:r>
          </a:p>
        </p:txBody>
      </p:sp>
      <p:pic>
        <p:nvPicPr>
          <p:cNvPr id="257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96900" y="1714500"/>
            <a:ext cx="7924800" cy="3733800"/>
          </a:xfrm>
        </p:spPr>
      </p:pic>
      <p:sp>
        <p:nvSpPr>
          <p:cNvPr id="461828" name="Text Box 4"/>
          <p:cNvSpPr txBox="1">
            <a:spLocks noChangeArrowheads="1"/>
          </p:cNvSpPr>
          <p:nvPr/>
        </p:nvSpPr>
        <p:spPr bwMode="auto">
          <a:xfrm>
            <a:off x="977900" y="3924300"/>
            <a:ext cx="5257800" cy="1323439"/>
          </a:xfrm>
          <a:prstGeom prst="rect">
            <a:avLst/>
          </a:prstGeom>
          <a:noFill/>
          <a:ln>
            <a:noFill/>
          </a:ln>
          <a:effectLst/>
        </p:spPr>
        <p:txBody>
          <a:bodyPr wrap="square">
            <a:spAutoFit/>
          </a:bodyPr>
          <a:lstStyle/>
          <a:p>
            <a:pPr>
              <a:spcBef>
                <a:spcPct val="50000"/>
              </a:spcBef>
              <a:defRPr/>
            </a:pPr>
            <a:r>
              <a:rPr lang="en-US" sz="4000" dirty="0">
                <a:solidFill>
                  <a:schemeClr val="bg1"/>
                </a:solidFill>
                <a:latin typeface="Arial" charset="0"/>
              </a:rPr>
              <a:t>Check Filters Intake and Exhaust</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p:cNvSpPr>
            <a:spLocks noGrp="1" noChangeArrowheads="1"/>
          </p:cNvSpPr>
          <p:nvPr>
            <p:ph type="title"/>
          </p:nvPr>
        </p:nvSpPr>
        <p:spPr/>
        <p:txBody>
          <a:bodyPr>
            <a:normAutofit/>
          </a:bodyPr>
          <a:lstStyle/>
          <a:p>
            <a:pPr>
              <a:defRPr/>
            </a:pPr>
            <a:r>
              <a:rPr lang="en-US" sz="4800" dirty="0">
                <a:latin typeface="Arial" charset="0"/>
              </a:rPr>
              <a:t>Violation?</a:t>
            </a:r>
          </a:p>
        </p:txBody>
      </p:sp>
      <p:pic>
        <p:nvPicPr>
          <p:cNvPr id="25907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0" y="1714500"/>
            <a:ext cx="78486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112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0" y="3584537"/>
            <a:ext cx="4178301" cy="24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61123"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39275" name="Rectangle 11"/>
          <p:cNvSpPr>
            <a:spLocks noGrp="1" noChangeArrowheads="1"/>
          </p:cNvSpPr>
          <p:nvPr>
            <p:ph type="title"/>
          </p:nvPr>
        </p:nvSpPr>
        <p:spPr/>
        <p:txBody>
          <a:bodyPr/>
          <a:lstStyle/>
          <a:p>
            <a:pPr>
              <a:defRPr/>
            </a:pPr>
            <a:r>
              <a:rPr lang="en-US" b="1" dirty="0">
                <a:solidFill>
                  <a:srgbClr val="00FFFF"/>
                </a:solidFill>
                <a:effectLst>
                  <a:outerShdw blurRad="38100" dist="38100" dir="2700000" algn="tl">
                    <a:srgbClr val="000000"/>
                  </a:outerShdw>
                </a:effectLst>
                <a:latin typeface="Arial" charset="0"/>
              </a:rPr>
              <a:t>Inspection</a:t>
            </a:r>
          </a:p>
        </p:txBody>
      </p:sp>
      <p:sp>
        <p:nvSpPr>
          <p:cNvPr id="139268" name="Rectangle 4"/>
          <p:cNvSpPr>
            <a:spLocks noGrp="1" noChangeArrowheads="1"/>
          </p:cNvSpPr>
          <p:nvPr>
            <p:ph type="body" idx="4294967295"/>
          </p:nvPr>
        </p:nvSpPr>
        <p:spPr>
          <a:xfrm>
            <a:off x="5092700" y="4457700"/>
            <a:ext cx="3352800" cy="1219200"/>
          </a:xfrm>
        </p:spPr>
        <p:txBody>
          <a:bodyPr wrap="none" lIns="19050" tIns="26988" rIns="19050" bIns="26988"/>
          <a:lstStyle/>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Check Filters.  </a:t>
            </a: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Dirty, Painted or Clogged?</a:t>
            </a: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000" dirty="0">
                <a:latin typeface="Arial" charset="0"/>
              </a:rPr>
              <a:t>     </a:t>
            </a: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2000" dirty="0">
              <a:latin typeface="Arial" charset="0"/>
            </a:endParaRP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2000" dirty="0">
              <a:latin typeface="Arial" charset="0"/>
            </a:endParaRP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2000" dirty="0">
              <a:latin typeface="Arial" charset="0"/>
            </a:endParaRP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2000" dirty="0">
              <a:latin typeface="Arial" charset="0"/>
            </a:endParaRPr>
          </a:p>
        </p:txBody>
      </p:sp>
      <p:pic>
        <p:nvPicPr>
          <p:cNvPr id="26112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9300" y="1485900"/>
            <a:ext cx="4419600" cy="263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39274" name="Rectangle 10"/>
          <p:cNvSpPr>
            <a:spLocks noChangeArrowheads="1"/>
          </p:cNvSpPr>
          <p:nvPr/>
        </p:nvSpPr>
        <p:spPr bwMode="auto">
          <a:xfrm>
            <a:off x="0" y="2552700"/>
            <a:ext cx="4635500" cy="954107"/>
          </a:xfrm>
          <a:prstGeom prst="rect">
            <a:avLst/>
          </a:prstGeom>
          <a:noFill/>
          <a:ln>
            <a:noFill/>
          </a:ln>
          <a:effectLst/>
        </p:spPr>
        <p:txBody>
          <a:bodyPr>
            <a:spAutoFit/>
          </a:bodyPr>
          <a:lstStyle/>
          <a:p>
            <a:pPr>
              <a:defRPr/>
            </a:pPr>
            <a:r>
              <a:rPr lang="en-US" sz="2800" dirty="0">
                <a:latin typeface="Arial" charset="0"/>
              </a:rPr>
              <a:t>Check Pressure Drop</a:t>
            </a:r>
          </a:p>
          <a:p>
            <a:pPr>
              <a:defRPr/>
            </a:pPr>
            <a:r>
              <a:rPr lang="en-US" sz="2800" dirty="0">
                <a:latin typeface="Arial" charset="0"/>
              </a:rPr>
              <a:t>   (∆p) Across Filters</a:t>
            </a:r>
          </a:p>
        </p:txBody>
      </p:sp>
      <p:pic>
        <p:nvPicPr>
          <p:cNvPr id="261128"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900" y="190500"/>
            <a:ext cx="2743200"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6" name="Rectangle 4"/>
          <p:cNvSpPr>
            <a:spLocks noGrp="1" noChangeArrowheads="1"/>
          </p:cNvSpPr>
          <p:nvPr>
            <p:ph type="title"/>
          </p:nvPr>
        </p:nvSpPr>
        <p:spPr/>
        <p:txBody>
          <a:bodyPr>
            <a:normAutofit/>
          </a:bodyPr>
          <a:lstStyle/>
          <a:p>
            <a:pPr>
              <a:defRPr/>
            </a:pPr>
            <a:r>
              <a:rPr lang="en-US" sz="4800" dirty="0">
                <a:latin typeface="Arial" charset="0"/>
              </a:rPr>
              <a:t>Inside the Mixing Room</a:t>
            </a:r>
          </a:p>
        </p:txBody>
      </p:sp>
      <p:pic>
        <p:nvPicPr>
          <p:cNvPr id="26317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1508125"/>
            <a:ext cx="8305800"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endParaRPr lang="en-US" altLang="en-US"/>
          </a:p>
        </p:txBody>
      </p:sp>
      <p:sp>
        <p:nvSpPr>
          <p:cNvPr id="265219" name="Rectangle 3"/>
          <p:cNvSpPr>
            <a:spLocks noGrp="1" noChangeArrowheads="1"/>
          </p:cNvSpPr>
          <p:nvPr>
            <p:ph idx="1"/>
          </p:nvPr>
        </p:nvSpPr>
        <p:spPr/>
        <p:txBody>
          <a:bodyPr/>
          <a:lstStyle/>
          <a:p>
            <a:endParaRPr lang="en-US" altLang="en-US"/>
          </a:p>
        </p:txBody>
      </p:sp>
      <p:pic>
        <p:nvPicPr>
          <p:cNvPr id="265220" name="Picture 4" descr="iSta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525000" cy="619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7267"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267268" name="Picture 8" descr="Automixer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900" y="1485901"/>
            <a:ext cx="6172200" cy="386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318" name="Rectangle 6"/>
          <p:cNvSpPr>
            <a:spLocks noChangeArrowheads="1"/>
          </p:cNvSpPr>
          <p:nvPr/>
        </p:nvSpPr>
        <p:spPr bwMode="auto">
          <a:xfrm>
            <a:off x="1054100" y="5219700"/>
            <a:ext cx="7410450" cy="644525"/>
          </a:xfrm>
          <a:prstGeom prst="rect">
            <a:avLst/>
          </a:prstGeom>
          <a:noFill/>
          <a:ln>
            <a:noFill/>
          </a:ln>
          <a:effectLst/>
        </p:spPr>
        <p:txBody>
          <a:bodyPr lIns="90488" tIns="44450" rIns="90488" bIns="44450">
            <a:spAutoFit/>
          </a:bodyPr>
          <a:lstStyle/>
          <a:p>
            <a:pPr>
              <a:defRPr/>
            </a:pPr>
            <a:r>
              <a:rPr lang="en-US" sz="3600" dirty="0">
                <a:latin typeface="Arial" charset="0"/>
              </a:rPr>
              <a:t>Automated VOC tracking system</a:t>
            </a:r>
          </a:p>
        </p:txBody>
      </p:sp>
      <p:sp>
        <p:nvSpPr>
          <p:cNvPr id="141321" name="Rectangle 9"/>
          <p:cNvSpPr>
            <a:spLocks noGrp="1" noChangeArrowheads="1"/>
          </p:cNvSpPr>
          <p:nvPr>
            <p:ph type="title"/>
          </p:nvPr>
        </p:nvSpPr>
        <p:spPr/>
        <p:txBody>
          <a:bodyPr>
            <a:normAutofit/>
          </a:bodyPr>
          <a:lstStyle/>
          <a:p>
            <a:pPr>
              <a:defRPr/>
            </a:pPr>
            <a:r>
              <a:rPr lang="en-US" sz="4800" dirty="0">
                <a:latin typeface="Arial" charset="0"/>
              </a:rPr>
              <a:t>Inspection</a:t>
            </a:r>
          </a:p>
        </p:txBody>
      </p:sp>
    </p:spTree>
  </p:cSld>
  <p:clrMapOvr>
    <a:overrideClrMapping bg1="lt1" tx1="dk1" bg2="lt2" tx2="dk2" accent1="accent1" accent2="accent2" accent3="accent3" accent4="accent4" accent5="accent5" accent6="accent6" hlink="hlink" folHlink="folHlink"/>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Arial" charset="0"/>
              </a:rPr>
              <a:t>REFINISHING</a:t>
            </a:r>
            <a:endParaRPr lang="en-US" dirty="0"/>
          </a:p>
        </p:txBody>
      </p:sp>
      <p:sp>
        <p:nvSpPr>
          <p:cNvPr id="3" name="Content Placeholder 2"/>
          <p:cNvSpPr>
            <a:spLocks noGrp="1"/>
          </p:cNvSpPr>
          <p:nvPr>
            <p:ph idx="1"/>
          </p:nvPr>
        </p:nvSpPr>
        <p:spPr>
          <a:xfrm>
            <a:off x="977900" y="1790700"/>
            <a:ext cx="8077200" cy="3733800"/>
          </a:xfrm>
        </p:spPr>
        <p:txBody>
          <a:bodyPr>
            <a:normAutofit fontScale="92500" lnSpcReduction="10000"/>
          </a:bodyPr>
          <a:lstStyle/>
          <a:p>
            <a:pPr marL="0" indent="0">
              <a:buFontTx/>
              <a:buNone/>
              <a:defRPr/>
            </a:pPr>
            <a:r>
              <a:rPr lang="en-US" sz="3900" dirty="0">
                <a:latin typeface="Arial" charset="0"/>
              </a:rPr>
              <a:t>Refinishing is the coating of vehicles, their exterior parts or components, or mobile equipment, including partial body collision repairs for the purpose of protection or beautification and which is subsequent to the coating applied at the manufacturers’ assembly line.</a:t>
            </a:r>
          </a:p>
          <a:p>
            <a:pPr marL="0" indent="0">
              <a:buFontTx/>
              <a:buNone/>
              <a:defRPr/>
            </a:pPr>
            <a:endParaRPr lang="en-US" sz="2800" dirty="0">
              <a:solidFill>
                <a:srgbClr val="00FFFF"/>
              </a:solidFill>
              <a:effectLst>
                <a:outerShdw blurRad="38100" dist="38100" dir="2700000" algn="tl">
                  <a:srgbClr val="000000"/>
                </a:outerShdw>
              </a:effectLst>
              <a:latin typeface="Arial"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786" name="Rectangle 2"/>
          <p:cNvSpPr>
            <a:spLocks noGrp="1" noChangeArrowheads="1"/>
          </p:cNvSpPr>
          <p:nvPr>
            <p:ph type="title"/>
          </p:nvPr>
        </p:nvSpPr>
        <p:spPr>
          <a:xfrm>
            <a:off x="675481" y="127396"/>
            <a:ext cx="7996238" cy="1193007"/>
          </a:xfrm>
        </p:spPr>
        <p:txBody>
          <a:bodyPr>
            <a:normAutofit/>
          </a:bodyPr>
          <a:lstStyle/>
          <a:p>
            <a:pPr>
              <a:defRPr/>
            </a:pPr>
            <a:r>
              <a:rPr lang="en-US" sz="4800" dirty="0">
                <a:latin typeface="Arial" charset="0"/>
              </a:rPr>
              <a:t>Solvents</a:t>
            </a:r>
          </a:p>
        </p:txBody>
      </p:sp>
      <p:sp>
        <p:nvSpPr>
          <p:cNvPr id="886787" name="Rectangle 3"/>
          <p:cNvSpPr>
            <a:spLocks noGrp="1" noChangeArrowheads="1"/>
          </p:cNvSpPr>
          <p:nvPr>
            <p:ph idx="1"/>
          </p:nvPr>
        </p:nvSpPr>
        <p:spPr>
          <a:xfrm>
            <a:off x="1892300" y="1714500"/>
            <a:ext cx="7924800" cy="3733800"/>
          </a:xfrm>
        </p:spPr>
        <p:txBody>
          <a:bodyPr/>
          <a:lstStyle/>
          <a:p>
            <a:pPr>
              <a:defRPr/>
            </a:pPr>
            <a:r>
              <a:rPr lang="en-US" sz="3200" dirty="0">
                <a:latin typeface="Arial" charset="0"/>
              </a:rPr>
              <a:t>Used for Cleaning</a:t>
            </a:r>
          </a:p>
          <a:p>
            <a:pPr lvl="1">
              <a:defRPr/>
            </a:pPr>
            <a:r>
              <a:rPr lang="en-US" sz="3200" dirty="0">
                <a:latin typeface="Arial" charset="0"/>
              </a:rPr>
              <a:t> Tar</a:t>
            </a:r>
          </a:p>
          <a:p>
            <a:pPr lvl="1">
              <a:defRPr/>
            </a:pPr>
            <a:r>
              <a:rPr lang="en-US" sz="3200" dirty="0">
                <a:latin typeface="Arial" charset="0"/>
              </a:rPr>
              <a:t> Prep for Plastic</a:t>
            </a:r>
          </a:p>
          <a:p>
            <a:pPr lvl="1">
              <a:defRPr/>
            </a:pPr>
            <a:r>
              <a:rPr lang="en-US" sz="3200" dirty="0">
                <a:latin typeface="Arial" charset="0"/>
              </a:rPr>
              <a:t> Removing Adhesive</a:t>
            </a:r>
          </a:p>
          <a:p>
            <a:pPr lvl="1">
              <a:buFontTx/>
              <a:buNone/>
              <a:defRPr/>
            </a:pPr>
            <a:endParaRPr lang="en-US" b="1" dirty="0">
              <a:solidFill>
                <a:srgbClr val="00FFFF"/>
              </a:solidFill>
              <a:effectLst>
                <a:outerShdw blurRad="38100" dist="38100" dir="2700000" algn="tl">
                  <a:srgbClr val="000000"/>
                </a:outerShdw>
              </a:effectLst>
              <a:latin typeface="Arial" charset="0"/>
            </a:endParaRPr>
          </a:p>
        </p:txBody>
      </p:sp>
      <p:pic>
        <p:nvPicPr>
          <p:cNvPr id="269317" name="Picture 6" descr="115588d1238147275-what-primer-should-i-use-adhesion-promo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4300" y="876300"/>
            <a:ext cx="1809750"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18" name="Picture 8" descr="41229d1195963300-adhesive-removal-3m-general-purpose-adhesive-cleane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82700" y="35052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1363"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3364" name="Rectangle 4"/>
          <p:cNvSpPr>
            <a:spLocks noGrp="1" noChangeArrowheads="1"/>
          </p:cNvSpPr>
          <p:nvPr>
            <p:ph idx="1"/>
          </p:nvPr>
        </p:nvSpPr>
        <p:spPr>
          <a:xfrm>
            <a:off x="635000" y="1861538"/>
            <a:ext cx="4483100" cy="3086100"/>
          </a:xfrm>
        </p:spPr>
        <p:txBody>
          <a:bodyPr wrap="none" lIns="19050" tIns="26988" rIns="19050" bIns="26988">
            <a:normAutofit/>
          </a:bodyPr>
          <a:lstStyle/>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Do we need a spray</a:t>
            </a:r>
          </a:p>
          <a:p>
            <a:pPr marL="0" indent="0">
              <a:lnSpc>
                <a:spcPts val="2800"/>
              </a:lnSpc>
              <a:spcBef>
                <a:spcPct val="0"/>
              </a:spcBef>
              <a:buClr>
                <a:srgbClr val="000000"/>
              </a:buClr>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cap pressure gauge?</a:t>
            </a:r>
          </a:p>
        </p:txBody>
      </p:sp>
      <p:pic>
        <p:nvPicPr>
          <p:cNvPr id="271365" name="Picture 6" descr="trans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8600" y="247650"/>
            <a:ext cx="3657600" cy="5632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7" name="Text Box 7"/>
          <p:cNvSpPr txBox="1">
            <a:spLocks noChangeArrowheads="1"/>
          </p:cNvSpPr>
          <p:nvPr/>
        </p:nvSpPr>
        <p:spPr bwMode="auto">
          <a:xfrm>
            <a:off x="901700" y="266700"/>
            <a:ext cx="2994731" cy="830997"/>
          </a:xfrm>
          <a:prstGeom prst="rect">
            <a:avLst/>
          </a:prstGeom>
          <a:noFill/>
          <a:ln>
            <a:noFill/>
          </a:ln>
          <a:effectLst/>
        </p:spPr>
        <p:txBody>
          <a:bodyPr wrap="none">
            <a:spAutoFit/>
          </a:bodyPr>
          <a:lstStyle/>
          <a:p>
            <a:pPr>
              <a:defRPr/>
            </a:pPr>
            <a:r>
              <a:rPr lang="en-US" sz="4800" dirty="0">
                <a:latin typeface="Arial" charset="0"/>
              </a:rPr>
              <a:t>Inspection</a:t>
            </a:r>
          </a:p>
        </p:txBody>
      </p:sp>
    </p:spTree>
  </p:cSld>
  <p:clrMapOvr>
    <a:overrideClrMapping bg1="lt1" tx1="dk1" bg2="lt2" tx2="dk2" accent1="accent1" accent2="accent2" accent3="accent3" accent4="accent4" accent5="accent5" accent6="accent6" hlink="hlink" folHlink="folHlink"/>
  </p:clrMapOvr>
  <p:transition spd="slow"/>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DSCN91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38100"/>
            <a:ext cx="9271000" cy="617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F6CE3199-EAC9-7850-D781-F5F3CFBA7B55}"/>
              </a:ext>
            </a:extLst>
          </p:cNvPr>
          <p:cNvSpPr txBox="1"/>
          <p:nvPr/>
        </p:nvSpPr>
        <p:spPr>
          <a:xfrm>
            <a:off x="-165100" y="745004"/>
            <a:ext cx="3657600" cy="1938992"/>
          </a:xfrm>
          <a:prstGeom prst="rect">
            <a:avLst/>
          </a:prstGeom>
          <a:noFill/>
        </p:spPr>
        <p:txBody>
          <a:bodyPr wrap="square" rtlCol="0">
            <a:spAutoFit/>
          </a:bodyPr>
          <a:lstStyle/>
          <a:p>
            <a:pPr algn="ctr">
              <a:defRPr/>
            </a:pPr>
            <a:r>
              <a:rPr lang="en-US" sz="4000" dirty="0">
                <a:solidFill>
                  <a:schemeClr val="bg1"/>
                </a:solidFill>
                <a:latin typeface="Arial" charset="0"/>
              </a:rPr>
              <a:t>Acetone </a:t>
            </a:r>
          </a:p>
          <a:p>
            <a:pPr algn="ctr">
              <a:defRPr/>
            </a:pPr>
            <a:r>
              <a:rPr lang="en-US" sz="4000" dirty="0">
                <a:solidFill>
                  <a:schemeClr val="bg1"/>
                </a:solidFill>
                <a:latin typeface="Arial" charset="0"/>
              </a:rPr>
              <a:t>Reclaim </a:t>
            </a:r>
          </a:p>
          <a:p>
            <a:pPr algn="ctr">
              <a:defRPr/>
            </a:pPr>
            <a:r>
              <a:rPr lang="en-US" sz="4000" dirty="0">
                <a:solidFill>
                  <a:schemeClr val="bg1"/>
                </a:solidFill>
                <a:latin typeface="Arial" charset="0"/>
              </a:rPr>
              <a:t>System</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5459" name="Rectangle 3"/>
          <p:cNvSpPr>
            <a:spLocks noChangeArrowheads="1"/>
          </p:cNvSpPr>
          <p:nvPr/>
        </p:nvSpPr>
        <p:spPr bwMode="auto">
          <a:xfrm>
            <a:off x="622300" y="469900"/>
            <a:ext cx="7366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7460" name="Rectangle 4"/>
          <p:cNvSpPr>
            <a:spLocks noGrp="1" noChangeArrowheads="1"/>
          </p:cNvSpPr>
          <p:nvPr>
            <p:ph idx="1"/>
          </p:nvPr>
        </p:nvSpPr>
        <p:spPr>
          <a:xfrm>
            <a:off x="560386" y="1703386"/>
            <a:ext cx="5141914" cy="3287713"/>
          </a:xfrm>
        </p:spPr>
        <p:txBody>
          <a:bodyPr wrap="none" lIns="19050" tIns="26988" rIns="19050" bIns="26988">
            <a:normAutofit/>
          </a:bodyPr>
          <a:lstStyle/>
          <a:p>
            <a:pPr>
              <a:lnSpc>
                <a:spcPts val="28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SAFETY-KLEEN Spray</a:t>
            </a:r>
          </a:p>
          <a:p>
            <a:pPr marL="0" indent="0">
              <a:lnSpc>
                <a:spcPts val="2800"/>
              </a:lnSpc>
              <a:spcBef>
                <a:spcPct val="0"/>
              </a:spcBef>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Gun Cleaner.</a:t>
            </a:r>
          </a:p>
          <a:p>
            <a:pPr marL="0" indent="0">
              <a:lnSpc>
                <a:spcPts val="2800"/>
              </a:lnSpc>
              <a:spcBef>
                <a:spcPct val="0"/>
              </a:spcBef>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	</a:t>
            </a:r>
          </a:p>
          <a:p>
            <a:pPr>
              <a:lnSpc>
                <a:spcPts val="28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Is this a covered </a:t>
            </a:r>
          </a:p>
          <a:p>
            <a:pPr marL="0" indent="0">
              <a:lnSpc>
                <a:spcPts val="2800"/>
              </a:lnSpc>
              <a:spcBef>
                <a:spcPct val="0"/>
              </a:spcBef>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or open container?</a:t>
            </a:r>
          </a:p>
        </p:txBody>
      </p:sp>
      <p:pic>
        <p:nvPicPr>
          <p:cNvPr id="275461" name="Picture 6" descr="trans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4700" y="321015"/>
            <a:ext cx="3124200" cy="467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4" name="Text Box 8"/>
          <p:cNvSpPr txBox="1">
            <a:spLocks noChangeArrowheads="1"/>
          </p:cNvSpPr>
          <p:nvPr/>
        </p:nvSpPr>
        <p:spPr bwMode="auto">
          <a:xfrm>
            <a:off x="838200" y="530225"/>
            <a:ext cx="2994731" cy="830997"/>
          </a:xfrm>
          <a:prstGeom prst="rect">
            <a:avLst/>
          </a:prstGeom>
          <a:noFill/>
          <a:ln>
            <a:noFill/>
          </a:ln>
          <a:effectLst/>
        </p:spPr>
        <p:txBody>
          <a:bodyPr wrap="none">
            <a:spAutoFit/>
          </a:bodyPr>
          <a:lstStyle/>
          <a:p>
            <a:pPr>
              <a:defRPr/>
            </a:pPr>
            <a:r>
              <a:rPr lang="en-US" sz="4800" dirty="0">
                <a:latin typeface="Arial" charset="0"/>
              </a:rPr>
              <a:t>Inspection</a:t>
            </a:r>
          </a:p>
        </p:txBody>
      </p:sp>
    </p:spTree>
  </p:cSld>
  <p:clrMapOvr>
    <a:overrideClrMapping bg1="lt1" tx1="dk1" bg2="lt2" tx2="dk2" accent1="accent1" accent2="accent2" accent3="accent3" accent4="accent4" accent5="accent5" accent6="accent6" hlink="hlink" folHlink="folHlink"/>
  </p:clrMapOvr>
  <p:transition spd="slow"/>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2"/>
          <p:cNvSpPr>
            <a:spLocks noGrp="1" noChangeArrowheads="1"/>
          </p:cNvSpPr>
          <p:nvPr>
            <p:ph type="title"/>
          </p:nvPr>
        </p:nvSpPr>
        <p:spPr/>
        <p:txBody>
          <a:bodyPr>
            <a:noAutofit/>
          </a:bodyPr>
          <a:lstStyle/>
          <a:p>
            <a:pPr>
              <a:defRPr/>
            </a:pPr>
            <a:r>
              <a:rPr lang="en-US" sz="4800" dirty="0">
                <a:latin typeface="Arial" charset="0"/>
              </a:rPr>
              <a:t>How The Gun Cleaner Works</a:t>
            </a:r>
          </a:p>
        </p:txBody>
      </p:sp>
      <p:pic>
        <p:nvPicPr>
          <p:cNvPr id="277507"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636588" y="1989216"/>
            <a:ext cx="7997825" cy="3224055"/>
          </a:xfrm>
          <a:noFill/>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p:cNvSpPr>
            <a:spLocks noGrp="1" noChangeArrowheads="1"/>
          </p:cNvSpPr>
          <p:nvPr>
            <p:ph type="title"/>
          </p:nvPr>
        </p:nvSpPr>
        <p:spPr/>
        <p:txBody>
          <a:bodyPr>
            <a:noAutofit/>
          </a:bodyPr>
          <a:lstStyle/>
          <a:p>
            <a:pPr>
              <a:defRPr/>
            </a:pPr>
            <a:r>
              <a:rPr lang="en-US" sz="4800" dirty="0">
                <a:latin typeface="Arial" charset="0"/>
              </a:rPr>
              <a:t>Alternative Cleaning Solutions</a:t>
            </a:r>
          </a:p>
        </p:txBody>
      </p:sp>
      <p:pic>
        <p:nvPicPr>
          <p:cNvPr id="27955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900" y="2011760"/>
            <a:ext cx="4800600" cy="335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79557" name="Picture 7"/>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446713" y="1028700"/>
            <a:ext cx="3824287"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2"/>
          <p:cNvSpPr>
            <a:spLocks noGrp="1" noChangeArrowheads="1"/>
          </p:cNvSpPr>
          <p:nvPr>
            <p:ph type="title"/>
          </p:nvPr>
        </p:nvSpPr>
        <p:spPr>
          <a:ln>
            <a:solidFill>
              <a:schemeClr val="bg1"/>
            </a:solidFill>
          </a:ln>
        </p:spPr>
        <p:txBody>
          <a:bodyPr>
            <a:normAutofit/>
          </a:bodyPr>
          <a:lstStyle/>
          <a:p>
            <a:pPr>
              <a:defRPr/>
            </a:pPr>
            <a:r>
              <a:rPr lang="en-US" sz="4800" dirty="0">
                <a:latin typeface="Arial" charset="0"/>
              </a:rPr>
              <a:t>Recordkeeping Review</a:t>
            </a:r>
          </a:p>
        </p:txBody>
      </p:sp>
      <p:sp>
        <p:nvSpPr>
          <p:cNvPr id="598019" name="Rectangle 3"/>
          <p:cNvSpPr>
            <a:spLocks noGrp="1" noChangeArrowheads="1"/>
          </p:cNvSpPr>
          <p:nvPr>
            <p:ph idx="1"/>
          </p:nvPr>
        </p:nvSpPr>
        <p:spPr>
          <a:xfrm>
            <a:off x="637381" y="1790700"/>
            <a:ext cx="7503319" cy="1981200"/>
          </a:xfrm>
        </p:spPr>
        <p:txBody>
          <a:bodyPr>
            <a:normAutofit/>
          </a:bodyPr>
          <a:lstStyle/>
          <a:p>
            <a:pPr>
              <a:defRPr/>
            </a:pPr>
            <a:r>
              <a:rPr lang="en-US" sz="4000" dirty="0">
                <a:latin typeface="Arial" charset="0"/>
              </a:rPr>
              <a:t>Longest Part of the Inspection</a:t>
            </a:r>
          </a:p>
          <a:p>
            <a:pPr>
              <a:defRPr/>
            </a:pPr>
            <a:r>
              <a:rPr lang="en-US" sz="4000" dirty="0">
                <a:latin typeface="Arial" charset="0"/>
              </a:rPr>
              <a:t>Do They Keep Records ?</a:t>
            </a:r>
          </a:p>
          <a:p>
            <a:pPr>
              <a:defRPr/>
            </a:pPr>
            <a:r>
              <a:rPr lang="en-US" sz="4000" dirty="0">
                <a:latin typeface="Arial" charset="0"/>
              </a:rPr>
              <a:t>Check Permit Requirements</a:t>
            </a:r>
          </a:p>
          <a:p>
            <a:pPr>
              <a:buFontTx/>
              <a:buNone/>
              <a:defRPr/>
            </a:pPr>
            <a:endParaRPr lang="en-US" b="1" dirty="0">
              <a:solidFill>
                <a:srgbClr val="FFFF00"/>
              </a:solidFill>
              <a:effectLst>
                <a:outerShdw blurRad="38100" dist="38100" dir="2700000" algn="tl">
                  <a:srgbClr val="000000"/>
                </a:outerShdw>
              </a:effectLst>
              <a:latin typeface="Arial" charset="0"/>
            </a:endParaRPr>
          </a:p>
          <a:p>
            <a:pPr>
              <a:defRPr/>
            </a:pPr>
            <a:endParaRPr 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596900" y="0"/>
            <a:ext cx="7924800" cy="990600"/>
          </a:xfrm>
        </p:spPr>
        <p:txBody>
          <a:bodyPr>
            <a:normAutofit/>
          </a:bodyPr>
          <a:lstStyle/>
          <a:p>
            <a:pPr>
              <a:defRPr/>
            </a:pPr>
            <a:r>
              <a:rPr lang="en-US" sz="4800" dirty="0">
                <a:latin typeface="Arial" charset="0"/>
              </a:rPr>
              <a:t>Time for Calculations</a:t>
            </a:r>
          </a:p>
        </p:txBody>
      </p:sp>
      <p:sp>
        <p:nvSpPr>
          <p:cNvPr id="283651" name="Line 5"/>
          <p:cNvSpPr>
            <a:spLocks noChangeShapeType="1"/>
          </p:cNvSpPr>
          <p:nvPr/>
        </p:nvSpPr>
        <p:spPr bwMode="auto">
          <a:xfrm flipH="1">
            <a:off x="1130300" y="5295900"/>
            <a:ext cx="0" cy="0"/>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8365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0" y="800100"/>
            <a:ext cx="7696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Rectangle 1"/>
          <p:cNvSpPr/>
          <p:nvPr/>
        </p:nvSpPr>
        <p:spPr>
          <a:xfrm>
            <a:off x="977900" y="5313363"/>
            <a:ext cx="4467890" cy="369332"/>
          </a:xfrm>
          <a:prstGeom prst="rect">
            <a:avLst/>
          </a:prstGeom>
        </p:spPr>
        <p:txBody>
          <a:bodyPr wrap="none">
            <a:spAutoFit/>
          </a:bodyPr>
          <a:lstStyle/>
          <a:p>
            <a:pPr>
              <a:defRPr/>
            </a:pPr>
            <a:r>
              <a:rPr lang="en-US" dirty="0">
                <a:latin typeface="Arial" charset="0"/>
              </a:rPr>
              <a:t>What  is the VOC content of this coating? </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300" name="Text Box 4"/>
          <p:cNvSpPr txBox="1">
            <a:spLocks noChangeArrowheads="1"/>
          </p:cNvSpPr>
          <p:nvPr/>
        </p:nvSpPr>
        <p:spPr bwMode="auto">
          <a:xfrm>
            <a:off x="215900" y="3924300"/>
            <a:ext cx="8915400" cy="1815882"/>
          </a:xfrm>
          <a:prstGeom prst="rect">
            <a:avLst/>
          </a:prstGeom>
          <a:noFill/>
          <a:ln>
            <a:noFill/>
          </a:ln>
          <a:effectLst/>
        </p:spPr>
        <p:txBody>
          <a:bodyPr>
            <a:spAutoFit/>
          </a:bodyPr>
          <a:lstStyle/>
          <a:p>
            <a:pPr algn="ctr">
              <a:spcBef>
                <a:spcPct val="50000"/>
              </a:spcBef>
              <a:defRPr/>
            </a:pPr>
            <a:r>
              <a:rPr lang="en-US" sz="2800" dirty="0">
                <a:latin typeface="Arial" charset="0"/>
              </a:rPr>
              <a:t>1.1 lbs VOC</a:t>
            </a:r>
          </a:p>
          <a:p>
            <a:pPr algn="ctr">
              <a:spcBef>
                <a:spcPct val="50000"/>
              </a:spcBef>
              <a:defRPr/>
            </a:pPr>
            <a:r>
              <a:rPr lang="en-US" sz="2800" dirty="0">
                <a:latin typeface="Arial" charset="0"/>
              </a:rPr>
              <a:t>						            = 2.1 lbs/gal</a:t>
            </a:r>
          </a:p>
          <a:p>
            <a:pPr algn="ctr">
              <a:spcBef>
                <a:spcPct val="50000"/>
              </a:spcBef>
              <a:defRPr/>
            </a:pPr>
            <a:r>
              <a:rPr lang="en-US" sz="2800" dirty="0">
                <a:latin typeface="Arial" charset="0"/>
              </a:rPr>
              <a:t>(1 Gal - .24 gal - .24 gal)</a:t>
            </a:r>
          </a:p>
        </p:txBody>
      </p:sp>
      <p:sp>
        <p:nvSpPr>
          <p:cNvPr id="285699" name="Line 5"/>
          <p:cNvSpPr>
            <a:spLocks noChangeShapeType="1"/>
          </p:cNvSpPr>
          <p:nvPr/>
        </p:nvSpPr>
        <p:spPr bwMode="auto">
          <a:xfrm flipH="1" flipV="1">
            <a:off x="2044700" y="4824413"/>
            <a:ext cx="4648200" cy="7937"/>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8570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266700"/>
            <a:ext cx="8229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596900" y="0"/>
            <a:ext cx="7924800" cy="990600"/>
          </a:xfrm>
        </p:spPr>
        <p:txBody>
          <a:bodyPr>
            <a:normAutofit/>
          </a:bodyPr>
          <a:lstStyle/>
          <a:p>
            <a:pPr>
              <a:defRPr/>
            </a:pPr>
            <a:r>
              <a:rPr lang="en-US" sz="4800" dirty="0">
                <a:latin typeface="Arial" charset="0"/>
              </a:rPr>
              <a:t>Time for Calculations</a:t>
            </a:r>
          </a:p>
        </p:txBody>
      </p:sp>
      <p:sp>
        <p:nvSpPr>
          <p:cNvPr id="287747" name="Line 5"/>
          <p:cNvSpPr>
            <a:spLocks noChangeShapeType="1"/>
          </p:cNvSpPr>
          <p:nvPr/>
        </p:nvSpPr>
        <p:spPr bwMode="auto">
          <a:xfrm flipH="1">
            <a:off x="1130300" y="5295900"/>
            <a:ext cx="0" cy="0"/>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8774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0" y="800100"/>
            <a:ext cx="7696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Rectangle 1"/>
          <p:cNvSpPr/>
          <p:nvPr/>
        </p:nvSpPr>
        <p:spPr>
          <a:xfrm>
            <a:off x="977900" y="5313363"/>
            <a:ext cx="6708824" cy="523220"/>
          </a:xfrm>
          <a:prstGeom prst="rect">
            <a:avLst/>
          </a:prstGeom>
        </p:spPr>
        <p:txBody>
          <a:bodyPr wrap="none">
            <a:spAutoFit/>
          </a:bodyPr>
          <a:lstStyle/>
          <a:p>
            <a:pPr>
              <a:defRPr/>
            </a:pPr>
            <a:r>
              <a:rPr lang="en-US" sz="2800" dirty="0">
                <a:latin typeface="Arial" charset="0"/>
              </a:rPr>
              <a:t>What is the HAP content of this coating?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6" name="Rectangle 6"/>
          <p:cNvSpPr>
            <a:spLocks noGrp="1" noChangeArrowheads="1"/>
          </p:cNvSpPr>
          <p:nvPr>
            <p:ph type="title"/>
          </p:nvPr>
        </p:nvSpPr>
        <p:spPr>
          <a:xfrm>
            <a:off x="825500" y="266700"/>
            <a:ext cx="7924800" cy="990600"/>
          </a:xfrm>
        </p:spPr>
        <p:txBody>
          <a:bodyPr>
            <a:normAutofit/>
          </a:bodyPr>
          <a:lstStyle/>
          <a:p>
            <a:pPr>
              <a:defRPr/>
            </a:pPr>
            <a:r>
              <a:rPr lang="en-US" sz="4000" dirty="0">
                <a:latin typeface="Arial" charset="0"/>
              </a:rPr>
              <a:t>Refinish Coating Manufacturers</a:t>
            </a:r>
          </a:p>
        </p:txBody>
      </p:sp>
      <p:sp>
        <p:nvSpPr>
          <p:cNvPr id="30724" name="Rectangle 4"/>
          <p:cNvSpPr>
            <a:spLocks noGrp="1" noChangeArrowheads="1"/>
          </p:cNvSpPr>
          <p:nvPr>
            <p:ph type="body" idx="4294967295"/>
          </p:nvPr>
        </p:nvSpPr>
        <p:spPr>
          <a:xfrm>
            <a:off x="1054100" y="1257300"/>
            <a:ext cx="6781800" cy="4038600"/>
          </a:xfrm>
          <a:effectLst/>
        </p:spPr>
        <p:txBody>
          <a:bodyPr wrap="none" lIns="19050" tIns="26988" rIns="19050" bIns="26988">
            <a:noAutofit/>
          </a:bodyPr>
          <a:lstStyle/>
          <a:p>
            <a:pPr marL="0" indent="0">
              <a:lnSpc>
                <a:spcPts val="43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BASF InMont </a:t>
            </a:r>
          </a:p>
          <a:p>
            <a:pPr marL="0" indent="0">
              <a:lnSpc>
                <a:spcPts val="43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DuPont </a:t>
            </a:r>
          </a:p>
          <a:p>
            <a:pPr marL="0" indent="0">
              <a:lnSpc>
                <a:spcPts val="43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PPG/Ditzler</a:t>
            </a:r>
          </a:p>
          <a:p>
            <a:pPr marL="0" indent="0">
              <a:lnSpc>
                <a:spcPts val="43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Sherwin Williams</a:t>
            </a:r>
          </a:p>
          <a:p>
            <a:pPr marL="0" indent="0">
              <a:lnSpc>
                <a:spcPts val="43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effectLst>
                  <a:outerShdw blurRad="38100" dist="38100" dir="2700000" algn="tl">
                    <a:srgbClr val="000000"/>
                  </a:outerShdw>
                </a:effectLst>
                <a:latin typeface="Arial" charset="0"/>
              </a:rPr>
              <a:t> </a:t>
            </a:r>
            <a:r>
              <a:rPr lang="en-US" sz="3600" dirty="0" err="1">
                <a:latin typeface="Arial" charset="0"/>
              </a:rPr>
              <a:t>Glasurit</a:t>
            </a:r>
            <a:r>
              <a:rPr lang="en-US" sz="3600" dirty="0">
                <a:latin typeface="Arial" charset="0"/>
              </a:rPr>
              <a:t> Sikkens</a:t>
            </a:r>
          </a:p>
        </p:txBody>
      </p:sp>
      <p:sp>
        <p:nvSpPr>
          <p:cNvPr id="30725" name="Rectangle 5"/>
          <p:cNvSpPr>
            <a:spLocks noChangeArrowheads="1"/>
          </p:cNvSpPr>
          <p:nvPr/>
        </p:nvSpPr>
        <p:spPr bwMode="auto">
          <a:xfrm>
            <a:off x="606425" y="5448300"/>
            <a:ext cx="8067675" cy="366767"/>
          </a:xfrm>
          <a:prstGeom prst="rect">
            <a:avLst/>
          </a:prstGeom>
          <a:noFill/>
          <a:ln>
            <a:noFill/>
          </a:ln>
          <a:effectLst/>
        </p:spPr>
        <p:txBody>
          <a:bodyPr lIns="90488" tIns="44450" rIns="90488" bIns="44450">
            <a:spAutoFit/>
          </a:bodyPr>
          <a:lstStyle/>
          <a:p>
            <a:pPr>
              <a:defRPr/>
            </a:pPr>
            <a:r>
              <a:rPr lang="en-US" dirty="0">
                <a:latin typeface="Times New Roman" pitchFamily="18" charset="0"/>
              </a:rPr>
              <a:t>More than 65,000 Formulations for 13,000 Colors!!</a:t>
            </a:r>
          </a:p>
        </p:txBody>
      </p:sp>
    </p:spTree>
  </p:cSld>
  <p:clrMapOvr>
    <a:overrideClrMapping bg1="lt1" tx1="dk1" bg2="lt2" tx2="dk2" accent1="accent1" accent2="accent2" accent3="accent3" accent4="accent4" accent5="accent5" accent6="accent6" hlink="hlink" folHlink="folHlink"/>
  </p:clrMapOvr>
  <p:transition spd="slow"/>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300" name="Text Box 4"/>
          <p:cNvSpPr txBox="1">
            <a:spLocks noChangeArrowheads="1"/>
          </p:cNvSpPr>
          <p:nvPr/>
        </p:nvSpPr>
        <p:spPr bwMode="auto">
          <a:xfrm>
            <a:off x="139700" y="3911600"/>
            <a:ext cx="8991600" cy="1815882"/>
          </a:xfrm>
          <a:prstGeom prst="rect">
            <a:avLst/>
          </a:prstGeom>
          <a:noFill/>
          <a:ln>
            <a:noFill/>
          </a:ln>
          <a:effectLst/>
        </p:spPr>
        <p:txBody>
          <a:bodyPr>
            <a:spAutoFit/>
          </a:bodyPr>
          <a:lstStyle/>
          <a:p>
            <a:pPr algn="just">
              <a:spcBef>
                <a:spcPct val="50000"/>
              </a:spcBef>
              <a:defRPr/>
            </a:pPr>
            <a:r>
              <a:rPr lang="en-US" b="1" dirty="0">
                <a:solidFill>
                  <a:srgbClr val="FFFF00"/>
                </a:solidFill>
                <a:effectLst>
                  <a:outerShdw blurRad="38100" dist="38100" dir="2700000" algn="tl">
                    <a:srgbClr val="000000"/>
                  </a:outerShdw>
                </a:effectLst>
                <a:latin typeface="Arial" charset="0"/>
              </a:rPr>
              <a:t>      </a:t>
            </a:r>
            <a:r>
              <a:rPr lang="en-US" sz="2800" dirty="0">
                <a:latin typeface="Arial" charset="0"/>
              </a:rPr>
              <a:t>1.1 lbs + 2.9 lbs (voc + exempts)</a:t>
            </a:r>
          </a:p>
          <a:p>
            <a:pPr algn="ctr">
              <a:spcBef>
                <a:spcPct val="50000"/>
              </a:spcBef>
              <a:defRPr/>
            </a:pPr>
            <a:r>
              <a:rPr lang="en-US" sz="2800" dirty="0">
                <a:latin typeface="Arial" charset="0"/>
              </a:rPr>
              <a:t>						        =  11.1 lbs/gal</a:t>
            </a:r>
          </a:p>
          <a:p>
            <a:pPr algn="just">
              <a:spcBef>
                <a:spcPct val="50000"/>
              </a:spcBef>
              <a:defRPr/>
            </a:pPr>
            <a:r>
              <a:rPr lang="en-US" sz="2800" dirty="0">
                <a:latin typeface="Arial" charset="0"/>
              </a:rPr>
              <a:t>			.36 gal</a:t>
            </a:r>
          </a:p>
        </p:txBody>
      </p:sp>
      <p:sp>
        <p:nvSpPr>
          <p:cNvPr id="289795" name="Line 5"/>
          <p:cNvSpPr>
            <a:spLocks noChangeShapeType="1"/>
          </p:cNvSpPr>
          <p:nvPr/>
        </p:nvSpPr>
        <p:spPr bwMode="auto">
          <a:xfrm flipH="1" flipV="1">
            <a:off x="520700" y="4819650"/>
            <a:ext cx="5867400" cy="635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8979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266700"/>
            <a:ext cx="8229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300" name="Text Box 4"/>
          <p:cNvSpPr txBox="1">
            <a:spLocks noChangeArrowheads="1"/>
          </p:cNvSpPr>
          <p:nvPr/>
        </p:nvSpPr>
        <p:spPr bwMode="auto">
          <a:xfrm>
            <a:off x="444500" y="4000500"/>
            <a:ext cx="8382000" cy="1277273"/>
          </a:xfrm>
          <a:prstGeom prst="rect">
            <a:avLst/>
          </a:prstGeom>
          <a:noFill/>
          <a:ln>
            <a:noFill/>
          </a:ln>
          <a:effectLst/>
        </p:spPr>
        <p:txBody>
          <a:bodyPr wrap="square">
            <a:spAutoFit/>
          </a:bodyPr>
          <a:lstStyle/>
          <a:p>
            <a:pPr algn="just">
              <a:spcBef>
                <a:spcPct val="50000"/>
              </a:spcBef>
              <a:defRPr/>
            </a:pPr>
            <a:r>
              <a:rPr lang="en-US" dirty="0">
                <a:latin typeface="Arial" charset="0"/>
              </a:rPr>
              <a:t>      </a:t>
            </a:r>
            <a:r>
              <a:rPr lang="en-US" sz="2000" dirty="0">
                <a:latin typeface="Arial" charset="0"/>
              </a:rPr>
              <a:t>1.1 lbs + 2.9 lbs (voc + exempts)</a:t>
            </a:r>
          </a:p>
          <a:p>
            <a:pPr algn="ctr">
              <a:spcBef>
                <a:spcPct val="50000"/>
              </a:spcBef>
              <a:defRPr/>
            </a:pPr>
            <a:r>
              <a:rPr lang="en-US" b="1" dirty="0">
                <a:solidFill>
                  <a:srgbClr val="FFFF00"/>
                </a:solidFill>
                <a:effectLst>
                  <a:outerShdw blurRad="38100" dist="38100" dir="2700000" algn="tl">
                    <a:srgbClr val="000000"/>
                  </a:outerShdw>
                </a:effectLst>
                <a:latin typeface="Arial" charset="0"/>
              </a:rPr>
              <a:t>						        </a:t>
            </a:r>
            <a:r>
              <a:rPr lang="en-US" dirty="0">
                <a:latin typeface="Arial" charset="0"/>
              </a:rPr>
              <a:t>=  11.1 lbs/gal</a:t>
            </a:r>
          </a:p>
          <a:p>
            <a:pPr algn="just">
              <a:spcBef>
                <a:spcPct val="50000"/>
              </a:spcBef>
              <a:defRPr/>
            </a:pPr>
            <a:r>
              <a:rPr lang="en-US" sz="2000" dirty="0">
                <a:latin typeface="Arial" charset="0"/>
              </a:rPr>
              <a:t>1 – [2.9/(2.9/.24)] – [2.2/(2.2/.24)] – [1.1/(1.1/.16)]</a:t>
            </a:r>
          </a:p>
        </p:txBody>
      </p:sp>
      <p:sp>
        <p:nvSpPr>
          <p:cNvPr id="291843" name="Line 5"/>
          <p:cNvSpPr>
            <a:spLocks noChangeShapeType="1"/>
          </p:cNvSpPr>
          <p:nvPr/>
        </p:nvSpPr>
        <p:spPr bwMode="auto">
          <a:xfrm flipH="1" flipV="1">
            <a:off x="444500" y="4539123"/>
            <a:ext cx="5867400" cy="635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9184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266700"/>
            <a:ext cx="8229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4" name="Rectangle 4"/>
          <p:cNvSpPr>
            <a:spLocks noGrp="1" noChangeArrowheads="1"/>
          </p:cNvSpPr>
          <p:nvPr>
            <p:ph type="title"/>
          </p:nvPr>
        </p:nvSpPr>
        <p:spPr>
          <a:xfrm>
            <a:off x="749300" y="190500"/>
            <a:ext cx="7924800" cy="990600"/>
          </a:xfrm>
          <a:ln>
            <a:noFill/>
          </a:ln>
        </p:spPr>
        <p:txBody>
          <a:bodyPr>
            <a:normAutofit/>
          </a:bodyPr>
          <a:lstStyle/>
          <a:p>
            <a:pPr>
              <a:defRPr/>
            </a:pPr>
            <a:r>
              <a:rPr lang="en-US" sz="4800" dirty="0">
                <a:latin typeface="Arial" charset="0"/>
              </a:rPr>
              <a:t>A Real World Application</a:t>
            </a:r>
          </a:p>
        </p:txBody>
      </p:sp>
      <p:pic>
        <p:nvPicPr>
          <p:cNvPr id="29389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00" y="1219200"/>
            <a:ext cx="90551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spd="slow"/>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ChangeArrowheads="1"/>
          </p:cNvSpPr>
          <p:nvPr>
            <p:ph type="title"/>
          </p:nvPr>
        </p:nvSpPr>
        <p:spPr/>
        <p:txBody>
          <a:bodyPr>
            <a:normAutofit/>
          </a:bodyPr>
          <a:lstStyle/>
          <a:p>
            <a:pPr>
              <a:defRPr/>
            </a:pPr>
            <a:r>
              <a:rPr lang="en-US" sz="4800" dirty="0">
                <a:latin typeface="Arial" charset="0"/>
              </a:rPr>
              <a:t>Time for Calculations</a:t>
            </a:r>
          </a:p>
        </p:txBody>
      </p:sp>
      <p:sp>
        <p:nvSpPr>
          <p:cNvPr id="570372" name="Text Box 4"/>
          <p:cNvSpPr txBox="1">
            <a:spLocks noChangeArrowheads="1"/>
          </p:cNvSpPr>
          <p:nvPr/>
        </p:nvSpPr>
        <p:spPr bwMode="auto">
          <a:xfrm>
            <a:off x="520700" y="1790700"/>
            <a:ext cx="8610600" cy="3752850"/>
          </a:xfrm>
          <a:prstGeom prst="rect">
            <a:avLst/>
          </a:prstGeom>
          <a:noFill/>
          <a:ln>
            <a:noFill/>
          </a:ln>
          <a:effectLst/>
        </p:spPr>
        <p:txBody>
          <a:bodyPr>
            <a:spAutoFit/>
          </a:bodyPr>
          <a:lstStyle/>
          <a:p>
            <a:pPr>
              <a:spcBef>
                <a:spcPct val="50000"/>
              </a:spcBef>
              <a:defRPr/>
            </a:pPr>
            <a:r>
              <a:rPr lang="en-US" sz="4800" dirty="0">
                <a:latin typeface="Arial" charset="0"/>
              </a:rPr>
              <a:t>Coating VOC = 2.76 lbs/gal</a:t>
            </a:r>
          </a:p>
          <a:p>
            <a:pPr>
              <a:spcBef>
                <a:spcPct val="50000"/>
              </a:spcBef>
              <a:defRPr/>
            </a:pPr>
            <a:r>
              <a:rPr lang="en-US" sz="4800" dirty="0">
                <a:latin typeface="Arial" charset="0"/>
              </a:rPr>
              <a:t>Thinner VOC = 7.27 lbs/gal</a:t>
            </a:r>
          </a:p>
          <a:p>
            <a:pPr>
              <a:spcBef>
                <a:spcPct val="50000"/>
              </a:spcBef>
              <a:defRPr/>
            </a:pPr>
            <a:r>
              <a:rPr lang="en-US" sz="4800" dirty="0">
                <a:latin typeface="Arial" charset="0"/>
              </a:rPr>
              <a:t>Our Operator uses it at 1% Mixture Rate</a:t>
            </a:r>
          </a:p>
        </p:txBody>
      </p:sp>
    </p:spTree>
  </p:cSld>
  <p:clrMapOvr>
    <a:masterClrMapping/>
  </p:clrMapOvr>
  <p:transition spd="slow"/>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p:cNvSpPr>
            <a:spLocks noGrp="1" noChangeArrowheads="1"/>
          </p:cNvSpPr>
          <p:nvPr>
            <p:ph type="title"/>
          </p:nvPr>
        </p:nvSpPr>
        <p:spPr/>
        <p:txBody>
          <a:bodyPr>
            <a:normAutofit/>
          </a:bodyPr>
          <a:lstStyle/>
          <a:p>
            <a:pPr>
              <a:defRPr/>
            </a:pPr>
            <a:r>
              <a:rPr lang="en-US" sz="4800" dirty="0">
                <a:latin typeface="Arial" charset="0"/>
              </a:rPr>
              <a:t>Time for Calculations</a:t>
            </a:r>
          </a:p>
        </p:txBody>
      </p:sp>
      <p:sp>
        <p:nvSpPr>
          <p:cNvPr id="576516" name="Text Box 4"/>
          <p:cNvSpPr txBox="1">
            <a:spLocks noChangeArrowheads="1"/>
          </p:cNvSpPr>
          <p:nvPr/>
        </p:nvSpPr>
        <p:spPr bwMode="auto">
          <a:xfrm>
            <a:off x="292100" y="2171700"/>
            <a:ext cx="8978900" cy="523220"/>
          </a:xfrm>
          <a:prstGeom prst="rect">
            <a:avLst/>
          </a:prstGeom>
          <a:noFill/>
          <a:ln>
            <a:noFill/>
          </a:ln>
          <a:effectLst/>
        </p:spPr>
        <p:txBody>
          <a:bodyPr>
            <a:spAutoFit/>
          </a:bodyPr>
          <a:lstStyle/>
          <a:p>
            <a:pPr>
              <a:spcBef>
                <a:spcPct val="50000"/>
              </a:spcBef>
              <a:defRPr/>
            </a:pPr>
            <a:r>
              <a:rPr lang="en-US" sz="2800" dirty="0">
                <a:latin typeface="Arial" charset="0"/>
              </a:rPr>
              <a:t>7.27 X .01 = .0727 lbs/gal VOC @ 1% Mixture Ratio</a:t>
            </a:r>
          </a:p>
        </p:txBody>
      </p:sp>
      <p:sp>
        <p:nvSpPr>
          <p:cNvPr id="576517" name="Text Box 5"/>
          <p:cNvSpPr txBox="1">
            <a:spLocks noChangeArrowheads="1"/>
          </p:cNvSpPr>
          <p:nvPr/>
        </p:nvSpPr>
        <p:spPr bwMode="auto">
          <a:xfrm>
            <a:off x="368300" y="3390900"/>
            <a:ext cx="8382000" cy="523220"/>
          </a:xfrm>
          <a:prstGeom prst="rect">
            <a:avLst/>
          </a:prstGeom>
          <a:noFill/>
          <a:ln>
            <a:noFill/>
          </a:ln>
          <a:effectLst/>
        </p:spPr>
        <p:txBody>
          <a:bodyPr>
            <a:spAutoFit/>
          </a:bodyPr>
          <a:lstStyle/>
          <a:p>
            <a:pPr>
              <a:spcBef>
                <a:spcPct val="50000"/>
              </a:spcBef>
              <a:defRPr/>
            </a:pPr>
            <a:r>
              <a:rPr lang="en-US" sz="2800" dirty="0">
                <a:latin typeface="Arial" charset="0"/>
              </a:rPr>
              <a:t>2.76 lbs/gal x .99 = 2.73 + .0727 = 2.80 lbs/gal</a:t>
            </a:r>
          </a:p>
        </p:txBody>
      </p:sp>
    </p:spTree>
  </p:cSld>
  <p:clrMapOvr>
    <a:masterClrMapping/>
  </p:clrMapOvr>
  <p:transition spd="slow"/>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Rectangle 2"/>
          <p:cNvSpPr>
            <a:spLocks noGrp="1" noChangeArrowheads="1"/>
          </p:cNvSpPr>
          <p:nvPr>
            <p:ph type="title"/>
          </p:nvPr>
        </p:nvSpPr>
        <p:spPr/>
        <p:txBody>
          <a:bodyPr>
            <a:normAutofit/>
          </a:bodyPr>
          <a:lstStyle/>
          <a:p>
            <a:pPr>
              <a:defRPr/>
            </a:pPr>
            <a:r>
              <a:rPr lang="en-US" sz="4800" dirty="0">
                <a:latin typeface="Arial" charset="0"/>
              </a:rPr>
              <a:t>Websites</a:t>
            </a:r>
          </a:p>
        </p:txBody>
      </p:sp>
      <p:sp>
        <p:nvSpPr>
          <p:cNvPr id="300038" name="Rectangle 8"/>
          <p:cNvSpPr>
            <a:spLocks noChangeArrowheads="1"/>
          </p:cNvSpPr>
          <p:nvPr/>
        </p:nvSpPr>
        <p:spPr bwMode="auto">
          <a:xfrm>
            <a:off x="242679" y="3845983"/>
            <a:ext cx="439440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marL="457200" indent="-457200">
              <a:spcBef>
                <a:spcPct val="0"/>
              </a:spcBef>
              <a:buSzTx/>
            </a:pPr>
            <a:r>
              <a:rPr lang="en-US" altLang="en-US" sz="2800" dirty="0">
                <a:latin typeface="Arial" panose="020B0604020202020204" pitchFamily="34" charset="0"/>
              </a:rPr>
              <a:t>nmfrc.org/</a:t>
            </a:r>
          </a:p>
        </p:txBody>
      </p:sp>
      <p:sp>
        <p:nvSpPr>
          <p:cNvPr id="300039" name="Rectangle 9"/>
          <p:cNvSpPr>
            <a:spLocks noChangeArrowheads="1"/>
          </p:cNvSpPr>
          <p:nvPr/>
        </p:nvSpPr>
        <p:spPr bwMode="auto">
          <a:xfrm>
            <a:off x="213139" y="1651141"/>
            <a:ext cx="85344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marL="457200" indent="-457200">
              <a:spcBef>
                <a:spcPct val="0"/>
              </a:spcBef>
              <a:buSzTx/>
            </a:pPr>
            <a:r>
              <a:rPr lang="en-US" altLang="en-US" sz="2800" dirty="0">
                <a:latin typeface="Arial" panose="020B0604020202020204" pitchFamily="34" charset="0"/>
              </a:rPr>
              <a:t>epa.gov/stationary-sources-air-pollution/national-emission-standards-hazardous-air-pollutants-neshap-9</a:t>
            </a:r>
          </a:p>
        </p:txBody>
      </p:sp>
      <p:sp>
        <p:nvSpPr>
          <p:cNvPr id="2" name="TextBox 1"/>
          <p:cNvSpPr txBox="1"/>
          <p:nvPr/>
        </p:nvSpPr>
        <p:spPr>
          <a:xfrm>
            <a:off x="213139" y="3147825"/>
            <a:ext cx="8001000"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a:t>epa.gov/collision-repair-campaign</a:t>
            </a:r>
          </a:p>
        </p:txBody>
      </p:sp>
      <p:sp>
        <p:nvSpPr>
          <p:cNvPr id="3" name="TextBox 2"/>
          <p:cNvSpPr txBox="1"/>
          <p:nvPr/>
        </p:nvSpPr>
        <p:spPr>
          <a:xfrm>
            <a:off x="213139" y="4375040"/>
            <a:ext cx="6370319" cy="523220"/>
          </a:xfrm>
          <a:prstGeom prst="rect">
            <a:avLst/>
          </a:prstGeom>
          <a:noFill/>
        </p:spPr>
        <p:txBody>
          <a:bodyPr wrap="square" rtlCol="0">
            <a:spAutoFit/>
          </a:bodyPr>
          <a:lstStyle/>
          <a:p>
            <a:pPr marL="457200" indent="-457200">
              <a:buFont typeface="Arial" panose="020B0604020202020204" pitchFamily="34" charset="0"/>
              <a:buChar char="•"/>
              <a:defRPr/>
            </a:pPr>
            <a:r>
              <a:rPr lang="en-US" sz="2800" dirty="0">
                <a:latin typeface="Arial" charset="0"/>
              </a:rPr>
              <a:t>ccar-greenlink.org</a:t>
            </a:r>
          </a:p>
        </p:txBody>
      </p:sp>
      <p:sp>
        <p:nvSpPr>
          <p:cNvPr id="4" name="TextBox 3"/>
          <p:cNvSpPr txBox="1"/>
          <p:nvPr/>
        </p:nvSpPr>
        <p:spPr>
          <a:xfrm>
            <a:off x="234741" y="4898260"/>
            <a:ext cx="6098761" cy="523220"/>
          </a:xfrm>
          <a:prstGeom prst="rect">
            <a:avLst/>
          </a:prstGeom>
          <a:noFill/>
        </p:spPr>
        <p:txBody>
          <a:bodyPr wrap="square" rtlCol="0">
            <a:spAutoFit/>
          </a:bodyPr>
          <a:lstStyle/>
          <a:p>
            <a:pPr marL="457200" indent="-457200">
              <a:buFont typeface="Arial" panose="020B0604020202020204" pitchFamily="34" charset="0"/>
              <a:buChar char="•"/>
              <a:defRPr/>
            </a:pPr>
            <a:r>
              <a:rPr lang="en-US" sz="2800" dirty="0">
                <a:latin typeface="Arial" charset="0"/>
              </a:rPr>
              <a:t>paintcenter.org/</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0" name="Rectangle 2"/>
          <p:cNvSpPr>
            <a:spLocks noGrp="1" noChangeArrowheads="1"/>
          </p:cNvSpPr>
          <p:nvPr>
            <p:ph type="title"/>
          </p:nvPr>
        </p:nvSpPr>
        <p:spPr>
          <a:xfrm>
            <a:off x="2806700" y="2171700"/>
            <a:ext cx="3124200" cy="1193007"/>
          </a:xfrm>
        </p:spPr>
        <p:txBody>
          <a:bodyPr>
            <a:noAutofit/>
          </a:bodyPr>
          <a:lstStyle/>
          <a:p>
            <a:pPr>
              <a:defRPr/>
            </a:pPr>
            <a:r>
              <a:rPr lang="en-US" sz="4800" dirty="0"/>
              <a:t>Questions?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9900" y="3889406"/>
            <a:ext cx="3505200" cy="188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5301" name="Rectangle 5"/>
          <p:cNvSpPr>
            <a:spLocks noGrp="1" noChangeArrowheads="1"/>
          </p:cNvSpPr>
          <p:nvPr>
            <p:ph type="title"/>
          </p:nvPr>
        </p:nvSpPr>
        <p:spPr/>
        <p:txBody>
          <a:bodyPr/>
          <a:lstStyle/>
          <a:p>
            <a:pPr>
              <a:defRPr/>
            </a:pPr>
            <a:r>
              <a:rPr lang="en-US" sz="4000" dirty="0">
                <a:latin typeface="Arial" charset="0"/>
              </a:rPr>
              <a:t>Special Features of Auto Refinishing</a:t>
            </a:r>
          </a:p>
        </p:txBody>
      </p:sp>
      <p:sp>
        <p:nvSpPr>
          <p:cNvPr id="55300" name="Rectangle 4"/>
          <p:cNvSpPr>
            <a:spLocks noGrp="1" noChangeArrowheads="1"/>
          </p:cNvSpPr>
          <p:nvPr>
            <p:ph type="body" idx="4294967295"/>
          </p:nvPr>
        </p:nvSpPr>
        <p:spPr>
          <a:xfrm>
            <a:off x="1054100" y="1521620"/>
            <a:ext cx="6819900" cy="3263900"/>
          </a:xfrm>
        </p:spPr>
        <p:txBody>
          <a:bodyPr wrap="none" lIns="19050" tIns="26988" rIns="19050" bIns="26988"/>
          <a:lstStyle/>
          <a:p>
            <a:pPr>
              <a:lnSpc>
                <a:spcPts val="4300"/>
              </a:lnSpc>
              <a:spcBef>
                <a:spcPct val="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Color Matching</a:t>
            </a:r>
          </a:p>
          <a:p>
            <a:pPr>
              <a:lnSpc>
                <a:spcPts val="4300"/>
              </a:lnSpc>
              <a:spcBef>
                <a:spcPts val="250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Sun and Weather Exposure</a:t>
            </a:r>
          </a:p>
          <a:p>
            <a:pPr>
              <a:lnSpc>
                <a:spcPts val="4300"/>
              </a:lnSpc>
              <a:spcBef>
                <a:spcPts val="250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Extreme Aesthetic Standards</a:t>
            </a:r>
          </a:p>
          <a:p>
            <a:pPr>
              <a:lnSpc>
                <a:spcPts val="4300"/>
              </a:lnSpc>
              <a:spcBef>
                <a:spcPts val="250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No Oven Curing</a:t>
            </a:r>
          </a:p>
        </p:txBody>
      </p:sp>
    </p:spTree>
  </p:cSld>
  <p:clrMapOvr>
    <a:overrideClrMapping bg1="lt1" tx1="dk1" bg2="lt2" tx2="dk2" accent1="accent1" accent2="accent2" accent3="accent3" accent4="accent4" accent5="accent5" accent6="accent6" hlink="hlink" folHlink="folHlink"/>
  </p:clrMapOvr>
  <p:transition spd="slow"/>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9" name="Rectangle 3"/>
          <p:cNvSpPr>
            <a:spLocks noChangeArrowheads="1"/>
          </p:cNvSpPr>
          <p:nvPr/>
        </p:nvSpPr>
        <p:spPr bwMode="auto">
          <a:xfrm>
            <a:off x="457200" y="863600"/>
            <a:ext cx="85217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39940" name="Picture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975" y="38100"/>
            <a:ext cx="391477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1446" name="Rectangle 6"/>
          <p:cNvSpPr>
            <a:spLocks noChangeArrowheads="1"/>
          </p:cNvSpPr>
          <p:nvPr/>
        </p:nvSpPr>
        <p:spPr bwMode="auto">
          <a:xfrm>
            <a:off x="6007100" y="104775"/>
            <a:ext cx="3263900" cy="2859757"/>
          </a:xfrm>
          <a:prstGeom prst="rect">
            <a:avLst/>
          </a:prstGeom>
          <a:noFill/>
          <a:ln>
            <a:noFill/>
          </a:ln>
          <a:effectLst/>
        </p:spPr>
        <p:txBody>
          <a:bodyPr lIns="90488" tIns="44450" rIns="90488" bIns="44450">
            <a:spAutoFit/>
          </a:bodyPr>
          <a:lstStyle/>
          <a:p>
            <a:pPr>
              <a:defRPr/>
            </a:pPr>
            <a:r>
              <a:rPr lang="en-US" dirty="0">
                <a:latin typeface="Arial" charset="0"/>
              </a:rPr>
              <a:t>Metal</a:t>
            </a:r>
          </a:p>
          <a:p>
            <a:pPr>
              <a:defRPr/>
            </a:pPr>
            <a:r>
              <a:rPr lang="en-US" dirty="0">
                <a:latin typeface="Arial" charset="0"/>
              </a:rPr>
              <a:t>White Primer</a:t>
            </a:r>
          </a:p>
          <a:p>
            <a:pPr>
              <a:defRPr/>
            </a:pPr>
            <a:r>
              <a:rPr lang="en-US" dirty="0">
                <a:latin typeface="Arial" charset="0"/>
              </a:rPr>
              <a:t>Grey Intercoat</a:t>
            </a:r>
          </a:p>
          <a:p>
            <a:pPr>
              <a:defRPr/>
            </a:pPr>
            <a:r>
              <a:rPr lang="en-US" dirty="0">
                <a:latin typeface="Arial" charset="0"/>
              </a:rPr>
              <a:t>Topcoat</a:t>
            </a:r>
          </a:p>
          <a:p>
            <a:pPr>
              <a:defRPr/>
            </a:pPr>
            <a:r>
              <a:rPr lang="en-US" dirty="0">
                <a:latin typeface="Arial" charset="0"/>
              </a:rPr>
              <a:t>        </a:t>
            </a:r>
          </a:p>
          <a:p>
            <a:pPr>
              <a:defRPr/>
            </a:pPr>
            <a:r>
              <a:rPr lang="en-US" dirty="0">
                <a:latin typeface="Arial" charset="0"/>
              </a:rPr>
              <a:t>Bondo Plastic Putty  (dent filler)</a:t>
            </a:r>
          </a:p>
          <a:p>
            <a:pPr>
              <a:defRPr/>
            </a:pPr>
            <a:endParaRPr lang="en-US" dirty="0">
              <a:latin typeface="Arial" charset="0"/>
            </a:endParaRPr>
          </a:p>
          <a:p>
            <a:pPr>
              <a:defRPr/>
            </a:pPr>
            <a:r>
              <a:rPr lang="en-US" dirty="0">
                <a:latin typeface="Arial" charset="0"/>
              </a:rPr>
              <a:t>Plastic &amp; Fiberglass Body Parts</a:t>
            </a:r>
          </a:p>
        </p:txBody>
      </p:sp>
      <p:sp>
        <p:nvSpPr>
          <p:cNvPr id="39942" name="Line 7"/>
          <p:cNvSpPr>
            <a:spLocks noChangeShapeType="1"/>
          </p:cNvSpPr>
          <p:nvPr/>
        </p:nvSpPr>
        <p:spPr bwMode="auto">
          <a:xfrm flipV="1">
            <a:off x="3568700" y="419100"/>
            <a:ext cx="2486025" cy="1473200"/>
          </a:xfrm>
          <a:prstGeom prst="line">
            <a:avLst/>
          </a:prstGeom>
          <a:noFill/>
          <a:ln w="25400">
            <a:solidFill>
              <a:srgbClr val="C0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3" name="Line 8"/>
          <p:cNvSpPr>
            <a:spLocks noChangeShapeType="1"/>
          </p:cNvSpPr>
          <p:nvPr/>
        </p:nvSpPr>
        <p:spPr bwMode="auto">
          <a:xfrm flipV="1">
            <a:off x="3644900" y="876300"/>
            <a:ext cx="2333625" cy="1320800"/>
          </a:xfrm>
          <a:prstGeom prst="line">
            <a:avLst/>
          </a:prstGeom>
          <a:noFill/>
          <a:ln w="25400">
            <a:solidFill>
              <a:srgbClr val="C0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4" name="Line 9"/>
          <p:cNvSpPr>
            <a:spLocks noChangeShapeType="1"/>
          </p:cNvSpPr>
          <p:nvPr/>
        </p:nvSpPr>
        <p:spPr bwMode="auto">
          <a:xfrm flipV="1">
            <a:off x="3721100" y="1803400"/>
            <a:ext cx="2333625" cy="622300"/>
          </a:xfrm>
          <a:prstGeom prst="line">
            <a:avLst/>
          </a:prstGeom>
          <a:noFill/>
          <a:ln w="25400">
            <a:solidFill>
              <a:srgbClr val="C0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5" name="Line 10"/>
          <p:cNvSpPr>
            <a:spLocks noChangeShapeType="1"/>
          </p:cNvSpPr>
          <p:nvPr/>
        </p:nvSpPr>
        <p:spPr bwMode="auto">
          <a:xfrm flipV="1">
            <a:off x="4330700" y="2425700"/>
            <a:ext cx="1676400" cy="76200"/>
          </a:xfrm>
          <a:prstGeom prst="line">
            <a:avLst/>
          </a:prstGeom>
          <a:noFill/>
          <a:ln w="25400">
            <a:solidFill>
              <a:srgbClr val="C0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Tree>
  </p:cSld>
  <p:clrMapOvr>
    <a:overrideClrMapping bg1="lt1" tx1="dk1" bg2="lt2" tx2="dk2" accent1="accent1" accent2="accent2" accent3="accent3" accent4="accent4" accent5="accent5" accent6="accent6" hlink="hlink" folHlink="folHlink"/>
  </p:clrMapOvr>
  <p:transition spd="slow"/>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2235200" y="1371600"/>
            <a:ext cx="48006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41987" name="Picture 5" descr="trans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33500"/>
            <a:ext cx="9271000" cy="516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8" name="Rectangle 6"/>
          <p:cNvSpPr>
            <a:spLocks noGrp="1" noChangeArrowheads="1"/>
          </p:cNvSpPr>
          <p:nvPr>
            <p:ph type="title"/>
          </p:nvPr>
        </p:nvSpPr>
        <p:spPr>
          <a:xfrm>
            <a:off x="673100" y="190500"/>
            <a:ext cx="7924800" cy="990600"/>
          </a:xfrm>
        </p:spPr>
        <p:txBody>
          <a:bodyPr/>
          <a:lstStyle/>
          <a:p>
            <a:pPr>
              <a:defRPr/>
            </a:pPr>
            <a:r>
              <a:rPr lang="en-US" dirty="0">
                <a:latin typeface="Arial" charset="0"/>
              </a:rPr>
              <a:t>Color Matching</a:t>
            </a:r>
          </a:p>
        </p:txBody>
      </p:sp>
      <p:sp>
        <p:nvSpPr>
          <p:cNvPr id="41989" name="Line 8"/>
          <p:cNvSpPr>
            <a:spLocks noChangeShapeType="1"/>
          </p:cNvSpPr>
          <p:nvPr/>
        </p:nvSpPr>
        <p:spPr bwMode="auto">
          <a:xfrm flipH="1">
            <a:off x="2806700" y="4000500"/>
            <a:ext cx="24384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41" name="Text Box 9"/>
          <p:cNvSpPr txBox="1">
            <a:spLocks noChangeArrowheads="1"/>
          </p:cNvSpPr>
          <p:nvPr/>
        </p:nvSpPr>
        <p:spPr bwMode="auto">
          <a:xfrm>
            <a:off x="3949700" y="3478768"/>
            <a:ext cx="4953000" cy="369332"/>
          </a:xfrm>
          <a:prstGeom prst="rect">
            <a:avLst/>
          </a:prstGeom>
          <a:noFill/>
          <a:ln>
            <a:noFill/>
          </a:ln>
          <a:effectLst/>
        </p:spPr>
        <p:txBody>
          <a:bodyPr wrap="square">
            <a:spAutoFit/>
          </a:bodyPr>
          <a:lstStyle/>
          <a:p>
            <a:pPr>
              <a:spcBef>
                <a:spcPct val="50000"/>
              </a:spcBef>
              <a:defRPr/>
            </a:pPr>
            <a:r>
              <a:rPr lang="en-US" dirty="0">
                <a:solidFill>
                  <a:schemeClr val="bg1"/>
                </a:solidFill>
                <a:latin typeface="Arial" charset="0"/>
              </a:rPr>
              <a:t>Little Full Color Changes</a:t>
            </a:r>
          </a:p>
        </p:txBody>
      </p:sp>
    </p:spTree>
  </p:cSld>
  <p:clrMapOvr>
    <a:overrideClrMapping bg1="lt1" tx1="dk1" bg2="lt2" tx2="dk2" accent1="accent1" accent2="accent2" accent3="accent3" accent4="accent4" accent5="accent5" accent6="accent6" hlink="hlink" folHlink="folHlink"/>
  </p:clrMapOvr>
  <p:transition spd="slow"/>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2" name="Rectangle 4"/>
          <p:cNvSpPr>
            <a:spLocks noChangeArrowheads="1"/>
          </p:cNvSpPr>
          <p:nvPr/>
        </p:nvSpPr>
        <p:spPr bwMode="auto">
          <a:xfrm>
            <a:off x="749300" y="1765300"/>
            <a:ext cx="7835900" cy="1117600"/>
          </a:xfrm>
          <a:prstGeom prst="rect">
            <a:avLst/>
          </a:prstGeom>
          <a:noFill/>
          <a:ln>
            <a:noFill/>
          </a:ln>
          <a:effectLst/>
        </p:spPr>
        <p:txBody>
          <a:bodyPr wrap="none" lIns="19050" tIns="26988" rIns="19050" bIns="26988"/>
          <a:lstStyle/>
          <a:p>
            <a:pPr>
              <a:lnSpc>
                <a:spcPts val="3900"/>
              </a:lnSpc>
              <a:tabLst>
                <a:tab pos="457200" algn="l"/>
                <a:tab pos="914400" algn="l"/>
                <a:tab pos="1371600" algn="l"/>
              </a:tabLst>
              <a:defRPr/>
            </a:pPr>
            <a:r>
              <a:rPr lang="en-US" sz="3600" dirty="0">
                <a:latin typeface="Arial" charset="0"/>
              </a:rPr>
              <a:t>Four components of any </a:t>
            </a:r>
            <a:br>
              <a:rPr lang="en-US" sz="3600" dirty="0">
                <a:latin typeface="Arial" charset="0"/>
              </a:rPr>
            </a:br>
            <a:r>
              <a:rPr lang="en-US" sz="3600" dirty="0">
                <a:latin typeface="Arial" charset="0"/>
              </a:rPr>
              <a:t>coating:</a:t>
            </a:r>
          </a:p>
        </p:txBody>
      </p:sp>
      <p:sp>
        <p:nvSpPr>
          <p:cNvPr id="12293" name="Rectangle 5"/>
          <p:cNvSpPr>
            <a:spLocks noChangeArrowheads="1"/>
          </p:cNvSpPr>
          <p:nvPr/>
        </p:nvSpPr>
        <p:spPr bwMode="auto">
          <a:xfrm>
            <a:off x="1282700" y="3130550"/>
            <a:ext cx="6591300" cy="2108200"/>
          </a:xfrm>
          <a:prstGeom prst="rect">
            <a:avLst/>
          </a:prstGeom>
          <a:noFill/>
          <a:ln>
            <a:noFill/>
          </a:ln>
          <a:effectLst/>
        </p:spPr>
        <p:txBody>
          <a:bodyPr wrap="none" lIns="19050" tIns="26988" rIns="19050" bIns="26988"/>
          <a:lstStyle/>
          <a:p>
            <a:pPr marL="571500" indent="-571500">
              <a:lnSpc>
                <a:spcPts val="3900"/>
              </a:lnSpc>
              <a:buFont typeface="Arial" panose="020B0604020202020204" pitchFamily="34" charset="0"/>
              <a:buChar char="•"/>
              <a:tabLst>
                <a:tab pos="457200" algn="l"/>
                <a:tab pos="914400" algn="l"/>
                <a:tab pos="1371600" algn="l"/>
              </a:tabLst>
              <a:defRPr/>
            </a:pPr>
            <a:r>
              <a:rPr lang="en-US" sz="3600" dirty="0">
                <a:latin typeface="Arial" charset="0"/>
              </a:rPr>
              <a:t>Binder </a:t>
            </a:r>
            <a:r>
              <a:rPr lang="en-US" dirty="0">
                <a:latin typeface="Arial" charset="0"/>
              </a:rPr>
              <a:t>aka</a:t>
            </a:r>
            <a:r>
              <a:rPr lang="en-US" sz="3600" dirty="0">
                <a:latin typeface="Arial" charset="0"/>
              </a:rPr>
              <a:t> Resin</a:t>
            </a:r>
          </a:p>
          <a:p>
            <a:pPr marL="571500" indent="-571500">
              <a:lnSpc>
                <a:spcPts val="3900"/>
              </a:lnSpc>
              <a:buFont typeface="Arial" panose="020B0604020202020204" pitchFamily="34" charset="0"/>
              <a:buChar char="•"/>
              <a:tabLst>
                <a:tab pos="457200" algn="l"/>
                <a:tab pos="914400" algn="l"/>
                <a:tab pos="1371600" algn="l"/>
              </a:tabLst>
              <a:defRPr/>
            </a:pPr>
            <a:r>
              <a:rPr lang="en-US" sz="3600" dirty="0">
                <a:latin typeface="Arial" charset="0"/>
              </a:rPr>
              <a:t>Pigment</a:t>
            </a:r>
          </a:p>
          <a:p>
            <a:pPr marL="571500" indent="-571500">
              <a:lnSpc>
                <a:spcPts val="3900"/>
              </a:lnSpc>
              <a:buFont typeface="Arial" panose="020B0604020202020204" pitchFamily="34" charset="0"/>
              <a:buChar char="•"/>
              <a:tabLst>
                <a:tab pos="457200" algn="l"/>
                <a:tab pos="914400" algn="l"/>
                <a:tab pos="1371600" algn="l"/>
              </a:tabLst>
              <a:defRPr/>
            </a:pPr>
            <a:r>
              <a:rPr lang="en-US" sz="3600" dirty="0">
                <a:latin typeface="Arial" charset="0"/>
              </a:rPr>
              <a:t>Solvents</a:t>
            </a:r>
          </a:p>
          <a:p>
            <a:pPr marL="571500" indent="-571500">
              <a:lnSpc>
                <a:spcPts val="3900"/>
              </a:lnSpc>
              <a:buFont typeface="Arial" panose="020B0604020202020204" pitchFamily="34" charset="0"/>
              <a:buChar char="•"/>
              <a:tabLst>
                <a:tab pos="457200" algn="l"/>
                <a:tab pos="914400" algn="l"/>
                <a:tab pos="1371600" algn="l"/>
              </a:tabLst>
              <a:defRPr/>
            </a:pPr>
            <a:r>
              <a:rPr lang="en-US" sz="3600" dirty="0">
                <a:latin typeface="Arial" charset="0"/>
              </a:rPr>
              <a:t>Additives</a:t>
            </a:r>
          </a:p>
        </p:txBody>
      </p:sp>
      <p:sp>
        <p:nvSpPr>
          <p:cNvPr id="44037" name="Rectangle 6"/>
          <p:cNvSpPr>
            <a:spLocks noGrp="1" noChangeArrowheads="1"/>
          </p:cNvSpPr>
          <p:nvPr>
            <p:ph type="title"/>
          </p:nvPr>
        </p:nvSpPr>
        <p:spPr>
          <a:xfrm>
            <a:off x="609600" y="457200"/>
            <a:ext cx="7086600" cy="990600"/>
          </a:xfrm>
        </p:spPr>
        <p:txBody>
          <a:bodyPr/>
          <a:lstStyle/>
          <a:p>
            <a:r>
              <a:rPr lang="en-US" altLang="en-US" sz="4800" dirty="0">
                <a:latin typeface="Arial" panose="020B0604020202020204" pitchFamily="34" charset="0"/>
              </a:rPr>
              <a:t>What’s in a Coating?</a:t>
            </a:r>
          </a:p>
        </p:txBody>
      </p:sp>
      <p:pic>
        <p:nvPicPr>
          <p:cNvPr id="4403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8900" y="2400300"/>
            <a:ext cx="3676650"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3"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6084"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6085"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46086" name="Picture 10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6019" y="2882900"/>
            <a:ext cx="283368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75110" name="Rectangle 1030"/>
          <p:cNvSpPr>
            <a:spLocks noGrp="1" noChangeArrowheads="1"/>
          </p:cNvSpPr>
          <p:nvPr>
            <p:ph type="title"/>
          </p:nvPr>
        </p:nvSpPr>
        <p:spPr/>
        <p:txBody>
          <a:bodyPr/>
          <a:lstStyle/>
          <a:p>
            <a:pPr>
              <a:defRPr/>
            </a:pPr>
            <a:r>
              <a:rPr lang="en-US" dirty="0">
                <a:latin typeface="Arial" charset="0"/>
              </a:rPr>
              <a:t>BINDER</a:t>
            </a:r>
          </a:p>
        </p:txBody>
      </p:sp>
      <p:sp>
        <p:nvSpPr>
          <p:cNvPr id="175112" name="Rectangle 1032"/>
          <p:cNvSpPr>
            <a:spLocks noGrp="1" noChangeArrowheads="1"/>
          </p:cNvSpPr>
          <p:nvPr>
            <p:ph sz="half" idx="1"/>
          </p:nvPr>
        </p:nvSpPr>
        <p:spPr>
          <a:xfrm>
            <a:off x="863600" y="1521620"/>
            <a:ext cx="5067300" cy="3916204"/>
          </a:xfrm>
        </p:spPr>
        <p:txBody>
          <a:bodyPr/>
          <a:lstStyle/>
          <a:p>
            <a:pPr>
              <a:defRPr/>
            </a:pPr>
            <a:r>
              <a:rPr lang="en-US" sz="3200" dirty="0">
                <a:latin typeface="Arial" charset="0"/>
              </a:rPr>
              <a:t>Natural or Synthetic Resin</a:t>
            </a:r>
          </a:p>
          <a:p>
            <a:pPr>
              <a:defRPr/>
            </a:pPr>
            <a:r>
              <a:rPr lang="en-US" sz="3200" dirty="0">
                <a:latin typeface="Arial" charset="0"/>
              </a:rPr>
              <a:t>Will Harden on Cue (Evaporation)</a:t>
            </a:r>
          </a:p>
          <a:p>
            <a:pPr>
              <a:defRPr/>
            </a:pPr>
            <a:r>
              <a:rPr lang="en-US" sz="3200" dirty="0">
                <a:latin typeface="Arial" charset="0"/>
              </a:rPr>
              <a:t>Most Often a Plastic</a:t>
            </a:r>
          </a:p>
          <a:p>
            <a:pPr>
              <a:defRPr/>
            </a:pPr>
            <a:endParaRPr lang="en-US" sz="3200" b="1" dirty="0">
              <a:solidFill>
                <a:srgbClr val="FFFF00"/>
              </a:solidFill>
              <a:effectLst>
                <a:outerShdw blurRad="38100" dist="38100" dir="2700000" algn="tl">
                  <a:srgbClr val="000000"/>
                </a:outerShdw>
              </a:effectLst>
              <a:latin typeface="Arial"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8132"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8133"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4813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4899" y="3009900"/>
            <a:ext cx="283368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36615" name="Rectangle 7"/>
          <p:cNvSpPr>
            <a:spLocks noGrp="1" noChangeArrowheads="1"/>
          </p:cNvSpPr>
          <p:nvPr>
            <p:ph type="title"/>
          </p:nvPr>
        </p:nvSpPr>
        <p:spPr/>
        <p:txBody>
          <a:bodyPr/>
          <a:lstStyle/>
          <a:p>
            <a:pPr>
              <a:defRPr/>
            </a:pPr>
            <a:r>
              <a:rPr lang="en-US" dirty="0">
                <a:latin typeface="Arial" charset="0"/>
              </a:rPr>
              <a:t>Common Binders</a:t>
            </a:r>
          </a:p>
        </p:txBody>
      </p:sp>
      <p:sp>
        <p:nvSpPr>
          <p:cNvPr id="836616" name="Rectangle 8"/>
          <p:cNvSpPr>
            <a:spLocks noGrp="1" noChangeArrowheads="1"/>
          </p:cNvSpPr>
          <p:nvPr>
            <p:ph sz="half" idx="1"/>
          </p:nvPr>
        </p:nvSpPr>
        <p:spPr>
          <a:xfrm>
            <a:off x="1116014" y="1521620"/>
            <a:ext cx="3940175" cy="3916204"/>
          </a:xfrm>
        </p:spPr>
        <p:txBody>
          <a:bodyPr/>
          <a:lstStyle/>
          <a:p>
            <a:pPr>
              <a:defRPr/>
            </a:pPr>
            <a:r>
              <a:rPr lang="en-US" sz="3200" dirty="0">
                <a:latin typeface="Arial" charset="0"/>
              </a:rPr>
              <a:t>Nitrocellulose</a:t>
            </a:r>
          </a:p>
          <a:p>
            <a:pPr>
              <a:defRPr/>
            </a:pPr>
            <a:r>
              <a:rPr lang="en-US" sz="3200" dirty="0">
                <a:latin typeface="Arial" charset="0"/>
              </a:rPr>
              <a:t>Acrylics</a:t>
            </a:r>
          </a:p>
          <a:p>
            <a:pPr>
              <a:defRPr/>
            </a:pPr>
            <a:r>
              <a:rPr lang="en-US" sz="3200" dirty="0">
                <a:latin typeface="Arial" charset="0"/>
              </a:rPr>
              <a:t>Alkyds</a:t>
            </a:r>
          </a:p>
          <a:p>
            <a:pPr>
              <a:defRPr/>
            </a:pPr>
            <a:r>
              <a:rPr lang="en-US" sz="3200" dirty="0">
                <a:latin typeface="Arial" charset="0"/>
              </a:rPr>
              <a:t>Polyurethanes</a:t>
            </a:r>
          </a:p>
          <a:p>
            <a:pPr>
              <a:defRPr/>
            </a:pPr>
            <a:r>
              <a:rPr lang="en-US" sz="3200" dirty="0">
                <a:latin typeface="Arial" charset="0"/>
              </a:rPr>
              <a:t>Epoxies</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7314" name="Rectangle 2"/>
          <p:cNvSpPr>
            <a:spLocks noGrp="1" noChangeArrowheads="1"/>
          </p:cNvSpPr>
          <p:nvPr>
            <p:ph type="title"/>
          </p:nvPr>
        </p:nvSpPr>
        <p:spPr>
          <a:xfrm>
            <a:off x="579438" y="0"/>
            <a:ext cx="7924800" cy="990600"/>
          </a:xfrm>
        </p:spPr>
        <p:txBody>
          <a:bodyPr>
            <a:normAutofit/>
          </a:bodyPr>
          <a:lstStyle/>
          <a:p>
            <a:pPr>
              <a:defRPr/>
            </a:pPr>
            <a:r>
              <a:rPr lang="en-US" sz="4800" dirty="0">
                <a:latin typeface="Arial" charset="0"/>
              </a:rPr>
              <a:t>Course Overview</a:t>
            </a:r>
          </a:p>
        </p:txBody>
      </p:sp>
      <p:sp>
        <p:nvSpPr>
          <p:cNvPr id="397315" name="Rectangle 3"/>
          <p:cNvSpPr>
            <a:spLocks noGrp="1" noChangeArrowheads="1"/>
          </p:cNvSpPr>
          <p:nvPr>
            <p:ph idx="1"/>
          </p:nvPr>
        </p:nvSpPr>
        <p:spPr>
          <a:xfrm>
            <a:off x="1054100" y="1181100"/>
            <a:ext cx="7924800" cy="4648200"/>
          </a:xfrm>
        </p:spPr>
        <p:txBody>
          <a:bodyPr>
            <a:normAutofit/>
          </a:bodyPr>
          <a:lstStyle/>
          <a:p>
            <a:pPr>
              <a:defRPr/>
            </a:pPr>
            <a:r>
              <a:rPr lang="en-US" sz="3200" dirty="0">
                <a:latin typeface="Arial" charset="0"/>
              </a:rPr>
              <a:t>Ozone and Human Health  -- HAPS</a:t>
            </a:r>
          </a:p>
          <a:p>
            <a:pPr>
              <a:defRPr/>
            </a:pPr>
            <a:r>
              <a:rPr lang="en-US" sz="3200" dirty="0">
                <a:latin typeface="Arial" charset="0"/>
              </a:rPr>
              <a:t>General Overview of Coating Ops</a:t>
            </a:r>
          </a:p>
          <a:p>
            <a:pPr>
              <a:defRPr/>
            </a:pPr>
            <a:r>
              <a:rPr lang="en-US" sz="3200" dirty="0">
                <a:latin typeface="Arial" charset="0"/>
              </a:rPr>
              <a:t>Coating Composition &amp; Emissions</a:t>
            </a:r>
          </a:p>
          <a:p>
            <a:pPr>
              <a:defRPr/>
            </a:pPr>
            <a:r>
              <a:rPr lang="en-US" sz="3200" dirty="0">
                <a:latin typeface="Arial" charset="0"/>
              </a:rPr>
              <a:t>Pollution Prevention and Control</a:t>
            </a:r>
          </a:p>
          <a:p>
            <a:pPr>
              <a:defRPr/>
            </a:pPr>
            <a:r>
              <a:rPr lang="en-US" sz="3200" dirty="0">
                <a:latin typeface="Arial" charset="0"/>
              </a:rPr>
              <a:t>Control Devices</a:t>
            </a:r>
          </a:p>
          <a:p>
            <a:pPr>
              <a:defRPr/>
            </a:pPr>
            <a:r>
              <a:rPr lang="en-US" sz="3200" dirty="0">
                <a:latin typeface="Arial" charset="0"/>
              </a:rPr>
              <a:t>Rules &amp; Regulations</a:t>
            </a:r>
          </a:p>
          <a:p>
            <a:pPr>
              <a:defRPr/>
            </a:pPr>
            <a:r>
              <a:rPr lang="en-US" sz="3200" dirty="0">
                <a:latin typeface="Arial" charset="0"/>
              </a:rPr>
              <a:t>Inspections</a:t>
            </a:r>
          </a:p>
          <a:p>
            <a:pPr>
              <a:defRPr/>
            </a:pPr>
            <a:r>
              <a:rPr lang="en-US" sz="3200" dirty="0">
                <a:latin typeface="Arial" charset="0"/>
              </a:rPr>
              <a:t>Calculations</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0180"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0181"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018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1900" y="3048000"/>
            <a:ext cx="283368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38663" name="Rectangle 7"/>
          <p:cNvSpPr>
            <a:spLocks noGrp="1" noChangeArrowheads="1"/>
          </p:cNvSpPr>
          <p:nvPr>
            <p:ph type="title"/>
          </p:nvPr>
        </p:nvSpPr>
        <p:spPr/>
        <p:txBody>
          <a:bodyPr/>
          <a:lstStyle/>
          <a:p>
            <a:pPr>
              <a:defRPr/>
            </a:pPr>
            <a:r>
              <a:rPr lang="en-US" dirty="0">
                <a:latin typeface="Arial" charset="0"/>
              </a:rPr>
              <a:t>PIGMENTS</a:t>
            </a:r>
          </a:p>
        </p:txBody>
      </p:sp>
      <p:sp>
        <p:nvSpPr>
          <p:cNvPr id="838664" name="Rectangle 8"/>
          <p:cNvSpPr>
            <a:spLocks noGrp="1" noChangeArrowheads="1"/>
          </p:cNvSpPr>
          <p:nvPr>
            <p:ph sz="half" idx="1"/>
          </p:nvPr>
        </p:nvSpPr>
        <p:spPr>
          <a:xfrm>
            <a:off x="898525" y="1550987"/>
            <a:ext cx="5886450" cy="3733800"/>
          </a:xfrm>
        </p:spPr>
        <p:txBody>
          <a:bodyPr/>
          <a:lstStyle/>
          <a:p>
            <a:pPr marL="0" indent="0">
              <a:lnSpc>
                <a:spcPct val="90000"/>
              </a:lnSpc>
              <a:buNone/>
              <a:defRPr/>
            </a:pPr>
            <a:r>
              <a:rPr lang="en-US" sz="3200" dirty="0">
                <a:latin typeface="Arial" charset="0"/>
              </a:rPr>
              <a:t>Small Hard Particles added for:</a:t>
            </a:r>
          </a:p>
          <a:p>
            <a:pPr lvl="1">
              <a:defRPr/>
            </a:pPr>
            <a:r>
              <a:rPr lang="en-US" sz="2896" dirty="0">
                <a:latin typeface="Arial" charset="0"/>
              </a:rPr>
              <a:t>Color</a:t>
            </a:r>
          </a:p>
          <a:p>
            <a:pPr lvl="1">
              <a:defRPr/>
            </a:pPr>
            <a:r>
              <a:rPr lang="en-US" sz="2896" dirty="0">
                <a:latin typeface="Arial" charset="0"/>
              </a:rPr>
              <a:t>Strength</a:t>
            </a:r>
          </a:p>
          <a:p>
            <a:pPr lvl="1">
              <a:defRPr/>
            </a:pPr>
            <a:r>
              <a:rPr lang="en-US" sz="2896" dirty="0">
                <a:latin typeface="Arial" charset="0"/>
              </a:rPr>
              <a:t>UV Protection</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2228"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2229"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22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2987" y="2932112"/>
            <a:ext cx="283368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40711" name="Rectangle 7"/>
          <p:cNvSpPr>
            <a:spLocks noGrp="1" noChangeArrowheads="1"/>
          </p:cNvSpPr>
          <p:nvPr>
            <p:ph type="title"/>
          </p:nvPr>
        </p:nvSpPr>
        <p:spPr/>
        <p:txBody>
          <a:bodyPr/>
          <a:lstStyle/>
          <a:p>
            <a:pPr>
              <a:defRPr/>
            </a:pPr>
            <a:r>
              <a:rPr lang="en-US" sz="4000" dirty="0">
                <a:latin typeface="Arial" charset="0"/>
              </a:rPr>
              <a:t>SOLVENTS, DILUENTS AND THINNERS</a:t>
            </a:r>
          </a:p>
        </p:txBody>
      </p:sp>
      <p:sp>
        <p:nvSpPr>
          <p:cNvPr id="840712" name="Rectangle 8"/>
          <p:cNvSpPr>
            <a:spLocks noGrp="1" noChangeArrowheads="1"/>
          </p:cNvSpPr>
          <p:nvPr>
            <p:ph sz="half" idx="1"/>
          </p:nvPr>
        </p:nvSpPr>
        <p:spPr>
          <a:xfrm>
            <a:off x="1261468" y="1974454"/>
            <a:ext cx="5078412" cy="3733800"/>
          </a:xfrm>
        </p:spPr>
        <p:txBody>
          <a:bodyPr/>
          <a:lstStyle/>
          <a:p>
            <a:pPr marL="0" indent="0">
              <a:buFontTx/>
              <a:buNone/>
              <a:defRPr/>
            </a:pPr>
            <a:r>
              <a:rPr lang="en-US" sz="3200" dirty="0">
                <a:latin typeface="Arial" charset="0"/>
              </a:rPr>
              <a:t>Liquids Added To:</a:t>
            </a:r>
          </a:p>
          <a:p>
            <a:pPr>
              <a:defRPr/>
            </a:pPr>
            <a:r>
              <a:rPr lang="en-US" sz="3200" dirty="0">
                <a:latin typeface="Arial" charset="0"/>
              </a:rPr>
              <a:t>	“Dissolve” Binder</a:t>
            </a:r>
          </a:p>
          <a:p>
            <a:pPr>
              <a:defRPr/>
            </a:pPr>
            <a:r>
              <a:rPr lang="en-US" sz="3200" dirty="0">
                <a:latin typeface="Arial" charset="0"/>
              </a:rPr>
              <a:t>	Adjust Viscosity</a:t>
            </a:r>
          </a:p>
          <a:p>
            <a:pPr>
              <a:defRPr/>
            </a:pPr>
            <a:r>
              <a:rPr lang="en-US" sz="3200" dirty="0">
                <a:latin typeface="Arial" charset="0"/>
              </a:rPr>
              <a:t>	Promote Adherence</a:t>
            </a:r>
          </a:p>
          <a:p>
            <a:pPr>
              <a:defRPr/>
            </a:pPr>
            <a:r>
              <a:rPr lang="en-US" sz="3200" dirty="0">
                <a:latin typeface="Arial" charset="0"/>
              </a:rPr>
              <a:t>	Promote Flow</a:t>
            </a:r>
          </a:p>
          <a:p>
            <a:pPr>
              <a:defRPr/>
            </a:pPr>
            <a:r>
              <a:rPr lang="en-US" sz="3200" dirty="0">
                <a:latin typeface="Arial" charset="0"/>
              </a:rPr>
              <a:t>	Drying &amp; Curing</a:t>
            </a:r>
          </a:p>
          <a:p>
            <a:pPr>
              <a:defRPr/>
            </a:pPr>
            <a:endParaRPr lang="en-US" sz="3200" b="1" dirty="0">
              <a:solidFill>
                <a:srgbClr val="FFFF00"/>
              </a:solidFill>
              <a:effectLst>
                <a:outerShdw blurRad="38100" dist="38100" dir="2700000" algn="tl">
                  <a:srgbClr val="000000"/>
                </a:outerShdw>
              </a:effectLst>
              <a:latin typeface="Arial" charset="0"/>
            </a:endParaRPr>
          </a:p>
          <a:p>
            <a:pPr>
              <a:defRPr/>
            </a:pPr>
            <a:endParaRPr lang="en-US" sz="3200" b="1" dirty="0">
              <a:solidFill>
                <a:srgbClr val="FFFF00"/>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800100" y="1371600"/>
            <a:ext cx="76708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4275" name="Picture 3" descr="trans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1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6" name="Text Box 4"/>
          <p:cNvSpPr txBox="1">
            <a:spLocks noChangeArrowheads="1"/>
          </p:cNvSpPr>
          <p:nvPr/>
        </p:nvSpPr>
        <p:spPr bwMode="auto">
          <a:xfrm>
            <a:off x="1358900" y="190500"/>
            <a:ext cx="6781800" cy="641350"/>
          </a:xfrm>
          <a:prstGeom prst="rect">
            <a:avLst/>
          </a:prstGeom>
          <a:noFill/>
          <a:ln>
            <a:noFill/>
          </a:ln>
          <a:effectLst/>
        </p:spPr>
        <p:txBody>
          <a:bodyPr>
            <a:spAutoFit/>
          </a:bodyPr>
          <a:lstStyle/>
          <a:p>
            <a:pPr algn="ctr">
              <a:spcBef>
                <a:spcPct val="50000"/>
              </a:spcBef>
              <a:defRPr/>
            </a:pPr>
            <a:r>
              <a:rPr lang="en-US" sz="3600" dirty="0">
                <a:solidFill>
                  <a:schemeClr val="bg1"/>
                </a:solidFill>
                <a:latin typeface="Arial" charset="0"/>
              </a:rPr>
              <a:t>Reduce</a:t>
            </a:r>
            <a:r>
              <a:rPr lang="en-US" sz="3600" dirty="0">
                <a:solidFill>
                  <a:schemeClr val="bg1"/>
                </a:solidFill>
                <a:effectLst>
                  <a:outerShdw blurRad="38100" dist="38100" dir="2700000" algn="tl">
                    <a:srgbClr val="000000"/>
                  </a:outerShdw>
                </a:effectLst>
                <a:latin typeface="Arial" charset="0"/>
              </a:rPr>
              <a:t>r</a:t>
            </a:r>
          </a:p>
        </p:txBody>
      </p:sp>
      <p:sp>
        <p:nvSpPr>
          <p:cNvPr id="54277" name="Oval 5"/>
          <p:cNvSpPr>
            <a:spLocks noChangeArrowheads="1"/>
          </p:cNvSpPr>
          <p:nvPr/>
        </p:nvSpPr>
        <p:spPr bwMode="auto">
          <a:xfrm>
            <a:off x="977900" y="2019300"/>
            <a:ext cx="2590800" cy="16764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1892300" y="1371600"/>
            <a:ext cx="54864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6323" name="Picture 3" descr="trans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725" y="0"/>
            <a:ext cx="9610725" cy="622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5444" name="Text Box 4"/>
          <p:cNvSpPr txBox="1">
            <a:spLocks noChangeArrowheads="1"/>
          </p:cNvSpPr>
          <p:nvPr/>
        </p:nvSpPr>
        <p:spPr bwMode="auto">
          <a:xfrm>
            <a:off x="5930900" y="4800600"/>
            <a:ext cx="3124200" cy="641350"/>
          </a:xfrm>
          <a:prstGeom prst="rect">
            <a:avLst/>
          </a:prstGeom>
          <a:noFill/>
          <a:ln>
            <a:noFill/>
          </a:ln>
          <a:effectLst/>
        </p:spPr>
        <p:txBody>
          <a:bodyPr wrap="square">
            <a:spAutoFit/>
          </a:bodyPr>
          <a:lstStyle/>
          <a:p>
            <a:pPr algn="ctr">
              <a:spcBef>
                <a:spcPct val="50000"/>
              </a:spcBef>
              <a:defRPr/>
            </a:pPr>
            <a:r>
              <a:rPr lang="en-US" sz="3600" dirty="0">
                <a:solidFill>
                  <a:schemeClr val="bg1"/>
                </a:solidFill>
                <a:latin typeface="Arial" charset="0"/>
              </a:rPr>
              <a:t>Thinner</a:t>
            </a:r>
          </a:p>
        </p:txBody>
      </p:sp>
      <p:sp>
        <p:nvSpPr>
          <p:cNvPr id="56325" name="Oval 5"/>
          <p:cNvSpPr>
            <a:spLocks noChangeArrowheads="1"/>
          </p:cNvSpPr>
          <p:nvPr/>
        </p:nvSpPr>
        <p:spPr bwMode="auto">
          <a:xfrm>
            <a:off x="3111500" y="2019300"/>
            <a:ext cx="2590800" cy="16764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1054100" y="1371600"/>
            <a:ext cx="71628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8371" name="Picture 3" descr="trans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601200" cy="666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Oval 4"/>
          <p:cNvSpPr>
            <a:spLocks noChangeArrowheads="1"/>
          </p:cNvSpPr>
          <p:nvPr/>
        </p:nvSpPr>
        <p:spPr bwMode="auto">
          <a:xfrm>
            <a:off x="3873500" y="1104900"/>
            <a:ext cx="3048000" cy="16764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1727200" y="1371600"/>
            <a:ext cx="58166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60419" name="Picture 3" descr="trans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9753600" cy="649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Oval 4"/>
          <p:cNvSpPr>
            <a:spLocks noChangeArrowheads="1"/>
          </p:cNvSpPr>
          <p:nvPr/>
        </p:nvSpPr>
        <p:spPr bwMode="auto">
          <a:xfrm>
            <a:off x="3797300" y="2705100"/>
            <a:ext cx="3048000" cy="16764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60421" name="Oval 5"/>
          <p:cNvSpPr>
            <a:spLocks noChangeArrowheads="1"/>
          </p:cNvSpPr>
          <p:nvPr/>
        </p:nvSpPr>
        <p:spPr bwMode="auto">
          <a:xfrm>
            <a:off x="520700" y="1257300"/>
            <a:ext cx="3048000" cy="15240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62468"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62469"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6247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8178" y="3009900"/>
            <a:ext cx="2833687"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42759" name="Rectangle 7"/>
          <p:cNvSpPr>
            <a:spLocks noGrp="1" noChangeArrowheads="1"/>
          </p:cNvSpPr>
          <p:nvPr>
            <p:ph type="title"/>
          </p:nvPr>
        </p:nvSpPr>
        <p:spPr/>
        <p:txBody>
          <a:bodyPr/>
          <a:lstStyle/>
          <a:p>
            <a:pPr>
              <a:defRPr/>
            </a:pPr>
            <a:r>
              <a:rPr lang="en-US" dirty="0">
                <a:latin typeface="Arial" charset="0"/>
              </a:rPr>
              <a:t>ADDITIVES</a:t>
            </a:r>
          </a:p>
        </p:txBody>
      </p:sp>
      <p:sp>
        <p:nvSpPr>
          <p:cNvPr id="842760" name="Rectangle 8"/>
          <p:cNvSpPr>
            <a:spLocks noGrp="1" noChangeArrowheads="1"/>
          </p:cNvSpPr>
          <p:nvPr>
            <p:ph sz="half" idx="1"/>
          </p:nvPr>
        </p:nvSpPr>
        <p:spPr>
          <a:xfrm>
            <a:off x="834032" y="1422401"/>
            <a:ext cx="5254625" cy="3733800"/>
          </a:xfrm>
        </p:spPr>
        <p:txBody>
          <a:bodyPr/>
          <a:lstStyle/>
          <a:p>
            <a:pPr>
              <a:buFontTx/>
              <a:buNone/>
              <a:defRPr/>
            </a:pPr>
            <a:r>
              <a:rPr lang="en-US" sz="2800" dirty="0">
                <a:latin typeface="Arial" charset="0"/>
              </a:rPr>
              <a:t>Material Introduced For:</a:t>
            </a:r>
          </a:p>
          <a:p>
            <a:pPr>
              <a:defRPr/>
            </a:pPr>
            <a:r>
              <a:rPr lang="en-US" sz="2800" dirty="0">
                <a:latin typeface="Arial" charset="0"/>
              </a:rPr>
              <a:t>Specific Effect on either </a:t>
            </a:r>
          </a:p>
          <a:p>
            <a:pPr marL="0" indent="0">
              <a:buFontTx/>
              <a:buNone/>
              <a:defRPr/>
            </a:pPr>
            <a:r>
              <a:rPr lang="en-US" sz="2800" dirty="0">
                <a:latin typeface="Arial" charset="0"/>
              </a:rPr>
              <a:t>    Wet or Dry Film </a:t>
            </a:r>
          </a:p>
          <a:p>
            <a:pPr>
              <a:defRPr/>
            </a:pPr>
            <a:r>
              <a:rPr lang="en-US" sz="2800" dirty="0">
                <a:latin typeface="Arial" charset="0"/>
              </a:rPr>
              <a:t>Less than 5% of total coating mass</a:t>
            </a:r>
          </a:p>
          <a:p>
            <a:pPr>
              <a:defRPr/>
            </a:pPr>
            <a:r>
              <a:rPr lang="en-US" sz="2800" dirty="0">
                <a:latin typeface="Arial" charset="0"/>
              </a:rPr>
              <a:t>May or May Not Evaporate</a:t>
            </a:r>
          </a:p>
          <a:p>
            <a:pPr marL="0" indent="0">
              <a:buFontTx/>
              <a:buNone/>
              <a:defRPr/>
            </a:pPr>
            <a:r>
              <a:rPr lang="en-US" sz="2800" dirty="0">
                <a:latin typeface="Arial" charset="0"/>
              </a:rPr>
              <a:t>    with solvent</a:t>
            </a:r>
          </a:p>
          <a:p>
            <a:pPr>
              <a:defRPr/>
            </a:pPr>
            <a:endParaRPr lang="en-US" b="1" dirty="0">
              <a:solidFill>
                <a:srgbClr val="FFFF00"/>
              </a:solidFill>
              <a:effectLst>
                <a:outerShdw blurRad="38100" dist="38100" dir="2700000" algn="tl">
                  <a:srgbClr val="000000"/>
                </a:outerShdw>
              </a:effectLst>
              <a:latin typeface="Arial" charset="0"/>
            </a:endParaRPr>
          </a:p>
          <a:p>
            <a:pPr>
              <a:defRPr/>
            </a:pPr>
            <a:endParaRPr lang="en-US" b="1" dirty="0">
              <a:solidFill>
                <a:srgbClr val="FFFF00"/>
              </a:solidFill>
              <a:effectLst>
                <a:outerShdw blurRad="38100" dist="38100" dir="2700000" algn="tl">
                  <a:srgbClr val="000000"/>
                </a:outerShdw>
              </a:effectLst>
              <a:latin typeface="Arial" charset="0"/>
            </a:endParaRPr>
          </a:p>
          <a:p>
            <a:pPr>
              <a:defRPr/>
            </a:pPr>
            <a:endParaRPr lang="en-US" sz="3200" b="1" dirty="0">
              <a:solidFill>
                <a:srgbClr val="FFFF00"/>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2324100"/>
            <a:ext cx="7924800" cy="990600"/>
          </a:xfrm>
        </p:spPr>
        <p:txBody>
          <a:bodyPr/>
          <a:lstStyle/>
          <a:p>
            <a:r>
              <a:rPr lang="en-US" sz="4800" dirty="0">
                <a:latin typeface="Arial" panose="020B0604020202020204" pitchFamily="34" charset="0"/>
                <a:cs typeface="Arial" panose="020B0604020202020204" pitchFamily="34" charset="0"/>
              </a:rPr>
              <a:t>Poll Questions 1 &amp; 2</a:t>
            </a:r>
          </a:p>
        </p:txBody>
      </p:sp>
    </p:spTree>
    <p:extLst>
      <p:ext uri="{BB962C8B-B14F-4D97-AF65-F5344CB8AC3E}">
        <p14:creationId xmlns:p14="http://schemas.microsoft.com/office/powerpoint/2010/main" val="33821701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8" name="Rectangle 1030"/>
          <p:cNvSpPr>
            <a:spLocks noGrp="1" noChangeArrowheads="1"/>
          </p:cNvSpPr>
          <p:nvPr>
            <p:ph type="title"/>
          </p:nvPr>
        </p:nvSpPr>
        <p:spPr>
          <a:xfrm>
            <a:off x="444500" y="174625"/>
            <a:ext cx="7924800" cy="990600"/>
          </a:xfrm>
        </p:spPr>
        <p:txBody>
          <a:bodyPr>
            <a:normAutofit fontScale="90000"/>
          </a:bodyPr>
          <a:lstStyle/>
          <a:p>
            <a:pPr>
              <a:defRPr/>
            </a:pPr>
            <a:r>
              <a:rPr lang="en-US" sz="4000" dirty="0">
                <a:latin typeface="Arial" charset="0"/>
              </a:rPr>
              <a:t>VOC Control Strategies for Coatings</a:t>
            </a:r>
          </a:p>
        </p:txBody>
      </p:sp>
      <p:sp>
        <p:nvSpPr>
          <p:cNvPr id="79876" name="Rectangle 1028"/>
          <p:cNvSpPr>
            <a:spLocks noGrp="1" noChangeArrowheads="1"/>
          </p:cNvSpPr>
          <p:nvPr>
            <p:ph type="body" idx="4294967295"/>
          </p:nvPr>
        </p:nvSpPr>
        <p:spPr>
          <a:xfrm>
            <a:off x="1130300" y="1165225"/>
            <a:ext cx="7924800" cy="4635500"/>
          </a:xfrm>
        </p:spPr>
        <p:txBody>
          <a:bodyPr wrap="none" lIns="19050" tIns="26988" rIns="19050" bIns="26988">
            <a:noAutofit/>
          </a:bodyPr>
          <a:lstStyle/>
          <a:p>
            <a:pPr marL="0" indent="0">
              <a:lnSpc>
                <a:spcPts val="3300"/>
              </a:lnSpc>
              <a:spcBef>
                <a:spcPts val="0"/>
              </a:spcBef>
              <a:spcAft>
                <a:spcPts val="1800"/>
              </a:spcAft>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Use Reduction</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Use of Exempt Solvents</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Use of Water-Borne Products</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Increased Solids Contents</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Increased Transfer Efficiency</a:t>
            </a:r>
          </a:p>
          <a:p>
            <a:pPr marL="0" indent="0">
              <a:lnSpc>
                <a:spcPts val="3300"/>
              </a:lnSpc>
              <a:spcBef>
                <a:spcPts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3300"/>
              </a:lnSpc>
              <a:spcBef>
                <a:spcPts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Retrofit Control Devices</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Capture and Reuse</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Capture and Destroy</a:t>
            </a:r>
          </a:p>
        </p:txBody>
      </p:sp>
    </p:spTree>
  </p:cSld>
  <p:clrMapOvr>
    <a:overrideClrMapping bg1="lt1" tx1="dk1" bg2="lt2" tx2="dk2" accent1="accent1" accent2="accent2" accent3="accent3" accent4="accent4" accent5="accent5" accent6="accent6" hlink="hlink" folHlink="folHlink"/>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292100" y="571500"/>
            <a:ext cx="8680450" cy="990600"/>
          </a:xfrm>
        </p:spPr>
        <p:txBody>
          <a:bodyPr>
            <a:normAutofit fontScale="90000"/>
          </a:bodyPr>
          <a:lstStyle/>
          <a:p>
            <a:pPr>
              <a:defRPr/>
            </a:pPr>
            <a:r>
              <a:rPr lang="en-US" sz="4000" dirty="0">
                <a:latin typeface="Arial" charset="0"/>
              </a:rPr>
              <a:t>Rule Provisions: Automotive Refinishing and Metal Parts</a:t>
            </a:r>
          </a:p>
        </p:txBody>
      </p:sp>
      <p:sp>
        <p:nvSpPr>
          <p:cNvPr id="600067" name="Rectangle 3"/>
          <p:cNvSpPr>
            <a:spLocks noGrp="1" noChangeArrowheads="1"/>
          </p:cNvSpPr>
          <p:nvPr>
            <p:ph idx="1"/>
          </p:nvPr>
        </p:nvSpPr>
        <p:spPr>
          <a:xfrm>
            <a:off x="901700" y="1638300"/>
            <a:ext cx="8305800" cy="3733800"/>
          </a:xfrm>
        </p:spPr>
        <p:txBody>
          <a:bodyPr>
            <a:noAutofit/>
          </a:bodyPr>
          <a:lstStyle/>
          <a:p>
            <a:pPr>
              <a:defRPr/>
            </a:pPr>
            <a:r>
              <a:rPr lang="en-US" sz="4000" dirty="0">
                <a:latin typeface="Arial" charset="0"/>
              </a:rPr>
              <a:t>Transfer Efficiency (T.E.) Provision</a:t>
            </a:r>
          </a:p>
          <a:p>
            <a:pPr>
              <a:defRPr/>
            </a:pPr>
            <a:r>
              <a:rPr lang="en-US" sz="4000" dirty="0">
                <a:latin typeface="Arial" charset="0"/>
              </a:rPr>
              <a:t>Spray Booth Requirement (PM)</a:t>
            </a:r>
          </a:p>
          <a:p>
            <a:pPr>
              <a:defRPr/>
            </a:pPr>
            <a:r>
              <a:rPr lang="en-US" sz="4000" dirty="0">
                <a:latin typeface="Arial" charset="0"/>
              </a:rPr>
              <a:t>VOC Coating Content Limits</a:t>
            </a:r>
          </a:p>
          <a:p>
            <a:pPr>
              <a:defRPr/>
            </a:pPr>
            <a:r>
              <a:rPr lang="en-US" sz="4000" dirty="0">
                <a:latin typeface="Arial" charset="0"/>
              </a:rPr>
              <a:t>Open Container Limits</a:t>
            </a:r>
          </a:p>
          <a:p>
            <a:pPr>
              <a:defRPr/>
            </a:pPr>
            <a:r>
              <a:rPr lang="en-US" sz="4000" dirty="0">
                <a:latin typeface="Arial" charset="0"/>
              </a:rPr>
              <a:t>Clean Up</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1790700" y="2006600"/>
            <a:ext cx="7493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0246" name="Rectangle 6"/>
          <p:cNvSpPr>
            <a:spLocks noChangeArrowheads="1"/>
          </p:cNvSpPr>
          <p:nvPr/>
        </p:nvSpPr>
        <p:spPr bwMode="auto">
          <a:xfrm>
            <a:off x="452976" y="2035175"/>
            <a:ext cx="7493001" cy="2962349"/>
          </a:xfrm>
          <a:prstGeom prst="rect">
            <a:avLst/>
          </a:prstGeom>
          <a:noFill/>
          <a:ln>
            <a:noFill/>
          </a:ln>
          <a:effectLst/>
        </p:spPr>
        <p:txBody>
          <a:bodyPr wrap="square" lIns="90488" tIns="44450" rIns="90488" bIns="44450">
            <a:spAutoFit/>
          </a:bodyPr>
          <a:lstStyle/>
          <a:p>
            <a:pPr marL="571500" indent="-571500">
              <a:lnSpc>
                <a:spcPts val="2800"/>
              </a:lnSpc>
              <a:buFont typeface="Arial" panose="020B0604020202020204" pitchFamily="34" charset="0"/>
              <a:buChar char="•"/>
              <a:defRPr/>
            </a:pPr>
            <a:r>
              <a:rPr lang="en-US" sz="2800" dirty="0">
                <a:latin typeface="Arial" charset="0"/>
              </a:rPr>
              <a:t>Alveolar Injury Leading to Pulmonary Inflammation and Permanent Lung Damage</a:t>
            </a:r>
          </a:p>
          <a:p>
            <a:pPr marL="571500" indent="-571500">
              <a:lnSpc>
                <a:spcPts val="2800"/>
              </a:lnSpc>
              <a:buFont typeface="Arial" panose="020B0604020202020204" pitchFamily="34" charset="0"/>
              <a:buChar char="•"/>
              <a:defRPr/>
            </a:pPr>
            <a:r>
              <a:rPr lang="en-US" sz="2800" dirty="0">
                <a:latin typeface="Arial" charset="0"/>
              </a:rPr>
              <a:t>Respiratory Discomfort to Sensitive Populations</a:t>
            </a:r>
          </a:p>
          <a:p>
            <a:pPr marL="571500" indent="-571500">
              <a:lnSpc>
                <a:spcPts val="2800"/>
              </a:lnSpc>
              <a:buFont typeface="Arial" panose="020B0604020202020204" pitchFamily="34" charset="0"/>
              <a:buChar char="•"/>
              <a:defRPr/>
            </a:pPr>
            <a:r>
              <a:rPr lang="en-US" sz="2800" dirty="0">
                <a:latin typeface="Arial" charset="0"/>
              </a:rPr>
              <a:t>$330 Million in Crop Damage Each Year</a:t>
            </a:r>
          </a:p>
          <a:p>
            <a:pPr marL="571500" indent="-571500">
              <a:lnSpc>
                <a:spcPts val="2800"/>
              </a:lnSpc>
              <a:buFont typeface="Arial" panose="020B0604020202020204" pitchFamily="34" charset="0"/>
              <a:buChar char="•"/>
              <a:defRPr/>
            </a:pPr>
            <a:r>
              <a:rPr lang="en-US" sz="2800" dirty="0">
                <a:latin typeface="Arial" charset="0"/>
              </a:rPr>
              <a:t>Damage &amp; Failure of Paints and  Rubber Parts</a:t>
            </a:r>
          </a:p>
        </p:txBody>
      </p:sp>
      <p:sp>
        <p:nvSpPr>
          <p:cNvPr id="9221" name="Rectangle 8"/>
          <p:cNvSpPr>
            <a:spLocks noGrp="1" noChangeArrowheads="1"/>
          </p:cNvSpPr>
          <p:nvPr>
            <p:ph type="title"/>
          </p:nvPr>
        </p:nvSpPr>
        <p:spPr>
          <a:xfrm>
            <a:off x="368300" y="317500"/>
            <a:ext cx="6007100" cy="990600"/>
          </a:xfrm>
        </p:spPr>
        <p:txBody>
          <a:bodyPr/>
          <a:lstStyle/>
          <a:p>
            <a:r>
              <a:rPr lang="en-US" altLang="en-US" sz="4800" b="1" dirty="0">
                <a:latin typeface="Arial" panose="020B0604020202020204" pitchFamily="34" charset="0"/>
              </a:rPr>
              <a:t>Why Are We Here?</a:t>
            </a:r>
          </a:p>
        </p:txBody>
      </p:sp>
      <p:sp>
        <p:nvSpPr>
          <p:cNvPr id="10245" name="Rectangle 5"/>
          <p:cNvSpPr>
            <a:spLocks noChangeArrowheads="1"/>
          </p:cNvSpPr>
          <p:nvPr/>
        </p:nvSpPr>
        <p:spPr bwMode="auto">
          <a:xfrm>
            <a:off x="1069975" y="1181100"/>
            <a:ext cx="4603750" cy="825500"/>
          </a:xfrm>
          <a:prstGeom prst="rect">
            <a:avLst/>
          </a:prstGeom>
          <a:noFill/>
          <a:ln>
            <a:noFill/>
          </a:ln>
          <a:effectLst/>
        </p:spPr>
        <p:txBody>
          <a:bodyPr wrap="none" lIns="90488" tIns="44450" rIns="90488" bIns="44450">
            <a:spAutoFit/>
          </a:bodyPr>
          <a:lstStyle/>
          <a:p>
            <a:pPr>
              <a:lnSpc>
                <a:spcPts val="5700"/>
              </a:lnSpc>
              <a:defRPr/>
            </a:pPr>
            <a:r>
              <a:rPr lang="en-US" sz="4800" dirty="0">
                <a:latin typeface="Arial" charset="0"/>
              </a:rPr>
              <a:t>Ozone Causes</a:t>
            </a:r>
            <a:r>
              <a:rPr lang="en-US" sz="4800" dirty="0">
                <a:solidFill>
                  <a:schemeClr val="bg1"/>
                </a:solidFill>
                <a:latin typeface="Arial" charset="0"/>
              </a:rPr>
              <a:t>:</a:t>
            </a:r>
          </a:p>
        </p:txBody>
      </p:sp>
    </p:spTree>
  </p:cSld>
  <p:clrMapOvr>
    <a:overrideClrMapping bg1="lt1" tx1="dk1" bg2="lt2" tx2="dk2" accent1="accent1" accent2="accent2" accent3="accent3" accent4="accent4" accent5="accent5" accent6="accent6" hlink="hlink" folHlink="folHlink"/>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6" name="Rectangle 2"/>
          <p:cNvSpPr>
            <a:spLocks noGrp="1" noChangeArrowheads="1"/>
          </p:cNvSpPr>
          <p:nvPr>
            <p:ph type="title"/>
          </p:nvPr>
        </p:nvSpPr>
        <p:spPr/>
        <p:txBody>
          <a:bodyPr>
            <a:normAutofit/>
          </a:bodyPr>
          <a:lstStyle/>
          <a:p>
            <a:pPr>
              <a:defRPr/>
            </a:pPr>
            <a:r>
              <a:rPr lang="en-US" sz="4000" dirty="0">
                <a:latin typeface="Arial" charset="0"/>
              </a:rPr>
              <a:t>Coating Type Formulations</a:t>
            </a:r>
          </a:p>
        </p:txBody>
      </p:sp>
      <p:sp>
        <p:nvSpPr>
          <p:cNvPr id="676868" name="Rectangle 4"/>
          <p:cNvSpPr>
            <a:spLocks noGrp="1" noChangeArrowheads="1"/>
          </p:cNvSpPr>
          <p:nvPr>
            <p:ph type="body" idx="4294967295"/>
          </p:nvPr>
        </p:nvSpPr>
        <p:spPr>
          <a:xfrm>
            <a:off x="222250" y="1521620"/>
            <a:ext cx="8826500" cy="4381499"/>
          </a:xfrm>
        </p:spPr>
        <p:txBody>
          <a:bodyPr>
            <a:normAutofit lnSpcReduction="10000"/>
          </a:bodyPr>
          <a:lstStyle/>
          <a:p>
            <a:pPr>
              <a:lnSpc>
                <a:spcPct val="90000"/>
              </a:lnSpc>
              <a:buFontTx/>
              <a:buNone/>
              <a:defRPr/>
            </a:pPr>
            <a:r>
              <a:rPr lang="en-US" sz="2400" dirty="0">
                <a:latin typeface="Arial" panose="020B0604020202020204" pitchFamily="34" charset="0"/>
                <a:cs typeface="Arial" panose="020B0604020202020204" pitchFamily="34" charset="0"/>
              </a:rPr>
              <a:t>Coating 	           % Organic       % Water           %Solids*</a:t>
            </a:r>
          </a:p>
          <a:p>
            <a:pPr>
              <a:lnSpc>
                <a:spcPct val="90000"/>
              </a:lnSpc>
              <a:buFontTx/>
              <a:buNone/>
              <a:defRPr/>
            </a:pPr>
            <a:r>
              <a:rPr lang="en-US" sz="2400" dirty="0">
                <a:latin typeface="Arial" panose="020B0604020202020204" pitchFamily="34" charset="0"/>
                <a:cs typeface="Arial" panose="020B0604020202020204" pitchFamily="34" charset="0"/>
              </a:rPr>
              <a:t>	                              Solvent							      						      </a:t>
            </a:r>
          </a:p>
          <a:p>
            <a:pPr>
              <a:lnSpc>
                <a:spcPct val="90000"/>
              </a:lnSpc>
              <a:buFontTx/>
              <a:buNone/>
              <a:defRPr/>
            </a:pPr>
            <a:endParaRPr lang="en-US" sz="2400" dirty="0">
              <a:latin typeface="Arial" panose="020B0604020202020204" pitchFamily="34" charset="0"/>
              <a:cs typeface="Arial" panose="020B0604020202020204" pitchFamily="34" charset="0"/>
            </a:endParaRPr>
          </a:p>
          <a:p>
            <a:pPr>
              <a:lnSpc>
                <a:spcPct val="90000"/>
              </a:lnSpc>
              <a:buFontTx/>
              <a:buNone/>
              <a:defRPr/>
            </a:pPr>
            <a:r>
              <a:rPr lang="en-US" sz="2800" dirty="0">
                <a:latin typeface="Arial" panose="020B0604020202020204" pitchFamily="34" charset="0"/>
                <a:cs typeface="Arial" panose="020B0604020202020204" pitchFamily="34" charset="0"/>
              </a:rPr>
              <a:t>Solvent-Borne	 ~75 		 0                 ~ 25</a:t>
            </a:r>
          </a:p>
          <a:p>
            <a:pPr>
              <a:lnSpc>
                <a:spcPct val="90000"/>
              </a:lnSpc>
              <a:buFontTx/>
              <a:buNone/>
              <a:defRPr/>
            </a:pPr>
            <a:r>
              <a:rPr lang="en-US" sz="2800" dirty="0">
                <a:latin typeface="Arial" panose="020B0604020202020204" pitchFamily="34" charset="0"/>
                <a:cs typeface="Arial" panose="020B0604020202020204" pitchFamily="34" charset="0"/>
              </a:rPr>
              <a:t>High-Solids		&lt; 40	        0               60 - 80</a:t>
            </a:r>
          </a:p>
          <a:p>
            <a:pPr>
              <a:lnSpc>
                <a:spcPct val="90000"/>
              </a:lnSpc>
              <a:buFontTx/>
              <a:buNone/>
              <a:defRPr/>
            </a:pPr>
            <a:r>
              <a:rPr lang="en-US" sz="2800" dirty="0">
                <a:latin typeface="Arial" panose="020B0604020202020204" pitchFamily="34" charset="0"/>
                <a:cs typeface="Arial" panose="020B0604020202020204" pitchFamily="34" charset="0"/>
              </a:rPr>
              <a:t>Waterborne		0 - 20	      &lt; 80             50 - 100</a:t>
            </a:r>
          </a:p>
          <a:p>
            <a:pPr>
              <a:lnSpc>
                <a:spcPct val="90000"/>
              </a:lnSpc>
              <a:buFontTx/>
              <a:buNone/>
              <a:defRPr/>
            </a:pPr>
            <a:r>
              <a:rPr lang="en-US" sz="2800" dirty="0">
                <a:latin typeface="Arial" panose="020B0604020202020204" pitchFamily="34" charset="0"/>
                <a:cs typeface="Arial" panose="020B0604020202020204" pitchFamily="34" charset="0"/>
              </a:rPr>
              <a:t>Powder Coats	0 - 5		 0 	           &gt; 95</a:t>
            </a:r>
          </a:p>
          <a:p>
            <a:pPr>
              <a:lnSpc>
                <a:spcPct val="90000"/>
              </a:lnSpc>
              <a:buFontTx/>
              <a:buNone/>
              <a:defRPr/>
            </a:pPr>
            <a:endParaRPr lang="en-US" sz="2800" dirty="0">
              <a:latin typeface="Arial" panose="020B0604020202020204" pitchFamily="34" charset="0"/>
              <a:cs typeface="Arial" panose="020B0604020202020204" pitchFamily="34" charset="0"/>
            </a:endParaRPr>
          </a:p>
          <a:p>
            <a:pPr>
              <a:lnSpc>
                <a:spcPct val="90000"/>
              </a:lnSpc>
              <a:buFontTx/>
              <a:buNone/>
              <a:defRPr/>
            </a:pPr>
            <a:r>
              <a:rPr lang="en-US" sz="1200" dirty="0">
                <a:latin typeface="Arial" panose="020B0604020202020204" pitchFamily="34" charset="0"/>
                <a:cs typeface="Arial" panose="020B0604020202020204" pitchFamily="34" charset="0"/>
              </a:rPr>
              <a:t>* Solids Include:  Binders, Pigments &amp; Additives</a:t>
            </a:r>
            <a:r>
              <a:rPr lang="en-US" sz="2400" dirty="0">
                <a:latin typeface="Arial" panose="020B0604020202020204" pitchFamily="34" charset="0"/>
                <a:cs typeface="Arial" panose="020B0604020202020204" pitchFamily="34" charset="0"/>
              </a:rPr>
              <a:t>	</a:t>
            </a:r>
            <a:r>
              <a:rPr lang="en-US" sz="2400" dirty="0"/>
              <a:t>	</a:t>
            </a:r>
          </a:p>
        </p:txBody>
      </p:sp>
      <p:sp>
        <p:nvSpPr>
          <p:cNvPr id="68612" name="Line 6"/>
          <p:cNvSpPr>
            <a:spLocks noChangeShapeType="1"/>
          </p:cNvSpPr>
          <p:nvPr/>
        </p:nvSpPr>
        <p:spPr bwMode="auto">
          <a:xfrm>
            <a:off x="0" y="2476500"/>
            <a:ext cx="9271000"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0" name="Rectangle 5"/>
          <p:cNvSpPr>
            <a:spLocks noGrp="1" noChangeArrowheads="1"/>
          </p:cNvSpPr>
          <p:nvPr>
            <p:ph type="title"/>
          </p:nvPr>
        </p:nvSpPr>
        <p:spPr>
          <a:xfrm>
            <a:off x="673100" y="571500"/>
            <a:ext cx="6870700" cy="990600"/>
          </a:xfrm>
        </p:spPr>
        <p:txBody>
          <a:bodyPr/>
          <a:lstStyle/>
          <a:p>
            <a:r>
              <a:rPr lang="en-US" altLang="en-US" sz="4800" dirty="0">
                <a:latin typeface="Arial" panose="020B0604020202020204" pitchFamily="34" charset="0"/>
              </a:rPr>
              <a:t>Exempt Solvents*</a:t>
            </a:r>
            <a:endParaRPr lang="en-US" altLang="en-US" dirty="0"/>
          </a:p>
        </p:txBody>
      </p:sp>
      <p:sp>
        <p:nvSpPr>
          <p:cNvPr id="81924" name="Rectangle 4"/>
          <p:cNvSpPr>
            <a:spLocks noGrp="1" noChangeArrowheads="1"/>
          </p:cNvSpPr>
          <p:nvPr>
            <p:ph idx="1"/>
          </p:nvPr>
        </p:nvSpPr>
        <p:spPr>
          <a:xfrm>
            <a:off x="825500" y="1866900"/>
            <a:ext cx="7924800" cy="3213100"/>
          </a:xfrm>
        </p:spPr>
        <p:txBody>
          <a:bodyPr wrap="none" lIns="19050" tIns="26988" rIns="19050" bIns="26988">
            <a:noAutofit/>
          </a:bodyPr>
          <a:lstStyle/>
          <a:p>
            <a:pPr>
              <a:lnSpc>
                <a:spcPts val="2800"/>
              </a:lnSpc>
              <a:spcBef>
                <a:spcPct val="0"/>
              </a:spcBef>
              <a:spcAft>
                <a:spcPts val="1200"/>
              </a:spcAft>
              <a:buClr>
                <a:schemeClr val="tx1"/>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Vary by Agency Definition</a:t>
            </a:r>
          </a:p>
          <a:p>
            <a:pPr>
              <a:lnSpc>
                <a:spcPts val="2800"/>
              </a:lnSpc>
              <a:spcBef>
                <a:spcPct val="0"/>
              </a:spcBef>
              <a:buClr>
                <a:schemeClr val="tx1"/>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Have a Variety of Human Health Effects </a:t>
            </a:r>
          </a:p>
          <a:p>
            <a:pPr marL="0" indent="0">
              <a:lnSpc>
                <a:spcPts val="2800"/>
              </a:lnSpc>
              <a:spcBef>
                <a:spcPct val="0"/>
              </a:spcBef>
              <a:buClr>
                <a:schemeClr val="tx1"/>
              </a:buClr>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Including Anesthesia and Intoxication</a:t>
            </a:r>
          </a:p>
          <a:p>
            <a:pPr>
              <a:lnSpc>
                <a:spcPts val="2800"/>
              </a:lnSpc>
              <a:spcBef>
                <a:spcPts val="1200"/>
              </a:spcBef>
              <a:buClr>
                <a:schemeClr val="tx1"/>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Stratospheric Ozone Depletion</a:t>
            </a:r>
          </a:p>
          <a:p>
            <a:pPr>
              <a:lnSpc>
                <a:spcPts val="2800"/>
              </a:lnSpc>
              <a:spcBef>
                <a:spcPts val="1200"/>
              </a:spcBef>
              <a:buClr>
                <a:schemeClr val="tx1"/>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Sometimes Incompatible with Aluminum or Water</a:t>
            </a:r>
          </a:p>
          <a:p>
            <a:pPr marL="0" indent="0">
              <a:lnSpc>
                <a:spcPts val="2800"/>
              </a:lnSpc>
              <a:spcBef>
                <a:spcPts val="1200"/>
              </a:spcBef>
              <a:buClr>
                <a:schemeClr val="tx1"/>
              </a:buClr>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*Negligibly Photochemically Reactivity</a:t>
            </a:r>
          </a:p>
          <a:p>
            <a:pPr marL="0" indent="0">
              <a:lnSpc>
                <a:spcPts val="2800"/>
              </a:lnSpc>
              <a:spcBef>
                <a:spcPts val="1200"/>
              </a:spcBef>
              <a:buClr>
                <a:srgbClr val="FAFD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        </a:t>
            </a:r>
          </a:p>
        </p:txBody>
      </p:sp>
    </p:spTree>
  </p:cSld>
  <p:clrMapOvr>
    <a:overrideClrMapping bg1="lt1" tx1="dk1" bg2="lt2" tx2="dk2" accent1="accent1" accent2="accent2" accent3="accent3" accent4="accent4" accent5="accent5" accent6="accent6" hlink="hlink" folHlink="folHlink"/>
  </p:clrMapOvr>
  <p:transition spd="slow"/>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6" name="Rectangle 8"/>
          <p:cNvSpPr>
            <a:spLocks noGrp="1" noChangeArrowheads="1"/>
          </p:cNvSpPr>
          <p:nvPr>
            <p:ph type="title"/>
          </p:nvPr>
        </p:nvSpPr>
        <p:spPr>
          <a:xfrm>
            <a:off x="749300" y="266700"/>
            <a:ext cx="7924800" cy="990600"/>
          </a:xfrm>
        </p:spPr>
        <p:txBody>
          <a:bodyPr/>
          <a:lstStyle/>
          <a:p>
            <a:pPr>
              <a:defRPr/>
            </a:pPr>
            <a:r>
              <a:rPr lang="en-US" dirty="0">
                <a:latin typeface="Arial" charset="0"/>
              </a:rPr>
              <a:t>Waterborne Coatings</a:t>
            </a:r>
          </a:p>
        </p:txBody>
      </p:sp>
      <p:sp>
        <p:nvSpPr>
          <p:cNvPr id="83972" name="Rectangle 4"/>
          <p:cNvSpPr>
            <a:spLocks noGrp="1" noChangeArrowheads="1"/>
          </p:cNvSpPr>
          <p:nvPr>
            <p:ph type="body" idx="4294967295"/>
          </p:nvPr>
        </p:nvSpPr>
        <p:spPr>
          <a:xfrm>
            <a:off x="1130300" y="1251679"/>
            <a:ext cx="7315200" cy="4356100"/>
          </a:xfrm>
        </p:spPr>
        <p:txBody>
          <a:bodyPr wrap="none" lIns="19050" tIns="26988" rIns="19050" bIns="26988">
            <a:normAutofit/>
          </a:bodyPr>
          <a:lstStyle/>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Provide:</a:t>
            </a:r>
            <a:br>
              <a:rPr lang="en-US" sz="3200" dirty="0">
                <a:latin typeface="Arial" charset="0"/>
              </a:rPr>
            </a:br>
            <a:r>
              <a:rPr lang="en-US" sz="3200" dirty="0">
                <a:latin typeface="Arial" charset="0"/>
              </a:rPr>
              <a:t>	Solvent Penetration Protection</a:t>
            </a:r>
            <a:br>
              <a:rPr lang="en-US" sz="3200" dirty="0">
                <a:latin typeface="Arial" charset="0"/>
              </a:rPr>
            </a:br>
            <a:r>
              <a:rPr lang="en-US" sz="3200" dirty="0">
                <a:latin typeface="Arial" charset="0"/>
              </a:rPr>
              <a:t>	Low VOC</a:t>
            </a:r>
            <a:br>
              <a:rPr lang="en-US" sz="3200" dirty="0">
                <a:latin typeface="Arial" charset="0"/>
              </a:rPr>
            </a:br>
            <a:r>
              <a:rPr lang="en-US" sz="3200" dirty="0">
                <a:latin typeface="Arial" charset="0"/>
              </a:rPr>
              <a:t>		Reduced Fire Insurance</a:t>
            </a:r>
            <a:br>
              <a:rPr lang="en-US" sz="3200" dirty="0">
                <a:latin typeface="Arial" charset="0"/>
              </a:rPr>
            </a:br>
            <a:r>
              <a:rPr lang="en-US" sz="3200" dirty="0">
                <a:latin typeface="Arial" charset="0"/>
              </a:rPr>
              <a:t>		Easy Clean-up</a:t>
            </a:r>
          </a:p>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Require:</a:t>
            </a:r>
            <a:br>
              <a:rPr lang="en-US" sz="3200" dirty="0">
                <a:latin typeface="Arial" charset="0"/>
              </a:rPr>
            </a:br>
            <a:r>
              <a:rPr lang="en-US" sz="3200" dirty="0">
                <a:latin typeface="Arial" charset="0"/>
              </a:rPr>
              <a:t>	Careful Surface Prep</a:t>
            </a:r>
            <a:br>
              <a:rPr lang="en-US" sz="3200" dirty="0">
                <a:latin typeface="Arial" charset="0"/>
              </a:rPr>
            </a:br>
            <a:r>
              <a:rPr lang="en-US" sz="3200" dirty="0">
                <a:latin typeface="Arial" charset="0"/>
              </a:rPr>
              <a:t>	Temp. &amp; Humidity Control While Curing</a:t>
            </a:r>
            <a:br>
              <a:rPr lang="en-US" sz="3200" dirty="0">
                <a:latin typeface="Arial" charset="0"/>
              </a:rPr>
            </a:br>
            <a:r>
              <a:rPr lang="en-US" sz="3200" dirty="0">
                <a:latin typeface="Arial" charset="0"/>
              </a:rPr>
              <a:t>	or Longer Drying Times</a:t>
            </a:r>
            <a:br>
              <a:rPr lang="en-US" sz="3200" dirty="0">
                <a:latin typeface="Arial" charset="0"/>
              </a:rPr>
            </a:br>
            <a:r>
              <a:rPr lang="en-US" sz="3200" dirty="0">
                <a:latin typeface="Arial" charset="0"/>
              </a:rPr>
              <a:t>	Stainless Steel Equipment</a:t>
            </a:r>
          </a:p>
        </p:txBody>
      </p:sp>
    </p:spTree>
  </p:cSld>
  <p:clrMapOvr>
    <a:overrideClrMapping bg1="lt1" tx1="dk1" bg2="lt2" tx2="dk2" accent1="accent1" accent2="accent2" accent3="accent3" accent4="accent4" accent5="accent5" accent6="accent6" hlink="hlink" folHlink="folHlink"/>
  </p:clrMapOvr>
  <p:transition spd="slow"/>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21" name="Rectangle 5"/>
          <p:cNvSpPr>
            <a:spLocks noGrp="1" noChangeArrowheads="1"/>
          </p:cNvSpPr>
          <p:nvPr>
            <p:ph type="title"/>
          </p:nvPr>
        </p:nvSpPr>
        <p:spPr/>
        <p:txBody>
          <a:bodyPr/>
          <a:lstStyle/>
          <a:p>
            <a:pPr>
              <a:defRPr/>
            </a:pPr>
            <a:r>
              <a:rPr lang="en-US" sz="4000" dirty="0">
                <a:latin typeface="Arial" charset="0"/>
              </a:rPr>
              <a:t>Difficulties for Waterborne Metallic Topcoats</a:t>
            </a:r>
          </a:p>
        </p:txBody>
      </p:sp>
      <p:sp>
        <p:nvSpPr>
          <p:cNvPr id="74756" name="Rectangle 4"/>
          <p:cNvSpPr>
            <a:spLocks noGrp="1" noChangeArrowheads="1"/>
          </p:cNvSpPr>
          <p:nvPr>
            <p:ph type="body" idx="4294967295"/>
          </p:nvPr>
        </p:nvSpPr>
        <p:spPr>
          <a:xfrm>
            <a:off x="774700" y="2095500"/>
            <a:ext cx="8496300" cy="1536700"/>
          </a:xfrm>
          <a:noFill/>
        </p:spPr>
        <p:txBody>
          <a:bodyPr wrap="none" lIns="19050" tIns="26988" rIns="19050" bIns="26988"/>
          <a:lstStyle/>
          <a:p>
            <a:pPr marL="0" indent="0">
              <a:lnSpc>
                <a:spcPts val="4300"/>
              </a:lnSpc>
              <a:spcBef>
                <a:spcPct val="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pPr>
            <a:r>
              <a:rPr lang="en-US" altLang="en-US" sz="3600" dirty="0">
                <a:latin typeface="Arial" panose="020B0604020202020204" pitchFamily="34" charset="0"/>
              </a:rPr>
              <a:t>Hydrogen Evolution</a:t>
            </a:r>
          </a:p>
          <a:p>
            <a:pPr marL="0" indent="0">
              <a:lnSpc>
                <a:spcPts val="4300"/>
              </a:lnSpc>
              <a:spcBef>
                <a:spcPts val="250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pPr>
            <a:r>
              <a:rPr lang="en-US" altLang="en-US" sz="3600" dirty="0">
                <a:latin typeface="Arial" panose="020B0604020202020204" pitchFamily="34" charset="0"/>
              </a:rPr>
              <a:t>Flake Orientation (Critical Dry Times)</a:t>
            </a:r>
          </a:p>
        </p:txBody>
      </p:sp>
    </p:spTree>
  </p:cSld>
  <p:clrMapOvr>
    <a:overrideClrMapping bg1="lt1" tx1="dk1" bg2="lt2" tx2="dk2" accent1="accent1" accent2="accent2" accent3="accent3" accent4="accent4" accent5="accent5" accent6="accent6" hlink="hlink" folHlink="folHlink"/>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9" name="Rectangle 3"/>
          <p:cNvSpPr>
            <a:spLocks noChangeArrowheads="1"/>
          </p:cNvSpPr>
          <p:nvPr/>
        </p:nvSpPr>
        <p:spPr bwMode="auto">
          <a:xfrm>
            <a:off x="215900" y="749300"/>
            <a:ext cx="5410200" cy="850900"/>
          </a:xfrm>
          <a:prstGeom prst="rect">
            <a:avLst/>
          </a:prstGeom>
          <a:noFill/>
          <a:ln>
            <a:noFill/>
          </a:ln>
          <a:effectLst/>
        </p:spPr>
        <p:txBody>
          <a:bodyPr wrap="none" lIns="19050" tIns="26988" rIns="19050" bIns="26988"/>
          <a:lstStyle/>
          <a:p>
            <a:pPr>
              <a:lnSpc>
                <a:spcPts val="5700"/>
              </a:lnSpc>
              <a:tabLst>
                <a:tab pos="914400" algn="l"/>
                <a:tab pos="1828800" algn="l"/>
                <a:tab pos="2743200" algn="l"/>
                <a:tab pos="3657600" algn="l"/>
                <a:tab pos="4572000" algn="l"/>
                <a:tab pos="5486400" algn="l"/>
                <a:tab pos="6400800" algn="l"/>
              </a:tabLst>
              <a:defRPr/>
            </a:pPr>
            <a:endParaRPr lang="en-US" sz="4800" b="1" dirty="0">
              <a:solidFill>
                <a:srgbClr val="55FFF4"/>
              </a:solidFill>
              <a:effectLst>
                <a:outerShdw blurRad="38100" dist="38100" dir="2700000" algn="tl">
                  <a:srgbClr val="000000"/>
                </a:outerShdw>
              </a:effectLst>
              <a:latin typeface="Arial" charset="0"/>
            </a:endParaRPr>
          </a:p>
        </p:txBody>
      </p:sp>
      <p:sp>
        <p:nvSpPr>
          <p:cNvPr id="562180" name="Rectangle 4"/>
          <p:cNvSpPr>
            <a:spLocks noChangeArrowheads="1"/>
          </p:cNvSpPr>
          <p:nvPr/>
        </p:nvSpPr>
        <p:spPr bwMode="auto">
          <a:xfrm>
            <a:off x="2197100" y="4914900"/>
            <a:ext cx="2946400" cy="838200"/>
          </a:xfrm>
          <a:prstGeom prst="rect">
            <a:avLst/>
          </a:prstGeom>
          <a:noFill/>
          <a:ln>
            <a:noFill/>
          </a:ln>
          <a:effectLst/>
        </p:spPr>
        <p:txBody>
          <a:bodyPr wrap="none" lIns="19050" tIns="26988" rIns="19050" bIns="26988"/>
          <a:lstStyle/>
          <a:p>
            <a:pPr>
              <a:lnSpc>
                <a:spcPts val="2800"/>
              </a:lnSpc>
              <a:tabLst>
                <a:tab pos="457200" algn="l"/>
                <a:tab pos="914400" algn="l"/>
                <a:tab pos="1371600" algn="l"/>
              </a:tabLst>
              <a:defRPr/>
            </a:pPr>
            <a:r>
              <a:rPr lang="en-US" sz="2400" dirty="0">
                <a:latin typeface="Arial" charset="0"/>
              </a:rPr>
              <a:t>x grams of solids </a:t>
            </a:r>
          </a:p>
          <a:p>
            <a:pPr>
              <a:lnSpc>
                <a:spcPts val="2800"/>
              </a:lnSpc>
              <a:tabLst>
                <a:tab pos="457200" algn="l"/>
                <a:tab pos="914400" algn="l"/>
                <a:tab pos="1371600" algn="l"/>
              </a:tabLst>
              <a:defRPr/>
            </a:pPr>
            <a:r>
              <a:rPr lang="en-US" sz="2400" dirty="0">
                <a:latin typeface="Arial" charset="0"/>
              </a:rPr>
              <a:t>covers area y</a:t>
            </a:r>
          </a:p>
        </p:txBody>
      </p:sp>
      <p:sp>
        <p:nvSpPr>
          <p:cNvPr id="562181" name="Rectangle 5"/>
          <p:cNvSpPr>
            <a:spLocks noChangeArrowheads="1"/>
          </p:cNvSpPr>
          <p:nvPr/>
        </p:nvSpPr>
        <p:spPr bwMode="auto">
          <a:xfrm>
            <a:off x="6159500" y="4838700"/>
            <a:ext cx="2616200" cy="838200"/>
          </a:xfrm>
          <a:prstGeom prst="rect">
            <a:avLst/>
          </a:prstGeom>
          <a:noFill/>
          <a:ln>
            <a:noFill/>
          </a:ln>
          <a:effectLst/>
        </p:spPr>
        <p:txBody>
          <a:bodyPr wrap="none" lIns="19050" tIns="26988" rIns="19050" bIns="26988"/>
          <a:lstStyle/>
          <a:p>
            <a:pPr>
              <a:lnSpc>
                <a:spcPts val="2800"/>
              </a:lnSpc>
              <a:tabLst>
                <a:tab pos="457200" algn="l"/>
                <a:tab pos="914400" algn="l"/>
                <a:tab pos="1371600" algn="l"/>
              </a:tabLst>
              <a:defRPr/>
            </a:pPr>
            <a:r>
              <a:rPr lang="en-US" sz="2400" dirty="0">
                <a:latin typeface="Arial" charset="0"/>
              </a:rPr>
              <a:t>x grams of solids </a:t>
            </a:r>
          </a:p>
          <a:p>
            <a:pPr>
              <a:lnSpc>
                <a:spcPts val="2800"/>
              </a:lnSpc>
              <a:tabLst>
                <a:tab pos="457200" algn="l"/>
                <a:tab pos="914400" algn="l"/>
                <a:tab pos="1371600" algn="l"/>
              </a:tabLst>
              <a:defRPr/>
            </a:pPr>
            <a:r>
              <a:rPr lang="en-US" sz="2400" dirty="0">
                <a:latin typeface="Arial" charset="0"/>
              </a:rPr>
              <a:t>covers area y</a:t>
            </a:r>
          </a:p>
        </p:txBody>
      </p:sp>
      <p:sp>
        <p:nvSpPr>
          <p:cNvPr id="78853" name="Rectangle 6"/>
          <p:cNvSpPr>
            <a:spLocks noChangeArrowheads="1"/>
          </p:cNvSpPr>
          <p:nvPr/>
        </p:nvSpPr>
        <p:spPr bwMode="auto">
          <a:xfrm>
            <a:off x="2425700" y="2400300"/>
            <a:ext cx="1765300" cy="2400300"/>
          </a:xfrm>
          <a:prstGeom prst="rect">
            <a:avLst/>
          </a:prstGeom>
          <a:solidFill>
            <a:srgbClr val="FFFF00"/>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54" name="Rectangle 7"/>
          <p:cNvSpPr>
            <a:spLocks noChangeArrowheads="1"/>
          </p:cNvSpPr>
          <p:nvPr/>
        </p:nvSpPr>
        <p:spPr bwMode="auto">
          <a:xfrm>
            <a:off x="6388100" y="2400300"/>
            <a:ext cx="1790700" cy="2387600"/>
          </a:xfrm>
          <a:prstGeom prst="rect">
            <a:avLst/>
          </a:prstGeom>
          <a:solidFill>
            <a:srgbClr val="FFFFFF"/>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55" name="Rectangle 8"/>
          <p:cNvSpPr>
            <a:spLocks noChangeArrowheads="1"/>
          </p:cNvSpPr>
          <p:nvPr/>
        </p:nvSpPr>
        <p:spPr bwMode="auto">
          <a:xfrm>
            <a:off x="7118350" y="4425950"/>
            <a:ext cx="1588" cy="12700"/>
          </a:xfrm>
          <a:prstGeom prst="rect">
            <a:avLst/>
          </a:prstGeom>
          <a:solidFill>
            <a:srgbClr val="FFFFFF"/>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56" name="Line 9"/>
          <p:cNvSpPr>
            <a:spLocks noChangeShapeType="1"/>
          </p:cNvSpPr>
          <p:nvPr/>
        </p:nvSpPr>
        <p:spPr bwMode="auto">
          <a:xfrm>
            <a:off x="2501900" y="4076700"/>
            <a:ext cx="1765300"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8857" name="Rectangle 11"/>
          <p:cNvSpPr>
            <a:spLocks noChangeArrowheads="1"/>
          </p:cNvSpPr>
          <p:nvPr/>
        </p:nvSpPr>
        <p:spPr bwMode="auto">
          <a:xfrm>
            <a:off x="2425700" y="4076700"/>
            <a:ext cx="1765300" cy="774700"/>
          </a:xfrm>
          <a:prstGeom prst="rect">
            <a:avLst/>
          </a:prstGeom>
          <a:solidFill>
            <a:srgbClr val="FF00FF"/>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62188" name="Rectangle 12"/>
          <p:cNvSpPr>
            <a:spLocks noChangeArrowheads="1"/>
          </p:cNvSpPr>
          <p:nvPr/>
        </p:nvSpPr>
        <p:spPr bwMode="auto">
          <a:xfrm>
            <a:off x="2725738" y="4241800"/>
            <a:ext cx="1320800" cy="482600"/>
          </a:xfrm>
          <a:prstGeom prst="rect">
            <a:avLst/>
          </a:prstGeom>
          <a:noFill/>
          <a:ln>
            <a:noFill/>
          </a:ln>
          <a:effectLst/>
        </p:spPr>
        <p:txBody>
          <a:bodyPr wrap="none" lIns="19050" tIns="26988" rIns="19050" bIns="26988"/>
          <a:lstStyle/>
          <a:p>
            <a:pPr algn="ctr">
              <a:lnSpc>
                <a:spcPts val="2800"/>
              </a:lnSpc>
              <a:tabLst>
                <a:tab pos="457200" algn="l"/>
                <a:tab pos="914400" algn="l"/>
                <a:tab pos="1371600" algn="l"/>
              </a:tabLst>
              <a:defRPr/>
            </a:pPr>
            <a:r>
              <a:rPr lang="en-US" sz="2400" dirty="0">
                <a:latin typeface="Arial" charset="0"/>
              </a:rPr>
              <a:t>Solids</a:t>
            </a:r>
          </a:p>
        </p:txBody>
      </p:sp>
      <p:sp>
        <p:nvSpPr>
          <p:cNvPr id="562189" name="Rectangle 13"/>
          <p:cNvSpPr>
            <a:spLocks noChangeArrowheads="1"/>
          </p:cNvSpPr>
          <p:nvPr/>
        </p:nvSpPr>
        <p:spPr bwMode="auto">
          <a:xfrm>
            <a:off x="2476500" y="2813050"/>
            <a:ext cx="1663700" cy="838200"/>
          </a:xfrm>
          <a:prstGeom prst="rect">
            <a:avLst/>
          </a:prstGeom>
          <a:noFill/>
          <a:ln>
            <a:noFill/>
          </a:ln>
          <a:effectLst/>
        </p:spPr>
        <p:txBody>
          <a:bodyPr wrap="none" lIns="19050" tIns="26988" rIns="19050" bIns="26988"/>
          <a:lstStyle/>
          <a:p>
            <a:pPr algn="ctr">
              <a:lnSpc>
                <a:spcPts val="2800"/>
              </a:lnSpc>
              <a:tabLst>
                <a:tab pos="457200" algn="l"/>
                <a:tab pos="914400" algn="l"/>
                <a:tab pos="1371600" algn="l"/>
              </a:tabLst>
              <a:defRPr/>
            </a:pPr>
            <a:r>
              <a:rPr lang="en-US" sz="2400" dirty="0">
                <a:latin typeface="Arial" charset="0"/>
              </a:rPr>
              <a:t>Organic </a:t>
            </a:r>
            <a:br>
              <a:rPr lang="en-US" sz="2400" dirty="0">
                <a:latin typeface="Arial" charset="0"/>
              </a:rPr>
            </a:br>
            <a:r>
              <a:rPr lang="en-US" sz="2400" dirty="0">
                <a:latin typeface="Arial" charset="0"/>
              </a:rPr>
              <a:t>Solvents</a:t>
            </a:r>
          </a:p>
        </p:txBody>
      </p:sp>
      <p:sp>
        <p:nvSpPr>
          <p:cNvPr id="78860" name="Rectangle 14"/>
          <p:cNvSpPr>
            <a:spLocks noChangeArrowheads="1"/>
          </p:cNvSpPr>
          <p:nvPr/>
        </p:nvSpPr>
        <p:spPr bwMode="auto">
          <a:xfrm>
            <a:off x="6388100" y="4381500"/>
            <a:ext cx="1790700" cy="406400"/>
          </a:xfrm>
          <a:prstGeom prst="rect">
            <a:avLst/>
          </a:prstGeom>
          <a:solidFill>
            <a:srgbClr val="FF00FF"/>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62191" name="Rectangle 15"/>
          <p:cNvSpPr>
            <a:spLocks noChangeArrowheads="1"/>
          </p:cNvSpPr>
          <p:nvPr/>
        </p:nvSpPr>
        <p:spPr bwMode="auto">
          <a:xfrm>
            <a:off x="6616700" y="4381500"/>
            <a:ext cx="1308100" cy="482600"/>
          </a:xfrm>
          <a:prstGeom prst="rect">
            <a:avLst/>
          </a:prstGeom>
          <a:noFill/>
          <a:ln>
            <a:noFill/>
          </a:ln>
          <a:effectLst/>
        </p:spPr>
        <p:txBody>
          <a:bodyPr wrap="none" lIns="19050" tIns="26988" rIns="19050" bIns="26988"/>
          <a:lstStyle/>
          <a:p>
            <a:pPr algn="ctr">
              <a:lnSpc>
                <a:spcPts val="2800"/>
              </a:lnSpc>
              <a:tabLst>
                <a:tab pos="457200" algn="l"/>
                <a:tab pos="914400" algn="l"/>
                <a:tab pos="1371600" algn="l"/>
              </a:tabLst>
              <a:defRPr/>
            </a:pPr>
            <a:r>
              <a:rPr lang="en-US" sz="2400" dirty="0">
                <a:latin typeface="Arial" charset="0"/>
              </a:rPr>
              <a:t>Solids</a:t>
            </a:r>
          </a:p>
        </p:txBody>
      </p:sp>
      <p:sp>
        <p:nvSpPr>
          <p:cNvPr id="78862" name="Rectangle 16"/>
          <p:cNvSpPr>
            <a:spLocks noChangeArrowheads="1"/>
          </p:cNvSpPr>
          <p:nvPr/>
        </p:nvSpPr>
        <p:spPr bwMode="auto">
          <a:xfrm>
            <a:off x="6388100" y="3619500"/>
            <a:ext cx="1778000" cy="800100"/>
          </a:xfrm>
          <a:prstGeom prst="rect">
            <a:avLst/>
          </a:prstGeom>
          <a:solidFill>
            <a:srgbClr val="FFFF00"/>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63" name="Rectangle 17"/>
          <p:cNvSpPr>
            <a:spLocks noChangeArrowheads="1"/>
          </p:cNvSpPr>
          <p:nvPr/>
        </p:nvSpPr>
        <p:spPr bwMode="auto">
          <a:xfrm>
            <a:off x="4337050" y="3536950"/>
            <a:ext cx="12700" cy="1588"/>
          </a:xfrm>
          <a:prstGeom prst="rect">
            <a:avLst/>
          </a:prstGeom>
          <a:solidFill>
            <a:srgbClr val="FFFF00"/>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64" name="Rectangle 18"/>
          <p:cNvSpPr>
            <a:spLocks noChangeArrowheads="1"/>
          </p:cNvSpPr>
          <p:nvPr/>
        </p:nvSpPr>
        <p:spPr bwMode="auto">
          <a:xfrm>
            <a:off x="6388100" y="3390900"/>
            <a:ext cx="1790700" cy="228600"/>
          </a:xfrm>
          <a:prstGeom prst="rect">
            <a:avLst/>
          </a:prstGeom>
          <a:solidFill>
            <a:srgbClr val="55FFA5"/>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65" name="Rectangle 19"/>
          <p:cNvSpPr>
            <a:spLocks noChangeArrowheads="1"/>
          </p:cNvSpPr>
          <p:nvPr/>
        </p:nvSpPr>
        <p:spPr bwMode="auto">
          <a:xfrm>
            <a:off x="6388100" y="2400300"/>
            <a:ext cx="1778000" cy="1003300"/>
          </a:xfrm>
          <a:prstGeom prst="rect">
            <a:avLst/>
          </a:prstGeom>
          <a:solidFill>
            <a:srgbClr val="80FFF7"/>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62196" name="Rectangle 20"/>
          <p:cNvSpPr>
            <a:spLocks noChangeArrowheads="1"/>
          </p:cNvSpPr>
          <p:nvPr/>
        </p:nvSpPr>
        <p:spPr bwMode="auto">
          <a:xfrm>
            <a:off x="6616700" y="2628900"/>
            <a:ext cx="1231900" cy="482600"/>
          </a:xfrm>
          <a:prstGeom prst="rect">
            <a:avLst/>
          </a:prstGeom>
          <a:noFill/>
          <a:ln>
            <a:noFill/>
          </a:ln>
          <a:effectLst/>
        </p:spPr>
        <p:txBody>
          <a:bodyPr wrap="none" lIns="19050" tIns="26988" rIns="19050" bIns="26988"/>
          <a:lstStyle/>
          <a:p>
            <a:pPr>
              <a:lnSpc>
                <a:spcPts val="2800"/>
              </a:lnSpc>
              <a:tabLst>
                <a:tab pos="457200" algn="l"/>
                <a:tab pos="914400" algn="l"/>
                <a:tab pos="1371600" algn="l"/>
              </a:tabLst>
              <a:defRPr/>
            </a:pPr>
            <a:r>
              <a:rPr lang="en-US" sz="2400" dirty="0">
                <a:latin typeface="Arial" charset="0"/>
              </a:rPr>
              <a:t>WATER</a:t>
            </a:r>
          </a:p>
        </p:txBody>
      </p:sp>
      <p:sp>
        <p:nvSpPr>
          <p:cNvPr id="562197" name="Rectangle 21"/>
          <p:cNvSpPr>
            <a:spLocks noChangeArrowheads="1"/>
          </p:cNvSpPr>
          <p:nvPr/>
        </p:nvSpPr>
        <p:spPr bwMode="auto">
          <a:xfrm>
            <a:off x="6540500" y="3346450"/>
            <a:ext cx="1498600" cy="393700"/>
          </a:xfrm>
          <a:prstGeom prst="rect">
            <a:avLst/>
          </a:prstGeom>
          <a:noFill/>
          <a:ln>
            <a:noFill/>
          </a:ln>
          <a:effectLst/>
        </p:spPr>
        <p:txBody>
          <a:bodyPr wrap="none" lIns="19050" tIns="26988" rIns="19050" bIns="26988"/>
          <a:lstStyle/>
          <a:p>
            <a:pPr algn="ctr">
              <a:lnSpc>
                <a:spcPts val="2100"/>
              </a:lnSpc>
              <a:tabLst>
                <a:tab pos="457200" algn="l"/>
                <a:tab pos="914400" algn="l"/>
                <a:tab pos="1371600" algn="l"/>
              </a:tabLst>
              <a:defRPr/>
            </a:pPr>
            <a:r>
              <a:rPr lang="en-US" sz="1800" dirty="0">
                <a:latin typeface="Arial" charset="0"/>
              </a:rPr>
              <a:t>Co-solvent</a:t>
            </a:r>
          </a:p>
        </p:txBody>
      </p:sp>
      <p:sp>
        <p:nvSpPr>
          <p:cNvPr id="562198" name="Rectangle 22"/>
          <p:cNvSpPr>
            <a:spLocks noChangeArrowheads="1"/>
          </p:cNvSpPr>
          <p:nvPr/>
        </p:nvSpPr>
        <p:spPr bwMode="auto">
          <a:xfrm>
            <a:off x="6388100" y="3816350"/>
            <a:ext cx="1765300" cy="406400"/>
          </a:xfrm>
          <a:prstGeom prst="rect">
            <a:avLst/>
          </a:prstGeom>
          <a:noFill/>
          <a:ln>
            <a:noFill/>
          </a:ln>
          <a:effectLst/>
        </p:spPr>
        <p:txBody>
          <a:bodyPr wrap="none" lIns="19050" tIns="26988" rIns="19050" bIns="26988"/>
          <a:lstStyle/>
          <a:p>
            <a:pPr algn="ctr">
              <a:lnSpc>
                <a:spcPts val="2800"/>
              </a:lnSpc>
              <a:tabLst>
                <a:tab pos="457200" algn="l"/>
                <a:tab pos="914400" algn="l"/>
                <a:tab pos="1371600" algn="l"/>
              </a:tabLst>
              <a:defRPr/>
            </a:pPr>
            <a:r>
              <a:rPr lang="en-US" sz="2400" dirty="0">
                <a:latin typeface="Arial" charset="0"/>
              </a:rPr>
              <a:t>Solvents</a:t>
            </a:r>
          </a:p>
        </p:txBody>
      </p:sp>
      <p:sp>
        <p:nvSpPr>
          <p:cNvPr id="562199" name="Rectangle 23"/>
          <p:cNvSpPr>
            <a:spLocks noGrp="1" noChangeArrowheads="1"/>
          </p:cNvSpPr>
          <p:nvPr>
            <p:ph type="title"/>
          </p:nvPr>
        </p:nvSpPr>
        <p:spPr/>
        <p:txBody>
          <a:bodyPr>
            <a:normAutofit/>
          </a:bodyPr>
          <a:lstStyle/>
          <a:p>
            <a:pPr>
              <a:defRPr/>
            </a:pPr>
            <a:r>
              <a:rPr lang="en-US" sz="4800" dirty="0">
                <a:latin typeface="Arial" charset="0"/>
              </a:rPr>
              <a:t>Water as a Diluent</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70" name="Rectangle 6"/>
          <p:cNvSpPr>
            <a:spLocks noGrp="1" noChangeArrowheads="1"/>
          </p:cNvSpPr>
          <p:nvPr>
            <p:ph type="title"/>
          </p:nvPr>
        </p:nvSpPr>
        <p:spPr/>
        <p:txBody>
          <a:bodyPr>
            <a:normAutofit/>
          </a:bodyPr>
          <a:lstStyle/>
          <a:p>
            <a:pPr>
              <a:defRPr/>
            </a:pPr>
            <a:r>
              <a:rPr lang="en-US" sz="4000" dirty="0">
                <a:latin typeface="Arial" charset="0"/>
              </a:rPr>
              <a:t>Co-Solvent (aka coupling agent)</a:t>
            </a:r>
          </a:p>
        </p:txBody>
      </p:sp>
      <p:sp>
        <p:nvSpPr>
          <p:cNvPr id="80900" name="Rectangle 3"/>
          <p:cNvSpPr>
            <a:spLocks noChangeArrowheads="1"/>
          </p:cNvSpPr>
          <p:nvPr/>
        </p:nvSpPr>
        <p:spPr bwMode="auto">
          <a:xfrm>
            <a:off x="1079500" y="1104900"/>
            <a:ext cx="7162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88069" name="Rectangle 5"/>
          <p:cNvSpPr>
            <a:spLocks noChangeArrowheads="1"/>
          </p:cNvSpPr>
          <p:nvPr/>
        </p:nvSpPr>
        <p:spPr bwMode="auto">
          <a:xfrm>
            <a:off x="1493838" y="1744663"/>
            <a:ext cx="7351372" cy="3077766"/>
          </a:xfrm>
          <a:prstGeom prst="rect">
            <a:avLst/>
          </a:prstGeom>
          <a:noFill/>
          <a:ln>
            <a:noFill/>
          </a:ln>
          <a:effectLst/>
        </p:spPr>
        <p:txBody>
          <a:bodyPr wrap="none" lIns="90488" tIns="44450" rIns="90488" bIns="44450">
            <a:spAutoFit/>
          </a:bodyPr>
          <a:lstStyle/>
          <a:p>
            <a:pPr marL="571500" indent="-571500">
              <a:lnSpc>
                <a:spcPts val="4300"/>
              </a:lnSpc>
              <a:spcAft>
                <a:spcPts val="900"/>
              </a:spcAft>
              <a:buFont typeface="Arial" panose="020B0604020202020204" pitchFamily="34" charset="0"/>
              <a:buChar char="•"/>
              <a:defRPr/>
            </a:pPr>
            <a:r>
              <a:rPr lang="en-US" sz="3600" dirty="0">
                <a:latin typeface="Arial" charset="0"/>
              </a:rPr>
              <a:t>Solvent that Causes Two </a:t>
            </a:r>
            <a:br>
              <a:rPr lang="en-US" sz="3600" dirty="0">
                <a:latin typeface="Arial" charset="0"/>
              </a:rPr>
            </a:br>
            <a:r>
              <a:rPr lang="en-US" sz="3600" dirty="0">
                <a:latin typeface="Arial" charset="0"/>
              </a:rPr>
              <a:t>Immiscible Liquids to Mix</a:t>
            </a:r>
          </a:p>
          <a:p>
            <a:pPr marL="571500" indent="-571500">
              <a:lnSpc>
                <a:spcPts val="4300"/>
              </a:lnSpc>
              <a:spcAft>
                <a:spcPts val="900"/>
              </a:spcAft>
              <a:buFont typeface="Arial" panose="020B0604020202020204" pitchFamily="34" charset="0"/>
              <a:buChar char="•"/>
              <a:defRPr/>
            </a:pPr>
            <a:endParaRPr lang="en-US" sz="3600" dirty="0">
              <a:latin typeface="Arial" charset="0"/>
            </a:endParaRPr>
          </a:p>
          <a:p>
            <a:pPr marL="571500" indent="-571500">
              <a:lnSpc>
                <a:spcPts val="4300"/>
              </a:lnSpc>
              <a:spcAft>
                <a:spcPts val="900"/>
              </a:spcAft>
              <a:buFont typeface="Arial" panose="020B0604020202020204" pitchFamily="34" charset="0"/>
              <a:buChar char="•"/>
              <a:defRPr/>
            </a:pPr>
            <a:r>
              <a:rPr lang="en-US" sz="3600" dirty="0">
                <a:latin typeface="Arial" charset="0"/>
              </a:rPr>
              <a:t>May Comprise up to 30% of the </a:t>
            </a:r>
            <a:br>
              <a:rPr lang="en-US" sz="3600" dirty="0">
                <a:latin typeface="Arial" charset="0"/>
              </a:rPr>
            </a:br>
            <a:r>
              <a:rPr lang="en-US" sz="3600" dirty="0">
                <a:latin typeface="Arial" charset="0"/>
              </a:rPr>
              <a:t>Liquid in a Waterborne Coating</a:t>
            </a:r>
          </a:p>
        </p:txBody>
      </p:sp>
    </p:spTree>
  </p:cSld>
  <p:clrMapOvr>
    <a:overrideClrMapping bg1="lt1" tx1="dk1" bg2="lt2" tx2="dk2" accent1="accent1" accent2="accent2" accent3="accent3" accent4="accent4" accent5="accent5" accent6="accent6" hlink="hlink" folHlink="folHlink"/>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9" name="Rectangle 5"/>
          <p:cNvSpPr>
            <a:spLocks noChangeArrowheads="1"/>
          </p:cNvSpPr>
          <p:nvPr/>
        </p:nvSpPr>
        <p:spPr bwMode="auto">
          <a:xfrm>
            <a:off x="1511300" y="1866900"/>
            <a:ext cx="7086600" cy="3429000"/>
          </a:xfrm>
          <a:prstGeom prst="rect">
            <a:avLst/>
          </a:prstGeom>
          <a:noFill/>
          <a:ln>
            <a:noFill/>
          </a:ln>
          <a:effectLst/>
        </p:spPr>
        <p:txBody>
          <a:bodyPr wrap="none" lIns="19050" tIns="26988" rIns="19050" bIns="26988"/>
          <a:lstStyle/>
          <a:p>
            <a:pPr>
              <a:lnSpc>
                <a:spcPts val="4300"/>
              </a:lnSpc>
              <a:buFontTx/>
              <a:buChar char="•"/>
              <a:tabLst>
                <a:tab pos="457200" algn="l"/>
                <a:tab pos="914400" algn="l"/>
                <a:tab pos="1371600" algn="l"/>
              </a:tabLst>
              <a:defRPr/>
            </a:pPr>
            <a:r>
              <a:rPr lang="en-US" sz="3600" dirty="0">
                <a:latin typeface="Arial" charset="0"/>
              </a:rPr>
              <a:t> Thermoplastic or Thermoset</a:t>
            </a:r>
          </a:p>
          <a:p>
            <a:pPr>
              <a:lnSpc>
                <a:spcPts val="4300"/>
              </a:lnSpc>
              <a:buFontTx/>
              <a:buChar char="•"/>
              <a:tabLst>
                <a:tab pos="457200" algn="l"/>
                <a:tab pos="914400" algn="l"/>
                <a:tab pos="1371600" algn="l"/>
              </a:tabLst>
              <a:defRPr/>
            </a:pPr>
            <a:r>
              <a:rPr lang="en-US" sz="3600" dirty="0">
                <a:latin typeface="Arial" charset="0"/>
              </a:rPr>
              <a:t> No on-site Color Mixing</a:t>
            </a:r>
          </a:p>
          <a:p>
            <a:pPr>
              <a:lnSpc>
                <a:spcPts val="4300"/>
              </a:lnSpc>
              <a:buFontTx/>
              <a:buChar char="•"/>
              <a:tabLst>
                <a:tab pos="457200" algn="l"/>
                <a:tab pos="914400" algn="l"/>
                <a:tab pos="1371600" algn="l"/>
              </a:tabLst>
              <a:defRPr/>
            </a:pPr>
            <a:r>
              <a:rPr lang="en-US" sz="3600" dirty="0">
                <a:latin typeface="Arial" charset="0"/>
              </a:rPr>
              <a:t> Faraday Cage Effect</a:t>
            </a:r>
          </a:p>
          <a:p>
            <a:pPr>
              <a:lnSpc>
                <a:spcPts val="4300"/>
              </a:lnSpc>
              <a:buFontTx/>
              <a:buChar char="•"/>
              <a:tabLst>
                <a:tab pos="457200" algn="l"/>
                <a:tab pos="914400" algn="l"/>
                <a:tab pos="1371600" algn="l"/>
              </a:tabLst>
              <a:defRPr/>
            </a:pPr>
            <a:r>
              <a:rPr lang="en-US" sz="3600" dirty="0">
                <a:latin typeface="Arial" charset="0"/>
              </a:rPr>
              <a:t> Baked to Cure</a:t>
            </a:r>
          </a:p>
          <a:p>
            <a:pPr>
              <a:lnSpc>
                <a:spcPts val="4300"/>
              </a:lnSpc>
              <a:buFontTx/>
              <a:buChar char="•"/>
              <a:tabLst>
                <a:tab pos="457200" algn="l"/>
                <a:tab pos="914400" algn="l"/>
                <a:tab pos="1371600" algn="l"/>
              </a:tabLst>
              <a:defRPr/>
            </a:pPr>
            <a:r>
              <a:rPr lang="en-US" sz="3600" dirty="0">
                <a:latin typeface="Arial" charset="0"/>
              </a:rPr>
              <a:t> Electrostatic Application or </a:t>
            </a:r>
          </a:p>
          <a:p>
            <a:pPr>
              <a:lnSpc>
                <a:spcPts val="4300"/>
              </a:lnSpc>
              <a:tabLst>
                <a:tab pos="457200" algn="l"/>
                <a:tab pos="914400" algn="l"/>
                <a:tab pos="1371600" algn="l"/>
              </a:tabLst>
              <a:defRPr/>
            </a:pPr>
            <a:r>
              <a:rPr lang="en-US" sz="3600" dirty="0">
                <a:latin typeface="Arial" charset="0"/>
              </a:rPr>
              <a:t>   Fluidized Bed Required</a:t>
            </a:r>
          </a:p>
        </p:txBody>
      </p:sp>
      <p:sp>
        <p:nvSpPr>
          <p:cNvPr id="518153" name="Rectangle 9"/>
          <p:cNvSpPr>
            <a:spLocks noGrp="1" noChangeArrowheads="1"/>
          </p:cNvSpPr>
          <p:nvPr>
            <p:ph type="title"/>
          </p:nvPr>
        </p:nvSpPr>
        <p:spPr>
          <a:xfrm>
            <a:off x="673100" y="266700"/>
            <a:ext cx="7924800" cy="990600"/>
          </a:xfrm>
        </p:spPr>
        <p:txBody>
          <a:bodyPr/>
          <a:lstStyle/>
          <a:p>
            <a:pPr>
              <a:defRPr/>
            </a:pPr>
            <a:r>
              <a:rPr lang="en-US" dirty="0">
                <a:latin typeface="Arial" charset="0"/>
              </a:rPr>
              <a:t>Powder Coatings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1" name="Rectangle 11"/>
          <p:cNvSpPr>
            <a:spLocks noGrp="1" noChangeArrowheads="1"/>
          </p:cNvSpPr>
          <p:nvPr>
            <p:ph type="title"/>
          </p:nvPr>
        </p:nvSpPr>
        <p:spPr>
          <a:xfrm>
            <a:off x="284162" y="388829"/>
            <a:ext cx="7996238" cy="1193007"/>
          </a:xfrm>
        </p:spPr>
        <p:txBody>
          <a:bodyPr>
            <a:normAutofit fontScale="90000"/>
          </a:bodyPr>
          <a:lstStyle/>
          <a:p>
            <a:pPr>
              <a:defRPr/>
            </a:pPr>
            <a:br>
              <a:rPr lang="en-US" sz="4000" b="1" dirty="0">
                <a:solidFill>
                  <a:srgbClr val="00FFFF"/>
                </a:solidFill>
                <a:effectLst>
                  <a:outerShdw blurRad="38100" dist="38100" dir="2700000" algn="tl">
                    <a:srgbClr val="000000"/>
                  </a:outerShdw>
                </a:effectLst>
                <a:latin typeface="Arial" charset="0"/>
              </a:rPr>
            </a:br>
            <a:r>
              <a:rPr lang="en-US" sz="4000" dirty="0">
                <a:latin typeface="Arial" charset="0"/>
              </a:rPr>
              <a:t>Transfer Efficiency (T.E.)</a:t>
            </a:r>
            <a:br>
              <a:rPr lang="en-US" sz="4000" b="1" dirty="0">
                <a:solidFill>
                  <a:srgbClr val="00FFFF"/>
                </a:solidFill>
                <a:effectLst>
                  <a:outerShdw blurRad="38100" dist="38100" dir="2700000" algn="tl">
                    <a:srgbClr val="000000"/>
                  </a:outerShdw>
                </a:effectLst>
                <a:latin typeface="Arial" charset="0"/>
              </a:rPr>
            </a:br>
            <a:endParaRPr lang="en-US" sz="4000" b="1" dirty="0">
              <a:solidFill>
                <a:srgbClr val="00FFFF"/>
              </a:solidFill>
              <a:effectLst>
                <a:outerShdw blurRad="38100" dist="38100" dir="2700000" algn="tl">
                  <a:srgbClr val="000000"/>
                </a:outerShdw>
              </a:effectLst>
              <a:latin typeface="Arial" charset="0"/>
            </a:endParaRPr>
          </a:p>
        </p:txBody>
      </p:sp>
      <p:sp>
        <p:nvSpPr>
          <p:cNvPr id="92164" name="Rectangle 4"/>
          <p:cNvSpPr>
            <a:spLocks noGrp="1" noChangeArrowheads="1"/>
          </p:cNvSpPr>
          <p:nvPr>
            <p:ph type="body" idx="4294967295"/>
          </p:nvPr>
        </p:nvSpPr>
        <p:spPr>
          <a:xfrm>
            <a:off x="662780" y="1587500"/>
            <a:ext cx="7325519" cy="1498600"/>
          </a:xfrm>
        </p:spPr>
        <p:txBody>
          <a:bodyPr wrap="none" lIns="19050" tIns="26988" rIns="19050" bIns="26988"/>
          <a:lstStyle/>
          <a:p>
            <a:pPr marL="0" indent="0">
              <a:lnSpc>
                <a:spcPts val="3600"/>
              </a:lnSpc>
              <a:spcBef>
                <a:spcPct val="0"/>
              </a:spcBef>
              <a:buClr>
                <a:srgbClr val="0000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000" dirty="0">
                <a:latin typeface="Arial" charset="0"/>
              </a:rPr>
              <a:t>Percentage ratio of the weight of solids </a:t>
            </a:r>
          </a:p>
          <a:p>
            <a:pPr marL="0" indent="0">
              <a:lnSpc>
                <a:spcPts val="3600"/>
              </a:lnSpc>
              <a:spcBef>
                <a:spcPct val="0"/>
              </a:spcBef>
              <a:buClr>
                <a:srgbClr val="0000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000" dirty="0">
                <a:latin typeface="Arial" charset="0"/>
              </a:rPr>
              <a:t>deposited on the substrate to the weight</a:t>
            </a:r>
          </a:p>
          <a:p>
            <a:pPr marL="0" indent="0">
              <a:lnSpc>
                <a:spcPts val="3600"/>
              </a:lnSpc>
              <a:spcBef>
                <a:spcPct val="0"/>
              </a:spcBef>
              <a:buClr>
                <a:srgbClr val="0000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000" dirty="0">
                <a:latin typeface="Arial" charset="0"/>
              </a:rPr>
              <a:t>of solids actually used    </a:t>
            </a:r>
          </a:p>
        </p:txBody>
      </p:sp>
      <p:pic>
        <p:nvPicPr>
          <p:cNvPr id="8704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6100" y="3389664"/>
            <a:ext cx="3657600" cy="242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704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7149" y="3389664"/>
            <a:ext cx="2379311" cy="2379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6" name="Rectangle 8"/>
          <p:cNvSpPr>
            <a:spLocks noGrp="1" noChangeArrowheads="1"/>
          </p:cNvSpPr>
          <p:nvPr>
            <p:ph type="title"/>
          </p:nvPr>
        </p:nvSpPr>
        <p:spPr/>
        <p:txBody>
          <a:bodyPr>
            <a:normAutofit/>
          </a:bodyPr>
          <a:lstStyle/>
          <a:p>
            <a:pPr>
              <a:defRPr/>
            </a:pPr>
            <a:r>
              <a:rPr lang="en-US" sz="4000" dirty="0">
                <a:latin typeface="Arial" charset="0"/>
              </a:rPr>
              <a:t>Transfer Efficiency Variables</a:t>
            </a:r>
            <a:br>
              <a:rPr lang="en-US" sz="4000" b="1" dirty="0">
                <a:solidFill>
                  <a:srgbClr val="00FFFF"/>
                </a:solidFill>
                <a:effectLst>
                  <a:outerShdw blurRad="38100" dist="38100" dir="2700000" algn="tl">
                    <a:srgbClr val="000000"/>
                  </a:outerShdw>
                </a:effectLst>
                <a:latin typeface="Arial" charset="0"/>
              </a:rPr>
            </a:br>
            <a:endParaRPr lang="en-US" sz="4000" b="1" dirty="0">
              <a:solidFill>
                <a:srgbClr val="00FFFF"/>
              </a:solidFill>
              <a:effectLst>
                <a:outerShdw blurRad="38100" dist="38100" dir="2700000" algn="tl">
                  <a:srgbClr val="000000"/>
                </a:outerShdw>
              </a:effectLst>
              <a:latin typeface="Arial" charset="0"/>
            </a:endParaRPr>
          </a:p>
        </p:txBody>
      </p:sp>
      <p:sp>
        <p:nvSpPr>
          <p:cNvPr id="94212" name="Rectangle 4"/>
          <p:cNvSpPr>
            <a:spLocks noGrp="1" noChangeArrowheads="1"/>
          </p:cNvSpPr>
          <p:nvPr>
            <p:ph type="body" idx="4294967295"/>
          </p:nvPr>
        </p:nvSpPr>
        <p:spPr>
          <a:xfrm>
            <a:off x="1481138" y="1893096"/>
            <a:ext cx="6430962" cy="2616200"/>
          </a:xfrm>
        </p:spPr>
        <p:txBody>
          <a:bodyPr wrap="none" lIns="19050" tIns="26988" rIns="19050" bIns="26988"/>
          <a:lstStyle/>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Spray Equipment</a:t>
            </a:r>
          </a:p>
          <a:p>
            <a:pPr marL="0" indent="0">
              <a:lnSpc>
                <a:spcPts val="2800"/>
              </a:lnSpc>
              <a:spcBef>
                <a:spcPct val="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Shape of Part</a:t>
            </a: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Ambient Temperature and Humidity</a:t>
            </a:r>
          </a:p>
          <a:p>
            <a:pPr marL="0" indent="0">
              <a:lnSpc>
                <a:spcPts val="2800"/>
              </a:lnSpc>
              <a:spcBef>
                <a:spcPct val="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Air Flow Rate in Spray Booth</a:t>
            </a: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b="1" dirty="0">
              <a:solidFill>
                <a:srgbClr val="FFFF00"/>
              </a:solidFill>
              <a:effectLst>
                <a:outerShdw blurRad="38100" dist="38100" dir="2700000" algn="tl">
                  <a:srgbClr val="000000"/>
                </a:outerShdw>
              </a:effectLst>
              <a:latin typeface="Arial" charset="0"/>
            </a:endParaRPr>
          </a:p>
        </p:txBody>
      </p:sp>
      <p:pic>
        <p:nvPicPr>
          <p:cNvPr id="8909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0738" y="3081338"/>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8" name="Rectangle 8"/>
          <p:cNvSpPr>
            <a:spLocks noGrp="1" noChangeArrowheads="1"/>
          </p:cNvSpPr>
          <p:nvPr>
            <p:ph type="title"/>
          </p:nvPr>
        </p:nvSpPr>
        <p:spPr>
          <a:xfrm>
            <a:off x="749300" y="266700"/>
            <a:ext cx="8001000" cy="1104900"/>
          </a:xfrm>
        </p:spPr>
        <p:txBody>
          <a:bodyPr>
            <a:normAutofit/>
          </a:bodyPr>
          <a:lstStyle/>
          <a:p>
            <a:pPr>
              <a:defRPr/>
            </a:pPr>
            <a:r>
              <a:rPr lang="en-US" sz="4000" dirty="0">
                <a:latin typeface="Arial" charset="0"/>
              </a:rPr>
              <a:t>Transfer Efficiency Variables</a:t>
            </a:r>
          </a:p>
        </p:txBody>
      </p:sp>
      <p:sp>
        <p:nvSpPr>
          <p:cNvPr id="465923" name="Rectangle 3"/>
          <p:cNvSpPr>
            <a:spLocks noGrp="1" noChangeArrowheads="1"/>
          </p:cNvSpPr>
          <p:nvPr>
            <p:ph type="body" idx="4294967295"/>
          </p:nvPr>
        </p:nvSpPr>
        <p:spPr>
          <a:xfrm>
            <a:off x="1346200" y="2171700"/>
            <a:ext cx="7924800" cy="3733800"/>
          </a:xfrm>
        </p:spPr>
        <p:txBody>
          <a:bodyPr/>
          <a:lstStyle/>
          <a:p>
            <a:pPr>
              <a:lnSpc>
                <a:spcPts val="2800"/>
              </a:lnSpc>
              <a:spcBef>
                <a:spcPct val="0"/>
              </a:spcBef>
              <a:buClr>
                <a:srgbClr val="000000"/>
              </a:buClr>
              <a:defRPr/>
            </a:pPr>
            <a:r>
              <a:rPr lang="en-US" sz="3600" dirty="0">
                <a:latin typeface="Arial" charset="0"/>
              </a:rPr>
              <a:t>Coating Chemistry</a:t>
            </a:r>
          </a:p>
          <a:p>
            <a:pPr>
              <a:lnSpc>
                <a:spcPts val="2800"/>
              </a:lnSpc>
              <a:spcBef>
                <a:spcPct val="0"/>
              </a:spcBef>
              <a:buClr>
                <a:srgbClr val="000000"/>
              </a:buClr>
              <a:buFont typeface="Arial" charset="0"/>
              <a:buChar char="•"/>
              <a:defRPr/>
            </a:pPr>
            <a:endParaRPr lang="en-US" sz="3600" dirty="0">
              <a:latin typeface="Arial" charset="0"/>
            </a:endParaRPr>
          </a:p>
          <a:p>
            <a:pPr>
              <a:lnSpc>
                <a:spcPts val="2800"/>
              </a:lnSpc>
              <a:spcBef>
                <a:spcPct val="0"/>
              </a:spcBef>
              <a:buClr>
                <a:srgbClr val="000000"/>
              </a:buClr>
              <a:defRPr/>
            </a:pPr>
            <a:r>
              <a:rPr lang="en-US" sz="3600" dirty="0">
                <a:latin typeface="Arial" charset="0"/>
              </a:rPr>
              <a:t>Painter Training and Experience</a:t>
            </a:r>
          </a:p>
          <a:p>
            <a:pPr>
              <a:lnSpc>
                <a:spcPts val="2800"/>
              </a:lnSpc>
              <a:spcBef>
                <a:spcPct val="0"/>
              </a:spcBef>
              <a:buClr>
                <a:srgbClr val="000000"/>
              </a:buClr>
              <a:defRPr/>
            </a:pPr>
            <a:endParaRPr lang="en-US" sz="3600" dirty="0">
              <a:latin typeface="Arial" charset="0"/>
            </a:endParaRPr>
          </a:p>
          <a:p>
            <a:pPr>
              <a:lnSpc>
                <a:spcPts val="2800"/>
              </a:lnSpc>
              <a:spcBef>
                <a:spcPct val="0"/>
              </a:spcBef>
              <a:buClr>
                <a:srgbClr val="000000"/>
              </a:buClr>
              <a:defRPr/>
            </a:pPr>
            <a:r>
              <a:rPr lang="en-US" sz="3600" dirty="0">
                <a:latin typeface="Arial" charset="0"/>
              </a:rPr>
              <a:t>Paint Pressure and Air Pressure at Nozzle</a:t>
            </a:r>
          </a:p>
          <a:p>
            <a:pPr>
              <a:defRPr/>
            </a:pPr>
            <a:endParaRPr lang="en-US" sz="3600" dirty="0">
              <a:latin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idx="1"/>
          </p:nvPr>
        </p:nvSpPr>
        <p:spPr/>
        <p:txBody>
          <a:bodyPr/>
          <a:lstStyle/>
          <a:p>
            <a:endParaRPr lang="en-US" altLang="en-US"/>
          </a:p>
        </p:txBody>
      </p:sp>
      <p:sp>
        <p:nvSpPr>
          <p:cNvPr id="11267" name="Rectangle 11"/>
          <p:cNvSpPr>
            <a:spLocks noChangeArrowheads="1"/>
          </p:cNvSpPr>
          <p:nvPr/>
        </p:nvSpPr>
        <p:spPr bwMode="auto">
          <a:xfrm>
            <a:off x="9083675" y="-25400"/>
            <a:ext cx="1857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11268" name="Picture 10"/>
          <p:cNvPicPr>
            <a:picLocks noChangeAspect="1" noChangeArrowheads="1"/>
          </p:cNvPicPr>
          <p:nvPr/>
        </p:nvPicPr>
        <p:blipFill>
          <a:blip r:embed="rId3">
            <a:extLst>
              <a:ext uri="{28A0092B-C50C-407E-A947-70E740481C1C}">
                <a14:useLocalDpi xmlns:a14="http://schemas.microsoft.com/office/drawing/2010/main" val="0"/>
              </a:ext>
            </a:extLst>
          </a:blip>
          <a:srcRect l="25125" t="14063" b="14999"/>
          <a:stretch>
            <a:fillRect/>
          </a:stretch>
        </p:blipFill>
        <p:spPr bwMode="auto">
          <a:xfrm>
            <a:off x="0" y="0"/>
            <a:ext cx="9271000" cy="620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4"/>
          <p:cNvSpPr>
            <a:spLocks noChangeArrowheads="1"/>
          </p:cNvSpPr>
          <p:nvPr/>
        </p:nvSpPr>
        <p:spPr bwMode="auto">
          <a:xfrm>
            <a:off x="7142163" y="176213"/>
            <a:ext cx="1941512" cy="319087"/>
          </a:xfrm>
          <a:prstGeom prst="rect">
            <a:avLst/>
          </a:prstGeom>
          <a:solidFill>
            <a:srgbClr val="CCEC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1270" name="Oval 5"/>
          <p:cNvSpPr>
            <a:spLocks noChangeArrowheads="1"/>
          </p:cNvSpPr>
          <p:nvPr/>
        </p:nvSpPr>
        <p:spPr bwMode="auto">
          <a:xfrm>
            <a:off x="4022725" y="566738"/>
            <a:ext cx="1905000" cy="596900"/>
          </a:xfrm>
          <a:prstGeom prst="ellipse">
            <a:avLst/>
          </a:prstGeom>
          <a:solidFill>
            <a:srgbClr val="CCEC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Rectangle 1026"/>
          <p:cNvSpPr>
            <a:spLocks noChangeArrowheads="1"/>
          </p:cNvSpPr>
          <p:nvPr/>
        </p:nvSpPr>
        <p:spPr bwMode="auto">
          <a:xfrm>
            <a:off x="736600" y="3924300"/>
            <a:ext cx="4673600" cy="444500"/>
          </a:xfrm>
          <a:prstGeom prst="rect">
            <a:avLst/>
          </a:prstGeom>
          <a:noFill/>
          <a:ln>
            <a:noFill/>
          </a:ln>
          <a:effectLst/>
        </p:spPr>
        <p:txBody>
          <a:bodyPr wrap="none" lIns="19050" tIns="26988" rIns="19050" bIns="26988"/>
          <a:lstStyle/>
          <a:p>
            <a:pPr>
              <a:lnSpc>
                <a:spcPts val="1600"/>
              </a:lnSpc>
              <a:spcAft>
                <a:spcPts val="900"/>
              </a:spcAft>
              <a:tabLst>
                <a:tab pos="342900" algn="l"/>
                <a:tab pos="800100" algn="l"/>
                <a:tab pos="1257300" algn="l"/>
                <a:tab pos="1714500" algn="l"/>
                <a:tab pos="2171700" algn="l"/>
                <a:tab pos="2628900" algn="l"/>
                <a:tab pos="3086100" algn="l"/>
                <a:tab pos="3543300" algn="l"/>
                <a:tab pos="4000500" algn="l"/>
              </a:tabLst>
              <a:defRPr/>
            </a:pPr>
            <a:r>
              <a:rPr lang="en-US" sz="1400" dirty="0">
                <a:latin typeface="Arial" charset="0"/>
              </a:rPr>
              <a:t>0	20%	30%	40%	50%	60%	70%	80%	90%	100%</a:t>
            </a:r>
          </a:p>
        </p:txBody>
      </p:sp>
      <p:sp>
        <p:nvSpPr>
          <p:cNvPr id="93187" name="Rectangle 1027"/>
          <p:cNvSpPr>
            <a:spLocks noChangeArrowheads="1"/>
          </p:cNvSpPr>
          <p:nvPr/>
        </p:nvSpPr>
        <p:spPr bwMode="auto">
          <a:xfrm>
            <a:off x="3340100" y="1257300"/>
            <a:ext cx="533400" cy="24765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88" name="Rectangle 1028"/>
          <p:cNvSpPr>
            <a:spLocks noChangeArrowheads="1"/>
          </p:cNvSpPr>
          <p:nvPr/>
        </p:nvSpPr>
        <p:spPr bwMode="auto">
          <a:xfrm>
            <a:off x="1695450" y="3486150"/>
            <a:ext cx="685800" cy="2667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89" name="Rectangle 1029"/>
          <p:cNvSpPr>
            <a:spLocks noChangeArrowheads="1"/>
          </p:cNvSpPr>
          <p:nvPr/>
        </p:nvSpPr>
        <p:spPr bwMode="auto">
          <a:xfrm>
            <a:off x="2165350" y="3130550"/>
            <a:ext cx="698500" cy="2667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0" name="Rectangle 1030"/>
          <p:cNvSpPr>
            <a:spLocks noChangeArrowheads="1"/>
          </p:cNvSpPr>
          <p:nvPr/>
        </p:nvSpPr>
        <p:spPr bwMode="auto">
          <a:xfrm>
            <a:off x="2381250" y="2762250"/>
            <a:ext cx="749300" cy="2667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1" name="Rectangle 1031"/>
          <p:cNvSpPr>
            <a:spLocks noChangeArrowheads="1"/>
          </p:cNvSpPr>
          <p:nvPr/>
        </p:nvSpPr>
        <p:spPr bwMode="auto">
          <a:xfrm>
            <a:off x="3359150" y="2393950"/>
            <a:ext cx="495300" cy="2540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2" name="Rectangle 1032"/>
          <p:cNvSpPr>
            <a:spLocks noChangeArrowheads="1"/>
          </p:cNvSpPr>
          <p:nvPr/>
        </p:nvSpPr>
        <p:spPr bwMode="auto">
          <a:xfrm>
            <a:off x="3105150" y="2000250"/>
            <a:ext cx="812800" cy="2667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3" name="Rectangle 1033"/>
          <p:cNvSpPr>
            <a:spLocks noChangeArrowheads="1"/>
          </p:cNvSpPr>
          <p:nvPr/>
        </p:nvSpPr>
        <p:spPr bwMode="auto">
          <a:xfrm>
            <a:off x="2863850" y="1619250"/>
            <a:ext cx="901700" cy="2540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4" name="Line 1034"/>
          <p:cNvSpPr>
            <a:spLocks noChangeShapeType="1"/>
          </p:cNvSpPr>
          <p:nvPr/>
        </p:nvSpPr>
        <p:spPr bwMode="auto">
          <a:xfrm>
            <a:off x="800100" y="3873500"/>
            <a:ext cx="4406900" cy="0"/>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3195" name="Line 1035"/>
          <p:cNvSpPr>
            <a:spLocks noChangeShapeType="1"/>
          </p:cNvSpPr>
          <p:nvPr/>
        </p:nvSpPr>
        <p:spPr bwMode="auto">
          <a:xfrm flipV="1">
            <a:off x="3340100" y="1092200"/>
            <a:ext cx="0" cy="2794000"/>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6268" name="Rectangle 1036"/>
          <p:cNvSpPr>
            <a:spLocks noChangeArrowheads="1"/>
          </p:cNvSpPr>
          <p:nvPr/>
        </p:nvSpPr>
        <p:spPr bwMode="auto">
          <a:xfrm>
            <a:off x="4394200" y="1231900"/>
            <a:ext cx="10795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HVLP</a:t>
            </a:r>
          </a:p>
        </p:txBody>
      </p:sp>
      <p:sp>
        <p:nvSpPr>
          <p:cNvPr id="96269" name="Rectangle 1037"/>
          <p:cNvSpPr>
            <a:spLocks noChangeArrowheads="1"/>
          </p:cNvSpPr>
          <p:nvPr/>
        </p:nvSpPr>
        <p:spPr bwMode="auto">
          <a:xfrm>
            <a:off x="4394200" y="1612900"/>
            <a:ext cx="25400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Airless Electrostatic</a:t>
            </a:r>
          </a:p>
        </p:txBody>
      </p:sp>
      <p:sp>
        <p:nvSpPr>
          <p:cNvPr id="96270" name="Rectangle 1038"/>
          <p:cNvSpPr>
            <a:spLocks noChangeArrowheads="1"/>
          </p:cNvSpPr>
          <p:nvPr/>
        </p:nvSpPr>
        <p:spPr bwMode="auto">
          <a:xfrm>
            <a:off x="4394200" y="1993900"/>
            <a:ext cx="51054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Air - Assisted Airless Electrostatic</a:t>
            </a:r>
          </a:p>
        </p:txBody>
      </p:sp>
      <p:sp>
        <p:nvSpPr>
          <p:cNvPr id="96271" name="Rectangle 1039"/>
          <p:cNvSpPr>
            <a:spLocks noChangeArrowheads="1"/>
          </p:cNvSpPr>
          <p:nvPr/>
        </p:nvSpPr>
        <p:spPr bwMode="auto">
          <a:xfrm>
            <a:off x="4406900" y="2400300"/>
            <a:ext cx="37973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Air Electrostatic</a:t>
            </a:r>
          </a:p>
        </p:txBody>
      </p:sp>
      <p:sp>
        <p:nvSpPr>
          <p:cNvPr id="96272" name="Rectangle 1040"/>
          <p:cNvSpPr>
            <a:spLocks noChangeArrowheads="1"/>
          </p:cNvSpPr>
          <p:nvPr/>
        </p:nvSpPr>
        <p:spPr bwMode="auto">
          <a:xfrm>
            <a:off x="4406900" y="2698750"/>
            <a:ext cx="27686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Air - Assisted Airless</a:t>
            </a:r>
          </a:p>
        </p:txBody>
      </p:sp>
      <p:sp>
        <p:nvSpPr>
          <p:cNvPr id="96273" name="Rectangle 1041"/>
          <p:cNvSpPr>
            <a:spLocks noChangeArrowheads="1"/>
          </p:cNvSpPr>
          <p:nvPr/>
        </p:nvSpPr>
        <p:spPr bwMode="auto">
          <a:xfrm>
            <a:off x="4394200" y="3124200"/>
            <a:ext cx="1930400" cy="508000"/>
          </a:xfrm>
          <a:prstGeom prst="rect">
            <a:avLst/>
          </a:prstGeom>
          <a:noFill/>
          <a:ln>
            <a:noFill/>
          </a:ln>
          <a:effectLst/>
        </p:spPr>
        <p:txBody>
          <a:bodyPr wrap="none" lIns="19050" tIns="26988" rIns="19050" bIns="26988"/>
          <a:lstStyle/>
          <a:p>
            <a:pPr>
              <a:lnSpc>
                <a:spcPts val="2100"/>
              </a:lnSpc>
              <a:spcAft>
                <a:spcPts val="900"/>
              </a:spcAft>
              <a:tabLst>
                <a:tab pos="457200" algn="l"/>
                <a:tab pos="914400" algn="l"/>
                <a:tab pos="1371600" algn="l"/>
              </a:tabLst>
              <a:defRPr/>
            </a:pPr>
            <a:r>
              <a:rPr lang="en-US" sz="2000" dirty="0">
                <a:latin typeface="Arial" charset="0"/>
              </a:rPr>
              <a:t>Airless Spray</a:t>
            </a:r>
          </a:p>
        </p:txBody>
      </p:sp>
      <p:sp>
        <p:nvSpPr>
          <p:cNvPr id="96274" name="Rectangle 1042"/>
          <p:cNvSpPr>
            <a:spLocks noChangeArrowheads="1"/>
          </p:cNvSpPr>
          <p:nvPr/>
        </p:nvSpPr>
        <p:spPr bwMode="auto">
          <a:xfrm>
            <a:off x="2959100" y="762000"/>
            <a:ext cx="889000" cy="393700"/>
          </a:xfrm>
          <a:prstGeom prst="rect">
            <a:avLst/>
          </a:prstGeom>
          <a:noFill/>
          <a:ln>
            <a:noFill/>
          </a:ln>
          <a:effectLst/>
        </p:spPr>
        <p:txBody>
          <a:bodyPr wrap="none" lIns="19050" tIns="26988" rIns="19050" bIns="26988"/>
          <a:lstStyle/>
          <a:p>
            <a:pPr algn="ctr">
              <a:lnSpc>
                <a:spcPts val="2100"/>
              </a:lnSpc>
              <a:tabLst>
                <a:tab pos="457200" algn="l"/>
                <a:tab pos="914400" algn="l"/>
                <a:tab pos="1371600" algn="l"/>
              </a:tabLst>
              <a:defRPr/>
            </a:pPr>
            <a:r>
              <a:rPr lang="en-US" sz="1800" dirty="0">
                <a:latin typeface="Arial" charset="0"/>
              </a:rPr>
              <a:t>65% </a:t>
            </a:r>
          </a:p>
        </p:txBody>
      </p:sp>
      <p:sp>
        <p:nvSpPr>
          <p:cNvPr id="93203" name="Rectangle 1043"/>
          <p:cNvSpPr>
            <a:spLocks noChangeArrowheads="1"/>
          </p:cNvSpPr>
          <p:nvPr/>
        </p:nvSpPr>
        <p:spPr bwMode="auto">
          <a:xfrm>
            <a:off x="2451100" y="4567237"/>
            <a:ext cx="49657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914400" algn="l"/>
                <a:tab pos="1828800" algn="l"/>
                <a:tab pos="2743200" algn="l"/>
                <a:tab pos="3657600" algn="l"/>
                <a:tab pos="4572000" algn="l"/>
                <a:tab pos="5486400" algn="l"/>
                <a:tab pos="64008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914400" algn="l"/>
                <a:tab pos="1828800" algn="l"/>
                <a:tab pos="2743200" algn="l"/>
                <a:tab pos="3657600" algn="l"/>
                <a:tab pos="4572000" algn="l"/>
                <a:tab pos="5486400" algn="l"/>
                <a:tab pos="64008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9pPr>
          </a:lstStyle>
          <a:p>
            <a:pPr algn="ctr">
              <a:lnSpc>
                <a:spcPts val="5700"/>
              </a:lnSpc>
              <a:spcBef>
                <a:spcPct val="0"/>
              </a:spcBef>
              <a:buSzTx/>
              <a:buFontTx/>
              <a:buNone/>
            </a:pPr>
            <a:r>
              <a:rPr lang="en-US" altLang="en-US" sz="4800" dirty="0">
                <a:latin typeface="Arial" panose="020B0604020202020204" pitchFamily="34" charset="0"/>
              </a:rPr>
              <a:t>Percent Transfer Efficiency </a:t>
            </a:r>
          </a:p>
        </p:txBody>
      </p:sp>
      <p:sp>
        <p:nvSpPr>
          <p:cNvPr id="96276" name="Rectangle 1044"/>
          <p:cNvSpPr>
            <a:spLocks noGrp="1" noChangeArrowheads="1"/>
          </p:cNvSpPr>
          <p:nvPr>
            <p:ph idx="1"/>
          </p:nvPr>
        </p:nvSpPr>
        <p:spPr>
          <a:xfrm>
            <a:off x="4292600" y="3257550"/>
            <a:ext cx="1257300" cy="431800"/>
          </a:xfrm>
        </p:spPr>
        <p:txBody>
          <a:bodyPr wrap="none" lIns="19050" tIns="26988" rIns="19050" bIns="26988">
            <a:noAutofit/>
          </a:bodyPr>
          <a:lstStyle/>
          <a:p>
            <a:pPr marL="0" indent="0" algn="ctr">
              <a:lnSpc>
                <a:spcPts val="43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000" dirty="0">
                <a:latin typeface="Arial" charset="0"/>
              </a:rPr>
              <a:t>Air Spray</a:t>
            </a:r>
          </a:p>
        </p:txBody>
      </p:sp>
    </p:spTree>
  </p:cSld>
  <p:clrMapOvr>
    <a:overrideClrMapping bg1="lt1" tx1="dk1" bg2="lt2" tx2="dk2" accent1="accent1" accent2="accent2" accent3="accent3" accent4="accent4" accent5="accent5" accent6="accent6" hlink="hlink" folHlink="folHlink"/>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ChangeArrowheads="1"/>
          </p:cNvSpPr>
          <p:nvPr>
            <p:ph type="title"/>
          </p:nvPr>
        </p:nvSpPr>
        <p:spPr>
          <a:xfrm>
            <a:off x="637380" y="328613"/>
            <a:ext cx="8417719" cy="1193007"/>
          </a:xfrm>
        </p:spPr>
        <p:txBody>
          <a:bodyPr/>
          <a:lstStyle/>
          <a:p>
            <a:pPr>
              <a:defRPr/>
            </a:pPr>
            <a:r>
              <a:rPr lang="en-US" sz="4000" dirty="0">
                <a:latin typeface="Arial" charset="0"/>
              </a:rPr>
              <a:t>HVLP Transfer Efficiency Saves $$</a:t>
            </a:r>
          </a:p>
        </p:txBody>
      </p:sp>
      <p:pic>
        <p:nvPicPr>
          <p:cNvPr id="95235"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39900" y="1824037"/>
            <a:ext cx="5410200" cy="4352925"/>
          </a:xfrm>
          <a:noFill/>
        </p:spPr>
      </p:pic>
      <p:sp>
        <p:nvSpPr>
          <p:cNvPr id="95237" name="Oval 6"/>
          <p:cNvSpPr>
            <a:spLocks noChangeArrowheads="1"/>
          </p:cNvSpPr>
          <p:nvPr/>
        </p:nvSpPr>
        <p:spPr bwMode="auto">
          <a:xfrm>
            <a:off x="3949700" y="2628900"/>
            <a:ext cx="2286000" cy="1066800"/>
          </a:xfrm>
          <a:prstGeom prst="ellipse">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5238" name="Oval 7"/>
          <p:cNvSpPr>
            <a:spLocks noChangeArrowheads="1"/>
          </p:cNvSpPr>
          <p:nvPr/>
        </p:nvSpPr>
        <p:spPr bwMode="auto">
          <a:xfrm>
            <a:off x="3111500" y="3467100"/>
            <a:ext cx="2286000" cy="1066800"/>
          </a:xfrm>
          <a:prstGeom prst="ellipse">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626" name="Rectangle 2"/>
          <p:cNvSpPr>
            <a:spLocks noGrp="1" noChangeArrowheads="1"/>
          </p:cNvSpPr>
          <p:nvPr>
            <p:ph type="title"/>
          </p:nvPr>
        </p:nvSpPr>
        <p:spPr/>
        <p:txBody>
          <a:bodyPr>
            <a:normAutofit/>
          </a:bodyPr>
          <a:lstStyle/>
          <a:p>
            <a:pPr>
              <a:defRPr/>
            </a:pPr>
            <a:r>
              <a:rPr lang="en-US" sz="4800" dirty="0">
                <a:latin typeface="Arial" charset="0"/>
              </a:rPr>
              <a:t>Air Spray Video</a:t>
            </a:r>
          </a:p>
        </p:txBody>
      </p:sp>
      <p:pic>
        <p:nvPicPr>
          <p:cNvPr id="5" name="10_Spray App.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3416300" y="2171700"/>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5214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64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9" name="Rectangle 2053"/>
          <p:cNvSpPr>
            <a:spLocks noGrp="1" noChangeArrowheads="1"/>
          </p:cNvSpPr>
          <p:nvPr>
            <p:ph type="title" idx="4294967295"/>
          </p:nvPr>
        </p:nvSpPr>
        <p:spPr>
          <a:xfrm>
            <a:off x="604044" y="396875"/>
            <a:ext cx="7924800" cy="990600"/>
          </a:xfrm>
        </p:spPr>
        <p:txBody>
          <a:bodyPr/>
          <a:lstStyle/>
          <a:p>
            <a:pPr>
              <a:defRPr/>
            </a:pPr>
            <a:r>
              <a:rPr lang="en-US" dirty="0">
                <a:latin typeface="Arial" charset="0"/>
              </a:rPr>
              <a:t>HVLP? DeVilbiss Gun</a:t>
            </a:r>
          </a:p>
        </p:txBody>
      </p:sp>
      <p:pic>
        <p:nvPicPr>
          <p:cNvPr id="103427" name="Picture 2051" descr="trans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300" y="1470025"/>
            <a:ext cx="8140700"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endParaRPr lang="en-US" altLang="en-US"/>
          </a:p>
        </p:txBody>
      </p:sp>
      <p:pic>
        <p:nvPicPr>
          <p:cNvPr id="10752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271000" cy="6172200"/>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9"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00368" name="Rectangle 16"/>
          <p:cNvSpPr>
            <a:spLocks noGrp="1" noChangeArrowheads="1"/>
          </p:cNvSpPr>
          <p:nvPr>
            <p:ph type="title"/>
          </p:nvPr>
        </p:nvSpPr>
        <p:spPr>
          <a:xfrm>
            <a:off x="673100" y="266700"/>
            <a:ext cx="7924800" cy="990600"/>
          </a:xfrm>
        </p:spPr>
        <p:txBody>
          <a:bodyPr/>
          <a:lstStyle/>
          <a:p>
            <a:pPr>
              <a:defRPr/>
            </a:pPr>
            <a:r>
              <a:rPr lang="en-US" dirty="0">
                <a:latin typeface="Arial" charset="0"/>
              </a:rPr>
              <a:t>HVLP Caps</a:t>
            </a:r>
          </a:p>
        </p:txBody>
      </p:sp>
      <p:pic>
        <p:nvPicPr>
          <p:cNvPr id="111621" name="Picture 6" descr="3SprayCaps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900" y="1181100"/>
            <a:ext cx="7612063" cy="461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2" name="Line 7"/>
          <p:cNvSpPr>
            <a:spLocks noChangeShapeType="1"/>
          </p:cNvSpPr>
          <p:nvPr/>
        </p:nvSpPr>
        <p:spPr bwMode="auto">
          <a:xfrm flipV="1">
            <a:off x="4864100" y="2933700"/>
            <a:ext cx="1219200" cy="83820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0360" name="Text Box 8"/>
          <p:cNvSpPr txBox="1">
            <a:spLocks noChangeArrowheads="1"/>
          </p:cNvSpPr>
          <p:nvPr/>
        </p:nvSpPr>
        <p:spPr bwMode="auto">
          <a:xfrm>
            <a:off x="4483100" y="1333500"/>
            <a:ext cx="4114800" cy="369332"/>
          </a:xfrm>
          <a:prstGeom prst="rect">
            <a:avLst/>
          </a:prstGeom>
          <a:noFill/>
          <a:ln>
            <a:noFill/>
          </a:ln>
          <a:effectLst/>
        </p:spPr>
        <p:txBody>
          <a:bodyPr>
            <a:spAutoFit/>
          </a:bodyPr>
          <a:lstStyle/>
          <a:p>
            <a:pPr>
              <a:spcBef>
                <a:spcPct val="50000"/>
              </a:spcBef>
              <a:defRPr/>
            </a:pPr>
            <a:r>
              <a:rPr lang="en-US" b="1" dirty="0">
                <a:solidFill>
                  <a:schemeClr val="bg1"/>
                </a:solidFill>
                <a:effectLst>
                  <a:outerShdw blurRad="38100" dist="38100" dir="2700000" algn="tl">
                    <a:srgbClr val="000000"/>
                  </a:outerShdw>
                </a:effectLst>
                <a:latin typeface="Arial" charset="0"/>
              </a:rPr>
              <a:t>Air Horn or Wing Port</a:t>
            </a:r>
          </a:p>
        </p:txBody>
      </p:sp>
      <p:sp>
        <p:nvSpPr>
          <p:cNvPr id="111624" name="Line 9"/>
          <p:cNvSpPr>
            <a:spLocks noChangeShapeType="1"/>
          </p:cNvSpPr>
          <p:nvPr/>
        </p:nvSpPr>
        <p:spPr bwMode="auto">
          <a:xfrm flipH="1">
            <a:off x="2730500" y="1943100"/>
            <a:ext cx="1752600" cy="99060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0362" name="Text Box 10"/>
          <p:cNvSpPr txBox="1">
            <a:spLocks noChangeArrowheads="1"/>
          </p:cNvSpPr>
          <p:nvPr/>
        </p:nvSpPr>
        <p:spPr bwMode="auto">
          <a:xfrm>
            <a:off x="3568700" y="3771900"/>
            <a:ext cx="2667000" cy="523220"/>
          </a:xfrm>
          <a:prstGeom prst="rect">
            <a:avLst/>
          </a:prstGeom>
          <a:noFill/>
          <a:ln>
            <a:noFill/>
          </a:ln>
          <a:effectLst/>
        </p:spPr>
        <p:txBody>
          <a:bodyPr>
            <a:spAutoFit/>
          </a:bodyPr>
          <a:lstStyle/>
          <a:p>
            <a:pPr>
              <a:spcBef>
                <a:spcPct val="50000"/>
              </a:spcBef>
              <a:defRPr/>
            </a:pPr>
            <a:r>
              <a:rPr lang="en-US" sz="2800" dirty="0">
                <a:solidFill>
                  <a:schemeClr val="bg1"/>
                </a:solidFill>
                <a:latin typeface="Arial" charset="0"/>
              </a:rPr>
              <a:t>Hole Size</a:t>
            </a:r>
          </a:p>
        </p:txBody>
      </p:sp>
      <p:sp>
        <p:nvSpPr>
          <p:cNvPr id="100364" name="Text Box 12"/>
          <p:cNvSpPr txBox="1">
            <a:spLocks noChangeArrowheads="1"/>
          </p:cNvSpPr>
          <p:nvPr/>
        </p:nvSpPr>
        <p:spPr bwMode="auto">
          <a:xfrm>
            <a:off x="2044700" y="4838700"/>
            <a:ext cx="1676400" cy="646331"/>
          </a:xfrm>
          <a:prstGeom prst="rect">
            <a:avLst/>
          </a:prstGeom>
          <a:noFill/>
          <a:ln>
            <a:noFill/>
          </a:ln>
          <a:effectLst/>
        </p:spPr>
        <p:txBody>
          <a:bodyPr>
            <a:spAutoFit/>
          </a:bodyPr>
          <a:lstStyle/>
          <a:p>
            <a:pPr>
              <a:spcBef>
                <a:spcPct val="50000"/>
              </a:spcBef>
              <a:defRPr/>
            </a:pPr>
            <a:r>
              <a:rPr lang="en-US" sz="3600" dirty="0">
                <a:solidFill>
                  <a:schemeClr val="bg1"/>
                </a:solidFill>
                <a:latin typeface="Arial" charset="0"/>
              </a:rPr>
              <a:t>HVLP</a:t>
            </a:r>
          </a:p>
        </p:txBody>
      </p:sp>
      <p:sp>
        <p:nvSpPr>
          <p:cNvPr id="100365" name="Text Box 13"/>
          <p:cNvSpPr txBox="1">
            <a:spLocks noChangeArrowheads="1"/>
          </p:cNvSpPr>
          <p:nvPr/>
        </p:nvSpPr>
        <p:spPr bwMode="auto">
          <a:xfrm>
            <a:off x="4787900" y="4457700"/>
            <a:ext cx="1905000" cy="523220"/>
          </a:xfrm>
          <a:prstGeom prst="rect">
            <a:avLst/>
          </a:prstGeom>
          <a:noFill/>
          <a:ln>
            <a:noFill/>
          </a:ln>
          <a:effectLst/>
        </p:spPr>
        <p:txBody>
          <a:bodyPr>
            <a:spAutoFit/>
          </a:bodyPr>
          <a:lstStyle/>
          <a:p>
            <a:pPr>
              <a:spcBef>
                <a:spcPct val="50000"/>
              </a:spcBef>
              <a:defRPr/>
            </a:pPr>
            <a:r>
              <a:rPr lang="en-US" sz="2800" dirty="0">
                <a:solidFill>
                  <a:schemeClr val="bg1"/>
                </a:solidFill>
                <a:latin typeface="Arial" charset="0"/>
              </a:rPr>
              <a:t>Primer</a:t>
            </a:r>
          </a:p>
        </p:txBody>
      </p:sp>
      <p:sp>
        <p:nvSpPr>
          <p:cNvPr id="100366" name="Text Box 14"/>
          <p:cNvSpPr txBox="1">
            <a:spLocks noChangeArrowheads="1"/>
          </p:cNvSpPr>
          <p:nvPr/>
        </p:nvSpPr>
        <p:spPr bwMode="auto">
          <a:xfrm>
            <a:off x="6540500" y="4610100"/>
            <a:ext cx="2730500" cy="461665"/>
          </a:xfrm>
          <a:prstGeom prst="rect">
            <a:avLst/>
          </a:prstGeom>
          <a:noFill/>
          <a:ln>
            <a:noFill/>
          </a:ln>
          <a:effectLst/>
        </p:spPr>
        <p:txBody>
          <a:bodyPr>
            <a:spAutoFit/>
          </a:bodyPr>
          <a:lstStyle/>
          <a:p>
            <a:pPr>
              <a:spcBef>
                <a:spcPct val="50000"/>
              </a:spcBef>
              <a:defRPr/>
            </a:pPr>
            <a:r>
              <a:rPr lang="en-US" sz="2400" dirty="0">
                <a:solidFill>
                  <a:schemeClr val="bg1"/>
                </a:solidFill>
                <a:latin typeface="Arial" charset="0"/>
              </a:rPr>
              <a:t>Conventional Air</a:t>
            </a:r>
          </a:p>
        </p:txBody>
      </p:sp>
    </p:spTree>
  </p:cSld>
  <p:clrMapOvr>
    <a:overrideClrMapping bg1="lt1" tx1="dk1" bg2="lt2" tx2="dk2" accent1="accent1" accent2="accent2" accent3="accent3" accent4="accent4" accent5="accent5" accent6="accent6" hlink="hlink" folHlink="folHlink"/>
  </p:clrMapOvr>
  <p:transition spd="slow"/>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7" name="Rectangle 3075"/>
          <p:cNvSpPr>
            <a:spLocks noChangeArrowheads="1"/>
          </p:cNvSpPr>
          <p:nvPr/>
        </p:nvSpPr>
        <p:spPr bwMode="auto">
          <a:xfrm>
            <a:off x="825500" y="952500"/>
            <a:ext cx="7785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02406" name="Rectangle 3078"/>
          <p:cNvSpPr>
            <a:spLocks noChangeArrowheads="1"/>
          </p:cNvSpPr>
          <p:nvPr/>
        </p:nvSpPr>
        <p:spPr bwMode="auto">
          <a:xfrm>
            <a:off x="2335190" y="5424487"/>
            <a:ext cx="4600619" cy="520655"/>
          </a:xfrm>
          <a:prstGeom prst="rect">
            <a:avLst/>
          </a:prstGeom>
          <a:noFill/>
          <a:ln>
            <a:noFill/>
          </a:ln>
          <a:effectLst/>
        </p:spPr>
        <p:txBody>
          <a:bodyPr wrap="none" lIns="90488" tIns="44450" rIns="90488" bIns="44450">
            <a:spAutoFit/>
          </a:bodyPr>
          <a:lstStyle/>
          <a:p>
            <a:pPr>
              <a:defRPr/>
            </a:pPr>
            <a:r>
              <a:rPr lang="en-US" sz="2800" dirty="0">
                <a:latin typeface="Arial" charset="0"/>
              </a:rPr>
              <a:t>Spray Cap Pressure Gauge</a:t>
            </a:r>
          </a:p>
        </p:txBody>
      </p:sp>
      <p:pic>
        <p:nvPicPr>
          <p:cNvPr id="113669" name="Picture 3080" descr="WingPort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609600"/>
            <a:ext cx="7029450"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5714" name="Picture 3077" descr="SataGun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100" y="266700"/>
            <a:ext cx="3956050" cy="567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6" name="Rectangle 3075"/>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15717" name="Line 3078"/>
          <p:cNvSpPr>
            <a:spLocks noChangeShapeType="1"/>
          </p:cNvSpPr>
          <p:nvPr/>
        </p:nvSpPr>
        <p:spPr bwMode="auto">
          <a:xfrm flipH="1">
            <a:off x="3873500" y="3162300"/>
            <a:ext cx="2209800" cy="1143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50215" name="Text Box 3079"/>
          <p:cNvSpPr txBox="1">
            <a:spLocks noChangeArrowheads="1"/>
          </p:cNvSpPr>
          <p:nvPr/>
        </p:nvSpPr>
        <p:spPr bwMode="auto">
          <a:xfrm>
            <a:off x="5397500" y="1943100"/>
            <a:ext cx="2847975" cy="2062163"/>
          </a:xfrm>
          <a:prstGeom prst="rect">
            <a:avLst/>
          </a:prstGeom>
          <a:noFill/>
          <a:ln>
            <a:noFill/>
          </a:ln>
          <a:effectLst/>
        </p:spPr>
        <p:txBody>
          <a:bodyPr wrap="none">
            <a:spAutoFit/>
          </a:bodyPr>
          <a:lstStyle/>
          <a:p>
            <a:pPr>
              <a:defRPr/>
            </a:pPr>
            <a:r>
              <a:rPr lang="en-US" sz="3200" dirty="0">
                <a:latin typeface="Arial" charset="0"/>
              </a:rPr>
              <a:t>Digital</a:t>
            </a:r>
          </a:p>
          <a:p>
            <a:pPr>
              <a:defRPr/>
            </a:pPr>
            <a:r>
              <a:rPr lang="en-US" sz="3200" dirty="0">
                <a:latin typeface="Arial" charset="0"/>
              </a:rPr>
              <a:t>   Air</a:t>
            </a:r>
          </a:p>
          <a:p>
            <a:pPr>
              <a:defRPr/>
            </a:pPr>
            <a:r>
              <a:rPr lang="en-US" sz="3200" dirty="0">
                <a:latin typeface="Arial" charset="0"/>
              </a:rPr>
              <a:t>      Pressure</a:t>
            </a:r>
          </a:p>
          <a:p>
            <a:pPr>
              <a:defRPr/>
            </a:pPr>
            <a:r>
              <a:rPr lang="en-US" sz="3200" dirty="0">
                <a:latin typeface="Arial" charset="0"/>
              </a:rPr>
              <a:t>         Readout</a:t>
            </a:r>
          </a:p>
        </p:txBody>
      </p:sp>
    </p:spTree>
  </p:cSld>
  <p:clrMapOvr>
    <a:overrideClrMapping bg1="lt1" tx1="dk1" bg2="lt2" tx2="dk2" accent1="accent1" accent2="accent2" accent3="accent3" accent4="accent4" accent5="accent5" accent6="accent6" hlink="hlink" folHlink="folHlink"/>
  </p:clrMapOvr>
  <p:transition spd="slow"/>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3" name="Rectangle 2051"/>
          <p:cNvSpPr>
            <a:spLocks noChangeArrowheads="1"/>
          </p:cNvSpPr>
          <p:nvPr/>
        </p:nvSpPr>
        <p:spPr bwMode="auto">
          <a:xfrm>
            <a:off x="825500" y="952500"/>
            <a:ext cx="7785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04454" name="Rectangle 2054"/>
          <p:cNvSpPr>
            <a:spLocks noChangeArrowheads="1"/>
          </p:cNvSpPr>
          <p:nvPr/>
        </p:nvSpPr>
        <p:spPr bwMode="auto">
          <a:xfrm>
            <a:off x="215900" y="5095875"/>
            <a:ext cx="8763000" cy="643766"/>
          </a:xfrm>
          <a:prstGeom prst="rect">
            <a:avLst/>
          </a:prstGeom>
          <a:noFill/>
          <a:ln>
            <a:noFill/>
          </a:ln>
          <a:effectLst/>
        </p:spPr>
        <p:txBody>
          <a:bodyPr lIns="90488" tIns="44450" rIns="90488" bIns="44450">
            <a:spAutoFit/>
          </a:bodyPr>
          <a:lstStyle/>
          <a:p>
            <a:pPr>
              <a:defRPr/>
            </a:pPr>
            <a:r>
              <a:rPr lang="en-US" dirty="0">
                <a:latin typeface="Arial" charset="0"/>
              </a:rPr>
              <a:t>Gun Air Pressure Gauge.  </a:t>
            </a:r>
          </a:p>
          <a:p>
            <a:pPr>
              <a:defRPr/>
            </a:pPr>
            <a:r>
              <a:rPr lang="en-US" dirty="0">
                <a:latin typeface="Arial" charset="0"/>
              </a:rPr>
              <a:t>Can this Replace the Spray Cap Pressure Gauge?</a:t>
            </a:r>
          </a:p>
        </p:txBody>
      </p:sp>
      <p:pic>
        <p:nvPicPr>
          <p:cNvPr id="117765" name="Picture 2055" descr="trans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900" y="0"/>
            <a:ext cx="7467600"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10" name="Rectangle 1030"/>
          <p:cNvSpPr>
            <a:spLocks noChangeArrowheads="1"/>
          </p:cNvSpPr>
          <p:nvPr/>
        </p:nvSpPr>
        <p:spPr bwMode="auto">
          <a:xfrm>
            <a:off x="1066800" y="1295400"/>
            <a:ext cx="79248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nSpc>
                <a:spcPct val="90000"/>
              </a:lnSpc>
              <a:buFontTx/>
              <a:buNone/>
            </a:pPr>
            <a:r>
              <a:rPr lang="en-US" altLang="en-US" sz="2800" b="1" dirty="0">
                <a:latin typeface="Arial" panose="020B0604020202020204" pitchFamily="34" charset="0"/>
              </a:rPr>
              <a:t>SATA</a:t>
            </a:r>
            <a:r>
              <a:rPr lang="en-US" altLang="en-US" sz="2800" dirty="0">
                <a:latin typeface="Arial" panose="020B0604020202020204" pitchFamily="34" charset="0"/>
              </a:rPr>
              <a:t>  High end products with precision engineering and digitally controlled mechanisms. </a:t>
            </a:r>
          </a:p>
          <a:p>
            <a:pPr>
              <a:lnSpc>
                <a:spcPct val="90000"/>
              </a:lnSpc>
              <a:buFontTx/>
              <a:buNone/>
            </a:pPr>
            <a:r>
              <a:rPr lang="en-US" altLang="en-US" sz="2800" dirty="0">
                <a:latin typeface="Arial" panose="020B0604020202020204" pitchFamily="34" charset="0"/>
              </a:rPr>
              <a:t> </a:t>
            </a:r>
            <a:r>
              <a:rPr lang="en-US" altLang="en-US" sz="2800" b="1" dirty="0">
                <a:latin typeface="Arial" panose="020B0604020202020204" pitchFamily="34" charset="0"/>
              </a:rPr>
              <a:t>DeVilbiss</a:t>
            </a:r>
            <a:r>
              <a:rPr lang="en-US" altLang="en-US" sz="2800" dirty="0">
                <a:latin typeface="Arial" panose="020B0604020202020204" pitchFamily="34" charset="0"/>
              </a:rPr>
              <a:t>  Age old industry standard spray gun. A wide range of models.</a:t>
            </a:r>
          </a:p>
          <a:p>
            <a:pPr>
              <a:lnSpc>
                <a:spcPct val="90000"/>
              </a:lnSpc>
              <a:buFontTx/>
              <a:buNone/>
            </a:pPr>
            <a:r>
              <a:rPr lang="en-US" altLang="en-US" sz="2800" b="1" dirty="0">
                <a:latin typeface="Arial" panose="020B0604020202020204" pitchFamily="34" charset="0"/>
              </a:rPr>
              <a:t>Sharpe</a:t>
            </a:r>
            <a:r>
              <a:rPr lang="en-US" altLang="en-US" sz="2800" dirty="0">
                <a:latin typeface="Arial" panose="020B0604020202020204" pitchFamily="34" charset="0"/>
              </a:rPr>
              <a:t>  American made, budget price. </a:t>
            </a:r>
          </a:p>
          <a:p>
            <a:pPr>
              <a:lnSpc>
                <a:spcPct val="90000"/>
              </a:lnSpc>
              <a:buFontTx/>
              <a:buNone/>
            </a:pPr>
            <a:r>
              <a:rPr lang="en-US" altLang="en-US" sz="2800" b="1" dirty="0">
                <a:latin typeface="Arial" panose="020B0604020202020204" pitchFamily="34" charset="0"/>
              </a:rPr>
              <a:t>Binks</a:t>
            </a:r>
            <a:r>
              <a:rPr lang="en-US" altLang="en-US" sz="2800" dirty="0">
                <a:latin typeface="Arial" panose="020B0604020202020204" pitchFamily="34" charset="0"/>
              </a:rPr>
              <a:t>  Another industry standard gun.  Binks guns share a market niche with DeVilbiss. </a:t>
            </a:r>
          </a:p>
          <a:p>
            <a:pPr>
              <a:lnSpc>
                <a:spcPct val="90000"/>
              </a:lnSpc>
              <a:buFontTx/>
              <a:buNone/>
            </a:pPr>
            <a:r>
              <a:rPr lang="en-US" altLang="en-US" sz="2800" b="1" dirty="0" err="1">
                <a:latin typeface="Arial" panose="020B0604020202020204" pitchFamily="34" charset="0"/>
              </a:rPr>
              <a:t>Accuspray</a:t>
            </a:r>
            <a:r>
              <a:rPr lang="en-US" altLang="en-US" sz="2800" dirty="0">
                <a:latin typeface="Arial" panose="020B0604020202020204" pitchFamily="34" charset="0"/>
              </a:rPr>
              <a:t>  Only gun with a plastic body</a:t>
            </a:r>
          </a:p>
          <a:p>
            <a:pPr>
              <a:lnSpc>
                <a:spcPct val="90000"/>
              </a:lnSpc>
              <a:buFontTx/>
              <a:buNone/>
            </a:pPr>
            <a:r>
              <a:rPr lang="en-US" altLang="en-US" sz="2800" b="1" dirty="0">
                <a:latin typeface="Arial" panose="020B0604020202020204" pitchFamily="34" charset="0"/>
              </a:rPr>
              <a:t>Astro Pneumatic</a:t>
            </a:r>
            <a:r>
              <a:rPr lang="en-US" altLang="en-US" sz="2800" dirty="0">
                <a:latin typeface="Arial" panose="020B0604020202020204" pitchFamily="34" charset="0"/>
              </a:rPr>
              <a:t> guns are modeled after higher priced models above </a:t>
            </a:r>
            <a:r>
              <a:rPr lang="en-US" altLang="en-US" sz="2800" dirty="0">
                <a:solidFill>
                  <a:srgbClr val="FAFD00"/>
                </a:solidFill>
                <a:latin typeface="Arial" panose="020B0604020202020204" pitchFamily="34" charset="0"/>
              </a:rPr>
              <a:t>.</a:t>
            </a:r>
          </a:p>
          <a:p>
            <a:pPr>
              <a:lnSpc>
                <a:spcPct val="90000"/>
              </a:lnSpc>
            </a:pPr>
            <a:endParaRPr lang="en-US" altLang="en-US" sz="2800" dirty="0">
              <a:solidFill>
                <a:srgbClr val="FAFD00"/>
              </a:solidFill>
              <a:latin typeface="Arial" panose="020B0604020202020204" pitchFamily="34" charset="0"/>
            </a:endParaRPr>
          </a:p>
        </p:txBody>
      </p:sp>
      <p:sp>
        <p:nvSpPr>
          <p:cNvPr id="119812" name="Rectangle 1027"/>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352261" name="Rectangle 1029"/>
          <p:cNvSpPr>
            <a:spLocks noGrp="1" noChangeArrowheads="1"/>
          </p:cNvSpPr>
          <p:nvPr>
            <p:ph type="title"/>
          </p:nvPr>
        </p:nvSpPr>
        <p:spPr>
          <a:xfrm>
            <a:off x="685800" y="304800"/>
            <a:ext cx="7924800" cy="990600"/>
          </a:xfrm>
        </p:spPr>
        <p:txBody>
          <a:bodyPr/>
          <a:lstStyle/>
          <a:p>
            <a:pPr>
              <a:defRPr/>
            </a:pPr>
            <a:r>
              <a:rPr lang="en-US" dirty="0">
                <a:latin typeface="Arial" charset="0"/>
              </a:rPr>
              <a:t>HVLP Gun Manufacturers</a:t>
            </a:r>
          </a:p>
        </p:txBody>
      </p:sp>
    </p:spTree>
  </p:cSld>
  <p:clrMapOvr>
    <a:overrideClrMapping bg1="lt1" tx1="dk1" bg2="lt2" tx2="dk2" accent1="accent1" accent2="accent2" accent3="accent3" accent4="accent4" accent5="accent5" accent6="accent6" hlink="hlink" folHlink="folHlink"/>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ChangeArrowheads="1"/>
          </p:cNvSpPr>
          <p:nvPr>
            <p:ph type="title"/>
          </p:nvPr>
        </p:nvSpPr>
        <p:spPr/>
        <p:txBody>
          <a:bodyPr/>
          <a:lstStyle/>
          <a:p>
            <a:pPr>
              <a:defRPr/>
            </a:pPr>
            <a:r>
              <a:rPr lang="en-US" sz="4000" dirty="0">
                <a:latin typeface="Arial" charset="0"/>
              </a:rPr>
              <a:t>Coating Market Segments</a:t>
            </a:r>
          </a:p>
        </p:txBody>
      </p:sp>
      <p:sp>
        <p:nvSpPr>
          <p:cNvPr id="559108" name="Rectangle 4"/>
          <p:cNvSpPr>
            <a:spLocks noGrp="1" noChangeArrowheads="1"/>
          </p:cNvSpPr>
          <p:nvPr>
            <p:ph sz="half" idx="1"/>
          </p:nvPr>
        </p:nvSpPr>
        <p:spPr/>
        <p:txBody>
          <a:bodyPr/>
          <a:lstStyle/>
          <a:p>
            <a:pPr>
              <a:lnSpc>
                <a:spcPct val="80000"/>
              </a:lnSpc>
              <a:defRPr/>
            </a:pPr>
            <a:r>
              <a:rPr lang="en-US" dirty="0">
                <a:latin typeface="Arial" charset="0"/>
              </a:rPr>
              <a:t>OEM Product Coatings</a:t>
            </a:r>
          </a:p>
          <a:p>
            <a:pPr lvl="1">
              <a:lnSpc>
                <a:spcPct val="80000"/>
              </a:lnSpc>
              <a:defRPr/>
            </a:pPr>
            <a:r>
              <a:rPr lang="en-US" sz="1800" dirty="0">
                <a:latin typeface="Arial" charset="0"/>
              </a:rPr>
              <a:t>Automotive</a:t>
            </a:r>
          </a:p>
          <a:p>
            <a:pPr lvl="1">
              <a:lnSpc>
                <a:spcPct val="80000"/>
              </a:lnSpc>
              <a:defRPr/>
            </a:pPr>
            <a:r>
              <a:rPr lang="en-US" sz="1800" dirty="0">
                <a:latin typeface="Arial" charset="0"/>
              </a:rPr>
              <a:t>Marine</a:t>
            </a:r>
          </a:p>
          <a:p>
            <a:pPr lvl="1">
              <a:lnSpc>
                <a:spcPct val="80000"/>
              </a:lnSpc>
              <a:defRPr/>
            </a:pPr>
            <a:r>
              <a:rPr lang="en-US" sz="1800" dirty="0">
                <a:latin typeface="Arial" charset="0"/>
              </a:rPr>
              <a:t>Aircraft </a:t>
            </a:r>
          </a:p>
          <a:p>
            <a:pPr lvl="1">
              <a:lnSpc>
                <a:spcPct val="80000"/>
              </a:lnSpc>
              <a:defRPr/>
            </a:pPr>
            <a:r>
              <a:rPr lang="en-US" sz="1800" dirty="0">
                <a:latin typeface="Arial" charset="0"/>
              </a:rPr>
              <a:t>Metal Containers</a:t>
            </a:r>
          </a:p>
          <a:p>
            <a:pPr lvl="1">
              <a:lnSpc>
                <a:spcPct val="80000"/>
              </a:lnSpc>
              <a:defRPr/>
            </a:pPr>
            <a:r>
              <a:rPr lang="en-US" sz="1800" dirty="0">
                <a:latin typeface="Arial" charset="0"/>
              </a:rPr>
              <a:t>Appliances</a:t>
            </a:r>
          </a:p>
          <a:p>
            <a:pPr lvl="1">
              <a:lnSpc>
                <a:spcPct val="80000"/>
              </a:lnSpc>
              <a:defRPr/>
            </a:pPr>
            <a:r>
              <a:rPr lang="en-US" sz="1800" dirty="0">
                <a:latin typeface="Arial" charset="0"/>
              </a:rPr>
              <a:t>Machinery and Equipment</a:t>
            </a:r>
          </a:p>
          <a:p>
            <a:pPr lvl="1">
              <a:lnSpc>
                <a:spcPct val="80000"/>
              </a:lnSpc>
              <a:defRPr/>
            </a:pPr>
            <a:r>
              <a:rPr lang="en-US" sz="1800" dirty="0">
                <a:latin typeface="Arial" charset="0"/>
              </a:rPr>
              <a:t>Wood Furniture</a:t>
            </a:r>
          </a:p>
          <a:p>
            <a:pPr lvl="1">
              <a:lnSpc>
                <a:spcPct val="80000"/>
              </a:lnSpc>
              <a:defRPr/>
            </a:pPr>
            <a:r>
              <a:rPr lang="en-US" sz="1800" dirty="0">
                <a:latin typeface="Arial" charset="0"/>
              </a:rPr>
              <a:t>Plastics</a:t>
            </a:r>
          </a:p>
          <a:p>
            <a:pPr lvl="1">
              <a:lnSpc>
                <a:spcPct val="80000"/>
              </a:lnSpc>
              <a:defRPr/>
            </a:pPr>
            <a:r>
              <a:rPr lang="en-US" sz="1800" dirty="0">
                <a:latin typeface="Arial" charset="0"/>
              </a:rPr>
              <a:t>Coil</a:t>
            </a:r>
          </a:p>
          <a:p>
            <a:pPr lvl="1">
              <a:lnSpc>
                <a:spcPct val="80000"/>
              </a:lnSpc>
              <a:defRPr/>
            </a:pPr>
            <a:r>
              <a:rPr lang="en-US" sz="1800" dirty="0">
                <a:latin typeface="Arial" charset="0"/>
              </a:rPr>
              <a:t>Overprint</a:t>
            </a:r>
          </a:p>
        </p:txBody>
      </p:sp>
      <p:sp>
        <p:nvSpPr>
          <p:cNvPr id="559109" name="Rectangle 5"/>
          <p:cNvSpPr>
            <a:spLocks noGrp="1" noChangeArrowheads="1"/>
          </p:cNvSpPr>
          <p:nvPr>
            <p:ph sz="half" idx="2"/>
          </p:nvPr>
        </p:nvSpPr>
        <p:spPr/>
        <p:txBody>
          <a:bodyPr/>
          <a:lstStyle/>
          <a:p>
            <a:pPr>
              <a:lnSpc>
                <a:spcPct val="80000"/>
              </a:lnSpc>
              <a:defRPr/>
            </a:pPr>
            <a:r>
              <a:rPr lang="en-US" sz="2400" dirty="0">
                <a:latin typeface="Arial" charset="0"/>
              </a:rPr>
              <a:t>Architectural Paints</a:t>
            </a:r>
          </a:p>
          <a:p>
            <a:pPr lvl="1">
              <a:lnSpc>
                <a:spcPct val="80000"/>
              </a:lnSpc>
              <a:defRPr/>
            </a:pPr>
            <a:r>
              <a:rPr lang="en-US" sz="1800" dirty="0">
                <a:latin typeface="Arial" charset="0"/>
              </a:rPr>
              <a:t>Interior</a:t>
            </a:r>
          </a:p>
          <a:p>
            <a:pPr lvl="1">
              <a:lnSpc>
                <a:spcPct val="80000"/>
              </a:lnSpc>
              <a:defRPr/>
            </a:pPr>
            <a:r>
              <a:rPr lang="en-US" sz="1800" dirty="0">
                <a:latin typeface="Arial" charset="0"/>
              </a:rPr>
              <a:t>Exterior</a:t>
            </a:r>
          </a:p>
          <a:p>
            <a:pPr>
              <a:lnSpc>
                <a:spcPct val="80000"/>
              </a:lnSpc>
              <a:defRPr/>
            </a:pPr>
            <a:r>
              <a:rPr lang="en-US" sz="2400" dirty="0">
                <a:latin typeface="Arial" charset="0"/>
              </a:rPr>
              <a:t>Special Purpose</a:t>
            </a:r>
          </a:p>
          <a:p>
            <a:pPr lvl="1">
              <a:lnSpc>
                <a:spcPct val="80000"/>
              </a:lnSpc>
              <a:defRPr/>
            </a:pPr>
            <a:r>
              <a:rPr lang="en-US" sz="2000" dirty="0">
                <a:latin typeface="Arial" charset="0"/>
              </a:rPr>
              <a:t>Industrial Maintenance</a:t>
            </a:r>
          </a:p>
          <a:p>
            <a:pPr lvl="1">
              <a:lnSpc>
                <a:spcPct val="80000"/>
              </a:lnSpc>
              <a:defRPr/>
            </a:pPr>
            <a:r>
              <a:rPr lang="en-US" sz="2000" dirty="0">
                <a:latin typeface="Arial" charset="0"/>
              </a:rPr>
              <a:t>Traffic Paint</a:t>
            </a:r>
          </a:p>
          <a:p>
            <a:pPr lvl="1">
              <a:lnSpc>
                <a:spcPct val="80000"/>
              </a:lnSpc>
              <a:defRPr/>
            </a:pPr>
            <a:r>
              <a:rPr lang="en-US" sz="2000" dirty="0">
                <a:latin typeface="Arial" charset="0"/>
              </a:rPr>
              <a:t>Auto Refinish</a:t>
            </a:r>
          </a:p>
          <a:p>
            <a:pPr>
              <a:lnSpc>
                <a:spcPct val="80000"/>
              </a:lnSpc>
              <a:defRPr/>
            </a:pPr>
            <a:r>
              <a:rPr lang="en-US" sz="2400" dirty="0">
                <a:latin typeface="Arial" charset="0"/>
              </a:rPr>
              <a:t>Miscellaneous</a:t>
            </a:r>
          </a:p>
          <a:p>
            <a:pPr lvl="1">
              <a:lnSpc>
                <a:spcPct val="80000"/>
              </a:lnSpc>
              <a:defRPr/>
            </a:pPr>
            <a:r>
              <a:rPr lang="en-US" sz="2000" dirty="0">
                <a:latin typeface="Arial" charset="0"/>
              </a:rPr>
              <a:t>Roof, Tank, Deck</a:t>
            </a:r>
          </a:p>
          <a:p>
            <a:pPr lvl="1">
              <a:lnSpc>
                <a:spcPct val="80000"/>
              </a:lnSpc>
              <a:defRPr/>
            </a:pPr>
            <a:r>
              <a:rPr lang="en-US" sz="2000" dirty="0">
                <a:latin typeface="Arial" charset="0"/>
              </a:rPr>
              <a:t>Concrete</a:t>
            </a:r>
          </a:p>
          <a:p>
            <a:pPr lvl="1">
              <a:lnSpc>
                <a:spcPct val="80000"/>
              </a:lnSpc>
              <a:defRPr/>
            </a:pPr>
            <a:endParaRPr lang="en-US" sz="2000" b="1" dirty="0">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59" name="Rectangle 1027"/>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354309" name="Rectangle 1029"/>
          <p:cNvSpPr>
            <a:spLocks noGrp="1" noChangeArrowheads="1"/>
          </p:cNvSpPr>
          <p:nvPr>
            <p:ph type="title"/>
          </p:nvPr>
        </p:nvSpPr>
        <p:spPr>
          <a:xfrm>
            <a:off x="685800" y="76200"/>
            <a:ext cx="7924800" cy="990600"/>
          </a:xfrm>
        </p:spPr>
        <p:txBody>
          <a:bodyPr/>
          <a:lstStyle/>
          <a:p>
            <a:pPr>
              <a:defRPr/>
            </a:pPr>
            <a:r>
              <a:rPr lang="en-US" dirty="0">
                <a:latin typeface="Arial" charset="0"/>
              </a:rPr>
              <a:t>Spray Gun Feed Options</a:t>
            </a:r>
          </a:p>
        </p:txBody>
      </p:sp>
      <p:pic>
        <p:nvPicPr>
          <p:cNvPr id="121861" name="Picture 1030" descr="SuctionCupDevil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676400"/>
            <a:ext cx="202723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2" name="Picture 1031" descr="DeVilbissGravit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524000"/>
            <a:ext cx="1944688"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3" name="Picture 1032" descr="PressFe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1676400"/>
            <a:ext cx="32766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4" name="Text Box 1033"/>
          <p:cNvSpPr txBox="1">
            <a:spLocks noChangeArrowheads="1"/>
          </p:cNvSpPr>
          <p:nvPr/>
        </p:nvSpPr>
        <p:spPr bwMode="auto">
          <a:xfrm>
            <a:off x="0" y="5143500"/>
            <a:ext cx="2590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dirty="0">
                <a:latin typeface="Arial" panose="020B0604020202020204" pitchFamily="34" charset="0"/>
              </a:rPr>
              <a:t>Gravity Feed</a:t>
            </a:r>
          </a:p>
        </p:txBody>
      </p:sp>
      <p:sp>
        <p:nvSpPr>
          <p:cNvPr id="354314" name="Text Box 1034"/>
          <p:cNvSpPr txBox="1">
            <a:spLocks noChangeArrowheads="1"/>
          </p:cNvSpPr>
          <p:nvPr/>
        </p:nvSpPr>
        <p:spPr bwMode="auto">
          <a:xfrm>
            <a:off x="6083300" y="5137150"/>
            <a:ext cx="2871299" cy="584775"/>
          </a:xfrm>
          <a:prstGeom prst="rect">
            <a:avLst/>
          </a:prstGeom>
          <a:noFill/>
          <a:ln>
            <a:noFill/>
          </a:ln>
          <a:effectLst/>
        </p:spPr>
        <p:txBody>
          <a:bodyPr wrap="none">
            <a:spAutoFit/>
          </a:bodyPr>
          <a:lstStyle/>
          <a:p>
            <a:pPr>
              <a:defRPr/>
            </a:pPr>
            <a:r>
              <a:rPr lang="en-US" sz="3200" dirty="0">
                <a:latin typeface="Arial" charset="0"/>
              </a:rPr>
              <a:t>Pressure Feed</a:t>
            </a:r>
          </a:p>
        </p:txBody>
      </p:sp>
      <p:sp>
        <p:nvSpPr>
          <p:cNvPr id="121866" name="Text Box 1035"/>
          <p:cNvSpPr txBox="1">
            <a:spLocks noChangeArrowheads="1"/>
          </p:cNvSpPr>
          <p:nvPr/>
        </p:nvSpPr>
        <p:spPr bwMode="auto">
          <a:xfrm>
            <a:off x="2806700" y="4991100"/>
            <a:ext cx="32766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dirty="0">
                <a:latin typeface="Arial" panose="020B0604020202020204" pitchFamily="34" charset="0"/>
              </a:rPr>
              <a:t>Suction/Siphon Cup</a:t>
            </a:r>
          </a:p>
          <a:p>
            <a:pPr>
              <a:spcBef>
                <a:spcPct val="50000"/>
              </a:spcBef>
              <a:buSzTx/>
              <a:buFontTx/>
              <a:buNone/>
            </a:pPr>
            <a:endParaRPr lang="en-US" altLang="en-US" sz="2800"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iE-gu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1000" cy="629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2067" name="Rectangle 3"/>
          <p:cNvSpPr>
            <a:spLocks noChangeArrowheads="1"/>
          </p:cNvSpPr>
          <p:nvPr/>
        </p:nvSpPr>
        <p:spPr bwMode="auto">
          <a:xfrm>
            <a:off x="2578101" y="114300"/>
            <a:ext cx="6553200" cy="1197764"/>
          </a:xfrm>
          <a:prstGeom prst="rect">
            <a:avLst/>
          </a:prstGeom>
          <a:noFill/>
          <a:ln>
            <a:noFill/>
          </a:ln>
          <a:effectLst/>
        </p:spPr>
        <p:txBody>
          <a:bodyPr wrap="square" lIns="90488" tIns="44450" rIns="90488" bIns="44450">
            <a:spAutoFit/>
          </a:bodyPr>
          <a:lstStyle/>
          <a:p>
            <a:pPr>
              <a:defRPr/>
            </a:pPr>
            <a:r>
              <a:rPr lang="en-US" sz="3600" b="1" dirty="0">
                <a:solidFill>
                  <a:schemeClr val="bg1"/>
                </a:solidFill>
                <a:latin typeface="Arial" charset="0"/>
              </a:rPr>
              <a:t>Electrostatic Spray Gun</a:t>
            </a:r>
          </a:p>
          <a:p>
            <a:pPr>
              <a:defRPr/>
            </a:pPr>
            <a:r>
              <a:rPr lang="en-US" sz="3600" b="1" dirty="0">
                <a:solidFill>
                  <a:schemeClr val="bg1"/>
                </a:solidFill>
                <a:latin typeface="Arial" charset="0"/>
              </a:rPr>
              <a:t>Note: Charging Electrode</a:t>
            </a:r>
          </a:p>
        </p:txBody>
      </p:sp>
      <p:sp>
        <p:nvSpPr>
          <p:cNvPr id="123908" name="Line 4"/>
          <p:cNvSpPr>
            <a:spLocks noChangeShapeType="1"/>
          </p:cNvSpPr>
          <p:nvPr/>
        </p:nvSpPr>
        <p:spPr bwMode="auto">
          <a:xfrm flipV="1">
            <a:off x="6858000" y="1930400"/>
            <a:ext cx="965200" cy="254000"/>
          </a:xfrm>
          <a:prstGeom prst="line">
            <a:avLst/>
          </a:prstGeom>
          <a:noFill/>
          <a:ln w="2540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pic>
        <p:nvPicPr>
          <p:cNvPr id="123909" name="Picture 5" descr="`AutoGun icop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4700" y="3522663"/>
            <a:ext cx="4024313" cy="264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2"/>
          <p:cNvSpPr>
            <a:spLocks noGrp="1" noChangeArrowheads="1"/>
          </p:cNvSpPr>
          <p:nvPr>
            <p:ph type="title"/>
          </p:nvPr>
        </p:nvSpPr>
        <p:spPr/>
        <p:txBody>
          <a:bodyPr/>
          <a:lstStyle/>
          <a:p>
            <a:pPr>
              <a:defRPr/>
            </a:pPr>
            <a:r>
              <a:rPr lang="en-US" dirty="0">
                <a:latin typeface="Arial" charset="0"/>
              </a:rPr>
              <a:t>Electrostatic Spray Video</a:t>
            </a:r>
          </a:p>
        </p:txBody>
      </p:sp>
      <p:pic>
        <p:nvPicPr>
          <p:cNvPr id="4" name="11electrostatic.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578100" y="2278063"/>
            <a:ext cx="41148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6247316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682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2"/>
          <p:cNvSpPr>
            <a:spLocks noGrp="1" noChangeArrowheads="1"/>
          </p:cNvSpPr>
          <p:nvPr>
            <p:ph type="title"/>
          </p:nvPr>
        </p:nvSpPr>
        <p:spPr>
          <a:xfrm>
            <a:off x="637381" y="328613"/>
            <a:ext cx="7996238" cy="623887"/>
          </a:xfrm>
        </p:spPr>
        <p:txBody>
          <a:bodyPr/>
          <a:lstStyle/>
          <a:p>
            <a:pPr>
              <a:defRPr/>
            </a:pPr>
            <a:r>
              <a:rPr lang="en-US" dirty="0">
                <a:latin typeface="Arial" charset="0"/>
              </a:rPr>
              <a:t>Powder Coating Gun</a:t>
            </a:r>
          </a:p>
        </p:txBody>
      </p:sp>
      <p:pic>
        <p:nvPicPr>
          <p:cNvPr id="13005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299" y="1104901"/>
            <a:ext cx="8186029"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2"/>
          <p:cNvSpPr>
            <a:spLocks noGrp="1" noChangeArrowheads="1"/>
          </p:cNvSpPr>
          <p:nvPr>
            <p:ph type="title"/>
          </p:nvPr>
        </p:nvSpPr>
        <p:spPr/>
        <p:txBody>
          <a:bodyPr/>
          <a:lstStyle/>
          <a:p>
            <a:pPr>
              <a:defRPr/>
            </a:pPr>
            <a:r>
              <a:rPr lang="en-US" dirty="0">
                <a:latin typeface="Arial" charset="0"/>
              </a:rPr>
              <a:t>Powder Coatings Video</a:t>
            </a:r>
          </a:p>
        </p:txBody>
      </p:sp>
      <p:pic>
        <p:nvPicPr>
          <p:cNvPr id="4" name="3PowderCoatings.wmv">
            <a:hlinkClick r:id="" action="ppaction://media"/>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3289300" y="2590800"/>
            <a:ext cx="2692400" cy="2019300"/>
          </a:xfrm>
        </p:spPr>
      </p:pic>
    </p:spTree>
    <p:extLst>
      <p:ext uri="{BB962C8B-B14F-4D97-AF65-F5344CB8AC3E}">
        <p14:creationId xmlns:p14="http://schemas.microsoft.com/office/powerpoint/2010/main" val="23637377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p:cNvSpPr>
            <a:spLocks noGrp="1" noChangeArrowheads="1"/>
          </p:cNvSpPr>
          <p:nvPr>
            <p:ph type="title"/>
          </p:nvPr>
        </p:nvSpPr>
        <p:spPr/>
        <p:txBody>
          <a:bodyPr/>
          <a:lstStyle/>
          <a:p>
            <a:pPr>
              <a:defRPr/>
            </a:pPr>
            <a:r>
              <a:rPr lang="en-US" dirty="0">
                <a:latin typeface="Arial" charset="0"/>
              </a:rPr>
              <a:t>Powder Coated Products</a:t>
            </a:r>
          </a:p>
        </p:txBody>
      </p:sp>
      <p:pic>
        <p:nvPicPr>
          <p:cNvPr id="13619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111500" y="1562100"/>
            <a:ext cx="2362200" cy="3733800"/>
          </a:xfrm>
        </p:spPr>
      </p:pic>
      <p:pic>
        <p:nvPicPr>
          <p:cNvPr id="136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6700" y="1562100"/>
            <a:ext cx="3924300" cy="321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36197" name="Rectangle 6"/>
          <p:cNvSpPr>
            <a:spLocks noChangeArrowheads="1"/>
          </p:cNvSpPr>
          <p:nvPr/>
        </p:nvSpPr>
        <p:spPr bwMode="auto">
          <a:xfrm>
            <a:off x="5321300" y="4457700"/>
            <a:ext cx="3949700" cy="381000"/>
          </a:xfrm>
          <a:prstGeom prst="rect">
            <a:avLst/>
          </a:prstGeom>
          <a:solidFill>
            <a:schemeClr val="bg2"/>
          </a:solidFill>
          <a:ln w="12700">
            <a:solidFill>
              <a:schemeClr val="tx1"/>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136198"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100" y="1485900"/>
            <a:ext cx="25908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400300"/>
            <a:ext cx="7924800" cy="990600"/>
          </a:xfrm>
        </p:spPr>
        <p:txBody>
          <a:bodyPr/>
          <a:lstStyle/>
          <a:p>
            <a:r>
              <a:rPr lang="en-US" sz="4800" dirty="0">
                <a:latin typeface="Arial" panose="020B0604020202020204" pitchFamily="34" charset="0"/>
                <a:cs typeface="Arial" panose="020B0604020202020204" pitchFamily="34" charset="0"/>
              </a:rPr>
              <a:t>Poll Questions 3 &amp; 4</a:t>
            </a:r>
          </a:p>
        </p:txBody>
      </p:sp>
    </p:spTree>
    <p:extLst>
      <p:ext uri="{BB962C8B-B14F-4D97-AF65-F5344CB8AC3E}">
        <p14:creationId xmlns:p14="http://schemas.microsoft.com/office/powerpoint/2010/main" val="39203061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p:cNvSpPr>
            <a:spLocks noChangeArrowheads="1"/>
          </p:cNvSpPr>
          <p:nvPr/>
        </p:nvSpPr>
        <p:spPr bwMode="auto">
          <a:xfrm>
            <a:off x="825500" y="952500"/>
            <a:ext cx="7785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47493" name="Rectangle 5"/>
          <p:cNvSpPr>
            <a:spLocks noChangeArrowheads="1"/>
          </p:cNvSpPr>
          <p:nvPr/>
        </p:nvSpPr>
        <p:spPr bwMode="auto">
          <a:xfrm>
            <a:off x="1892300" y="1638300"/>
            <a:ext cx="6502400" cy="3975100"/>
          </a:xfrm>
          <a:prstGeom prst="rect">
            <a:avLst/>
          </a:prstGeom>
          <a:noFill/>
          <a:ln>
            <a:noFill/>
          </a:ln>
          <a:effectLst/>
        </p:spPr>
        <p:txBody>
          <a:bodyPr lIns="90488" tIns="44450" rIns="90488" bIns="44450">
            <a:spAutoFit/>
          </a:bodyPr>
          <a:lstStyle/>
          <a:p>
            <a:pPr>
              <a:lnSpc>
                <a:spcPts val="3600"/>
              </a:lnSpc>
              <a:spcAft>
                <a:spcPts val="900"/>
              </a:spcAft>
              <a:buFontTx/>
              <a:buChar char="•"/>
              <a:defRPr/>
            </a:pPr>
            <a:r>
              <a:rPr lang="en-US" sz="3200" dirty="0">
                <a:latin typeface="Arial" charset="0"/>
              </a:rPr>
              <a:t> Abrasive Sanding or Blasting</a:t>
            </a:r>
          </a:p>
          <a:p>
            <a:pPr>
              <a:lnSpc>
                <a:spcPts val="3600"/>
              </a:lnSpc>
              <a:spcAft>
                <a:spcPts val="900"/>
              </a:spcAft>
              <a:buFontTx/>
              <a:buChar char="•"/>
              <a:defRPr/>
            </a:pPr>
            <a:r>
              <a:rPr lang="en-US" sz="3200" dirty="0">
                <a:latin typeface="Arial" charset="0"/>
              </a:rPr>
              <a:t> Surface Clean and Prep</a:t>
            </a:r>
          </a:p>
          <a:p>
            <a:pPr>
              <a:lnSpc>
                <a:spcPts val="3600"/>
              </a:lnSpc>
              <a:spcAft>
                <a:spcPts val="900"/>
              </a:spcAft>
              <a:buFontTx/>
              <a:buChar char="•"/>
              <a:defRPr/>
            </a:pPr>
            <a:r>
              <a:rPr lang="en-US" sz="3200" dirty="0">
                <a:latin typeface="Arial" charset="0"/>
              </a:rPr>
              <a:t> Primer &amp; Topcoat Application  </a:t>
            </a:r>
          </a:p>
          <a:p>
            <a:pPr>
              <a:lnSpc>
                <a:spcPts val="3600"/>
              </a:lnSpc>
              <a:spcAft>
                <a:spcPts val="900"/>
              </a:spcAft>
              <a:buFontTx/>
              <a:buChar char="•"/>
              <a:defRPr/>
            </a:pPr>
            <a:r>
              <a:rPr lang="en-US" sz="3200" dirty="0">
                <a:latin typeface="Arial" charset="0"/>
              </a:rPr>
              <a:t> Flash Off  --  Drying      </a:t>
            </a:r>
          </a:p>
          <a:p>
            <a:pPr>
              <a:lnSpc>
                <a:spcPts val="3600"/>
              </a:lnSpc>
              <a:spcAft>
                <a:spcPts val="900"/>
              </a:spcAft>
              <a:buFontTx/>
              <a:buChar char="•"/>
              <a:defRPr/>
            </a:pPr>
            <a:r>
              <a:rPr lang="en-US" sz="3200" dirty="0">
                <a:latin typeface="Arial" charset="0"/>
              </a:rPr>
              <a:t> Curing       </a:t>
            </a:r>
          </a:p>
          <a:p>
            <a:pPr>
              <a:lnSpc>
                <a:spcPts val="3600"/>
              </a:lnSpc>
              <a:spcAft>
                <a:spcPts val="900"/>
              </a:spcAft>
              <a:buFontTx/>
              <a:buChar char="•"/>
              <a:defRPr/>
            </a:pPr>
            <a:r>
              <a:rPr lang="en-US" sz="3200" dirty="0">
                <a:latin typeface="Arial" charset="0"/>
              </a:rPr>
              <a:t> Touch Up</a:t>
            </a:r>
          </a:p>
          <a:p>
            <a:pPr>
              <a:lnSpc>
                <a:spcPts val="3600"/>
              </a:lnSpc>
              <a:spcAft>
                <a:spcPts val="900"/>
              </a:spcAft>
              <a:buFontTx/>
              <a:buChar char="•"/>
              <a:defRPr/>
            </a:pPr>
            <a:r>
              <a:rPr lang="en-US" sz="3200" dirty="0">
                <a:latin typeface="Arial" charset="0"/>
              </a:rPr>
              <a:t> Equipment Clean Up</a:t>
            </a:r>
          </a:p>
        </p:txBody>
      </p:sp>
      <p:sp>
        <p:nvSpPr>
          <p:cNvPr id="447494" name="Rectangle 6"/>
          <p:cNvSpPr>
            <a:spLocks noGrp="1" noChangeArrowheads="1"/>
          </p:cNvSpPr>
          <p:nvPr>
            <p:ph type="title"/>
          </p:nvPr>
        </p:nvSpPr>
        <p:spPr/>
        <p:txBody>
          <a:bodyPr>
            <a:normAutofit fontScale="90000"/>
          </a:bodyPr>
          <a:lstStyle/>
          <a:p>
            <a:pPr>
              <a:defRPr/>
            </a:pPr>
            <a:r>
              <a:rPr lang="en-US" sz="4000" dirty="0">
                <a:latin typeface="Arial" charset="0"/>
              </a:rPr>
              <a:t>Coating Steps and Points of </a:t>
            </a:r>
            <a:br>
              <a:rPr lang="en-US" sz="4000" dirty="0">
                <a:latin typeface="Arial" charset="0"/>
              </a:rPr>
            </a:br>
            <a:r>
              <a:rPr lang="en-US" sz="4000" dirty="0">
                <a:latin typeface="Arial" charset="0"/>
              </a:rPr>
              <a:t>Emission</a:t>
            </a:r>
            <a:br>
              <a:rPr lang="en-US" sz="4000" b="1" dirty="0">
                <a:solidFill>
                  <a:srgbClr val="00FFFF"/>
                </a:solidFill>
                <a:effectLst>
                  <a:outerShdw blurRad="38100" dist="38100" dir="2700000" algn="tl">
                    <a:srgbClr val="000000"/>
                  </a:outerShdw>
                </a:effectLst>
                <a:latin typeface="Arial" charset="0"/>
              </a:rPr>
            </a:br>
            <a:endParaRPr lang="en-US" sz="4000" b="1" dirty="0">
              <a:solidFill>
                <a:srgbClr val="00FFFF"/>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Line 4"/>
          <p:cNvSpPr>
            <a:spLocks noChangeShapeType="1"/>
          </p:cNvSpPr>
          <p:nvPr/>
        </p:nvSpPr>
        <p:spPr bwMode="auto">
          <a:xfrm>
            <a:off x="3213100" y="1460500"/>
            <a:ext cx="0" cy="3759200"/>
          </a:xfrm>
          <a:prstGeom prst="line">
            <a:avLst/>
          </a:prstGeom>
          <a:noFill/>
          <a:ln w="101600">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39" name="Line 5"/>
          <p:cNvSpPr>
            <a:spLocks noChangeShapeType="1"/>
          </p:cNvSpPr>
          <p:nvPr/>
        </p:nvSpPr>
        <p:spPr bwMode="auto">
          <a:xfrm>
            <a:off x="5156200" y="1447800"/>
            <a:ext cx="0" cy="3759200"/>
          </a:xfrm>
          <a:prstGeom prst="line">
            <a:avLst/>
          </a:prstGeom>
          <a:noFill/>
          <a:ln w="101600">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40" name="Freeform 6"/>
          <p:cNvSpPr>
            <a:spLocks/>
          </p:cNvSpPr>
          <p:nvPr/>
        </p:nvSpPr>
        <p:spPr bwMode="auto">
          <a:xfrm>
            <a:off x="3175000" y="2552700"/>
            <a:ext cx="1690688" cy="2198688"/>
          </a:xfrm>
          <a:custGeom>
            <a:avLst/>
            <a:gdLst>
              <a:gd name="T0" fmla="*/ 0 w 1065"/>
              <a:gd name="T1" fmla="*/ 2147483646 h 1385"/>
              <a:gd name="T2" fmla="*/ 2147483646 w 1065"/>
              <a:gd name="T3" fmla="*/ 2147483646 h 1385"/>
              <a:gd name="T4" fmla="*/ 2147483646 w 1065"/>
              <a:gd name="T5" fmla="*/ 2147483646 h 1385"/>
              <a:gd name="T6" fmla="*/ 2147483646 w 1065"/>
              <a:gd name="T7" fmla="*/ 2147483646 h 1385"/>
              <a:gd name="T8" fmla="*/ 2147483646 w 1065"/>
              <a:gd name="T9" fmla="*/ 2147483646 h 1385"/>
              <a:gd name="T10" fmla="*/ 2147483646 w 1065"/>
              <a:gd name="T11" fmla="*/ 0 h 1385"/>
              <a:gd name="T12" fmla="*/ 2147483646 w 1065"/>
              <a:gd name="T13" fmla="*/ 0 h 1385"/>
              <a:gd name="T14" fmla="*/ 0 60000 65536"/>
              <a:gd name="T15" fmla="*/ 0 60000 65536"/>
              <a:gd name="T16" fmla="*/ 0 60000 65536"/>
              <a:gd name="T17" fmla="*/ 0 60000 65536"/>
              <a:gd name="T18" fmla="*/ 0 60000 65536"/>
              <a:gd name="T19" fmla="*/ 0 60000 65536"/>
              <a:gd name="T20" fmla="*/ 0 60000 65536"/>
              <a:gd name="T21" fmla="*/ 0 w 1065"/>
              <a:gd name="T22" fmla="*/ 0 h 1385"/>
              <a:gd name="T23" fmla="*/ 1065 w 1065"/>
              <a:gd name="T24" fmla="*/ 1385 h 1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5" h="1385">
                <a:moveTo>
                  <a:pt x="0" y="16"/>
                </a:moveTo>
                <a:lnTo>
                  <a:pt x="256" y="1384"/>
                </a:lnTo>
                <a:lnTo>
                  <a:pt x="264" y="1376"/>
                </a:lnTo>
                <a:lnTo>
                  <a:pt x="1064" y="536"/>
                </a:lnTo>
                <a:lnTo>
                  <a:pt x="1056" y="536"/>
                </a:lnTo>
                <a:lnTo>
                  <a:pt x="8" y="0"/>
                </a:lnTo>
                <a:lnTo>
                  <a:pt x="16" y="0"/>
                </a:lnTo>
              </a:path>
            </a:pathLst>
          </a:custGeom>
          <a:gradFill rotWithShape="0">
            <a:gsLst>
              <a:gs pos="0">
                <a:srgbClr val="00FFFF"/>
              </a:gs>
              <a:gs pos="100000">
                <a:srgbClr val="FFFFFF"/>
              </a:gs>
            </a:gsLst>
            <a:lin ang="0" scaled="1"/>
          </a:gra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en-US"/>
          </a:p>
        </p:txBody>
      </p:sp>
      <p:sp>
        <p:nvSpPr>
          <p:cNvPr id="142341" name="Rectangle 7"/>
          <p:cNvSpPr>
            <a:spLocks noChangeArrowheads="1"/>
          </p:cNvSpPr>
          <p:nvPr/>
        </p:nvSpPr>
        <p:spPr bwMode="auto">
          <a:xfrm>
            <a:off x="649288" y="3125788"/>
            <a:ext cx="482600" cy="698500"/>
          </a:xfrm>
          <a:prstGeom prst="rect">
            <a:avLst/>
          </a:prstGeom>
          <a:solidFill>
            <a:srgbClr val="00FFFF"/>
          </a:solidFill>
          <a:ln w="508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2" name="Rectangle 8"/>
          <p:cNvSpPr>
            <a:spLocks noChangeArrowheads="1"/>
          </p:cNvSpPr>
          <p:nvPr/>
        </p:nvSpPr>
        <p:spPr bwMode="auto">
          <a:xfrm>
            <a:off x="966788" y="2439988"/>
            <a:ext cx="482600" cy="698500"/>
          </a:xfrm>
          <a:prstGeom prst="rect">
            <a:avLst/>
          </a:prstGeom>
          <a:solidFill>
            <a:srgbClr val="00FFFF"/>
          </a:solidFill>
          <a:ln w="508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3" name="Rectangle 9"/>
          <p:cNvSpPr>
            <a:spLocks noChangeArrowheads="1"/>
          </p:cNvSpPr>
          <p:nvPr/>
        </p:nvSpPr>
        <p:spPr bwMode="auto">
          <a:xfrm>
            <a:off x="1233488" y="3151188"/>
            <a:ext cx="482600" cy="698500"/>
          </a:xfrm>
          <a:prstGeom prst="rect">
            <a:avLst/>
          </a:prstGeom>
          <a:solidFill>
            <a:srgbClr val="00FFFF"/>
          </a:solidFill>
          <a:ln w="508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4" name="Oval 10"/>
          <p:cNvSpPr>
            <a:spLocks noChangeArrowheads="1"/>
          </p:cNvSpPr>
          <p:nvPr/>
        </p:nvSpPr>
        <p:spPr bwMode="auto">
          <a:xfrm>
            <a:off x="2173288" y="3938588"/>
            <a:ext cx="1003300" cy="647700"/>
          </a:xfrm>
          <a:prstGeom prst="ellipse">
            <a:avLst/>
          </a:prstGeom>
          <a:solidFill>
            <a:srgbClr val="6C8F93"/>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5" name="Rectangle 11"/>
          <p:cNvSpPr>
            <a:spLocks noChangeArrowheads="1"/>
          </p:cNvSpPr>
          <p:nvPr/>
        </p:nvSpPr>
        <p:spPr bwMode="auto">
          <a:xfrm>
            <a:off x="2160588" y="3443288"/>
            <a:ext cx="977900" cy="863600"/>
          </a:xfrm>
          <a:prstGeom prst="rect">
            <a:avLst/>
          </a:prstGeom>
          <a:solidFill>
            <a:srgbClr val="6C8F93"/>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6" name="Oval 12"/>
          <p:cNvSpPr>
            <a:spLocks noChangeArrowheads="1"/>
          </p:cNvSpPr>
          <p:nvPr/>
        </p:nvSpPr>
        <p:spPr bwMode="auto">
          <a:xfrm>
            <a:off x="2147888" y="3163888"/>
            <a:ext cx="1003300" cy="647700"/>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7" name="Oval 13"/>
          <p:cNvSpPr>
            <a:spLocks noChangeArrowheads="1"/>
          </p:cNvSpPr>
          <p:nvPr/>
        </p:nvSpPr>
        <p:spPr bwMode="auto">
          <a:xfrm>
            <a:off x="2300288" y="3468688"/>
            <a:ext cx="723900" cy="342900"/>
          </a:xfrm>
          <a:prstGeom prst="ellipse">
            <a:avLst/>
          </a:prstGeom>
          <a:solidFill>
            <a:srgbClr val="00FF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8" name="Line 14"/>
          <p:cNvSpPr>
            <a:spLocks noChangeShapeType="1"/>
          </p:cNvSpPr>
          <p:nvPr/>
        </p:nvSpPr>
        <p:spPr bwMode="auto">
          <a:xfrm flipV="1">
            <a:off x="2565400" y="2641600"/>
            <a:ext cx="0" cy="9906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49" name="Line 15"/>
          <p:cNvSpPr>
            <a:spLocks noChangeShapeType="1"/>
          </p:cNvSpPr>
          <p:nvPr/>
        </p:nvSpPr>
        <p:spPr bwMode="auto">
          <a:xfrm>
            <a:off x="2489200" y="3505200"/>
            <a:ext cx="165100"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0" name="Line 16"/>
          <p:cNvSpPr>
            <a:spLocks noChangeShapeType="1"/>
          </p:cNvSpPr>
          <p:nvPr/>
        </p:nvSpPr>
        <p:spPr bwMode="auto">
          <a:xfrm flipV="1">
            <a:off x="2514600" y="3568700"/>
            <a:ext cx="127000" cy="1270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1" name="Line 17"/>
          <p:cNvSpPr>
            <a:spLocks noChangeShapeType="1"/>
          </p:cNvSpPr>
          <p:nvPr/>
        </p:nvSpPr>
        <p:spPr bwMode="auto">
          <a:xfrm>
            <a:off x="2514600" y="3314700"/>
            <a:ext cx="127000" cy="1016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2" name="Line 18"/>
          <p:cNvSpPr>
            <a:spLocks noChangeShapeType="1"/>
          </p:cNvSpPr>
          <p:nvPr/>
        </p:nvSpPr>
        <p:spPr bwMode="auto">
          <a:xfrm flipV="1">
            <a:off x="2451100" y="3213100"/>
            <a:ext cx="203200" cy="2159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3" name="Line 19"/>
          <p:cNvSpPr>
            <a:spLocks noChangeShapeType="1"/>
          </p:cNvSpPr>
          <p:nvPr/>
        </p:nvSpPr>
        <p:spPr bwMode="auto">
          <a:xfrm>
            <a:off x="2514600" y="3581400"/>
            <a:ext cx="190500" cy="1397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4" name="AutoShape 20"/>
          <p:cNvSpPr>
            <a:spLocks noChangeArrowheads="1"/>
          </p:cNvSpPr>
          <p:nvPr/>
        </p:nvSpPr>
        <p:spPr bwMode="auto">
          <a:xfrm>
            <a:off x="2465388" y="2122488"/>
            <a:ext cx="203200" cy="533400"/>
          </a:xfrm>
          <a:prstGeom prst="roundRect">
            <a:avLst>
              <a:gd name="adj" fmla="val 24991"/>
            </a:avLst>
          </a:prstGeom>
          <a:solidFill>
            <a:srgbClr val="000000"/>
          </a:solidFill>
          <a:ln w="50800">
            <a:solidFill>
              <a:srgbClr val="000000"/>
            </a:solidFill>
            <a:round/>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55" name="Line 21"/>
          <p:cNvSpPr>
            <a:spLocks noChangeShapeType="1"/>
          </p:cNvSpPr>
          <p:nvPr/>
        </p:nvSpPr>
        <p:spPr bwMode="auto">
          <a:xfrm>
            <a:off x="38100" y="4825999"/>
            <a:ext cx="8739188" cy="12693"/>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6" name="Line 22"/>
          <p:cNvSpPr>
            <a:spLocks noChangeShapeType="1"/>
          </p:cNvSpPr>
          <p:nvPr/>
        </p:nvSpPr>
        <p:spPr bwMode="auto">
          <a:xfrm>
            <a:off x="3225800" y="3098800"/>
            <a:ext cx="3581400" cy="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7" name="Line 23"/>
          <p:cNvSpPr>
            <a:spLocks noChangeShapeType="1"/>
          </p:cNvSpPr>
          <p:nvPr/>
        </p:nvSpPr>
        <p:spPr bwMode="auto">
          <a:xfrm>
            <a:off x="4597400" y="31496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8" name="Line 24"/>
          <p:cNvSpPr>
            <a:spLocks noChangeShapeType="1"/>
          </p:cNvSpPr>
          <p:nvPr/>
        </p:nvSpPr>
        <p:spPr bwMode="auto">
          <a:xfrm>
            <a:off x="4127500" y="31496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9" name="Line 25"/>
          <p:cNvSpPr>
            <a:spLocks noChangeShapeType="1"/>
          </p:cNvSpPr>
          <p:nvPr/>
        </p:nvSpPr>
        <p:spPr bwMode="auto">
          <a:xfrm>
            <a:off x="3670300" y="31369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60" name="Line 26"/>
          <p:cNvSpPr>
            <a:spLocks noChangeShapeType="1"/>
          </p:cNvSpPr>
          <p:nvPr/>
        </p:nvSpPr>
        <p:spPr bwMode="auto">
          <a:xfrm>
            <a:off x="5321300" y="31369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61" name="Line 27"/>
          <p:cNvSpPr>
            <a:spLocks noChangeShapeType="1"/>
          </p:cNvSpPr>
          <p:nvPr/>
        </p:nvSpPr>
        <p:spPr bwMode="auto">
          <a:xfrm>
            <a:off x="6311900" y="31242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62" name="Line 28"/>
          <p:cNvSpPr>
            <a:spLocks noChangeShapeType="1"/>
          </p:cNvSpPr>
          <p:nvPr/>
        </p:nvSpPr>
        <p:spPr bwMode="auto">
          <a:xfrm>
            <a:off x="5829300" y="31369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63" name="Freeform 29"/>
          <p:cNvSpPr>
            <a:spLocks/>
          </p:cNvSpPr>
          <p:nvPr/>
        </p:nvSpPr>
        <p:spPr bwMode="auto">
          <a:xfrm>
            <a:off x="6134100" y="34417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4" name="Freeform 30"/>
          <p:cNvSpPr>
            <a:spLocks/>
          </p:cNvSpPr>
          <p:nvPr/>
        </p:nvSpPr>
        <p:spPr bwMode="auto">
          <a:xfrm>
            <a:off x="5613400" y="34290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5" name="Freeform 31"/>
          <p:cNvSpPr>
            <a:spLocks/>
          </p:cNvSpPr>
          <p:nvPr/>
        </p:nvSpPr>
        <p:spPr bwMode="auto">
          <a:xfrm>
            <a:off x="5143500" y="34163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6" name="Freeform 32"/>
          <p:cNvSpPr>
            <a:spLocks/>
          </p:cNvSpPr>
          <p:nvPr/>
        </p:nvSpPr>
        <p:spPr bwMode="auto">
          <a:xfrm>
            <a:off x="4406900" y="33528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7" name="Freeform 33"/>
          <p:cNvSpPr>
            <a:spLocks/>
          </p:cNvSpPr>
          <p:nvPr/>
        </p:nvSpPr>
        <p:spPr bwMode="auto">
          <a:xfrm>
            <a:off x="3937000" y="33655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8" name="Freeform 34"/>
          <p:cNvSpPr>
            <a:spLocks/>
          </p:cNvSpPr>
          <p:nvPr/>
        </p:nvSpPr>
        <p:spPr bwMode="auto">
          <a:xfrm>
            <a:off x="3479800" y="33782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9" name="Freeform 35"/>
          <p:cNvSpPr>
            <a:spLocks/>
          </p:cNvSpPr>
          <p:nvPr/>
        </p:nvSpPr>
        <p:spPr bwMode="auto">
          <a:xfrm>
            <a:off x="2844800" y="2349500"/>
            <a:ext cx="407988" cy="331788"/>
          </a:xfrm>
          <a:custGeom>
            <a:avLst/>
            <a:gdLst>
              <a:gd name="T0" fmla="*/ 2147483646 w 257"/>
              <a:gd name="T1" fmla="*/ 2147483646 h 209"/>
              <a:gd name="T2" fmla="*/ 2147483646 w 257"/>
              <a:gd name="T3" fmla="*/ 2147483646 h 209"/>
              <a:gd name="T4" fmla="*/ 2147483646 w 257"/>
              <a:gd name="T5" fmla="*/ 2147483646 h 209"/>
              <a:gd name="T6" fmla="*/ 2147483646 w 257"/>
              <a:gd name="T7" fmla="*/ 0 h 209"/>
              <a:gd name="T8" fmla="*/ 0 w 257"/>
              <a:gd name="T9" fmla="*/ 2147483646 h 209"/>
              <a:gd name="T10" fmla="*/ 0 w 257"/>
              <a:gd name="T11" fmla="*/ 2147483646 h 209"/>
              <a:gd name="T12" fmla="*/ 2147483646 w 257"/>
              <a:gd name="T13" fmla="*/ 2147483646 h 209"/>
              <a:gd name="T14" fmla="*/ 2147483646 w 257"/>
              <a:gd name="T15" fmla="*/ 2147483646 h 209"/>
              <a:gd name="T16" fmla="*/ 2147483646 w 257"/>
              <a:gd name="T17" fmla="*/ 2147483646 h 209"/>
              <a:gd name="T18" fmla="*/ 2147483646 w 257"/>
              <a:gd name="T19" fmla="*/ 2147483646 h 209"/>
              <a:gd name="T20" fmla="*/ 2147483646 w 257"/>
              <a:gd name="T21" fmla="*/ 2147483646 h 2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7"/>
              <a:gd name="T34" fmla="*/ 0 h 209"/>
              <a:gd name="T35" fmla="*/ 257 w 257"/>
              <a:gd name="T36" fmla="*/ 209 h 2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7" h="209">
                <a:moveTo>
                  <a:pt x="192" y="192"/>
                </a:moveTo>
                <a:lnTo>
                  <a:pt x="256" y="120"/>
                </a:lnTo>
                <a:lnTo>
                  <a:pt x="248" y="112"/>
                </a:lnTo>
                <a:lnTo>
                  <a:pt x="120" y="0"/>
                </a:lnTo>
                <a:lnTo>
                  <a:pt x="0" y="176"/>
                </a:lnTo>
                <a:lnTo>
                  <a:pt x="0" y="160"/>
                </a:lnTo>
                <a:lnTo>
                  <a:pt x="48" y="208"/>
                </a:lnTo>
                <a:lnTo>
                  <a:pt x="56" y="208"/>
                </a:lnTo>
                <a:lnTo>
                  <a:pt x="128" y="80"/>
                </a:lnTo>
                <a:lnTo>
                  <a:pt x="184" y="176"/>
                </a:lnTo>
                <a:lnTo>
                  <a:pt x="208" y="176"/>
                </a:lnTo>
              </a:path>
            </a:pathLst>
          </a:custGeom>
          <a:solidFill>
            <a:srgbClr val="000000"/>
          </a:solidFill>
          <a:ln w="50800" cap="rnd" cmpd="sng">
            <a:solidFill>
              <a:srgbClr val="000000"/>
            </a:solidFill>
            <a:prstDash val="solid"/>
            <a:round/>
            <a:headEnd type="none" w="med" len="med"/>
            <a:tailEnd type="none" w="med" len="med"/>
          </a:ln>
        </p:spPr>
        <p:txBody>
          <a:bodyPr/>
          <a:lstStyle/>
          <a:p>
            <a:endParaRPr lang="en-US"/>
          </a:p>
        </p:txBody>
      </p:sp>
      <p:sp>
        <p:nvSpPr>
          <p:cNvPr id="142370" name="Rectangle 36"/>
          <p:cNvSpPr>
            <a:spLocks noChangeArrowheads="1"/>
          </p:cNvSpPr>
          <p:nvPr/>
        </p:nvSpPr>
        <p:spPr bwMode="auto">
          <a:xfrm>
            <a:off x="6897688" y="4040188"/>
            <a:ext cx="1879600" cy="749300"/>
          </a:xfrm>
          <a:prstGeom prst="rect">
            <a:avLst/>
          </a:prstGeom>
          <a:solidFill>
            <a:srgbClr val="95FF8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71" name="Rectangle 37"/>
          <p:cNvSpPr>
            <a:spLocks noChangeArrowheads="1"/>
          </p:cNvSpPr>
          <p:nvPr/>
        </p:nvSpPr>
        <p:spPr bwMode="auto">
          <a:xfrm>
            <a:off x="6935788" y="4332288"/>
            <a:ext cx="1790700" cy="406400"/>
          </a:xfrm>
          <a:prstGeom prst="rect">
            <a:avLst/>
          </a:prstGeom>
          <a:solidFill>
            <a:srgbClr val="00FFFF"/>
          </a:solidFill>
          <a:ln w="50800">
            <a:solidFill>
              <a:srgbClr val="00FFFF"/>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72" name="Rectangle 39"/>
          <p:cNvSpPr>
            <a:spLocks noChangeArrowheads="1"/>
          </p:cNvSpPr>
          <p:nvPr/>
        </p:nvSpPr>
        <p:spPr bwMode="auto">
          <a:xfrm>
            <a:off x="496888" y="4967288"/>
            <a:ext cx="848201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2800"/>
              </a:lnSpc>
              <a:spcBef>
                <a:spcPct val="0"/>
              </a:spcBef>
              <a:buSzTx/>
              <a:buFontTx/>
              <a:buNone/>
            </a:pPr>
            <a:r>
              <a:rPr lang="en-US" altLang="en-US" sz="2400" dirty="0">
                <a:latin typeface="Arial" panose="020B0604020202020204" pitchFamily="34" charset="0"/>
              </a:rPr>
              <a:t>Storage                     Application                           Cleanup </a:t>
            </a:r>
          </a:p>
        </p:txBody>
      </p:sp>
      <p:sp>
        <p:nvSpPr>
          <p:cNvPr id="142373" name="Rectangle 40"/>
          <p:cNvSpPr>
            <a:spLocks noChangeArrowheads="1"/>
          </p:cNvSpPr>
          <p:nvPr/>
        </p:nvSpPr>
        <p:spPr bwMode="auto">
          <a:xfrm>
            <a:off x="2109788" y="5360988"/>
            <a:ext cx="70993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2800"/>
              </a:lnSpc>
              <a:spcBef>
                <a:spcPct val="0"/>
              </a:spcBef>
              <a:buSzTx/>
              <a:buFontTx/>
              <a:buNone/>
            </a:pPr>
            <a:r>
              <a:rPr lang="en-US" altLang="en-US" sz="2400">
                <a:latin typeface="Arial" panose="020B0604020202020204" pitchFamily="34" charset="0"/>
              </a:rPr>
              <a:t>Mixing                            Drying          &amp; Prep.    </a:t>
            </a:r>
          </a:p>
        </p:txBody>
      </p:sp>
      <p:sp>
        <p:nvSpPr>
          <p:cNvPr id="142374" name="Rectangle 41"/>
          <p:cNvSpPr>
            <a:spLocks noChangeArrowheads="1"/>
          </p:cNvSpPr>
          <p:nvPr/>
        </p:nvSpPr>
        <p:spPr bwMode="auto">
          <a:xfrm>
            <a:off x="3319462" y="1830388"/>
            <a:ext cx="348773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2800"/>
              </a:lnSpc>
              <a:spcBef>
                <a:spcPct val="0"/>
              </a:spcBef>
              <a:buSzTx/>
              <a:buFontTx/>
              <a:buNone/>
            </a:pPr>
            <a:r>
              <a:rPr lang="en-US" altLang="en-US" sz="2400" dirty="0">
                <a:latin typeface="Arial" panose="020B0604020202020204" pitchFamily="34" charset="0"/>
              </a:rPr>
              <a:t>90% of VOC Emissions</a:t>
            </a:r>
          </a:p>
        </p:txBody>
      </p:sp>
      <p:sp>
        <p:nvSpPr>
          <p:cNvPr id="142375" name="Rectangle 44"/>
          <p:cNvSpPr>
            <a:spLocks noGrp="1" noChangeArrowheads="1"/>
          </p:cNvSpPr>
          <p:nvPr>
            <p:ph type="title"/>
          </p:nvPr>
        </p:nvSpPr>
        <p:spPr/>
        <p:txBody>
          <a:bodyPr/>
          <a:lstStyle/>
          <a:p>
            <a:r>
              <a:rPr lang="en-US" altLang="en-US" dirty="0">
                <a:latin typeface="Arial" panose="020B0604020202020204" pitchFamily="34" charset="0"/>
              </a:rPr>
              <a:t>Points of VOC Emission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p:txBody>
          <a:bodyPr/>
          <a:lstStyle/>
          <a:p>
            <a:pPr>
              <a:defRPr/>
            </a:pPr>
            <a:r>
              <a:rPr lang="en-US" dirty="0">
                <a:latin typeface="Arial" charset="0"/>
              </a:rPr>
              <a:t>Surface Preparation</a:t>
            </a:r>
          </a:p>
        </p:txBody>
      </p:sp>
      <p:sp>
        <p:nvSpPr>
          <p:cNvPr id="417795" name="Rectangle 3"/>
          <p:cNvSpPr>
            <a:spLocks noGrp="1" noChangeArrowheads="1"/>
          </p:cNvSpPr>
          <p:nvPr>
            <p:ph type="body" sz="half" idx="1"/>
          </p:nvPr>
        </p:nvSpPr>
        <p:spPr>
          <a:xfrm>
            <a:off x="1892300" y="1866900"/>
            <a:ext cx="6858000" cy="3733800"/>
          </a:xfrm>
        </p:spPr>
        <p:txBody>
          <a:bodyPr/>
          <a:lstStyle/>
          <a:p>
            <a:pPr>
              <a:defRPr/>
            </a:pPr>
            <a:r>
              <a:rPr lang="en-US" sz="4000" dirty="0">
                <a:latin typeface="Arial" charset="0"/>
              </a:rPr>
              <a:t> Abrasive Sandblasting</a:t>
            </a:r>
          </a:p>
          <a:p>
            <a:pPr>
              <a:defRPr/>
            </a:pPr>
            <a:r>
              <a:rPr lang="en-US" sz="4000" dirty="0">
                <a:latin typeface="Arial" charset="0"/>
              </a:rPr>
              <a:t> Body Filler (Auto)</a:t>
            </a:r>
          </a:p>
          <a:p>
            <a:pPr>
              <a:defRPr/>
            </a:pPr>
            <a:r>
              <a:rPr lang="en-US" sz="4000" dirty="0">
                <a:latin typeface="Arial" charset="0"/>
              </a:rPr>
              <a:t> Cleaning/Degreasing</a:t>
            </a:r>
          </a:p>
          <a:p>
            <a:pPr>
              <a:defRPr/>
            </a:pPr>
            <a:r>
              <a:rPr lang="en-US" sz="4000" dirty="0">
                <a:latin typeface="Arial" charset="0"/>
              </a:rPr>
              <a:t> Application Acid Etching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8" name="Rectangle 4"/>
          <p:cNvSpPr>
            <a:spLocks noGrp="1" noChangeArrowheads="1"/>
          </p:cNvSpPr>
          <p:nvPr>
            <p:ph type="title"/>
          </p:nvPr>
        </p:nvSpPr>
        <p:spPr>
          <a:xfrm>
            <a:off x="637380" y="328613"/>
            <a:ext cx="8265319" cy="1193007"/>
          </a:xfrm>
        </p:spPr>
        <p:txBody>
          <a:bodyPr>
            <a:normAutofit/>
          </a:bodyPr>
          <a:lstStyle/>
          <a:p>
            <a:pPr>
              <a:defRPr/>
            </a:pPr>
            <a:r>
              <a:rPr lang="en-US" sz="4000" dirty="0">
                <a:latin typeface="Arial" charset="0"/>
              </a:rPr>
              <a:t>Comparison of</a:t>
            </a:r>
            <a:br>
              <a:rPr lang="en-US" sz="4000" dirty="0">
                <a:latin typeface="Arial" charset="0"/>
              </a:rPr>
            </a:br>
            <a:r>
              <a:rPr lang="en-US" sz="4000" dirty="0">
                <a:latin typeface="Arial" charset="0"/>
              </a:rPr>
              <a:t>Automotive vs. Metal Parts</a:t>
            </a:r>
            <a:endParaRPr lang="en-US" sz="4000" b="1" dirty="0">
              <a:solidFill>
                <a:srgbClr val="00FFFF"/>
              </a:solidFill>
              <a:effectLst>
                <a:outerShdw blurRad="38100" dist="38100" dir="2700000" algn="tl">
                  <a:srgbClr val="000000"/>
                </a:outerShdw>
              </a:effectLst>
              <a:latin typeface="Arial" charset="0"/>
            </a:endParaRPr>
          </a:p>
        </p:txBody>
      </p:sp>
      <p:sp>
        <p:nvSpPr>
          <p:cNvPr id="405516" name="Rectangle 12"/>
          <p:cNvSpPr>
            <a:spLocks noGrp="1" noChangeArrowheads="1"/>
          </p:cNvSpPr>
          <p:nvPr>
            <p:ph type="body" sz="half" idx="4294967295"/>
          </p:nvPr>
        </p:nvSpPr>
        <p:spPr>
          <a:xfrm>
            <a:off x="5384800" y="1638300"/>
            <a:ext cx="3886200" cy="3733800"/>
          </a:xfrm>
        </p:spPr>
        <p:txBody>
          <a:bodyPr/>
          <a:lstStyle/>
          <a:p>
            <a:pPr>
              <a:defRPr/>
            </a:pPr>
            <a:r>
              <a:rPr lang="en-US" sz="2800" dirty="0">
                <a:latin typeface="Arial" charset="0"/>
              </a:rPr>
              <a:t>Less Steps</a:t>
            </a:r>
          </a:p>
          <a:p>
            <a:pPr>
              <a:defRPr/>
            </a:pPr>
            <a:r>
              <a:rPr lang="en-US" sz="2800" dirty="0">
                <a:latin typeface="Arial" charset="0"/>
              </a:rPr>
              <a:t>Many Application Types</a:t>
            </a:r>
          </a:p>
          <a:p>
            <a:pPr>
              <a:defRPr/>
            </a:pPr>
            <a:r>
              <a:rPr lang="en-US" sz="2800" dirty="0">
                <a:latin typeface="Arial" charset="0"/>
              </a:rPr>
              <a:t>Booth </a:t>
            </a:r>
          </a:p>
          <a:p>
            <a:pPr>
              <a:defRPr/>
            </a:pPr>
            <a:r>
              <a:rPr lang="en-US" sz="2800" dirty="0">
                <a:latin typeface="Arial" charset="0"/>
              </a:rPr>
              <a:t>Corrosion Resistance</a:t>
            </a:r>
          </a:p>
        </p:txBody>
      </p:sp>
      <p:sp>
        <p:nvSpPr>
          <p:cNvPr id="405515" name="Rectangle 11"/>
          <p:cNvSpPr>
            <a:spLocks noGrp="1" noChangeArrowheads="1"/>
          </p:cNvSpPr>
          <p:nvPr>
            <p:ph type="body" sz="half" idx="4294967295"/>
          </p:nvPr>
        </p:nvSpPr>
        <p:spPr>
          <a:xfrm>
            <a:off x="749300" y="1714500"/>
            <a:ext cx="3886200" cy="3733800"/>
          </a:xfrm>
        </p:spPr>
        <p:txBody>
          <a:bodyPr/>
          <a:lstStyle/>
          <a:p>
            <a:pPr>
              <a:defRPr/>
            </a:pPr>
            <a:r>
              <a:rPr lang="en-US" sz="2800" dirty="0">
                <a:latin typeface="Arial" charset="0"/>
              </a:rPr>
              <a:t>More Steps/Coats</a:t>
            </a:r>
          </a:p>
          <a:p>
            <a:pPr>
              <a:defRPr/>
            </a:pPr>
            <a:r>
              <a:rPr lang="en-US" sz="2800" dirty="0">
                <a:latin typeface="Arial" charset="0"/>
              </a:rPr>
              <a:t>Basically, One Type of Application</a:t>
            </a:r>
          </a:p>
          <a:p>
            <a:pPr>
              <a:defRPr/>
            </a:pPr>
            <a:r>
              <a:rPr lang="en-US" sz="2800" dirty="0">
                <a:latin typeface="Arial" charset="0"/>
              </a:rPr>
              <a:t>Booth or Outdoors</a:t>
            </a:r>
          </a:p>
          <a:p>
            <a:pPr>
              <a:defRPr/>
            </a:pPr>
            <a:r>
              <a:rPr lang="en-US" sz="2800" dirty="0">
                <a:latin typeface="Arial" charset="0"/>
              </a:rPr>
              <a:t>Looks Are Everything</a:t>
            </a:r>
          </a:p>
          <a:p>
            <a:pPr>
              <a:buFontTx/>
              <a:buNone/>
              <a:defRPr/>
            </a:pPr>
            <a:r>
              <a:rPr lang="en-US" sz="2800" dirty="0">
                <a:solidFill>
                  <a:srgbClr val="FFFF00"/>
                </a:solidFill>
                <a:latin typeface="Arial" charset="0"/>
              </a:rPr>
              <a:t>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p:txBody>
          <a:bodyPr/>
          <a:lstStyle/>
          <a:p>
            <a:pPr>
              <a:defRPr/>
            </a:pPr>
            <a:r>
              <a:rPr lang="en-US" dirty="0">
                <a:latin typeface="Arial" charset="0"/>
              </a:rPr>
              <a:t>Surface Preparation</a:t>
            </a:r>
          </a:p>
        </p:txBody>
      </p:sp>
      <p:pic>
        <p:nvPicPr>
          <p:cNvPr id="146435"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4964114" y="2436018"/>
            <a:ext cx="2666667" cy="2362530"/>
          </a:xfrm>
          <a:noFill/>
        </p:spPr>
      </p:pic>
      <p:pic>
        <p:nvPicPr>
          <p:cNvPr id="14643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700" y="1638300"/>
            <a:ext cx="3797300" cy="217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46437" name="Text Box 8"/>
          <p:cNvSpPr txBox="1">
            <a:spLocks noChangeArrowheads="1"/>
          </p:cNvSpPr>
          <p:nvPr/>
        </p:nvSpPr>
        <p:spPr bwMode="auto">
          <a:xfrm>
            <a:off x="673100" y="1790700"/>
            <a:ext cx="358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2800" dirty="0">
                <a:solidFill>
                  <a:schemeClr val="bg1"/>
                </a:solidFill>
                <a:latin typeface="Arial" panose="020B0604020202020204" pitchFamily="34" charset="0"/>
              </a:rPr>
              <a:t>Detergent Washing</a:t>
            </a:r>
          </a:p>
        </p:txBody>
      </p:sp>
      <p:sp>
        <p:nvSpPr>
          <p:cNvPr id="146438" name="Text Box 9"/>
          <p:cNvSpPr txBox="1">
            <a:spLocks noChangeArrowheads="1"/>
          </p:cNvSpPr>
          <p:nvPr/>
        </p:nvSpPr>
        <p:spPr bwMode="auto">
          <a:xfrm>
            <a:off x="5397500" y="1714500"/>
            <a:ext cx="297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2800" dirty="0">
                <a:latin typeface="Arial" panose="020B0604020202020204" pitchFamily="34" charset="0"/>
              </a:rPr>
              <a:t>Sandblasting</a:t>
            </a:r>
          </a:p>
        </p:txBody>
      </p:sp>
      <p:pic>
        <p:nvPicPr>
          <p:cNvPr id="146439" name="Picture 10" descr="trans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500" y="4000500"/>
            <a:ext cx="4038600"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40" name="Text Box 11"/>
          <p:cNvSpPr txBox="1">
            <a:spLocks noChangeArrowheads="1"/>
          </p:cNvSpPr>
          <p:nvPr/>
        </p:nvSpPr>
        <p:spPr bwMode="auto">
          <a:xfrm>
            <a:off x="673100" y="4152900"/>
            <a:ext cx="358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2800" dirty="0">
                <a:solidFill>
                  <a:schemeClr val="bg1"/>
                </a:solidFill>
                <a:latin typeface="Arial" panose="020B0604020202020204" pitchFamily="34" charset="0"/>
              </a:rPr>
              <a:t>Filling and Sanding</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Grp="1" noChangeArrowheads="1"/>
          </p:cNvSpPr>
          <p:nvPr>
            <p:ph type="title"/>
          </p:nvPr>
        </p:nvSpPr>
        <p:spPr/>
        <p:txBody>
          <a:bodyPr/>
          <a:lstStyle/>
          <a:p>
            <a:pPr>
              <a:defRPr/>
            </a:pPr>
            <a:r>
              <a:rPr lang="en-US" dirty="0">
                <a:latin typeface="Arial" charset="0"/>
              </a:rPr>
              <a:t>VOC Emissions Automotive</a:t>
            </a:r>
          </a:p>
        </p:txBody>
      </p:sp>
      <p:graphicFrame>
        <p:nvGraphicFramePr>
          <p:cNvPr id="148483" name="Object 4"/>
          <p:cNvGraphicFramePr>
            <a:graphicFrameLocks noGrp="1" noChangeAspect="1"/>
          </p:cNvGraphicFramePr>
          <p:nvPr>
            <p:ph idx="1"/>
            <p:extLst>
              <p:ext uri="{D42A27DB-BD31-4B8C-83A1-F6EECF244321}">
                <p14:modId xmlns:p14="http://schemas.microsoft.com/office/powerpoint/2010/main" val="3442584626"/>
              </p:ext>
            </p:extLst>
          </p:nvPr>
        </p:nvGraphicFramePr>
        <p:xfrm>
          <a:off x="215900" y="1249082"/>
          <a:ext cx="8605838" cy="4772333"/>
        </p:xfrm>
        <a:graphic>
          <a:graphicData uri="http://schemas.openxmlformats.org/presentationml/2006/ole">
            <mc:AlternateContent xmlns:mc="http://schemas.openxmlformats.org/markup-compatibility/2006">
              <mc:Choice xmlns:v="urn:schemas-microsoft-com:vml" Requires="v">
                <p:oleObj name="Chart" r:id="rId3" imgW="7248563" imgH="5353012" progId="Excel.Chart.8">
                  <p:embed/>
                </p:oleObj>
              </mc:Choice>
              <mc:Fallback>
                <p:oleObj name="Chart" r:id="rId3" imgW="7248563" imgH="5353012" progId="Excel.Chart.8">
                  <p:embed/>
                  <p:pic>
                    <p:nvPicPr>
                      <p:cNvPr id="148483"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900" y="1249082"/>
                        <a:ext cx="8605838" cy="4772333"/>
                      </a:xfrm>
                      <a:prstGeom prst="rect">
                        <a:avLst/>
                      </a:prstGeom>
                      <a:noFill/>
                      <a:ln>
                        <a:noFill/>
                      </a:ln>
                      <a:effectLst/>
                    </p:spPr>
                  </p:pic>
                </p:oleObj>
              </mc:Fallback>
            </mc:AlternateContent>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p:txBody>
          <a:bodyPr>
            <a:normAutofit/>
          </a:bodyPr>
          <a:lstStyle/>
          <a:p>
            <a:pPr>
              <a:defRPr/>
            </a:pPr>
            <a:r>
              <a:rPr lang="en-US" sz="4800" dirty="0">
                <a:latin typeface="Arial" charset="0"/>
              </a:rPr>
              <a:t>Curing</a:t>
            </a:r>
          </a:p>
        </p:txBody>
      </p:sp>
      <p:sp>
        <p:nvSpPr>
          <p:cNvPr id="605190" name="Text Box 6"/>
          <p:cNvSpPr txBox="1">
            <a:spLocks noChangeArrowheads="1"/>
          </p:cNvSpPr>
          <p:nvPr/>
        </p:nvSpPr>
        <p:spPr bwMode="auto">
          <a:xfrm>
            <a:off x="1358900" y="2019300"/>
            <a:ext cx="6934200" cy="2124075"/>
          </a:xfrm>
          <a:prstGeom prst="rect">
            <a:avLst/>
          </a:prstGeom>
          <a:noFill/>
          <a:ln>
            <a:noFill/>
          </a:ln>
          <a:effectLst/>
        </p:spPr>
        <p:txBody>
          <a:bodyPr>
            <a:spAutoFit/>
          </a:bodyPr>
          <a:lstStyle/>
          <a:p>
            <a:pPr>
              <a:spcBef>
                <a:spcPct val="50000"/>
              </a:spcBef>
              <a:defRPr/>
            </a:pPr>
            <a:r>
              <a:rPr lang="en-US" sz="4400" dirty="0">
                <a:latin typeface="Arial" charset="0"/>
              </a:rPr>
              <a:t>The Process in which Paint is Converted from Liquid to Solid</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9" name="Rectangle 3"/>
          <p:cNvSpPr>
            <a:spLocks noGrp="1" noChangeArrowheads="1"/>
          </p:cNvSpPr>
          <p:nvPr>
            <p:ph type="title"/>
          </p:nvPr>
        </p:nvSpPr>
        <p:spPr>
          <a:xfrm>
            <a:off x="609600" y="457200"/>
            <a:ext cx="7086600" cy="990600"/>
          </a:xfrm>
        </p:spPr>
        <p:txBody>
          <a:bodyPr/>
          <a:lstStyle/>
          <a:p>
            <a:r>
              <a:rPr lang="en-US" altLang="en-US" sz="4000">
                <a:latin typeface="Arial" panose="020B0604020202020204" pitchFamily="34" charset="0"/>
              </a:rPr>
              <a:t>Curing and Coating Types</a:t>
            </a:r>
          </a:p>
        </p:txBody>
      </p:sp>
      <p:sp>
        <p:nvSpPr>
          <p:cNvPr id="610308" name="Rectangle 4"/>
          <p:cNvSpPr>
            <a:spLocks noGrp="1" noChangeArrowheads="1"/>
          </p:cNvSpPr>
          <p:nvPr>
            <p:ph idx="1"/>
          </p:nvPr>
        </p:nvSpPr>
        <p:spPr>
          <a:xfrm>
            <a:off x="749300" y="1476375"/>
            <a:ext cx="4648200" cy="3733800"/>
          </a:xfrm>
        </p:spPr>
        <p:txBody>
          <a:bodyPr>
            <a:normAutofit/>
          </a:bodyPr>
          <a:lstStyle/>
          <a:p>
            <a:pPr>
              <a:defRPr/>
            </a:pPr>
            <a:r>
              <a:rPr lang="en-US" sz="3200" dirty="0">
                <a:latin typeface="Arial" charset="0"/>
              </a:rPr>
              <a:t>Air Drying</a:t>
            </a:r>
          </a:p>
          <a:p>
            <a:pPr>
              <a:defRPr/>
            </a:pPr>
            <a:r>
              <a:rPr lang="en-US" sz="3200" dirty="0">
                <a:latin typeface="Arial" charset="0"/>
              </a:rPr>
              <a:t>Lacquers</a:t>
            </a:r>
          </a:p>
          <a:p>
            <a:pPr>
              <a:defRPr/>
            </a:pPr>
            <a:r>
              <a:rPr lang="en-US" sz="3200" dirty="0">
                <a:latin typeface="Arial" charset="0"/>
              </a:rPr>
              <a:t>Enamels</a:t>
            </a:r>
          </a:p>
          <a:p>
            <a:pPr>
              <a:defRPr/>
            </a:pPr>
            <a:r>
              <a:rPr lang="en-US" sz="3200" dirty="0">
                <a:latin typeface="Arial" charset="0"/>
              </a:rPr>
              <a:t>Powder Coats</a:t>
            </a:r>
          </a:p>
          <a:p>
            <a:pPr>
              <a:defRPr/>
            </a:pPr>
            <a:r>
              <a:rPr lang="en-US" sz="3200" dirty="0">
                <a:latin typeface="Arial" charset="0"/>
              </a:rPr>
              <a:t>High Solids</a:t>
            </a:r>
          </a:p>
          <a:p>
            <a:pPr>
              <a:defRPr/>
            </a:pPr>
            <a:r>
              <a:rPr lang="en-US" sz="3200" dirty="0">
                <a:latin typeface="Arial" charset="0"/>
              </a:rPr>
              <a:t>Waterborne</a:t>
            </a:r>
          </a:p>
        </p:txBody>
      </p:sp>
      <p:pic>
        <p:nvPicPr>
          <p:cNvPr id="15258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5100" y="2000250"/>
            <a:ext cx="3810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4600" y="1447800"/>
            <a:ext cx="6629400" cy="452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55687" name="Rectangle 7"/>
          <p:cNvSpPr>
            <a:spLocks noGrp="1" noChangeArrowheads="1"/>
          </p:cNvSpPr>
          <p:nvPr>
            <p:ph type="title"/>
          </p:nvPr>
        </p:nvSpPr>
        <p:spPr>
          <a:xfrm>
            <a:off x="596900" y="190500"/>
            <a:ext cx="7924800" cy="990600"/>
          </a:xfrm>
        </p:spPr>
        <p:txBody>
          <a:bodyPr>
            <a:normAutofit/>
          </a:bodyPr>
          <a:lstStyle/>
          <a:p>
            <a:pPr>
              <a:defRPr/>
            </a:pPr>
            <a:r>
              <a:rPr lang="en-US" sz="4800" dirty="0">
                <a:latin typeface="Arial" charset="0"/>
              </a:rPr>
              <a:t>More on Curing - Lacquer</a:t>
            </a:r>
          </a:p>
        </p:txBody>
      </p:sp>
      <p:sp>
        <p:nvSpPr>
          <p:cNvPr id="455693" name="Rectangle 13"/>
          <p:cNvSpPr>
            <a:spLocks noGrp="1" noChangeArrowheads="1"/>
          </p:cNvSpPr>
          <p:nvPr>
            <p:ph sz="half" idx="1"/>
          </p:nvPr>
        </p:nvSpPr>
        <p:spPr>
          <a:xfrm>
            <a:off x="1587500" y="1714500"/>
            <a:ext cx="6096000" cy="3733800"/>
          </a:xfrm>
        </p:spPr>
        <p:txBody>
          <a:bodyPr/>
          <a:lstStyle/>
          <a:p>
            <a:pPr>
              <a:lnSpc>
                <a:spcPts val="5700"/>
              </a:lnSpc>
              <a:spcBef>
                <a:spcPct val="0"/>
              </a:spcBef>
              <a:buSzTx/>
              <a:defRPr/>
            </a:pPr>
            <a:r>
              <a:rPr lang="en-US" sz="3600" dirty="0">
                <a:solidFill>
                  <a:schemeClr val="bg1"/>
                </a:solidFill>
                <a:latin typeface="Arial" charset="0"/>
              </a:rPr>
              <a:t>Cures by the Evaporation of the Solvent</a:t>
            </a:r>
          </a:p>
          <a:p>
            <a:pPr>
              <a:defRPr/>
            </a:pPr>
            <a:endParaRPr lang="en-US" sz="3600" b="1" dirty="0">
              <a:solidFill>
                <a:srgbClr val="FFFF00"/>
              </a:solidFill>
              <a:effectLst>
                <a:outerShdw blurRad="38100" dist="38100" dir="2700000" algn="tl">
                  <a:srgbClr val="000000"/>
                </a:outerShdw>
              </a:effectLst>
              <a:latin typeface="Arial" charset="0"/>
            </a:endParaRPr>
          </a:p>
        </p:txBody>
      </p:sp>
      <p:sp>
        <p:nvSpPr>
          <p:cNvPr id="455684" name="Rectangle 4"/>
          <p:cNvSpPr>
            <a:spLocks noChangeArrowheads="1"/>
          </p:cNvSpPr>
          <p:nvPr/>
        </p:nvSpPr>
        <p:spPr bwMode="auto">
          <a:xfrm>
            <a:off x="685800" y="1447800"/>
            <a:ext cx="8572500" cy="1397000"/>
          </a:xfrm>
          <a:prstGeom prst="rect">
            <a:avLst/>
          </a:prstGeom>
          <a:noFill/>
          <a:ln>
            <a:noFill/>
          </a:ln>
          <a:effectLst/>
        </p:spPr>
        <p:txBody>
          <a:bodyPr wrap="none" lIns="19050" tIns="26988" rIns="19050" bIns="26988"/>
          <a:lstStyle/>
          <a:p>
            <a:pPr>
              <a:lnSpc>
                <a:spcPts val="5700"/>
              </a:lnSpc>
              <a:tabLst>
                <a:tab pos="457200" algn="l"/>
                <a:tab pos="914400" algn="l"/>
                <a:tab pos="1371600" algn="l"/>
              </a:tabLst>
              <a:defRPr/>
            </a:pPr>
            <a:endParaRPr lang="en-US" sz="3600" b="1" dirty="0">
              <a:solidFill>
                <a:srgbClr val="FFFF00"/>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Grp="1" noChangeArrowheads="1"/>
          </p:cNvSpPr>
          <p:nvPr>
            <p:ph type="title"/>
          </p:nvPr>
        </p:nvSpPr>
        <p:spPr/>
        <p:txBody>
          <a:bodyPr>
            <a:normAutofit/>
          </a:bodyPr>
          <a:lstStyle/>
          <a:p>
            <a:pPr>
              <a:defRPr/>
            </a:pPr>
            <a:r>
              <a:rPr lang="en-US" sz="4800" dirty="0">
                <a:latin typeface="Arial" charset="0"/>
              </a:rPr>
              <a:t>More on Curing - Enamel</a:t>
            </a:r>
          </a:p>
        </p:txBody>
      </p:sp>
      <p:sp>
        <p:nvSpPr>
          <p:cNvPr id="492550" name="Rectangle 6"/>
          <p:cNvSpPr>
            <a:spLocks noGrp="1" noChangeArrowheads="1"/>
          </p:cNvSpPr>
          <p:nvPr>
            <p:ph sz="half" idx="1"/>
          </p:nvPr>
        </p:nvSpPr>
        <p:spPr>
          <a:xfrm>
            <a:off x="901700" y="1500187"/>
            <a:ext cx="4876800" cy="3733800"/>
          </a:xfrm>
        </p:spPr>
        <p:txBody>
          <a:bodyPr/>
          <a:lstStyle/>
          <a:p>
            <a:pPr marL="0" indent="0">
              <a:buFontTx/>
              <a:buNone/>
              <a:defRPr/>
            </a:pPr>
            <a:r>
              <a:rPr lang="en-US" sz="3200" dirty="0">
                <a:latin typeface="Arial" charset="0"/>
              </a:rPr>
              <a:t>Cures by an Irreversible  Chemical Reaction  Involving Various  Components or Atmospheric Water or Oxygen</a:t>
            </a:r>
          </a:p>
          <a:p>
            <a:pPr>
              <a:defRPr/>
            </a:pPr>
            <a:endParaRPr lang="en-US" sz="3200" dirty="0">
              <a:latin typeface="Arial" charset="0"/>
            </a:endParaRPr>
          </a:p>
          <a:p>
            <a:pPr>
              <a:defRPr/>
            </a:pPr>
            <a:endParaRPr lang="en-US" dirty="0"/>
          </a:p>
        </p:txBody>
      </p:sp>
      <p:pic>
        <p:nvPicPr>
          <p:cNvPr id="1566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3300" y="2081212"/>
            <a:ext cx="2840038"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ChangeArrowheads="1"/>
          </p:cNvSpPr>
          <p:nvPr/>
        </p:nvSpPr>
        <p:spPr bwMode="auto">
          <a:xfrm>
            <a:off x="247650" y="1866900"/>
            <a:ext cx="8775700" cy="101600"/>
          </a:xfrm>
          <a:prstGeom prst="rect">
            <a:avLst/>
          </a:prstGeom>
          <a:gradFill rotWithShape="0">
            <a:gsLst>
              <a:gs pos="0">
                <a:schemeClr val="tx1"/>
              </a:gs>
              <a:gs pos="100000">
                <a:srgbClr val="191900"/>
              </a:gs>
            </a:gsLst>
            <a:lin ang="0" scaled="1"/>
          </a:gradFill>
          <a:ln>
            <a:noFill/>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26630" name="Rectangle 6"/>
          <p:cNvSpPr>
            <a:spLocks noChangeArrowheads="1"/>
          </p:cNvSpPr>
          <p:nvPr/>
        </p:nvSpPr>
        <p:spPr bwMode="auto">
          <a:xfrm>
            <a:off x="603250" y="2466975"/>
            <a:ext cx="6648450" cy="3086100"/>
          </a:xfrm>
          <a:prstGeom prst="rect">
            <a:avLst/>
          </a:prstGeom>
          <a:noFill/>
          <a:ln w="12700">
            <a:noFill/>
            <a:miter lim="800000"/>
            <a:headEnd/>
            <a:tailEnd/>
          </a:ln>
          <a:effectLst/>
        </p:spPr>
        <p:txBody>
          <a:bodyPr wrap="none" lIns="19050" tIns="26988" rIns="19050" bIns="26988"/>
          <a:lstStyle/>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Air dried</a:t>
            </a:r>
          </a:p>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Thermoset  or  Thermocure</a:t>
            </a:r>
          </a:p>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		Baked Coating &gt; 194</a:t>
            </a:r>
            <a:r>
              <a:rPr lang="en-US" sz="3600" baseline="30000" dirty="0">
                <a:latin typeface="Arial" charset="0"/>
              </a:rPr>
              <a:t>o</a:t>
            </a:r>
            <a:r>
              <a:rPr lang="en-US" sz="3600" dirty="0">
                <a:latin typeface="Arial" charset="0"/>
              </a:rPr>
              <a:t>F</a:t>
            </a:r>
          </a:p>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Thermoplastic</a:t>
            </a:r>
          </a:p>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Radiation</a:t>
            </a:r>
          </a:p>
        </p:txBody>
      </p:sp>
      <p:sp>
        <p:nvSpPr>
          <p:cNvPr id="158727" name="Rectangle 8"/>
          <p:cNvSpPr>
            <a:spLocks noGrp="1" noChangeArrowheads="1"/>
          </p:cNvSpPr>
          <p:nvPr>
            <p:ph type="title"/>
          </p:nvPr>
        </p:nvSpPr>
        <p:spPr>
          <a:xfrm>
            <a:off x="596900" y="571500"/>
            <a:ext cx="5334000" cy="1066800"/>
          </a:xfrm>
        </p:spPr>
        <p:txBody>
          <a:bodyPr/>
          <a:lstStyle/>
          <a:p>
            <a:r>
              <a:rPr lang="en-US" altLang="en-US" sz="4800" dirty="0">
                <a:latin typeface="Arial" panose="020B0604020202020204" pitchFamily="34" charset="0"/>
              </a:rPr>
              <a:t>Curing Methods</a:t>
            </a:r>
          </a:p>
        </p:txBody>
      </p: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ChangeArrowheads="1"/>
          </p:cNvSpPr>
          <p:nvPr/>
        </p:nvSpPr>
        <p:spPr bwMode="auto">
          <a:xfrm>
            <a:off x="203200" y="1854200"/>
            <a:ext cx="8775700" cy="101600"/>
          </a:xfrm>
          <a:prstGeom prst="rect">
            <a:avLst/>
          </a:prstGeom>
          <a:gradFill rotWithShape="0">
            <a:gsLst>
              <a:gs pos="0">
                <a:schemeClr val="tx1"/>
              </a:gs>
              <a:gs pos="100000">
                <a:srgbClr val="191900"/>
              </a:gs>
            </a:gsLst>
            <a:lin ang="0" scaled="1"/>
          </a:gradFill>
          <a:ln>
            <a:noFill/>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13733" name="Rectangle 5"/>
          <p:cNvSpPr>
            <a:spLocks noChangeArrowheads="1"/>
          </p:cNvSpPr>
          <p:nvPr/>
        </p:nvSpPr>
        <p:spPr bwMode="auto">
          <a:xfrm>
            <a:off x="673100" y="2324100"/>
            <a:ext cx="7620000" cy="2971800"/>
          </a:xfrm>
          <a:prstGeom prst="rect">
            <a:avLst/>
          </a:prstGeom>
          <a:noFill/>
          <a:ln w="12700">
            <a:noFill/>
            <a:miter lim="800000"/>
            <a:headEnd/>
            <a:tailEnd/>
          </a:ln>
          <a:effectLst/>
        </p:spPr>
        <p:txBody>
          <a:bodyPr wrap="none" lIns="19050" tIns="26988" rIns="19050" bIns="26988"/>
          <a:lstStyle/>
          <a:p>
            <a:pPr>
              <a:lnSpc>
                <a:spcPts val="4300"/>
              </a:lnSpc>
              <a:buClr>
                <a:srgbClr val="FC0128"/>
              </a:buClr>
              <a:tabLst>
                <a:tab pos="457200" algn="l"/>
                <a:tab pos="914400" algn="l"/>
                <a:tab pos="1371600" algn="l"/>
              </a:tabLst>
              <a:defRPr/>
            </a:pPr>
            <a:r>
              <a:rPr lang="en-US" sz="3600" dirty="0">
                <a:latin typeface="Arial" charset="0"/>
              </a:rPr>
              <a:t>Air dried				hours</a:t>
            </a:r>
          </a:p>
          <a:p>
            <a:pPr>
              <a:lnSpc>
                <a:spcPts val="4300"/>
              </a:lnSpc>
              <a:buClr>
                <a:srgbClr val="FC0128"/>
              </a:buClr>
              <a:tabLst>
                <a:tab pos="457200" algn="l"/>
                <a:tab pos="914400" algn="l"/>
                <a:tab pos="1371600" algn="l"/>
              </a:tabLst>
              <a:defRPr/>
            </a:pPr>
            <a:r>
              <a:rPr lang="en-US" sz="3600" dirty="0">
                <a:latin typeface="Arial" charset="0"/>
              </a:rPr>
              <a:t>Oven Baked			minutes</a:t>
            </a:r>
          </a:p>
          <a:p>
            <a:pPr>
              <a:lnSpc>
                <a:spcPts val="4300"/>
              </a:lnSpc>
              <a:buClr>
                <a:srgbClr val="FC0128"/>
              </a:buClr>
              <a:tabLst>
                <a:tab pos="457200" algn="l"/>
                <a:tab pos="914400" algn="l"/>
                <a:tab pos="1371600" algn="l"/>
              </a:tabLst>
              <a:defRPr/>
            </a:pPr>
            <a:r>
              <a:rPr lang="en-US" sz="3600" dirty="0">
                <a:latin typeface="Arial" charset="0"/>
              </a:rPr>
              <a:t>Epoxy Systems		minutes</a:t>
            </a:r>
          </a:p>
          <a:p>
            <a:pPr>
              <a:lnSpc>
                <a:spcPts val="4300"/>
              </a:lnSpc>
              <a:buClr>
                <a:srgbClr val="FC0128"/>
              </a:buClr>
              <a:tabLst>
                <a:tab pos="457200" algn="l"/>
                <a:tab pos="914400" algn="l"/>
                <a:tab pos="1371600" algn="l"/>
              </a:tabLst>
              <a:defRPr/>
            </a:pPr>
            <a:r>
              <a:rPr lang="en-US" sz="3600" dirty="0">
                <a:latin typeface="Arial" charset="0"/>
              </a:rPr>
              <a:t>Ultraviolets (UV)		seconds</a:t>
            </a:r>
          </a:p>
          <a:p>
            <a:pPr>
              <a:lnSpc>
                <a:spcPts val="4300"/>
              </a:lnSpc>
              <a:buClr>
                <a:srgbClr val="FC0128"/>
              </a:buClr>
              <a:tabLst>
                <a:tab pos="457200" algn="l"/>
                <a:tab pos="914400" algn="l"/>
                <a:tab pos="1371600" algn="l"/>
              </a:tabLst>
              <a:defRPr/>
            </a:pPr>
            <a:r>
              <a:rPr lang="en-US" sz="3600" dirty="0">
                <a:latin typeface="Arial" charset="0"/>
              </a:rPr>
              <a:t>Electron Beam		&lt; 1 second</a:t>
            </a:r>
          </a:p>
        </p:txBody>
      </p:sp>
      <p:sp>
        <p:nvSpPr>
          <p:cNvPr id="160775" name="Rectangle 7"/>
          <p:cNvSpPr>
            <a:spLocks noGrp="1" noChangeArrowheads="1"/>
          </p:cNvSpPr>
          <p:nvPr>
            <p:ph type="title"/>
          </p:nvPr>
        </p:nvSpPr>
        <p:spPr>
          <a:xfrm>
            <a:off x="596900" y="571500"/>
            <a:ext cx="5334000" cy="1066800"/>
          </a:xfrm>
        </p:spPr>
        <p:txBody>
          <a:bodyPr>
            <a:normAutofit/>
          </a:bodyPr>
          <a:lstStyle/>
          <a:p>
            <a:r>
              <a:rPr lang="en-US" altLang="en-US" sz="4800" dirty="0">
                <a:latin typeface="Arial" panose="020B0604020202020204" pitchFamily="34" charset="0"/>
              </a:rPr>
              <a:t>Curing Times</a:t>
            </a:r>
          </a:p>
        </p:txBody>
      </p:sp>
      <p:cxnSp>
        <p:nvCxnSpPr>
          <p:cNvPr id="3" name="Straight Arrow Connector 2">
            <a:extLst>
              <a:ext uri="{FF2B5EF4-FFF2-40B4-BE49-F238E27FC236}">
                <a16:creationId xmlns:a16="http://schemas.microsoft.com/office/drawing/2014/main" id="{C014EC09-D5AA-33A2-AF94-89D4D51C186F}"/>
              </a:ext>
            </a:extLst>
          </p:cNvPr>
          <p:cNvCxnSpPr/>
          <p:nvPr/>
        </p:nvCxnSpPr>
        <p:spPr>
          <a:xfrm>
            <a:off x="2730500" y="2628900"/>
            <a:ext cx="23622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 name="Straight Arrow Connector 3">
            <a:extLst>
              <a:ext uri="{FF2B5EF4-FFF2-40B4-BE49-F238E27FC236}">
                <a16:creationId xmlns:a16="http://schemas.microsoft.com/office/drawing/2014/main" id="{D0DBE584-6B45-47C8-39ED-05FEC84B9179}"/>
              </a:ext>
            </a:extLst>
          </p:cNvPr>
          <p:cNvCxnSpPr>
            <a:cxnSpLocks/>
          </p:cNvCxnSpPr>
          <p:nvPr/>
        </p:nvCxnSpPr>
        <p:spPr>
          <a:xfrm>
            <a:off x="3340100" y="3162300"/>
            <a:ext cx="17526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 name="Straight Arrow Connector 5">
            <a:extLst>
              <a:ext uri="{FF2B5EF4-FFF2-40B4-BE49-F238E27FC236}">
                <a16:creationId xmlns:a16="http://schemas.microsoft.com/office/drawing/2014/main" id="{82F84C76-39FF-C958-1521-F7595C6C20A9}"/>
              </a:ext>
            </a:extLst>
          </p:cNvPr>
          <p:cNvCxnSpPr>
            <a:cxnSpLocks/>
          </p:cNvCxnSpPr>
          <p:nvPr/>
        </p:nvCxnSpPr>
        <p:spPr>
          <a:xfrm>
            <a:off x="3949700" y="3771900"/>
            <a:ext cx="11430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8" name="Straight Arrow Connector 7">
            <a:extLst>
              <a:ext uri="{FF2B5EF4-FFF2-40B4-BE49-F238E27FC236}">
                <a16:creationId xmlns:a16="http://schemas.microsoft.com/office/drawing/2014/main" id="{45B7DA91-3CF6-67EF-99B9-ECAA6222CC1F}"/>
              </a:ext>
            </a:extLst>
          </p:cNvPr>
          <p:cNvCxnSpPr>
            <a:cxnSpLocks/>
          </p:cNvCxnSpPr>
          <p:nvPr/>
        </p:nvCxnSpPr>
        <p:spPr>
          <a:xfrm>
            <a:off x="4064000" y="4305300"/>
            <a:ext cx="11430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9" name="Straight Arrow Connector 8">
            <a:extLst>
              <a:ext uri="{FF2B5EF4-FFF2-40B4-BE49-F238E27FC236}">
                <a16:creationId xmlns:a16="http://schemas.microsoft.com/office/drawing/2014/main" id="{18BFED85-A6F2-6602-AD1A-FFE3C2F001D8}"/>
              </a:ext>
            </a:extLst>
          </p:cNvPr>
          <p:cNvCxnSpPr>
            <a:cxnSpLocks/>
          </p:cNvCxnSpPr>
          <p:nvPr/>
        </p:nvCxnSpPr>
        <p:spPr>
          <a:xfrm>
            <a:off x="4064000" y="4838700"/>
            <a:ext cx="11430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8" name="Rectangle 2"/>
          <p:cNvSpPr>
            <a:spLocks noGrp="1" noChangeArrowheads="1"/>
          </p:cNvSpPr>
          <p:nvPr>
            <p:ph type="title"/>
          </p:nvPr>
        </p:nvSpPr>
        <p:spPr/>
        <p:txBody>
          <a:bodyPr>
            <a:noAutofit/>
          </a:bodyPr>
          <a:lstStyle/>
          <a:p>
            <a:pPr>
              <a:defRPr/>
            </a:pPr>
            <a:r>
              <a:rPr lang="en-US" sz="4800" dirty="0">
                <a:latin typeface="Arial" charset="0"/>
              </a:rPr>
              <a:t>Curing Types (cont.)</a:t>
            </a:r>
            <a:br>
              <a:rPr lang="en-US" sz="4800" dirty="0">
                <a:latin typeface="Arial" charset="0"/>
              </a:rPr>
            </a:br>
            <a:r>
              <a:rPr lang="en-US" sz="4800" dirty="0">
                <a:latin typeface="Arial" charset="0"/>
              </a:rPr>
              <a:t>Thermoset/Thermocure</a:t>
            </a:r>
          </a:p>
        </p:txBody>
      </p:sp>
      <p:sp>
        <p:nvSpPr>
          <p:cNvPr id="679945" name="Rectangle 9"/>
          <p:cNvSpPr>
            <a:spLocks noGrp="1" noChangeArrowheads="1"/>
          </p:cNvSpPr>
          <p:nvPr>
            <p:ph sz="half" idx="2"/>
          </p:nvPr>
        </p:nvSpPr>
        <p:spPr>
          <a:xfrm>
            <a:off x="1054100" y="1927383"/>
            <a:ext cx="7315200" cy="3916204"/>
          </a:xfrm>
        </p:spPr>
        <p:txBody>
          <a:bodyPr/>
          <a:lstStyle/>
          <a:p>
            <a:pPr>
              <a:lnSpc>
                <a:spcPct val="90000"/>
              </a:lnSpc>
              <a:defRPr/>
            </a:pPr>
            <a:r>
              <a:rPr lang="en-US" sz="3200" dirty="0">
                <a:latin typeface="Arial" charset="0"/>
              </a:rPr>
              <a:t>Solid Resins</a:t>
            </a:r>
          </a:p>
          <a:p>
            <a:pPr>
              <a:lnSpc>
                <a:spcPct val="90000"/>
              </a:lnSpc>
              <a:defRPr/>
            </a:pPr>
            <a:r>
              <a:rPr lang="en-US" sz="3200" dirty="0">
                <a:latin typeface="Arial" charset="0"/>
              </a:rPr>
              <a:t>Heated - melt and flow</a:t>
            </a:r>
          </a:p>
          <a:p>
            <a:pPr>
              <a:lnSpc>
                <a:spcPct val="90000"/>
              </a:lnSpc>
              <a:defRPr/>
            </a:pPr>
            <a:r>
              <a:rPr lang="en-US" sz="3200" dirty="0">
                <a:latin typeface="Arial" charset="0"/>
              </a:rPr>
              <a:t>Cross-link to form Higher Molecular Weight Solid</a:t>
            </a:r>
          </a:p>
          <a:p>
            <a:pPr>
              <a:lnSpc>
                <a:spcPct val="90000"/>
              </a:lnSpc>
              <a:defRPr/>
            </a:pPr>
            <a:r>
              <a:rPr lang="en-US" sz="3200" dirty="0">
                <a:latin typeface="Arial" charset="0"/>
              </a:rPr>
              <a:t>Remains Stable After Heating</a:t>
            </a:r>
          </a:p>
          <a:p>
            <a:pPr>
              <a:lnSpc>
                <a:spcPct val="90000"/>
              </a:lnSpc>
              <a:defRPr/>
            </a:pPr>
            <a:endParaRPr lang="en-US" b="1" dirty="0">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5" name="Rectangle 3"/>
          <p:cNvSpPr>
            <a:spLocks noGrp="1" noChangeArrowheads="1"/>
          </p:cNvSpPr>
          <p:nvPr>
            <p:ph type="title"/>
          </p:nvPr>
        </p:nvSpPr>
        <p:spPr/>
        <p:txBody>
          <a:bodyPr>
            <a:noAutofit/>
          </a:bodyPr>
          <a:lstStyle/>
          <a:p>
            <a:pPr>
              <a:defRPr/>
            </a:pPr>
            <a:r>
              <a:rPr lang="en-US" sz="4800" dirty="0">
                <a:latin typeface="Arial" charset="0"/>
              </a:rPr>
              <a:t>Curing Types (cont.)</a:t>
            </a:r>
            <a:br>
              <a:rPr lang="en-US" sz="4800" dirty="0">
                <a:latin typeface="Arial" charset="0"/>
              </a:rPr>
            </a:br>
            <a:r>
              <a:rPr lang="en-US" sz="4800" dirty="0">
                <a:latin typeface="Arial" charset="0"/>
              </a:rPr>
              <a:t>Thermoplastic</a:t>
            </a:r>
          </a:p>
        </p:txBody>
      </p:sp>
      <p:sp>
        <p:nvSpPr>
          <p:cNvPr id="684041" name="Rectangle 9"/>
          <p:cNvSpPr>
            <a:spLocks noGrp="1" noChangeArrowheads="1"/>
          </p:cNvSpPr>
          <p:nvPr>
            <p:ph sz="half" idx="1"/>
          </p:nvPr>
        </p:nvSpPr>
        <p:spPr>
          <a:xfrm>
            <a:off x="637381" y="1643063"/>
            <a:ext cx="6588919" cy="3916204"/>
          </a:xfrm>
        </p:spPr>
        <p:txBody>
          <a:bodyPr>
            <a:normAutofit/>
          </a:bodyPr>
          <a:lstStyle/>
          <a:p>
            <a:pPr>
              <a:lnSpc>
                <a:spcPct val="90000"/>
              </a:lnSpc>
              <a:defRPr/>
            </a:pPr>
            <a:r>
              <a:rPr lang="en-US" sz="2800" dirty="0">
                <a:latin typeface="Arial" charset="0"/>
              </a:rPr>
              <a:t>A Polymer </a:t>
            </a:r>
          </a:p>
          <a:p>
            <a:pPr>
              <a:lnSpc>
                <a:spcPct val="90000"/>
              </a:lnSpc>
              <a:defRPr/>
            </a:pPr>
            <a:r>
              <a:rPr lang="en-US" sz="2800" dirty="0">
                <a:latin typeface="Arial" charset="0"/>
              </a:rPr>
              <a:t>Liquid when Heated</a:t>
            </a:r>
          </a:p>
          <a:p>
            <a:pPr>
              <a:lnSpc>
                <a:spcPct val="90000"/>
              </a:lnSpc>
              <a:defRPr/>
            </a:pPr>
            <a:r>
              <a:rPr lang="en-US" sz="2800" dirty="0">
                <a:latin typeface="Arial" charset="0"/>
              </a:rPr>
              <a:t>Freezes Glassy when Cooled</a:t>
            </a:r>
          </a:p>
          <a:p>
            <a:pPr>
              <a:lnSpc>
                <a:spcPct val="90000"/>
              </a:lnSpc>
              <a:defRPr/>
            </a:pPr>
            <a:r>
              <a:rPr lang="en-US" sz="2800" dirty="0">
                <a:latin typeface="Arial" charset="0"/>
              </a:rPr>
              <a:t>No Cross-linking</a:t>
            </a:r>
          </a:p>
          <a:p>
            <a:pPr>
              <a:lnSpc>
                <a:spcPct val="90000"/>
              </a:lnSpc>
              <a:defRPr/>
            </a:pPr>
            <a:r>
              <a:rPr lang="en-US" sz="2800" dirty="0">
                <a:latin typeface="Arial" charset="0"/>
              </a:rPr>
              <a:t>Re-melted, Re-molded, and Recycled</a:t>
            </a:r>
          </a:p>
        </p:txBody>
      </p:sp>
      <p:pic>
        <p:nvPicPr>
          <p:cNvPr id="16486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500" y="4109845"/>
            <a:ext cx="1828800" cy="179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ChangeArrowheads="1"/>
          </p:cNvSpPr>
          <p:nvPr>
            <p:ph type="title"/>
          </p:nvPr>
        </p:nvSpPr>
        <p:spPr/>
        <p:txBody>
          <a:bodyPr/>
          <a:lstStyle/>
          <a:p>
            <a:pPr>
              <a:defRPr/>
            </a:pPr>
            <a:r>
              <a:rPr lang="en-US" dirty="0">
                <a:latin typeface="Arial" charset="0"/>
              </a:rPr>
              <a:t>What Are Metal Parts?</a:t>
            </a:r>
            <a:r>
              <a:rPr lang="en-US" b="1" dirty="0">
                <a:solidFill>
                  <a:srgbClr val="00FFFF"/>
                </a:solidFill>
                <a:effectLst>
                  <a:outerShdw blurRad="38100" dist="38100" dir="2700000" algn="tl">
                    <a:srgbClr val="000000"/>
                  </a:outerShdw>
                </a:effectLst>
                <a:latin typeface="Arial" charset="0"/>
              </a:rPr>
              <a:t>	</a:t>
            </a:r>
          </a:p>
        </p:txBody>
      </p:sp>
      <p:sp>
        <p:nvSpPr>
          <p:cNvPr id="828419" name="Rectangle 3"/>
          <p:cNvSpPr>
            <a:spLocks noGrp="1" noChangeArrowheads="1"/>
          </p:cNvSpPr>
          <p:nvPr>
            <p:ph sz="half" idx="1"/>
          </p:nvPr>
        </p:nvSpPr>
        <p:spPr>
          <a:xfrm>
            <a:off x="292100" y="1485900"/>
            <a:ext cx="4419600" cy="3733800"/>
          </a:xfrm>
        </p:spPr>
        <p:txBody>
          <a:bodyPr/>
          <a:lstStyle/>
          <a:p>
            <a:pPr>
              <a:lnSpc>
                <a:spcPct val="90000"/>
              </a:lnSpc>
              <a:defRPr/>
            </a:pPr>
            <a:r>
              <a:rPr lang="en-US" dirty="0">
                <a:latin typeface="Arial" charset="0"/>
              </a:rPr>
              <a:t>Motor Vehicle Parts</a:t>
            </a:r>
          </a:p>
          <a:p>
            <a:pPr>
              <a:lnSpc>
                <a:spcPct val="90000"/>
              </a:lnSpc>
              <a:buFontTx/>
              <a:buNone/>
              <a:defRPr/>
            </a:pPr>
            <a:r>
              <a:rPr lang="en-US" dirty="0">
                <a:latin typeface="Arial" charset="0"/>
              </a:rPr>
              <a:t>     and Accessories</a:t>
            </a:r>
          </a:p>
          <a:p>
            <a:pPr>
              <a:lnSpc>
                <a:spcPct val="90000"/>
              </a:lnSpc>
              <a:defRPr/>
            </a:pPr>
            <a:r>
              <a:rPr lang="en-US" dirty="0">
                <a:latin typeface="Arial" charset="0"/>
              </a:rPr>
              <a:t> Recreational Vehicles</a:t>
            </a:r>
          </a:p>
          <a:p>
            <a:pPr>
              <a:lnSpc>
                <a:spcPct val="90000"/>
              </a:lnSpc>
              <a:defRPr/>
            </a:pPr>
            <a:r>
              <a:rPr lang="en-US" dirty="0">
                <a:latin typeface="Arial" charset="0"/>
              </a:rPr>
              <a:t> Heavy Duty Trucks</a:t>
            </a:r>
          </a:p>
          <a:p>
            <a:pPr>
              <a:lnSpc>
                <a:spcPct val="90000"/>
              </a:lnSpc>
              <a:defRPr/>
            </a:pPr>
            <a:r>
              <a:rPr lang="en-US" dirty="0">
                <a:latin typeface="Arial" charset="0"/>
              </a:rPr>
              <a:t> Railroad Cars</a:t>
            </a:r>
          </a:p>
          <a:p>
            <a:pPr>
              <a:lnSpc>
                <a:spcPct val="90000"/>
              </a:lnSpc>
              <a:defRPr/>
            </a:pPr>
            <a:r>
              <a:rPr lang="en-US" dirty="0">
                <a:latin typeface="Arial" charset="0"/>
              </a:rPr>
              <a:t> Bicycles and Sporting</a:t>
            </a:r>
          </a:p>
          <a:p>
            <a:pPr>
              <a:lnSpc>
                <a:spcPct val="90000"/>
              </a:lnSpc>
              <a:buFontTx/>
              <a:buNone/>
              <a:defRPr/>
            </a:pPr>
            <a:r>
              <a:rPr lang="en-US" dirty="0">
                <a:latin typeface="Arial" charset="0"/>
              </a:rPr>
              <a:t>       Goods</a:t>
            </a:r>
          </a:p>
          <a:p>
            <a:pPr>
              <a:lnSpc>
                <a:spcPct val="90000"/>
              </a:lnSpc>
              <a:defRPr/>
            </a:pPr>
            <a:r>
              <a:rPr lang="en-US" dirty="0">
                <a:latin typeface="Arial" charset="0"/>
              </a:rPr>
              <a:t> Extruded Aluminum</a:t>
            </a:r>
          </a:p>
        </p:txBody>
      </p:sp>
      <p:sp>
        <p:nvSpPr>
          <p:cNvPr id="828420" name="Rectangle 4"/>
          <p:cNvSpPr>
            <a:spLocks noGrp="1" noChangeArrowheads="1"/>
          </p:cNvSpPr>
          <p:nvPr>
            <p:ph sz="half" idx="2"/>
          </p:nvPr>
        </p:nvSpPr>
        <p:spPr>
          <a:xfrm>
            <a:off x="4711700" y="1409700"/>
            <a:ext cx="4191000" cy="3733800"/>
          </a:xfrm>
        </p:spPr>
        <p:txBody>
          <a:bodyPr/>
          <a:lstStyle/>
          <a:p>
            <a:pPr>
              <a:lnSpc>
                <a:spcPct val="90000"/>
              </a:lnSpc>
              <a:defRPr/>
            </a:pPr>
            <a:r>
              <a:rPr lang="en-US" dirty="0">
                <a:latin typeface="Arial" charset="0"/>
              </a:rPr>
              <a:t>Structural Components</a:t>
            </a:r>
          </a:p>
          <a:p>
            <a:pPr>
              <a:lnSpc>
                <a:spcPct val="90000"/>
              </a:lnSpc>
              <a:defRPr/>
            </a:pPr>
            <a:r>
              <a:rPr lang="en-US" dirty="0">
                <a:latin typeface="Arial" charset="0"/>
              </a:rPr>
              <a:t>Medical Equipment</a:t>
            </a:r>
          </a:p>
          <a:p>
            <a:pPr>
              <a:lnSpc>
                <a:spcPct val="90000"/>
              </a:lnSpc>
              <a:defRPr/>
            </a:pPr>
            <a:r>
              <a:rPr lang="en-US" dirty="0">
                <a:latin typeface="Arial" charset="0"/>
              </a:rPr>
              <a:t> Lawn and Garden</a:t>
            </a:r>
          </a:p>
          <a:p>
            <a:pPr>
              <a:lnSpc>
                <a:spcPct val="90000"/>
              </a:lnSpc>
              <a:buFontTx/>
              <a:buNone/>
              <a:defRPr/>
            </a:pPr>
            <a:r>
              <a:rPr lang="en-US" dirty="0">
                <a:latin typeface="Arial" charset="0"/>
              </a:rPr>
              <a:t>     Equipment</a:t>
            </a:r>
          </a:p>
          <a:p>
            <a:pPr>
              <a:lnSpc>
                <a:spcPct val="90000"/>
              </a:lnSpc>
              <a:defRPr/>
            </a:pPr>
            <a:r>
              <a:rPr lang="en-US" dirty="0">
                <a:latin typeface="Arial" charset="0"/>
              </a:rPr>
              <a:t>Electronic Equipment</a:t>
            </a:r>
          </a:p>
          <a:p>
            <a:pPr>
              <a:lnSpc>
                <a:spcPct val="90000"/>
              </a:lnSpc>
              <a:defRPr/>
            </a:pPr>
            <a:r>
              <a:rPr lang="en-US" dirty="0">
                <a:latin typeface="Arial" charset="0"/>
              </a:rPr>
              <a:t>Magnet Wire</a:t>
            </a:r>
          </a:p>
          <a:p>
            <a:pPr>
              <a:lnSpc>
                <a:spcPct val="90000"/>
              </a:lnSpc>
              <a:defRPr/>
            </a:pPr>
            <a:r>
              <a:rPr lang="en-US" dirty="0">
                <a:latin typeface="Arial" charset="0"/>
              </a:rPr>
              <a:t>Steel Drums</a:t>
            </a:r>
          </a:p>
          <a:p>
            <a:pPr>
              <a:lnSpc>
                <a:spcPct val="90000"/>
              </a:lnSpc>
              <a:defRPr/>
            </a:pPr>
            <a:r>
              <a:rPr lang="en-US" dirty="0">
                <a:latin typeface="Arial" charset="0"/>
              </a:rPr>
              <a:t>Industrial Machinery</a:t>
            </a:r>
          </a:p>
          <a:p>
            <a:pPr>
              <a:lnSpc>
                <a:spcPct val="90000"/>
              </a:lnSpc>
              <a:defRPr/>
            </a:pPr>
            <a:r>
              <a:rPr lang="en-US" dirty="0">
                <a:latin typeface="Arial" charset="0"/>
              </a:rPr>
              <a:t>Metal Pipes</a:t>
            </a:r>
          </a:p>
          <a:p>
            <a:pPr>
              <a:lnSpc>
                <a:spcPct val="90000"/>
              </a:lnSpc>
              <a:defRPr/>
            </a:pPr>
            <a:endParaRPr lang="en-US" b="1" dirty="0">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Rectangle 2"/>
          <p:cNvSpPr>
            <a:spLocks noGrp="1" noChangeArrowheads="1"/>
          </p:cNvSpPr>
          <p:nvPr>
            <p:ph type="title"/>
          </p:nvPr>
        </p:nvSpPr>
        <p:spPr>
          <a:ln>
            <a:noFill/>
          </a:ln>
        </p:spPr>
        <p:txBody>
          <a:bodyPr>
            <a:normAutofit/>
          </a:bodyPr>
          <a:lstStyle/>
          <a:p>
            <a:pPr>
              <a:defRPr/>
            </a:pPr>
            <a:r>
              <a:rPr lang="en-US" sz="4800" dirty="0">
                <a:latin typeface="Arial" charset="0"/>
              </a:rPr>
              <a:t>Oven Cured Temps</a:t>
            </a:r>
          </a:p>
        </p:txBody>
      </p:sp>
      <p:pic>
        <p:nvPicPr>
          <p:cNvPr id="16691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778357" y="1691215"/>
            <a:ext cx="5714286" cy="3820058"/>
          </a:xfr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p:cNvSpPr>
            <a:spLocks noGrp="1" noChangeArrowheads="1"/>
          </p:cNvSpPr>
          <p:nvPr>
            <p:ph type="title"/>
          </p:nvPr>
        </p:nvSpPr>
        <p:spPr/>
        <p:txBody>
          <a:bodyPr>
            <a:normAutofit/>
          </a:bodyPr>
          <a:lstStyle/>
          <a:p>
            <a:pPr>
              <a:defRPr/>
            </a:pPr>
            <a:r>
              <a:rPr lang="en-US" sz="4800" dirty="0">
                <a:latin typeface="Arial" charset="0"/>
              </a:rPr>
              <a:t>Automotive Ops Are Special</a:t>
            </a:r>
          </a:p>
        </p:txBody>
      </p:sp>
      <p:pic>
        <p:nvPicPr>
          <p:cNvPr id="16896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00" y="1531145"/>
            <a:ext cx="6400800"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1011" name="Rectangle 3"/>
          <p:cNvSpPr>
            <a:spLocks noChangeArrowheads="1"/>
          </p:cNvSpPr>
          <p:nvPr/>
        </p:nvSpPr>
        <p:spPr bwMode="auto">
          <a:xfrm>
            <a:off x="622300" y="469900"/>
            <a:ext cx="7366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5781" name="Rectangle 5"/>
          <p:cNvSpPr>
            <a:spLocks noChangeArrowheads="1"/>
          </p:cNvSpPr>
          <p:nvPr/>
        </p:nvSpPr>
        <p:spPr bwMode="auto">
          <a:xfrm>
            <a:off x="5397500" y="876300"/>
            <a:ext cx="3873500" cy="2244204"/>
          </a:xfrm>
          <a:prstGeom prst="rect">
            <a:avLst/>
          </a:prstGeom>
          <a:noFill/>
          <a:ln>
            <a:noFill/>
          </a:ln>
          <a:effectLst/>
        </p:spPr>
        <p:txBody>
          <a:bodyPr lIns="90488" tIns="44450" rIns="90488" bIns="44450">
            <a:spAutoFit/>
          </a:bodyPr>
          <a:lstStyle/>
          <a:p>
            <a:pPr>
              <a:defRPr/>
            </a:pPr>
            <a:r>
              <a:rPr lang="en-US" sz="2800" dirty="0">
                <a:latin typeface="Arial" charset="0"/>
              </a:rPr>
              <a:t>Forced Dry or </a:t>
            </a:r>
          </a:p>
          <a:p>
            <a:pPr>
              <a:defRPr/>
            </a:pPr>
            <a:r>
              <a:rPr lang="en-US" sz="2800" dirty="0">
                <a:latin typeface="Arial" charset="0"/>
              </a:rPr>
              <a:t>Accelerated Drying</a:t>
            </a:r>
          </a:p>
          <a:p>
            <a:pPr>
              <a:defRPr/>
            </a:pPr>
            <a:r>
              <a:rPr lang="en-US" sz="2800" dirty="0">
                <a:latin typeface="Arial" charset="0"/>
              </a:rPr>
              <a:t>with heat lamps</a:t>
            </a:r>
          </a:p>
          <a:p>
            <a:pPr>
              <a:defRPr/>
            </a:pPr>
            <a:endParaRPr lang="en-US" sz="2800" dirty="0">
              <a:latin typeface="Arial" charset="0"/>
            </a:endParaRPr>
          </a:p>
          <a:p>
            <a:pPr>
              <a:defRPr/>
            </a:pPr>
            <a:r>
              <a:rPr lang="en-US" sz="2800" dirty="0">
                <a:latin typeface="Arial" charset="0"/>
              </a:rPr>
              <a:t>Is this a baked cure?</a:t>
            </a:r>
          </a:p>
        </p:txBody>
      </p:sp>
      <p:sp>
        <p:nvSpPr>
          <p:cNvPr id="171013" name="Rectangle 6"/>
          <p:cNvSpPr>
            <a:spLocks noChangeArrowheads="1"/>
          </p:cNvSpPr>
          <p:nvPr/>
        </p:nvSpPr>
        <p:spPr bwMode="auto">
          <a:xfrm>
            <a:off x="5397500" y="3517379"/>
            <a:ext cx="295275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dirty="0">
                <a:latin typeface="Arial" panose="020B0604020202020204" pitchFamily="34" charset="0"/>
              </a:rPr>
              <a:t>194</a:t>
            </a:r>
            <a:r>
              <a:rPr lang="en-US" altLang="en-US" sz="2800" dirty="0">
                <a:latin typeface="Arial" panose="020B0604020202020204" pitchFamily="34" charset="0"/>
                <a:cs typeface="Arial" panose="020B0604020202020204" pitchFamily="34" charset="0"/>
              </a:rPr>
              <a:t>°</a:t>
            </a:r>
            <a:r>
              <a:rPr lang="en-US" altLang="en-US" sz="2800" dirty="0">
                <a:latin typeface="Arial" panose="020B0604020202020204" pitchFamily="34" charset="0"/>
              </a:rPr>
              <a:t> F</a:t>
            </a:r>
          </a:p>
          <a:p>
            <a:pPr>
              <a:spcBef>
                <a:spcPct val="0"/>
              </a:spcBef>
              <a:buSzTx/>
              <a:buFontTx/>
              <a:buNone/>
            </a:pPr>
            <a:r>
              <a:rPr lang="en-US" altLang="en-US" sz="2800" dirty="0">
                <a:latin typeface="Arial" panose="020B0604020202020204" pitchFamily="34" charset="0"/>
              </a:rPr>
              <a:t>Regulatory Cutoff</a:t>
            </a:r>
          </a:p>
        </p:txBody>
      </p:sp>
      <p:pic>
        <p:nvPicPr>
          <p:cNvPr id="171014" name="Picture 7" descr="trans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725" y="0"/>
            <a:ext cx="4200525"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28900"/>
            <a:ext cx="7924800" cy="990600"/>
          </a:xfrm>
        </p:spPr>
        <p:txBody>
          <a:bodyPr/>
          <a:lstStyle/>
          <a:p>
            <a:r>
              <a:rPr lang="en-US" sz="4800" dirty="0">
                <a:latin typeface="Arial" panose="020B0604020202020204" pitchFamily="34" charset="0"/>
                <a:cs typeface="Arial" panose="020B0604020202020204" pitchFamily="34" charset="0"/>
              </a:rPr>
              <a:t>Poll Questions 5 &amp; 6</a:t>
            </a:r>
          </a:p>
        </p:txBody>
      </p:sp>
    </p:spTree>
    <p:extLst>
      <p:ext uri="{BB962C8B-B14F-4D97-AF65-F5344CB8AC3E}">
        <p14:creationId xmlns:p14="http://schemas.microsoft.com/office/powerpoint/2010/main" val="180062125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7" name="Rectangle 5"/>
          <p:cNvSpPr>
            <a:spLocks noGrp="1" noChangeArrowheads="1"/>
          </p:cNvSpPr>
          <p:nvPr>
            <p:ph type="title"/>
          </p:nvPr>
        </p:nvSpPr>
        <p:spPr/>
        <p:txBody>
          <a:bodyPr/>
          <a:lstStyle/>
          <a:p>
            <a:pPr>
              <a:defRPr/>
            </a:pPr>
            <a:r>
              <a:rPr lang="en-US" dirty="0">
                <a:latin typeface="Arial" charset="0"/>
              </a:rPr>
              <a:t>Control Alternative</a:t>
            </a:r>
            <a:br>
              <a:rPr lang="en-US" b="1" dirty="0">
                <a:solidFill>
                  <a:srgbClr val="00FFFF"/>
                </a:solidFill>
                <a:effectLst>
                  <a:outerShdw blurRad="38100" dist="38100" dir="2700000" algn="tl">
                    <a:srgbClr val="000000"/>
                  </a:outerShdw>
                </a:effectLst>
                <a:latin typeface="Arial" charset="0"/>
              </a:rPr>
            </a:br>
            <a:endParaRPr lang="en-US" b="1" dirty="0">
              <a:solidFill>
                <a:srgbClr val="00FFFF"/>
              </a:solidFill>
              <a:effectLst>
                <a:outerShdw blurRad="38100" dist="38100" dir="2700000" algn="tl">
                  <a:srgbClr val="000000"/>
                </a:outerShdw>
              </a:effectLst>
              <a:latin typeface="Arial" charset="0"/>
            </a:endParaRPr>
          </a:p>
        </p:txBody>
      </p:sp>
      <p:sp>
        <p:nvSpPr>
          <p:cNvPr id="131076" name="Rectangle 4"/>
          <p:cNvSpPr>
            <a:spLocks noGrp="1" noChangeArrowheads="1"/>
          </p:cNvSpPr>
          <p:nvPr>
            <p:ph type="body" idx="4294967295"/>
          </p:nvPr>
        </p:nvSpPr>
        <p:spPr>
          <a:xfrm>
            <a:off x="901700" y="1333500"/>
            <a:ext cx="7467600" cy="3962400"/>
          </a:xfrm>
        </p:spPr>
        <p:txBody>
          <a:bodyPr wrap="none" lIns="19050" tIns="26988" rIns="19050" bIns="26988"/>
          <a:lstStyle/>
          <a:p>
            <a:pPr marL="0" indent="0">
              <a:lnSpc>
                <a:spcPts val="2800"/>
              </a:lnSpc>
              <a:spcBef>
                <a:spcPts val="12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Rather than Meet VOC Limits a </a:t>
            </a:r>
            <a:br>
              <a:rPr lang="en-US" sz="2400" dirty="0">
                <a:latin typeface="Arial" charset="0"/>
              </a:rPr>
            </a:br>
            <a:r>
              <a:rPr lang="en-US" sz="2400" dirty="0">
                <a:latin typeface="Arial" charset="0"/>
              </a:rPr>
              <a:t>Source May:</a:t>
            </a:r>
          </a:p>
          <a:p>
            <a:pPr marL="0" indent="0">
              <a:lnSpc>
                <a:spcPts val="2800"/>
              </a:lnSpc>
              <a:spcBef>
                <a:spcPts val="12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	• Collect at Least a Required Percent by Weight </a:t>
            </a:r>
            <a:br>
              <a:rPr lang="en-US" sz="2400" dirty="0">
                <a:latin typeface="Arial" charset="0"/>
              </a:rPr>
            </a:br>
            <a:r>
              <a:rPr lang="en-US" sz="2400" dirty="0">
                <a:latin typeface="Arial" charset="0"/>
              </a:rPr>
              <a:t>	  of Emissions</a:t>
            </a:r>
          </a:p>
          <a:p>
            <a:pPr marL="0" indent="0">
              <a:lnSpc>
                <a:spcPts val="2800"/>
              </a:lnSpc>
              <a:spcBef>
                <a:spcPts val="12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                             And</a:t>
            </a:r>
            <a:br>
              <a:rPr lang="en-US" sz="2400" dirty="0">
                <a:latin typeface="Arial" charset="0"/>
              </a:rPr>
            </a:br>
            <a:r>
              <a:rPr lang="en-US" sz="2400" dirty="0">
                <a:latin typeface="Arial" charset="0"/>
              </a:rPr>
              <a:t>	</a:t>
            </a:r>
            <a:br>
              <a:rPr lang="en-US" sz="2400" dirty="0">
                <a:latin typeface="Arial" charset="0"/>
              </a:rPr>
            </a:br>
            <a:r>
              <a:rPr lang="en-US" sz="2400" dirty="0">
                <a:latin typeface="Arial" charset="0"/>
              </a:rPr>
              <a:t>	• Transport to a Central Device that Reduces </a:t>
            </a:r>
            <a:br>
              <a:rPr lang="en-US" sz="2400" dirty="0">
                <a:latin typeface="Arial" charset="0"/>
              </a:rPr>
            </a:br>
            <a:r>
              <a:rPr lang="en-US" sz="2400" dirty="0">
                <a:latin typeface="Arial" charset="0"/>
              </a:rPr>
              <a:t>	  Emissions at Least a Required Percent</a:t>
            </a:r>
            <a:br>
              <a:rPr lang="en-US" sz="2400" dirty="0">
                <a:latin typeface="Arial" charset="0"/>
              </a:rPr>
            </a:br>
            <a:r>
              <a:rPr lang="en-US" sz="2400" dirty="0">
                <a:latin typeface="Arial" charset="0"/>
              </a:rPr>
              <a:t>	  (Total Control = 85%)</a:t>
            </a:r>
          </a:p>
        </p:txBody>
      </p:sp>
    </p:spTree>
  </p:cSld>
  <p:clrMapOvr>
    <a:overrideClrMapping bg1="lt1" tx1="dk1" bg2="lt2" tx2="dk2" accent1="accent1" accent2="accent2" accent3="accent3" accent4="accent4" accent5="accent5" accent6="accent6" hlink="hlink" folHlink="folHlink"/>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3612" y="2316163"/>
            <a:ext cx="3835400"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751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8" y="2316163"/>
            <a:ext cx="3386137" cy="3689350"/>
          </a:xfrm>
          <a:prstGeom prst="rect">
            <a:avLst/>
          </a:prstGeom>
          <a:noFill/>
          <a:ln>
            <a:noFill/>
          </a:ln>
          <a:effectLst>
            <a:outerShdw dist="53882"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TextBox 1">
            <a:extLst>
              <a:ext uri="{FF2B5EF4-FFF2-40B4-BE49-F238E27FC236}">
                <a16:creationId xmlns:a16="http://schemas.microsoft.com/office/drawing/2014/main" id="{53E11BA9-E9A8-5B89-DCA6-0036CDCECC9A}"/>
              </a:ext>
            </a:extLst>
          </p:cNvPr>
          <p:cNvSpPr txBox="1"/>
          <p:nvPr/>
        </p:nvSpPr>
        <p:spPr>
          <a:xfrm>
            <a:off x="673100" y="876300"/>
            <a:ext cx="7924800" cy="830997"/>
          </a:xfrm>
          <a:prstGeom prst="rect">
            <a:avLst/>
          </a:prstGeom>
          <a:noFill/>
        </p:spPr>
        <p:txBody>
          <a:bodyPr wrap="square" rtlCol="0">
            <a:spAutoFit/>
          </a:bodyPr>
          <a:lstStyle/>
          <a:p>
            <a:r>
              <a:rPr lang="en-US" altLang="en-US" sz="4800" dirty="0">
                <a:latin typeface="Arial" panose="020B0604020202020204" pitchFamily="34" charset="0"/>
              </a:rPr>
              <a:t>Capture System Schematic</a:t>
            </a:r>
            <a:endParaRPr lang="en-US" sz="4800" dirty="0"/>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1063" name="Rectangle 7"/>
          <p:cNvSpPr>
            <a:spLocks noGrp="1" noChangeArrowheads="1"/>
          </p:cNvSpPr>
          <p:nvPr>
            <p:ph type="title"/>
          </p:nvPr>
        </p:nvSpPr>
        <p:spPr>
          <a:xfrm>
            <a:off x="1130300" y="266700"/>
            <a:ext cx="6794500" cy="990600"/>
          </a:xfrm>
        </p:spPr>
        <p:txBody>
          <a:bodyPr>
            <a:normAutofit/>
          </a:bodyPr>
          <a:lstStyle/>
          <a:p>
            <a:pPr>
              <a:defRPr/>
            </a:pPr>
            <a:r>
              <a:rPr lang="en-US" sz="4800" dirty="0">
                <a:latin typeface="Arial" charset="0"/>
              </a:rPr>
              <a:t>Booth Design</a:t>
            </a:r>
          </a:p>
        </p:txBody>
      </p:sp>
      <p:sp>
        <p:nvSpPr>
          <p:cNvPr id="177157" name="Rectangle 3"/>
          <p:cNvSpPr>
            <a:spLocks noChangeArrowheads="1"/>
          </p:cNvSpPr>
          <p:nvPr/>
        </p:nvSpPr>
        <p:spPr bwMode="auto">
          <a:xfrm>
            <a:off x="622300" y="469900"/>
            <a:ext cx="7366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301061" name="Rectangle 5"/>
          <p:cNvSpPr>
            <a:spLocks noChangeArrowheads="1"/>
          </p:cNvSpPr>
          <p:nvPr/>
        </p:nvSpPr>
        <p:spPr bwMode="auto">
          <a:xfrm>
            <a:off x="1295400" y="1905000"/>
            <a:ext cx="7670800" cy="2476500"/>
          </a:xfrm>
          <a:prstGeom prst="rect">
            <a:avLst/>
          </a:prstGeom>
          <a:noFill/>
          <a:ln>
            <a:noFill/>
          </a:ln>
          <a:effectLst/>
        </p:spPr>
        <p:txBody>
          <a:bodyPr wrap="none" lIns="19050" tIns="26988" rIns="19050" bIns="26988"/>
          <a:lstStyle/>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u="sng" dirty="0">
                <a:latin typeface="Arial" charset="0"/>
              </a:rPr>
              <a:t>Air Flow</a:t>
            </a:r>
            <a:r>
              <a:rPr lang="en-US" sz="3600" dirty="0">
                <a:latin typeface="Arial" charset="0"/>
              </a:rPr>
              <a:t>     	 </a:t>
            </a:r>
            <a:r>
              <a:rPr lang="en-US" sz="3600" u="sng" dirty="0">
                <a:latin typeface="Arial" charset="0"/>
              </a:rPr>
              <a:t>Particulate Collection</a:t>
            </a:r>
          </a:p>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Downdraft				Water Wash</a:t>
            </a:r>
          </a:p>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Sidedraft		    	Dry filter </a:t>
            </a:r>
          </a:p>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Hood</a:t>
            </a:r>
            <a:r>
              <a:rPr lang="en-US" sz="3600" b="1" dirty="0">
                <a:solidFill>
                  <a:srgbClr val="00FF78"/>
                </a:solidFill>
                <a:effectLst>
                  <a:outerShdw blurRad="38100" dist="38100" dir="2700000" algn="tl">
                    <a:srgbClr val="000000"/>
                  </a:outerShdw>
                </a:effectLst>
                <a:latin typeface="Arial" charset="0"/>
              </a:rPr>
              <a:t>		</a:t>
            </a:r>
          </a:p>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b="1" dirty="0">
                <a:solidFill>
                  <a:srgbClr val="00FF78"/>
                </a:solidFill>
                <a:effectLst>
                  <a:outerShdw blurRad="38100" dist="38100" dir="2700000" algn="tl">
                    <a:srgbClr val="000000"/>
                  </a:outerShdw>
                </a:effectLst>
                <a:latin typeface="Arial" charset="0"/>
              </a:rPr>
              <a:t>	</a:t>
            </a:r>
          </a:p>
        </p:txBody>
      </p:sp>
    </p:spTree>
  </p:cSld>
  <p:clrMapOvr>
    <a:overrideClrMapping bg1="lt1" tx1="dk1" bg2="lt2" tx2="dk2" accent1="accent1" accent2="accent2" accent3="accent3" accent4="accent4" accent5="accent5" accent6="accent6" hlink="hlink" folHlink="folHlink"/>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018" name="Rectangle 2"/>
          <p:cNvSpPr>
            <a:spLocks noGrp="1" noChangeArrowheads="1"/>
          </p:cNvSpPr>
          <p:nvPr>
            <p:ph type="title"/>
          </p:nvPr>
        </p:nvSpPr>
        <p:spPr/>
        <p:txBody>
          <a:bodyPr>
            <a:normAutofit/>
          </a:bodyPr>
          <a:lstStyle/>
          <a:p>
            <a:pPr>
              <a:defRPr/>
            </a:pPr>
            <a:r>
              <a:rPr lang="en-US" sz="4800" dirty="0">
                <a:latin typeface="Arial" charset="0"/>
              </a:rPr>
              <a:t>Down Draft Spray Booth</a:t>
            </a:r>
          </a:p>
        </p:txBody>
      </p:sp>
      <p:pic>
        <p:nvPicPr>
          <p:cNvPr id="17920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023902" y="1643063"/>
            <a:ext cx="5223197" cy="3916362"/>
          </a:xfr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ChangeArrowheads="1"/>
          </p:cNvSpPr>
          <p:nvPr>
            <p:ph type="title"/>
          </p:nvPr>
        </p:nvSpPr>
        <p:spPr/>
        <p:txBody>
          <a:bodyPr>
            <a:normAutofit/>
          </a:bodyPr>
          <a:lstStyle/>
          <a:p>
            <a:pPr>
              <a:defRPr/>
            </a:pPr>
            <a:r>
              <a:rPr lang="en-US" sz="4800" dirty="0">
                <a:latin typeface="Arial" charset="0"/>
              </a:rPr>
              <a:t>Water Wash Spray Booth</a:t>
            </a:r>
            <a:endParaRPr lang="en-US" sz="4800" dirty="0"/>
          </a:p>
        </p:txBody>
      </p:sp>
      <p:pic>
        <p:nvPicPr>
          <p:cNvPr id="181252" name="Picture 6"/>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968834" y="2225053"/>
            <a:ext cx="3333333" cy="2752381"/>
          </a:xfr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4" name="Rectangle 2"/>
          <p:cNvSpPr>
            <a:spLocks noGrp="1" noChangeArrowheads="1"/>
          </p:cNvSpPr>
          <p:nvPr>
            <p:ph idx="1"/>
          </p:nvPr>
        </p:nvSpPr>
        <p:spPr>
          <a:xfrm>
            <a:off x="1054100" y="1936372"/>
            <a:ext cx="7996238" cy="3916204"/>
          </a:xfrm>
        </p:spPr>
        <p:txBody>
          <a:bodyPr/>
          <a:lstStyle/>
          <a:p>
            <a:pPr eaLnBrk="1" hangingPunct="1"/>
            <a:r>
              <a:rPr lang="en-US" altLang="en-US" sz="4000" dirty="0"/>
              <a:t>Performance indicators</a:t>
            </a:r>
          </a:p>
          <a:p>
            <a:pPr lvl="1" eaLnBrk="1" hangingPunct="1"/>
            <a:r>
              <a:rPr lang="en-US" altLang="en-US" sz="3200" dirty="0"/>
              <a:t>Enclosures (Spray Booths)</a:t>
            </a:r>
          </a:p>
          <a:p>
            <a:pPr lvl="2" eaLnBrk="1" hangingPunct="1"/>
            <a:r>
              <a:rPr lang="en-US" altLang="en-US" sz="3200" dirty="0"/>
              <a:t>Face velocity</a:t>
            </a:r>
          </a:p>
          <a:p>
            <a:pPr lvl="2" eaLnBrk="1" hangingPunct="1"/>
            <a:r>
              <a:rPr lang="en-US" altLang="en-US" sz="3200" dirty="0"/>
              <a:t>Differential pressure</a:t>
            </a:r>
          </a:p>
          <a:p>
            <a:pPr lvl="2" eaLnBrk="1" hangingPunct="1"/>
            <a:r>
              <a:rPr lang="en-US" altLang="en-US" sz="3200" dirty="0"/>
              <a:t>Average face velocity and daily inspections</a:t>
            </a:r>
          </a:p>
        </p:txBody>
      </p:sp>
      <p:sp>
        <p:nvSpPr>
          <p:cNvPr id="2" name="TextBox 1">
            <a:extLst>
              <a:ext uri="{FF2B5EF4-FFF2-40B4-BE49-F238E27FC236}">
                <a16:creationId xmlns:a16="http://schemas.microsoft.com/office/drawing/2014/main" id="{529987B9-6D8C-0F0E-B45D-0178E1D4F2AF}"/>
              </a:ext>
            </a:extLst>
          </p:cNvPr>
          <p:cNvSpPr txBox="1"/>
          <p:nvPr/>
        </p:nvSpPr>
        <p:spPr>
          <a:xfrm>
            <a:off x="897334" y="319624"/>
            <a:ext cx="7476331" cy="1569660"/>
          </a:xfrm>
          <a:prstGeom prst="rect">
            <a:avLst/>
          </a:prstGeom>
          <a:noFill/>
        </p:spPr>
        <p:txBody>
          <a:bodyPr wrap="square" rtlCol="0">
            <a:spAutoFit/>
          </a:bodyPr>
          <a:lstStyle/>
          <a:p>
            <a:r>
              <a:rPr lang="en-US" sz="4800" dirty="0"/>
              <a:t>VOC Control Techniques – Capture System</a:t>
            </a:r>
          </a:p>
        </p:txBody>
      </p:sp>
    </p:spTree>
    <p:extLst>
      <p:ext uri="{BB962C8B-B14F-4D97-AF65-F5344CB8AC3E}">
        <p14:creationId xmlns:p14="http://schemas.microsoft.com/office/powerpoint/2010/main" val="633538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p:txBody>
          <a:bodyPr/>
          <a:lstStyle/>
          <a:p>
            <a:pPr>
              <a:defRPr/>
            </a:pPr>
            <a:r>
              <a:rPr lang="en-US" sz="5400" dirty="0">
                <a:latin typeface="Arial" charset="0"/>
              </a:rPr>
              <a:t>What is a Coating?</a:t>
            </a:r>
          </a:p>
        </p:txBody>
      </p:sp>
      <p:sp>
        <p:nvSpPr>
          <p:cNvPr id="640003" name="Rectangle 3"/>
          <p:cNvSpPr>
            <a:spLocks noGrp="1" noChangeArrowheads="1"/>
          </p:cNvSpPr>
          <p:nvPr>
            <p:ph idx="1"/>
          </p:nvPr>
        </p:nvSpPr>
        <p:spPr>
          <a:xfrm>
            <a:off x="1346200" y="1790700"/>
            <a:ext cx="7924800" cy="3733800"/>
          </a:xfrm>
        </p:spPr>
        <p:txBody>
          <a:bodyPr/>
          <a:lstStyle/>
          <a:p>
            <a:pPr>
              <a:lnSpc>
                <a:spcPct val="90000"/>
              </a:lnSpc>
              <a:buFontTx/>
              <a:buNone/>
              <a:defRPr/>
            </a:pPr>
            <a:r>
              <a:rPr lang="en-US" sz="3200" dirty="0">
                <a:latin typeface="Arial" charset="0"/>
              </a:rPr>
              <a:t>A thin film of organic material </a:t>
            </a:r>
          </a:p>
          <a:p>
            <a:pPr>
              <a:lnSpc>
                <a:spcPct val="90000"/>
              </a:lnSpc>
              <a:buFontTx/>
              <a:buNone/>
              <a:defRPr/>
            </a:pPr>
            <a:r>
              <a:rPr lang="en-US" sz="3200" dirty="0">
                <a:latin typeface="Arial" charset="0"/>
              </a:rPr>
              <a:t>adhering to a mechanical device  to </a:t>
            </a:r>
          </a:p>
          <a:p>
            <a:pPr>
              <a:lnSpc>
                <a:spcPct val="90000"/>
              </a:lnSpc>
              <a:buFontTx/>
              <a:buNone/>
              <a:defRPr/>
            </a:pPr>
            <a:r>
              <a:rPr lang="en-US" sz="3200" dirty="0">
                <a:latin typeface="Arial" charset="0"/>
              </a:rPr>
              <a:t>protect it from corrosion or degradation</a:t>
            </a:r>
          </a:p>
          <a:p>
            <a:pPr>
              <a:lnSpc>
                <a:spcPct val="90000"/>
              </a:lnSpc>
              <a:buFontTx/>
              <a:buNone/>
              <a:defRPr/>
            </a:pPr>
            <a:r>
              <a:rPr lang="en-US" sz="3200" dirty="0">
                <a:latin typeface="Arial" charset="0"/>
              </a:rPr>
              <a:t>by its environment.  Consequently </a:t>
            </a:r>
          </a:p>
          <a:p>
            <a:pPr>
              <a:lnSpc>
                <a:spcPct val="90000"/>
              </a:lnSpc>
              <a:buFontTx/>
              <a:buNone/>
              <a:defRPr/>
            </a:pPr>
            <a:r>
              <a:rPr lang="en-US" sz="3200" dirty="0">
                <a:latin typeface="Arial" charset="0"/>
              </a:rPr>
              <a:t>the color and texture of the </a:t>
            </a:r>
          </a:p>
          <a:p>
            <a:pPr>
              <a:lnSpc>
                <a:spcPct val="90000"/>
              </a:lnSpc>
              <a:buFontTx/>
              <a:buNone/>
              <a:defRPr/>
            </a:pPr>
            <a:r>
              <a:rPr lang="en-US" sz="3200" dirty="0">
                <a:latin typeface="Arial" charset="0"/>
              </a:rPr>
              <a:t>surface are also altered.</a:t>
            </a:r>
            <a:br>
              <a:rPr lang="en-US" b="1" dirty="0">
                <a:solidFill>
                  <a:srgbClr val="FFFF00"/>
                </a:solidFill>
                <a:effectLst>
                  <a:outerShdw blurRad="38100" dist="38100" dir="2700000" algn="tl">
                    <a:srgbClr val="000000"/>
                  </a:outerShdw>
                </a:effectLst>
                <a:latin typeface="Arial" charset="0"/>
              </a:rPr>
            </a:br>
            <a:endParaRPr lang="en-US" b="1" dirty="0">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p:cNvSpPr>
            <a:spLocks noGrp="1" noChangeArrowheads="1"/>
          </p:cNvSpPr>
          <p:nvPr>
            <p:ph type="title"/>
          </p:nvPr>
        </p:nvSpPr>
        <p:spPr/>
        <p:txBody>
          <a:bodyPr>
            <a:noAutofit/>
          </a:bodyPr>
          <a:lstStyle/>
          <a:p>
            <a:pPr>
              <a:defRPr/>
            </a:pPr>
            <a:r>
              <a:rPr lang="en-US" sz="4800" dirty="0">
                <a:latin typeface="Arial" charset="0"/>
              </a:rPr>
              <a:t>Baghouse for Powder Coater</a:t>
            </a:r>
          </a:p>
        </p:txBody>
      </p:sp>
      <p:pic>
        <p:nvPicPr>
          <p:cNvPr id="18534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739900" y="1714500"/>
            <a:ext cx="4495800" cy="3695543"/>
          </a:xfr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4" descr="DSCN91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337"/>
            <a:ext cx="92710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1874" name="Rectangle 2"/>
          <p:cNvSpPr>
            <a:spLocks noGrp="1" noChangeArrowheads="1"/>
          </p:cNvSpPr>
          <p:nvPr>
            <p:ph type="title"/>
          </p:nvPr>
        </p:nvSpPr>
        <p:spPr>
          <a:xfrm>
            <a:off x="637381" y="328613"/>
            <a:ext cx="7996238" cy="3367087"/>
          </a:xfrm>
        </p:spPr>
        <p:txBody>
          <a:bodyPr>
            <a:normAutofit/>
          </a:bodyPr>
          <a:lstStyle/>
          <a:p>
            <a:pPr>
              <a:defRPr/>
            </a:pPr>
            <a:r>
              <a:rPr lang="en-US" sz="4000" dirty="0">
                <a:solidFill>
                  <a:schemeClr val="bg1"/>
                </a:solidFill>
                <a:latin typeface="Arial" charset="0"/>
              </a:rPr>
              <a:t>REMEMBER</a:t>
            </a:r>
            <a:br>
              <a:rPr lang="en-US" sz="4000" dirty="0">
                <a:solidFill>
                  <a:schemeClr val="bg1"/>
                </a:solidFill>
                <a:latin typeface="Arial" charset="0"/>
              </a:rPr>
            </a:br>
            <a:r>
              <a:rPr lang="en-US" sz="4000" dirty="0">
                <a:solidFill>
                  <a:schemeClr val="bg1"/>
                </a:solidFill>
                <a:latin typeface="Arial" charset="0"/>
              </a:rPr>
              <a:t>Booth is for PM Only </a:t>
            </a:r>
            <a:br>
              <a:rPr lang="en-US" sz="4000" dirty="0">
                <a:solidFill>
                  <a:schemeClr val="bg1"/>
                </a:solidFill>
                <a:latin typeface="Arial" charset="0"/>
              </a:rPr>
            </a:br>
            <a:r>
              <a:rPr lang="en-US" sz="4000" dirty="0">
                <a:solidFill>
                  <a:schemeClr val="bg1"/>
                </a:solidFill>
                <a:latin typeface="Arial" charset="0"/>
              </a:rPr>
              <a:t>NOT VOC’s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5"/>
          <p:cNvSpPr>
            <a:spLocks noChangeArrowheads="1"/>
          </p:cNvSpPr>
          <p:nvPr/>
        </p:nvSpPr>
        <p:spPr bwMode="auto">
          <a:xfrm>
            <a:off x="1358900" y="1562100"/>
            <a:ext cx="7772400" cy="347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4300"/>
              </a:lnSpc>
              <a:spcBef>
                <a:spcPct val="0"/>
              </a:spcBef>
              <a:buClr>
                <a:srgbClr val="000000"/>
              </a:buClr>
              <a:buSzTx/>
            </a:pPr>
            <a:r>
              <a:rPr lang="en-US" altLang="en-US" sz="3600" dirty="0">
                <a:latin typeface="Arial" panose="020B0604020202020204" pitchFamily="34" charset="0"/>
              </a:rPr>
              <a:t>Incineration</a:t>
            </a:r>
            <a:br>
              <a:rPr lang="en-US" altLang="en-US" sz="3600" dirty="0">
                <a:latin typeface="Arial" panose="020B0604020202020204" pitchFamily="34" charset="0"/>
              </a:rPr>
            </a:br>
            <a:r>
              <a:rPr lang="en-US" altLang="en-US" sz="3600" dirty="0">
                <a:latin typeface="Arial" panose="020B0604020202020204" pitchFamily="34" charset="0"/>
              </a:rPr>
              <a:t>	Direct Flame – Thermal Oxidizer</a:t>
            </a:r>
            <a:br>
              <a:rPr lang="en-US" altLang="en-US" sz="3600" dirty="0">
                <a:latin typeface="Arial" panose="020B0604020202020204" pitchFamily="34" charset="0"/>
              </a:rPr>
            </a:br>
            <a:r>
              <a:rPr lang="en-US" altLang="en-US" sz="3600" dirty="0">
                <a:latin typeface="Arial" panose="020B0604020202020204" pitchFamily="34" charset="0"/>
              </a:rPr>
              <a:t>	Catalytic Oxidizer</a:t>
            </a:r>
          </a:p>
          <a:p>
            <a:pPr>
              <a:lnSpc>
                <a:spcPts val="4300"/>
              </a:lnSpc>
              <a:spcBef>
                <a:spcPct val="0"/>
              </a:spcBef>
              <a:buClr>
                <a:srgbClr val="000000"/>
              </a:buClr>
              <a:buSzTx/>
            </a:pPr>
            <a:r>
              <a:rPr lang="en-US" altLang="en-US" sz="3600" dirty="0">
                <a:latin typeface="Arial" panose="020B0604020202020204" pitchFamily="34" charset="0"/>
              </a:rPr>
              <a:t>Carbon  Adsorption</a:t>
            </a:r>
          </a:p>
          <a:p>
            <a:pPr>
              <a:lnSpc>
                <a:spcPts val="4300"/>
              </a:lnSpc>
              <a:spcBef>
                <a:spcPct val="0"/>
              </a:spcBef>
              <a:buClr>
                <a:srgbClr val="000000"/>
              </a:buClr>
              <a:buSzTx/>
            </a:pPr>
            <a:r>
              <a:rPr lang="en-US" altLang="en-US" sz="3600" dirty="0">
                <a:latin typeface="Arial" panose="020B0604020202020204" pitchFamily="34" charset="0"/>
              </a:rPr>
              <a:t>Condensation</a:t>
            </a:r>
          </a:p>
          <a:p>
            <a:pPr>
              <a:lnSpc>
                <a:spcPts val="4300"/>
              </a:lnSpc>
              <a:spcBef>
                <a:spcPct val="0"/>
              </a:spcBef>
              <a:buClr>
                <a:srgbClr val="000000"/>
              </a:buClr>
              <a:buSzTx/>
            </a:pPr>
            <a:r>
              <a:rPr lang="en-US" altLang="en-US" sz="3600" dirty="0">
                <a:latin typeface="Arial" panose="020B0604020202020204" pitchFamily="34" charset="0"/>
              </a:rPr>
              <a:t>Absorption</a:t>
            </a:r>
          </a:p>
        </p:txBody>
      </p:sp>
      <p:sp>
        <p:nvSpPr>
          <p:cNvPr id="521224" name="Rectangle 8"/>
          <p:cNvSpPr>
            <a:spLocks noGrp="1" noChangeArrowheads="1"/>
          </p:cNvSpPr>
          <p:nvPr>
            <p:ph type="title"/>
          </p:nvPr>
        </p:nvSpPr>
        <p:spPr/>
        <p:txBody>
          <a:bodyPr>
            <a:normAutofit/>
          </a:bodyPr>
          <a:lstStyle/>
          <a:p>
            <a:pPr>
              <a:defRPr/>
            </a:pPr>
            <a:r>
              <a:rPr lang="en-US" sz="4800" dirty="0">
                <a:latin typeface="Arial" charset="0"/>
              </a:rPr>
              <a:t>VOC Control Equipment</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2"/>
          <p:cNvSpPr>
            <a:spLocks noGrp="1" noChangeArrowheads="1"/>
          </p:cNvSpPr>
          <p:nvPr>
            <p:ph type="title"/>
          </p:nvPr>
        </p:nvSpPr>
        <p:spPr/>
        <p:txBody>
          <a:bodyPr>
            <a:normAutofit/>
          </a:bodyPr>
          <a:lstStyle/>
          <a:p>
            <a:pPr>
              <a:defRPr/>
            </a:pPr>
            <a:r>
              <a:rPr lang="en-US" sz="4800" dirty="0">
                <a:latin typeface="Arial" charset="0"/>
              </a:rPr>
              <a:t>Catalytic Oxidizer</a:t>
            </a:r>
          </a:p>
        </p:txBody>
      </p:sp>
      <p:pic>
        <p:nvPicPr>
          <p:cNvPr id="19149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00" y="1485900"/>
            <a:ext cx="7046119" cy="456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xfrm>
            <a:off x="596900" y="141288"/>
            <a:ext cx="7924800" cy="990600"/>
          </a:xfrm>
        </p:spPr>
        <p:txBody>
          <a:bodyPr>
            <a:normAutofit/>
          </a:bodyPr>
          <a:lstStyle/>
          <a:p>
            <a:r>
              <a:rPr lang="en-US" altLang="en-US" sz="4800" dirty="0">
                <a:latin typeface="Arial" panose="020B0604020202020204" pitchFamily="34" charset="0"/>
                <a:cs typeface="Arial" panose="020B0604020202020204" pitchFamily="34" charset="0"/>
              </a:rPr>
              <a:t>Regenerative TO - RTO</a:t>
            </a:r>
          </a:p>
        </p:txBody>
      </p:sp>
      <p:sp>
        <p:nvSpPr>
          <p:cNvPr id="193539" name="Rectangle 3"/>
          <p:cNvSpPr>
            <a:spLocks noGrp="1" noChangeArrowheads="1"/>
          </p:cNvSpPr>
          <p:nvPr>
            <p:ph idx="1"/>
          </p:nvPr>
        </p:nvSpPr>
        <p:spPr/>
        <p:txBody>
          <a:bodyPr/>
          <a:lstStyle/>
          <a:p>
            <a:endParaRPr lang="en-US" altLang="en-US"/>
          </a:p>
        </p:txBody>
      </p:sp>
      <p:pic>
        <p:nvPicPr>
          <p:cNvPr id="1935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575" y="1131888"/>
            <a:ext cx="8783638" cy="48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476500"/>
            <a:ext cx="7924800" cy="990600"/>
          </a:xfrm>
        </p:spPr>
        <p:txBody>
          <a:bodyPr/>
          <a:lstStyle/>
          <a:p>
            <a:r>
              <a:rPr lang="en-US" sz="4800" dirty="0">
                <a:latin typeface="Arial" panose="020B0604020202020204" pitchFamily="34" charset="0"/>
                <a:cs typeface="Arial" panose="020B0604020202020204" pitchFamily="34" charset="0"/>
              </a:rPr>
              <a:t>Poll Questions 7 &amp; 8</a:t>
            </a:r>
          </a:p>
        </p:txBody>
      </p:sp>
    </p:spTree>
    <p:extLst>
      <p:ext uri="{BB962C8B-B14F-4D97-AF65-F5344CB8AC3E}">
        <p14:creationId xmlns:p14="http://schemas.microsoft.com/office/powerpoint/2010/main" val="189419553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ChangeArrowheads="1"/>
          </p:cNvSpPr>
          <p:nvPr>
            <p:ph type="title"/>
          </p:nvPr>
        </p:nvSpPr>
        <p:spPr/>
        <p:txBody>
          <a:bodyPr/>
          <a:lstStyle/>
          <a:p>
            <a:pPr>
              <a:defRPr/>
            </a:pPr>
            <a:r>
              <a:rPr lang="en-US" dirty="0">
                <a:latin typeface="Arial" charset="0"/>
              </a:rPr>
              <a:t>MACT Case Study Video</a:t>
            </a:r>
          </a:p>
        </p:txBody>
      </p:sp>
      <p:pic>
        <p:nvPicPr>
          <p:cNvPr id="3" name="mact-case-study.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806700" y="2324100"/>
            <a:ext cx="35814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34945811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53587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501" name="Rectangle 5"/>
          <p:cNvSpPr>
            <a:spLocks noGrp="1" noChangeArrowheads="1"/>
          </p:cNvSpPr>
          <p:nvPr>
            <p:ph type="title"/>
          </p:nvPr>
        </p:nvSpPr>
        <p:spPr>
          <a:xfrm>
            <a:off x="596900" y="114300"/>
            <a:ext cx="7924800" cy="990600"/>
          </a:xfrm>
        </p:spPr>
        <p:txBody>
          <a:bodyPr>
            <a:normAutofit/>
          </a:bodyPr>
          <a:lstStyle/>
          <a:p>
            <a:pPr>
              <a:defRPr/>
            </a:pPr>
            <a:r>
              <a:rPr lang="en-US" sz="4800" dirty="0">
                <a:latin typeface="Arial" charset="0"/>
              </a:rPr>
              <a:t>Applicable Rules</a:t>
            </a:r>
          </a:p>
        </p:txBody>
      </p:sp>
      <p:sp>
        <p:nvSpPr>
          <p:cNvPr id="106500" name="Rectangle 4"/>
          <p:cNvSpPr>
            <a:spLocks noGrp="1" noChangeArrowheads="1"/>
          </p:cNvSpPr>
          <p:nvPr>
            <p:ph type="body" idx="4294967295"/>
          </p:nvPr>
        </p:nvSpPr>
        <p:spPr>
          <a:xfrm>
            <a:off x="749300" y="1104900"/>
            <a:ext cx="8521700" cy="4127500"/>
          </a:xfrm>
        </p:spPr>
        <p:txBody>
          <a:bodyPr wrap="none" lIns="19050" tIns="26988" rIns="19050" bIns="26988">
            <a:noAutofit/>
          </a:bodyPr>
          <a:lstStyle/>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Nuisance</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Visible Emissions</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Prohibitory &amp; NSR</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HAPS</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Permits</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Fugitive Dust (PM)</a:t>
            </a:r>
            <a:endParaRPr lang="en-US" sz="3200" b="1" dirty="0">
              <a:solidFill>
                <a:srgbClr val="FFFF00"/>
              </a:solidFill>
              <a:latin typeface="Arial"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7198" y="393232"/>
            <a:ext cx="6316604" cy="5385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3" name="Rectangle 3"/>
          <p:cNvSpPr>
            <a:spLocks noGrp="1" noChangeArrowheads="1"/>
          </p:cNvSpPr>
          <p:nvPr>
            <p:ph type="title"/>
          </p:nvPr>
        </p:nvSpPr>
        <p:spPr/>
        <p:txBody>
          <a:bodyPr>
            <a:normAutofit/>
          </a:bodyPr>
          <a:lstStyle/>
          <a:p>
            <a:pPr>
              <a:defRPr/>
            </a:pPr>
            <a:r>
              <a:rPr lang="en-US" sz="4800" dirty="0">
                <a:latin typeface="Arial" charset="0"/>
              </a:rPr>
              <a:t>Why NESHAP’s</a:t>
            </a:r>
          </a:p>
        </p:txBody>
      </p:sp>
      <p:sp>
        <p:nvSpPr>
          <p:cNvPr id="711684" name="Rectangle 4"/>
          <p:cNvSpPr>
            <a:spLocks noGrp="1" noChangeArrowheads="1"/>
          </p:cNvSpPr>
          <p:nvPr>
            <p:ph type="body" idx="4294967295"/>
          </p:nvPr>
        </p:nvSpPr>
        <p:spPr>
          <a:xfrm>
            <a:off x="861219" y="1531145"/>
            <a:ext cx="7772400" cy="4038600"/>
          </a:xfrm>
        </p:spPr>
        <p:txBody>
          <a:bodyPr wrap="none" lIns="19050" tIns="26988" rIns="19050" bIns="26988"/>
          <a:lstStyle/>
          <a:p>
            <a:pPr marL="0" indent="0">
              <a:lnSpc>
                <a:spcPts val="36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Hazardous Air Pollutants (HAPs)</a:t>
            </a:r>
          </a:p>
          <a:p>
            <a:pPr marL="0" indent="0">
              <a:lnSpc>
                <a:spcPts val="36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36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Toxic Air Contaminants (TACs)</a:t>
            </a:r>
          </a:p>
          <a:p>
            <a:pPr marL="0" indent="0">
              <a:lnSpc>
                <a:spcPts val="36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3600"/>
              </a:lnSpc>
              <a:spcBef>
                <a:spcPct val="0"/>
              </a:spcBef>
              <a:buFont typeface="Wingdings" pitchFamily="2" charset="2"/>
              <a:buChar char="Ø"/>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Chromium</a:t>
            </a:r>
          </a:p>
          <a:p>
            <a:pPr marL="0" indent="0">
              <a:lnSpc>
                <a:spcPts val="3600"/>
              </a:lnSpc>
              <a:spcBef>
                <a:spcPct val="0"/>
              </a:spcBef>
              <a:buFont typeface="Wingdings" pitchFamily="2" charset="2"/>
              <a:buChar char="Ø"/>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Cadmium</a:t>
            </a:r>
          </a:p>
          <a:p>
            <a:pPr marL="0" indent="0">
              <a:lnSpc>
                <a:spcPts val="3600"/>
              </a:lnSpc>
              <a:spcBef>
                <a:spcPct val="0"/>
              </a:spcBef>
              <a:buFont typeface="Wingdings" pitchFamily="2" charset="2"/>
              <a:buChar char="Ø"/>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Lead</a:t>
            </a:r>
          </a:p>
          <a:p>
            <a:pPr marL="0" indent="0">
              <a:lnSpc>
                <a:spcPts val="3600"/>
              </a:lnSpc>
              <a:spcBef>
                <a:spcPct val="0"/>
              </a:spcBef>
              <a:buFont typeface="Wingdings" pitchFamily="2" charset="2"/>
              <a:buChar char="Ø"/>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Manganese</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b="1" dirty="0">
              <a:solidFill>
                <a:srgbClr val="FFFF00"/>
              </a:solidFill>
              <a:effectLst>
                <a:outerShdw blurRad="38100" dist="38100" dir="2700000" algn="tl">
                  <a:srgbClr val="000000"/>
                </a:outerShdw>
              </a:effectLst>
              <a:latin typeface="Arial" charset="0"/>
            </a:endParaRPr>
          </a:p>
        </p:txBody>
      </p:sp>
      <p:sp>
        <p:nvSpPr>
          <p:cNvPr id="203781" name="Rectangle 5"/>
          <p:cNvSpPr>
            <a:spLocks noChangeArrowheads="1"/>
          </p:cNvSpPr>
          <p:nvPr/>
        </p:nvSpPr>
        <p:spPr bwMode="auto">
          <a:xfrm>
            <a:off x="762000" y="3981450"/>
            <a:ext cx="82296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b="1">
              <a:solidFill>
                <a:srgbClr val="FAFD00"/>
              </a:solidFill>
              <a:latin typeface="Arial" panose="020B0604020202020204" pitchFamily="34" charset="0"/>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5"/>
          <p:cNvSpPr>
            <a:spLocks noGrp="1" noChangeArrowheads="1"/>
          </p:cNvSpPr>
          <p:nvPr>
            <p:ph type="title"/>
          </p:nvPr>
        </p:nvSpPr>
        <p:spPr>
          <a:xfrm>
            <a:off x="609600" y="457200"/>
            <a:ext cx="7086600" cy="990600"/>
          </a:xfrm>
        </p:spPr>
        <p:txBody>
          <a:bodyPr>
            <a:normAutofit/>
          </a:bodyPr>
          <a:lstStyle/>
          <a:p>
            <a:r>
              <a:rPr lang="en-US" altLang="en-US" sz="4800" dirty="0">
                <a:latin typeface="Arial" panose="020B0604020202020204" pitchFamily="34" charset="0"/>
              </a:rPr>
              <a:t>What Kinds of Coating?</a:t>
            </a:r>
          </a:p>
        </p:txBody>
      </p:sp>
      <p:sp>
        <p:nvSpPr>
          <p:cNvPr id="608262" name="Rectangle 6"/>
          <p:cNvSpPr>
            <a:spLocks noGrp="1" noChangeArrowheads="1"/>
          </p:cNvSpPr>
          <p:nvPr>
            <p:ph idx="1"/>
          </p:nvPr>
        </p:nvSpPr>
        <p:spPr>
          <a:xfrm>
            <a:off x="1511300" y="1943100"/>
            <a:ext cx="7924800" cy="3733800"/>
          </a:xfrm>
        </p:spPr>
        <p:txBody>
          <a:bodyPr>
            <a:normAutofit/>
          </a:bodyPr>
          <a:lstStyle/>
          <a:p>
            <a:pPr>
              <a:defRPr/>
            </a:pPr>
            <a:r>
              <a:rPr lang="en-US" sz="4000" dirty="0">
                <a:latin typeface="Arial" charset="0"/>
              </a:rPr>
              <a:t>Topcoat</a:t>
            </a:r>
          </a:p>
          <a:p>
            <a:pPr>
              <a:defRPr/>
            </a:pPr>
            <a:r>
              <a:rPr lang="en-US" sz="4000" dirty="0">
                <a:latin typeface="Arial" charset="0"/>
              </a:rPr>
              <a:t>Undercoat</a:t>
            </a:r>
          </a:p>
          <a:p>
            <a:pPr>
              <a:defRPr/>
            </a:pPr>
            <a:r>
              <a:rPr lang="en-US" sz="4000" dirty="0">
                <a:latin typeface="Arial" charset="0"/>
              </a:rPr>
              <a:t>Primer </a:t>
            </a:r>
          </a:p>
          <a:p>
            <a:pPr>
              <a:defRPr/>
            </a:pPr>
            <a:r>
              <a:rPr lang="en-US" sz="4000" dirty="0">
                <a:latin typeface="Arial" charset="0"/>
              </a:rPr>
              <a:t>Sealer </a:t>
            </a:r>
          </a:p>
          <a:p>
            <a:pPr>
              <a:defRPr/>
            </a:pPr>
            <a:r>
              <a:rPr lang="en-US" sz="4000" dirty="0">
                <a:latin typeface="Arial" charset="0"/>
              </a:rPr>
              <a:t>Surfacer</a:t>
            </a:r>
          </a:p>
        </p:txBody>
      </p:sp>
    </p:spTree>
  </p:cSld>
  <p:clrMapOvr>
    <a:masterClrMapping/>
  </p:clrMapOvr>
  <p:transition spd="slow"/>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ChangeArrowheads="1"/>
          </p:cNvSpPr>
          <p:nvPr>
            <p:ph type="title"/>
          </p:nvPr>
        </p:nvSpPr>
        <p:spPr/>
        <p:txBody>
          <a:bodyPr>
            <a:normAutofit/>
          </a:bodyPr>
          <a:lstStyle/>
          <a:p>
            <a:pPr>
              <a:defRPr/>
            </a:pPr>
            <a:r>
              <a:rPr lang="en-US" sz="4800" dirty="0">
                <a:latin typeface="Arial" charset="0"/>
              </a:rPr>
              <a:t>NESHAPS Misc. Metal Parts</a:t>
            </a:r>
          </a:p>
        </p:txBody>
      </p:sp>
      <p:sp>
        <p:nvSpPr>
          <p:cNvPr id="656387" name="Rectangle 3"/>
          <p:cNvSpPr>
            <a:spLocks noGrp="1" noChangeArrowheads="1"/>
          </p:cNvSpPr>
          <p:nvPr>
            <p:ph idx="1"/>
          </p:nvPr>
        </p:nvSpPr>
        <p:spPr>
          <a:xfrm>
            <a:off x="1182688" y="1866900"/>
            <a:ext cx="7924800" cy="3733800"/>
          </a:xfrm>
        </p:spPr>
        <p:txBody>
          <a:bodyPr/>
          <a:lstStyle/>
          <a:p>
            <a:pPr>
              <a:lnSpc>
                <a:spcPct val="80000"/>
              </a:lnSpc>
              <a:defRPr/>
            </a:pPr>
            <a:r>
              <a:rPr lang="en-US" sz="2800" dirty="0">
                <a:latin typeface="Arial" charset="0"/>
              </a:rPr>
              <a:t>A Major Source If More than 10 tons per year of any </a:t>
            </a:r>
            <a:r>
              <a:rPr lang="en-US" sz="2800" u="sng" dirty="0">
                <a:latin typeface="Arial" charset="0"/>
              </a:rPr>
              <a:t>ONE</a:t>
            </a:r>
            <a:r>
              <a:rPr lang="en-US" sz="2800" dirty="0">
                <a:latin typeface="Arial" charset="0"/>
              </a:rPr>
              <a:t> Hazardous Air Pollutant or 25 tpy or more of any </a:t>
            </a:r>
            <a:r>
              <a:rPr lang="en-US" sz="2800" u="sng" dirty="0">
                <a:latin typeface="Arial" charset="0"/>
              </a:rPr>
              <a:t>COMBINED</a:t>
            </a:r>
            <a:r>
              <a:rPr lang="en-US" sz="2800" dirty="0">
                <a:latin typeface="Arial" charset="0"/>
              </a:rPr>
              <a:t> HAPs </a:t>
            </a:r>
          </a:p>
          <a:p>
            <a:pPr>
              <a:lnSpc>
                <a:spcPct val="80000"/>
              </a:lnSpc>
              <a:buFontTx/>
              <a:buNone/>
              <a:defRPr/>
            </a:pPr>
            <a:endParaRPr lang="en-US" sz="2800" dirty="0">
              <a:latin typeface="Arial" charset="0"/>
            </a:endParaRPr>
          </a:p>
          <a:p>
            <a:pPr>
              <a:lnSpc>
                <a:spcPct val="80000"/>
              </a:lnSpc>
              <a:defRPr/>
            </a:pPr>
            <a:r>
              <a:rPr lang="en-US" sz="2800" dirty="0">
                <a:latin typeface="Arial" charset="0"/>
              </a:rPr>
              <a:t>The Operator Will be Subject to Maximum Achievable Control Technology (MACT)</a:t>
            </a:r>
          </a:p>
          <a:p>
            <a:pPr>
              <a:lnSpc>
                <a:spcPct val="80000"/>
              </a:lnSpc>
              <a:buFontTx/>
              <a:buNone/>
              <a:defRPr/>
            </a:pPr>
            <a:endParaRPr lang="en-US" sz="2800" dirty="0">
              <a:latin typeface="Arial" charset="0"/>
            </a:endParaRPr>
          </a:p>
          <a:p>
            <a:pPr>
              <a:lnSpc>
                <a:spcPct val="80000"/>
              </a:lnSpc>
              <a:defRPr/>
            </a:pPr>
            <a:r>
              <a:rPr lang="en-US" sz="2800" dirty="0">
                <a:latin typeface="Arial" charset="0"/>
              </a:rPr>
              <a:t>40 CFR Part 63 MMMM for Misc. Metal Parts</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5" name="Rectangle 3"/>
          <p:cNvSpPr>
            <a:spLocks noGrp="1" noChangeArrowheads="1"/>
          </p:cNvSpPr>
          <p:nvPr>
            <p:ph type="title"/>
          </p:nvPr>
        </p:nvSpPr>
        <p:spPr>
          <a:xfrm>
            <a:off x="749300" y="342900"/>
            <a:ext cx="7924800" cy="990600"/>
          </a:xfrm>
        </p:spPr>
        <p:txBody>
          <a:bodyPr>
            <a:noAutofit/>
          </a:bodyPr>
          <a:lstStyle/>
          <a:p>
            <a:pPr>
              <a:defRPr/>
            </a:pPr>
            <a:r>
              <a:rPr lang="en-US" sz="4800" dirty="0">
                <a:latin typeface="Arial" charset="0"/>
              </a:rPr>
              <a:t>NESHAPS Misc. Metal Parts</a:t>
            </a:r>
          </a:p>
        </p:txBody>
      </p:sp>
      <p:sp>
        <p:nvSpPr>
          <p:cNvPr id="658436" name="Rectangle 4"/>
          <p:cNvSpPr>
            <a:spLocks noGrp="1" noChangeArrowheads="1"/>
          </p:cNvSpPr>
          <p:nvPr>
            <p:ph type="body" idx="4294967295"/>
          </p:nvPr>
        </p:nvSpPr>
        <p:spPr>
          <a:xfrm>
            <a:off x="1498600" y="2249488"/>
            <a:ext cx="7327900" cy="3579812"/>
          </a:xfrm>
        </p:spPr>
        <p:txBody>
          <a:bodyPr wrap="none" lIns="19050" tIns="26988" rIns="19050" bIns="26988">
            <a:normAutofit fontScale="25000" lnSpcReduction="20000"/>
          </a:bodyPr>
          <a:lstStyle/>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General 						  	1.9</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High Performance 					27.5</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Magnet Wire					  	0.44</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Rubber-to-Metal			  		6.8</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Fluoropolymer 						12.4	</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8000" dirty="0">
              <a:latin typeface="Arial" charset="0"/>
            </a:endParaRP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6400" dirty="0">
                <a:latin typeface="Arial" charset="0"/>
              </a:rPr>
              <a:t>*    also written in terms of kg HAP per liter of coating solids</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6400" dirty="0">
                <a:latin typeface="Arial" charset="0"/>
              </a:rPr>
              <a:t>	This is for new sources, existing usually have higher allowances</a:t>
            </a:r>
          </a:p>
          <a:p>
            <a:pPr>
              <a:lnSpc>
                <a:spcPts val="3600"/>
              </a:lnSpc>
              <a:spcBef>
                <a:spcPct val="0"/>
              </a:spcBef>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1800" b="1" dirty="0">
              <a:solidFill>
                <a:srgbClr val="FFFF00"/>
              </a:solidFill>
              <a:effectLst>
                <a:outerShdw blurRad="38100" dist="38100" dir="2700000" algn="tl">
                  <a:srgbClr val="000000"/>
                </a:outerShdw>
              </a:effectLst>
              <a:latin typeface="Arial" charset="0"/>
            </a:endParaRPr>
          </a:p>
        </p:txBody>
      </p:sp>
      <p:sp>
        <p:nvSpPr>
          <p:cNvPr id="658438" name="Text Box 6"/>
          <p:cNvSpPr txBox="1">
            <a:spLocks noChangeArrowheads="1"/>
          </p:cNvSpPr>
          <p:nvPr/>
        </p:nvSpPr>
        <p:spPr bwMode="auto">
          <a:xfrm>
            <a:off x="5778500" y="1638300"/>
            <a:ext cx="3213100" cy="461963"/>
          </a:xfrm>
          <a:prstGeom prst="rect">
            <a:avLst/>
          </a:prstGeom>
          <a:noFill/>
          <a:ln>
            <a:noFill/>
          </a:ln>
          <a:effectLst/>
        </p:spPr>
        <p:txBody>
          <a:bodyPr>
            <a:spAutoFit/>
          </a:bodyPr>
          <a:lstStyle/>
          <a:p>
            <a:pPr>
              <a:spcBef>
                <a:spcPct val="50000"/>
              </a:spcBef>
              <a:defRPr/>
            </a:pPr>
            <a:r>
              <a:rPr lang="en-US" sz="2400" u="sng" dirty="0">
                <a:latin typeface="Arial" charset="0"/>
              </a:rPr>
              <a:t>lb. HAP / gal solids*</a:t>
            </a:r>
          </a:p>
        </p:txBody>
      </p:sp>
      <p:sp>
        <p:nvSpPr>
          <p:cNvPr id="658440" name="Text Box 8"/>
          <p:cNvSpPr txBox="1">
            <a:spLocks noChangeArrowheads="1"/>
          </p:cNvSpPr>
          <p:nvPr/>
        </p:nvSpPr>
        <p:spPr bwMode="auto">
          <a:xfrm>
            <a:off x="1282700" y="1562100"/>
            <a:ext cx="3581400" cy="646331"/>
          </a:xfrm>
          <a:prstGeom prst="rect">
            <a:avLst/>
          </a:prstGeom>
          <a:noFill/>
          <a:ln>
            <a:noFill/>
          </a:ln>
          <a:effectLst/>
        </p:spPr>
        <p:txBody>
          <a:bodyPr>
            <a:spAutoFit/>
          </a:bodyPr>
          <a:lstStyle/>
          <a:p>
            <a:pPr>
              <a:spcBef>
                <a:spcPct val="50000"/>
              </a:spcBef>
              <a:defRPr/>
            </a:pPr>
            <a:r>
              <a:rPr lang="en-US" sz="3600" u="sng" dirty="0">
                <a:latin typeface="Arial" charset="0"/>
              </a:rPr>
              <a:t>Coating</a:t>
            </a:r>
          </a:p>
        </p:txBody>
      </p:sp>
    </p:spTree>
  </p:cSld>
  <p:clrMapOvr>
    <a:masterClrMapping/>
  </p:clrMapOvr>
  <p:transition spd="slow"/>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8" name="Rectangle 6"/>
          <p:cNvSpPr>
            <a:spLocks noGrp="1" noChangeArrowheads="1"/>
          </p:cNvSpPr>
          <p:nvPr>
            <p:ph type="title"/>
          </p:nvPr>
        </p:nvSpPr>
        <p:spPr>
          <a:xfrm>
            <a:off x="749300" y="1866900"/>
            <a:ext cx="7924800" cy="990600"/>
          </a:xfrm>
        </p:spPr>
        <p:txBody>
          <a:bodyPr/>
          <a:lstStyle/>
          <a:p>
            <a:pPr>
              <a:defRPr/>
            </a:pPr>
            <a:r>
              <a:rPr lang="en-US" dirty="0">
                <a:latin typeface="Lucida Sans" pitchFamily="34" charset="0"/>
              </a:rPr>
              <a:t> 6 HHHHHH Rule Video</a:t>
            </a:r>
          </a:p>
        </p:txBody>
      </p:sp>
      <p:pic>
        <p:nvPicPr>
          <p:cNvPr id="3" name="USEPA_Jeff_Gordon.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540000" y="3057525"/>
            <a:ext cx="41910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89624709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1257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9" name="Rectangle 3"/>
          <p:cNvSpPr>
            <a:spLocks noGrp="1" noChangeArrowheads="1"/>
          </p:cNvSpPr>
          <p:nvPr>
            <p:ph type="title"/>
          </p:nvPr>
        </p:nvSpPr>
        <p:spPr/>
        <p:txBody>
          <a:bodyPr>
            <a:normAutofit fontScale="90000"/>
          </a:bodyPr>
          <a:lstStyle/>
          <a:p>
            <a:pPr>
              <a:defRPr/>
            </a:pPr>
            <a:r>
              <a:rPr lang="en-US" sz="4000" dirty="0">
                <a:latin typeface="Arial" charset="0"/>
              </a:rPr>
              <a:t>NESHAPS: Paint Stripping and Misc. Surface Coating Ops at Area Sources</a:t>
            </a:r>
          </a:p>
        </p:txBody>
      </p:sp>
      <p:sp>
        <p:nvSpPr>
          <p:cNvPr id="726024" name="Rectangle 8"/>
          <p:cNvSpPr>
            <a:spLocks noGrp="1" noChangeArrowheads="1"/>
          </p:cNvSpPr>
          <p:nvPr>
            <p:ph idx="1"/>
          </p:nvPr>
        </p:nvSpPr>
        <p:spPr>
          <a:xfrm>
            <a:off x="1066800" y="1943100"/>
            <a:ext cx="7924800" cy="2705100"/>
          </a:xfrm>
        </p:spPr>
        <p:txBody>
          <a:bodyPr>
            <a:normAutofit/>
          </a:bodyPr>
          <a:lstStyle/>
          <a:p>
            <a:pPr>
              <a:defRPr/>
            </a:pPr>
            <a:r>
              <a:rPr lang="en-US" sz="2800" dirty="0">
                <a:latin typeface="Arial" charset="0"/>
              </a:rPr>
              <a:t>40 CFR 63 Subpart HHHHHH</a:t>
            </a:r>
          </a:p>
          <a:p>
            <a:pPr>
              <a:defRPr/>
            </a:pPr>
            <a:r>
              <a:rPr lang="en-US" sz="2800" dirty="0">
                <a:latin typeface="Arial" charset="0"/>
              </a:rPr>
              <a:t>Initial Notification by Jan. 10, 2010 for Existing Sources</a:t>
            </a:r>
          </a:p>
          <a:p>
            <a:pPr>
              <a:defRPr/>
            </a:pPr>
            <a:r>
              <a:rPr lang="en-US" sz="2800" dirty="0">
                <a:latin typeface="Arial" charset="0"/>
              </a:rPr>
              <a:t>Jan. 9, 2008 for New Sources</a:t>
            </a:r>
          </a:p>
          <a:p>
            <a:pPr>
              <a:defRPr/>
            </a:pPr>
            <a:r>
              <a:rPr lang="en-US" sz="2800" dirty="0">
                <a:latin typeface="Arial" charset="0"/>
              </a:rPr>
              <a:t>Exclusions (Military, labs, etc.) </a:t>
            </a:r>
          </a:p>
          <a:p>
            <a:pPr>
              <a:buFontTx/>
              <a:buNone/>
              <a:defRPr/>
            </a:pPr>
            <a:endParaRPr lang="en-US" b="1" dirty="0">
              <a:solidFill>
                <a:srgbClr val="FFFF00"/>
              </a:solidFill>
              <a:effectLst>
                <a:outerShdw blurRad="38100" dist="38100" dir="2700000" algn="tl">
                  <a:srgbClr val="000000"/>
                </a:outerShdw>
              </a:effectLst>
              <a:latin typeface="Arial" charset="0"/>
            </a:endParaRPr>
          </a:p>
          <a:p>
            <a:pPr>
              <a:buFontTx/>
              <a:buNone/>
              <a:defRPr/>
            </a:pPr>
            <a:endParaRPr lang="en-US" dirty="0">
              <a:solidFill>
                <a:srgbClr val="FFFF00"/>
              </a:solidFill>
              <a:latin typeface="Arial" charset="0"/>
            </a:endParaRPr>
          </a:p>
        </p:txBody>
      </p:sp>
      <p:sp>
        <p:nvSpPr>
          <p:cNvPr id="214021" name="Rectangle 5"/>
          <p:cNvSpPr>
            <a:spLocks noChangeArrowheads="1"/>
          </p:cNvSpPr>
          <p:nvPr/>
        </p:nvSpPr>
        <p:spPr bwMode="auto">
          <a:xfrm>
            <a:off x="762000" y="3981450"/>
            <a:ext cx="82296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b="1">
              <a:solidFill>
                <a:srgbClr val="FAFD00"/>
              </a:solidFill>
              <a:latin typeface="Arial" panose="020B0604020202020204" pitchFamily="34" charset="0"/>
            </a:endParaRPr>
          </a:p>
        </p:txBody>
      </p:sp>
    </p:spTree>
  </p:cSld>
  <p:clrMapOvr>
    <a:masterClrMapping/>
  </p:clrMapOvr>
  <p:transition spd="slow"/>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331" name="Rectangle 3"/>
          <p:cNvSpPr>
            <a:spLocks noGrp="1" noChangeArrowheads="1"/>
          </p:cNvSpPr>
          <p:nvPr>
            <p:ph type="title"/>
          </p:nvPr>
        </p:nvSpPr>
        <p:spPr/>
        <p:txBody>
          <a:bodyPr>
            <a:normAutofit/>
          </a:bodyPr>
          <a:lstStyle/>
          <a:p>
            <a:pPr>
              <a:defRPr/>
            </a:pPr>
            <a:r>
              <a:rPr lang="en-US" sz="4800" dirty="0">
                <a:latin typeface="Arial" charset="0"/>
              </a:rPr>
              <a:t>HAPS Affected</a:t>
            </a:r>
          </a:p>
        </p:txBody>
      </p:sp>
      <p:sp>
        <p:nvSpPr>
          <p:cNvPr id="739332" name="Rectangle 4"/>
          <p:cNvSpPr>
            <a:spLocks noGrp="1" noChangeArrowheads="1"/>
          </p:cNvSpPr>
          <p:nvPr>
            <p:ph idx="1"/>
          </p:nvPr>
        </p:nvSpPr>
        <p:spPr>
          <a:xfrm>
            <a:off x="1044575" y="1521620"/>
            <a:ext cx="7924800" cy="3733800"/>
          </a:xfrm>
        </p:spPr>
        <p:txBody>
          <a:bodyPr>
            <a:normAutofit/>
          </a:bodyPr>
          <a:lstStyle/>
          <a:p>
            <a:pPr>
              <a:defRPr/>
            </a:pPr>
            <a:r>
              <a:rPr lang="en-US" sz="3600" dirty="0">
                <a:latin typeface="Arial" charset="0"/>
              </a:rPr>
              <a:t>Chromium</a:t>
            </a:r>
          </a:p>
          <a:p>
            <a:pPr>
              <a:defRPr/>
            </a:pPr>
            <a:r>
              <a:rPr lang="en-US" sz="3600" dirty="0">
                <a:latin typeface="Arial" charset="0"/>
              </a:rPr>
              <a:t>Lead</a:t>
            </a:r>
          </a:p>
          <a:p>
            <a:pPr>
              <a:defRPr/>
            </a:pPr>
            <a:r>
              <a:rPr lang="en-US" sz="3600" dirty="0">
                <a:latin typeface="Arial" charset="0"/>
              </a:rPr>
              <a:t>Manganese</a:t>
            </a:r>
          </a:p>
          <a:p>
            <a:pPr>
              <a:defRPr/>
            </a:pPr>
            <a:r>
              <a:rPr lang="en-US" sz="3600" dirty="0">
                <a:latin typeface="Arial" charset="0"/>
              </a:rPr>
              <a:t>Nickel</a:t>
            </a:r>
          </a:p>
          <a:p>
            <a:pPr>
              <a:defRPr/>
            </a:pPr>
            <a:r>
              <a:rPr lang="en-US" sz="3600" dirty="0">
                <a:latin typeface="Arial" charset="0"/>
              </a:rPr>
              <a:t>Methylene Chloride</a:t>
            </a:r>
          </a:p>
        </p:txBody>
      </p:sp>
    </p:spTree>
  </p:cSld>
  <p:clrMapOvr>
    <a:masterClrMapping/>
  </p:clrMapOvr>
  <p:transition spd="slow"/>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187" name="Rectangle 3"/>
          <p:cNvSpPr>
            <a:spLocks noGrp="1" noChangeArrowheads="1"/>
          </p:cNvSpPr>
          <p:nvPr>
            <p:ph type="title"/>
          </p:nvPr>
        </p:nvSpPr>
        <p:spPr/>
        <p:txBody>
          <a:bodyPr>
            <a:normAutofit/>
          </a:bodyPr>
          <a:lstStyle/>
          <a:p>
            <a:pPr>
              <a:defRPr/>
            </a:pPr>
            <a:r>
              <a:rPr lang="en-US" sz="4800" dirty="0">
                <a:latin typeface="Arial" charset="0"/>
              </a:rPr>
              <a:t>HHHHHH Rule Provisions</a:t>
            </a:r>
          </a:p>
        </p:txBody>
      </p:sp>
      <p:sp>
        <p:nvSpPr>
          <p:cNvPr id="218116" name="Rectangle 4"/>
          <p:cNvSpPr>
            <a:spLocks noGrp="1" noChangeArrowheads="1"/>
          </p:cNvSpPr>
          <p:nvPr>
            <p:ph idx="1"/>
          </p:nvPr>
        </p:nvSpPr>
        <p:spPr>
          <a:xfrm>
            <a:off x="604838" y="1447800"/>
            <a:ext cx="7924800" cy="3733800"/>
          </a:xfrm>
        </p:spPr>
        <p:txBody>
          <a:bodyPr/>
          <a:lstStyle/>
          <a:p>
            <a:endParaRPr lang="en-US" altLang="en-US" dirty="0">
              <a:solidFill>
                <a:srgbClr val="FFFF00"/>
              </a:solidFill>
              <a:latin typeface="Arial" panose="020B0604020202020204" pitchFamily="34" charset="0"/>
            </a:endParaRPr>
          </a:p>
          <a:p>
            <a:endParaRPr lang="en-US" altLang="en-US" dirty="0">
              <a:solidFill>
                <a:srgbClr val="FFFF00"/>
              </a:solidFill>
              <a:latin typeface="Arial" panose="020B0604020202020204" pitchFamily="34" charset="0"/>
            </a:endParaRPr>
          </a:p>
        </p:txBody>
      </p:sp>
      <p:sp>
        <p:nvSpPr>
          <p:cNvPr id="218117" name="Rectangle 5"/>
          <p:cNvSpPr>
            <a:spLocks noChangeArrowheads="1"/>
          </p:cNvSpPr>
          <p:nvPr/>
        </p:nvSpPr>
        <p:spPr bwMode="auto">
          <a:xfrm>
            <a:off x="825500" y="2628900"/>
            <a:ext cx="82296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b="1">
              <a:solidFill>
                <a:srgbClr val="FAFD00"/>
              </a:solidFill>
              <a:latin typeface="Arial" panose="020B0604020202020204" pitchFamily="34" charset="0"/>
            </a:endParaRPr>
          </a:p>
        </p:txBody>
      </p:sp>
      <p:sp>
        <p:nvSpPr>
          <p:cNvPr id="733190" name="Text Box 6"/>
          <p:cNvSpPr txBox="1">
            <a:spLocks noChangeArrowheads="1"/>
          </p:cNvSpPr>
          <p:nvPr/>
        </p:nvSpPr>
        <p:spPr bwMode="auto">
          <a:xfrm>
            <a:off x="638968" y="1447800"/>
            <a:ext cx="6858000" cy="1077218"/>
          </a:xfrm>
          <a:prstGeom prst="rect">
            <a:avLst/>
          </a:prstGeom>
          <a:noFill/>
          <a:ln>
            <a:noFill/>
          </a:ln>
          <a:effectLst/>
        </p:spPr>
        <p:txBody>
          <a:bodyPr wrap="square">
            <a:spAutoFit/>
          </a:bodyPr>
          <a:lstStyle/>
          <a:p>
            <a:pPr algn="ctr">
              <a:spcBef>
                <a:spcPct val="50000"/>
              </a:spcBef>
              <a:defRPr/>
            </a:pPr>
            <a:r>
              <a:rPr lang="en-US" sz="3200" dirty="0">
                <a:latin typeface="Arial" charset="0"/>
              </a:rPr>
              <a:t>Motor Vehicle and Misc. Surface Coatings</a:t>
            </a:r>
          </a:p>
        </p:txBody>
      </p:sp>
      <p:sp>
        <p:nvSpPr>
          <p:cNvPr id="733191" name="Rectangle 7"/>
          <p:cNvSpPr>
            <a:spLocks noChangeArrowheads="1"/>
          </p:cNvSpPr>
          <p:nvPr/>
        </p:nvSpPr>
        <p:spPr bwMode="auto">
          <a:xfrm>
            <a:off x="1027112" y="2916238"/>
            <a:ext cx="7391400" cy="2554288"/>
          </a:xfrm>
          <a:prstGeom prst="rect">
            <a:avLst/>
          </a:prstGeom>
          <a:noFill/>
          <a:ln>
            <a:noFill/>
          </a:ln>
          <a:effectLst/>
        </p:spPr>
        <p:txBody>
          <a:bodyPr>
            <a:spAutoFit/>
          </a:bodyPr>
          <a:lstStyle/>
          <a:p>
            <a:pPr>
              <a:buFontTx/>
              <a:buChar char="•"/>
              <a:defRPr/>
            </a:pPr>
            <a:r>
              <a:rPr lang="en-US" sz="3200" dirty="0">
                <a:latin typeface="Arial" charset="0"/>
              </a:rPr>
              <a:t>  Train/Certify ALL Painters</a:t>
            </a:r>
          </a:p>
          <a:p>
            <a:pPr>
              <a:buFontTx/>
              <a:buChar char="•"/>
              <a:defRPr/>
            </a:pPr>
            <a:r>
              <a:rPr lang="en-US" sz="3200" dirty="0">
                <a:latin typeface="Arial" charset="0"/>
              </a:rPr>
              <a:t>  Spray Booth Requirements</a:t>
            </a:r>
          </a:p>
          <a:p>
            <a:pPr lvl="1">
              <a:buFontTx/>
              <a:buChar char="•"/>
              <a:defRPr/>
            </a:pPr>
            <a:r>
              <a:rPr lang="en-US" sz="3200" dirty="0">
                <a:latin typeface="Arial" charset="0"/>
              </a:rPr>
              <a:t> 98% Capture Efficiency</a:t>
            </a:r>
          </a:p>
          <a:p>
            <a:pPr lvl="1">
              <a:buFontTx/>
              <a:buChar char="•"/>
              <a:defRPr/>
            </a:pPr>
            <a:r>
              <a:rPr lang="en-US" sz="3200" dirty="0">
                <a:latin typeface="Arial" charset="0"/>
              </a:rPr>
              <a:t> Enclosures - Auto Complete</a:t>
            </a:r>
          </a:p>
          <a:p>
            <a:pPr>
              <a:defRPr/>
            </a:pPr>
            <a:endParaRPr lang="en-US" sz="3200" b="1" dirty="0">
              <a:solidFill>
                <a:srgbClr val="FFFF00"/>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title" idx="4294967295"/>
          </p:nvPr>
        </p:nvSpPr>
        <p:spPr>
          <a:xfrm>
            <a:off x="749300" y="571500"/>
            <a:ext cx="6413500" cy="990600"/>
          </a:xfrm>
        </p:spPr>
        <p:txBody>
          <a:bodyPr lIns="91440" tIns="45720" rIns="91440" bIns="45720">
            <a:normAutofit/>
          </a:bodyPr>
          <a:lstStyle/>
          <a:p>
            <a:pPr eaLnBrk="1" hangingPunct="1">
              <a:defRPr/>
            </a:pPr>
            <a:r>
              <a:rPr lang="en-US" sz="4800" dirty="0">
                <a:latin typeface="Arial" charset="0"/>
              </a:rPr>
              <a:t>More on Training</a:t>
            </a:r>
          </a:p>
        </p:txBody>
      </p:sp>
      <p:sp>
        <p:nvSpPr>
          <p:cNvPr id="809987" name="Rectangle 3"/>
          <p:cNvSpPr>
            <a:spLocks noGrp="1" noChangeArrowheads="1"/>
          </p:cNvSpPr>
          <p:nvPr>
            <p:ph idx="4294967295"/>
          </p:nvPr>
        </p:nvSpPr>
        <p:spPr>
          <a:xfrm>
            <a:off x="749300" y="1851025"/>
            <a:ext cx="7594600" cy="4054475"/>
          </a:xfrm>
        </p:spPr>
        <p:txBody>
          <a:bodyPr lIns="91440" tIns="45720" rIns="91440" bIns="45720"/>
          <a:lstStyle/>
          <a:p>
            <a:pPr eaLnBrk="1" hangingPunct="1">
              <a:lnSpc>
                <a:spcPct val="80000"/>
              </a:lnSpc>
              <a:spcAft>
                <a:spcPts val="600"/>
              </a:spcAft>
              <a:defRPr/>
            </a:pPr>
            <a:r>
              <a:rPr lang="en-US" sz="2800" dirty="0">
                <a:latin typeface="Arial" charset="0"/>
              </a:rPr>
              <a:t>Painters must be certified as completing training in proper spray application of surface coatings, setup and maintenance of spray equipment</a:t>
            </a:r>
          </a:p>
          <a:p>
            <a:pPr eaLnBrk="1" hangingPunct="1">
              <a:lnSpc>
                <a:spcPct val="80000"/>
              </a:lnSpc>
              <a:spcAft>
                <a:spcPts val="600"/>
              </a:spcAft>
              <a:defRPr/>
            </a:pPr>
            <a:r>
              <a:rPr lang="en-US" sz="2800" dirty="0">
                <a:latin typeface="Arial" charset="0"/>
              </a:rPr>
              <a:t>Except students of accredited surface coating training program who are under the direct supervision of an instructor who is certified</a:t>
            </a:r>
          </a:p>
        </p:txBody>
      </p:sp>
      <p:sp>
        <p:nvSpPr>
          <p:cNvPr id="220164"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0165"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idx="4294967295"/>
          </p:nvPr>
        </p:nvSpPr>
        <p:spPr>
          <a:xfrm>
            <a:off x="825500" y="1477963"/>
            <a:ext cx="8150225" cy="4572000"/>
          </a:xfrm>
        </p:spPr>
        <p:txBody>
          <a:bodyPr lIns="91440" tIns="45720" rIns="91440" bIns="45720"/>
          <a:lstStyle/>
          <a:p>
            <a:pPr eaLnBrk="1" hangingPunct="1">
              <a:lnSpc>
                <a:spcPct val="80000"/>
              </a:lnSpc>
              <a:defRPr/>
            </a:pPr>
            <a:r>
              <a:rPr lang="en-US" sz="2400" dirty="0">
                <a:latin typeface="Arial" charset="0"/>
              </a:rPr>
              <a:t>Training program must include:</a:t>
            </a:r>
          </a:p>
          <a:p>
            <a:pPr eaLnBrk="1" hangingPunct="1">
              <a:lnSpc>
                <a:spcPct val="80000"/>
              </a:lnSpc>
              <a:defRPr/>
            </a:pPr>
            <a:endParaRPr lang="en-US" sz="2400" dirty="0">
              <a:latin typeface="Arial" charset="0"/>
            </a:endParaRPr>
          </a:p>
          <a:p>
            <a:pPr lvl="1">
              <a:defRPr/>
            </a:pPr>
            <a:r>
              <a:rPr lang="en-US" sz="2400" dirty="0">
                <a:latin typeface="Arial" charset="0"/>
              </a:rPr>
              <a:t>Spray gun equipment selection, set up, and operation </a:t>
            </a:r>
          </a:p>
          <a:p>
            <a:pPr lvl="1">
              <a:defRPr/>
            </a:pPr>
            <a:r>
              <a:rPr lang="en-US" sz="2400" dirty="0">
                <a:latin typeface="Arial" charset="0"/>
              </a:rPr>
              <a:t>Best spray technique for different types of coatings to improve transfer efficiency and minimize overspray </a:t>
            </a:r>
          </a:p>
          <a:p>
            <a:pPr lvl="1">
              <a:defRPr/>
            </a:pPr>
            <a:r>
              <a:rPr lang="en-US" sz="2400" dirty="0">
                <a:latin typeface="Arial" charset="0"/>
              </a:rPr>
              <a:t>Routine booth and filter maintenance, filter selection and installation</a:t>
            </a:r>
          </a:p>
          <a:p>
            <a:pPr lvl="1">
              <a:defRPr/>
            </a:pPr>
            <a:r>
              <a:rPr lang="en-US" sz="2400" dirty="0">
                <a:latin typeface="Arial" charset="0"/>
              </a:rPr>
              <a:t>Compliance with requirements of the NESHAP</a:t>
            </a:r>
          </a:p>
        </p:txBody>
      </p:sp>
      <p:sp>
        <p:nvSpPr>
          <p:cNvPr id="222211"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2212"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
        <p:nvSpPr>
          <p:cNvPr id="818182" name="Rectangle 2"/>
          <p:cNvSpPr>
            <a:spLocks noChangeArrowheads="1"/>
          </p:cNvSpPr>
          <p:nvPr/>
        </p:nvSpPr>
        <p:spPr bwMode="auto">
          <a:xfrm>
            <a:off x="673100" y="266700"/>
            <a:ext cx="7924800" cy="990600"/>
          </a:xfrm>
          <a:prstGeom prst="rect">
            <a:avLst/>
          </a:prstGeom>
          <a:noFill/>
          <a:ln>
            <a:noFill/>
          </a:ln>
          <a:effectLst/>
        </p:spPr>
        <p:txBody>
          <a:bodyPr anchor="ctr"/>
          <a:lstStyle/>
          <a:p>
            <a:pPr eaLnBrk="1" hangingPunct="1">
              <a:defRPr/>
            </a:pPr>
            <a:r>
              <a:rPr lang="en-US" sz="4800" dirty="0">
                <a:latin typeface="Arial" charset="0"/>
              </a:rPr>
              <a:t>More on Training</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6" name="Rectangle 2"/>
          <p:cNvSpPr>
            <a:spLocks noGrp="1" noChangeArrowheads="1"/>
          </p:cNvSpPr>
          <p:nvPr>
            <p:ph type="title" idx="4294967295"/>
          </p:nvPr>
        </p:nvSpPr>
        <p:spPr>
          <a:xfrm>
            <a:off x="825500" y="571500"/>
            <a:ext cx="7099300" cy="990600"/>
          </a:xfrm>
        </p:spPr>
        <p:txBody>
          <a:bodyPr lIns="91440" tIns="45720" rIns="91440" bIns="45720"/>
          <a:lstStyle/>
          <a:p>
            <a:pPr eaLnBrk="1" hangingPunct="1">
              <a:defRPr/>
            </a:pPr>
            <a:r>
              <a:rPr lang="en-US" sz="3600" dirty="0">
                <a:latin typeface="Arial" charset="0"/>
              </a:rPr>
              <a:t>More on Training</a:t>
            </a:r>
            <a:r>
              <a:rPr lang="en-US" sz="3600" dirty="0"/>
              <a:t> </a:t>
            </a:r>
          </a:p>
        </p:txBody>
      </p:sp>
      <p:sp>
        <p:nvSpPr>
          <p:cNvPr id="224259" name="Rectangle 3"/>
          <p:cNvSpPr>
            <a:spLocks noGrp="1" noChangeArrowheads="1"/>
          </p:cNvSpPr>
          <p:nvPr>
            <p:ph idx="4294967295"/>
          </p:nvPr>
        </p:nvSpPr>
        <p:spPr>
          <a:xfrm>
            <a:off x="463550" y="1646238"/>
            <a:ext cx="7880350" cy="3497262"/>
          </a:xfrm>
        </p:spPr>
        <p:txBody>
          <a:bodyPr lIns="91440" tIns="45720" rIns="91440" bIns="45720">
            <a:normAutofit fontScale="92500"/>
          </a:bodyPr>
          <a:lstStyle/>
          <a:p>
            <a:pPr eaLnBrk="1" hangingPunct="1">
              <a:lnSpc>
                <a:spcPct val="90000"/>
              </a:lnSpc>
              <a:spcAft>
                <a:spcPts val="600"/>
              </a:spcAft>
            </a:pPr>
            <a:r>
              <a:rPr lang="en-US" altLang="en-US" sz="2800" dirty="0">
                <a:latin typeface="Arial" panose="020B0604020202020204" pitchFamily="34" charset="0"/>
              </a:rPr>
              <a:t>Owner or operator must certify training of each person was completed</a:t>
            </a:r>
          </a:p>
          <a:p>
            <a:pPr eaLnBrk="1" hangingPunct="1">
              <a:spcAft>
                <a:spcPts val="600"/>
              </a:spcAft>
            </a:pPr>
            <a:r>
              <a:rPr lang="en-US" altLang="en-US" sz="2800" dirty="0">
                <a:latin typeface="Arial" panose="020B0604020202020204" pitchFamily="34" charset="0"/>
              </a:rPr>
              <a:t>Certification must include:</a:t>
            </a:r>
          </a:p>
          <a:p>
            <a:pPr lvl="1" eaLnBrk="1" hangingPunct="1">
              <a:lnSpc>
                <a:spcPct val="90000"/>
              </a:lnSpc>
              <a:spcAft>
                <a:spcPts val="400"/>
              </a:spcAft>
              <a:buFont typeface="Wingdings" panose="05000000000000000000" pitchFamily="2" charset="2"/>
              <a:buChar char="Ø"/>
            </a:pPr>
            <a:r>
              <a:rPr lang="en-US" altLang="en-US" sz="2400" dirty="0">
                <a:latin typeface="Arial" panose="020B0604020202020204" pitchFamily="34" charset="0"/>
              </a:rPr>
              <a:t>List of personnel who are required to be trained, with name and job description</a:t>
            </a:r>
          </a:p>
          <a:p>
            <a:pPr lvl="1" eaLnBrk="1" hangingPunct="1">
              <a:lnSpc>
                <a:spcPct val="90000"/>
              </a:lnSpc>
              <a:spcAft>
                <a:spcPts val="400"/>
              </a:spcAft>
              <a:buFont typeface="Wingdings" panose="05000000000000000000" pitchFamily="2" charset="2"/>
              <a:buChar char="Ø"/>
            </a:pPr>
            <a:r>
              <a:rPr lang="en-US" altLang="en-US" sz="2400" dirty="0">
                <a:latin typeface="Arial" panose="020B0604020202020204" pitchFamily="34" charset="0"/>
              </a:rPr>
              <a:t>Hands-on and classroom instruction, covering elements of training program at a minimum</a:t>
            </a:r>
          </a:p>
          <a:p>
            <a:pPr lvl="1" eaLnBrk="1" hangingPunct="1">
              <a:lnSpc>
                <a:spcPct val="90000"/>
              </a:lnSpc>
              <a:spcAft>
                <a:spcPts val="400"/>
              </a:spcAft>
              <a:buFont typeface="Wingdings" panose="05000000000000000000" pitchFamily="2" charset="2"/>
              <a:buChar char="Ø"/>
            </a:pPr>
            <a:r>
              <a:rPr lang="en-US" altLang="en-US" sz="2400" dirty="0">
                <a:latin typeface="Arial" panose="020B0604020202020204" pitchFamily="34" charset="0"/>
              </a:rPr>
              <a:t>Description of methods used at completion of initial or refresher training to demonstrate successful completion </a:t>
            </a:r>
          </a:p>
        </p:txBody>
      </p:sp>
      <p:sp>
        <p:nvSpPr>
          <p:cNvPr id="224260"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4261"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title" idx="4294967295"/>
          </p:nvPr>
        </p:nvSpPr>
        <p:spPr>
          <a:xfrm>
            <a:off x="825500" y="571500"/>
            <a:ext cx="7099300" cy="990600"/>
          </a:xfrm>
        </p:spPr>
        <p:txBody>
          <a:bodyPr lIns="91440" tIns="45720" rIns="91440" bIns="45720">
            <a:normAutofit/>
          </a:bodyPr>
          <a:lstStyle/>
          <a:p>
            <a:pPr eaLnBrk="1" hangingPunct="1">
              <a:defRPr/>
            </a:pPr>
            <a:r>
              <a:rPr lang="en-US" sz="4800" dirty="0">
                <a:latin typeface="Arial" charset="0"/>
              </a:rPr>
              <a:t>More on Booths</a:t>
            </a:r>
          </a:p>
        </p:txBody>
      </p:sp>
      <p:sp>
        <p:nvSpPr>
          <p:cNvPr id="807939" name="Rectangle 3"/>
          <p:cNvSpPr>
            <a:spLocks noGrp="1" noChangeArrowheads="1"/>
          </p:cNvSpPr>
          <p:nvPr>
            <p:ph idx="4294967295"/>
          </p:nvPr>
        </p:nvSpPr>
        <p:spPr>
          <a:xfrm>
            <a:off x="1206500" y="1790700"/>
            <a:ext cx="6718300" cy="4038600"/>
          </a:xfrm>
        </p:spPr>
        <p:txBody>
          <a:bodyPr lIns="91440" tIns="45720" rIns="91440" bIns="45720"/>
          <a:lstStyle/>
          <a:p>
            <a:pPr eaLnBrk="1" hangingPunct="1">
              <a:spcAft>
                <a:spcPts val="600"/>
              </a:spcAft>
              <a:buClr>
                <a:schemeClr val="tx1"/>
              </a:buClr>
              <a:defRPr/>
            </a:pPr>
            <a:r>
              <a:rPr lang="en-US" dirty="0">
                <a:solidFill>
                  <a:srgbClr val="FFFF00"/>
                </a:solidFill>
                <a:effectLst>
                  <a:outerShdw blurRad="38100" dist="38100" dir="2700000" algn="tl">
                    <a:srgbClr val="000000"/>
                  </a:outerShdw>
                </a:effectLst>
                <a:latin typeface="Lucida Sans" pitchFamily="34" charset="0"/>
              </a:rPr>
              <a:t> </a:t>
            </a:r>
            <a:r>
              <a:rPr lang="en-US" sz="2000" dirty="0">
                <a:latin typeface="Arial" charset="0"/>
              </a:rPr>
              <a:t>Spray Booths and Prep Stations</a:t>
            </a:r>
          </a:p>
          <a:p>
            <a:pPr lvl="1" eaLnBrk="1" hangingPunct="1">
              <a:lnSpc>
                <a:spcPct val="80000"/>
              </a:lnSpc>
              <a:spcAft>
                <a:spcPts val="400"/>
              </a:spcAft>
              <a:buClr>
                <a:schemeClr val="tx1"/>
              </a:buClr>
              <a:defRPr/>
            </a:pPr>
            <a:r>
              <a:rPr lang="en-US" sz="2000" dirty="0">
                <a:latin typeface="Arial" charset="0"/>
              </a:rPr>
              <a:t>Booths and prep stations for complete motor vehicles or mobile equipment must</a:t>
            </a:r>
          </a:p>
          <a:p>
            <a:pPr lvl="2" eaLnBrk="1" hangingPunct="1">
              <a:lnSpc>
                <a:spcPct val="80000"/>
              </a:lnSpc>
              <a:spcAft>
                <a:spcPts val="400"/>
              </a:spcAft>
              <a:buClr>
                <a:schemeClr val="tx1"/>
              </a:buClr>
              <a:defRPr/>
            </a:pPr>
            <a:r>
              <a:rPr lang="en-US" sz="2000" dirty="0">
                <a:latin typeface="Arial" charset="0"/>
              </a:rPr>
              <a:t>Have full roof and four walls or side curtains, and operate at negative pressure;</a:t>
            </a:r>
          </a:p>
          <a:p>
            <a:pPr marL="1257300" lvl="2" indent="-342900" eaLnBrk="1" hangingPunct="1">
              <a:lnSpc>
                <a:spcPct val="80000"/>
              </a:lnSpc>
              <a:spcAft>
                <a:spcPts val="400"/>
              </a:spcAft>
              <a:buClr>
                <a:schemeClr val="tx1"/>
              </a:buClr>
              <a:defRPr/>
            </a:pPr>
            <a:r>
              <a:rPr lang="en-US" sz="2000" dirty="0">
                <a:latin typeface="Arial" charset="0"/>
              </a:rPr>
              <a:t>OR</a:t>
            </a:r>
          </a:p>
          <a:p>
            <a:pPr lvl="2" eaLnBrk="1" hangingPunct="1">
              <a:lnSpc>
                <a:spcPct val="80000"/>
              </a:lnSpc>
              <a:spcAft>
                <a:spcPts val="400"/>
              </a:spcAft>
              <a:buClr>
                <a:schemeClr val="tx1"/>
              </a:buClr>
              <a:defRPr/>
            </a:pPr>
            <a:r>
              <a:rPr lang="en-US" sz="2000" dirty="0">
                <a:latin typeface="Arial" charset="0"/>
              </a:rPr>
              <a:t>If sealed doors/openings + automatic pressure balancing system, booth operated at up to, but no more than, 0.05 inches w.c.g. positive pressure</a:t>
            </a:r>
          </a:p>
        </p:txBody>
      </p:sp>
      <p:sp>
        <p:nvSpPr>
          <p:cNvPr id="226308"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6309"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29f62856-1543-49d4-a736-4569d363f533"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cord xmlns="4ffa91fb-a0ff-4ac5-b2db-65c790d184a4">Shared</Record>
    <Language xmlns="http://schemas.microsoft.com/sharepoint/v3">English</Language>
    <Document_x0020_Creation_x0020_Date xmlns="4ffa91fb-a0ff-4ac5-b2db-65c790d184a4">2021-01-05T18:17:46+00:00</Document_x0020_Creation_x0020_Date>
    <_Source xmlns="http://schemas.microsoft.com/sharepoint/v3/fields" xsi:nil="tru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ights xmlns="4ffa91fb-a0ff-4ac5-b2db-65c790d184a4" xsi:nil="true"/>
    <e3f09c3df709400db2417a7161762d62 xmlns="22d004a6-2f8d-4a75-9f1d-859e2ae55add">
      <Terms xmlns="http://schemas.microsoft.com/office/infopath/2007/PartnerControls"/>
    </e3f09c3df709400db2417a7161762d62>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MediaLengthInSeconds xmlns="7ca2beb3-1377-461b-b2b4-dd4dfd030764"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20" ma:contentTypeDescription="Create a new document." ma:contentTypeScope="" ma:versionID="fc16c270a854805f7b545c01d6de302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55e449a29e3913a89cb3df03a1da45aa"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ServiceSearchProperties" ma:index="3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FE24ED-ADC8-4483-A8B6-473FD9568E3E}">
  <ds:schemaRefs>
    <ds:schemaRef ds:uri="Microsoft.SharePoint.Taxonomy.ContentTypeSync"/>
  </ds:schemaRefs>
</ds:datastoreItem>
</file>

<file path=customXml/itemProps2.xml><?xml version="1.0" encoding="utf-8"?>
<ds:datastoreItem xmlns:ds="http://schemas.openxmlformats.org/officeDocument/2006/customXml" ds:itemID="{90EACE19-7DDD-4FFB-94B1-2DE59AF847CA}">
  <ds:schemaRefs>
    <ds:schemaRef ds:uri="http://schemas.microsoft.com/sharepoint/v3/contenttype/forms"/>
  </ds:schemaRefs>
</ds:datastoreItem>
</file>

<file path=customXml/itemProps3.xml><?xml version="1.0" encoding="utf-8"?>
<ds:datastoreItem xmlns:ds="http://schemas.openxmlformats.org/officeDocument/2006/customXml" ds:itemID="{AADA3057-7A16-4A21-A7F7-E5BACEF2416E}">
  <ds:schemaRefs>
    <ds:schemaRef ds:uri="http://schemas.microsoft.com/office/2006/metadata/properties"/>
    <ds:schemaRef ds:uri="http://schemas.microsoft.com/office/infopath/2007/PartnerControls"/>
    <ds:schemaRef ds:uri="4ffa91fb-a0ff-4ac5-b2db-65c790d184a4"/>
    <ds:schemaRef ds:uri="http://schemas.microsoft.com/sharepoint/v3"/>
    <ds:schemaRef ds:uri="http://schemas.microsoft.com/sharepoint/v3/fields"/>
    <ds:schemaRef ds:uri="22d004a6-2f8d-4a75-9f1d-859e2ae55add"/>
    <ds:schemaRef ds:uri="http://schemas.microsoft.com/sharepoint.v3"/>
    <ds:schemaRef ds:uri="7ca2beb3-1377-461b-b2b4-dd4dfd030764"/>
  </ds:schemaRefs>
</ds:datastoreItem>
</file>

<file path=customXml/itemProps4.xml><?xml version="1.0" encoding="utf-8"?>
<ds:datastoreItem xmlns:ds="http://schemas.openxmlformats.org/officeDocument/2006/customXml" ds:itemID="{39F3C16A-80FB-4E53-BEC7-17CD70F01C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7ca2beb3-1377-461b-b2b4-dd4dfd030764"/>
    <ds:schemaRef ds:uri="22d004a6-2f8d-4a75-9f1d-859e2ae55a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3266</TotalTime>
  <Pages>74</Pages>
  <Words>9283</Words>
  <Application>Microsoft Office PowerPoint</Application>
  <PresentationFormat>Custom</PresentationFormat>
  <Paragraphs>1537</Paragraphs>
  <Slides>136</Slides>
  <Notes>136</Notes>
  <HiddenSlides>0</HiddenSlides>
  <MMClips>6</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136</vt:i4>
      </vt:variant>
    </vt:vector>
  </HeadingPairs>
  <TitlesOfParts>
    <vt:vector size="146" baseType="lpstr">
      <vt:lpstr>Aptos</vt:lpstr>
      <vt:lpstr>Aptos Display</vt:lpstr>
      <vt:lpstr>Arial</vt:lpstr>
      <vt:lpstr>Arial Black</vt:lpstr>
      <vt:lpstr>Lucida Sans</vt:lpstr>
      <vt:lpstr>Times New Roman</vt:lpstr>
      <vt:lpstr>Wingdings</vt:lpstr>
      <vt:lpstr>Office Theme</vt:lpstr>
      <vt:lpstr>CorelDRAW</vt:lpstr>
      <vt:lpstr>Chart</vt:lpstr>
      <vt:lpstr>PowerPoint Presentation</vt:lpstr>
      <vt:lpstr>Course Overview</vt:lpstr>
      <vt:lpstr>Why Are We Here?</vt:lpstr>
      <vt:lpstr>PowerPoint Presentation</vt:lpstr>
      <vt:lpstr>Coating Market Segments</vt:lpstr>
      <vt:lpstr>Comparison of Automotive vs. Metal Parts</vt:lpstr>
      <vt:lpstr>What Are Metal Parts? </vt:lpstr>
      <vt:lpstr>What is a Coating?</vt:lpstr>
      <vt:lpstr>What Kinds of Coating?</vt:lpstr>
      <vt:lpstr>PowerPoint Presentation</vt:lpstr>
      <vt:lpstr>A Coating System</vt:lpstr>
      <vt:lpstr>REFINISHING</vt:lpstr>
      <vt:lpstr>Refinish Coating Manufacturers</vt:lpstr>
      <vt:lpstr>Special Features of Auto Refinishing</vt:lpstr>
      <vt:lpstr>PowerPoint Presentation</vt:lpstr>
      <vt:lpstr>Color Matching</vt:lpstr>
      <vt:lpstr>What’s in a Coating?</vt:lpstr>
      <vt:lpstr>BINDER</vt:lpstr>
      <vt:lpstr>Common Binders</vt:lpstr>
      <vt:lpstr>PIGMENTS</vt:lpstr>
      <vt:lpstr>SOLVENTS, DILUENTS AND THINNERS</vt:lpstr>
      <vt:lpstr>PowerPoint Presentation</vt:lpstr>
      <vt:lpstr>PowerPoint Presentation</vt:lpstr>
      <vt:lpstr>PowerPoint Presentation</vt:lpstr>
      <vt:lpstr>PowerPoint Presentation</vt:lpstr>
      <vt:lpstr>ADDITIVES</vt:lpstr>
      <vt:lpstr>Poll Questions 1 &amp; 2</vt:lpstr>
      <vt:lpstr>VOC Control Strategies for Coatings</vt:lpstr>
      <vt:lpstr>Rule Provisions: Automotive Refinishing and Metal Parts</vt:lpstr>
      <vt:lpstr>Coating Type Formulations</vt:lpstr>
      <vt:lpstr>Exempt Solvents*</vt:lpstr>
      <vt:lpstr>Waterborne Coatings</vt:lpstr>
      <vt:lpstr>Difficulties for Waterborne Metallic Topcoats</vt:lpstr>
      <vt:lpstr>Water as a Diluent</vt:lpstr>
      <vt:lpstr>Co-Solvent (aka coupling agent)</vt:lpstr>
      <vt:lpstr>Powder Coatings</vt:lpstr>
      <vt:lpstr> Transfer Efficiency (T.E.) </vt:lpstr>
      <vt:lpstr>Transfer Efficiency Variables </vt:lpstr>
      <vt:lpstr>Transfer Efficiency Variables</vt:lpstr>
      <vt:lpstr>PowerPoint Presentation</vt:lpstr>
      <vt:lpstr>HVLP Transfer Efficiency Saves $$</vt:lpstr>
      <vt:lpstr>Air Spray Video</vt:lpstr>
      <vt:lpstr>HVLP? DeVilbiss Gun</vt:lpstr>
      <vt:lpstr>PowerPoint Presentation</vt:lpstr>
      <vt:lpstr>HVLP Caps</vt:lpstr>
      <vt:lpstr>PowerPoint Presentation</vt:lpstr>
      <vt:lpstr>PowerPoint Presentation</vt:lpstr>
      <vt:lpstr>PowerPoint Presentation</vt:lpstr>
      <vt:lpstr>HVLP Gun Manufacturers</vt:lpstr>
      <vt:lpstr>Spray Gun Feed Options</vt:lpstr>
      <vt:lpstr>PowerPoint Presentation</vt:lpstr>
      <vt:lpstr>Electrostatic Spray Video</vt:lpstr>
      <vt:lpstr>Powder Coating Gun</vt:lpstr>
      <vt:lpstr>Powder Coatings Video</vt:lpstr>
      <vt:lpstr>Powder Coated Products</vt:lpstr>
      <vt:lpstr>Poll Questions 3 &amp; 4</vt:lpstr>
      <vt:lpstr>Coating Steps and Points of  Emission </vt:lpstr>
      <vt:lpstr>Points of VOC Emission</vt:lpstr>
      <vt:lpstr>Surface Preparation</vt:lpstr>
      <vt:lpstr>Surface Preparation</vt:lpstr>
      <vt:lpstr>VOC Emissions Automotive</vt:lpstr>
      <vt:lpstr>Curing</vt:lpstr>
      <vt:lpstr>Curing and Coating Types</vt:lpstr>
      <vt:lpstr>More on Curing - Lacquer</vt:lpstr>
      <vt:lpstr>More on Curing - Enamel</vt:lpstr>
      <vt:lpstr>Curing Methods</vt:lpstr>
      <vt:lpstr>Curing Times</vt:lpstr>
      <vt:lpstr>Curing Types (cont.) Thermoset/Thermocure</vt:lpstr>
      <vt:lpstr>Curing Types (cont.) Thermoplastic</vt:lpstr>
      <vt:lpstr>Oven Cured Temps</vt:lpstr>
      <vt:lpstr>Automotive Ops Are Special</vt:lpstr>
      <vt:lpstr>PowerPoint Presentation</vt:lpstr>
      <vt:lpstr>Poll Questions 5 &amp; 6</vt:lpstr>
      <vt:lpstr>Control Alternative </vt:lpstr>
      <vt:lpstr>PowerPoint Presentation</vt:lpstr>
      <vt:lpstr>Booth Design</vt:lpstr>
      <vt:lpstr>Down Draft Spray Booth</vt:lpstr>
      <vt:lpstr>Water Wash Spray Booth</vt:lpstr>
      <vt:lpstr>PowerPoint Presentation</vt:lpstr>
      <vt:lpstr>Baghouse for Powder Coater</vt:lpstr>
      <vt:lpstr>REMEMBER Booth is for PM Only  NOT VOC’s</vt:lpstr>
      <vt:lpstr>VOC Control Equipment</vt:lpstr>
      <vt:lpstr>Catalytic Oxidizer</vt:lpstr>
      <vt:lpstr>Regenerative TO - RTO</vt:lpstr>
      <vt:lpstr>Poll Questions 7 &amp; 8</vt:lpstr>
      <vt:lpstr>MACT Case Study Video</vt:lpstr>
      <vt:lpstr>Applicable Rules</vt:lpstr>
      <vt:lpstr>PowerPoint Presentation</vt:lpstr>
      <vt:lpstr>Why NESHAP’s</vt:lpstr>
      <vt:lpstr>NESHAPS Misc. Metal Parts</vt:lpstr>
      <vt:lpstr>NESHAPS Misc. Metal Parts</vt:lpstr>
      <vt:lpstr> 6 HHHHHH Rule Video</vt:lpstr>
      <vt:lpstr>NESHAPS: Paint Stripping and Misc. Surface Coating Ops at Area Sources</vt:lpstr>
      <vt:lpstr>HAPS Affected</vt:lpstr>
      <vt:lpstr>HHHHHH Rule Provisions</vt:lpstr>
      <vt:lpstr>More on Training</vt:lpstr>
      <vt:lpstr>PowerPoint Presentation</vt:lpstr>
      <vt:lpstr>More on Training </vt:lpstr>
      <vt:lpstr>More on Booths</vt:lpstr>
      <vt:lpstr>More on Booths</vt:lpstr>
      <vt:lpstr>Recordkeeping</vt:lpstr>
      <vt:lpstr>Possible SIP Automotive Req’ts</vt:lpstr>
      <vt:lpstr>Possible SIP Automotive Requirements</vt:lpstr>
      <vt:lpstr>Possible SIP Automotive Req’ts</vt:lpstr>
      <vt:lpstr>Poll Questions 9 &amp; 10</vt:lpstr>
      <vt:lpstr> Inspections</vt:lpstr>
      <vt:lpstr>PowerPoint Presentation</vt:lpstr>
      <vt:lpstr>Inspection Video </vt:lpstr>
      <vt:lpstr>PowerPoint Presentation</vt:lpstr>
      <vt:lpstr>Open Containers?</vt:lpstr>
      <vt:lpstr>Good Housekeeping?</vt:lpstr>
      <vt:lpstr>Speaking of Rags</vt:lpstr>
      <vt:lpstr>Booth Inspection</vt:lpstr>
      <vt:lpstr> Booth Inspection</vt:lpstr>
      <vt:lpstr>Violation?</vt:lpstr>
      <vt:lpstr>Inspection</vt:lpstr>
      <vt:lpstr>Inside the Mixing Room</vt:lpstr>
      <vt:lpstr>PowerPoint Presentation</vt:lpstr>
      <vt:lpstr>Inspection</vt:lpstr>
      <vt:lpstr>Solvents</vt:lpstr>
      <vt:lpstr>PowerPoint Presentation</vt:lpstr>
      <vt:lpstr>PowerPoint Presentation</vt:lpstr>
      <vt:lpstr>PowerPoint Presentation</vt:lpstr>
      <vt:lpstr>How The Gun Cleaner Works</vt:lpstr>
      <vt:lpstr>Alternative Cleaning Solutions</vt:lpstr>
      <vt:lpstr>Recordkeeping Review</vt:lpstr>
      <vt:lpstr>Time for Calculations</vt:lpstr>
      <vt:lpstr>PowerPoint Presentation</vt:lpstr>
      <vt:lpstr>Time for Calculations</vt:lpstr>
      <vt:lpstr>PowerPoint Presentation</vt:lpstr>
      <vt:lpstr>PowerPoint Presentation</vt:lpstr>
      <vt:lpstr>A Real World Application</vt:lpstr>
      <vt:lpstr>Time for Calculations</vt:lpstr>
      <vt:lpstr>Time for Calculations</vt:lpstr>
      <vt:lpstr>Websites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AUTOMOTIVE REFINISHING</dc:title>
  <dc:subject>Lesson Plan</dc:subject>
  <dc:creator>Compliance</dc:creator>
  <cp:lastModifiedBy>Jeffrey Gabler</cp:lastModifiedBy>
  <cp:revision>443</cp:revision>
  <cp:lastPrinted>2021-01-05T23:09:05Z</cp:lastPrinted>
  <dcterms:created xsi:type="dcterms:W3CDTF">1997-10-07T16:32:36Z</dcterms:created>
  <dcterms:modified xsi:type="dcterms:W3CDTF">2025-09-12T17:07:21Z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0x010100B8D1AE864022FC4AB1940C9ACBC18425</vt:lpwstr>
  </property>
  <property fmtid="{D5CDD505-2E9C-101B-9397-08002B2CF9AE}" pid="3" name="TaxKeyword">
    <vt:lpwstr/>
  </property>
  <property fmtid="{D5CDD505-2E9C-101B-9397-08002B2CF9AE}" pid="4" name="EPA Subject">
    <vt:lpwstr/>
  </property>
  <property fmtid="{D5CDD505-2E9C-101B-9397-08002B2CF9AE}" pid="5" name="Document Type">
    <vt:lpwstr/>
  </property>
  <property fmtid="{D5CDD505-2E9C-101B-9397-08002B2CF9AE}" pid="6" name="Order">
    <vt:lpwstr>2969900.00000000</vt:lpwstr>
  </property>
  <property fmtid="{D5CDD505-2E9C-101B-9397-08002B2CF9AE}" pid="7" name="xd_ProgID">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xd_Signature">
    <vt:lpwstr/>
  </property>
</Properties>
</file>