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60"/>
  </p:notesMasterIdLst>
  <p:handoutMasterIdLst>
    <p:handoutMasterId r:id="rId61"/>
  </p:handoutMasterIdLst>
  <p:sldIdLst>
    <p:sldId id="304" r:id="rId5"/>
    <p:sldId id="432" r:id="rId6"/>
    <p:sldId id="305" r:id="rId7"/>
    <p:sldId id="431" r:id="rId8"/>
    <p:sldId id="434" r:id="rId9"/>
    <p:sldId id="438" r:id="rId10"/>
    <p:sldId id="485" r:id="rId11"/>
    <p:sldId id="487" r:id="rId12"/>
    <p:sldId id="435" r:id="rId13"/>
    <p:sldId id="424" r:id="rId14"/>
    <p:sldId id="258" r:id="rId15"/>
    <p:sldId id="471" r:id="rId16"/>
    <p:sldId id="437" r:id="rId17"/>
    <p:sldId id="440" r:id="rId18"/>
    <p:sldId id="441" r:id="rId19"/>
    <p:sldId id="421" r:id="rId20"/>
    <p:sldId id="439" r:id="rId21"/>
    <p:sldId id="482" r:id="rId22"/>
    <p:sldId id="483" r:id="rId23"/>
    <p:sldId id="433" r:id="rId24"/>
    <p:sldId id="484" r:id="rId25"/>
    <p:sldId id="496" r:id="rId26"/>
    <p:sldId id="470" r:id="rId27"/>
    <p:sldId id="488" r:id="rId28"/>
    <p:sldId id="472" r:id="rId29"/>
    <p:sldId id="473" r:id="rId30"/>
    <p:sldId id="474" r:id="rId31"/>
    <p:sldId id="475" r:id="rId32"/>
    <p:sldId id="489" r:id="rId33"/>
    <p:sldId id="495" r:id="rId34"/>
    <p:sldId id="490" r:id="rId35"/>
    <p:sldId id="497" r:id="rId36"/>
    <p:sldId id="499" r:id="rId37"/>
    <p:sldId id="503" r:id="rId38"/>
    <p:sldId id="498" r:id="rId39"/>
    <p:sldId id="500" r:id="rId40"/>
    <p:sldId id="502" r:id="rId41"/>
    <p:sldId id="504" r:id="rId42"/>
    <p:sldId id="501" r:id="rId43"/>
    <p:sldId id="505" r:id="rId44"/>
    <p:sldId id="506" r:id="rId45"/>
    <p:sldId id="508" r:id="rId46"/>
    <p:sldId id="507" r:id="rId47"/>
    <p:sldId id="509" r:id="rId48"/>
    <p:sldId id="510" r:id="rId49"/>
    <p:sldId id="515" r:id="rId50"/>
    <p:sldId id="512" r:id="rId51"/>
    <p:sldId id="514" r:id="rId52"/>
    <p:sldId id="513" r:id="rId53"/>
    <p:sldId id="516" r:id="rId54"/>
    <p:sldId id="517" r:id="rId55"/>
    <p:sldId id="518" r:id="rId56"/>
    <p:sldId id="523" r:id="rId57"/>
    <p:sldId id="519" r:id="rId58"/>
    <p:sldId id="522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625"/>
    <a:srgbClr val="BA7320"/>
    <a:srgbClr val="5C9033"/>
    <a:srgbClr val="608E33"/>
    <a:srgbClr val="5F6E77"/>
    <a:srgbClr val="435058"/>
    <a:srgbClr val="4B5861"/>
    <a:srgbClr val="F8D555"/>
    <a:srgbClr val="608F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C2783-1916-4602-86E6-F7B4F030CB83}" v="107" dt="2025-04-14T19:24:51.5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68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A47E4484-5B94-4389-B46E-863416F7EB2B}"/>
    <pc:docChg chg="undo custSel addSld delSld modSld sldOrd">
      <pc:chgData name="Andrew D. Shroads, QEP" userId="1a0295e2-0dd9-4964-a391-491a1a3653ac" providerId="ADAL" clId="{A47E4484-5B94-4389-B46E-863416F7EB2B}" dt="2025-02-06T21:46:48.152" v="1344" actId="1076"/>
      <pc:docMkLst>
        <pc:docMk/>
      </pc:docMkLst>
      <pc:sldChg chg="del">
        <pc:chgData name="Andrew D. Shroads, QEP" userId="1a0295e2-0dd9-4964-a391-491a1a3653ac" providerId="ADAL" clId="{A47E4484-5B94-4389-B46E-863416F7EB2B}" dt="2025-01-23T18:20:04.282" v="611" actId="2696"/>
        <pc:sldMkLst>
          <pc:docMk/>
          <pc:sldMk cId="3178270347" sldId="418"/>
        </pc:sldMkLst>
      </pc:sldChg>
      <pc:sldChg chg="del">
        <pc:chgData name="Andrew D. Shroads, QEP" userId="1a0295e2-0dd9-4964-a391-491a1a3653ac" providerId="ADAL" clId="{A47E4484-5B94-4389-B46E-863416F7EB2B}" dt="2025-01-23T18:22:17.651" v="694" actId="2696"/>
        <pc:sldMkLst>
          <pc:docMk/>
          <pc:sldMk cId="3147953172" sldId="420"/>
        </pc:sldMkLst>
      </pc:sldChg>
      <pc:sldChg chg="addSp delSp modSp mod">
        <pc:chgData name="Andrew D. Shroads, QEP" userId="1a0295e2-0dd9-4964-a391-491a1a3653ac" providerId="ADAL" clId="{A47E4484-5B94-4389-B46E-863416F7EB2B}" dt="2025-02-06T18:55:05.695" v="1194" actId="478"/>
        <pc:sldMkLst>
          <pc:docMk/>
          <pc:sldMk cId="3274581115" sldId="421"/>
        </pc:sldMkLst>
        <pc:spChg chg="mod">
          <ac:chgData name="Andrew D. Shroads, QEP" userId="1a0295e2-0dd9-4964-a391-491a1a3653ac" providerId="ADAL" clId="{A47E4484-5B94-4389-B46E-863416F7EB2B}" dt="2025-01-23T18:22:24.136" v="696" actId="27636"/>
          <ac:spMkLst>
            <pc:docMk/>
            <pc:sldMk cId="3274581115" sldId="421"/>
            <ac:spMk id="2" creationId="{19D2D8EA-CF8E-4319-8636-03B12824A7C7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4" creationId="{04BD56B4-9A4F-4D6C-A81D-DF378DA52B83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5" creationId="{CB4F14F9-0F44-4298-ABAD-7419C41F1BEB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6" creationId="{7B4D615E-6BF3-4792-92B9-D0EFDB945E32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8" creationId="{B1B4EE31-892D-40EE-B750-B63B782CCDB9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2" creationId="{249316C7-04F5-4362-83BF-740C9867710F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5" creationId="{9CF0B6DB-C601-46B7-951F-130C9627C99A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6" creationId="{CE89F6BC-8EE4-4004-9323-C852DFAB2D8A}"/>
          </ac:spMkLst>
        </pc:spChg>
        <pc:grpChg chg="add del mod">
          <ac:chgData name="Andrew D. Shroads, QEP" userId="1a0295e2-0dd9-4964-a391-491a1a3653ac" providerId="ADAL" clId="{A47E4484-5B94-4389-B46E-863416F7EB2B}" dt="2025-02-06T18:55:05.695" v="1194" actId="478"/>
          <ac:grpSpMkLst>
            <pc:docMk/>
            <pc:sldMk cId="3274581115" sldId="421"/>
            <ac:grpSpMk id="11" creationId="{05E92616-CC3B-1B16-9408-DB4D57A992DE}"/>
          </ac:grpSpMkLst>
        </pc:grpChg>
        <pc:cxnChg chg="mod ord topLvl">
          <ac:chgData name="Andrew D. Shroads, QEP" userId="1a0295e2-0dd9-4964-a391-491a1a3653ac" providerId="ADAL" clId="{A47E4484-5B94-4389-B46E-863416F7EB2B}" dt="2025-02-06T18:55:05.695" v="1194" actId="478"/>
          <ac:cxnSpMkLst>
            <pc:docMk/>
            <pc:sldMk cId="3274581115" sldId="421"/>
            <ac:cxnSpMk id="10" creationId="{F3DEC77A-B392-4348-BB9E-3D23EA505E98}"/>
          </ac:cxnSpMkLst>
        </pc:cxnChg>
      </pc:sldChg>
      <pc:sldChg chg="delSp modSp del mod">
        <pc:chgData name="Andrew D. Shroads, QEP" userId="1a0295e2-0dd9-4964-a391-491a1a3653ac" providerId="ADAL" clId="{A47E4484-5B94-4389-B46E-863416F7EB2B}" dt="2025-01-23T16:18:28.835" v="206" actId="2696"/>
        <pc:sldMkLst>
          <pc:docMk/>
          <pc:sldMk cId="1907415984" sldId="423"/>
        </pc:sldMkLst>
      </pc:sldChg>
      <pc:sldChg chg="addSp delSp modSp mod modClrScheme chgLayout">
        <pc:chgData name="Andrew D. Shroads, QEP" userId="1a0295e2-0dd9-4964-a391-491a1a3653ac" providerId="ADAL" clId="{A47E4484-5B94-4389-B46E-863416F7EB2B}" dt="2025-01-23T18:01:58.301" v="357" actId="1076"/>
        <pc:sldMkLst>
          <pc:docMk/>
          <pc:sldMk cId="1620905865" sldId="424"/>
        </pc:sldMkLst>
        <pc:spChg chg="mod ord">
          <ac:chgData name="Andrew D. Shroads, QEP" userId="1a0295e2-0dd9-4964-a391-491a1a3653ac" providerId="ADAL" clId="{A47E4484-5B94-4389-B46E-863416F7EB2B}" dt="2025-01-23T17:51:21.221" v="345" actId="700"/>
          <ac:spMkLst>
            <pc:docMk/>
            <pc:sldMk cId="1620905865" sldId="424"/>
            <ac:spMk id="2" creationId="{21ED80D8-8E07-4784-BCCB-D27B5C28A4C5}"/>
          </ac:spMkLst>
        </pc:spChg>
        <pc:spChg chg="mod ord">
          <ac:chgData name="Andrew D. Shroads, QEP" userId="1a0295e2-0dd9-4964-a391-491a1a3653ac" providerId="ADAL" clId="{A47E4484-5B94-4389-B46E-863416F7EB2B}" dt="2025-01-23T17:51:44.200" v="349" actId="948"/>
          <ac:spMkLst>
            <pc:docMk/>
            <pc:sldMk cId="1620905865" sldId="424"/>
            <ac:spMk id="3" creationId="{BA5B35CC-857A-44CA-BEFB-9917B8C3EBA1}"/>
          </ac:spMkLst>
        </pc:spChg>
        <pc:spChg chg="mod ord">
          <ac:chgData name="Andrew D. Shroads, QEP" userId="1a0295e2-0dd9-4964-a391-491a1a3653ac" providerId="ADAL" clId="{A47E4484-5B94-4389-B46E-863416F7EB2B}" dt="2025-01-23T17:51:21.221" v="345" actId="700"/>
          <ac:spMkLst>
            <pc:docMk/>
            <pc:sldMk cId="1620905865" sldId="424"/>
            <ac:spMk id="4" creationId="{8B5B0DDB-FE77-444F-B449-36211DAE4EE1}"/>
          </ac:spMkLst>
        </pc:spChg>
      </pc:sldChg>
      <pc:sldChg chg="del ord">
        <pc:chgData name="Andrew D. Shroads, QEP" userId="1a0295e2-0dd9-4964-a391-491a1a3653ac" providerId="ADAL" clId="{A47E4484-5B94-4389-B46E-863416F7EB2B}" dt="2025-01-23T17:50:52.625" v="339" actId="2696"/>
        <pc:sldMkLst>
          <pc:docMk/>
          <pc:sldMk cId="931212916" sldId="425"/>
        </pc:sldMkLst>
      </pc:sldChg>
      <pc:sldChg chg="del">
        <pc:chgData name="Andrew D. Shroads, QEP" userId="1a0295e2-0dd9-4964-a391-491a1a3653ac" providerId="ADAL" clId="{A47E4484-5B94-4389-B46E-863416F7EB2B}" dt="2025-01-23T16:08:59.831" v="21" actId="2696"/>
        <pc:sldMkLst>
          <pc:docMk/>
          <pc:sldMk cId="3700267792" sldId="427"/>
        </pc:sldMkLst>
      </pc:sldChg>
      <pc:sldChg chg="modSp mod">
        <pc:chgData name="Andrew D. Shroads, QEP" userId="1a0295e2-0dd9-4964-a391-491a1a3653ac" providerId="ADAL" clId="{A47E4484-5B94-4389-B46E-863416F7EB2B}" dt="2025-02-06T15:59:43.628" v="1036" actId="6549"/>
        <pc:sldMkLst>
          <pc:docMk/>
          <pc:sldMk cId="273567085" sldId="431"/>
        </pc:sldMkLst>
        <pc:spChg chg="mod">
          <ac:chgData name="Andrew D. Shroads, QEP" userId="1a0295e2-0dd9-4964-a391-491a1a3653ac" providerId="ADAL" clId="{A47E4484-5B94-4389-B46E-863416F7EB2B}" dt="2025-02-06T15:59:43.628" v="1036" actId="6549"/>
          <ac:spMkLst>
            <pc:docMk/>
            <pc:sldMk cId="273567085" sldId="431"/>
            <ac:spMk id="3" creationId="{45A1905D-F659-E7FF-103A-5C8759E7103C}"/>
          </ac:spMkLst>
        </pc:spChg>
      </pc:sldChg>
      <pc:sldChg chg="modSp mod">
        <pc:chgData name="Andrew D. Shroads, QEP" userId="1a0295e2-0dd9-4964-a391-491a1a3653ac" providerId="ADAL" clId="{A47E4484-5B94-4389-B46E-863416F7EB2B}" dt="2025-02-06T18:47:04.693" v="1099" actId="20577"/>
        <pc:sldMkLst>
          <pc:docMk/>
          <pc:sldMk cId="1063262781" sldId="434"/>
        </pc:sldMkLst>
        <pc:spChg chg="mod">
          <ac:chgData name="Andrew D. Shroads, QEP" userId="1a0295e2-0dd9-4964-a391-491a1a3653ac" providerId="ADAL" clId="{A47E4484-5B94-4389-B46E-863416F7EB2B}" dt="2025-02-06T18:47:04.693" v="1099" actId="20577"/>
          <ac:spMkLst>
            <pc:docMk/>
            <pc:sldMk cId="1063262781" sldId="434"/>
            <ac:spMk id="3" creationId="{2A939548-58FA-A917-701A-CC08EA91F768}"/>
          </ac:spMkLst>
        </pc:spChg>
      </pc:sldChg>
      <pc:sldChg chg="modSp mod">
        <pc:chgData name="Andrew D. Shroads, QEP" userId="1a0295e2-0dd9-4964-a391-491a1a3653ac" providerId="ADAL" clId="{A47E4484-5B94-4389-B46E-863416F7EB2B}" dt="2025-01-23T17:51:37.923" v="348" actId="948"/>
        <pc:sldMkLst>
          <pc:docMk/>
          <pc:sldMk cId="2742475002" sldId="435"/>
        </pc:sldMkLst>
        <pc:spChg chg="mod">
          <ac:chgData name="Andrew D. Shroads, QEP" userId="1a0295e2-0dd9-4964-a391-491a1a3653ac" providerId="ADAL" clId="{A47E4484-5B94-4389-B46E-863416F7EB2B}" dt="2025-01-23T17:51:37.923" v="348" actId="948"/>
          <ac:spMkLst>
            <pc:docMk/>
            <pc:sldMk cId="2742475002" sldId="435"/>
            <ac:spMk id="3" creationId="{C8CEBB6B-951B-5300-F14A-090BA780751E}"/>
          </ac:spMkLst>
        </pc:spChg>
      </pc:sldChg>
      <pc:sldChg chg="add del">
        <pc:chgData name="Andrew D. Shroads, QEP" userId="1a0295e2-0dd9-4964-a391-491a1a3653ac" providerId="ADAL" clId="{A47E4484-5B94-4389-B46E-863416F7EB2B}" dt="2025-01-23T17:51:00.647" v="340" actId="2696"/>
        <pc:sldMkLst>
          <pc:docMk/>
          <pc:sldMk cId="262301672" sldId="436"/>
        </pc:sldMkLst>
      </pc:sldChg>
      <pc:sldChg chg="add del">
        <pc:chgData name="Andrew D. Shroads, QEP" userId="1a0295e2-0dd9-4964-a391-491a1a3653ac" providerId="ADAL" clId="{A47E4484-5B94-4389-B46E-863416F7EB2B}" dt="2025-01-23T16:18:31.677" v="207" actId="2696"/>
        <pc:sldMkLst>
          <pc:docMk/>
          <pc:sldMk cId="1483381727" sldId="436"/>
        </pc:sldMkLst>
      </pc:sldChg>
      <pc:sldChg chg="delSp modSp add mod">
        <pc:chgData name="Andrew D. Shroads, QEP" userId="1a0295e2-0dd9-4964-a391-491a1a3653ac" providerId="ADAL" clId="{A47E4484-5B94-4389-B46E-863416F7EB2B}" dt="2025-01-23T17:51:58.281" v="351" actId="6549"/>
        <pc:sldMkLst>
          <pc:docMk/>
          <pc:sldMk cId="163718311" sldId="437"/>
        </pc:sldMkLst>
        <pc:spChg chg="mod">
          <ac:chgData name="Andrew D. Shroads, QEP" userId="1a0295e2-0dd9-4964-a391-491a1a3653ac" providerId="ADAL" clId="{A47E4484-5B94-4389-B46E-863416F7EB2B}" dt="2025-01-23T17:51:58.281" v="351" actId="6549"/>
          <ac:spMkLst>
            <pc:docMk/>
            <pc:sldMk cId="163718311" sldId="437"/>
            <ac:spMk id="3" creationId="{88F1C3C9-65EB-E31B-5D3C-4AC63BECE71E}"/>
          </ac:spMkLst>
        </pc:spChg>
      </pc:sldChg>
      <pc:sldChg chg="modSp new mod">
        <pc:chgData name="Andrew D. Shroads, QEP" userId="1a0295e2-0dd9-4964-a391-491a1a3653ac" providerId="ADAL" clId="{A47E4484-5B94-4389-B46E-863416F7EB2B}" dt="2025-01-23T18:02:34.467" v="360" actId="27636"/>
        <pc:sldMkLst>
          <pc:docMk/>
          <pc:sldMk cId="3311444808" sldId="438"/>
        </pc:sldMkLst>
        <pc:spChg chg="mod">
          <ac:chgData name="Andrew D. Shroads, QEP" userId="1a0295e2-0dd9-4964-a391-491a1a3653ac" providerId="ADAL" clId="{A47E4484-5B94-4389-B46E-863416F7EB2B}" dt="2025-01-23T18:02:34.467" v="360" actId="27636"/>
          <ac:spMkLst>
            <pc:docMk/>
            <pc:sldMk cId="3311444808" sldId="438"/>
            <ac:spMk id="2" creationId="{5C698147-3CBC-73BF-2DDD-0EB5F76A42DB}"/>
          </ac:spMkLst>
        </pc:spChg>
      </pc:sldChg>
      <pc:sldChg chg="addSp delSp modSp mod modClrScheme chgLayout">
        <pc:chgData name="Andrew D. Shroads, QEP" userId="1a0295e2-0dd9-4964-a391-491a1a3653ac" providerId="ADAL" clId="{A47E4484-5B94-4389-B46E-863416F7EB2B}" dt="2025-02-06T21:46:48.152" v="1344" actId="1076"/>
        <pc:sldMkLst>
          <pc:docMk/>
          <pc:sldMk cId="1732252606" sldId="439"/>
        </pc:sldMkLst>
        <pc:spChg chg="mod ord">
          <ac:chgData name="Andrew D. Shroads, QEP" userId="1a0295e2-0dd9-4964-a391-491a1a3653ac" providerId="ADAL" clId="{A47E4484-5B94-4389-B46E-863416F7EB2B}" dt="2025-02-06T21:38:21.451" v="1206" actId="700"/>
          <ac:spMkLst>
            <pc:docMk/>
            <pc:sldMk cId="1732252606" sldId="439"/>
            <ac:spMk id="2" creationId="{BB63E061-497A-4A90-8B0E-C9A31DC8A307}"/>
          </ac:spMkLst>
        </pc:spChg>
        <pc:spChg chg="mod ord">
          <ac:chgData name="Andrew D. Shroads, QEP" userId="1a0295e2-0dd9-4964-a391-491a1a3653ac" providerId="ADAL" clId="{A47E4484-5B94-4389-B46E-863416F7EB2B}" dt="2025-02-06T21:38:21.451" v="1206" actId="700"/>
          <ac:spMkLst>
            <pc:docMk/>
            <pc:sldMk cId="1732252606" sldId="439"/>
            <ac:spMk id="3" creationId="{B03C9F59-B0CE-4485-89F5-75872C2E2CD1}"/>
          </ac:spMkLst>
        </pc:spChg>
        <pc:spChg chg="mod">
          <ac:chgData name="Andrew D. Shroads, QEP" userId="1a0295e2-0dd9-4964-a391-491a1a3653ac" providerId="ADAL" clId="{A47E4484-5B94-4389-B46E-863416F7EB2B}" dt="2025-01-23T18:24:07.117" v="719" actId="165"/>
          <ac:spMkLst>
            <pc:docMk/>
            <pc:sldMk cId="1732252606" sldId="439"/>
            <ac:spMk id="21" creationId="{D513AA45-0FBB-4F70-988D-C90E62CB7A86}"/>
          </ac:spMkLst>
        </pc:spChg>
        <pc:spChg chg="mod topLvl">
          <ac:chgData name="Andrew D. Shroads, QEP" userId="1a0295e2-0dd9-4964-a391-491a1a3653ac" providerId="ADAL" clId="{A47E4484-5B94-4389-B46E-863416F7EB2B}" dt="2025-02-06T21:41:27.549" v="1297" actId="1076"/>
          <ac:spMkLst>
            <pc:docMk/>
            <pc:sldMk cId="1732252606" sldId="439"/>
            <ac:spMk id="22" creationId="{434FE4FA-DDCE-4CF2-8B4F-1485DA67CFC3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3" creationId="{6D97C175-879A-44A1-8CA4-6A42FAFAFC8E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4" creationId="{63D4E082-D021-4BCF-AADD-62469C3EA642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5" creationId="{BD43C031-D68D-4547-9C9B-34F9635A6B62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6" creationId="{C705B25A-0590-466A-B8FA-B34D174238E0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7" creationId="{62630440-1737-4B92-802C-A5659178D9B2}"/>
          </ac:spMkLst>
        </pc:spChg>
        <pc:spChg chg="mod">
          <ac:chgData name="Andrew D. Shroads, QEP" userId="1a0295e2-0dd9-4964-a391-491a1a3653ac" providerId="ADAL" clId="{A47E4484-5B94-4389-B46E-863416F7EB2B}" dt="2025-01-23T18:24:07.117" v="719" actId="165"/>
          <ac:spMkLst>
            <pc:docMk/>
            <pc:sldMk cId="1732252606" sldId="439"/>
            <ac:spMk id="28" creationId="{581E8ACF-925B-4599-8E2D-54C728E7443F}"/>
          </ac:spMkLst>
        </pc:spChg>
        <pc:spChg chg="mod">
          <ac:chgData name="Andrew D. Shroads, QEP" userId="1a0295e2-0dd9-4964-a391-491a1a3653ac" providerId="ADAL" clId="{A47E4484-5B94-4389-B46E-863416F7EB2B}" dt="2025-02-06T21:40:51.542" v="1293" actId="1038"/>
          <ac:spMkLst>
            <pc:docMk/>
            <pc:sldMk cId="1732252606" sldId="439"/>
            <ac:spMk id="29" creationId="{32816901-3E79-4F05-8A3F-B53256942759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0" creationId="{33658292-1AED-4F77-B32D-58B2407734D1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1" creationId="{6559DA42-B61D-45C8-BF83-CA7889E71659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2" creationId="{C5A19E08-C887-4CD4-A7AA-42B5654288C8}"/>
          </ac:spMkLst>
        </pc:spChg>
        <pc:spChg chg="mod topLvl">
          <ac:chgData name="Andrew D. Shroads, QEP" userId="1a0295e2-0dd9-4964-a391-491a1a3653ac" providerId="ADAL" clId="{A47E4484-5B94-4389-B46E-863416F7EB2B}" dt="2025-02-06T21:38:42.134" v="1210" actId="164"/>
          <ac:spMkLst>
            <pc:docMk/>
            <pc:sldMk cId="1732252606" sldId="439"/>
            <ac:spMk id="36" creationId="{682DAEBD-0324-47BC-A157-6786556FE3AA}"/>
          </ac:spMkLst>
        </pc:spChg>
        <pc:spChg chg="mod topLvl">
          <ac:chgData name="Andrew D. Shroads, QEP" userId="1a0295e2-0dd9-4964-a391-491a1a3653ac" providerId="ADAL" clId="{A47E4484-5B94-4389-B46E-863416F7EB2B}" dt="2025-02-06T21:38:42.134" v="1210" actId="164"/>
          <ac:spMkLst>
            <pc:docMk/>
            <pc:sldMk cId="1732252606" sldId="439"/>
            <ac:spMk id="337" creationId="{F4EEDEA9-690C-4A58-A8B1-E7C9D66E01C8}"/>
          </ac:spMkLst>
        </pc:spChg>
        <pc:spChg chg="mod">
          <ac:chgData name="Andrew D. Shroads, QEP" userId="1a0295e2-0dd9-4964-a391-491a1a3653ac" providerId="ADAL" clId="{A47E4484-5B94-4389-B46E-863416F7EB2B}" dt="2025-01-23T18:23:55.630" v="718" actId="1076"/>
          <ac:spMkLst>
            <pc:docMk/>
            <pc:sldMk cId="1732252606" sldId="439"/>
            <ac:spMk id="345" creationId="{0F3C77BB-5099-40F7-9EAC-37AE429C61B0}"/>
          </ac:spMkLst>
        </pc:spChg>
        <pc:grpChg chg="add mod">
          <ac:chgData name="Andrew D. Shroads, QEP" userId="1a0295e2-0dd9-4964-a391-491a1a3653ac" providerId="ADAL" clId="{A47E4484-5B94-4389-B46E-863416F7EB2B}" dt="2025-02-06T21:38:42.134" v="1210" actId="164"/>
          <ac:grpSpMkLst>
            <pc:docMk/>
            <pc:sldMk cId="1732252606" sldId="439"/>
            <ac:grpSpMk id="5" creationId="{D7AE41BA-02CC-7733-CD2B-B66E53AF566C}"/>
          </ac:grpSpMkLst>
        </pc:grpChg>
        <pc:grpChg chg="mod">
          <ac:chgData name="Andrew D. Shroads, QEP" userId="1a0295e2-0dd9-4964-a391-491a1a3653ac" providerId="ADAL" clId="{A47E4484-5B94-4389-B46E-863416F7EB2B}" dt="2025-01-23T18:28:46.855" v="933" actId="1037"/>
          <ac:grpSpMkLst>
            <pc:docMk/>
            <pc:sldMk cId="1732252606" sldId="439"/>
            <ac:grpSpMk id="339" creationId="{939BFAE3-4C58-4A5B-9DD6-D15CB953F5FB}"/>
          </ac:grpSpMkLst>
        </pc:grpChg>
        <pc:cxnChg chg="add del mod">
          <ac:chgData name="Andrew D. Shroads, QEP" userId="1a0295e2-0dd9-4964-a391-491a1a3653ac" providerId="ADAL" clId="{A47E4484-5B94-4389-B46E-863416F7EB2B}" dt="2025-02-06T21:46:20.725" v="1333" actId="1076"/>
          <ac:cxnSpMkLst>
            <pc:docMk/>
            <pc:sldMk cId="1732252606" sldId="439"/>
            <ac:cxnSpMk id="347" creationId="{04B97D44-B645-4714-A421-77630B1E0FAC}"/>
          </ac:cxnSpMkLst>
        </pc:cxnChg>
        <pc:cxnChg chg="mod">
          <ac:chgData name="Andrew D. Shroads, QEP" userId="1a0295e2-0dd9-4964-a391-491a1a3653ac" providerId="ADAL" clId="{A47E4484-5B94-4389-B46E-863416F7EB2B}" dt="2025-02-06T21:46:48.152" v="1344" actId="1076"/>
          <ac:cxnSpMkLst>
            <pc:docMk/>
            <pc:sldMk cId="1732252606" sldId="439"/>
            <ac:cxnSpMk id="350" creationId="{6DCF5DF8-46E9-4FAD-885C-048C4758EBE7}"/>
          </ac:cxnSpMkLst>
        </pc:cxnChg>
      </pc:sldChg>
      <pc:sldChg chg="modSp new mod">
        <pc:chgData name="Andrew D. Shroads, QEP" userId="1a0295e2-0dd9-4964-a391-491a1a3653ac" providerId="ADAL" clId="{A47E4484-5B94-4389-B46E-863416F7EB2B}" dt="2025-02-06T18:50:44.839" v="1103" actId="115"/>
        <pc:sldMkLst>
          <pc:docMk/>
          <pc:sldMk cId="1671919766" sldId="440"/>
        </pc:sldMkLst>
        <pc:spChg chg="mod">
          <ac:chgData name="Andrew D. Shroads, QEP" userId="1a0295e2-0dd9-4964-a391-491a1a3653ac" providerId="ADAL" clId="{A47E4484-5B94-4389-B46E-863416F7EB2B}" dt="2025-01-23T18:16:18.992" v="379" actId="20577"/>
          <ac:spMkLst>
            <pc:docMk/>
            <pc:sldMk cId="1671919766" sldId="440"/>
            <ac:spMk id="2" creationId="{07F965D2-34A6-7EB5-984F-BE26B6DAF2D0}"/>
          </ac:spMkLst>
        </pc:spChg>
        <pc:spChg chg="mod">
          <ac:chgData name="Andrew D. Shroads, QEP" userId="1a0295e2-0dd9-4964-a391-491a1a3653ac" providerId="ADAL" clId="{A47E4484-5B94-4389-B46E-863416F7EB2B}" dt="2025-02-06T18:50:44.839" v="1103" actId="115"/>
          <ac:spMkLst>
            <pc:docMk/>
            <pc:sldMk cId="1671919766" sldId="440"/>
            <ac:spMk id="3" creationId="{43116F06-293A-4BC1-6DD3-FC963D250180}"/>
          </ac:spMkLst>
        </pc:spChg>
      </pc:sldChg>
      <pc:sldChg chg="modSp add mod">
        <pc:chgData name="Andrew D. Shroads, QEP" userId="1a0295e2-0dd9-4964-a391-491a1a3653ac" providerId="ADAL" clId="{A47E4484-5B94-4389-B46E-863416F7EB2B}" dt="2025-01-23T18:22:01.232" v="693" actId="20577"/>
        <pc:sldMkLst>
          <pc:docMk/>
          <pc:sldMk cId="590956806" sldId="441"/>
        </pc:sldMkLst>
        <pc:spChg chg="mod">
          <ac:chgData name="Andrew D. Shroads, QEP" userId="1a0295e2-0dd9-4964-a391-491a1a3653ac" providerId="ADAL" clId="{A47E4484-5B94-4389-B46E-863416F7EB2B}" dt="2025-01-23T18:22:01.232" v="693" actId="20577"/>
          <ac:spMkLst>
            <pc:docMk/>
            <pc:sldMk cId="590956806" sldId="441"/>
            <ac:spMk id="3" creationId="{5D8204E0-2C0D-7019-E600-03FF09FA5A3F}"/>
          </ac:spMkLst>
        </pc:spChg>
      </pc:sldChg>
    </pc:docChg>
  </pc:docChgLst>
  <pc:docChgLst>
    <pc:chgData name="Andrew D. Shroads, QEP" userId="1a0295e2-0dd9-4964-a391-491a1a3653ac" providerId="ADAL" clId="{A84C2783-1916-4602-86E6-F7B4F030CB83}"/>
    <pc:docChg chg="undo redo custSel addSld delSld modSld sldOrd">
      <pc:chgData name="Andrew D. Shroads, QEP" userId="1a0295e2-0dd9-4964-a391-491a1a3653ac" providerId="ADAL" clId="{A84C2783-1916-4602-86E6-F7B4F030CB83}" dt="2025-04-14T19:42:38.483" v="23750" actId="2696"/>
      <pc:docMkLst>
        <pc:docMk/>
      </pc:docMkLst>
      <pc:sldChg chg="addSp delSp modSp mod">
        <pc:chgData name="Andrew D. Shroads, QEP" userId="1a0295e2-0dd9-4964-a391-491a1a3653ac" providerId="ADAL" clId="{A84C2783-1916-4602-86E6-F7B4F030CB83}" dt="2025-03-20T20:40:45.342" v="3565" actId="164"/>
        <pc:sldMkLst>
          <pc:docMk/>
          <pc:sldMk cId="0" sldId="258"/>
        </pc:sldMkLst>
        <pc:spChg chg="mod topLvl">
          <ac:chgData name="Andrew D. Shroads, QEP" userId="1a0295e2-0dd9-4964-a391-491a1a3653ac" providerId="ADAL" clId="{A84C2783-1916-4602-86E6-F7B4F030CB83}" dt="2025-03-20T18:32:42.591" v="3550" actId="164"/>
          <ac:spMkLst>
            <pc:docMk/>
            <pc:sldMk cId="0" sldId="258"/>
            <ac:spMk id="2" creationId="{E6AE63F6-4B70-4742-A48D-4B92BDF6EF89}"/>
          </ac:spMkLst>
        </pc:spChg>
        <pc:spChg chg="mod topLvl">
          <ac:chgData name="Andrew D. Shroads, QEP" userId="1a0295e2-0dd9-4964-a391-491a1a3653ac" providerId="ADAL" clId="{A84C2783-1916-4602-86E6-F7B4F030CB83}" dt="2025-03-20T20:40:45.342" v="3565" actId="164"/>
          <ac:spMkLst>
            <pc:docMk/>
            <pc:sldMk cId="0" sldId="258"/>
            <ac:spMk id="14" creationId="{5F1EBD63-E390-404F-9B73-F5C8E2BEF418}"/>
          </ac:spMkLst>
        </pc:spChg>
        <pc:spChg chg="mod">
          <ac:chgData name="Andrew D. Shroads, QEP" userId="1a0295e2-0dd9-4964-a391-491a1a3653ac" providerId="ADAL" clId="{A84C2783-1916-4602-86E6-F7B4F030CB83}" dt="2025-03-20T18:15:48.846" v="3521" actId="1076"/>
          <ac:spMkLst>
            <pc:docMk/>
            <pc:sldMk cId="0" sldId="258"/>
            <ac:spMk id="15" creationId="{1E05F241-458F-4E88-8198-5BBBC55C1F07}"/>
          </ac:spMkLst>
        </pc:spChg>
        <pc:spChg chg="mod">
          <ac:chgData name="Andrew D. Shroads, QEP" userId="1a0295e2-0dd9-4964-a391-491a1a3653ac" providerId="ADAL" clId="{A84C2783-1916-4602-86E6-F7B4F030CB83}" dt="2025-03-20T18:09:31.559" v="3383" actId="27636"/>
          <ac:spMkLst>
            <pc:docMk/>
            <pc:sldMk cId="0" sldId="258"/>
            <ac:spMk id="29" creationId="{00000000-0000-0000-0000-000000000000}"/>
          </ac:spMkLst>
        </pc:spChg>
        <pc:spChg chg="mod">
          <ac:chgData name="Andrew D. Shroads, QEP" userId="1a0295e2-0dd9-4964-a391-491a1a3653ac" providerId="ADAL" clId="{A84C2783-1916-4602-86E6-F7B4F030CB83}" dt="2025-03-20T20:40:15.175" v="3560" actId="20577"/>
          <ac:spMkLst>
            <pc:docMk/>
            <pc:sldMk cId="0" sldId="258"/>
            <ac:spMk id="30" creationId="{00000000-0000-0000-0000-000000000000}"/>
          </ac:spMkLst>
        </pc:spChg>
        <pc:grpChg chg="add mod">
          <ac:chgData name="Andrew D. Shroads, QEP" userId="1a0295e2-0dd9-4964-a391-491a1a3653ac" providerId="ADAL" clId="{A84C2783-1916-4602-86E6-F7B4F030CB83}" dt="2025-03-20T18:32:42.591" v="3550" actId="164"/>
          <ac:grpSpMkLst>
            <pc:docMk/>
            <pc:sldMk cId="0" sldId="258"/>
            <ac:grpSpMk id="22" creationId="{B23A3ED7-E451-668E-8D0B-A99AF0C9A02A}"/>
          </ac:grpSpMkLst>
        </pc:grpChg>
        <pc:grpChg chg="add mod">
          <ac:chgData name="Andrew D. Shroads, QEP" userId="1a0295e2-0dd9-4964-a391-491a1a3653ac" providerId="ADAL" clId="{A84C2783-1916-4602-86E6-F7B4F030CB83}" dt="2025-03-20T20:40:45.342" v="3565" actId="164"/>
          <ac:grpSpMkLst>
            <pc:docMk/>
            <pc:sldMk cId="0" sldId="258"/>
            <ac:grpSpMk id="23" creationId="{73A5F2B8-CDA6-5ABD-9B99-0A2BB5345CFB}"/>
          </ac:grpSpMkLst>
        </pc:grpChg>
        <pc:grpChg chg="add mod">
          <ac:chgData name="Andrew D. Shroads, QEP" userId="1a0295e2-0dd9-4964-a391-491a1a3653ac" providerId="ADAL" clId="{A84C2783-1916-4602-86E6-F7B4F030CB83}" dt="2025-03-20T20:40:45.342" v="3565" actId="164"/>
          <ac:grpSpMkLst>
            <pc:docMk/>
            <pc:sldMk cId="0" sldId="258"/>
            <ac:grpSpMk id="25" creationId="{CA4EAE81-8AFD-99C5-E7D9-0B280706D548}"/>
          </ac:grpSpMkLst>
        </pc:grpChg>
        <pc:picChg chg="mod topLvl">
          <ac:chgData name="Andrew D. Shroads, QEP" userId="1a0295e2-0dd9-4964-a391-491a1a3653ac" providerId="ADAL" clId="{A84C2783-1916-4602-86E6-F7B4F030CB83}" dt="2025-03-20T20:40:36.975" v="3562" actId="164"/>
          <ac:picMkLst>
            <pc:docMk/>
            <pc:sldMk cId="0" sldId="258"/>
            <ac:picMk id="5" creationId="{38001693-4C46-BB30-384F-EE2D8EC314E7}"/>
          </ac:picMkLst>
        </pc:picChg>
        <pc:picChg chg="mod topLvl">
          <ac:chgData name="Andrew D. Shroads, QEP" userId="1a0295e2-0dd9-4964-a391-491a1a3653ac" providerId="ADAL" clId="{A84C2783-1916-4602-86E6-F7B4F030CB83}" dt="2025-03-20T18:32:42.591" v="3550" actId="164"/>
          <ac:picMkLst>
            <pc:docMk/>
            <pc:sldMk cId="0" sldId="258"/>
            <ac:picMk id="13" creationId="{8088DFD5-A83D-47C2-9024-EC2D565F6A3D}"/>
          </ac:picMkLst>
        </pc:picChg>
        <pc:picChg chg="mod topLvl">
          <ac:chgData name="Andrew D. Shroads, QEP" userId="1a0295e2-0dd9-4964-a391-491a1a3653ac" providerId="ADAL" clId="{A84C2783-1916-4602-86E6-F7B4F030CB83}" dt="2025-03-20T20:40:36.975" v="3562" actId="164"/>
          <ac:picMkLst>
            <pc:docMk/>
            <pc:sldMk cId="0" sldId="258"/>
            <ac:picMk id="20" creationId="{BDB2231A-901B-F352-46A6-6429DCE3CEC9}"/>
          </ac:picMkLst>
        </pc:picChg>
        <pc:cxnChg chg="mod">
          <ac:chgData name="Andrew D. Shroads, QEP" userId="1a0295e2-0dd9-4964-a391-491a1a3653ac" providerId="ADAL" clId="{A84C2783-1916-4602-86E6-F7B4F030CB83}" dt="2025-03-20T20:40:39.167" v="3563" actId="1076"/>
          <ac:cxnSpMkLst>
            <pc:docMk/>
            <pc:sldMk cId="0" sldId="258"/>
            <ac:cxnSpMk id="19" creationId="{61E28436-5730-4E70-B95E-2BCD62BBA2E5}"/>
          </ac:cxnSpMkLst>
        </pc:cxnChg>
        <pc:cxnChg chg="mod">
          <ac:chgData name="Andrew D. Shroads, QEP" userId="1a0295e2-0dd9-4964-a391-491a1a3653ac" providerId="ADAL" clId="{A84C2783-1916-4602-86E6-F7B4F030CB83}" dt="2025-03-20T18:32:20.141" v="3545" actId="14100"/>
          <ac:cxnSpMkLst>
            <pc:docMk/>
            <pc:sldMk cId="0" sldId="258"/>
            <ac:cxnSpMk id="24" creationId="{19EFD20F-7CF5-492A-AE1B-3A479D99435C}"/>
          </ac:cxnSpMkLst>
        </pc:cxnChg>
      </pc:sldChg>
      <pc:sldChg chg="modSp del">
        <pc:chgData name="Andrew D. Shroads, QEP" userId="1a0295e2-0dd9-4964-a391-491a1a3653ac" providerId="ADAL" clId="{A84C2783-1916-4602-86E6-F7B4F030CB83}" dt="2025-04-14T19:42:38.483" v="23750" actId="2696"/>
        <pc:sldMkLst>
          <pc:docMk/>
          <pc:sldMk cId="1988666194" sldId="303"/>
        </pc:sldMkLst>
        <pc:spChg chg="mod">
          <ac:chgData name="Andrew D. Shroads, QEP" userId="1a0295e2-0dd9-4964-a391-491a1a3653ac" providerId="ADAL" clId="{A84C2783-1916-4602-86E6-F7B4F030CB83}" dt="2025-04-14T14:13:19.606" v="20475"/>
          <ac:spMkLst>
            <pc:docMk/>
            <pc:sldMk cId="1988666194" sldId="303"/>
            <ac:spMk id="2" creationId="{42B69F3C-A6BE-939E-55E4-2582CD4E706F}"/>
          </ac:spMkLst>
        </pc:spChg>
      </pc:sldChg>
      <pc:sldChg chg="modSp mod">
        <pc:chgData name="Andrew D. Shroads, QEP" userId="1a0295e2-0dd9-4964-a391-491a1a3653ac" providerId="ADAL" clId="{A84C2783-1916-4602-86E6-F7B4F030CB83}" dt="2025-04-14T14:13:07.224" v="20474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A84C2783-1916-4602-86E6-F7B4F030CB83}" dt="2025-04-14T14:13:07.224" v="20474" actId="20577"/>
          <ac:spMkLst>
            <pc:docMk/>
            <pc:sldMk cId="3542304843" sldId="304"/>
            <ac:spMk id="6" creationId="{5F4D95C3-639E-32C6-216C-0AA618680DDA}"/>
          </ac:spMkLst>
        </pc:spChg>
      </pc:sldChg>
      <pc:sldChg chg="modSp mod">
        <pc:chgData name="Andrew D. Shroads, QEP" userId="1a0295e2-0dd9-4964-a391-491a1a3653ac" providerId="ADAL" clId="{A84C2783-1916-4602-86E6-F7B4F030CB83}" dt="2025-03-24T17:20:51.347" v="8836" actId="1036"/>
        <pc:sldMkLst>
          <pc:docMk/>
          <pc:sldMk cId="2416662047" sldId="305"/>
        </pc:sldMkLst>
        <pc:grpChg chg="mod">
          <ac:chgData name="Andrew D. Shroads, QEP" userId="1a0295e2-0dd9-4964-a391-491a1a3653ac" providerId="ADAL" clId="{A84C2783-1916-4602-86E6-F7B4F030CB83}" dt="2025-03-24T17:20:51.347" v="8836" actId="1036"/>
          <ac:grpSpMkLst>
            <pc:docMk/>
            <pc:sldMk cId="2416662047" sldId="305"/>
            <ac:grpSpMk id="7" creationId="{89E16041-D1F9-EBF9-1A76-B7232EF977F9}"/>
          </ac:grpSpMkLst>
        </pc:grpChg>
      </pc:sldChg>
      <pc:sldChg chg="modSp mod">
        <pc:chgData name="Andrew D. Shroads, QEP" userId="1a0295e2-0dd9-4964-a391-491a1a3653ac" providerId="ADAL" clId="{A84C2783-1916-4602-86E6-F7B4F030CB83}" dt="2025-03-24T18:11:46.864" v="10751" actId="20577"/>
        <pc:sldMkLst>
          <pc:docMk/>
          <pc:sldMk cId="3274581115" sldId="421"/>
        </pc:sldMkLst>
        <pc:spChg chg="mod">
          <ac:chgData name="Andrew D. Shroads, QEP" userId="1a0295e2-0dd9-4964-a391-491a1a3653ac" providerId="ADAL" clId="{A84C2783-1916-4602-86E6-F7B4F030CB83}" dt="2025-03-24T18:11:46.864" v="10751" actId="20577"/>
          <ac:spMkLst>
            <pc:docMk/>
            <pc:sldMk cId="3274581115" sldId="421"/>
            <ac:spMk id="8" creationId="{B1B4EE31-892D-40EE-B750-B63B782CCDB9}"/>
          </ac:spMkLst>
        </pc:spChg>
      </pc:sldChg>
      <pc:sldChg chg="addSp delSp modSp mod">
        <pc:chgData name="Andrew D. Shroads, QEP" userId="1a0295e2-0dd9-4964-a391-491a1a3653ac" providerId="ADAL" clId="{A84C2783-1916-4602-86E6-F7B4F030CB83}" dt="2025-03-20T20:47:12.718" v="3928" actId="20577"/>
        <pc:sldMkLst>
          <pc:docMk/>
          <pc:sldMk cId="1620905865" sldId="424"/>
        </pc:sldMkLst>
        <pc:spChg chg="mod">
          <ac:chgData name="Andrew D. Shroads, QEP" userId="1a0295e2-0dd9-4964-a391-491a1a3653ac" providerId="ADAL" clId="{A84C2783-1916-4602-86E6-F7B4F030CB83}" dt="2025-03-20T20:47:12.718" v="3928" actId="20577"/>
          <ac:spMkLst>
            <pc:docMk/>
            <pc:sldMk cId="1620905865" sldId="424"/>
            <ac:spMk id="3" creationId="{BA5B35CC-857A-44CA-BEFB-9917B8C3EBA1}"/>
          </ac:spMkLst>
        </pc:spChg>
      </pc:sldChg>
      <pc:sldChg chg="modSp del">
        <pc:chgData name="Andrew D. Shroads, QEP" userId="1a0295e2-0dd9-4964-a391-491a1a3653ac" providerId="ADAL" clId="{A84C2783-1916-4602-86E6-F7B4F030CB83}" dt="2025-04-14T19:42:38.483" v="23750" actId="2696"/>
        <pc:sldMkLst>
          <pc:docMk/>
          <pc:sldMk cId="2123128102" sldId="430"/>
        </pc:sldMkLst>
        <pc:spChg chg="mod">
          <ac:chgData name="Andrew D. Shroads, QEP" userId="1a0295e2-0dd9-4964-a391-491a1a3653ac" providerId="ADAL" clId="{A84C2783-1916-4602-86E6-F7B4F030CB83}" dt="2025-04-14T14:13:19.606" v="20475"/>
          <ac:spMkLst>
            <pc:docMk/>
            <pc:sldMk cId="2123128102" sldId="430"/>
            <ac:spMk id="2" creationId="{0FB5488D-21FB-F375-089B-719B5432FC0E}"/>
          </ac:spMkLst>
        </pc:spChg>
      </pc:sldChg>
      <pc:sldChg chg="modSp mod">
        <pc:chgData name="Andrew D. Shroads, QEP" userId="1a0295e2-0dd9-4964-a391-491a1a3653ac" providerId="ADAL" clId="{A84C2783-1916-4602-86E6-F7B4F030CB83}" dt="2025-03-20T15:17:38.847" v="53" actId="20577"/>
        <pc:sldMkLst>
          <pc:docMk/>
          <pc:sldMk cId="273567085" sldId="431"/>
        </pc:sldMkLst>
        <pc:spChg chg="mod">
          <ac:chgData name="Andrew D. Shroads, QEP" userId="1a0295e2-0dd9-4964-a391-491a1a3653ac" providerId="ADAL" clId="{A84C2783-1916-4602-86E6-F7B4F030CB83}" dt="2025-03-20T15:17:38.847" v="53" actId="20577"/>
          <ac:spMkLst>
            <pc:docMk/>
            <pc:sldMk cId="273567085" sldId="431"/>
            <ac:spMk id="3" creationId="{45A1905D-F659-E7FF-103A-5C8759E7103C}"/>
          </ac:spMkLst>
        </pc:spChg>
      </pc:sldChg>
      <pc:sldChg chg="ord">
        <pc:chgData name="Andrew D. Shroads, QEP" userId="1a0295e2-0dd9-4964-a391-491a1a3653ac" providerId="ADAL" clId="{A84C2783-1916-4602-86E6-F7B4F030CB83}" dt="2025-04-03T13:24:54.428" v="18392"/>
        <pc:sldMkLst>
          <pc:docMk/>
          <pc:sldMk cId="3243888559" sldId="433"/>
        </pc:sldMkLst>
      </pc:sldChg>
      <pc:sldChg chg="modSp mod">
        <pc:chgData name="Andrew D. Shroads, QEP" userId="1a0295e2-0dd9-4964-a391-491a1a3653ac" providerId="ADAL" clId="{A84C2783-1916-4602-86E6-F7B4F030CB83}" dt="2025-04-02T20:10:36.120" v="15131" actId="20577"/>
        <pc:sldMkLst>
          <pc:docMk/>
          <pc:sldMk cId="1063262781" sldId="434"/>
        </pc:sldMkLst>
        <pc:spChg chg="mod">
          <ac:chgData name="Andrew D. Shroads, QEP" userId="1a0295e2-0dd9-4964-a391-491a1a3653ac" providerId="ADAL" clId="{A84C2783-1916-4602-86E6-F7B4F030CB83}" dt="2025-04-02T20:10:36.120" v="15131" actId="20577"/>
          <ac:spMkLst>
            <pc:docMk/>
            <pc:sldMk cId="1063262781" sldId="434"/>
            <ac:spMk id="3" creationId="{2A939548-58FA-A917-701A-CC08EA91F768}"/>
          </ac:spMkLst>
        </pc:spChg>
      </pc:sldChg>
      <pc:sldChg chg="modSp mod">
        <pc:chgData name="Andrew D. Shroads, QEP" userId="1a0295e2-0dd9-4964-a391-491a1a3653ac" providerId="ADAL" clId="{A84C2783-1916-4602-86E6-F7B4F030CB83}" dt="2025-03-20T15:19:15.182" v="135" actId="20577"/>
        <pc:sldMkLst>
          <pc:docMk/>
          <pc:sldMk cId="2742475002" sldId="435"/>
        </pc:sldMkLst>
        <pc:spChg chg="mod">
          <ac:chgData name="Andrew D. Shroads, QEP" userId="1a0295e2-0dd9-4964-a391-491a1a3653ac" providerId="ADAL" clId="{A84C2783-1916-4602-86E6-F7B4F030CB83}" dt="2025-03-20T15:19:15.182" v="135" actId="20577"/>
          <ac:spMkLst>
            <pc:docMk/>
            <pc:sldMk cId="2742475002" sldId="435"/>
            <ac:spMk id="3" creationId="{C8CEBB6B-951B-5300-F14A-090BA780751E}"/>
          </ac:spMkLst>
        </pc:spChg>
      </pc:sldChg>
      <pc:sldChg chg="modSp mod">
        <pc:chgData name="Andrew D. Shroads, QEP" userId="1a0295e2-0dd9-4964-a391-491a1a3653ac" providerId="ADAL" clId="{A84C2783-1916-4602-86E6-F7B4F030CB83}" dt="2025-03-20T20:48:33.512" v="3980" actId="6549"/>
        <pc:sldMkLst>
          <pc:docMk/>
          <pc:sldMk cId="163718311" sldId="437"/>
        </pc:sldMkLst>
        <pc:spChg chg="mod">
          <ac:chgData name="Andrew D. Shroads, QEP" userId="1a0295e2-0dd9-4964-a391-491a1a3653ac" providerId="ADAL" clId="{A84C2783-1916-4602-86E6-F7B4F030CB83}" dt="2025-03-20T20:48:33.512" v="3980" actId="6549"/>
          <ac:spMkLst>
            <pc:docMk/>
            <pc:sldMk cId="163718311" sldId="437"/>
            <ac:spMk id="3" creationId="{88F1C3C9-65EB-E31B-5D3C-4AC63BECE71E}"/>
          </ac:spMkLst>
        </pc:spChg>
      </pc:sldChg>
      <pc:sldChg chg="addSp modSp mod ord">
        <pc:chgData name="Andrew D. Shroads, QEP" userId="1a0295e2-0dd9-4964-a391-491a1a3653ac" providerId="ADAL" clId="{A84C2783-1916-4602-86E6-F7B4F030CB83}" dt="2025-03-24T17:43:27.672" v="10049" actId="20577"/>
        <pc:sldMkLst>
          <pc:docMk/>
          <pc:sldMk cId="3311444808" sldId="438"/>
        </pc:sldMkLst>
        <pc:spChg chg="mod">
          <ac:chgData name="Andrew D. Shroads, QEP" userId="1a0295e2-0dd9-4964-a391-491a1a3653ac" providerId="ADAL" clId="{A84C2783-1916-4602-86E6-F7B4F030CB83}" dt="2025-03-24T17:27:20.451" v="8998" actId="6549"/>
          <ac:spMkLst>
            <pc:docMk/>
            <pc:sldMk cId="3311444808" sldId="438"/>
            <ac:spMk id="2" creationId="{5C698147-3CBC-73BF-2DDD-0EB5F76A42DB}"/>
          </ac:spMkLst>
        </pc:spChg>
        <pc:spChg chg="mod">
          <ac:chgData name="Andrew D. Shroads, QEP" userId="1a0295e2-0dd9-4964-a391-491a1a3653ac" providerId="ADAL" clId="{A84C2783-1916-4602-86E6-F7B4F030CB83}" dt="2025-03-24T17:43:27.672" v="10049" actId="20577"/>
          <ac:spMkLst>
            <pc:docMk/>
            <pc:sldMk cId="3311444808" sldId="438"/>
            <ac:spMk id="3" creationId="{85F58752-16A0-B208-4D61-BF5B77019741}"/>
          </ac:spMkLst>
        </pc:spChg>
        <pc:picChg chg="mod">
          <ac:chgData name="Andrew D. Shroads, QEP" userId="1a0295e2-0dd9-4964-a391-491a1a3653ac" providerId="ADAL" clId="{A84C2783-1916-4602-86E6-F7B4F030CB83}" dt="2025-03-24T17:27:00.450" v="8991" actId="1076"/>
          <ac:picMkLst>
            <pc:docMk/>
            <pc:sldMk cId="3311444808" sldId="438"/>
            <ac:picMk id="6" creationId="{1D5DAEFD-6B50-2F70-0F6E-7E48654E87D7}"/>
          </ac:picMkLst>
        </pc:picChg>
      </pc:sldChg>
      <pc:sldChg chg="addSp delSp modSp mod chgLayout">
        <pc:chgData name="Andrew D. Shroads, QEP" userId="1a0295e2-0dd9-4964-a391-491a1a3653ac" providerId="ADAL" clId="{A84C2783-1916-4602-86E6-F7B4F030CB83}" dt="2025-03-20T15:40:30.883" v="536"/>
        <pc:sldMkLst>
          <pc:docMk/>
          <pc:sldMk cId="1732252606" sldId="439"/>
        </pc:sldMkLst>
        <pc:spChg chg="mod ord">
          <ac:chgData name="Andrew D. Shroads, QEP" userId="1a0295e2-0dd9-4964-a391-491a1a3653ac" providerId="ADAL" clId="{A84C2783-1916-4602-86E6-F7B4F030CB83}" dt="2025-03-20T15:39:54.298" v="457" actId="700"/>
          <ac:spMkLst>
            <pc:docMk/>
            <pc:sldMk cId="1732252606" sldId="439"/>
            <ac:spMk id="2" creationId="{BB63E061-497A-4A90-8B0E-C9A31DC8A307}"/>
          </ac:spMkLst>
        </pc:spChg>
        <pc:spChg chg="mod ord">
          <ac:chgData name="Andrew D. Shroads, QEP" userId="1a0295e2-0dd9-4964-a391-491a1a3653ac" providerId="ADAL" clId="{A84C2783-1916-4602-86E6-F7B4F030CB83}" dt="2025-03-20T15:39:54.298" v="457" actId="700"/>
          <ac:spMkLst>
            <pc:docMk/>
            <pc:sldMk cId="1732252606" sldId="439"/>
            <ac:spMk id="3" creationId="{B03C9F59-B0CE-4485-89F5-75872C2E2CD1}"/>
          </ac:spMkLst>
        </pc:spChg>
        <pc:spChg chg="mod">
          <ac:chgData name="Andrew D. Shroads, QEP" userId="1a0295e2-0dd9-4964-a391-491a1a3653ac" providerId="ADAL" clId="{A84C2783-1916-4602-86E6-F7B4F030CB83}" dt="2025-03-20T15:38:09.818" v="435" actId="1076"/>
          <ac:spMkLst>
            <pc:docMk/>
            <pc:sldMk cId="1732252606" sldId="439"/>
            <ac:spMk id="12" creationId="{8B114D3B-D2AC-4229-A22F-FC6C5F14DDE0}"/>
          </ac:spMkLst>
        </pc:spChg>
        <pc:spChg chg="mod">
          <ac:chgData name="Andrew D. Shroads, QEP" userId="1a0295e2-0dd9-4964-a391-491a1a3653ac" providerId="ADAL" clId="{A84C2783-1916-4602-86E6-F7B4F030CB83}" dt="2025-03-20T15:38:21.943" v="437" actId="1076"/>
          <ac:spMkLst>
            <pc:docMk/>
            <pc:sldMk cId="1732252606" sldId="439"/>
            <ac:spMk id="13" creationId="{7F0246F0-6E35-4909-8F42-B6798FBD22F9}"/>
          </ac:spMkLst>
        </pc:spChg>
        <pc:spChg chg="mod">
          <ac:chgData name="Andrew D. Shroads, QEP" userId="1a0295e2-0dd9-4964-a391-491a1a3653ac" providerId="ADAL" clId="{A84C2783-1916-4602-86E6-F7B4F030CB83}" dt="2025-03-20T15:37:23.455" v="424" actId="1076"/>
          <ac:spMkLst>
            <pc:docMk/>
            <pc:sldMk cId="1732252606" sldId="439"/>
            <ac:spMk id="14" creationId="{3B01EAE1-F7E6-46F3-B094-998E88F33E6F}"/>
          </ac:spMkLst>
        </pc:spChg>
        <pc:spChg chg="mod">
          <ac:chgData name="Andrew D. Shroads, QEP" userId="1a0295e2-0dd9-4964-a391-491a1a3653ac" providerId="ADAL" clId="{A84C2783-1916-4602-86E6-F7B4F030CB83}" dt="2025-03-20T15:36:33.406" v="416" actId="1076"/>
          <ac:spMkLst>
            <pc:docMk/>
            <pc:sldMk cId="1732252606" sldId="439"/>
            <ac:spMk id="15" creationId="{8F3BBB46-F29C-46DC-B51C-85D136EDC3DB}"/>
          </ac:spMkLst>
        </pc:spChg>
        <pc:spChg chg="mod">
          <ac:chgData name="Andrew D. Shroads, QEP" userId="1a0295e2-0dd9-4964-a391-491a1a3653ac" providerId="ADAL" clId="{A84C2783-1916-4602-86E6-F7B4F030CB83}" dt="2025-03-20T15:35:40.777" v="406" actId="1076"/>
          <ac:spMkLst>
            <pc:docMk/>
            <pc:sldMk cId="1732252606" sldId="439"/>
            <ac:spMk id="16" creationId="{A44B62E4-A351-4520-8DBE-E09FD8C4CD7F}"/>
          </ac:spMkLst>
        </pc:spChg>
        <pc:spChg chg="mod">
          <ac:chgData name="Andrew D. Shroads, QEP" userId="1a0295e2-0dd9-4964-a391-491a1a3653ac" providerId="ADAL" clId="{A84C2783-1916-4602-86E6-F7B4F030CB83}" dt="2025-03-20T15:34:55.065" v="397" actId="1076"/>
          <ac:spMkLst>
            <pc:docMk/>
            <pc:sldMk cId="1732252606" sldId="439"/>
            <ac:spMk id="17" creationId="{D0B7CBD5-E53B-4BBB-9A6A-9287E5113E35}"/>
          </ac:spMkLst>
        </pc:spChg>
        <pc:spChg chg="mod">
          <ac:chgData name="Andrew D. Shroads, QEP" userId="1a0295e2-0dd9-4964-a391-491a1a3653ac" providerId="ADAL" clId="{A84C2783-1916-4602-86E6-F7B4F030CB83}" dt="2025-03-20T15:38:02.095" v="433" actId="1076"/>
          <ac:spMkLst>
            <pc:docMk/>
            <pc:sldMk cId="1732252606" sldId="439"/>
            <ac:spMk id="22" creationId="{434FE4FA-DDCE-4CF2-8B4F-1485DA67CFC3}"/>
          </ac:spMkLst>
        </pc:spChg>
        <pc:spChg chg="mod">
          <ac:chgData name="Andrew D. Shroads, QEP" userId="1a0295e2-0dd9-4964-a391-491a1a3653ac" providerId="ADAL" clId="{A84C2783-1916-4602-86E6-F7B4F030CB83}" dt="2025-03-20T15:37:38.683" v="427" actId="1076"/>
          <ac:spMkLst>
            <pc:docMk/>
            <pc:sldMk cId="1732252606" sldId="439"/>
            <ac:spMk id="23" creationId="{6D97C175-879A-44A1-8CA4-6A42FAFAFC8E}"/>
          </ac:spMkLst>
        </pc:spChg>
        <pc:spChg chg="mod">
          <ac:chgData name="Andrew D. Shroads, QEP" userId="1a0295e2-0dd9-4964-a391-491a1a3653ac" providerId="ADAL" clId="{A84C2783-1916-4602-86E6-F7B4F030CB83}" dt="2025-03-20T15:37:14.233" v="422" actId="1076"/>
          <ac:spMkLst>
            <pc:docMk/>
            <pc:sldMk cId="1732252606" sldId="439"/>
            <ac:spMk id="24" creationId="{63D4E082-D021-4BCF-AADD-62469C3EA642}"/>
          </ac:spMkLst>
        </pc:spChg>
        <pc:spChg chg="mod">
          <ac:chgData name="Andrew D. Shroads, QEP" userId="1a0295e2-0dd9-4964-a391-491a1a3653ac" providerId="ADAL" clId="{A84C2783-1916-4602-86E6-F7B4F030CB83}" dt="2025-03-20T15:35:56.546" v="409" actId="1076"/>
          <ac:spMkLst>
            <pc:docMk/>
            <pc:sldMk cId="1732252606" sldId="439"/>
            <ac:spMk id="25" creationId="{BD43C031-D68D-4547-9C9B-34F9635A6B62}"/>
          </ac:spMkLst>
        </pc:spChg>
        <pc:spChg chg="mod">
          <ac:chgData name="Andrew D. Shroads, QEP" userId="1a0295e2-0dd9-4964-a391-491a1a3653ac" providerId="ADAL" clId="{A84C2783-1916-4602-86E6-F7B4F030CB83}" dt="2025-03-20T15:36:19.408" v="414" actId="1036"/>
          <ac:spMkLst>
            <pc:docMk/>
            <pc:sldMk cId="1732252606" sldId="439"/>
            <ac:spMk id="26" creationId="{C705B25A-0590-466A-B8FA-B34D174238E0}"/>
          </ac:spMkLst>
        </pc:spChg>
        <pc:spChg chg="mod">
          <ac:chgData name="Andrew D. Shroads, QEP" userId="1a0295e2-0dd9-4964-a391-491a1a3653ac" providerId="ADAL" clId="{A84C2783-1916-4602-86E6-F7B4F030CB83}" dt="2025-03-20T15:35:29.863" v="404" actId="1076"/>
          <ac:spMkLst>
            <pc:docMk/>
            <pc:sldMk cId="1732252606" sldId="439"/>
            <ac:spMk id="27" creationId="{62630440-1737-4B92-802C-A5659178D9B2}"/>
          </ac:spMkLst>
        </pc:spChg>
        <pc:spChg chg="add mod">
          <ac:chgData name="Andrew D. Shroads, QEP" userId="1a0295e2-0dd9-4964-a391-491a1a3653ac" providerId="ADAL" clId="{A84C2783-1916-4602-86E6-F7B4F030CB83}" dt="2025-03-20T15:40:28.864" v="535" actId="122"/>
          <ac:spMkLst>
            <pc:docMk/>
            <pc:sldMk cId="1732252606" sldId="439"/>
            <ac:spMk id="35" creationId="{459700D5-A185-598E-A18F-17B564FF6CEF}"/>
          </ac:spMkLst>
        </pc:spChg>
        <pc:spChg chg="add mod">
          <ac:chgData name="Andrew D. Shroads, QEP" userId="1a0295e2-0dd9-4964-a391-491a1a3653ac" providerId="ADAL" clId="{A84C2783-1916-4602-86E6-F7B4F030CB83}" dt="2025-03-20T15:40:30.883" v="536"/>
          <ac:spMkLst>
            <pc:docMk/>
            <pc:sldMk cId="1732252606" sldId="439"/>
            <ac:spMk id="37" creationId="{37DD449B-CCD7-4C54-0588-F4771CD1E122}"/>
          </ac:spMkLst>
        </pc:spChg>
        <pc:spChg chg="mod">
          <ac:chgData name="Andrew D. Shroads, QEP" userId="1a0295e2-0dd9-4964-a391-491a1a3653ac" providerId="ADAL" clId="{A84C2783-1916-4602-86E6-F7B4F030CB83}" dt="2025-03-20T15:38:50.642" v="443" actId="1076"/>
          <ac:spMkLst>
            <pc:docMk/>
            <pc:sldMk cId="1732252606" sldId="439"/>
            <ac:spMk id="345" creationId="{0F3C77BB-5099-40F7-9EAC-37AE429C61B0}"/>
          </ac:spMkLst>
        </pc:spChg>
        <pc:cxnChg chg="mod">
          <ac:chgData name="Andrew D. Shroads, QEP" userId="1a0295e2-0dd9-4964-a391-491a1a3653ac" providerId="ADAL" clId="{A84C2783-1916-4602-86E6-F7B4F030CB83}" dt="2025-03-20T15:39:29.349" v="451" actId="14100"/>
          <ac:cxnSpMkLst>
            <pc:docMk/>
            <pc:sldMk cId="1732252606" sldId="439"/>
            <ac:cxnSpMk id="347" creationId="{04B97D44-B645-4714-A421-77630B1E0FAC}"/>
          </ac:cxnSpMkLst>
        </pc:cxnChg>
        <pc:cxnChg chg="mod">
          <ac:chgData name="Andrew D. Shroads, QEP" userId="1a0295e2-0dd9-4964-a391-491a1a3653ac" providerId="ADAL" clId="{A84C2783-1916-4602-86E6-F7B4F030CB83}" dt="2025-03-20T15:39:37.659" v="453" actId="14100"/>
          <ac:cxnSpMkLst>
            <pc:docMk/>
            <pc:sldMk cId="1732252606" sldId="439"/>
            <ac:cxnSpMk id="350" creationId="{6DCF5DF8-46E9-4FAD-885C-048C4758EBE7}"/>
          </ac:cxnSpMkLst>
        </pc:cxnChg>
      </pc:sldChg>
      <pc:sldChg chg="modSp add del mod ord">
        <pc:chgData name="Andrew D. Shroads, QEP" userId="1a0295e2-0dd9-4964-a391-491a1a3653ac" providerId="ADAL" clId="{A84C2783-1916-4602-86E6-F7B4F030CB83}" dt="2025-03-24T18:23:06.810" v="11215" actId="2696"/>
        <pc:sldMkLst>
          <pc:docMk/>
          <pc:sldMk cId="1307227149" sldId="442"/>
        </pc:sldMkLst>
      </pc:sldChg>
      <pc:sldChg chg="modSp add del mod ord">
        <pc:chgData name="Andrew D. Shroads, QEP" userId="1a0295e2-0dd9-4964-a391-491a1a3653ac" providerId="ADAL" clId="{A84C2783-1916-4602-86E6-F7B4F030CB83}" dt="2025-04-02T20:23:46.087" v="15773" actId="2696"/>
        <pc:sldMkLst>
          <pc:docMk/>
          <pc:sldMk cId="2774846920" sldId="443"/>
        </pc:sldMkLst>
      </pc:sldChg>
      <pc:sldChg chg="modSp new del mod chgLayout">
        <pc:chgData name="Andrew D. Shroads, QEP" userId="1a0295e2-0dd9-4964-a391-491a1a3653ac" providerId="ADAL" clId="{A84C2783-1916-4602-86E6-F7B4F030CB83}" dt="2025-03-20T20:50:55.561" v="4020" actId="2696"/>
        <pc:sldMkLst>
          <pc:docMk/>
          <pc:sldMk cId="234573794" sldId="444"/>
        </pc:sldMkLst>
      </pc:sldChg>
      <pc:sldChg chg="modSp mod ord">
        <pc:chgData name="Andrew D. Shroads, QEP" userId="1a0295e2-0dd9-4964-a391-491a1a3653ac" providerId="ADAL" clId="{A84C2783-1916-4602-86E6-F7B4F030CB83}" dt="2025-03-24T17:17:22.506" v="8788"/>
        <pc:sldMkLst>
          <pc:docMk/>
          <pc:sldMk cId="3488141789" sldId="470"/>
        </pc:sldMkLst>
        <pc:spChg chg="mod">
          <ac:chgData name="Andrew D. Shroads, QEP" userId="1a0295e2-0dd9-4964-a391-491a1a3653ac" providerId="ADAL" clId="{A84C2783-1916-4602-86E6-F7B4F030CB83}" dt="2025-03-20T16:23:06.473" v="2449" actId="27636"/>
          <ac:spMkLst>
            <pc:docMk/>
            <pc:sldMk cId="3488141789" sldId="470"/>
            <ac:spMk id="2" creationId="{4B1785DE-2D6F-4B9D-A87D-D8BBAEC4DBD4}"/>
          </ac:spMkLst>
        </pc:spChg>
        <pc:spChg chg="mod">
          <ac:chgData name="Andrew D. Shroads, QEP" userId="1a0295e2-0dd9-4964-a391-491a1a3653ac" providerId="ADAL" clId="{A84C2783-1916-4602-86E6-F7B4F030CB83}" dt="2025-03-20T21:12:44.532" v="4389" actId="179"/>
          <ac:spMkLst>
            <pc:docMk/>
            <pc:sldMk cId="3488141789" sldId="470"/>
            <ac:spMk id="3" creationId="{3A390609-0E35-4986-8550-8B2B87FA16F6}"/>
          </ac:spMkLst>
        </pc:spChg>
      </pc:sldChg>
      <pc:sldChg chg="add">
        <pc:chgData name="Andrew D. Shroads, QEP" userId="1a0295e2-0dd9-4964-a391-491a1a3653ac" providerId="ADAL" clId="{A84C2783-1916-4602-86E6-F7B4F030CB83}" dt="2025-03-20T16:24:55.856" v="2489" actId="2890"/>
        <pc:sldMkLst>
          <pc:docMk/>
          <pc:sldMk cId="2047751495" sldId="471"/>
        </pc:sldMkLst>
      </pc:sldChg>
      <pc:sldChg chg="addSp delSp modSp new mod">
        <pc:chgData name="Andrew D. Shroads, QEP" userId="1a0295e2-0dd9-4964-a391-491a1a3653ac" providerId="ADAL" clId="{A84C2783-1916-4602-86E6-F7B4F030CB83}" dt="2025-03-31T19:54:09.521" v="12542"/>
        <pc:sldMkLst>
          <pc:docMk/>
          <pc:sldMk cId="2150694931" sldId="472"/>
        </pc:sldMkLst>
        <pc:spChg chg="mod">
          <ac:chgData name="Andrew D. Shroads, QEP" userId="1a0295e2-0dd9-4964-a391-491a1a3653ac" providerId="ADAL" clId="{A84C2783-1916-4602-86E6-F7B4F030CB83}" dt="2025-03-20T20:51:08.303" v="4029" actId="20577"/>
          <ac:spMkLst>
            <pc:docMk/>
            <pc:sldMk cId="2150694931" sldId="472"/>
            <ac:spMk id="2" creationId="{077DC3EE-E5FF-0F8B-23FE-803951D77FBF}"/>
          </ac:spMkLst>
        </pc:spChg>
        <pc:spChg chg="mod">
          <ac:chgData name="Andrew D. Shroads, QEP" userId="1a0295e2-0dd9-4964-a391-491a1a3653ac" providerId="ADAL" clId="{A84C2783-1916-4602-86E6-F7B4F030CB83}" dt="2025-03-31T19:54:09.521" v="12542"/>
          <ac:spMkLst>
            <pc:docMk/>
            <pc:sldMk cId="2150694931" sldId="472"/>
            <ac:spMk id="3" creationId="{65ECD95B-CB4F-D0B1-E177-60728559AB21}"/>
          </ac:spMkLst>
        </pc:spChg>
        <pc:spChg chg="add mod">
          <ac:chgData name="Andrew D. Shroads, QEP" userId="1a0295e2-0dd9-4964-a391-491a1a3653ac" providerId="ADAL" clId="{A84C2783-1916-4602-86E6-F7B4F030CB83}" dt="2025-03-20T21:11:28.510" v="4263" actId="14100"/>
          <ac:spMkLst>
            <pc:docMk/>
            <pc:sldMk cId="2150694931" sldId="472"/>
            <ac:spMk id="6" creationId="{C59B4E90-346B-7F04-19C5-C5DA760A5F57}"/>
          </ac:spMkLst>
        </pc:spChg>
        <pc:spChg chg="add mod">
          <ac:chgData name="Andrew D. Shroads, QEP" userId="1a0295e2-0dd9-4964-a391-491a1a3653ac" providerId="ADAL" clId="{A84C2783-1916-4602-86E6-F7B4F030CB83}" dt="2025-03-20T21:11:09.959" v="4262" actId="1076"/>
          <ac:spMkLst>
            <pc:docMk/>
            <pc:sldMk cId="2150694931" sldId="472"/>
            <ac:spMk id="7" creationId="{6917478F-72A6-3F1C-4A0B-63B58A07DDC2}"/>
          </ac:spMkLst>
        </pc:spChg>
        <pc:spChg chg="add mod">
          <ac:chgData name="Andrew D. Shroads, QEP" userId="1a0295e2-0dd9-4964-a391-491a1a3653ac" providerId="ADAL" clId="{A84C2783-1916-4602-86E6-F7B4F030CB83}" dt="2025-03-24T13:47:18.969" v="4905" actId="20577"/>
          <ac:spMkLst>
            <pc:docMk/>
            <pc:sldMk cId="2150694931" sldId="472"/>
            <ac:spMk id="8" creationId="{C0428FCC-E4C1-C74B-6638-E9417D3396E2}"/>
          </ac:spMkLst>
        </pc:spChg>
        <pc:spChg chg="add mod">
          <ac:chgData name="Andrew D. Shroads, QEP" userId="1a0295e2-0dd9-4964-a391-491a1a3653ac" providerId="ADAL" clId="{A84C2783-1916-4602-86E6-F7B4F030CB83}" dt="2025-03-20T21:08:16.223" v="4240" actId="3064"/>
          <ac:spMkLst>
            <pc:docMk/>
            <pc:sldMk cId="2150694931" sldId="472"/>
            <ac:spMk id="9" creationId="{4B6C30FC-6ACC-D045-0F1D-A736570F0D74}"/>
          </ac:spMkLst>
        </pc:spChg>
        <pc:spChg chg="add mod">
          <ac:chgData name="Andrew D. Shroads, QEP" userId="1a0295e2-0dd9-4964-a391-491a1a3653ac" providerId="ADAL" clId="{A84C2783-1916-4602-86E6-F7B4F030CB83}" dt="2025-03-24T13:47:22.092" v="4906" actId="20577"/>
          <ac:spMkLst>
            <pc:docMk/>
            <pc:sldMk cId="2150694931" sldId="472"/>
            <ac:spMk id="10" creationId="{2DEA5BE2-6A0D-17B7-3151-3B8CDDA4F9D5}"/>
          </ac:spMkLst>
        </pc:spChg>
        <pc:spChg chg="add mod">
          <ac:chgData name="Andrew D. Shroads, QEP" userId="1a0295e2-0dd9-4964-a391-491a1a3653ac" providerId="ADAL" clId="{A84C2783-1916-4602-86E6-F7B4F030CB83}" dt="2025-03-20T21:10:59.825" v="4260" actId="3064"/>
          <ac:spMkLst>
            <pc:docMk/>
            <pc:sldMk cId="2150694931" sldId="472"/>
            <ac:spMk id="15" creationId="{401C95DC-DB56-74EE-4B50-1B0E66311A1B}"/>
          </ac:spMkLst>
        </pc:spChg>
        <pc:grpChg chg="add mod">
          <ac:chgData name="Andrew D. Shroads, QEP" userId="1a0295e2-0dd9-4964-a391-491a1a3653ac" providerId="ADAL" clId="{A84C2783-1916-4602-86E6-F7B4F030CB83}" dt="2025-03-20T21:05:07.011" v="4189" actId="1076"/>
          <ac:grpSpMkLst>
            <pc:docMk/>
            <pc:sldMk cId="2150694931" sldId="472"/>
            <ac:grpSpMk id="13" creationId="{E8495377-620E-BBA7-075B-C9BB303C739C}"/>
          </ac:grpSpMkLst>
        </pc:grpChg>
        <pc:grpChg chg="add mod">
          <ac:chgData name="Andrew D. Shroads, QEP" userId="1a0295e2-0dd9-4964-a391-491a1a3653ac" providerId="ADAL" clId="{A84C2783-1916-4602-86E6-F7B4F030CB83}" dt="2025-03-20T21:10:13.016" v="4252" actId="1076"/>
          <ac:grpSpMkLst>
            <pc:docMk/>
            <pc:sldMk cId="2150694931" sldId="472"/>
            <ac:grpSpMk id="14" creationId="{EFD50DFC-5C26-B60B-5A77-39AC20CFF09E}"/>
          </ac:grpSpMkLst>
        </pc:grpChg>
      </pc:sldChg>
      <pc:sldChg chg="modSp new mod">
        <pc:chgData name="Andrew D. Shroads, QEP" userId="1a0295e2-0dd9-4964-a391-491a1a3653ac" providerId="ADAL" clId="{A84C2783-1916-4602-86E6-F7B4F030CB83}" dt="2025-03-31T19:54:15.856" v="12551" actId="20577"/>
        <pc:sldMkLst>
          <pc:docMk/>
          <pc:sldMk cId="49615079" sldId="473"/>
        </pc:sldMkLst>
        <pc:spChg chg="mod">
          <ac:chgData name="Andrew D. Shroads, QEP" userId="1a0295e2-0dd9-4964-a391-491a1a3653ac" providerId="ADAL" clId="{A84C2783-1916-4602-86E6-F7B4F030CB83}" dt="2025-03-20T21:12:05.393" v="4267" actId="27636"/>
          <ac:spMkLst>
            <pc:docMk/>
            <pc:sldMk cId="49615079" sldId="473"/>
            <ac:spMk id="2" creationId="{32DFBE1E-ACA2-923D-590D-1570A1580847}"/>
          </ac:spMkLst>
        </pc:spChg>
        <pc:spChg chg="mod">
          <ac:chgData name="Andrew D. Shroads, QEP" userId="1a0295e2-0dd9-4964-a391-491a1a3653ac" providerId="ADAL" clId="{A84C2783-1916-4602-86E6-F7B4F030CB83}" dt="2025-03-31T19:54:15.856" v="12551" actId="20577"/>
          <ac:spMkLst>
            <pc:docMk/>
            <pc:sldMk cId="49615079" sldId="473"/>
            <ac:spMk id="3" creationId="{45A525CB-17D8-2260-AF8F-18C2AD6EDE48}"/>
          </ac:spMkLst>
        </pc:spChg>
      </pc:sldChg>
      <pc:sldChg chg="modSp add mod">
        <pc:chgData name="Andrew D. Shroads, QEP" userId="1a0295e2-0dd9-4964-a391-491a1a3653ac" providerId="ADAL" clId="{A84C2783-1916-4602-86E6-F7B4F030CB83}" dt="2025-03-31T19:54:19.210" v="12552"/>
        <pc:sldMkLst>
          <pc:docMk/>
          <pc:sldMk cId="3884763890" sldId="474"/>
        </pc:sldMkLst>
        <pc:spChg chg="mod">
          <ac:chgData name="Andrew D. Shroads, QEP" userId="1a0295e2-0dd9-4964-a391-491a1a3653ac" providerId="ADAL" clId="{A84C2783-1916-4602-86E6-F7B4F030CB83}" dt="2025-03-31T19:54:19.210" v="12552"/>
          <ac:spMkLst>
            <pc:docMk/>
            <pc:sldMk cId="3884763890" sldId="474"/>
            <ac:spMk id="3" creationId="{15D91F0D-884C-F6E1-F80E-C7E934284E59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02T20:58:17.742" v="17536" actId="20577"/>
        <pc:sldMkLst>
          <pc:docMk/>
          <pc:sldMk cId="2191373711" sldId="475"/>
        </pc:sldMkLst>
        <pc:spChg chg="mod">
          <ac:chgData name="Andrew D. Shroads, QEP" userId="1a0295e2-0dd9-4964-a391-491a1a3653ac" providerId="ADAL" clId="{A84C2783-1916-4602-86E6-F7B4F030CB83}" dt="2025-04-02T20:58:17.742" v="17536" actId="20577"/>
          <ac:spMkLst>
            <pc:docMk/>
            <pc:sldMk cId="2191373711" sldId="475"/>
            <ac:spMk id="3" creationId="{A0405898-E1BB-7810-C365-878B43DB43EE}"/>
          </ac:spMkLst>
        </pc:spChg>
      </pc:sldChg>
      <pc:sldChg chg="modSp new del mod">
        <pc:chgData name="Andrew D. Shroads, QEP" userId="1a0295e2-0dd9-4964-a391-491a1a3653ac" providerId="ADAL" clId="{A84C2783-1916-4602-86E6-F7B4F030CB83}" dt="2025-03-24T15:14:38.841" v="5898" actId="2696"/>
        <pc:sldMkLst>
          <pc:docMk/>
          <pc:sldMk cId="1343270905" sldId="476"/>
        </pc:sldMkLst>
      </pc:sldChg>
      <pc:sldChg chg="modSp new del mod">
        <pc:chgData name="Andrew D. Shroads, QEP" userId="1a0295e2-0dd9-4964-a391-491a1a3653ac" providerId="ADAL" clId="{A84C2783-1916-4602-86E6-F7B4F030CB83}" dt="2025-03-24T15:23:18.802" v="6363" actId="2696"/>
        <pc:sldMkLst>
          <pc:docMk/>
          <pc:sldMk cId="3084112196" sldId="477"/>
        </pc:sldMkLst>
      </pc:sldChg>
      <pc:sldChg chg="addSp delSp modSp new del mod">
        <pc:chgData name="Andrew D. Shroads, QEP" userId="1a0295e2-0dd9-4964-a391-491a1a3653ac" providerId="ADAL" clId="{A84C2783-1916-4602-86E6-F7B4F030CB83}" dt="2025-03-24T14:25:08.153" v="5742" actId="2696"/>
        <pc:sldMkLst>
          <pc:docMk/>
          <pc:sldMk cId="1423855532" sldId="478"/>
        </pc:sldMkLst>
      </pc:sldChg>
      <pc:sldChg chg="add del">
        <pc:chgData name="Andrew D. Shroads, QEP" userId="1a0295e2-0dd9-4964-a391-491a1a3653ac" providerId="ADAL" clId="{A84C2783-1916-4602-86E6-F7B4F030CB83}" dt="2025-04-02T20:23:42.189" v="15772" actId="2696"/>
        <pc:sldMkLst>
          <pc:docMk/>
          <pc:sldMk cId="3764128173" sldId="478"/>
        </pc:sldMkLst>
      </pc:sldChg>
      <pc:sldChg chg="modSp add del mod">
        <pc:chgData name="Andrew D. Shroads, QEP" userId="1a0295e2-0dd9-4964-a391-491a1a3653ac" providerId="ADAL" clId="{A84C2783-1916-4602-86E6-F7B4F030CB83}" dt="2025-04-02T20:08:05.449" v="15084" actId="2696"/>
        <pc:sldMkLst>
          <pc:docMk/>
          <pc:sldMk cId="758776429" sldId="479"/>
        </pc:sldMkLst>
      </pc:sldChg>
      <pc:sldChg chg="modSp add del mod">
        <pc:chgData name="Andrew D. Shroads, QEP" userId="1a0295e2-0dd9-4964-a391-491a1a3653ac" providerId="ADAL" clId="{A84C2783-1916-4602-86E6-F7B4F030CB83}" dt="2025-03-24T15:20:48.428" v="6358" actId="2696"/>
        <pc:sldMkLst>
          <pc:docMk/>
          <pc:sldMk cId="2858770715" sldId="479"/>
        </pc:sldMkLst>
      </pc:sldChg>
      <pc:sldChg chg="modSp new del mod">
        <pc:chgData name="Andrew D. Shroads, QEP" userId="1a0295e2-0dd9-4964-a391-491a1a3653ac" providerId="ADAL" clId="{A84C2783-1916-4602-86E6-F7B4F030CB83}" dt="2025-03-24T15:43:09.898" v="7519" actId="2696"/>
        <pc:sldMkLst>
          <pc:docMk/>
          <pc:sldMk cId="826526905" sldId="480"/>
        </pc:sldMkLst>
      </pc:sldChg>
      <pc:sldChg chg="modSp add del mod">
        <pc:chgData name="Andrew D. Shroads, QEP" userId="1a0295e2-0dd9-4964-a391-491a1a3653ac" providerId="ADAL" clId="{A84C2783-1916-4602-86E6-F7B4F030CB83}" dt="2025-03-24T15:43:09.898" v="7519" actId="2696"/>
        <pc:sldMkLst>
          <pc:docMk/>
          <pc:sldMk cId="3994798189" sldId="481"/>
        </pc:sldMkLst>
      </pc:sldChg>
      <pc:sldChg chg="addSp delSp modSp add del mod ord">
        <pc:chgData name="Andrew D. Shroads, QEP" userId="1a0295e2-0dd9-4964-a391-491a1a3653ac" providerId="ADAL" clId="{A84C2783-1916-4602-86E6-F7B4F030CB83}" dt="2025-03-24T18:11:55.444" v="10776" actId="20577"/>
        <pc:sldMkLst>
          <pc:docMk/>
          <pc:sldMk cId="1347897389" sldId="482"/>
        </pc:sldMkLst>
        <pc:spChg chg="mod">
          <ac:chgData name="Andrew D. Shroads, QEP" userId="1a0295e2-0dd9-4964-a391-491a1a3653ac" providerId="ADAL" clId="{A84C2783-1916-4602-86E6-F7B4F030CB83}" dt="2025-03-24T18:11:55.444" v="10776" actId="20577"/>
          <ac:spMkLst>
            <pc:docMk/>
            <pc:sldMk cId="1347897389" sldId="482"/>
            <ac:spMk id="3" creationId="{E3BAFB02-B35A-8037-873D-9ABF045015C1}"/>
          </ac:spMkLst>
        </pc:spChg>
        <pc:spChg chg="mod">
          <ac:chgData name="Andrew D. Shroads, QEP" userId="1a0295e2-0dd9-4964-a391-491a1a3653ac" providerId="ADAL" clId="{A84C2783-1916-4602-86E6-F7B4F030CB83}" dt="2025-03-24T17:21:25.350" v="8935" actId="20577"/>
          <ac:spMkLst>
            <pc:docMk/>
            <pc:sldMk cId="1347897389" sldId="482"/>
            <ac:spMk id="10" creationId="{E7D99026-9C9F-8EEA-E914-4E8F027B0656}"/>
          </ac:spMkLst>
        </pc:spChg>
        <pc:spChg chg="mod">
          <ac:chgData name="Andrew D. Shroads, QEP" userId="1a0295e2-0dd9-4964-a391-491a1a3653ac" providerId="ADAL" clId="{A84C2783-1916-4602-86E6-F7B4F030CB83}" dt="2025-03-24T17:20:56.297" v="8839"/>
          <ac:spMkLst>
            <pc:docMk/>
            <pc:sldMk cId="1347897389" sldId="482"/>
            <ac:spMk id="11" creationId="{0ACF4639-B8AD-07C2-3388-0C5D56B8D240}"/>
          </ac:spMkLst>
        </pc:spChg>
        <pc:grpChg chg="add mod">
          <ac:chgData name="Andrew D. Shroads, QEP" userId="1a0295e2-0dd9-4964-a391-491a1a3653ac" providerId="ADAL" clId="{A84C2783-1916-4602-86E6-F7B4F030CB83}" dt="2025-03-24T17:22:04.991" v="8939" actId="1076"/>
          <ac:grpSpMkLst>
            <pc:docMk/>
            <pc:sldMk cId="1347897389" sldId="482"/>
            <ac:grpSpMk id="9" creationId="{970F55E3-93BE-A64F-F31E-3384690EC716}"/>
          </ac:grpSpMkLst>
        </pc:grpChg>
      </pc:sldChg>
      <pc:sldChg chg="modSp add mod ord">
        <pc:chgData name="Andrew D. Shroads, QEP" userId="1a0295e2-0dd9-4964-a391-491a1a3653ac" providerId="ADAL" clId="{A84C2783-1916-4602-86E6-F7B4F030CB83}" dt="2025-03-24T17:19:34.201" v="8825" actId="20577"/>
        <pc:sldMkLst>
          <pc:docMk/>
          <pc:sldMk cId="2778331362" sldId="483"/>
        </pc:sldMkLst>
        <pc:spChg chg="mod">
          <ac:chgData name="Andrew D. Shroads, QEP" userId="1a0295e2-0dd9-4964-a391-491a1a3653ac" providerId="ADAL" clId="{A84C2783-1916-4602-86E6-F7B4F030CB83}" dt="2025-03-24T17:19:34.201" v="8825" actId="20577"/>
          <ac:spMkLst>
            <pc:docMk/>
            <pc:sldMk cId="2778331362" sldId="483"/>
            <ac:spMk id="3" creationId="{A2E9AFF7-0E1F-F837-BC92-3A6C230BDA6D}"/>
          </ac:spMkLst>
        </pc:spChg>
      </pc:sldChg>
      <pc:sldChg chg="modSp add mod">
        <pc:chgData name="Andrew D. Shroads, QEP" userId="1a0295e2-0dd9-4964-a391-491a1a3653ac" providerId="ADAL" clId="{A84C2783-1916-4602-86E6-F7B4F030CB83}" dt="2025-03-24T17:16:48.414" v="8784" actId="20577"/>
        <pc:sldMkLst>
          <pc:docMk/>
          <pc:sldMk cId="3788680729" sldId="484"/>
        </pc:sldMkLst>
        <pc:spChg chg="mod">
          <ac:chgData name="Andrew D. Shroads, QEP" userId="1a0295e2-0dd9-4964-a391-491a1a3653ac" providerId="ADAL" clId="{A84C2783-1916-4602-86E6-F7B4F030CB83}" dt="2025-03-24T17:16:48.414" v="8784" actId="20577"/>
          <ac:spMkLst>
            <pc:docMk/>
            <pc:sldMk cId="3788680729" sldId="484"/>
            <ac:spMk id="3" creationId="{0BA66881-F647-9A2C-C61F-AE553C379400}"/>
          </ac:spMkLst>
        </pc:spChg>
      </pc:sldChg>
      <pc:sldChg chg="addSp modSp new mod ord">
        <pc:chgData name="Andrew D. Shroads, QEP" userId="1a0295e2-0dd9-4964-a391-491a1a3653ac" providerId="ADAL" clId="{A84C2783-1916-4602-86E6-F7B4F030CB83}" dt="2025-03-24T17:41:02.024" v="9925" actId="27636"/>
        <pc:sldMkLst>
          <pc:docMk/>
          <pc:sldMk cId="708476574" sldId="485"/>
        </pc:sldMkLst>
        <pc:spChg chg="mod">
          <ac:chgData name="Andrew D. Shroads, QEP" userId="1a0295e2-0dd9-4964-a391-491a1a3653ac" providerId="ADAL" clId="{A84C2783-1916-4602-86E6-F7B4F030CB83}" dt="2025-03-24T17:27:34.690" v="9001" actId="20577"/>
          <ac:spMkLst>
            <pc:docMk/>
            <pc:sldMk cId="708476574" sldId="485"/>
            <ac:spMk id="2" creationId="{4AD6939B-F713-5117-79C4-25BC962BF856}"/>
          </ac:spMkLst>
        </pc:spChg>
        <pc:spChg chg="mod">
          <ac:chgData name="Andrew D. Shroads, QEP" userId="1a0295e2-0dd9-4964-a391-491a1a3653ac" providerId="ADAL" clId="{A84C2783-1916-4602-86E6-F7B4F030CB83}" dt="2025-03-24T17:41:02.024" v="9925" actId="27636"/>
          <ac:spMkLst>
            <pc:docMk/>
            <pc:sldMk cId="708476574" sldId="485"/>
            <ac:spMk id="3" creationId="{68965E15-1F06-4566-C235-DD7A90510E3F}"/>
          </ac:spMkLst>
        </pc:spChg>
      </pc:sldChg>
      <pc:sldChg chg="new del">
        <pc:chgData name="Andrew D. Shroads, QEP" userId="1a0295e2-0dd9-4964-a391-491a1a3653ac" providerId="ADAL" clId="{A84C2783-1916-4602-86E6-F7B4F030CB83}" dt="2025-03-24T17:43:50.850" v="10052" actId="2696"/>
        <pc:sldMkLst>
          <pc:docMk/>
          <pc:sldMk cId="2609149305" sldId="486"/>
        </pc:sldMkLst>
      </pc:sldChg>
      <pc:sldChg chg="addSp delSp modSp add mod">
        <pc:chgData name="Andrew D. Shroads, QEP" userId="1a0295e2-0dd9-4964-a391-491a1a3653ac" providerId="ADAL" clId="{A84C2783-1916-4602-86E6-F7B4F030CB83}" dt="2025-03-24T18:09:51.943" v="10711"/>
        <pc:sldMkLst>
          <pc:docMk/>
          <pc:sldMk cId="1958803550" sldId="487"/>
        </pc:sldMkLst>
        <pc:spChg chg="mod">
          <ac:chgData name="Andrew D. Shroads, QEP" userId="1a0295e2-0dd9-4964-a391-491a1a3653ac" providerId="ADAL" clId="{A84C2783-1916-4602-86E6-F7B4F030CB83}" dt="2025-03-24T17:50:30.422" v="10693" actId="20577"/>
          <ac:spMkLst>
            <pc:docMk/>
            <pc:sldMk cId="1958803550" sldId="487"/>
            <ac:spMk id="3" creationId="{A98379D4-8175-897E-A126-35A205759E41}"/>
          </ac:spMkLst>
        </pc:spChg>
        <pc:picChg chg="mod">
          <ac:chgData name="Andrew D. Shroads, QEP" userId="1a0295e2-0dd9-4964-a391-491a1a3653ac" providerId="ADAL" clId="{A84C2783-1916-4602-86E6-F7B4F030CB83}" dt="2025-03-24T18:09:51.943" v="10711"/>
          <ac:picMkLst>
            <pc:docMk/>
            <pc:sldMk cId="1958803550" sldId="487"/>
            <ac:picMk id="11" creationId="{A158B668-8F52-78C1-D257-70986ABFB8BC}"/>
          </ac:picMkLst>
        </pc:picChg>
      </pc:sldChg>
      <pc:sldChg chg="addSp modSp add mod ord">
        <pc:chgData name="Andrew D. Shroads, QEP" userId="1a0295e2-0dd9-4964-a391-491a1a3653ac" providerId="ADAL" clId="{A84C2783-1916-4602-86E6-F7B4F030CB83}" dt="2025-04-02T20:13:54.191" v="15295" actId="6549"/>
        <pc:sldMkLst>
          <pc:docMk/>
          <pc:sldMk cId="3882547914" sldId="488"/>
        </pc:sldMkLst>
        <pc:spChg chg="mod">
          <ac:chgData name="Andrew D. Shroads, QEP" userId="1a0295e2-0dd9-4964-a391-491a1a3653ac" providerId="ADAL" clId="{A84C2783-1916-4602-86E6-F7B4F030CB83}" dt="2025-04-02T20:13:54.191" v="15295" actId="6549"/>
          <ac:spMkLst>
            <pc:docMk/>
            <pc:sldMk cId="3882547914" sldId="488"/>
            <ac:spMk id="3" creationId="{71DCCEE4-4037-428A-B0B6-8BE4B72CB45D}"/>
          </ac:spMkLst>
        </pc:spChg>
        <pc:spChg chg="mod">
          <ac:chgData name="Andrew D. Shroads, QEP" userId="1a0295e2-0dd9-4964-a391-491a1a3653ac" providerId="ADAL" clId="{A84C2783-1916-4602-86E6-F7B4F030CB83}" dt="2025-04-02T20:13:30.609" v="15293" actId="1076"/>
          <ac:spMkLst>
            <pc:docMk/>
            <pc:sldMk cId="3882547914" sldId="488"/>
            <ac:spMk id="6" creationId="{7CB47C82-A114-DDDA-2D53-E094EEF096EC}"/>
          </ac:spMkLst>
        </pc:spChg>
        <pc:spChg chg="mod">
          <ac:chgData name="Andrew D. Shroads, QEP" userId="1a0295e2-0dd9-4964-a391-491a1a3653ac" providerId="ADAL" clId="{A84C2783-1916-4602-86E6-F7B4F030CB83}" dt="2025-04-02T20:12:46.805" v="15196"/>
          <ac:spMkLst>
            <pc:docMk/>
            <pc:sldMk cId="3882547914" sldId="488"/>
            <ac:spMk id="7" creationId="{2FC7EE73-6A1A-F8A4-F241-51270EB37015}"/>
          </ac:spMkLst>
        </pc:spChg>
        <pc:grpChg chg="add mod">
          <ac:chgData name="Andrew D. Shroads, QEP" userId="1a0295e2-0dd9-4964-a391-491a1a3653ac" providerId="ADAL" clId="{A84C2783-1916-4602-86E6-F7B4F030CB83}" dt="2025-04-02T20:13:33.200" v="15294" actId="1076"/>
          <ac:grpSpMkLst>
            <pc:docMk/>
            <pc:sldMk cId="3882547914" sldId="488"/>
            <ac:grpSpMk id="5" creationId="{B899100E-76BD-1BC5-7CFA-D31A214EADBE}"/>
          </ac:grpSpMkLst>
        </pc:grpChg>
      </pc:sldChg>
      <pc:sldChg chg="modSp add mod ord">
        <pc:chgData name="Andrew D. Shroads, QEP" userId="1a0295e2-0dd9-4964-a391-491a1a3653ac" providerId="ADAL" clId="{A84C2783-1916-4602-86E6-F7B4F030CB83}" dt="2025-03-31T19:53:47.145" v="12536"/>
        <pc:sldMkLst>
          <pc:docMk/>
          <pc:sldMk cId="2797747143" sldId="489"/>
        </pc:sldMkLst>
        <pc:spChg chg="mod">
          <ac:chgData name="Andrew D. Shroads, QEP" userId="1a0295e2-0dd9-4964-a391-491a1a3653ac" providerId="ADAL" clId="{A84C2783-1916-4602-86E6-F7B4F030CB83}" dt="2025-03-31T19:53:47.145" v="12536"/>
          <ac:spMkLst>
            <pc:docMk/>
            <pc:sldMk cId="2797747143" sldId="489"/>
            <ac:spMk id="3" creationId="{614D48A7-59F2-30B5-6884-55E6BA6D82B9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09:40.558" v="15118" actId="20577"/>
        <pc:sldMkLst>
          <pc:docMk/>
          <pc:sldMk cId="2918926954" sldId="490"/>
        </pc:sldMkLst>
        <pc:spChg chg="mod">
          <ac:chgData name="Andrew D. Shroads, QEP" userId="1a0295e2-0dd9-4964-a391-491a1a3653ac" providerId="ADAL" clId="{A84C2783-1916-4602-86E6-F7B4F030CB83}" dt="2025-04-02T20:09:40.558" v="15118" actId="20577"/>
          <ac:spMkLst>
            <pc:docMk/>
            <pc:sldMk cId="2918926954" sldId="490"/>
            <ac:spMk id="3" creationId="{D7BEA3A1-C2AB-C665-8CDF-05B065A9A37C}"/>
          </ac:spMkLst>
        </pc:spChg>
      </pc:sldChg>
      <pc:sldChg chg="addSp modSp add del mod">
        <pc:chgData name="Andrew D. Shroads, QEP" userId="1a0295e2-0dd9-4964-a391-491a1a3653ac" providerId="ADAL" clId="{A84C2783-1916-4602-86E6-F7B4F030CB83}" dt="2025-04-02T20:23:04.554" v="15732" actId="2696"/>
        <pc:sldMkLst>
          <pc:docMk/>
          <pc:sldMk cId="3976499135" sldId="491"/>
        </pc:sldMkLst>
      </pc:sldChg>
      <pc:sldChg chg="modSp add del mod">
        <pc:chgData name="Andrew D. Shroads, QEP" userId="1a0295e2-0dd9-4964-a391-491a1a3653ac" providerId="ADAL" clId="{A84C2783-1916-4602-86E6-F7B4F030CB83}" dt="2025-04-02T20:08:18.298" v="15086" actId="2696"/>
        <pc:sldMkLst>
          <pc:docMk/>
          <pc:sldMk cId="3590448817" sldId="492"/>
        </pc:sldMkLst>
      </pc:sldChg>
      <pc:sldChg chg="modSp add del mod">
        <pc:chgData name="Andrew D. Shroads, QEP" userId="1a0295e2-0dd9-4964-a391-491a1a3653ac" providerId="ADAL" clId="{A84C2783-1916-4602-86E6-F7B4F030CB83}" dt="2025-04-02T20:10:12.365" v="15119" actId="2696"/>
        <pc:sldMkLst>
          <pc:docMk/>
          <pc:sldMk cId="3480269559" sldId="493"/>
        </pc:sldMkLst>
      </pc:sldChg>
      <pc:sldChg chg="modSp add del mod ord">
        <pc:chgData name="Andrew D. Shroads, QEP" userId="1a0295e2-0dd9-4964-a391-491a1a3653ac" providerId="ADAL" clId="{A84C2783-1916-4602-86E6-F7B4F030CB83}" dt="2025-04-02T20:10:12.365" v="15119" actId="2696"/>
        <pc:sldMkLst>
          <pc:docMk/>
          <pc:sldMk cId="3818954585" sldId="494"/>
        </pc:sldMkLst>
      </pc:sldChg>
      <pc:sldChg chg="modSp add mod ord">
        <pc:chgData name="Andrew D. Shroads, QEP" userId="1a0295e2-0dd9-4964-a391-491a1a3653ac" providerId="ADAL" clId="{A84C2783-1916-4602-86E6-F7B4F030CB83}" dt="2025-04-02T20:23:29.217" v="15771" actId="115"/>
        <pc:sldMkLst>
          <pc:docMk/>
          <pc:sldMk cId="1889146186" sldId="495"/>
        </pc:sldMkLst>
        <pc:spChg chg="mod">
          <ac:chgData name="Andrew D. Shroads, QEP" userId="1a0295e2-0dd9-4964-a391-491a1a3653ac" providerId="ADAL" clId="{A84C2783-1916-4602-86E6-F7B4F030CB83}" dt="2025-04-02T20:23:29.217" v="15771" actId="115"/>
          <ac:spMkLst>
            <pc:docMk/>
            <pc:sldMk cId="1889146186" sldId="495"/>
            <ac:spMk id="3" creationId="{CE94FBA2-C6D3-5283-A0A2-7C3C1E89A35D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20:05.657" v="15652" actId="6549"/>
        <pc:sldMkLst>
          <pc:docMk/>
          <pc:sldMk cId="626825479" sldId="496"/>
        </pc:sldMkLst>
        <pc:spChg chg="mod">
          <ac:chgData name="Andrew D. Shroads, QEP" userId="1a0295e2-0dd9-4964-a391-491a1a3653ac" providerId="ADAL" clId="{A84C2783-1916-4602-86E6-F7B4F030CB83}" dt="2025-04-02T20:20:05.657" v="15652" actId="6549"/>
          <ac:spMkLst>
            <pc:docMk/>
            <pc:sldMk cId="626825479" sldId="496"/>
            <ac:spMk id="3" creationId="{D0E96D0E-A48A-B0A6-6600-09A3E4FD1012}"/>
          </ac:spMkLst>
        </pc:spChg>
      </pc:sldChg>
      <pc:sldChg chg="addSp delSp modSp add mod modClrScheme chgLayout">
        <pc:chgData name="Andrew D. Shroads, QEP" userId="1a0295e2-0dd9-4964-a391-491a1a3653ac" providerId="ADAL" clId="{A84C2783-1916-4602-86E6-F7B4F030CB83}" dt="2025-04-02T20:44:56.127" v="16889" actId="20577"/>
        <pc:sldMkLst>
          <pc:docMk/>
          <pc:sldMk cId="497610525" sldId="497"/>
        </pc:sldMkLst>
        <pc:spChg chg="mod ord">
          <ac:chgData name="Andrew D. Shroads, QEP" userId="1a0295e2-0dd9-4964-a391-491a1a3653ac" providerId="ADAL" clId="{A84C2783-1916-4602-86E6-F7B4F030CB83}" dt="2025-04-02T20:24:31.483" v="15794" actId="700"/>
          <ac:spMkLst>
            <pc:docMk/>
            <pc:sldMk cId="497610525" sldId="497"/>
            <ac:spMk id="2" creationId="{D748F2B9-2729-360E-715A-581C386E1A06}"/>
          </ac:spMkLst>
        </pc:spChg>
        <pc:spChg chg="mod ord">
          <ac:chgData name="Andrew D. Shroads, QEP" userId="1a0295e2-0dd9-4964-a391-491a1a3653ac" providerId="ADAL" clId="{A84C2783-1916-4602-86E6-F7B4F030CB83}" dt="2025-04-02T20:44:56.127" v="16889" actId="20577"/>
          <ac:spMkLst>
            <pc:docMk/>
            <pc:sldMk cId="497610525" sldId="497"/>
            <ac:spMk id="3" creationId="{D5F731BF-F49D-2D87-DDE2-F290286C2D32}"/>
          </ac:spMkLst>
        </pc:spChg>
        <pc:spChg chg="mod ord">
          <ac:chgData name="Andrew D. Shroads, QEP" userId="1a0295e2-0dd9-4964-a391-491a1a3653ac" providerId="ADAL" clId="{A84C2783-1916-4602-86E6-F7B4F030CB83}" dt="2025-04-02T20:24:31.483" v="15794" actId="700"/>
          <ac:spMkLst>
            <pc:docMk/>
            <pc:sldMk cId="497610525" sldId="497"/>
            <ac:spMk id="4" creationId="{6808065A-3319-7EFA-168A-14A5C487D284}"/>
          </ac:spMkLst>
        </pc:spChg>
      </pc:sldChg>
      <pc:sldChg chg="modSp add mod">
        <pc:chgData name="Andrew D. Shroads, QEP" userId="1a0295e2-0dd9-4964-a391-491a1a3653ac" providerId="ADAL" clId="{A84C2783-1916-4602-86E6-F7B4F030CB83}" dt="2025-04-03T13:15:39.396" v="18298" actId="20577"/>
        <pc:sldMkLst>
          <pc:docMk/>
          <pc:sldMk cId="2664587451" sldId="498"/>
        </pc:sldMkLst>
        <pc:spChg chg="mod">
          <ac:chgData name="Andrew D. Shroads, QEP" userId="1a0295e2-0dd9-4964-a391-491a1a3653ac" providerId="ADAL" clId="{A84C2783-1916-4602-86E6-F7B4F030CB83}" dt="2025-04-03T13:15:39.396" v="18298" actId="20577"/>
          <ac:spMkLst>
            <pc:docMk/>
            <pc:sldMk cId="2664587451" sldId="498"/>
            <ac:spMk id="3" creationId="{66A48779-9735-2C88-653E-505450F55337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56:39.096" v="17479" actId="20577"/>
        <pc:sldMkLst>
          <pc:docMk/>
          <pc:sldMk cId="1769436994" sldId="499"/>
        </pc:sldMkLst>
        <pc:spChg chg="mod">
          <ac:chgData name="Andrew D. Shroads, QEP" userId="1a0295e2-0dd9-4964-a391-491a1a3653ac" providerId="ADAL" clId="{A84C2783-1916-4602-86E6-F7B4F030CB83}" dt="2025-04-02T20:56:39.096" v="17479" actId="20577"/>
          <ac:spMkLst>
            <pc:docMk/>
            <pc:sldMk cId="1769436994" sldId="499"/>
            <ac:spMk id="3" creationId="{49B758FB-D832-60B3-2401-AAF30ECAF0FF}"/>
          </ac:spMkLst>
        </pc:spChg>
      </pc:sldChg>
      <pc:sldChg chg="modSp add mod">
        <pc:chgData name="Andrew D. Shroads, QEP" userId="1a0295e2-0dd9-4964-a391-491a1a3653ac" providerId="ADAL" clId="{A84C2783-1916-4602-86E6-F7B4F030CB83}" dt="2025-04-03T13:24:04.684" v="18388" actId="20577"/>
        <pc:sldMkLst>
          <pc:docMk/>
          <pc:sldMk cId="2865868743" sldId="500"/>
        </pc:sldMkLst>
        <pc:spChg chg="mod">
          <ac:chgData name="Andrew D. Shroads, QEP" userId="1a0295e2-0dd9-4964-a391-491a1a3653ac" providerId="ADAL" clId="{A84C2783-1916-4602-86E6-F7B4F030CB83}" dt="2025-04-03T13:24:04.684" v="18388" actId="20577"/>
          <ac:spMkLst>
            <pc:docMk/>
            <pc:sldMk cId="2865868743" sldId="500"/>
            <ac:spMk id="3" creationId="{C347E69F-840C-5D3C-875A-2B5F358BD30E}"/>
          </ac:spMkLst>
        </pc:spChg>
      </pc:sldChg>
      <pc:sldChg chg="modSp new mod ord">
        <pc:chgData name="Andrew D. Shroads, QEP" userId="1a0295e2-0dd9-4964-a391-491a1a3653ac" providerId="ADAL" clId="{A84C2783-1916-4602-86E6-F7B4F030CB83}" dt="2025-04-03T15:15:33.123" v="20376" actId="20577"/>
        <pc:sldMkLst>
          <pc:docMk/>
          <pc:sldMk cId="2973489994" sldId="501"/>
        </pc:sldMkLst>
        <pc:spChg chg="mod">
          <ac:chgData name="Andrew D. Shroads, QEP" userId="1a0295e2-0dd9-4964-a391-491a1a3653ac" providerId="ADAL" clId="{A84C2783-1916-4602-86E6-F7B4F030CB83}" dt="2025-04-03T15:15:33.123" v="20376" actId="20577"/>
          <ac:spMkLst>
            <pc:docMk/>
            <pc:sldMk cId="2973489994" sldId="501"/>
            <ac:spMk id="2" creationId="{8374AFA4-405B-B0C9-69F7-EF450F46B8C5}"/>
          </ac:spMkLst>
        </pc:spChg>
        <pc:spChg chg="mod">
          <ac:chgData name="Andrew D. Shroads, QEP" userId="1a0295e2-0dd9-4964-a391-491a1a3653ac" providerId="ADAL" clId="{A84C2783-1916-4602-86E6-F7B4F030CB83}" dt="2025-04-03T13:50:09.862" v="19774" actId="6549"/>
          <ac:spMkLst>
            <pc:docMk/>
            <pc:sldMk cId="2973489994" sldId="501"/>
            <ac:spMk id="3" creationId="{B35A0C2F-7B7A-927E-1CC0-4410A202EDA9}"/>
          </ac:spMkLst>
        </pc:spChg>
      </pc:sldChg>
      <pc:sldChg chg="add">
        <pc:chgData name="Andrew D. Shroads, QEP" userId="1a0295e2-0dd9-4964-a391-491a1a3653ac" providerId="ADAL" clId="{A84C2783-1916-4602-86E6-F7B4F030CB83}" dt="2025-04-03T13:31:30.175" v="19096" actId="2890"/>
        <pc:sldMkLst>
          <pc:docMk/>
          <pc:sldMk cId="2924441334" sldId="502"/>
        </pc:sldMkLst>
      </pc:sldChg>
      <pc:sldChg chg="modSp add mod">
        <pc:chgData name="Andrew D. Shroads, QEP" userId="1a0295e2-0dd9-4964-a391-491a1a3653ac" providerId="ADAL" clId="{A84C2783-1916-4602-86E6-F7B4F030CB83}" dt="2025-04-03T13:31:58.245" v="19119" actId="20577"/>
        <pc:sldMkLst>
          <pc:docMk/>
          <pc:sldMk cId="2628544423" sldId="503"/>
        </pc:sldMkLst>
        <pc:spChg chg="mod">
          <ac:chgData name="Andrew D. Shroads, QEP" userId="1a0295e2-0dd9-4964-a391-491a1a3653ac" providerId="ADAL" clId="{A84C2783-1916-4602-86E6-F7B4F030CB83}" dt="2025-04-03T13:31:58.245" v="19119" actId="20577"/>
          <ac:spMkLst>
            <pc:docMk/>
            <pc:sldMk cId="2628544423" sldId="503"/>
            <ac:spMk id="2" creationId="{B6357189-7693-9D80-C49B-024183E455D7}"/>
          </ac:spMkLst>
        </pc:spChg>
      </pc:sldChg>
      <pc:sldChg chg="modSp add del mod">
        <pc:chgData name="Andrew D. Shroads, QEP" userId="1a0295e2-0dd9-4964-a391-491a1a3653ac" providerId="ADAL" clId="{A84C2783-1916-4602-86E6-F7B4F030CB83}" dt="2025-04-03T13:50:15.388" v="19775" actId="2696"/>
        <pc:sldMkLst>
          <pc:docMk/>
          <pc:sldMk cId="174834555" sldId="504"/>
        </pc:sldMkLst>
      </pc:sldChg>
      <pc:sldChg chg="addSp delSp modSp add del mod">
        <pc:chgData name="Andrew D. Shroads, QEP" userId="1a0295e2-0dd9-4964-a391-491a1a3653ac" providerId="ADAL" clId="{A84C2783-1916-4602-86E6-F7B4F030CB83}" dt="2025-04-03T14:46:48.555" v="20292" actId="2696"/>
        <pc:sldMkLst>
          <pc:docMk/>
          <pc:sldMk cId="2561957822" sldId="504"/>
        </pc:sldMkLst>
      </pc:sldChg>
      <pc:sldChg chg="addSp modSp add mod">
        <pc:chgData name="Andrew D. Shroads, QEP" userId="1a0295e2-0dd9-4964-a391-491a1a3653ac" providerId="ADAL" clId="{A84C2783-1916-4602-86E6-F7B4F030CB83}" dt="2025-04-03T15:12:51.008" v="20363" actId="1076"/>
        <pc:sldMkLst>
          <pc:docMk/>
          <pc:sldMk cId="3316501267" sldId="504"/>
        </pc:sldMkLst>
        <pc:spChg chg="mod">
          <ac:chgData name="Andrew D. Shroads, QEP" userId="1a0295e2-0dd9-4964-a391-491a1a3653ac" providerId="ADAL" clId="{A84C2783-1916-4602-86E6-F7B4F030CB83}" dt="2025-04-03T15:11:38.915" v="20360" actId="20577"/>
          <ac:spMkLst>
            <pc:docMk/>
            <pc:sldMk cId="3316501267" sldId="504"/>
            <ac:spMk id="3" creationId="{F45E6A47-F140-02FC-7BC1-00931D09BA48}"/>
          </ac:spMkLst>
        </pc:spChg>
        <pc:grpChg chg="add mod">
          <ac:chgData name="Andrew D. Shroads, QEP" userId="1a0295e2-0dd9-4964-a391-491a1a3653ac" providerId="ADAL" clId="{A84C2783-1916-4602-86E6-F7B4F030CB83}" dt="2025-04-03T15:12:51.008" v="20363" actId="1076"/>
          <ac:grpSpMkLst>
            <pc:docMk/>
            <pc:sldMk cId="3316501267" sldId="504"/>
            <ac:grpSpMk id="5" creationId="{F599848B-7863-509A-8022-D63F4E72E62C}"/>
          </ac:grpSpMkLst>
        </pc:grp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6" creationId="{7B77BCFE-2A36-635A-58B0-23F8A6FDD864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7" creationId="{0BA3344F-A2EF-9C3D-7383-F5E92331EEE4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8" creationId="{DD6D3382-489F-B94C-C67B-08F82E4D0610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9" creationId="{D52DD3EC-EC02-5341-B074-6085F98CEDFE}"/>
          </ac:picMkLst>
        </pc:picChg>
      </pc:sldChg>
      <pc:sldChg chg="modSp add mod">
        <pc:chgData name="Andrew D. Shroads, QEP" userId="1a0295e2-0dd9-4964-a391-491a1a3653ac" providerId="ADAL" clId="{A84C2783-1916-4602-86E6-F7B4F030CB83}" dt="2025-04-03T15:16:30.824" v="20471" actId="6549"/>
        <pc:sldMkLst>
          <pc:docMk/>
          <pc:sldMk cId="2561957822" sldId="505"/>
        </pc:sldMkLst>
        <pc:spChg chg="mod">
          <ac:chgData name="Andrew D. Shroads, QEP" userId="1a0295e2-0dd9-4964-a391-491a1a3653ac" providerId="ADAL" clId="{A84C2783-1916-4602-86E6-F7B4F030CB83}" dt="2025-04-03T15:15:40.992" v="20389" actId="20577"/>
          <ac:spMkLst>
            <pc:docMk/>
            <pc:sldMk cId="2561957822" sldId="505"/>
            <ac:spMk id="2" creationId="{8FC4E50B-5B66-EB66-9A1E-8373EEA0EF0D}"/>
          </ac:spMkLst>
        </pc:spChg>
        <pc:graphicFrameChg chg="modGraphic">
          <ac:chgData name="Andrew D. Shroads, QEP" userId="1a0295e2-0dd9-4964-a391-491a1a3653ac" providerId="ADAL" clId="{A84C2783-1916-4602-86E6-F7B4F030CB83}" dt="2025-04-03T15:16:30.824" v="20471" actId="6549"/>
          <ac:graphicFrameMkLst>
            <pc:docMk/>
            <pc:sldMk cId="2561957822" sldId="505"/>
            <ac:graphicFrameMk id="5" creationId="{FEE81454-55BB-A59B-F09B-3C9F21D86EBB}"/>
          </ac:graphicFrameMkLst>
        </pc:graphicFrameChg>
      </pc:sldChg>
      <pc:sldChg chg="modSp new mod">
        <pc:chgData name="Andrew D. Shroads, QEP" userId="1a0295e2-0dd9-4964-a391-491a1a3653ac" providerId="ADAL" clId="{A84C2783-1916-4602-86E6-F7B4F030CB83}" dt="2025-04-14T14:15:24.685" v="20575" actId="27636"/>
        <pc:sldMkLst>
          <pc:docMk/>
          <pc:sldMk cId="3600292175" sldId="506"/>
        </pc:sldMkLst>
        <pc:spChg chg="mod">
          <ac:chgData name="Andrew D. Shroads, QEP" userId="1a0295e2-0dd9-4964-a391-491a1a3653ac" providerId="ADAL" clId="{A84C2783-1916-4602-86E6-F7B4F030CB83}" dt="2025-04-14T14:13:45.046" v="20486" actId="20577"/>
          <ac:spMkLst>
            <pc:docMk/>
            <pc:sldMk cId="3600292175" sldId="506"/>
            <ac:spMk id="2" creationId="{471F3CCF-D8D8-7860-F028-D1198AAAD2BD}"/>
          </ac:spMkLst>
        </pc:spChg>
        <pc:spChg chg="mod">
          <ac:chgData name="Andrew D. Shroads, QEP" userId="1a0295e2-0dd9-4964-a391-491a1a3653ac" providerId="ADAL" clId="{A84C2783-1916-4602-86E6-F7B4F030CB83}" dt="2025-04-14T14:15:24.685" v="20575" actId="27636"/>
          <ac:spMkLst>
            <pc:docMk/>
            <pc:sldMk cId="3600292175" sldId="506"/>
            <ac:spMk id="3" creationId="{4A25AAFF-EFB6-C54F-74FA-672B6B79CFCC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22:08.701" v="21400" actId="20577"/>
        <pc:sldMkLst>
          <pc:docMk/>
          <pc:sldMk cId="186033636" sldId="507"/>
        </pc:sldMkLst>
        <pc:spChg chg="mod">
          <ac:chgData name="Andrew D. Shroads, QEP" userId="1a0295e2-0dd9-4964-a391-491a1a3653ac" providerId="ADAL" clId="{A84C2783-1916-4602-86E6-F7B4F030CB83}" dt="2025-04-14T14:22:08.701" v="21400" actId="20577"/>
          <ac:spMkLst>
            <pc:docMk/>
            <pc:sldMk cId="186033636" sldId="507"/>
            <ac:spMk id="3" creationId="{8EADCB14-18F7-35E6-459C-89A50F1B6503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14T14:21:30.159" v="21383"/>
        <pc:sldMkLst>
          <pc:docMk/>
          <pc:sldMk cId="1359122816" sldId="508"/>
        </pc:sldMkLst>
        <pc:spChg chg="mod">
          <ac:chgData name="Andrew D. Shroads, QEP" userId="1a0295e2-0dd9-4964-a391-491a1a3653ac" providerId="ADAL" clId="{A84C2783-1916-4602-86E6-F7B4F030CB83}" dt="2025-04-14T14:21:22.410" v="21381" actId="20577"/>
          <ac:spMkLst>
            <pc:docMk/>
            <pc:sldMk cId="1359122816" sldId="508"/>
            <ac:spMk id="3" creationId="{A79670DA-EF1F-EDE7-056D-DED283FB34F0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4:25:30.425" v="21495" actId="20577"/>
        <pc:sldMkLst>
          <pc:docMk/>
          <pc:sldMk cId="3114670000" sldId="509"/>
        </pc:sldMkLst>
        <pc:spChg chg="mod">
          <ac:chgData name="Andrew D. Shroads, QEP" userId="1a0295e2-0dd9-4964-a391-491a1a3653ac" providerId="ADAL" clId="{A84C2783-1916-4602-86E6-F7B4F030CB83}" dt="2025-04-14T14:22:20.586" v="21403" actId="27636"/>
          <ac:spMkLst>
            <pc:docMk/>
            <pc:sldMk cId="3114670000" sldId="509"/>
            <ac:spMk id="2" creationId="{B30D7356-B35E-1A08-627D-EEC24626053F}"/>
          </ac:spMkLst>
        </pc:spChg>
        <pc:spChg chg="mod">
          <ac:chgData name="Andrew D. Shroads, QEP" userId="1a0295e2-0dd9-4964-a391-491a1a3653ac" providerId="ADAL" clId="{A84C2783-1916-4602-86E6-F7B4F030CB83}" dt="2025-04-14T14:25:30.425" v="21495" actId="20577"/>
          <ac:spMkLst>
            <pc:docMk/>
            <pc:sldMk cId="3114670000" sldId="509"/>
            <ac:spMk id="3" creationId="{C5A81431-195A-3CD9-7302-6C193D710308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26:16.840" v="21524" actId="6549"/>
        <pc:sldMkLst>
          <pc:docMk/>
          <pc:sldMk cId="2109825398" sldId="510"/>
        </pc:sldMkLst>
        <pc:spChg chg="mod">
          <ac:chgData name="Andrew D. Shroads, QEP" userId="1a0295e2-0dd9-4964-a391-491a1a3653ac" providerId="ADAL" clId="{A84C2783-1916-4602-86E6-F7B4F030CB83}" dt="2025-04-14T14:26:16.840" v="21524" actId="6549"/>
          <ac:spMkLst>
            <pc:docMk/>
            <pc:sldMk cId="2109825398" sldId="510"/>
            <ac:spMk id="3" creationId="{0A57520E-6B15-9422-BEEB-5E8B1894FB12}"/>
          </ac:spMkLst>
        </pc:spChg>
      </pc:sldChg>
      <pc:sldChg chg="modSp new del mod">
        <pc:chgData name="Andrew D. Shroads, QEP" userId="1a0295e2-0dd9-4964-a391-491a1a3653ac" providerId="ADAL" clId="{A84C2783-1916-4602-86E6-F7B4F030CB83}" dt="2025-04-14T14:32:37.751" v="21695" actId="2696"/>
        <pc:sldMkLst>
          <pc:docMk/>
          <pc:sldMk cId="1864529038" sldId="511"/>
        </pc:sldMkLst>
        <pc:spChg chg="mod">
          <ac:chgData name="Andrew D. Shroads, QEP" userId="1a0295e2-0dd9-4964-a391-491a1a3653ac" providerId="ADAL" clId="{A84C2783-1916-4602-86E6-F7B4F030CB83}" dt="2025-04-14T14:27:49.843" v="21529" actId="27636"/>
          <ac:spMkLst>
            <pc:docMk/>
            <pc:sldMk cId="1864529038" sldId="511"/>
            <ac:spMk id="2" creationId="{C0A6F54C-4964-163E-65A2-4D3FCEEE5142}"/>
          </ac:spMkLst>
        </pc:spChg>
        <pc:spChg chg="mod">
          <ac:chgData name="Andrew D. Shroads, QEP" userId="1a0295e2-0dd9-4964-a391-491a1a3653ac" providerId="ADAL" clId="{A84C2783-1916-4602-86E6-F7B4F030CB83}" dt="2025-04-14T14:31:09.777" v="21619" actId="20577"/>
          <ac:spMkLst>
            <pc:docMk/>
            <pc:sldMk cId="1864529038" sldId="511"/>
            <ac:spMk id="3" creationId="{57036896-1473-A043-FCB9-76D1D3D46801}"/>
          </ac:spMkLst>
        </pc:spChg>
      </pc:sldChg>
      <pc:sldChg chg="addSp delSp modSp add del mod ord chgLayout">
        <pc:chgData name="Andrew D. Shroads, QEP" userId="1a0295e2-0dd9-4964-a391-491a1a3653ac" providerId="ADAL" clId="{A84C2783-1916-4602-86E6-F7B4F030CB83}" dt="2025-04-14T14:44:55.546" v="22287" actId="20577"/>
        <pc:sldMkLst>
          <pc:docMk/>
          <pc:sldMk cId="3177010076" sldId="512"/>
        </pc:sldMkLst>
        <pc:spChg chg="mod ord">
          <ac:chgData name="Andrew D. Shroads, QEP" userId="1a0295e2-0dd9-4964-a391-491a1a3653ac" providerId="ADAL" clId="{A84C2783-1916-4602-86E6-F7B4F030CB83}" dt="2025-04-14T14:30:46.481" v="21615" actId="700"/>
          <ac:spMkLst>
            <pc:docMk/>
            <pc:sldMk cId="3177010076" sldId="512"/>
            <ac:spMk id="2" creationId="{157260E4-63B7-6276-854D-5CC9ACDFCB16}"/>
          </ac:spMkLst>
        </pc:spChg>
        <pc:spChg chg="mod ord">
          <ac:chgData name="Andrew D. Shroads, QEP" userId="1a0295e2-0dd9-4964-a391-491a1a3653ac" providerId="ADAL" clId="{A84C2783-1916-4602-86E6-F7B4F030CB83}" dt="2025-04-14T14:44:55.546" v="22287" actId="20577"/>
          <ac:spMkLst>
            <pc:docMk/>
            <pc:sldMk cId="3177010076" sldId="512"/>
            <ac:spMk id="3" creationId="{6B0747B6-4D0B-F229-5B27-F4B35CB0551F}"/>
          </ac:spMkLst>
        </pc:spChg>
        <pc:spChg chg="mod ord">
          <ac:chgData name="Andrew D. Shroads, QEP" userId="1a0295e2-0dd9-4964-a391-491a1a3653ac" providerId="ADAL" clId="{A84C2783-1916-4602-86E6-F7B4F030CB83}" dt="2025-04-14T14:30:46.481" v="21615" actId="700"/>
          <ac:spMkLst>
            <pc:docMk/>
            <pc:sldMk cId="3177010076" sldId="512"/>
            <ac:spMk id="4" creationId="{7EC42454-0D7E-1E94-DC74-99C27F53DA3C}"/>
          </ac:spMkLst>
        </pc:spChg>
        <pc:picChg chg="add del mod">
          <ac:chgData name="Andrew D. Shroads, QEP" userId="1a0295e2-0dd9-4964-a391-491a1a3653ac" providerId="ADAL" clId="{A84C2783-1916-4602-86E6-F7B4F030CB83}" dt="2025-04-14T14:29:48.946" v="21604" actId="21"/>
          <ac:picMkLst>
            <pc:docMk/>
            <pc:sldMk cId="3177010076" sldId="512"/>
            <ac:picMk id="6" creationId="{C86C8F12-5101-C861-4230-15E09D93F174}"/>
          </ac:picMkLst>
        </pc:picChg>
        <pc:picChg chg="add del">
          <ac:chgData name="Andrew D. Shroads, QEP" userId="1a0295e2-0dd9-4964-a391-491a1a3653ac" providerId="ADAL" clId="{A84C2783-1916-4602-86E6-F7B4F030CB83}" dt="2025-04-14T14:31:46.379" v="21628" actId="22"/>
          <ac:picMkLst>
            <pc:docMk/>
            <pc:sldMk cId="3177010076" sldId="512"/>
            <ac:picMk id="8" creationId="{839A9274-4A74-94AE-36B5-CB4842FDDD37}"/>
          </ac:picMkLst>
        </pc:picChg>
        <pc:picChg chg="add mod">
          <ac:chgData name="Andrew D. Shroads, QEP" userId="1a0295e2-0dd9-4964-a391-491a1a3653ac" providerId="ADAL" clId="{A84C2783-1916-4602-86E6-F7B4F030CB83}" dt="2025-04-14T14:32:29.716" v="21693" actId="1076"/>
          <ac:picMkLst>
            <pc:docMk/>
            <pc:sldMk cId="3177010076" sldId="512"/>
            <ac:picMk id="10" creationId="{08E5D1B2-5F58-44E1-8AEF-513D21DCC46F}"/>
          </ac:picMkLst>
        </pc:picChg>
      </pc:sldChg>
      <pc:sldChg chg="modSp add mod ord">
        <pc:chgData name="Andrew D. Shroads, QEP" userId="1a0295e2-0dd9-4964-a391-491a1a3653ac" providerId="ADAL" clId="{A84C2783-1916-4602-86E6-F7B4F030CB83}" dt="2025-04-14T14:49:54.747" v="22616" actId="20577"/>
        <pc:sldMkLst>
          <pc:docMk/>
          <pc:sldMk cId="4252316466" sldId="513"/>
        </pc:sldMkLst>
        <pc:spChg chg="mod">
          <ac:chgData name="Andrew D. Shroads, QEP" userId="1a0295e2-0dd9-4964-a391-491a1a3653ac" providerId="ADAL" clId="{A84C2783-1916-4602-86E6-F7B4F030CB83}" dt="2025-04-14T14:49:54.747" v="22616" actId="20577"/>
          <ac:spMkLst>
            <pc:docMk/>
            <pc:sldMk cId="4252316466" sldId="513"/>
            <ac:spMk id="3" creationId="{C6F1533D-FA00-28E7-9A34-A1C78D23A469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45:42.106" v="22360" actId="20577"/>
        <pc:sldMkLst>
          <pc:docMk/>
          <pc:sldMk cId="3055625262" sldId="514"/>
        </pc:sldMkLst>
        <pc:spChg chg="mod">
          <ac:chgData name="Andrew D. Shroads, QEP" userId="1a0295e2-0dd9-4964-a391-491a1a3653ac" providerId="ADAL" clId="{A84C2783-1916-4602-86E6-F7B4F030CB83}" dt="2025-04-14T14:45:42.106" v="22360" actId="20577"/>
          <ac:spMkLst>
            <pc:docMk/>
            <pc:sldMk cId="3055625262" sldId="514"/>
            <ac:spMk id="3" creationId="{17BC1239-7CF9-6982-0489-A199358A4D1A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14T14:49:34.101" v="22615" actId="20577"/>
        <pc:sldMkLst>
          <pc:docMk/>
          <pc:sldMk cId="216219182" sldId="515"/>
        </pc:sldMkLst>
        <pc:spChg chg="mod">
          <ac:chgData name="Andrew D. Shroads, QEP" userId="1a0295e2-0dd9-4964-a391-491a1a3653ac" providerId="ADAL" clId="{A84C2783-1916-4602-86E6-F7B4F030CB83}" dt="2025-04-14T14:49:34.101" v="22615" actId="20577"/>
          <ac:spMkLst>
            <pc:docMk/>
            <pc:sldMk cId="216219182" sldId="515"/>
            <ac:spMk id="3" creationId="{EB03941E-768D-BB76-F996-14698C50F250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9:08:33.380" v="23258" actId="20577"/>
        <pc:sldMkLst>
          <pc:docMk/>
          <pc:sldMk cId="1724412229" sldId="516"/>
        </pc:sldMkLst>
        <pc:spChg chg="mod">
          <ac:chgData name="Andrew D. Shroads, QEP" userId="1a0295e2-0dd9-4964-a391-491a1a3653ac" providerId="ADAL" clId="{A84C2783-1916-4602-86E6-F7B4F030CB83}" dt="2025-04-14T19:07:56.085" v="23182" actId="20577"/>
          <ac:spMkLst>
            <pc:docMk/>
            <pc:sldMk cId="1724412229" sldId="516"/>
            <ac:spMk id="2" creationId="{A17428B6-2A9C-017A-3CE5-56920FCF25DA}"/>
          </ac:spMkLst>
        </pc:spChg>
        <pc:spChg chg="mod">
          <ac:chgData name="Andrew D. Shroads, QEP" userId="1a0295e2-0dd9-4964-a391-491a1a3653ac" providerId="ADAL" clId="{A84C2783-1916-4602-86E6-F7B4F030CB83}" dt="2025-04-14T19:08:33.380" v="23258" actId="20577"/>
          <ac:spMkLst>
            <pc:docMk/>
            <pc:sldMk cId="1724412229" sldId="516"/>
            <ac:spMk id="3" creationId="{286A3BD3-AB0F-C642-E6E5-F7E798FCD196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9:09:10.740" v="23278"/>
        <pc:sldMkLst>
          <pc:docMk/>
          <pc:sldMk cId="2459873276" sldId="517"/>
        </pc:sldMkLst>
        <pc:spChg chg="mod">
          <ac:chgData name="Andrew D. Shroads, QEP" userId="1a0295e2-0dd9-4964-a391-491a1a3653ac" providerId="ADAL" clId="{A84C2783-1916-4602-86E6-F7B4F030CB83}" dt="2025-04-14T19:08:01.907" v="23184" actId="27636"/>
          <ac:spMkLst>
            <pc:docMk/>
            <pc:sldMk cId="2459873276" sldId="517"/>
            <ac:spMk id="2" creationId="{F7B6FB8B-D55B-AE88-1A9D-70AB9586FD07}"/>
          </ac:spMkLst>
        </pc:spChg>
        <pc:spChg chg="mod">
          <ac:chgData name="Andrew D. Shroads, QEP" userId="1a0295e2-0dd9-4964-a391-491a1a3653ac" providerId="ADAL" clId="{A84C2783-1916-4602-86E6-F7B4F030CB83}" dt="2025-04-14T19:09:10.740" v="23278"/>
          <ac:spMkLst>
            <pc:docMk/>
            <pc:sldMk cId="2459873276" sldId="517"/>
            <ac:spMk id="3" creationId="{A5C9A60E-4848-893F-9C87-86A19D309B1D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9:26:06.172" v="23747" actId="20577"/>
        <pc:sldMkLst>
          <pc:docMk/>
          <pc:sldMk cId="3501458547" sldId="518"/>
        </pc:sldMkLst>
        <pc:spChg chg="mod">
          <ac:chgData name="Andrew D. Shroads, QEP" userId="1a0295e2-0dd9-4964-a391-491a1a3653ac" providerId="ADAL" clId="{A84C2783-1916-4602-86E6-F7B4F030CB83}" dt="2025-04-14T19:26:06.172" v="23747" actId="20577"/>
          <ac:spMkLst>
            <pc:docMk/>
            <pc:sldMk cId="3501458547" sldId="518"/>
            <ac:spMk id="3" creationId="{553FDA93-1288-AEBC-3474-91D4C6724321}"/>
          </ac:spMkLst>
        </pc:spChg>
      </pc:sldChg>
      <pc:sldChg chg="addSp delSp modSp add mod">
        <pc:chgData name="Andrew D. Shroads, QEP" userId="1a0295e2-0dd9-4964-a391-491a1a3653ac" providerId="ADAL" clId="{A84C2783-1916-4602-86E6-F7B4F030CB83}" dt="2025-04-14T19:24:41.725" v="23597" actId="3064"/>
        <pc:sldMkLst>
          <pc:docMk/>
          <pc:sldMk cId="642941603" sldId="519"/>
        </pc:sldMkLst>
        <pc:spChg chg="add del mod">
          <ac:chgData name="Andrew D. Shroads, QEP" userId="1a0295e2-0dd9-4964-a391-491a1a3653ac" providerId="ADAL" clId="{A84C2783-1916-4602-86E6-F7B4F030CB83}" dt="2025-04-14T19:22:32.399" v="23505" actId="3680"/>
          <ac:spMkLst>
            <pc:docMk/>
            <pc:sldMk cId="642941603" sldId="519"/>
            <ac:spMk id="3" creationId="{02A72457-6331-D8E5-74AA-CC02A974A75E}"/>
          </ac:spMkLst>
        </pc:spChg>
        <pc:spChg chg="add del mod">
          <ac:chgData name="Andrew D. Shroads, QEP" userId="1a0295e2-0dd9-4964-a391-491a1a3653ac" providerId="ADAL" clId="{A84C2783-1916-4602-86E6-F7B4F030CB83}" dt="2025-04-14T19:23:13.889" v="23514" actId="3680"/>
          <ac:spMkLst>
            <pc:docMk/>
            <pc:sldMk cId="642941603" sldId="519"/>
            <ac:spMk id="8" creationId="{9A2E457F-9A15-E0A3-1732-7862FC2E9CF9}"/>
          </ac:spMkLst>
        </pc:spChg>
        <pc:graphicFrameChg chg="add del mod ord modGraphic">
          <ac:chgData name="Andrew D. Shroads, QEP" userId="1a0295e2-0dd9-4964-a391-491a1a3653ac" providerId="ADAL" clId="{A84C2783-1916-4602-86E6-F7B4F030CB83}" dt="2025-04-14T19:22:26.502" v="23504" actId="3680"/>
          <ac:graphicFrameMkLst>
            <pc:docMk/>
            <pc:sldMk cId="642941603" sldId="519"/>
            <ac:graphicFrameMk id="5" creationId="{23CD3201-91C2-0775-0973-92CCD8522124}"/>
          </ac:graphicFrameMkLst>
        </pc:graphicFrameChg>
        <pc:graphicFrameChg chg="add del mod ord modGraphic">
          <ac:chgData name="Andrew D. Shroads, QEP" userId="1a0295e2-0dd9-4964-a391-491a1a3653ac" providerId="ADAL" clId="{A84C2783-1916-4602-86E6-F7B4F030CB83}" dt="2025-04-14T19:23:09.336" v="23513" actId="478"/>
          <ac:graphicFrameMkLst>
            <pc:docMk/>
            <pc:sldMk cId="642941603" sldId="519"/>
            <ac:graphicFrameMk id="6" creationId="{71E7B08A-0255-B08E-8F49-0AD413264BD1}"/>
          </ac:graphicFrameMkLst>
        </pc:graphicFrameChg>
        <pc:graphicFrameChg chg="add mod ord modGraphic">
          <ac:chgData name="Andrew D. Shroads, QEP" userId="1a0295e2-0dd9-4964-a391-491a1a3653ac" providerId="ADAL" clId="{A84C2783-1916-4602-86E6-F7B4F030CB83}" dt="2025-04-14T19:24:41.725" v="23597" actId="3064"/>
          <ac:graphicFrameMkLst>
            <pc:docMk/>
            <pc:sldMk cId="642941603" sldId="519"/>
            <ac:graphicFrameMk id="9" creationId="{CB74D956-6930-419D-FD96-4AFE933BEC80}"/>
          </ac:graphicFrameMkLst>
        </pc:graphicFrameChg>
      </pc:sldChg>
      <pc:sldChg chg="modSp add del mod">
        <pc:chgData name="Andrew D. Shroads, QEP" userId="1a0295e2-0dd9-4964-a391-491a1a3653ac" providerId="ADAL" clId="{A84C2783-1916-4602-86E6-F7B4F030CB83}" dt="2025-04-14T19:24:54.149" v="23600" actId="2696"/>
        <pc:sldMkLst>
          <pc:docMk/>
          <pc:sldMk cId="892079175" sldId="520"/>
        </pc:sldMkLst>
        <pc:graphicFrameChg chg="modGraphic">
          <ac:chgData name="Andrew D. Shroads, QEP" userId="1a0295e2-0dd9-4964-a391-491a1a3653ac" providerId="ADAL" clId="{A84C2783-1916-4602-86E6-F7B4F030CB83}" dt="2025-04-14T19:24:49.253" v="23598" actId="21"/>
          <ac:graphicFrameMkLst>
            <pc:docMk/>
            <pc:sldMk cId="892079175" sldId="520"/>
            <ac:graphicFrameMk id="6" creationId="{4B12BFDA-0094-BA72-E29C-EAA24BF69178}"/>
          </ac:graphicFrameMkLst>
        </pc:graphicFrameChg>
      </pc:sldChg>
      <pc:sldChg chg="add del">
        <pc:chgData name="Andrew D. Shroads, QEP" userId="1a0295e2-0dd9-4964-a391-491a1a3653ac" providerId="ADAL" clId="{A84C2783-1916-4602-86E6-F7B4F030CB83}" dt="2025-04-14T19:24:54.149" v="23600" actId="2696"/>
        <pc:sldMkLst>
          <pc:docMk/>
          <pc:sldMk cId="3850038589" sldId="521"/>
        </pc:sldMkLst>
      </pc:sldChg>
      <pc:sldChg chg="modSp add mod">
        <pc:chgData name="Andrew D. Shroads, QEP" userId="1a0295e2-0dd9-4964-a391-491a1a3653ac" providerId="ADAL" clId="{A84C2783-1916-4602-86E6-F7B4F030CB83}" dt="2025-04-14T19:26:37.089" v="23749" actId="13926"/>
        <pc:sldMkLst>
          <pc:docMk/>
          <pc:sldMk cId="2085563559" sldId="522"/>
        </pc:sldMkLst>
        <pc:graphicFrameChg chg="mod modGraphic">
          <ac:chgData name="Andrew D. Shroads, QEP" userId="1a0295e2-0dd9-4964-a391-491a1a3653ac" providerId="ADAL" clId="{A84C2783-1916-4602-86E6-F7B4F030CB83}" dt="2025-04-14T19:26:37.089" v="23749" actId="13926"/>
          <ac:graphicFrameMkLst>
            <pc:docMk/>
            <pc:sldMk cId="2085563559" sldId="522"/>
            <ac:graphicFrameMk id="9" creationId="{15371A15-9F3E-7928-E947-17346F4EF965}"/>
          </ac:graphicFrameMkLst>
        </pc:graphicFrameChg>
      </pc:sldChg>
      <pc:sldChg chg="modSp add mod ord">
        <pc:chgData name="Andrew D. Shroads, QEP" userId="1a0295e2-0dd9-4964-a391-491a1a3653ac" providerId="ADAL" clId="{A84C2783-1916-4602-86E6-F7B4F030CB83}" dt="2025-04-14T19:24:12.866" v="23577"/>
        <pc:sldMkLst>
          <pc:docMk/>
          <pc:sldMk cId="497662204" sldId="523"/>
        </pc:sldMkLst>
        <pc:graphicFrameChg chg="modGraphic">
          <ac:chgData name="Andrew D. Shroads, QEP" userId="1a0295e2-0dd9-4964-a391-491a1a3653ac" providerId="ADAL" clId="{A84C2783-1916-4602-86E6-F7B4F030CB83}" dt="2025-04-14T19:24:09.467" v="23575" actId="20577"/>
          <ac:graphicFrameMkLst>
            <pc:docMk/>
            <pc:sldMk cId="497662204" sldId="523"/>
            <ac:graphicFrameMk id="9" creationId="{F5BEB576-C7BF-17AF-E7C1-8625666DD19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03BF3-9FD3-4A8B-A09A-6A3751850BD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89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enviro.epa.gov/envirofacts/tri/search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2: Laws &amp; Regulations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D80D8-8E07-4784-BCCB-D27B5C28A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B35CC-857A-44CA-BEFB-9917B8C3E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§304: Accidental Release Reporting</a:t>
            </a:r>
          </a:p>
          <a:p>
            <a:pPr marL="231775" indent="-231775"/>
            <a:r>
              <a:rPr lang="en-US" dirty="0"/>
              <a:t>Facilities must immediately report accidental chemical releases</a:t>
            </a:r>
          </a:p>
          <a:p>
            <a:pPr marL="688975" lvl="1" indent="-231775"/>
            <a:r>
              <a:rPr lang="en-US" dirty="0"/>
              <a:t>EHS Reporting Quantity (RQ) Threshold: 1-10,000 pounds</a:t>
            </a:r>
          </a:p>
          <a:p>
            <a:pPr marL="688975" lvl="1" indent="-231775"/>
            <a:r>
              <a:rPr lang="en-US" dirty="0"/>
              <a:t>Hazardous Substance from Comprehensive Environmental Response, Compensation and Liability Act (CERCLA): 1-5,000 lbs.</a:t>
            </a:r>
          </a:p>
          <a:p>
            <a:pPr marL="231775" indent="-231775"/>
            <a:r>
              <a:rPr lang="en-US" dirty="0"/>
              <a:t>Separate report from air pollutant malfunctions (to you)</a:t>
            </a:r>
          </a:p>
          <a:p>
            <a:pPr marL="231775" indent="-231775"/>
            <a:r>
              <a:rPr lang="en-US" dirty="0"/>
              <a:t>May have to report accident to U.S. Chemical Safety and Hazard Investigation Board (CSB)</a:t>
            </a:r>
          </a:p>
          <a:p>
            <a:pPr marL="688975" lvl="1" indent="-231775"/>
            <a:r>
              <a:rPr lang="en-US" dirty="0"/>
              <a:t>Must report if release results in fatality, serious injury, and/or substantial property damage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B0DDB-FE77-444F-B449-36211DAE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0586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0" name="Content Placeholder 2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dirty="0"/>
              <a:t>Releases of air toxics are regulated by multiple agencies</a:t>
            </a:r>
          </a:p>
          <a:p>
            <a:pPr indent="0">
              <a:buNone/>
            </a:pPr>
            <a:endParaRPr lang="en-US" dirty="0"/>
          </a:p>
          <a:p>
            <a:pPr indent="0" algn="ctr">
              <a:buNone/>
            </a:pPr>
            <a:r>
              <a:rPr lang="en-US" dirty="0"/>
              <a:t>Develop Standards</a:t>
            </a:r>
          </a:p>
          <a:p>
            <a:pPr indent="0" algn="ctr">
              <a:buNone/>
            </a:pPr>
            <a:r>
              <a:rPr lang="en-US" dirty="0"/>
              <a:t>Issue Permits</a:t>
            </a:r>
          </a:p>
          <a:p>
            <a:pPr indent="0" algn="ctr">
              <a:buNone/>
            </a:pPr>
            <a:r>
              <a:rPr lang="en-US" dirty="0"/>
              <a:t>Conduct Inspections</a:t>
            </a:r>
          </a:p>
          <a:p>
            <a:pPr indent="0" algn="ctr">
              <a:buNone/>
            </a:pPr>
            <a:r>
              <a:rPr lang="en-US" dirty="0"/>
              <a:t>Monitor Air Quality</a:t>
            </a:r>
          </a:p>
          <a:p>
            <a:pPr indent="0" algn="ctr">
              <a:buNone/>
            </a:pPr>
            <a:r>
              <a:rPr lang="en-US" dirty="0"/>
              <a:t>Review Release Reports</a:t>
            </a:r>
          </a:p>
          <a:p>
            <a:pPr indent="0" algn="ctr">
              <a:buNone/>
            </a:pPr>
            <a:r>
              <a:rPr lang="en-US" dirty="0"/>
              <a:t>Emergency Response</a:t>
            </a:r>
          </a:p>
          <a:p>
            <a:pPr indent="0" algn="ctr">
              <a:buNone/>
            </a:pPr>
            <a:r>
              <a:rPr lang="en-US" dirty="0"/>
              <a:t>Emergency Planning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585C-F2FB-42AE-B17C-286A68C9B44A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23A3ED7-E451-668E-8D0B-A99AF0C9A02A}"/>
              </a:ext>
            </a:extLst>
          </p:cNvPr>
          <p:cNvGrpSpPr/>
          <p:nvPr/>
        </p:nvGrpSpPr>
        <p:grpSpPr>
          <a:xfrm>
            <a:off x="7886702" y="3983806"/>
            <a:ext cx="2552699" cy="1554249"/>
            <a:chOff x="7886702" y="3983806"/>
            <a:chExt cx="2552699" cy="1554249"/>
          </a:xfrm>
        </p:grpSpPr>
        <p:sp>
          <p:nvSpPr>
            <p:cNvPr id="2" name="Right Brace 1">
              <a:extLst>
                <a:ext uri="{FF2B5EF4-FFF2-40B4-BE49-F238E27FC236}">
                  <a16:creationId xmlns:a16="http://schemas.microsoft.com/office/drawing/2014/main" id="{E6AE63F6-4B70-4742-A48D-4B92BDF6EF89}"/>
                </a:ext>
              </a:extLst>
            </p:cNvPr>
            <p:cNvSpPr/>
            <p:nvPr/>
          </p:nvSpPr>
          <p:spPr>
            <a:xfrm>
              <a:off x="7886702" y="3983806"/>
              <a:ext cx="1099878" cy="1554249"/>
            </a:xfrm>
            <a:prstGeom prst="rightBrace">
              <a:avLst/>
            </a:prstGeom>
            <a:ln w="25400">
              <a:solidFill>
                <a:srgbClr val="4B586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88DFD5-A83D-47C2-9024-EC2D565F6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67682" y="4336358"/>
              <a:ext cx="1371719" cy="1050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E05F241-458F-4E88-8198-5BBBC55C1F07}"/>
              </a:ext>
            </a:extLst>
          </p:cNvPr>
          <p:cNvSpPr txBox="1"/>
          <p:nvPr/>
        </p:nvSpPr>
        <p:spPr>
          <a:xfrm>
            <a:off x="3402359" y="5710535"/>
            <a:ext cx="5584221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Releases          Emergency Releases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61E28436-5730-4E70-B95E-2BCD62BBA2E5}"/>
              </a:ext>
            </a:extLst>
          </p:cNvPr>
          <p:cNvCxnSpPr>
            <a:cxnSpLocks/>
            <a:stCxn id="15" idx="1"/>
            <a:endCxn id="5" idx="2"/>
          </p:cNvCxnSpPr>
          <p:nvPr/>
        </p:nvCxnSpPr>
        <p:spPr>
          <a:xfrm rot="10800000">
            <a:off x="1988781" y="4624070"/>
            <a:ext cx="1413578" cy="1317298"/>
          </a:xfrm>
          <a:prstGeom prst="bentConnector2">
            <a:avLst/>
          </a:prstGeom>
          <a:ln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19EFD20F-7CF5-492A-AE1B-3A479D99435C}"/>
              </a:ext>
            </a:extLst>
          </p:cNvPr>
          <p:cNvCxnSpPr>
            <a:cxnSpLocks/>
            <a:stCxn id="15" idx="3"/>
            <a:endCxn id="13" idx="2"/>
          </p:cNvCxnSpPr>
          <p:nvPr/>
        </p:nvCxnSpPr>
        <p:spPr>
          <a:xfrm flipV="1">
            <a:off x="8986580" y="5386390"/>
            <a:ext cx="766962" cy="554978"/>
          </a:xfrm>
          <a:prstGeom prst="bentConnector2">
            <a:avLst/>
          </a:prstGeom>
          <a:ln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A4EAE81-8AFD-99C5-E7D9-0B280706D548}"/>
              </a:ext>
            </a:extLst>
          </p:cNvPr>
          <p:cNvGrpSpPr/>
          <p:nvPr/>
        </p:nvGrpSpPr>
        <p:grpSpPr>
          <a:xfrm>
            <a:off x="1017231" y="2103120"/>
            <a:ext cx="3288069" cy="2971800"/>
            <a:chOff x="1017231" y="2103120"/>
            <a:chExt cx="3288069" cy="2971800"/>
          </a:xfrm>
        </p:grpSpPr>
        <p:sp>
          <p:nvSpPr>
            <p:cNvPr id="14" name="Left Brace 13">
              <a:extLst>
                <a:ext uri="{FF2B5EF4-FFF2-40B4-BE49-F238E27FC236}">
                  <a16:creationId xmlns:a16="http://schemas.microsoft.com/office/drawing/2014/main" id="{5F1EBD63-E390-404F-9B73-F5C8E2BEF418}"/>
                </a:ext>
              </a:extLst>
            </p:cNvPr>
            <p:cNvSpPr/>
            <p:nvPr/>
          </p:nvSpPr>
          <p:spPr>
            <a:xfrm>
              <a:off x="2960331" y="2103120"/>
              <a:ext cx="1344969" cy="2971800"/>
            </a:xfrm>
            <a:prstGeom prst="leftBrace">
              <a:avLst>
                <a:gd name="adj1" fmla="val 8333"/>
                <a:gd name="adj2" fmla="val 50480"/>
              </a:avLst>
            </a:prstGeom>
            <a:ln w="25400">
              <a:solidFill>
                <a:srgbClr val="435058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A5F2B8-CDA6-5ABD-9B99-0A2BB5345CFB}"/>
                </a:ext>
              </a:extLst>
            </p:cNvPr>
            <p:cNvGrpSpPr/>
            <p:nvPr/>
          </p:nvGrpSpPr>
          <p:grpSpPr>
            <a:xfrm>
              <a:off x="1017231" y="2553970"/>
              <a:ext cx="2057400" cy="2070100"/>
              <a:chOff x="1017231" y="1874520"/>
              <a:chExt cx="2057400" cy="207010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38001693-4C46-BB30-384F-EE2D8EC314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7231" y="3266440"/>
                <a:ext cx="1943100" cy="678180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BDB2231A-901B-F352-46A6-6429DCE3CE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7231" y="1874520"/>
                <a:ext cx="2057400" cy="130302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81A62-B7C0-3013-77F4-38FC20E34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6B0AF-F576-C54C-CC08-5567EBA01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DD492-1A9D-BE06-A9B6-6951A7289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§312: Annual Hazardous Chemical Inventory</a:t>
            </a:r>
          </a:p>
          <a:p>
            <a:pPr marL="231775" indent="-231775"/>
            <a:r>
              <a:rPr lang="en-US" dirty="0"/>
              <a:t>Facilities must submit an Annual Hazardous Chemical Inventory (Tier II Report) of all EHS and hazardous substances</a:t>
            </a:r>
          </a:p>
          <a:p>
            <a:pPr marL="688975" lvl="1" indent="-231775"/>
            <a:r>
              <a:rPr lang="en-US" dirty="0"/>
              <a:t>Submitted to Fire Department, LEPC, and SERC on March 1 annually</a:t>
            </a:r>
          </a:p>
          <a:p>
            <a:pPr marL="688975" lvl="1" indent="-231775"/>
            <a:r>
              <a:rPr lang="en-US" dirty="0"/>
              <a:t>Includes chemical storage amounts, chemical hazards, emergency contacts, and map of the facility indicating chemical storage locations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E0C4F-48CD-CC47-192B-357D93DA0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D571C5-F7B8-19B2-5366-857EE9D2C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2806" y="4343400"/>
            <a:ext cx="386334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5149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0D6C4-A764-01C7-E331-D30D5F29C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97A8B-B6E8-A22B-3C6B-34BEFA150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1C3C9-65EB-E31B-5D3C-4AC63BECE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§313: Annual Toxic Release Inventory</a:t>
            </a:r>
          </a:p>
          <a:p>
            <a:pPr marL="231775" indent="-231775"/>
            <a:r>
              <a:rPr lang="en-US" dirty="0"/>
              <a:t>Facilities must submit annual Toxic Release Inventory (TRI), a report of toxic chemical releases to the environment</a:t>
            </a:r>
          </a:p>
          <a:p>
            <a:pPr marL="688975" lvl="1" indent="-231775"/>
            <a:r>
              <a:rPr lang="en-US" dirty="0"/>
              <a:t>Air, land, and water releases, including shipments for recycling, energy recovery, on-site and off-site treatment, storage, and disposal</a:t>
            </a:r>
          </a:p>
          <a:p>
            <a:pPr marL="688975" lvl="1" indent="-231775"/>
            <a:r>
              <a:rPr lang="en-US" dirty="0"/>
              <a:t>Applicable to facilities in specific industrial sectors (by Standard Industrial Classification – SIC) with 10 or more full time employees and using or processing a listed toxic chemical</a:t>
            </a:r>
          </a:p>
          <a:p>
            <a:pPr marL="688975" lvl="1" indent="-231775"/>
            <a:r>
              <a:rPr lang="en-US" dirty="0"/>
              <a:t>Submitted annually on July 1 to U.S. EPA and state environmental protection agencies</a:t>
            </a:r>
          </a:p>
          <a:p>
            <a:pPr marL="688975" lvl="1" indent="-231775"/>
            <a:r>
              <a:rPr lang="en-US" dirty="0"/>
              <a:t>Information is publicly available: </a:t>
            </a:r>
            <a:r>
              <a:rPr lang="en-US" dirty="0">
                <a:hlinkClick r:id="rId2"/>
              </a:rPr>
              <a:t>enviro.epa.gov/</a:t>
            </a:r>
            <a:r>
              <a:rPr lang="en-US" dirty="0" err="1">
                <a:hlinkClick r:id="rId2"/>
              </a:rPr>
              <a:t>envirofacts</a:t>
            </a:r>
            <a:r>
              <a:rPr lang="en-US" dirty="0">
                <a:hlinkClick r:id="rId2"/>
              </a:rPr>
              <a:t>/tri/search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943D8C-F193-AC95-4845-B377D1BF2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83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965D2-34A6-7EB5-984F-BE26B6DAF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16F06-293A-4BC1-6DD3-FC963D250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1987	</a:t>
            </a:r>
            <a:r>
              <a:rPr lang="en-US" dirty="0"/>
              <a:t>Natural Resources Defense Council (NRDC) vs. EPA</a:t>
            </a:r>
          </a:p>
          <a:p>
            <a:pPr marL="231775" indent="-231775"/>
            <a:r>
              <a:rPr lang="en-US" dirty="0"/>
              <a:t>EPA established a NESHAP for vinyl chloride based on available technology above the safe level (of zero)</a:t>
            </a:r>
          </a:p>
          <a:p>
            <a:pPr marL="231775" indent="-231775"/>
            <a:r>
              <a:rPr lang="en-US" dirty="0"/>
              <a:t>Federal court ruling:</a:t>
            </a:r>
          </a:p>
          <a:p>
            <a:pPr marL="688975" lvl="1" indent="-231775"/>
            <a:r>
              <a:rPr lang="en-US" dirty="0"/>
              <a:t>EPA </a:t>
            </a:r>
            <a:r>
              <a:rPr lang="en-US" b="1" u="sng" dirty="0"/>
              <a:t>cannot</a:t>
            </a:r>
            <a:r>
              <a:rPr lang="en-US" dirty="0"/>
              <a:t> consider costs for establishing safe levels of exposure (1</a:t>
            </a:r>
            <a:r>
              <a:rPr lang="en-US" baseline="30000" dirty="0"/>
              <a:t>st</a:t>
            </a:r>
            <a:r>
              <a:rPr lang="en-US" dirty="0"/>
              <a:t> Step), but that safe did not mean “risk free” (i.e., zero risk)</a:t>
            </a:r>
          </a:p>
          <a:p>
            <a:pPr marL="688975" lvl="1" indent="-231775"/>
            <a:r>
              <a:rPr lang="en-US" dirty="0"/>
              <a:t>EPA </a:t>
            </a:r>
            <a:r>
              <a:rPr lang="en-US" b="1" u="sng" dirty="0"/>
              <a:t>can</a:t>
            </a:r>
            <a:r>
              <a:rPr lang="en-US" dirty="0"/>
              <a:t> consider costs and technological feasibility when determining ample margin of safety (2</a:t>
            </a:r>
            <a:r>
              <a:rPr lang="en-US" baseline="30000" dirty="0"/>
              <a:t>nd</a:t>
            </a:r>
            <a:r>
              <a:rPr lang="en-US" dirty="0"/>
              <a:t> Step)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48CA0-F89A-765B-ED15-DE49C1D57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91976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490EB-E83E-E1B1-F85A-F9D78DAF5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FE086-F8D2-94A5-62E7-52C51999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204E0-2C0D-7019-E600-03FF09FA5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1989	</a:t>
            </a:r>
            <a:r>
              <a:rPr lang="en-US" dirty="0"/>
              <a:t>EPA Revised NESHAP Risk Policy</a:t>
            </a:r>
          </a:p>
          <a:p>
            <a:pPr marL="231775" indent="-231775"/>
            <a:r>
              <a:rPr lang="en-US" u="sng" dirty="0"/>
              <a:t>Safe emissions limits</a:t>
            </a:r>
            <a:r>
              <a:rPr lang="en-US" dirty="0"/>
              <a:t>: Maximum exposure to a HAP would not cause maximum individual risk (MIR) greater than 1 in 10,000</a:t>
            </a:r>
          </a:p>
          <a:p>
            <a:pPr marL="688975" lvl="1" indent="-231775"/>
            <a:r>
              <a:rPr lang="en-US" dirty="0"/>
              <a:t>Estimate risk to a person living near a source of HAP exposed to </a:t>
            </a:r>
            <a:r>
              <a:rPr lang="en-US" b="1" u="sng" dirty="0"/>
              <a:t>maximum</a:t>
            </a:r>
            <a:r>
              <a:rPr lang="en-US" dirty="0"/>
              <a:t> annual pollutant concentration over their lifetime (70 years)</a:t>
            </a:r>
          </a:p>
          <a:p>
            <a:pPr marL="231775" indent="-231775"/>
            <a:r>
              <a:rPr lang="en-US" u="sng" dirty="0"/>
              <a:t>Ample margin of safety</a:t>
            </a:r>
            <a:r>
              <a:rPr lang="en-US" dirty="0"/>
              <a:t>: Individual lifetime risk (ILR) should not be greater than 1 in 1,000,000, including costs, economic impacts, and technical feasibility</a:t>
            </a:r>
          </a:p>
          <a:p>
            <a:pPr marL="688975" lvl="1" indent="-231775"/>
            <a:r>
              <a:rPr lang="en-US" dirty="0"/>
              <a:t>Estimated risk to a person living near a source of HAP exposed to </a:t>
            </a:r>
            <a:r>
              <a:rPr lang="en-US" b="1" u="sng" dirty="0"/>
              <a:t>average</a:t>
            </a:r>
            <a:r>
              <a:rPr lang="en-US" dirty="0"/>
              <a:t> annual pollutant concentration over their lifetime (70 years)</a:t>
            </a:r>
          </a:p>
          <a:p>
            <a:pPr marL="688975" lvl="1" indent="-231775"/>
            <a:r>
              <a:rPr lang="en-US" dirty="0"/>
              <a:t>Protect the greatest number of persons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89A23-E661-EFDA-3739-301CD0A9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5680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2D8EA-CF8E-4319-8636-03B12824A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E92616-CC3B-1B16-9408-DB4D57A992DE}"/>
              </a:ext>
            </a:extLst>
          </p:cNvPr>
          <p:cNvGrpSpPr/>
          <p:nvPr/>
        </p:nvGrpSpPr>
        <p:grpSpPr>
          <a:xfrm>
            <a:off x="1295400" y="1572683"/>
            <a:ext cx="9601200" cy="3713788"/>
            <a:chOff x="1295400" y="1572683"/>
            <a:chExt cx="9601200" cy="3713788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3DEC77A-B392-4348-BB9E-3D23EA505E98}"/>
                </a:ext>
              </a:extLst>
            </p:cNvPr>
            <p:cNvCxnSpPr>
              <a:cxnSpLocks/>
              <a:stCxn id="8" idx="1"/>
              <a:endCxn id="8" idx="3"/>
            </p:cNvCxnSpPr>
            <p:nvPr/>
          </p:nvCxnSpPr>
          <p:spPr>
            <a:xfrm>
              <a:off x="1295400" y="5004801"/>
              <a:ext cx="96012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CF0B6DB-C601-46B7-951F-130C9627C99A}"/>
                </a:ext>
              </a:extLst>
            </p:cNvPr>
            <p:cNvSpPr/>
            <p:nvPr/>
          </p:nvSpPr>
          <p:spPr>
            <a:xfrm>
              <a:off x="5779690" y="4824807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49316C7-04F5-4362-83BF-740C9867710F}"/>
                </a:ext>
              </a:extLst>
            </p:cNvPr>
            <p:cNvSpPr/>
            <p:nvPr/>
          </p:nvSpPr>
          <p:spPr>
            <a:xfrm>
              <a:off x="4171950" y="4806950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E89F6BC-8EE4-4004-9323-C852DFAB2D8A}"/>
                </a:ext>
              </a:extLst>
            </p:cNvPr>
            <p:cNvSpPr/>
            <p:nvPr/>
          </p:nvSpPr>
          <p:spPr>
            <a:xfrm>
              <a:off x="7387431" y="4823652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1B4EE31-892D-40EE-B750-B63B782CCDB9}"/>
                </a:ext>
              </a:extLst>
            </p:cNvPr>
            <p:cNvSpPr txBox="1"/>
            <p:nvPr/>
          </p:nvSpPr>
          <p:spPr>
            <a:xfrm>
              <a:off x="1295400" y="4790017"/>
              <a:ext cx="9601200" cy="42956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tabLst>
                  <a:tab pos="3200400" algn="ctr"/>
                  <a:tab pos="4854575" algn="ctr"/>
                  <a:tab pos="6400800" algn="ctr"/>
                </a:tabLst>
              </a:pP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 1×10</a:t>
              </a:r>
              <a:r>
                <a:rPr lang="en-US" sz="2400" b="1" baseline="30000" dirty="0">
                  <a:highlight>
                    <a:srgbClr val="FFFFFF"/>
                  </a:highlight>
                </a:rPr>
                <a:t>6 </a:t>
              </a: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MIR</a:t>
              </a: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 1×10</a:t>
              </a:r>
              <a:r>
                <a:rPr lang="en-US" sz="2400" b="1" baseline="30000" dirty="0">
                  <a:highlight>
                    <a:srgbClr val="FFFFFF"/>
                  </a:highlight>
                </a:rPr>
                <a:t>4</a:t>
              </a:r>
              <a:r>
                <a:rPr lang="en-US" sz="2400" b="1" dirty="0">
                  <a:solidFill>
                    <a:srgbClr val="FFFFFF"/>
                  </a:solidFill>
                  <a:highlight>
                    <a:srgbClr val="FFFFFF"/>
                  </a:highlight>
                </a:rPr>
                <a:t>.</a:t>
              </a:r>
              <a:r>
                <a:rPr lang="en-US" sz="2400" b="1" dirty="0">
                  <a:highlight>
                    <a:srgbClr val="FFFFFF"/>
                  </a:highlight>
                </a:rPr>
                <a:t> </a:t>
              </a:r>
            </a:p>
            <a:p>
              <a:pPr>
                <a:tabLst>
                  <a:tab pos="9375775" algn="r"/>
                </a:tabLst>
              </a:pPr>
              <a:r>
                <a:rPr lang="en-US" sz="2400" b="1" i="1" dirty="0">
                  <a:highlight>
                    <a:srgbClr val="FFFFFF"/>
                  </a:highlight>
                </a:rPr>
                <a:t>&lt; Decreasing Risk	Increasing Risk &gt;</a:t>
              </a:r>
              <a:endParaRPr lang="en-US" sz="2400" b="1" i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4BD56B4-9A4F-4D6C-A81D-DF378DA52B83}"/>
                </a:ext>
              </a:extLst>
            </p:cNvPr>
            <p:cNvSpPr txBox="1"/>
            <p:nvPr/>
          </p:nvSpPr>
          <p:spPr>
            <a:xfrm>
              <a:off x="1295400" y="1572683"/>
              <a:ext cx="3200400" cy="3200400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altLang="en-US" b="1" dirty="0">
                  <a:latin typeface="Arial" charset="0"/>
                </a:rPr>
                <a:t>Risk is acceptable with ample margin</a:t>
              </a:r>
            </a:p>
            <a:p>
              <a:pPr algn="ctr" eaLnBrk="0" hangingPunct="0"/>
              <a:endParaRPr lang="en-US" altLang="en-US" b="1" dirty="0">
                <a:latin typeface="Arial" charset="0"/>
              </a:endParaRPr>
            </a:p>
            <a:p>
              <a:pPr algn="ctr" eaLnBrk="0" hangingPunct="0"/>
              <a:r>
                <a:rPr lang="en-US" altLang="en-US" b="1" dirty="0">
                  <a:latin typeface="Arial" charset="0"/>
                </a:rPr>
                <a:t>No further action needed</a:t>
              </a:r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B4F14F9-0F44-4298-ABAD-7419C41F1BEB}"/>
                </a:ext>
              </a:extLst>
            </p:cNvPr>
            <p:cNvSpPr txBox="1"/>
            <p:nvPr/>
          </p:nvSpPr>
          <p:spPr>
            <a:xfrm>
              <a:off x="4495800" y="1572683"/>
              <a:ext cx="3200400" cy="32004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b="1" dirty="0">
                  <a:latin typeface="Arial" charset="0"/>
                </a:rPr>
                <a:t>Risk may be acceptable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Look at health impacts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Consider costs and  technical feasibility for determining if emissions reductions are necessary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4D615E-6BF3-4792-92B9-D0EFDB945E32}"/>
                </a:ext>
              </a:extLst>
            </p:cNvPr>
            <p:cNvSpPr txBox="1"/>
            <p:nvPr/>
          </p:nvSpPr>
          <p:spPr>
            <a:xfrm>
              <a:off x="7696200" y="1572683"/>
              <a:ext cx="3200400" cy="320040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altLang="en-US" b="1" dirty="0">
                  <a:latin typeface="Arial" charset="0"/>
                </a:rPr>
                <a:t>Risk is unacceptable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Only consider health impacts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Identify actions to reduce risks</a:t>
              </a: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0A3DC-F605-431C-9AD2-B34023FB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58111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E061-497A-4A90-8B0E-C9A31DC8A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3C9F59-B0CE-4485-89F5-75872C2E2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/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8B114D3B-D2AC-4229-A22F-FC6C5F14D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0070" y="2731366"/>
            <a:ext cx="7982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Stroke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7F0246F0-6E35-4909-8F42-B6798FBD2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213" y="2489715"/>
            <a:ext cx="1572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Car Accident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3B01EAE1-F7E6-46F3-B094-998E88F33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0853" y="2027155"/>
            <a:ext cx="18580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Home Accident</a:t>
            </a: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8F3BBB46-F29C-46DC-B51C-85D136EDC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2526" y="2487974"/>
            <a:ext cx="4696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Fire</a:t>
            </a: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A44B62E4-A351-4520-8DBE-E09FD8C4C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134" y="2705041"/>
            <a:ext cx="12407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Poisoning</a:t>
            </a:r>
          </a:p>
        </p:txBody>
      </p:sp>
      <p:sp>
        <p:nvSpPr>
          <p:cNvPr id="17" name="Text Box 16">
            <a:extLst>
              <a:ext uri="{FF2B5EF4-FFF2-40B4-BE49-F238E27FC236}">
                <a16:creationId xmlns:a16="http://schemas.microsoft.com/office/drawing/2014/main" id="{D0B7CBD5-E53B-4BBB-9A6A-9287E511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1132" y="2705042"/>
            <a:ext cx="11685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Lightning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7AE41BA-02CC-7733-CD2B-B66E53AF566C}"/>
              </a:ext>
            </a:extLst>
          </p:cNvPr>
          <p:cNvGrpSpPr/>
          <p:nvPr/>
        </p:nvGrpSpPr>
        <p:grpSpPr>
          <a:xfrm>
            <a:off x="917773" y="3254693"/>
            <a:ext cx="10355389" cy="1188720"/>
            <a:chOff x="917773" y="3254693"/>
            <a:chExt cx="10355389" cy="1188720"/>
          </a:xfrm>
        </p:grpSpPr>
        <p:sp>
          <p:nvSpPr>
            <p:cNvPr id="36" name="Freeform 127">
              <a:extLst>
                <a:ext uri="{FF2B5EF4-FFF2-40B4-BE49-F238E27FC236}">
                  <a16:creationId xmlns:a16="http://schemas.microsoft.com/office/drawing/2014/main" id="{682DAEBD-0324-47BC-A157-6786556FE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1564" y="3254693"/>
              <a:ext cx="301598" cy="1188720"/>
            </a:xfrm>
            <a:custGeom>
              <a:avLst/>
              <a:gdLst>
                <a:gd name="T0" fmla="*/ 590 w 590"/>
                <a:gd name="T1" fmla="*/ 1119 h 2242"/>
                <a:gd name="T2" fmla="*/ 0 w 590"/>
                <a:gd name="T3" fmla="*/ 0 h 2242"/>
                <a:gd name="T4" fmla="*/ 0 w 590"/>
                <a:gd name="T5" fmla="*/ 2242 h 2242"/>
                <a:gd name="T6" fmla="*/ 590 w 590"/>
                <a:gd name="T7" fmla="*/ 1119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2242">
                  <a:moveTo>
                    <a:pt x="590" y="1119"/>
                  </a:moveTo>
                  <a:lnTo>
                    <a:pt x="0" y="0"/>
                  </a:lnTo>
                  <a:lnTo>
                    <a:pt x="0" y="2242"/>
                  </a:lnTo>
                  <a:lnTo>
                    <a:pt x="590" y="11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F4EEDEA9-690C-4A58-A8B1-E7C9D66E01C8}"/>
                </a:ext>
              </a:extLst>
            </p:cNvPr>
            <p:cNvSpPr/>
            <p:nvPr/>
          </p:nvSpPr>
          <p:spPr>
            <a:xfrm rot="10800000">
              <a:off x="917773" y="3254693"/>
              <a:ext cx="10053252" cy="1188720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100000">
                  <a:srgbClr val="FF0000"/>
                </a:gs>
                <a:gs pos="20000">
                  <a:srgbClr val="FFFF0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6">
            <a:extLst>
              <a:ext uri="{FF2B5EF4-FFF2-40B4-BE49-F238E27FC236}">
                <a16:creationId xmlns:a16="http://schemas.microsoft.com/office/drawing/2014/main" id="{434FE4FA-DDCE-4CF2-8B4F-1485DA67C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0812" y="3024351"/>
            <a:ext cx="45720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7">
            <a:extLst>
              <a:ext uri="{FF2B5EF4-FFF2-40B4-BE49-F238E27FC236}">
                <a16:creationId xmlns:a16="http://schemas.microsoft.com/office/drawing/2014/main" id="{6D97C175-879A-44A1-8CA4-6A42FAFAF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8733" y="2799929"/>
            <a:ext cx="45720" cy="4572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id="{63D4E082-D021-4BCF-AADD-62469C3EA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138" y="2338551"/>
            <a:ext cx="45720" cy="9144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BD43C031-D68D-4547-9C9B-34F9635A6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506" y="2797492"/>
            <a:ext cx="45720" cy="4572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C705B25A-0590-466A-B8FA-B34D17423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836" y="3027509"/>
            <a:ext cx="45719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id="{62630440-1737-4B92-802C-A5659178D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9090" y="3026092"/>
            <a:ext cx="45719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9" name="Group 338">
            <a:extLst>
              <a:ext uri="{FF2B5EF4-FFF2-40B4-BE49-F238E27FC236}">
                <a16:creationId xmlns:a16="http://schemas.microsoft.com/office/drawing/2014/main" id="{939BFAE3-4C58-4A5B-9DD6-D15CB953F5FB}"/>
              </a:ext>
            </a:extLst>
          </p:cNvPr>
          <p:cNvGrpSpPr/>
          <p:nvPr/>
        </p:nvGrpSpPr>
        <p:grpSpPr>
          <a:xfrm>
            <a:off x="921795" y="4445154"/>
            <a:ext cx="9880604" cy="457200"/>
            <a:chOff x="3222672" y="4449387"/>
            <a:chExt cx="5716986" cy="457200"/>
          </a:xfr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0"/>
          </a:gradFill>
        </p:grpSpPr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D513AA45-0FBB-4F70-988D-C90E62CB7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672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2">
              <a:extLst>
                <a:ext uri="{FF2B5EF4-FFF2-40B4-BE49-F238E27FC236}">
                  <a16:creationId xmlns:a16="http://schemas.microsoft.com/office/drawing/2014/main" id="{581E8ACF-925B-4599-8E2D-54C728E74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1239" y="4449387"/>
              <a:ext cx="34926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3">
              <a:extLst>
                <a:ext uri="{FF2B5EF4-FFF2-40B4-BE49-F238E27FC236}">
                  <a16:creationId xmlns:a16="http://schemas.microsoft.com/office/drawing/2014/main" id="{32816901-3E79-4F05-8A3F-B53256942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704" y="4449387"/>
              <a:ext cx="34926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4">
              <a:extLst>
                <a:ext uri="{FF2B5EF4-FFF2-40B4-BE49-F238E27FC236}">
                  <a16:creationId xmlns:a16="http://schemas.microsoft.com/office/drawing/2014/main" id="{33658292-1AED-4F77-B32D-58B240773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5766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">
              <a:extLst>
                <a:ext uri="{FF2B5EF4-FFF2-40B4-BE49-F238E27FC236}">
                  <a16:creationId xmlns:a16="http://schemas.microsoft.com/office/drawing/2014/main" id="{6559DA42-B61D-45C8-BF83-CA7889E71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8976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6">
              <a:extLst>
                <a:ext uri="{FF2B5EF4-FFF2-40B4-BE49-F238E27FC236}">
                  <a16:creationId xmlns:a16="http://schemas.microsoft.com/office/drawing/2014/main" id="{C5A19E08-C887-4CD4-A7AA-42B565428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6320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5" name="Text Box 16">
            <a:extLst>
              <a:ext uri="{FF2B5EF4-FFF2-40B4-BE49-F238E27FC236}">
                <a16:creationId xmlns:a16="http://schemas.microsoft.com/office/drawing/2014/main" id="{0F3C77BB-5099-40F7-9EAC-37AE429C6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480" y="2033758"/>
            <a:ext cx="16801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solidFill>
                  <a:schemeClr val="accent2"/>
                </a:solidFill>
                <a:latin typeface="Arial" charset="0"/>
              </a:rPr>
              <a:t>NESHAP Risk</a:t>
            </a:r>
          </a:p>
        </p:txBody>
      </p:sp>
      <p:cxnSp>
        <p:nvCxnSpPr>
          <p:cNvPr id="347" name="Connector: Elbow 346">
            <a:extLst>
              <a:ext uri="{FF2B5EF4-FFF2-40B4-BE49-F238E27FC236}">
                <a16:creationId xmlns:a16="http://schemas.microsoft.com/office/drawing/2014/main" id="{04B97D44-B645-4714-A421-77630B1E0FAC}"/>
              </a:ext>
            </a:extLst>
          </p:cNvPr>
          <p:cNvCxnSpPr>
            <a:cxnSpLocks/>
            <a:stCxn id="345" idx="1"/>
          </p:cNvCxnSpPr>
          <p:nvPr/>
        </p:nvCxnSpPr>
        <p:spPr>
          <a:xfrm rot="10800000" flipV="1">
            <a:off x="926996" y="2187647"/>
            <a:ext cx="1220485" cy="1074178"/>
          </a:xfrm>
          <a:prstGeom prst="bentConnector3">
            <a:avLst>
              <a:gd name="adj1" fmla="val 99947"/>
            </a:avLst>
          </a:prstGeom>
          <a:ln w="508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Connector: Elbow 349">
            <a:extLst>
              <a:ext uri="{FF2B5EF4-FFF2-40B4-BE49-F238E27FC236}">
                <a16:creationId xmlns:a16="http://schemas.microsoft.com/office/drawing/2014/main" id="{6DCF5DF8-46E9-4FAD-885C-048C4758EBE7}"/>
              </a:ext>
            </a:extLst>
          </p:cNvPr>
          <p:cNvCxnSpPr>
            <a:cxnSpLocks/>
            <a:stCxn id="345" idx="3"/>
          </p:cNvCxnSpPr>
          <p:nvPr/>
        </p:nvCxnSpPr>
        <p:spPr>
          <a:xfrm>
            <a:off x="3827620" y="2187647"/>
            <a:ext cx="1076554" cy="1065304"/>
          </a:xfrm>
          <a:prstGeom prst="bentConnector3">
            <a:avLst>
              <a:gd name="adj1" fmla="val 100137"/>
            </a:avLst>
          </a:prstGeom>
          <a:ln w="508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459700D5-A185-598E-A18F-17B564FF6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b="1" dirty="0"/>
              <a:t>EPA Risk Policy In Perspective</a:t>
            </a:r>
          </a:p>
          <a:p>
            <a:pPr indent="0" algn="ctr">
              <a:buNone/>
            </a:pPr>
            <a:r>
              <a:rPr lang="en-US" dirty="0"/>
              <a:t>(Lifetime Risk of Death)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37DD449B-CCD7-4C54-0588-F4771CD1E122}"/>
              </a:ext>
            </a:extLst>
          </p:cNvPr>
          <p:cNvSpPr txBox="1">
            <a:spLocks/>
          </p:cNvSpPr>
          <p:nvPr/>
        </p:nvSpPr>
        <p:spPr>
          <a:xfrm>
            <a:off x="914400" y="4902354"/>
            <a:ext cx="10360152" cy="12698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  <a:tabLst>
                <a:tab pos="1892300" algn="l"/>
                <a:tab pos="3949700" algn="l"/>
                <a:tab pos="6007100" algn="l"/>
                <a:tab pos="8115300" algn="l"/>
                <a:tab pos="9829800" algn="l"/>
              </a:tabLst>
            </a:pPr>
            <a:r>
              <a:rPr lang="en-US" sz="1800" b="1"/>
              <a:t>1:1,000,000	1:100,000	1:10,000	1:1,000	1:100	1:10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73225260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803E4-71BD-5418-3A7E-4B2F88BC3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6C9A-A3BF-FE84-B252-3F3480F7B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AFB02-B35A-8037-873D-9ABF045015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1990 Amendments to the Clean Air Act</a:t>
            </a:r>
            <a:endParaRPr lang="en-US" dirty="0"/>
          </a:p>
          <a:p>
            <a:pPr marL="457200" indent="-457200"/>
            <a:r>
              <a:rPr lang="en-US" dirty="0"/>
              <a:t>Due to EPA inaction, Congress reinvents air toxics standards</a:t>
            </a:r>
          </a:p>
          <a:p>
            <a:pPr lvl="1" indent="0">
              <a:buNone/>
            </a:pPr>
            <a:r>
              <a:rPr lang="en-US" b="1" dirty="0"/>
              <a:t>§112: Hazardous Air Pollutants (HAP)</a:t>
            </a:r>
          </a:p>
          <a:p>
            <a:pPr marL="919163" lvl="1" indent="-461963">
              <a:buNone/>
            </a:pPr>
            <a:r>
              <a:rPr lang="en-US" dirty="0"/>
              <a:t>(b)	List of Pollutants</a:t>
            </a:r>
            <a:r>
              <a:rPr lang="en-US" i="1" dirty="0"/>
              <a:t> – Regulated air toxics</a:t>
            </a:r>
          </a:p>
          <a:p>
            <a:pPr marL="919163" lvl="1" indent="-461963">
              <a:buNone/>
            </a:pPr>
            <a:r>
              <a:rPr lang="en-US" dirty="0"/>
              <a:t>(c)	List of Source Categories</a:t>
            </a:r>
            <a:r>
              <a:rPr lang="en-US" i="1" dirty="0"/>
              <a:t> – Sources of air toxics to be regulated</a:t>
            </a:r>
          </a:p>
          <a:p>
            <a:pPr marL="919163" lvl="1" indent="-461963">
              <a:buNone/>
            </a:pPr>
            <a:r>
              <a:rPr lang="en-US" dirty="0"/>
              <a:t>(d)	Emissions Standards</a:t>
            </a:r>
            <a:r>
              <a:rPr lang="en-US" i="1" dirty="0"/>
              <a:t> – How EPA develops standards</a:t>
            </a:r>
          </a:p>
          <a:p>
            <a:pPr marL="919163" lvl="1" indent="-461963">
              <a:buNone/>
            </a:pPr>
            <a:r>
              <a:rPr lang="en-US" dirty="0"/>
              <a:t>(f)	Standard to Protect Health and Environment</a:t>
            </a:r>
            <a:r>
              <a:rPr lang="en-US" i="1" dirty="0"/>
              <a:t> – Residual risk</a:t>
            </a:r>
          </a:p>
          <a:p>
            <a:pPr marL="919163" lvl="1" indent="-461963">
              <a:buNone/>
            </a:pPr>
            <a:r>
              <a:rPr lang="en-US" dirty="0"/>
              <a:t>(j)	Equivalent Emission Limitation by Permit</a:t>
            </a:r>
            <a:r>
              <a:rPr lang="en-US" i="1" dirty="0"/>
              <a:t> – MACT hammer</a:t>
            </a:r>
            <a:endParaRPr lang="en-US" dirty="0"/>
          </a:p>
          <a:p>
            <a:pPr marL="919163" lvl="1" indent="-461963">
              <a:buNone/>
            </a:pPr>
            <a:r>
              <a:rPr lang="en-US" dirty="0"/>
              <a:t>(r)	Prevention of Accidental Releases</a:t>
            </a:r>
            <a:r>
              <a:rPr lang="en-US" i="1" dirty="0"/>
              <a:t> – Risk management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CBF8E-9AAD-2F8B-4080-693CCBC6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0F55E3-93BE-A64F-F31E-3384690EC716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D99026-9C9F-8EEA-E914-4E8F027B0656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1970 NESHAP Program discontinued but standards retained in 40 CFR, Part 71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ACF4639-B8AD-07C2-3388-0C5D56B8D240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789738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B7591-9EB1-B77E-B62C-638F020EA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B0ABC-6CFC-6F79-F0BA-9D85B9564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9AFF7-0E1F-F837-BC92-3A6C230BD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§112(b): List of Pollutants</a:t>
            </a:r>
          </a:p>
          <a:p>
            <a:pPr marL="228600"/>
            <a:r>
              <a:rPr lang="en-US" dirty="0"/>
              <a:t>Congress identified 189 HAP in Clean Air Act</a:t>
            </a:r>
          </a:p>
          <a:p>
            <a:pPr marL="685800" lvl="1"/>
            <a:r>
              <a:rPr lang="en-US" dirty="0"/>
              <a:t>Compounds with any significant and widespread adverse environmental effect or carcinogenic effect</a:t>
            </a:r>
          </a:p>
          <a:p>
            <a:pPr marL="914400" lvl="2"/>
            <a:r>
              <a:rPr lang="en-US" dirty="0"/>
              <a:t>Reasonably anticipated to impact wildlife, aquatic life, or other natural resources</a:t>
            </a:r>
          </a:p>
          <a:p>
            <a:pPr marL="914400" lvl="2"/>
            <a:r>
              <a:rPr lang="en-US" dirty="0"/>
              <a:t>Adverse impacts to populations of endangered or threatened species</a:t>
            </a:r>
          </a:p>
          <a:p>
            <a:pPr marL="914400" lvl="2"/>
            <a:r>
              <a:rPr lang="en-US" dirty="0"/>
              <a:t>Significant degradation of environmental quality over broad areas</a:t>
            </a:r>
          </a:p>
          <a:p>
            <a:pPr marL="685800" lvl="1"/>
            <a:r>
              <a:rPr lang="en-US" dirty="0"/>
              <a:t>List included 8 HAP already identified in 1970 NESHAP program</a:t>
            </a:r>
          </a:p>
          <a:p>
            <a:pPr marL="228600"/>
            <a:r>
              <a:rPr lang="en-US" dirty="0"/>
              <a:t>EPA Administrator can add and remove HAP from list</a:t>
            </a:r>
          </a:p>
          <a:p>
            <a:pPr marL="685800" lvl="1"/>
            <a:r>
              <a:rPr lang="en-US" dirty="0"/>
              <a:t>Methyl Ethyl Ketone (MEK) removed in 2005</a:t>
            </a:r>
          </a:p>
          <a:p>
            <a:pPr marL="685800" lvl="1"/>
            <a:r>
              <a:rPr lang="en-US" dirty="0"/>
              <a:t>1-Bromopropane added in 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17EB6-7FBD-A9AD-B290-7A842B5B9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33136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E35DF-814A-F308-3A11-7EA839F48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9B8B5-D314-EF9F-9106-7F77C48B4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1FA4B-9833-E5D4-901B-29A96E373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§108&amp;109: National Ambient Air Quality Standards (NAAQS)</a:t>
            </a:r>
          </a:p>
          <a:p>
            <a:pPr marL="231775" indent="-231775"/>
            <a:r>
              <a:rPr lang="en-US" u="sng" dirty="0"/>
              <a:t>Criteria Pollutants</a:t>
            </a:r>
            <a:r>
              <a:rPr lang="en-US" dirty="0"/>
              <a:t>: Chemicals that cause or contribute to air pollution which may reasonably be anticipated to endanger public health or welfare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Carbon Monoxide (CO)	•	Nitrogen Oxides (NO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Ozone	•	Particulate Matter (PM)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Sulfur Dioxide (SO</a:t>
            </a:r>
            <a:r>
              <a:rPr lang="en-US" baseline="-25000" dirty="0"/>
              <a:t>2</a:t>
            </a:r>
            <a:r>
              <a:rPr lang="en-US" dirty="0"/>
              <a:t>)	• 	Lead (added by regulation in 1978)</a:t>
            </a:r>
          </a:p>
          <a:p>
            <a:pPr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0BA2D-56FE-C2FA-F10A-A98AEB74B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1E6611-C3A5-513A-C6A2-2972A9B94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3470" y="4343400"/>
            <a:ext cx="1000506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0215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B0C31-8378-AD70-EADF-015084CD4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A924B-EC43-7FFF-CD34-EE55F63EB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E3C95-A0A1-DAB8-60C3-D94A2EA1F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Curious Case of Lead:</a:t>
            </a:r>
          </a:p>
          <a:p>
            <a:pPr marL="231775" indent="-231775"/>
            <a:r>
              <a:rPr lang="en-US" dirty="0"/>
              <a:t>1973: EPA regulated lead concentration in gasoline</a:t>
            </a:r>
          </a:p>
          <a:p>
            <a:pPr marL="231775" indent="-231775"/>
            <a:r>
              <a:rPr lang="en-US" dirty="0"/>
              <a:t>1975: Natural Resources Defense Council (NRDC) successfully sued EPA requiring a lead NAAQS</a:t>
            </a:r>
          </a:p>
          <a:p>
            <a:pPr marL="231775" indent="-231775"/>
            <a:r>
              <a:rPr lang="en-US" dirty="0"/>
              <a:t>1978: EPA issues final lead NAAQS of 1.5 micrograms per cubic meter (µg/m</a:t>
            </a:r>
            <a:r>
              <a:rPr lang="en-US" baseline="30000" dirty="0"/>
              <a:t>3</a:t>
            </a:r>
            <a:r>
              <a:rPr lang="en-US" dirty="0"/>
              <a:t>) as a calendar month average</a:t>
            </a:r>
          </a:p>
          <a:p>
            <a:pPr marL="231775" indent="-231775"/>
            <a:r>
              <a:rPr lang="en-US" dirty="0"/>
              <a:t>1990: Lead compounds listed as a HAP in Clean Air Act</a:t>
            </a:r>
          </a:p>
          <a:p>
            <a:pPr marL="688975" lvl="1" indent="-231775"/>
            <a:r>
              <a:rPr lang="en-US" dirty="0"/>
              <a:t>Title V Applicability for HAP (lead compounds): 10 tons per year (tpy)</a:t>
            </a:r>
          </a:p>
          <a:p>
            <a:pPr marL="688975" lvl="1" indent="-231775"/>
            <a:r>
              <a:rPr lang="en-US" dirty="0"/>
              <a:t>Title V Applicability for criteria pollutant (lead): 100 tpy</a:t>
            </a:r>
          </a:p>
          <a:p>
            <a:pPr marL="231775" indent="-231775"/>
            <a:r>
              <a:rPr lang="en-US" dirty="0"/>
              <a:t>2008: Lead NAAQS revised to 0.15 µg/m</a:t>
            </a:r>
            <a:r>
              <a:rPr lang="en-US" baseline="30000" dirty="0"/>
              <a:t>3</a:t>
            </a:r>
            <a:r>
              <a:rPr lang="en-US" dirty="0"/>
              <a:t> per 3-month period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0479B-9978-6685-4E39-1475D4E8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8855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7D129-ABA2-6866-4AF2-E2424E616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BD676-6F3F-DB21-C4FD-F276758F4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66881-F647-9A2C-C61F-AE553C379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§112(c): List of Source Categories</a:t>
            </a:r>
          </a:p>
          <a:p>
            <a:pPr indent="0">
              <a:buNone/>
            </a:pPr>
            <a:r>
              <a:rPr lang="en-US" dirty="0"/>
              <a:t>EPA published initial list of source categories on July 16, 1992</a:t>
            </a:r>
          </a:p>
          <a:p>
            <a:pPr marL="228600"/>
            <a:r>
              <a:rPr lang="en-US" b="1" u="sng" dirty="0"/>
              <a:t>Major Sources</a:t>
            </a:r>
            <a:r>
              <a:rPr lang="en-US" b="1" dirty="0"/>
              <a:t>:</a:t>
            </a:r>
            <a:r>
              <a:rPr lang="en-US" dirty="0"/>
              <a:t> 166 sources with a potential-to-emit of:</a:t>
            </a:r>
          </a:p>
          <a:p>
            <a:pPr marL="685800" lvl="1"/>
            <a:r>
              <a:rPr lang="en-US" dirty="0"/>
              <a:t>10 tons per year (tpy) or more of any individual HAP </a:t>
            </a:r>
            <a:r>
              <a:rPr lang="en-US" b="1" u="sng" dirty="0"/>
              <a:t>or</a:t>
            </a:r>
          </a:p>
          <a:p>
            <a:pPr marL="685800" lvl="1"/>
            <a:r>
              <a:rPr lang="en-US" dirty="0"/>
              <a:t>25 tpy or more of all HAPs in total</a:t>
            </a:r>
          </a:p>
          <a:p>
            <a:pPr marL="228600"/>
            <a:r>
              <a:rPr lang="en-US" b="1" u="sng" dirty="0"/>
              <a:t>Area Sources</a:t>
            </a:r>
            <a:r>
              <a:rPr lang="en-US" b="1" dirty="0"/>
              <a:t>:</a:t>
            </a:r>
            <a:r>
              <a:rPr lang="en-US" dirty="0"/>
              <a:t> 8 smaller, non-major sources with a potential-to-emit:</a:t>
            </a:r>
          </a:p>
          <a:p>
            <a:pPr marL="685800" lvl="1"/>
            <a:r>
              <a:rPr lang="en-US" dirty="0"/>
              <a:t>Less than 10 tpy for any individual HAP </a:t>
            </a:r>
            <a:r>
              <a:rPr lang="en-US" b="1" u="sng" dirty="0"/>
              <a:t>and</a:t>
            </a:r>
            <a:endParaRPr lang="en-US" dirty="0"/>
          </a:p>
          <a:p>
            <a:pPr marL="685800" lvl="1"/>
            <a:r>
              <a:rPr lang="en-US" dirty="0"/>
              <a:t>Less than 25 tpy for all HAPs in total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9BBC09-CA10-385D-459B-94BF2EA5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680729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D08DD-6A03-8950-8809-94F682009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DC217-2761-385D-49BB-028BB8305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96D0E-A48A-B0A6-6600-09A3E4FD1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§112(c)(6): Seven Specific HAP</a:t>
            </a:r>
          </a:p>
          <a:p>
            <a:pPr indent="0">
              <a:buNone/>
            </a:pPr>
            <a:r>
              <a:rPr lang="en-US" dirty="0"/>
              <a:t>Congress identified 7 HAP and required EPA to identify sources to reduce HAP emissions by 90% due to persistence and tendency to bioaccumulate (</a:t>
            </a:r>
            <a:r>
              <a:rPr lang="en-US" dirty="0" err="1"/>
              <a:t>bioaggregation</a:t>
            </a:r>
            <a:r>
              <a:rPr lang="en-US" dirty="0"/>
              <a:t>)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Alkylated lead compounds	•	Mercury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Polycyclic organic matter (POM)	•	Hexachlorobenzene</a:t>
            </a:r>
          </a:p>
          <a:p>
            <a:pPr marL="228600"/>
            <a:r>
              <a:rPr lang="en-US" dirty="0"/>
              <a:t>Polychlorinated Biphenyls (PCB)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</a:t>
            </a:r>
            <a:r>
              <a:rPr lang="en-US" dirty="0"/>
              <a:t>-p-dioxin (Dioxins)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tetrachlorodibenzofurans</a:t>
            </a:r>
            <a:r>
              <a:rPr lang="en-US" dirty="0"/>
              <a:t> (Furans)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E0C85E-0AF6-98A3-A4F1-6B5F05885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82547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785DE-2D6F-4B9D-A87D-D8BBAEC4D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90609-0E35-4986-8550-8B2B87FA1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7363631" cy="5166360"/>
          </a:xfrm>
        </p:spPr>
        <p:txBody>
          <a:bodyPr/>
          <a:lstStyle/>
          <a:p>
            <a:pPr marL="231775" indent="-231775">
              <a:buNone/>
            </a:pPr>
            <a:r>
              <a:rPr lang="en-US" b="1" dirty="0"/>
              <a:t>Potential to Emit</a:t>
            </a:r>
            <a:endParaRPr lang="en-US" dirty="0"/>
          </a:p>
          <a:p>
            <a:pPr marL="231775" indent="-231775">
              <a:buNone/>
            </a:pPr>
            <a:r>
              <a:rPr lang="en-US" dirty="0"/>
              <a:t>Maximum capacity of a source to emit HAP</a:t>
            </a:r>
          </a:p>
          <a:p>
            <a:pPr marL="231775" indent="-231775"/>
            <a:r>
              <a:rPr lang="en-US" dirty="0"/>
              <a:t>Assumes full production and operation 24 hours per day, 365 days per year</a:t>
            </a:r>
          </a:p>
          <a:p>
            <a:pPr marL="231775" indent="-231775"/>
            <a:r>
              <a:rPr lang="en-US" dirty="0"/>
              <a:t>Control devices and operating restrictions </a:t>
            </a:r>
            <a:r>
              <a:rPr lang="en-US" b="1" u="sng" dirty="0"/>
              <a:t>NOT</a:t>
            </a:r>
            <a:r>
              <a:rPr lang="en-US" dirty="0"/>
              <a:t> included, unless in included in an applicable permit or regulation</a:t>
            </a:r>
          </a:p>
          <a:p>
            <a:pPr marL="231775" indent="-231775"/>
            <a:r>
              <a:rPr lang="en-US" dirty="0"/>
              <a:t>Ensures similar sources are treated equally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06BA6-5A90-405F-BE9B-8ACE9D57E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 descr="Calculator displaying 10">
            <a:extLst>
              <a:ext uri="{FF2B5EF4-FFF2-40B4-BE49-F238E27FC236}">
                <a16:creationId xmlns:a16="http://schemas.microsoft.com/office/drawing/2014/main" id="{1864C159-A954-421D-BF75-C17BE0F99F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72" y="1513114"/>
            <a:ext cx="30022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4178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DBD4F-DB89-4041-824E-49C748E8D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AD008-1BFF-6619-2DA2-0B8D25D4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CEE4-4037-428A-B0B6-8BE4B72CB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§112(d): Emissions Standards</a:t>
            </a:r>
          </a:p>
          <a:p>
            <a:pPr marL="228600"/>
            <a:r>
              <a:rPr lang="en-US" dirty="0"/>
              <a:t>Emissions standards shall require the maximum degree of reduction in HAP emissions determined to be achievable</a:t>
            </a:r>
          </a:p>
          <a:p>
            <a:pPr marL="685800" lvl="1"/>
            <a:r>
              <a:rPr lang="en-US" b="1" u="sng" dirty="0"/>
              <a:t>M</a:t>
            </a:r>
            <a:r>
              <a:rPr lang="en-US" dirty="0"/>
              <a:t>aximum </a:t>
            </a:r>
            <a:r>
              <a:rPr lang="en-US" b="1" u="sng" dirty="0"/>
              <a:t>A</a:t>
            </a:r>
            <a:r>
              <a:rPr lang="en-US" dirty="0"/>
              <a:t>chievable </a:t>
            </a:r>
            <a:r>
              <a:rPr lang="en-US" b="1" u="sng" dirty="0"/>
              <a:t>C</a:t>
            </a:r>
            <a:r>
              <a:rPr lang="en-US" dirty="0"/>
              <a:t>ontrol </a:t>
            </a:r>
            <a:r>
              <a:rPr lang="en-US" b="1" u="sng" dirty="0"/>
              <a:t>T</a:t>
            </a:r>
            <a:r>
              <a:rPr lang="en-US" dirty="0"/>
              <a:t>echnology (MACT)</a:t>
            </a:r>
          </a:p>
          <a:p>
            <a:pPr marL="685800" lvl="1"/>
            <a:r>
              <a:rPr lang="en-US" dirty="0"/>
              <a:t>Consider cost of achieving reduction and non-air quality health / environmental impacts</a:t>
            </a:r>
          </a:p>
          <a:p>
            <a:pPr marL="685800" lvl="1"/>
            <a:r>
              <a:rPr lang="en-US" dirty="0"/>
              <a:t>EPA can consider health thresholds when establishing emissions standards (using data from 1970 NESHAP program)</a:t>
            </a:r>
          </a:p>
          <a:p>
            <a:pPr marL="228600"/>
            <a:r>
              <a:rPr lang="en-US" dirty="0"/>
              <a:t>For area sources, EPA </a:t>
            </a:r>
            <a:r>
              <a:rPr lang="en-US" b="1" i="1" dirty="0"/>
              <a:t>may </a:t>
            </a:r>
            <a:r>
              <a:rPr lang="en-US" dirty="0"/>
              <a:t>define </a:t>
            </a:r>
            <a:r>
              <a:rPr lang="en-US" b="1" u="sng" dirty="0"/>
              <a:t>G</a:t>
            </a:r>
            <a:r>
              <a:rPr lang="en-US" dirty="0"/>
              <a:t>enerally </a:t>
            </a:r>
            <a:r>
              <a:rPr lang="en-US" b="1" u="sng" dirty="0"/>
              <a:t>A</a:t>
            </a:r>
            <a:r>
              <a:rPr lang="en-US" dirty="0"/>
              <a:t>vailable </a:t>
            </a:r>
            <a:r>
              <a:rPr lang="en-US" b="1" u="sng" dirty="0"/>
              <a:t>C</a:t>
            </a:r>
            <a:r>
              <a:rPr lang="en-US" dirty="0"/>
              <a:t>ontrol </a:t>
            </a:r>
            <a:r>
              <a:rPr lang="en-US" b="1" u="sng" dirty="0"/>
              <a:t>T</a:t>
            </a:r>
            <a:r>
              <a:rPr lang="en-US" dirty="0"/>
              <a:t>echnologies (GACT)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8C362-0EC9-85C8-ABC5-9DCBB4BB7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899100E-76BD-1BC5-7CFA-D31A214EADBE}"/>
              </a:ext>
            </a:extLst>
          </p:cNvPr>
          <p:cNvGrpSpPr/>
          <p:nvPr/>
        </p:nvGrpSpPr>
        <p:grpSpPr>
          <a:xfrm>
            <a:off x="1673352" y="54863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B47C82-A114-DDDA-2D53-E094EEF096EC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1970 NESHAP Program: Exposure-based Standard</a:t>
              </a:r>
            </a:p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1990 NESHAP Program: Technology-based Standard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C7EE73-6A1A-F8A4-F241-51270EB37015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25479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DC3EE-E5FF-0F8B-23FE-803951D77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CD95B-CB4F-D0B1-E177-60728559A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b="1" dirty="0"/>
              <a:t>Establishing MACT Standards for §112(d)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7C081-FF25-8662-2EC8-BB56F778B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59B4E90-346B-7F04-19C5-C5DA760A5F57}"/>
              </a:ext>
            </a:extLst>
          </p:cNvPr>
          <p:cNvSpPr/>
          <p:nvPr/>
        </p:nvSpPr>
        <p:spPr>
          <a:xfrm>
            <a:off x="1828800" y="1780100"/>
            <a:ext cx="9445752" cy="1051560"/>
          </a:xfrm>
          <a:custGeom>
            <a:avLst/>
            <a:gdLst>
              <a:gd name="connsiteX0" fmla="*/ 148591 w 891526"/>
              <a:gd name="connsiteY0" fmla="*/ 0 h 9036632"/>
              <a:gd name="connsiteX1" fmla="*/ 742935 w 891526"/>
              <a:gd name="connsiteY1" fmla="*/ 0 h 9036632"/>
              <a:gd name="connsiteX2" fmla="*/ 891526 w 891526"/>
              <a:gd name="connsiteY2" fmla="*/ 148591 h 9036632"/>
              <a:gd name="connsiteX3" fmla="*/ 891526 w 891526"/>
              <a:gd name="connsiteY3" fmla="*/ 9036632 h 9036632"/>
              <a:gd name="connsiteX4" fmla="*/ 891526 w 891526"/>
              <a:gd name="connsiteY4" fmla="*/ 9036632 h 9036632"/>
              <a:gd name="connsiteX5" fmla="*/ 0 w 891526"/>
              <a:gd name="connsiteY5" fmla="*/ 9036632 h 9036632"/>
              <a:gd name="connsiteX6" fmla="*/ 0 w 891526"/>
              <a:gd name="connsiteY6" fmla="*/ 9036632 h 9036632"/>
              <a:gd name="connsiteX7" fmla="*/ 0 w 891526"/>
              <a:gd name="connsiteY7" fmla="*/ 148591 h 9036632"/>
              <a:gd name="connsiteX8" fmla="*/ 148591 w 891526"/>
              <a:gd name="connsiteY8" fmla="*/ 0 h 903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1526" h="9036632">
                <a:moveTo>
                  <a:pt x="891526" y="1506142"/>
                </a:moveTo>
                <a:lnTo>
                  <a:pt x="891526" y="7530490"/>
                </a:lnTo>
                <a:cubicBezTo>
                  <a:pt x="891526" y="8362311"/>
                  <a:pt x="884963" y="9036627"/>
                  <a:pt x="876866" y="9036627"/>
                </a:cubicBezTo>
                <a:lnTo>
                  <a:pt x="0" y="9036627"/>
                </a:lnTo>
                <a:lnTo>
                  <a:pt x="0" y="9036627"/>
                </a:lnTo>
                <a:lnTo>
                  <a:pt x="0" y="5"/>
                </a:lnTo>
                <a:lnTo>
                  <a:pt x="0" y="5"/>
                </a:lnTo>
                <a:lnTo>
                  <a:pt x="876866" y="5"/>
                </a:lnTo>
                <a:cubicBezTo>
                  <a:pt x="884963" y="5"/>
                  <a:pt x="891526" y="674321"/>
                  <a:pt x="891526" y="1506142"/>
                </a:cubicBezTo>
                <a:close/>
              </a:path>
            </a:pathLst>
          </a:custGeom>
          <a:solidFill>
            <a:srgbClr val="5C9033">
              <a:alpha val="33000"/>
            </a:srgbClr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marL="0" lvl="1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b="0" i="0" kern="1200" dirty="0"/>
              <a:t>Establish “MACT floor” – the </a:t>
            </a:r>
            <a:r>
              <a:rPr lang="en-US" sz="2400" b="0" i="0" u="sng" kern="1200" dirty="0"/>
              <a:t>minimum</a:t>
            </a:r>
            <a:r>
              <a:rPr lang="en-US" sz="2400" b="0" i="0" kern="1200" dirty="0"/>
              <a:t> degree of emissions reductions</a:t>
            </a:r>
            <a:r>
              <a:rPr lang="en-US" sz="2400" dirty="0"/>
              <a:t> </a:t>
            </a:r>
            <a:r>
              <a:rPr lang="en-US" sz="2400" b="0" i="0" kern="1200" dirty="0"/>
              <a:t>that sources must achieve without consideration of cost</a:t>
            </a:r>
            <a:endParaRPr lang="en-US" sz="2400" kern="1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D50DFC-5C26-B60B-5A77-39AC20CFF09E}"/>
              </a:ext>
            </a:extLst>
          </p:cNvPr>
          <p:cNvGrpSpPr/>
          <p:nvPr/>
        </p:nvGrpSpPr>
        <p:grpSpPr>
          <a:xfrm>
            <a:off x="914400" y="3264564"/>
            <a:ext cx="10360152" cy="1600200"/>
            <a:chOff x="914400" y="2961503"/>
            <a:chExt cx="10360152" cy="137085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917478F-72A6-3F1C-4A0B-63B58A07DDC2}"/>
                </a:ext>
              </a:extLst>
            </p:cNvPr>
            <p:cNvSpPr/>
            <p:nvPr/>
          </p:nvSpPr>
          <p:spPr>
            <a:xfrm>
              <a:off x="914400" y="2961503"/>
              <a:ext cx="914400" cy="1370859"/>
            </a:xfrm>
            <a:custGeom>
              <a:avLst/>
              <a:gdLst>
                <a:gd name="connsiteX0" fmla="*/ 0 w 1370858"/>
                <a:gd name="connsiteY0" fmla="*/ 0 h 959601"/>
                <a:gd name="connsiteX1" fmla="*/ 891058 w 1370858"/>
                <a:gd name="connsiteY1" fmla="*/ 0 h 959601"/>
                <a:gd name="connsiteX2" fmla="*/ 1370858 w 1370858"/>
                <a:gd name="connsiteY2" fmla="*/ 479801 h 959601"/>
                <a:gd name="connsiteX3" fmla="*/ 891058 w 1370858"/>
                <a:gd name="connsiteY3" fmla="*/ 959601 h 959601"/>
                <a:gd name="connsiteX4" fmla="*/ 0 w 1370858"/>
                <a:gd name="connsiteY4" fmla="*/ 959601 h 959601"/>
                <a:gd name="connsiteX5" fmla="*/ 479801 w 1370858"/>
                <a:gd name="connsiteY5" fmla="*/ 479801 h 959601"/>
                <a:gd name="connsiteX6" fmla="*/ 0 w 1370858"/>
                <a:gd name="connsiteY6" fmla="*/ 0 h 95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858" h="959601">
                  <a:moveTo>
                    <a:pt x="1370857" y="0"/>
                  </a:moveTo>
                  <a:lnTo>
                    <a:pt x="1370857" y="623741"/>
                  </a:lnTo>
                  <a:lnTo>
                    <a:pt x="685428" y="959601"/>
                  </a:lnTo>
                  <a:lnTo>
                    <a:pt x="1" y="623741"/>
                  </a:lnTo>
                  <a:lnTo>
                    <a:pt x="1" y="0"/>
                  </a:lnTo>
                  <a:lnTo>
                    <a:pt x="685428" y="335861"/>
                  </a:lnTo>
                  <a:lnTo>
                    <a:pt x="1370857" y="0"/>
                  </a:lnTo>
                  <a:close/>
                </a:path>
              </a:pathLst>
            </a:custGeom>
            <a:solidFill>
              <a:srgbClr val="435058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2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0428FCC-E4C1-C74B-6638-E9417D3396E2}"/>
                </a:ext>
              </a:extLst>
            </p:cNvPr>
            <p:cNvSpPr/>
            <p:nvPr/>
          </p:nvSpPr>
          <p:spPr>
            <a:xfrm>
              <a:off x="1828800" y="2961503"/>
              <a:ext cx="9445752" cy="900850"/>
            </a:xfrm>
            <a:custGeom>
              <a:avLst/>
              <a:gdLst>
                <a:gd name="connsiteX0" fmla="*/ 148513 w 891058"/>
                <a:gd name="connsiteY0" fmla="*/ 0 h 9036632"/>
                <a:gd name="connsiteX1" fmla="*/ 742545 w 891058"/>
                <a:gd name="connsiteY1" fmla="*/ 0 h 9036632"/>
                <a:gd name="connsiteX2" fmla="*/ 891058 w 891058"/>
                <a:gd name="connsiteY2" fmla="*/ 148513 h 9036632"/>
                <a:gd name="connsiteX3" fmla="*/ 891058 w 891058"/>
                <a:gd name="connsiteY3" fmla="*/ 9036632 h 9036632"/>
                <a:gd name="connsiteX4" fmla="*/ 891058 w 891058"/>
                <a:gd name="connsiteY4" fmla="*/ 9036632 h 9036632"/>
                <a:gd name="connsiteX5" fmla="*/ 0 w 891058"/>
                <a:gd name="connsiteY5" fmla="*/ 9036632 h 9036632"/>
                <a:gd name="connsiteX6" fmla="*/ 0 w 891058"/>
                <a:gd name="connsiteY6" fmla="*/ 9036632 h 9036632"/>
                <a:gd name="connsiteX7" fmla="*/ 0 w 891058"/>
                <a:gd name="connsiteY7" fmla="*/ 148513 h 9036632"/>
                <a:gd name="connsiteX8" fmla="*/ 148513 w 891058"/>
                <a:gd name="connsiteY8" fmla="*/ 0 h 903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9036632">
                  <a:moveTo>
                    <a:pt x="891058" y="1506143"/>
                  </a:moveTo>
                  <a:lnTo>
                    <a:pt x="891058" y="7530489"/>
                  </a:lnTo>
                  <a:cubicBezTo>
                    <a:pt x="891058" y="8362302"/>
                    <a:pt x="884502" y="9036627"/>
                    <a:pt x="876414" y="9036627"/>
                  </a:cubicBezTo>
                  <a:lnTo>
                    <a:pt x="0" y="9036627"/>
                  </a:lnTo>
                  <a:lnTo>
                    <a:pt x="0" y="90366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876414" y="5"/>
                  </a:lnTo>
                  <a:cubicBezTo>
                    <a:pt x="884502" y="5"/>
                    <a:pt x="891058" y="674330"/>
                    <a:pt x="891058" y="1506143"/>
                  </a:cubicBezTo>
                  <a:close/>
                </a:path>
              </a:pathLst>
            </a:custGeom>
            <a:solidFill>
              <a:srgbClr val="5F6E77">
                <a:alpha val="33000"/>
              </a:srgbClr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0" rIns="91440" bIns="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en-US" sz="1600" kern="1200" dirty="0"/>
            </a:p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en-US" sz="2400" b="0" i="0" kern="1200" dirty="0"/>
                <a:t>Evaluate more stringent “beyond-the-floor" controls, considering costs, non-air quality health / environmental impacts, and energy requirements</a:t>
              </a:r>
              <a:endParaRPr lang="en-US" sz="24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en-US" sz="1600" kern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495377-620E-BBA7-075B-C9BB303C739C}"/>
              </a:ext>
            </a:extLst>
          </p:cNvPr>
          <p:cNvGrpSpPr/>
          <p:nvPr/>
        </p:nvGrpSpPr>
        <p:grpSpPr>
          <a:xfrm>
            <a:off x="914401" y="4730742"/>
            <a:ext cx="10360151" cy="1143000"/>
            <a:chOff x="914401" y="5052571"/>
            <a:chExt cx="10360151" cy="114300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B6C30FC-6ACC-D045-0F1D-A736570F0D74}"/>
                </a:ext>
              </a:extLst>
            </p:cNvPr>
            <p:cNvSpPr/>
            <p:nvPr/>
          </p:nvSpPr>
          <p:spPr>
            <a:xfrm>
              <a:off x="914401" y="5052571"/>
              <a:ext cx="914398" cy="1143000"/>
            </a:xfrm>
            <a:custGeom>
              <a:avLst/>
              <a:gdLst>
                <a:gd name="connsiteX0" fmla="*/ 0 w 1370858"/>
                <a:gd name="connsiteY0" fmla="*/ 0 h 959601"/>
                <a:gd name="connsiteX1" fmla="*/ 891058 w 1370858"/>
                <a:gd name="connsiteY1" fmla="*/ 0 h 959601"/>
                <a:gd name="connsiteX2" fmla="*/ 1370858 w 1370858"/>
                <a:gd name="connsiteY2" fmla="*/ 479801 h 959601"/>
                <a:gd name="connsiteX3" fmla="*/ 891058 w 1370858"/>
                <a:gd name="connsiteY3" fmla="*/ 959601 h 959601"/>
                <a:gd name="connsiteX4" fmla="*/ 0 w 1370858"/>
                <a:gd name="connsiteY4" fmla="*/ 959601 h 959601"/>
                <a:gd name="connsiteX5" fmla="*/ 479801 w 1370858"/>
                <a:gd name="connsiteY5" fmla="*/ 479801 h 959601"/>
                <a:gd name="connsiteX6" fmla="*/ 0 w 1370858"/>
                <a:gd name="connsiteY6" fmla="*/ 0 h 959601"/>
                <a:gd name="connsiteX0" fmla="*/ 1370856 w 1370855"/>
                <a:gd name="connsiteY0" fmla="*/ 0 h 623741"/>
                <a:gd name="connsiteX1" fmla="*/ 1370856 w 1370855"/>
                <a:gd name="connsiteY1" fmla="*/ 623741 h 623741"/>
                <a:gd name="connsiteX2" fmla="*/ 704466 w 1370855"/>
                <a:gd name="connsiteY2" fmla="*/ 621781 h 623741"/>
                <a:gd name="connsiteX3" fmla="*/ 0 w 1370855"/>
                <a:gd name="connsiteY3" fmla="*/ 623741 h 623741"/>
                <a:gd name="connsiteX4" fmla="*/ 0 w 1370855"/>
                <a:gd name="connsiteY4" fmla="*/ 0 h 623741"/>
                <a:gd name="connsiteX5" fmla="*/ 685427 w 1370855"/>
                <a:gd name="connsiteY5" fmla="*/ 335861 h 623741"/>
                <a:gd name="connsiteX6" fmla="*/ 1370856 w 1370855"/>
                <a:gd name="connsiteY6" fmla="*/ 0 h 62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855" h="623741">
                  <a:moveTo>
                    <a:pt x="1370856" y="0"/>
                  </a:moveTo>
                  <a:lnTo>
                    <a:pt x="1370856" y="623741"/>
                  </a:lnTo>
                  <a:lnTo>
                    <a:pt x="704466" y="621781"/>
                  </a:lnTo>
                  <a:lnTo>
                    <a:pt x="0" y="623741"/>
                  </a:lnTo>
                  <a:lnTo>
                    <a:pt x="0" y="0"/>
                  </a:lnTo>
                  <a:lnTo>
                    <a:pt x="685427" y="335861"/>
                  </a:lnTo>
                  <a:lnTo>
                    <a:pt x="1370856" y="0"/>
                  </a:lnTo>
                  <a:close/>
                </a:path>
              </a:pathLst>
            </a:custGeom>
            <a:solidFill>
              <a:srgbClr val="BA7320"/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137160" numCol="1" spcCol="1270" anchor="b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3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DEA5BE2-6A0D-17B7-3151-3B8CDDA4F9D5}"/>
                </a:ext>
              </a:extLst>
            </p:cNvPr>
            <p:cNvSpPr/>
            <p:nvPr/>
          </p:nvSpPr>
          <p:spPr>
            <a:xfrm>
              <a:off x="1828800" y="5052571"/>
              <a:ext cx="9445752" cy="1143000"/>
            </a:xfrm>
            <a:custGeom>
              <a:avLst/>
              <a:gdLst>
                <a:gd name="connsiteX0" fmla="*/ 148513 w 891058"/>
                <a:gd name="connsiteY0" fmla="*/ 0 h 9036632"/>
                <a:gd name="connsiteX1" fmla="*/ 742545 w 891058"/>
                <a:gd name="connsiteY1" fmla="*/ 0 h 9036632"/>
                <a:gd name="connsiteX2" fmla="*/ 891058 w 891058"/>
                <a:gd name="connsiteY2" fmla="*/ 148513 h 9036632"/>
                <a:gd name="connsiteX3" fmla="*/ 891058 w 891058"/>
                <a:gd name="connsiteY3" fmla="*/ 9036632 h 9036632"/>
                <a:gd name="connsiteX4" fmla="*/ 891058 w 891058"/>
                <a:gd name="connsiteY4" fmla="*/ 9036632 h 9036632"/>
                <a:gd name="connsiteX5" fmla="*/ 0 w 891058"/>
                <a:gd name="connsiteY5" fmla="*/ 9036632 h 9036632"/>
                <a:gd name="connsiteX6" fmla="*/ 0 w 891058"/>
                <a:gd name="connsiteY6" fmla="*/ 9036632 h 9036632"/>
                <a:gd name="connsiteX7" fmla="*/ 0 w 891058"/>
                <a:gd name="connsiteY7" fmla="*/ 148513 h 9036632"/>
                <a:gd name="connsiteX8" fmla="*/ 148513 w 891058"/>
                <a:gd name="connsiteY8" fmla="*/ 0 h 903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9036632">
                  <a:moveTo>
                    <a:pt x="891058" y="1506143"/>
                  </a:moveTo>
                  <a:lnTo>
                    <a:pt x="891058" y="7530489"/>
                  </a:lnTo>
                  <a:cubicBezTo>
                    <a:pt x="891058" y="8362302"/>
                    <a:pt x="884502" y="9036627"/>
                    <a:pt x="876414" y="9036627"/>
                  </a:cubicBezTo>
                  <a:lnTo>
                    <a:pt x="0" y="9036627"/>
                  </a:lnTo>
                  <a:lnTo>
                    <a:pt x="0" y="90366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876414" y="5"/>
                  </a:lnTo>
                  <a:cubicBezTo>
                    <a:pt x="884502" y="5"/>
                    <a:pt x="891058" y="674330"/>
                    <a:pt x="891058" y="1506143"/>
                  </a:cubicBezTo>
                  <a:close/>
                </a:path>
              </a:pathLst>
            </a:custGeom>
            <a:solidFill>
              <a:srgbClr val="E88625">
                <a:alpha val="33000"/>
              </a:srgb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0" rIns="91440" bIns="0" numCol="1" spcCol="1270" anchor="ctr" anchorCtr="0">
              <a:noAutofit/>
            </a:bodyPr>
            <a:lstStyle/>
            <a:p>
              <a:pPr marL="0" lvl="1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en-US" sz="2400" b="0" i="0" kern="1200" dirty="0"/>
                <a:t>Establish the MACT standard at either the “MACT floor” or “beyond-the-floor”</a:t>
              </a:r>
              <a:endParaRPr lang="en-US" sz="2400" kern="1200" dirty="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01C95DC-DB56-74EE-4B50-1B0E66311A1B}"/>
              </a:ext>
            </a:extLst>
          </p:cNvPr>
          <p:cNvSpPr/>
          <p:nvPr/>
        </p:nvSpPr>
        <p:spPr>
          <a:xfrm>
            <a:off x="914401" y="1780100"/>
            <a:ext cx="914399" cy="1600200"/>
          </a:xfrm>
          <a:custGeom>
            <a:avLst/>
            <a:gdLst>
              <a:gd name="connsiteX0" fmla="*/ 0 w 1370858"/>
              <a:gd name="connsiteY0" fmla="*/ 0 h 959601"/>
              <a:gd name="connsiteX1" fmla="*/ 891058 w 1370858"/>
              <a:gd name="connsiteY1" fmla="*/ 0 h 959601"/>
              <a:gd name="connsiteX2" fmla="*/ 1370858 w 1370858"/>
              <a:gd name="connsiteY2" fmla="*/ 479801 h 959601"/>
              <a:gd name="connsiteX3" fmla="*/ 891058 w 1370858"/>
              <a:gd name="connsiteY3" fmla="*/ 959601 h 959601"/>
              <a:gd name="connsiteX4" fmla="*/ 0 w 1370858"/>
              <a:gd name="connsiteY4" fmla="*/ 959601 h 959601"/>
              <a:gd name="connsiteX5" fmla="*/ 479801 w 1370858"/>
              <a:gd name="connsiteY5" fmla="*/ 479801 h 959601"/>
              <a:gd name="connsiteX6" fmla="*/ 0 w 1370858"/>
              <a:gd name="connsiteY6" fmla="*/ 0 h 959601"/>
              <a:gd name="connsiteX0" fmla="*/ 1370856 w 1370855"/>
              <a:gd name="connsiteY0" fmla="*/ 0 h 959601"/>
              <a:gd name="connsiteX1" fmla="*/ 1370856 w 1370855"/>
              <a:gd name="connsiteY1" fmla="*/ 623741 h 959601"/>
              <a:gd name="connsiteX2" fmla="*/ 685427 w 1370855"/>
              <a:gd name="connsiteY2" fmla="*/ 959601 h 959601"/>
              <a:gd name="connsiteX3" fmla="*/ 0 w 1370855"/>
              <a:gd name="connsiteY3" fmla="*/ 623741 h 959601"/>
              <a:gd name="connsiteX4" fmla="*/ 0 w 1370855"/>
              <a:gd name="connsiteY4" fmla="*/ 0 h 959601"/>
              <a:gd name="connsiteX5" fmla="*/ 761585 w 1370855"/>
              <a:gd name="connsiteY5" fmla="*/ 8378 h 959601"/>
              <a:gd name="connsiteX6" fmla="*/ 1370856 w 1370855"/>
              <a:gd name="connsiteY6" fmla="*/ 0 h 959601"/>
              <a:gd name="connsiteX0" fmla="*/ 1370856 w 1370856"/>
              <a:gd name="connsiteY0" fmla="*/ 6854 h 966455"/>
              <a:gd name="connsiteX1" fmla="*/ 1370856 w 1370856"/>
              <a:gd name="connsiteY1" fmla="*/ 630595 h 966455"/>
              <a:gd name="connsiteX2" fmla="*/ 685427 w 1370856"/>
              <a:gd name="connsiteY2" fmla="*/ 966455 h 966455"/>
              <a:gd name="connsiteX3" fmla="*/ 0 w 1370856"/>
              <a:gd name="connsiteY3" fmla="*/ 630595 h 966455"/>
              <a:gd name="connsiteX4" fmla="*/ 0 w 1370856"/>
              <a:gd name="connsiteY4" fmla="*/ 6854 h 966455"/>
              <a:gd name="connsiteX5" fmla="*/ 704466 w 1370856"/>
              <a:gd name="connsiteY5" fmla="*/ 0 h 966455"/>
              <a:gd name="connsiteX6" fmla="*/ 1370856 w 1370856"/>
              <a:gd name="connsiteY6" fmla="*/ 6854 h 966455"/>
              <a:gd name="connsiteX0" fmla="*/ 1370856 w 1370856"/>
              <a:gd name="connsiteY0" fmla="*/ 0 h 959601"/>
              <a:gd name="connsiteX1" fmla="*/ 1370856 w 1370856"/>
              <a:gd name="connsiteY1" fmla="*/ 623741 h 959601"/>
              <a:gd name="connsiteX2" fmla="*/ 685427 w 1370856"/>
              <a:gd name="connsiteY2" fmla="*/ 959601 h 959601"/>
              <a:gd name="connsiteX3" fmla="*/ 0 w 1370856"/>
              <a:gd name="connsiteY3" fmla="*/ 623741 h 959601"/>
              <a:gd name="connsiteX4" fmla="*/ 0 w 1370856"/>
              <a:gd name="connsiteY4" fmla="*/ 0 h 959601"/>
              <a:gd name="connsiteX5" fmla="*/ 700894 w 1370856"/>
              <a:gd name="connsiteY5" fmla="*/ 286 h 959601"/>
              <a:gd name="connsiteX6" fmla="*/ 1370856 w 1370856"/>
              <a:gd name="connsiteY6" fmla="*/ 0 h 959601"/>
              <a:gd name="connsiteX0" fmla="*/ 1370856 w 1370856"/>
              <a:gd name="connsiteY0" fmla="*/ 2570 h 962171"/>
              <a:gd name="connsiteX1" fmla="*/ 1370856 w 1370856"/>
              <a:gd name="connsiteY1" fmla="*/ 626311 h 962171"/>
              <a:gd name="connsiteX2" fmla="*/ 685427 w 1370856"/>
              <a:gd name="connsiteY2" fmla="*/ 962171 h 962171"/>
              <a:gd name="connsiteX3" fmla="*/ 0 w 1370856"/>
              <a:gd name="connsiteY3" fmla="*/ 626311 h 962171"/>
              <a:gd name="connsiteX4" fmla="*/ 0 w 1370856"/>
              <a:gd name="connsiteY4" fmla="*/ 2570 h 962171"/>
              <a:gd name="connsiteX5" fmla="*/ 700894 w 1370856"/>
              <a:gd name="connsiteY5" fmla="*/ 0 h 962171"/>
              <a:gd name="connsiteX6" fmla="*/ 1370856 w 1370856"/>
              <a:gd name="connsiteY6" fmla="*/ 2570 h 962171"/>
              <a:gd name="connsiteX0" fmla="*/ 1370856 w 1370856"/>
              <a:gd name="connsiteY0" fmla="*/ 0 h 959601"/>
              <a:gd name="connsiteX1" fmla="*/ 1370856 w 1370856"/>
              <a:gd name="connsiteY1" fmla="*/ 623741 h 959601"/>
              <a:gd name="connsiteX2" fmla="*/ 685427 w 1370856"/>
              <a:gd name="connsiteY2" fmla="*/ 959601 h 959601"/>
              <a:gd name="connsiteX3" fmla="*/ 0 w 1370856"/>
              <a:gd name="connsiteY3" fmla="*/ 623741 h 959601"/>
              <a:gd name="connsiteX4" fmla="*/ 0 w 1370856"/>
              <a:gd name="connsiteY4" fmla="*/ 0 h 959601"/>
              <a:gd name="connsiteX5" fmla="*/ 700894 w 1370856"/>
              <a:gd name="connsiteY5" fmla="*/ 286 h 959601"/>
              <a:gd name="connsiteX6" fmla="*/ 1370856 w 1370856"/>
              <a:gd name="connsiteY6" fmla="*/ 0 h 95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856" h="959601">
                <a:moveTo>
                  <a:pt x="1370856" y="0"/>
                </a:moveTo>
                <a:lnTo>
                  <a:pt x="1370856" y="623741"/>
                </a:lnTo>
                <a:lnTo>
                  <a:pt x="685427" y="959601"/>
                </a:lnTo>
                <a:lnTo>
                  <a:pt x="0" y="623741"/>
                </a:lnTo>
                <a:lnTo>
                  <a:pt x="0" y="0"/>
                </a:lnTo>
                <a:lnTo>
                  <a:pt x="700894" y="286"/>
                </a:lnTo>
                <a:lnTo>
                  <a:pt x="137085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5069493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BE1E-ACA2-923D-590D-1570A1580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525CB-17D8-2260-AF8F-18C2AD6ED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§112(d): Establishing MACT Floor</a:t>
            </a:r>
          </a:p>
          <a:p>
            <a:pPr marL="231775" indent="-231775"/>
            <a:r>
              <a:rPr lang="en-US" dirty="0"/>
              <a:t>Existing Sources:</a:t>
            </a:r>
          </a:p>
          <a:p>
            <a:pPr marL="688975" lvl="1" indent="-231775"/>
            <a:r>
              <a:rPr lang="en-US" dirty="0"/>
              <a:t>If ≥30 sources, the average emissions limitation achieved by the best performing 12% of existing sources; or</a:t>
            </a:r>
          </a:p>
          <a:p>
            <a:pPr marL="688975" lvl="1" indent="-231775"/>
            <a:r>
              <a:rPr lang="en-US" dirty="0"/>
              <a:t>If &lt;30 sources, the average emissions limitation achieved by the best performing 5 existing sources.</a:t>
            </a:r>
          </a:p>
          <a:p>
            <a:pPr marL="231775" indent="-231775"/>
            <a:r>
              <a:rPr lang="en-US" dirty="0"/>
              <a:t>New Sources:</a:t>
            </a:r>
          </a:p>
          <a:p>
            <a:pPr marL="688975" lvl="1" indent="-231775"/>
            <a:r>
              <a:rPr lang="en-US" dirty="0"/>
              <a:t>The emissions control that is achieved in practice by the best controlled similar sources (i.e., best performing 1 existing source).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BE45F5-949C-63C9-19F0-13FCC41C4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1507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16853-C65C-ED6F-4722-0CDFD24AD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8D486-7112-393F-266D-51449A966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91F0D-884C-F6E1-F80E-C7E934284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§112(d): Beyond the MACT Floor</a:t>
            </a:r>
          </a:p>
          <a:p>
            <a:pPr marL="231775" indent="-231775"/>
            <a:r>
              <a:rPr lang="en-US" sz="2800" dirty="0"/>
              <a:t>Identify all commercially available and demonstrated control technologies that are reasonably applicable to each source. </a:t>
            </a:r>
          </a:p>
          <a:p>
            <a:pPr marL="231775" indent="-231775"/>
            <a:r>
              <a:rPr lang="en-US" sz="2800" dirty="0"/>
              <a:t>Create a list of control technologies that are reasonably applicable to each source.</a:t>
            </a:r>
          </a:p>
          <a:p>
            <a:pPr marL="231775" indent="-231775"/>
            <a:r>
              <a:rPr lang="en-US" dirty="0"/>
              <a:t>Evaluate each control technology to consider:</a:t>
            </a:r>
          </a:p>
          <a:p>
            <a:pPr marL="688975" lvl="1" indent="-231775"/>
            <a:r>
              <a:rPr lang="en-US" dirty="0"/>
              <a:t>Costs;</a:t>
            </a:r>
          </a:p>
          <a:p>
            <a:pPr marL="688975" lvl="1" indent="-231775"/>
            <a:r>
              <a:rPr lang="en-US" dirty="0"/>
              <a:t>Non-air quality health / environmental impacts; and</a:t>
            </a:r>
          </a:p>
          <a:p>
            <a:pPr marL="688975" lvl="1" indent="-231775"/>
            <a:r>
              <a:rPr lang="en-US" dirty="0"/>
              <a:t>Energy requirements associated with using each control technology.</a:t>
            </a:r>
          </a:p>
          <a:p>
            <a:pPr marL="231775" lvl="1" indent="-231775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sz="3200" dirty="0"/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1BF169-68B2-34B0-F48E-848D6EDCD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6389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5288C-5565-181D-CC18-87F74F1AC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0486E-6D87-A666-FE65-1CA67615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05898-E1BB-7810-C365-878B43DB4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§112(d): GACT</a:t>
            </a:r>
          </a:p>
          <a:p>
            <a:pPr marL="231775" indent="-231775"/>
            <a:r>
              <a:rPr lang="en-US" dirty="0"/>
              <a:t>GACT </a:t>
            </a:r>
            <a:r>
              <a:rPr lang="en-US" b="1" u="sng" dirty="0"/>
              <a:t>only</a:t>
            </a:r>
            <a:r>
              <a:rPr lang="en-US" dirty="0"/>
              <a:t> applies to </a:t>
            </a:r>
            <a:r>
              <a:rPr lang="en-US" b="1" u="sng" dirty="0"/>
              <a:t>some</a:t>
            </a:r>
            <a:r>
              <a:rPr lang="en-US" dirty="0"/>
              <a:t> area sources</a:t>
            </a:r>
          </a:p>
          <a:p>
            <a:pPr marL="688975" lvl="1" indent="-231775"/>
            <a:r>
              <a:rPr lang="en-US" dirty="0"/>
              <a:t>EPA has discretion to identify control technologies or management practices used by similar sources </a:t>
            </a:r>
          </a:p>
          <a:p>
            <a:pPr marL="688975" lvl="1" indent="-231775"/>
            <a:r>
              <a:rPr lang="en-US" dirty="0"/>
              <a:t>EPA can include the cost of achieving the emission reductions</a:t>
            </a:r>
          </a:p>
          <a:p>
            <a:pPr marL="231775" indent="-231775"/>
            <a:r>
              <a:rPr lang="en-US" dirty="0"/>
              <a:t>Area sources can be subject to MACT</a:t>
            </a:r>
          </a:p>
          <a:p>
            <a:pPr marL="688975" lvl="1" indent="-231775"/>
            <a:r>
              <a:rPr lang="en-US" dirty="0"/>
              <a:t>Required to achieve 75% reduction of 30 urban HAP in §112(k)</a:t>
            </a:r>
          </a:p>
          <a:p>
            <a:pPr marL="688975" lvl="1" indent="-231775"/>
            <a:r>
              <a:rPr lang="en-US" dirty="0"/>
              <a:t>Required to achieve 90% reduction from 7 HAP in §112(c)(6)</a:t>
            </a:r>
          </a:p>
          <a:p>
            <a:pPr marL="688975" lvl="1" indent="-231775"/>
            <a:r>
              <a:rPr lang="en-US" dirty="0"/>
              <a:t>EPA issues “Finding of Threat of Adverse Effects” to require MACT at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26F26-0B4F-AA65-4053-DB39073BA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7371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ECEFE-207A-5A94-A7A9-4C731979B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51BAF-7A5D-B730-CBB6-3BFB5ED01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D48A7-59F2-30B5-6884-55E6BA6D8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§112(d)(6): Review and Revision</a:t>
            </a:r>
          </a:p>
          <a:p>
            <a:pPr indent="0">
              <a:buNone/>
            </a:pPr>
            <a:r>
              <a:rPr lang="en-US" u="sng" dirty="0"/>
              <a:t>Technology Review</a:t>
            </a:r>
            <a:r>
              <a:rPr lang="en-US" dirty="0"/>
              <a:t>: Each standard will be reviewed and revised as necessary no more often than every 8 years to incorporate new developments in practices, processes, and control technologies</a:t>
            </a:r>
          </a:p>
          <a:p>
            <a:pPr indent="0">
              <a:buNone/>
            </a:pPr>
            <a:endParaRPr lang="en-US" dirty="0"/>
          </a:p>
          <a:p>
            <a:pPr indent="0">
              <a:buNone/>
            </a:pPr>
            <a:r>
              <a:rPr lang="en-US" b="1" dirty="0"/>
              <a:t>§112(f): Standard to Protect Health and Environment</a:t>
            </a:r>
          </a:p>
          <a:p>
            <a:pPr indent="0">
              <a:buNone/>
            </a:pPr>
            <a:r>
              <a:rPr lang="en-US" u="sng" dirty="0"/>
              <a:t>Residual Risk Review</a:t>
            </a:r>
            <a:r>
              <a:rPr lang="en-US" dirty="0"/>
              <a:t>: Each standard will be reviewed and revised as necessary no more often than every 8 years to provide an ample margin of safety to protect public health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18CE6-95ED-4F0A-E1D5-8755691C8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4714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D11FA-8290-A633-7EEE-113067254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EBD69-F31C-5720-A9C1-33FBA143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418231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§112: National Emission Standards for Hazardous Air Pollutants (NESHAP)</a:t>
            </a:r>
          </a:p>
          <a:p>
            <a:pPr marL="228600"/>
            <a:r>
              <a:rPr lang="en-US" u="sng" dirty="0"/>
              <a:t>Hazardous Air Pollutants (HAPs)</a:t>
            </a:r>
            <a:r>
              <a:rPr lang="en-US" dirty="0"/>
              <a:t>: Chemicals that cause, or contribute to, air pollution which may reasonably be anticipated to result in an increase in mortality or an increase in serious irreversible, or incapacitating reversible, illness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7A425-CC44-25D7-707D-E779DE369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86F7B1-F207-7FB3-4F02-14273D864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8932" y="1005840"/>
            <a:ext cx="3055620" cy="38862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9E16041-D1F9-EBF9-1A76-B7232EF977F9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C781CFB-EDFC-4E30-BFA6-7C2162C82906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All HAPs are air toxics, but not all air toxics are HAPs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299415C-33CE-0D38-E9EF-B7D9B7E3A293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662047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AD1C9-A61D-F292-07BC-A59990261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A63B3-0C3E-85D7-7C85-B55DC98CC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4FBA2-C6D3-5283-A0A2-7C3C1E89A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10457645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§112(d)(6)/(f): Residual Risk &amp; Technology Review</a:t>
            </a:r>
          </a:p>
          <a:p>
            <a:pPr indent="0">
              <a:buNone/>
            </a:pPr>
            <a:r>
              <a:rPr lang="en-US" dirty="0"/>
              <a:t>EPA combines Risk and Technology Review (RTR) on an 8-year cycle for MACT</a:t>
            </a:r>
          </a:p>
          <a:p>
            <a:pPr marL="231775" indent="-231775"/>
            <a:r>
              <a:rPr lang="en-US" dirty="0"/>
              <a:t>RTR includes both human health (toxicity) and ecological (environment) risk assessments using </a:t>
            </a:r>
            <a:r>
              <a:rPr lang="en-US" b="1" u="sng" dirty="0"/>
              <a:t>exposure</a:t>
            </a:r>
            <a:r>
              <a:rPr lang="en-US" dirty="0"/>
              <a:t>-based standards (1970 NESHAP)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/>
              <a:t>Non-carcinogen:</a:t>
            </a:r>
            <a:r>
              <a:rPr lang="en-US" dirty="0"/>
              <a:t> Review target organ hazard information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/>
              <a:t>Carcinogen</a:t>
            </a:r>
            <a:r>
              <a:rPr lang="en-US" dirty="0"/>
              <a:t>: Reduce risk to 1989 EPA Risk Policy standards (range of 1:10,000 to 1:1,000,000)</a:t>
            </a:r>
          </a:p>
          <a:p>
            <a:pPr marL="231775" indent="-231775"/>
            <a:r>
              <a:rPr lang="en-US" dirty="0"/>
              <a:t>RTR </a:t>
            </a:r>
            <a:r>
              <a:rPr lang="en-US" b="1" u="sng" dirty="0"/>
              <a:t>not</a:t>
            </a:r>
            <a:r>
              <a:rPr lang="en-US" dirty="0"/>
              <a:t> required for GACT</a:t>
            </a:r>
          </a:p>
          <a:p>
            <a:pPr marL="231775" indent="-231775"/>
            <a:endParaRPr lang="en-US" dirty="0"/>
          </a:p>
          <a:p>
            <a:pPr marL="231775" indent="-231775"/>
            <a:endParaRPr lang="en-US" dirty="0"/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15DD8F-6550-5146-EA48-F86F00927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146186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2AFFC-1729-6D84-3624-47479B51D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503D-DB23-5A43-9782-BC06C6293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EA3A1-C2AB-C665-8CDF-05B065A9A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10457645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§112(d)(6)/(f): Residual Risk &amp; Technology Review</a:t>
            </a:r>
          </a:p>
          <a:p>
            <a:pPr indent="0">
              <a:buNone/>
            </a:pPr>
            <a:r>
              <a:rPr lang="en-US" dirty="0"/>
              <a:t>RTR determines if additional requirements are necessary to: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Reduce residual risks (protect public health with ample margin of safety);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Ensure that emissions do not result in adverse environmental effects, (considering cost, energy, safety, and other relevant factors); and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Incorporate new practices, processes, and/or control technologies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CDC27-C519-C54A-59C4-E5A8E3A60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26954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E5736-E4CA-0590-A9E1-66F74A2B7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8F2B9-2729-360E-715A-581C386E1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731BF-F49D-2D87-DDE2-F290286C2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§112(j): Equivalent Emission Limitation by Permit</a:t>
            </a:r>
          </a:p>
          <a:p>
            <a:pPr indent="0">
              <a:buNone/>
            </a:pPr>
            <a:r>
              <a:rPr lang="en-US" u="sng" dirty="0"/>
              <a:t>MACT Hammer</a:t>
            </a:r>
            <a:r>
              <a:rPr lang="en-US" dirty="0"/>
              <a:t>: If EPA fails to promulgate a MACT standard by November 15, 2000, LST air agency shall issue a permit with emissions limits equivalent to what MACT was supposed to be</a:t>
            </a:r>
          </a:p>
          <a:p>
            <a:pPr marL="233363" indent="-233363"/>
            <a:r>
              <a:rPr lang="en-US" dirty="0"/>
              <a:t>Limits included in Title V (Part 70) Federal Operating Permit</a:t>
            </a:r>
          </a:p>
          <a:p>
            <a:pPr marL="690563" lvl="1" indent="-233363"/>
            <a:r>
              <a:rPr lang="en-US" dirty="0"/>
              <a:t>Part 1 permit application (notification) to EPA and LST air agency by May 15, 2002</a:t>
            </a:r>
          </a:p>
          <a:p>
            <a:pPr marL="690563" lvl="1" indent="-233363"/>
            <a:r>
              <a:rPr lang="en-US" dirty="0"/>
              <a:t>Part 2 (updated Title V) permit application to LST air agency within 24 months of Part 1 deadline (revised to 12 months after lawsuit)</a:t>
            </a:r>
          </a:p>
          <a:p>
            <a:pPr marL="233363" indent="-23336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8065A-3319-7EFA-168A-14A5C487D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1052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06668-925E-7475-AC3A-83AE59679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97A0F-8529-4D3E-1996-EAB7EB2EA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758FB-D832-60B3-2401-AAF30ECAF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§112(j): Equivalent Emission Limitation by Permit</a:t>
            </a:r>
          </a:p>
          <a:p>
            <a:pPr marL="233363" indent="-233363"/>
            <a:r>
              <a:rPr lang="en-US" dirty="0"/>
              <a:t>EPA estimated over 80,000 MACT sources impacted</a:t>
            </a:r>
          </a:p>
          <a:p>
            <a:pPr marL="233363" indent="-233363"/>
            <a:r>
              <a:rPr lang="en-US" dirty="0"/>
              <a:t>EPA issued all MACT by MACT Hammer Part 2 deadline</a:t>
            </a:r>
          </a:p>
          <a:p>
            <a:pPr marL="690563" lvl="1" indent="-233363"/>
            <a:r>
              <a:rPr lang="en-US" dirty="0"/>
              <a:t>Numerous facilities submitted Part 1 applications</a:t>
            </a:r>
          </a:p>
          <a:p>
            <a:pPr marL="690563" lvl="1" indent="-233363"/>
            <a:r>
              <a:rPr lang="en-US" dirty="0"/>
              <a:t>No known Part 2 application due</a:t>
            </a:r>
          </a:p>
          <a:p>
            <a:pPr marL="690563" lvl="1" indent="-233363"/>
            <a:r>
              <a:rPr lang="en-US" dirty="0"/>
              <a:t>3 years was enough “breathing room” for EPA to issue all initial MACT standards</a:t>
            </a:r>
          </a:p>
          <a:p>
            <a:pPr marL="233363" indent="-233363"/>
            <a:r>
              <a:rPr lang="en-US" dirty="0"/>
              <a:t>Resurfaced in 2010 to address court vacatur of an entire MACT standard (i.e., no promulgated standard)</a:t>
            </a:r>
          </a:p>
          <a:p>
            <a:pPr marL="690563" lvl="1" indent="-233363"/>
            <a:r>
              <a:rPr lang="en-US" dirty="0"/>
              <a:t>EPA issued revised MACT standards before MACT hammer deadline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37A7B8-9089-C0B2-4C5C-8C00A5BAD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436994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FF9D6-9CD8-4D2B-39F2-F86CF6EC1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57189-7693-9D80-C49B-024183E45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5803C-AA36-800C-91BF-E38E19212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§112(l) Delegation:</a:t>
            </a:r>
          </a:p>
          <a:p>
            <a:pPr indent="0">
              <a:buNone/>
            </a:pPr>
            <a:r>
              <a:rPr lang="en-US" dirty="0"/>
              <a:t>LST air agencies can request implementation and enforcement of NESHAP (both 40 CFR Part 61 and 63)</a:t>
            </a:r>
          </a:p>
          <a:p>
            <a:pPr marL="231775" indent="-231775"/>
            <a:r>
              <a:rPr lang="en-US" u="sng" dirty="0"/>
              <a:t>Regulatory Delegation</a:t>
            </a:r>
            <a:r>
              <a:rPr lang="en-US" dirty="0"/>
              <a:t>: LST air agency administrative code incorporates NESHAP, making NESHAP a state requirement</a:t>
            </a:r>
          </a:p>
          <a:p>
            <a:pPr marL="688975" lvl="1" indent="-231775"/>
            <a:r>
              <a:rPr lang="en-US" dirty="0"/>
              <a:t>Administrative code can incorporate by reference or has to contain word for word the NESHAP</a:t>
            </a:r>
          </a:p>
          <a:p>
            <a:pPr marL="231775" indent="-231775"/>
            <a:r>
              <a:rPr lang="en-US" u="sng" dirty="0"/>
              <a:t>Permit Delegation</a:t>
            </a:r>
            <a:r>
              <a:rPr lang="en-US" dirty="0"/>
              <a:t>: LST air agency includes requirements for NESHAP into issued permit</a:t>
            </a:r>
          </a:p>
          <a:p>
            <a:pPr marL="688975" lvl="1" indent="-231775"/>
            <a:r>
              <a:rPr lang="en-US" dirty="0"/>
              <a:t>Title V / Part 70 Federal Operating Permits must contain all applicable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E3968F-F563-36C4-1A7B-6C3ED5BA3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44423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7D329-7AFA-7DFE-0792-874243D53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86C26-E839-40E0-AF4D-93E14D0E3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48779-9735-2C88-653E-505450F55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Divided into two categories: flammability and health risks</a:t>
            </a:r>
          </a:p>
          <a:p>
            <a:pPr marL="690563" lvl="1" indent="-233363"/>
            <a:r>
              <a:rPr lang="en-US" dirty="0"/>
              <a:t>258 compounds with many HAP included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  <a:p>
            <a:pPr marL="690563" lvl="1" indent="-23336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00665-2936-17BF-879F-88FB72E86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87451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C2504-9E44-440A-3C6B-571445AE4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4A18D-8C24-A39B-7415-4FDAC6953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7E69F-840C-5D3C-875A-2B5F358BD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63 substances listed for flammability</a:t>
            </a:r>
          </a:p>
          <a:p>
            <a:pPr marL="690563" lvl="1" indent="-233363"/>
            <a:r>
              <a:rPr lang="en-US" dirty="0"/>
              <a:t>77 substances listed for toxicity (many HAP included)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BCDC6-EF9A-A339-F438-12A39D9B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68743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628A2-F2E0-9D8F-9AB6-ED4F41699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A4604-1109-5062-6C74-9955ED9AF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E6C3B-1AF5-C1C2-051F-823C4307F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63 substances listed for flammability</a:t>
            </a:r>
          </a:p>
          <a:p>
            <a:pPr marL="690563" lvl="1" indent="-233363"/>
            <a:r>
              <a:rPr lang="en-US" dirty="0"/>
              <a:t>77 substances listed for toxicity (many HAP included)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3AB25-2ED9-2EDB-0BBF-19542DDC8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41334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E4924-FA9B-2ED7-83B5-84D0F0B85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E017D-0476-3ECC-7F33-789E9959F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E6A47-F140-02FC-7BC1-00931D09B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Multiple Programs for Prevention of Accidental Releases</a:t>
            </a:r>
          </a:p>
          <a:p>
            <a:pPr marL="228600"/>
            <a:r>
              <a:rPr lang="en-US" u="sng" dirty="0"/>
              <a:t>Onsite</a:t>
            </a:r>
            <a:r>
              <a:rPr lang="en-US" dirty="0"/>
              <a:t>: Occupational Safety and Health Administration (OSHA) Process Safety Management (PSM) Program</a:t>
            </a:r>
          </a:p>
          <a:p>
            <a:pPr marL="228600"/>
            <a:r>
              <a:rPr lang="en-US" u="sng" dirty="0"/>
              <a:t>Offsite</a:t>
            </a:r>
            <a:r>
              <a:rPr lang="en-US" dirty="0"/>
              <a:t>: Environmental Protection Agency (EPA) Risk Management Plan (RMP) Program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5F830-E8FA-435A-4BEA-EE7E3060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99848B-7863-509A-8022-D63F4E72E62C}"/>
              </a:ext>
            </a:extLst>
          </p:cNvPr>
          <p:cNvGrpSpPr/>
          <p:nvPr/>
        </p:nvGrpSpPr>
        <p:grpSpPr>
          <a:xfrm>
            <a:off x="4326483" y="3429000"/>
            <a:ext cx="3535986" cy="2981202"/>
            <a:chOff x="2819241" y="3197082"/>
            <a:chExt cx="3535986" cy="29812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B77BCFE-2A36-635A-58B0-23F8A6FDD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3535986" cy="298120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A3344F-A2EF-9C3D-7383-F5E92331E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1310" y="571804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D6D3382-489F-B94C-C67B-08F82E4D0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7438" y="4355678"/>
              <a:ext cx="1399592" cy="4572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2DD3EC-EC02-5341-B074-6085F98CE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316501267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4AFA4-405B-B0C9-69F7-EF450F46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Local / State / Tribal Air Toxics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A0C2F-7B7A-927E-1CC0-4410A202E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Other Air Toxics Management Programs:</a:t>
            </a:r>
          </a:p>
          <a:p>
            <a:pPr indent="0">
              <a:buNone/>
            </a:pPr>
            <a:r>
              <a:rPr lang="en-US" dirty="0"/>
              <a:t>LST air agencies can develop their own air toxics management program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Identification of regulated air toxics</a:t>
            </a:r>
          </a:p>
          <a:p>
            <a:pPr marL="688975" lvl="1" indent="-231775"/>
            <a:r>
              <a:rPr lang="en-US" dirty="0"/>
              <a:t>Usually a more expansive list that includes all HAP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Determine impacts</a:t>
            </a:r>
          </a:p>
          <a:p>
            <a:pPr marL="682625" lvl="1" indent="-225425"/>
            <a:r>
              <a:rPr lang="en-US" dirty="0"/>
              <a:t>Conduct air dispersion modeling to determine highest ambient air concentration beyond fenceline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Establish emissions limits</a:t>
            </a:r>
          </a:p>
          <a:p>
            <a:pPr marL="688975" lvl="1" indent="-231775"/>
            <a:r>
              <a:rPr lang="en-US" dirty="0"/>
              <a:t>Acceptable concentration based on toxicological exposure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E47A4-7FA2-5047-4393-E0CE4172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48999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80651-0BDE-1062-5288-3E0B626B5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01399-45CB-2EEC-C0D1-E74D7F31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1905D-F659-E7FF-103A-5C8759E71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Differences Between NAAQS and HAP:</a:t>
            </a:r>
          </a:p>
          <a:p>
            <a:pPr marL="231775" indent="-231775"/>
            <a:r>
              <a:rPr lang="en-US" u="sng" dirty="0"/>
              <a:t>Criteria Pollutants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Ambient air monitoring to determine public exposure</a:t>
            </a:r>
          </a:p>
          <a:p>
            <a:pPr lvl="1"/>
            <a:r>
              <a:rPr lang="en-US" dirty="0"/>
              <a:t>State implementation plan (SIP) / federal implementation plan (FIP) to reduce air pollutant concentrations below “safe dose” (NAAQS)</a:t>
            </a:r>
          </a:p>
          <a:p>
            <a:r>
              <a:rPr lang="en-US" u="sng" dirty="0"/>
              <a:t>HAP / Air Toxics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Regulation (standard) establishes “safe dose”</a:t>
            </a:r>
          </a:p>
          <a:p>
            <a:pPr marL="914400" lvl="2" indent="-457200">
              <a:buFont typeface="+mj-lt"/>
              <a:buAutoNum type="arabicPeriod"/>
            </a:pPr>
            <a:r>
              <a:rPr lang="en-US" dirty="0"/>
              <a:t>Risk exposure assessment to establish acceptable dose</a:t>
            </a:r>
          </a:p>
          <a:p>
            <a:pPr marL="914400" lvl="2" indent="-457200">
              <a:buFont typeface="+mj-lt"/>
              <a:buAutoNum type="arabicPeriod"/>
            </a:pPr>
            <a:r>
              <a:rPr lang="en-US" dirty="0"/>
              <a:t>Source-specific standards to establish allowable emissions</a:t>
            </a:r>
          </a:p>
          <a:p>
            <a:pPr lvl="1"/>
            <a:r>
              <a:rPr lang="en-US" dirty="0"/>
              <a:t>Ambient air monitoring not required to demonstrate public exposure</a:t>
            </a:r>
          </a:p>
          <a:p>
            <a:pPr lvl="1"/>
            <a:r>
              <a:rPr lang="en-US" dirty="0"/>
              <a:t>Not required to be part of a SIP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9C09E-B2EA-99F1-2195-DF7091CA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67085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1FFCD-98DA-FB60-C9B3-7BED14D62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4E50B-5B66-EB66-9A1E-8373EEA0E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Local / State / Tribal Air Toxics Programs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EE81454-55BB-A59B-F09B-3C9F21D86E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338113"/>
              </p:ext>
            </p:extLst>
          </p:nvPr>
        </p:nvGraphicFramePr>
        <p:xfrm>
          <a:off x="914400" y="1006475"/>
          <a:ext cx="10360151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9017">
                  <a:extLst>
                    <a:ext uri="{9D8B030D-6E8A-4147-A177-3AD203B41FA5}">
                      <a16:colId xmlns:a16="http://schemas.microsoft.com/office/drawing/2014/main" val="1969250263"/>
                    </a:ext>
                  </a:extLst>
                </a:gridCol>
                <a:gridCol w="1345431">
                  <a:extLst>
                    <a:ext uri="{9D8B030D-6E8A-4147-A177-3AD203B41FA5}">
                      <a16:colId xmlns:a16="http://schemas.microsoft.com/office/drawing/2014/main" val="2882914769"/>
                    </a:ext>
                  </a:extLst>
                </a:gridCol>
                <a:gridCol w="1624228">
                  <a:extLst>
                    <a:ext uri="{9D8B030D-6E8A-4147-A177-3AD203B41FA5}">
                      <a16:colId xmlns:a16="http://schemas.microsoft.com/office/drawing/2014/main" val="2720226468"/>
                    </a:ext>
                  </a:extLst>
                </a:gridCol>
                <a:gridCol w="2345561">
                  <a:extLst>
                    <a:ext uri="{9D8B030D-6E8A-4147-A177-3AD203B41FA5}">
                      <a16:colId xmlns:a16="http://schemas.microsoft.com/office/drawing/2014/main" val="1839489492"/>
                    </a:ext>
                  </a:extLst>
                </a:gridCol>
                <a:gridCol w="2025914">
                  <a:extLst>
                    <a:ext uri="{9D8B030D-6E8A-4147-A177-3AD203B41FA5}">
                      <a16:colId xmlns:a16="http://schemas.microsoft.com/office/drawing/2014/main" val="1318679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Air Toxic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HAP?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Ohio EPA</a:t>
                      </a:r>
                      <a:r>
                        <a:rPr lang="en-US" sz="2200" baseline="30000" dirty="0"/>
                        <a:t>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Georgia EPD</a:t>
                      </a:r>
                      <a:r>
                        <a:rPr lang="en-US" sz="2200" baseline="30000" dirty="0"/>
                        <a:t>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WA Ecology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13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Ammonia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404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1.00×10</a:t>
                      </a:r>
                      <a:r>
                        <a:rPr lang="en-US" sz="2200" baseline="30000" dirty="0"/>
                        <a:t>2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2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68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Benzene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0.47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0.13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0.13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7373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Carbon Monoxide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2.3×10</a:t>
                      </a:r>
                      <a:r>
                        <a:rPr lang="en-US" sz="2200" baseline="30000" dirty="0"/>
                        <a:t>4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2485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Hydrogen Sulfide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33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2.0 </a:t>
                      </a:r>
                      <a:r>
                        <a:rPr lang="en-US" sz="2200" baseline="0" dirty="0"/>
                        <a:t>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2.0 </a:t>
                      </a:r>
                      <a:r>
                        <a:rPr lang="en-US" sz="2200" baseline="0" dirty="0"/>
                        <a:t>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1986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Methyl Ethyl Ketone (MEK)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3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3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91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2,3,7,8-Tetra-chlorodibenzo-p-dioxin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aseline="0" dirty="0"/>
                        <a:t>1.50×10</a:t>
                      </a:r>
                      <a:r>
                        <a:rPr lang="en-US" sz="2200" baseline="30000" dirty="0"/>
                        <a:t>-3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2.6×10</a:t>
                      </a:r>
                      <a:r>
                        <a:rPr lang="en-US" sz="2200" baseline="30000" dirty="0"/>
                        <a:t>-8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2894380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en-US" sz="2200" baseline="30000" dirty="0"/>
                        <a:t>†</a:t>
                      </a:r>
                      <a:r>
                        <a:rPr lang="en-US" sz="2200" dirty="0"/>
                        <a:t> From American Conference of Governmental Industrial Hygienists (ACGIH)</a:t>
                      </a:r>
                    </a:p>
                    <a:p>
                      <a:r>
                        <a:rPr lang="en-US" sz="2200" baseline="30000" dirty="0"/>
                        <a:t>‡</a:t>
                      </a:r>
                      <a:r>
                        <a:rPr lang="en-US" sz="2200" dirty="0"/>
                        <a:t> From EPA, National Institute of Occupational Safety and Health (NIOSH), and OSHA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814593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9402C-4C8A-ADE9-75D4-AFAC09AF8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957822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F3CCF-D8D8-7860-F028-D1198AAAD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5AAFF-EFB6-C54F-74FA-672B6B79C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Other Air Toxic Requirements</a:t>
            </a:r>
          </a:p>
          <a:p>
            <a:pPr indent="0">
              <a:buNone/>
            </a:pPr>
            <a:r>
              <a:rPr lang="en-US" b="1" u="sng" dirty="0"/>
              <a:t>Toxic Torts</a:t>
            </a:r>
            <a:r>
              <a:rPr lang="en-US" b="1" dirty="0"/>
              <a:t>:</a:t>
            </a:r>
            <a:r>
              <a:rPr lang="en-US" dirty="0"/>
              <a:t> Judicial claim of physical or psychological harm caused by exposure</a:t>
            </a:r>
          </a:p>
          <a:p>
            <a:r>
              <a:rPr lang="en-US" dirty="0"/>
              <a:t>Difficult to identify &amp; quantify source(s) causing plaintiff’s harm</a:t>
            </a:r>
          </a:p>
          <a:p>
            <a:pPr lvl="1"/>
            <a:r>
              <a:rPr lang="en-US" dirty="0"/>
              <a:t>Air toxics from one or many sources</a:t>
            </a:r>
          </a:p>
          <a:p>
            <a:pPr lvl="1"/>
            <a:r>
              <a:rPr lang="en-US" dirty="0"/>
              <a:t>Drinking water polluted with numerous contaminants from multiple sources</a:t>
            </a:r>
          </a:p>
          <a:p>
            <a:r>
              <a:rPr lang="en-US" dirty="0"/>
              <a:t>Uses complex litigation procedures</a:t>
            </a:r>
          </a:p>
          <a:p>
            <a:pPr lvl="1"/>
            <a:r>
              <a:rPr lang="en-US" dirty="0"/>
              <a:t>Plaintiff may have to demonstrate evidence of exposure &amp; causation</a:t>
            </a:r>
          </a:p>
          <a:p>
            <a:r>
              <a:rPr lang="en-US" dirty="0"/>
              <a:t>Reliance on scientific concepts to resolve causation issues</a:t>
            </a:r>
          </a:p>
          <a:p>
            <a:pPr lvl="1"/>
            <a:r>
              <a:rPr lang="en-US" dirty="0"/>
              <a:t>Need for experts in meteorology, epidemiology, and toxicology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9575F7-F20C-9DAF-7049-A65A81834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292175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DB7E0-4E20-B8B4-06C0-4D33A82DE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C2793-FFDB-5769-D451-C357920EE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670DA-EF1F-EDE7-056D-DED283FB3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u="sng" dirty="0"/>
              <a:t>Plaintiff</a:t>
            </a:r>
            <a:r>
              <a:rPr lang="en-US" b="1" dirty="0"/>
              <a:t>: </a:t>
            </a:r>
            <a:r>
              <a:rPr lang="en-US" dirty="0"/>
              <a:t>Individual or group that suffered </a:t>
            </a:r>
            <a:r>
              <a:rPr lang="en-US" b="1" i="1" dirty="0"/>
              <a:t>harm</a:t>
            </a:r>
            <a:endParaRPr lang="en-US" b="1" i="1" u="sng" dirty="0"/>
          </a:p>
          <a:p>
            <a:pPr marL="231775" indent="-231775"/>
            <a:r>
              <a:rPr lang="en-US" dirty="0"/>
              <a:t>Must prove a causal link between exposure and harm</a:t>
            </a:r>
          </a:p>
          <a:p>
            <a:pPr marL="688975" lvl="1" indent="-231775"/>
            <a:r>
              <a:rPr lang="en-US" dirty="0"/>
              <a:t>Serious injury with unverifiable level of exposure?</a:t>
            </a:r>
          </a:p>
          <a:p>
            <a:pPr marL="688975" lvl="1" indent="-231775"/>
            <a:r>
              <a:rPr lang="en-US" dirty="0"/>
              <a:t>Known exposure, but injury has not yet manifested?</a:t>
            </a:r>
          </a:p>
          <a:p>
            <a:pPr marL="688975" lvl="1" indent="-231775"/>
            <a:r>
              <a:rPr lang="en-US" dirty="0"/>
              <a:t>Did the exposure cause the harm?</a:t>
            </a:r>
          </a:p>
          <a:p>
            <a:pPr marL="688975" lvl="1" indent="-231775"/>
            <a:r>
              <a:rPr lang="en-US" dirty="0"/>
              <a:t>Was lawsuit brought within statute of limitations between date of exposure and date injury was caused by Defendant?</a:t>
            </a:r>
          </a:p>
          <a:p>
            <a:pPr indent="0">
              <a:buNone/>
            </a:pPr>
            <a:r>
              <a:rPr lang="en-US" b="1" u="sng" dirty="0"/>
              <a:t>Defendant</a:t>
            </a:r>
            <a:r>
              <a:rPr lang="en-US" b="1" dirty="0"/>
              <a:t>:</a:t>
            </a:r>
            <a:r>
              <a:rPr lang="en-US" dirty="0"/>
              <a:t> Group that allegedly caused the harm</a:t>
            </a:r>
          </a:p>
          <a:p>
            <a:pPr marL="231775" indent="-231775"/>
            <a:r>
              <a:rPr lang="en-US" dirty="0"/>
              <a:t>Argue against causation (did not cause exposure and/or harm)</a:t>
            </a:r>
          </a:p>
          <a:p>
            <a:pPr marL="688975" lvl="1" indent="-231775"/>
            <a:r>
              <a:rPr lang="en-US" dirty="0"/>
              <a:t>Who created the exposure?</a:t>
            </a:r>
          </a:p>
          <a:p>
            <a:pPr marL="688975" lvl="1" indent="-231775"/>
            <a:r>
              <a:rPr lang="en-US" dirty="0"/>
              <a:t>Are there multiple sources for exposure (multiple liabilities)?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6AC-20B2-47BD-F921-79CD5CADB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122816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66E1C-42DB-B3F2-D4BC-C41EF5006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83A20-727C-A326-BBDF-ADF7082F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DCB14-18F7-35E6-459C-89A50F1B6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Causation Components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Exposure &amp; Dose:</a:t>
            </a:r>
          </a:p>
          <a:p>
            <a:pPr lvl="1"/>
            <a:r>
              <a:rPr lang="en-US" dirty="0"/>
              <a:t>Prove that the defendant is the source of the exposure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General Causation:</a:t>
            </a:r>
          </a:p>
          <a:p>
            <a:pPr lvl="1"/>
            <a:r>
              <a:rPr lang="en-US" dirty="0"/>
              <a:t>Show that exposure to a substance is capable of causing the observed condition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Specific Causation:</a:t>
            </a:r>
          </a:p>
          <a:p>
            <a:pPr lvl="1"/>
            <a:r>
              <a:rPr lang="en-US" dirty="0"/>
              <a:t>Demonstrate the magnitude and duration of exposure</a:t>
            </a:r>
          </a:p>
          <a:p>
            <a:pPr lvl="1"/>
            <a:r>
              <a:rPr lang="en-US" dirty="0"/>
              <a:t>Present the actual dose received by plaintiff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7F7E8-C192-BD12-1053-18FF2F930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33636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D7356-B35E-1A08-627D-EEC24626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81431-195A-3CD9-7302-6C193D710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Special Causation Challenges</a:t>
            </a:r>
          </a:p>
          <a:p>
            <a:pPr marL="228600"/>
            <a:r>
              <a:rPr lang="en-US" dirty="0"/>
              <a:t>Long latency period from exposure to injury manifesting (disease or death)</a:t>
            </a:r>
          </a:p>
          <a:p>
            <a:pPr marL="228600"/>
            <a:r>
              <a:rPr lang="en-US" dirty="0"/>
              <a:t>Problems with exposure</a:t>
            </a:r>
          </a:p>
          <a:p>
            <a:pPr lvl="1"/>
            <a:r>
              <a:rPr lang="en-US" dirty="0"/>
              <a:t>Plaintiff’s injury can be caused by other exposures from chemicals not used by defendant </a:t>
            </a:r>
          </a:p>
          <a:p>
            <a:pPr marL="228600"/>
            <a:r>
              <a:rPr lang="en-US" dirty="0"/>
              <a:t>Little hard data exists for linking toxic exposure to injury</a:t>
            </a:r>
          </a:p>
          <a:p>
            <a:pPr lvl="1"/>
            <a:r>
              <a:rPr lang="en-US" dirty="0"/>
              <a:t>Animal studies have only limited use for causation</a:t>
            </a:r>
          </a:p>
          <a:p>
            <a:pPr lvl="2"/>
            <a:r>
              <a:rPr lang="en-US" dirty="0"/>
              <a:t>Animal studies may be used as “speculative evidence” (e.g., saccharine, BPA) to remove products for safety concerns but not legal “preponderance of evidence”</a:t>
            </a:r>
          </a:p>
          <a:p>
            <a:pPr lvl="1"/>
            <a:r>
              <a:rPr lang="en-US" dirty="0"/>
              <a:t>Court requires epidemiological studies or in vitro studies as evidence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635FC0-3BA4-38DF-A213-D58215C2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670000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29E93-B2A3-03FB-FD5D-56D29D652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F42F8-FE43-D678-A11D-1FEBA7185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7520E-6B15-9422-BEEB-5E8B1894F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Expert Opinions</a:t>
            </a:r>
          </a:p>
          <a:p>
            <a:pPr marL="228600"/>
            <a:r>
              <a:rPr lang="en-US" dirty="0"/>
              <a:t>Trial judge as “gatekeeper,” must assess reliability of expert testimony to determine admissibility</a:t>
            </a:r>
          </a:p>
          <a:p>
            <a:pPr marL="685800" lvl="1"/>
            <a:r>
              <a:rPr lang="en-US" dirty="0"/>
              <a:t>Daubert v. Merrel Dow Pharmaceuticals, decided by U.S. Supreme Court in 1993</a:t>
            </a:r>
          </a:p>
          <a:p>
            <a:pPr marL="228600"/>
            <a:r>
              <a:rPr lang="en-US" dirty="0"/>
              <a:t>Factors considered:</a:t>
            </a:r>
          </a:p>
          <a:p>
            <a:pPr marL="685800" lvl="1"/>
            <a:r>
              <a:rPr lang="en-US" dirty="0"/>
              <a:t>Theory or technique can be / has been tested</a:t>
            </a:r>
          </a:p>
          <a:p>
            <a:pPr marL="685800" lvl="1"/>
            <a:r>
              <a:rPr lang="en-US" dirty="0"/>
              <a:t>Subjected to peer review and publication</a:t>
            </a:r>
          </a:p>
          <a:p>
            <a:pPr marL="685800" lvl="1"/>
            <a:r>
              <a:rPr lang="en-US" dirty="0"/>
              <a:t>Known or potential error rate</a:t>
            </a:r>
          </a:p>
          <a:p>
            <a:pPr marL="685800" lvl="1"/>
            <a:r>
              <a:rPr lang="en-US" dirty="0"/>
              <a:t>Existing and maintenance of standards</a:t>
            </a:r>
          </a:p>
          <a:p>
            <a:pPr marL="685800" lvl="1"/>
            <a:r>
              <a:rPr lang="en-US" dirty="0"/>
              <a:t>Generally accepted in relevant scientific community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A1A00-1849-EE8A-FCE8-4687F29D4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25398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F751D-2A99-394B-F0A0-C9CDF2BA3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B7088-DE07-08E9-7A6A-AC7126005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3941E-768D-BB76-F996-14698C50F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is a naturally occurring silicate mineral                      widely used as a flame-retardant and insulation</a:t>
            </a:r>
          </a:p>
          <a:p>
            <a:pPr marL="231775" indent="-231775"/>
            <a:r>
              <a:rPr lang="en-US" dirty="0"/>
              <a:t>Examples of products containing asbestos: </a:t>
            </a:r>
          </a:p>
          <a:p>
            <a:pPr marL="688975" lvl="1" indent="-231775"/>
            <a:r>
              <a:rPr lang="en-US" dirty="0"/>
              <a:t>Roofing shingles and tar,</a:t>
            </a:r>
          </a:p>
          <a:p>
            <a:pPr marL="688975" lvl="1" indent="-231775"/>
            <a:r>
              <a:rPr lang="en-US" dirty="0"/>
              <a:t>Ceiling and floor tiles,</a:t>
            </a:r>
          </a:p>
          <a:p>
            <a:pPr marL="688975" lvl="1" indent="-231775"/>
            <a:r>
              <a:rPr lang="en-US" dirty="0"/>
              <a:t>Paper and cement products, and</a:t>
            </a:r>
          </a:p>
          <a:p>
            <a:pPr marL="688975" lvl="1" indent="-231775"/>
            <a:r>
              <a:rPr lang="en-US" dirty="0"/>
              <a:t>Friction products such as automobile clutch, brake and transmission parts.</a:t>
            </a:r>
          </a:p>
          <a:p>
            <a:pPr marL="231775" indent="-231775"/>
            <a:r>
              <a:rPr lang="en-US" dirty="0"/>
              <a:t>Asbestos fibers break off, forming smaller fibers</a:t>
            </a:r>
          </a:p>
          <a:p>
            <a:pPr marL="688975" lvl="1" indent="-231775"/>
            <a:r>
              <a:rPr lang="en-US" dirty="0"/>
              <a:t>Microscopic fibers cause inflammation and scarring of lung tissue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75467-78CC-58EC-0964-9746112A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8D1E4D04-820B-BAA2-0973-DAFA143D6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9182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53B0A-4259-FC71-445F-D233A5422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260E4-63B7-6276-854D-5CC9ACDFC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747B6-4D0B-F229-5B27-F4B35CB05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exposure causes asbestosis (lung                    scarring), mesothelioma (cancer in lung lining),                       and other lung cancers</a:t>
            </a:r>
          </a:p>
          <a:p>
            <a:pPr marL="688975" lvl="1" indent="-231775"/>
            <a:r>
              <a:rPr lang="en-US" dirty="0"/>
              <a:t>Latency period between exposure and asbestos-type disease can be 10-40 years</a:t>
            </a:r>
          </a:p>
          <a:p>
            <a:pPr marL="688975" lvl="1" indent="-231775"/>
            <a:r>
              <a:rPr lang="en-US" dirty="0"/>
              <a:t>In many “smoking lung cancer” cases where Plaintiff did not have asbestosis, jury found cigarettes were the cause</a:t>
            </a:r>
          </a:p>
          <a:p>
            <a:pPr marL="688975" lvl="1" indent="-231775"/>
            <a:r>
              <a:rPr lang="en-US" dirty="0"/>
              <a:t>Between 1940-1979, &gt;27.5 million Americans worked in occupations where substantial asbestos exposures common (shipyards, construction, industry)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42454-0D7E-1E94-DC74-99C27F53D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08E5D1B2-5F58-44E1-8AEF-513D21DCC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0076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0DB49-58B5-8F7F-33D5-513B7A58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7A9AE-2BE0-3695-D296-953A4B4F6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C1239-7CF9-6982-0489-A199358A4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Johns-Manville filed a petition in August 1982                          for bankruptcy reorganization</a:t>
            </a:r>
          </a:p>
          <a:p>
            <a:pPr marL="688975" lvl="1" indent="-231775"/>
            <a:r>
              <a:rPr lang="en-US" dirty="0"/>
              <a:t>Not insolvent, but sought to limit future liabilities                                        from asbestos litigation</a:t>
            </a:r>
          </a:p>
          <a:p>
            <a:pPr marL="231775" indent="-231775"/>
            <a:r>
              <a:rPr lang="en-US" dirty="0"/>
              <a:t>U.S. Bankruptcy Court for Southern District of New York approved Bankruptcy Reorganization in December 1986</a:t>
            </a:r>
          </a:p>
          <a:p>
            <a:pPr marL="688975" lvl="1" indent="-231775"/>
            <a:r>
              <a:rPr lang="en-US" dirty="0"/>
              <a:t>Established Manville Trust – an independent organization for distributing funds for existing and future asbestos claims</a:t>
            </a:r>
          </a:p>
          <a:p>
            <a:pPr marL="688975" lvl="1" indent="-231775"/>
            <a:r>
              <a:rPr lang="en-US" dirty="0"/>
              <a:t>Trustees appointed by the Court</a:t>
            </a:r>
          </a:p>
          <a:p>
            <a:pPr marL="688975" lvl="1" indent="-231775"/>
            <a:r>
              <a:rPr lang="en-US" dirty="0"/>
              <a:t>Model for all subsequent companies filing bankruptcy for asbestos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E6214-1B20-EB4E-004E-E4F9C6308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ED71CF1E-09BC-567A-CA84-996FE56C2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25262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3D127-FBD4-A11E-BD98-38BF474A8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8D990-FDA1-33A2-F7D3-F6D8D3D91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1533D-FA00-28E7-9A34-A1C78D23A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litigation is the longest-running mass                        tort litigation in U.S. history</a:t>
            </a:r>
          </a:p>
          <a:p>
            <a:pPr marL="688975" lvl="1" indent="-231775"/>
            <a:r>
              <a:rPr lang="en-US" dirty="0"/>
              <a:t>&gt;8,000 defendants</a:t>
            </a:r>
          </a:p>
          <a:p>
            <a:pPr marL="688975" lvl="1" indent="-231775"/>
            <a:r>
              <a:rPr lang="en-US" dirty="0"/>
              <a:t>&gt;700,000 plaintiffs (as of 2017)</a:t>
            </a:r>
          </a:p>
          <a:p>
            <a:pPr marL="688975" lvl="1" indent="-231775"/>
            <a:r>
              <a:rPr lang="en-US" dirty="0">
                <a:latin typeface="Arial (Body)"/>
              </a:rPr>
              <a:t>60,000 jobs lost and $1.4-3.0 billion in bankruptcies</a:t>
            </a:r>
          </a:p>
          <a:p>
            <a:pPr marL="688975" lvl="1" indent="-231775"/>
            <a:r>
              <a:rPr lang="en-US" dirty="0">
                <a:latin typeface="Arial (Body)"/>
              </a:rPr>
              <a:t>90% of American industries are listed as defendants in asbestos suits</a:t>
            </a:r>
          </a:p>
          <a:p>
            <a:pPr marL="231775" indent="-231775"/>
            <a:r>
              <a:rPr lang="en-US" dirty="0">
                <a:latin typeface="Arial (Body)"/>
              </a:rPr>
              <a:t>$36.8 billion in assets in asbestos trusts </a:t>
            </a:r>
            <a:r>
              <a:rPr lang="en-US">
                <a:latin typeface="Arial (Body)"/>
              </a:rPr>
              <a:t>in 2011</a:t>
            </a:r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89ACD-B0D6-281D-A614-FBEBAD054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D52ACFDB-2692-ACF4-3027-30245DEFB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1646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0979A-4B20-D9FF-F19C-9A6D648D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39548-58FA-A917-701A-CC08EA91F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1970 Clean Air Act NESHAP Program (40 CFR, Part 61)</a:t>
            </a:r>
          </a:p>
          <a:p>
            <a:pPr indent="0">
              <a:buNone/>
            </a:pPr>
            <a:r>
              <a:rPr lang="en-US" i="1" dirty="0"/>
              <a:t>Exposure-based standard for HAP control</a:t>
            </a:r>
          </a:p>
          <a:p>
            <a:pPr marL="228600"/>
            <a:r>
              <a:rPr lang="en-US" dirty="0"/>
              <a:t>EPA had to identify and list HAP</a:t>
            </a:r>
          </a:p>
          <a:p>
            <a:pPr marL="685800" lvl="1"/>
            <a:r>
              <a:rPr lang="en-US" dirty="0"/>
              <a:t>Only identified carcinogenic HAP, as most research at the time focused on cancer, rather than other health effects from air toxics</a:t>
            </a:r>
          </a:p>
          <a:p>
            <a:pPr marL="228600"/>
            <a:r>
              <a:rPr lang="en-US" dirty="0"/>
              <a:t>EPA must establish emissions limit within 1 year of listing HAP</a:t>
            </a:r>
          </a:p>
          <a:p>
            <a:pPr marL="685800" lvl="1"/>
            <a:r>
              <a:rPr lang="en-US" dirty="0"/>
              <a:t>Conduct risk analyses to determine what emissions limits would protect public health</a:t>
            </a:r>
          </a:p>
          <a:p>
            <a:pPr marL="685800" lvl="1"/>
            <a:r>
              <a:rPr lang="en-US" dirty="0"/>
              <a:t>NESHAP would be established with an “ample margin of safety”</a:t>
            </a:r>
          </a:p>
          <a:p>
            <a:pPr marL="685800" lvl="1"/>
            <a:r>
              <a:rPr lang="en-US" altLang="en-US" dirty="0"/>
              <a:t>Determine what controls were necessary to achieve emissions limits, considering costs and technical feasibility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8C966-42D5-FC87-D1A1-09ACB9F83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262781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428B6-2A9C-017A-3CE5-56920FCF2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A3BD3-AB0F-C642-E6E5-F7E798FCD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>
              <a:buNone/>
            </a:pPr>
            <a:r>
              <a:rPr lang="en-US" b="1" dirty="0"/>
              <a:t>Once In/Always In:</a:t>
            </a:r>
          </a:p>
          <a:p>
            <a:pPr marL="228600"/>
            <a:r>
              <a:rPr lang="en-US" dirty="0"/>
              <a:t>In 1995, EPA released a memorandum stating that once a MACT compliance deadline had passed, a facility could no longer reclassify as an area source (once in, always in)</a:t>
            </a:r>
          </a:p>
          <a:p>
            <a:pPr marL="228600"/>
            <a:r>
              <a:rPr lang="en-US" dirty="0"/>
              <a:t>In 2018, EPA updated the memorandum to allow major facilities to reclassify as an area source</a:t>
            </a:r>
          </a:p>
          <a:p>
            <a:pPr marL="228600"/>
            <a:r>
              <a:rPr lang="en-US" dirty="0"/>
              <a:t>In 2024, EPA modified the MACT regulations to allow </a:t>
            </a:r>
            <a:r>
              <a:rPr lang="en-US" b="1" i="1" dirty="0"/>
              <a:t>some</a:t>
            </a:r>
            <a:r>
              <a:rPr lang="en-US" dirty="0"/>
              <a:t> major facilities to reclassify as an area source</a:t>
            </a:r>
          </a:p>
          <a:p>
            <a:pPr marL="685800" lvl="1"/>
            <a:r>
              <a:rPr lang="en-US" dirty="0"/>
              <a:t>Applies to all sources that reclassify after September 10,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305F-C355-941B-7DBD-3C3BEDCFB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12229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6FB8B-D55B-AE88-1A9D-70AB9586F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9A60E-4848-893F-9C87-86A19D309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§112(c)(6): Seven Specific HAP</a:t>
            </a:r>
          </a:p>
          <a:p>
            <a:pPr indent="0">
              <a:buNone/>
            </a:pPr>
            <a:r>
              <a:rPr lang="en-US" dirty="0"/>
              <a:t>Congress identified 7 HAP and required EPA to identify sources to reduce HAP emissions by 90% due to persistence and tendency to bioaccumulate (</a:t>
            </a:r>
            <a:r>
              <a:rPr lang="en-US" dirty="0" err="1"/>
              <a:t>bioaggregation</a:t>
            </a:r>
            <a:r>
              <a:rPr lang="en-US" dirty="0"/>
              <a:t>)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Alkylated lead compounds	•	Mercury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Polycyclic organic matter (POM)	•	Hexachlorobenzene</a:t>
            </a:r>
          </a:p>
          <a:p>
            <a:pPr marL="228600"/>
            <a:r>
              <a:rPr lang="en-US" dirty="0"/>
              <a:t>Polychlorinated Biphenyls (PCB)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</a:t>
            </a:r>
            <a:r>
              <a:rPr lang="en-US" dirty="0"/>
              <a:t>-p-dioxin (Dioxins)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tetrachlorodibenzofurans</a:t>
            </a:r>
            <a:r>
              <a:rPr lang="en-US" dirty="0"/>
              <a:t> (Furans)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F1B47-1052-158D-5D84-20380F61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873276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1D703-0FB9-A4F5-B8C6-A634B0E9B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3A5B4-EB09-03FE-DA1C-F1E3D0827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FDA93-1288-AEBC-3474-91D4C6724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Reclassification</a:t>
            </a:r>
          </a:p>
          <a:p>
            <a:pPr marL="228600"/>
            <a:r>
              <a:rPr lang="en-US" dirty="0"/>
              <a:t>EPA determined that sources emitting any of the seven HAP in §112(c)(6) cannot reclassify, as Congress required EPA to reduce 90% of the HAP emissions from these sources</a:t>
            </a:r>
          </a:p>
          <a:p>
            <a:pPr marL="228600"/>
            <a:r>
              <a:rPr lang="en-US" dirty="0"/>
              <a:t>All other sources can reclassify after providing notification 15 calendar days prior to reclassifying as an area source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79898-F5C5-2F75-5065-40192F43F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58547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CEDCC-843E-385C-9994-00580CE8C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D657E-1E37-4DBC-4270-A1632566A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48E5B-9A25-397E-4A17-D911FBA4A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5BEB576-C7BF-17AF-E7C1-8625666DD1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9739720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(1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L: Coke Ovens: Charging, Top Side, and Door Leaks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R: Gasoline Distribution (major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X: Secondary Lead Smelters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CC: Petroleum Refineries (CC)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GG: Aerospace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II: Shipbuilding and Ship Repair 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JJ: Wood Furniture 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662204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F5FC5-3923-A5C0-6D1F-29A0BD4A8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6ECE0-626B-F48A-4ED4-124EFAA4F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44B4A-6615-9AA1-9ED7-A656649D2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B74D956-6930-419D-FD96-4AFE933BEC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9190753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(2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KK: Printing and Publishing Surface Coating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LL: Primary Aluminum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MM: Combustion Sources at Kraft, Soda, and Sulfite Pulp &amp; Paper Mills (Pulp and Paper MACT II)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EEE: Hazardous Waste Combustors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HHH: Natural Gas Transmission and Storage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JJJ: Polymers &amp; Resins IV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LLL: Portland Cement Manufacturing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RRR: Secondary Aluminum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UUU: Petroleum Refineries (UUU)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FFFF: Misc. Organic Chemical Production and Processes (MON)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JJJJ: Paper and Other Web Surface Coating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94160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0261F-A6DD-89A0-0740-888B76194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F0CB1-8018-F3EF-5DB8-78C187C0C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0CB5F-A311-DE60-D286-E4E9BA05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5371A15-9F3E-7928-E947-17346F4EF9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2144575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(3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MMMM: Miscellaneous Metal Parts and Products 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PPPP: Plastic Parts 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ZZZZ: Reciprocating Internal Combustion Engines (RICE) includes area sources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CCCCC: Coke Ovens: Pushing, Quenching, and Battery Stacks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DDDDD: Industrial, Commercial and Institutional Boilers and Process Heaters (major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FFFFF: Integrated Iron and Steel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IIIII: Mercury Cell Chlor-Alkali Plants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LLLLL: Asphalt Processing and Asphalt Roofing Manufacturing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YYYYY: Electric Arc Furnace Steelmaking Facilities 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JJJJJJ: Industrial, Commercial and Institutional Boilers 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EEEEEEE: Gold Mine Ore Processing and Production 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56355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98147-3CBC-73BF-2DDD-0EB5F76A4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58752-16A0-B208-4D61-BF5B77019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1970 Clean Air Act NESHAP Program</a:t>
            </a:r>
          </a:p>
          <a:p>
            <a:pPr marL="228600"/>
            <a:r>
              <a:rPr lang="en-US" dirty="0"/>
              <a:t>From 1970 to 1990, EPA listed 8 HAP and issued 22 standards in 40 CFR, Part 61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Arsenic	•	Coke oven emissions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Asbestos	•	Mercury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Benzene	•	Radionuclides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Beryllium	•	Vinyl chloride</a:t>
            </a:r>
          </a:p>
          <a:p>
            <a:pPr marL="228600"/>
            <a:r>
              <a:rPr lang="en-US" dirty="0"/>
              <a:t>EPA investigated 25 additional HAP, but no standards issued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EF377-F47E-02FB-553A-CFDAD6086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5DAEFD-6B50-2F70-0F6E-7E48654E8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60" y="5029200"/>
            <a:ext cx="772668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4480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6939B-F713-5117-79C4-25BC962BF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65E15-1F06-4566-C235-DD7A90510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NESHAP General Regulatory Structure:</a:t>
            </a:r>
          </a:p>
          <a:p>
            <a:r>
              <a:rPr lang="en-US" u="sng" dirty="0"/>
              <a:t>Applicability</a:t>
            </a:r>
            <a:r>
              <a:rPr lang="en-US" dirty="0"/>
              <a:t>: Sources applicable to NESHAP</a:t>
            </a:r>
          </a:p>
          <a:p>
            <a:pPr lvl="1"/>
            <a:r>
              <a:rPr lang="en-US" dirty="0"/>
              <a:t>NESHAP issued to all sources emitting HAP (e.g., Asbestos) or specific industries (e.g. Beryllium from rocket motors and everything else)</a:t>
            </a:r>
          </a:p>
          <a:p>
            <a:r>
              <a:rPr lang="en-US" u="sng" dirty="0"/>
              <a:t>Definitions</a:t>
            </a:r>
            <a:r>
              <a:rPr lang="en-US" dirty="0"/>
              <a:t>: Terms used in NESHAP</a:t>
            </a:r>
          </a:p>
          <a:p>
            <a:r>
              <a:rPr lang="en-US" u="sng" dirty="0"/>
              <a:t>Standards</a:t>
            </a:r>
            <a:r>
              <a:rPr lang="en-US" dirty="0"/>
              <a:t>: Emissions limits and work practices</a:t>
            </a:r>
          </a:p>
          <a:p>
            <a:r>
              <a:rPr lang="en-US" u="sng" dirty="0"/>
              <a:t>Testing</a:t>
            </a:r>
            <a:r>
              <a:rPr lang="en-US" dirty="0"/>
              <a:t>: Test methods and procedures</a:t>
            </a:r>
          </a:p>
          <a:p>
            <a:r>
              <a:rPr lang="en-US" u="sng" dirty="0"/>
              <a:t>Monitoring</a:t>
            </a:r>
            <a:r>
              <a:rPr lang="en-US" dirty="0"/>
              <a:t>: Operation and control equipment parameters</a:t>
            </a:r>
          </a:p>
          <a:p>
            <a:r>
              <a:rPr lang="en-US" u="sng" dirty="0"/>
              <a:t>Recordkeeping</a:t>
            </a:r>
            <a:r>
              <a:rPr lang="en-US" dirty="0"/>
              <a:t>: Maintenance of records required by standard</a:t>
            </a:r>
          </a:p>
          <a:p>
            <a:r>
              <a:rPr lang="en-US" u="sng" dirty="0"/>
              <a:t>Reporting</a:t>
            </a:r>
            <a:r>
              <a:rPr lang="en-US" dirty="0"/>
              <a:t>: Frequency and reporting required by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82798-D8AE-6366-5F61-02AD0B64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47657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C4023-1058-3873-EB48-37FC1387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DDF5F-2B73-E78E-D519-15DB3A415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379D4-8175-897E-A126-35A205759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3363" indent="-233363">
              <a:buNone/>
            </a:pPr>
            <a:r>
              <a:rPr lang="en-US" b="1" dirty="0"/>
              <a:t>NESHAP Delegation of Authority:</a:t>
            </a:r>
          </a:p>
          <a:p>
            <a:pPr marL="233363" indent="-233363"/>
            <a:r>
              <a:rPr lang="en-US" dirty="0"/>
              <a:t>Local, state, and tribal (LST) air agencies can request delegation from U.S. EPA to implement and enforce NESHAP</a:t>
            </a:r>
          </a:p>
          <a:p>
            <a:pPr marL="690563" lvl="1" indent="-233363"/>
            <a:r>
              <a:rPr lang="en-US" dirty="0"/>
              <a:t>Delegation is a political decision for EPA Region and LST air agency</a:t>
            </a:r>
          </a:p>
          <a:p>
            <a:pPr marL="233363" indent="-233363"/>
            <a:r>
              <a:rPr lang="en-US" dirty="0"/>
              <a:t>Two options for delegation</a:t>
            </a:r>
          </a:p>
          <a:p>
            <a:pPr marL="690563" lvl="1" indent="-233363"/>
            <a:r>
              <a:rPr lang="en-US" dirty="0"/>
              <a:t>LST air agency issues State Implementation Plan (SIP) with NESHAP requirements or reference to NESHAP</a:t>
            </a:r>
          </a:p>
          <a:p>
            <a:pPr marL="690563" lvl="1" indent="-233363"/>
            <a:r>
              <a:rPr lang="en-US" dirty="0"/>
              <a:t>Memorandum between LST air agency and EPA Region allowing issuance of a permit containing NESHAP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3A8E24-B521-E701-90C9-6CB9E5665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58B668-8F52-78C1-D257-70986ABFB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9276" y="5029200"/>
            <a:ext cx="70104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0355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642E4-5724-D8B3-D539-8B693AFA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377E5-A852-9E72-0811-C7FA1896F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EBB6B-951B-5300-F14A-090BA7807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1986 Emergency Planning and Community Right-to-Know Act (EPCRA)</a:t>
            </a:r>
          </a:p>
          <a:p>
            <a:pPr marL="228600"/>
            <a:r>
              <a:rPr lang="en-US" dirty="0"/>
              <a:t>Response to Bhopal, India &amp; Institute, WV chemical releases</a:t>
            </a:r>
          </a:p>
          <a:p>
            <a:pPr marL="228600"/>
            <a:r>
              <a:rPr lang="en-US" dirty="0"/>
              <a:t>Help communities plan for chemical emergencies</a:t>
            </a:r>
          </a:p>
          <a:p>
            <a:pPr marL="685800" lvl="1"/>
            <a:r>
              <a:rPr lang="en-US" dirty="0"/>
              <a:t>Local emergency planning committees (LEPC) at city/county level</a:t>
            </a:r>
          </a:p>
          <a:p>
            <a:pPr marL="685800" lvl="1"/>
            <a:r>
              <a:rPr lang="en-US" dirty="0"/>
              <a:t>State emergency response commissions (SERC)</a:t>
            </a:r>
          </a:p>
          <a:p>
            <a:pPr marL="228600"/>
            <a:r>
              <a:rPr lang="en-US" dirty="0"/>
              <a:t>Industry must report to local, state, tribal, and federal agencies certain chemicals stored onsite and certain chemical releases</a:t>
            </a:r>
          </a:p>
          <a:p>
            <a:pPr marL="685800" lvl="1"/>
            <a:r>
              <a:rPr lang="en-US" dirty="0"/>
              <a:t>Annual reports for chemical storage and releases</a:t>
            </a:r>
          </a:p>
          <a:p>
            <a:pPr marL="685800" lvl="1"/>
            <a:r>
              <a:rPr lang="en-US" dirty="0"/>
              <a:t>Immediate report for accidental chemical release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56DD7-43C5-FAD4-48A4-FF2D5D83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47500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e207ebda-7280-45f3-ae9a-b9e3ef3d094e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e4dac35-fe3f-4f28-ad3d-1a40df55e8c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1648</TotalTime>
  <Words>5176</Words>
  <Application>Microsoft Office PowerPoint</Application>
  <PresentationFormat>Widescreen</PresentationFormat>
  <Paragraphs>551</Paragraphs>
  <Slides>55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Aptos</vt:lpstr>
      <vt:lpstr>Arial</vt:lpstr>
      <vt:lpstr>Arial (Body)</vt:lpstr>
      <vt:lpstr>Arial Black</vt:lpstr>
      <vt:lpstr>Calibri</vt:lpstr>
      <vt:lpstr>Office Theme</vt:lpstr>
      <vt:lpstr>Air Toxics &amp; Regulating Hazardous Air Pollutants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Local / State / Tribal Air Toxics Programs</vt:lpstr>
      <vt:lpstr>TOXC102+ Chapter 2: Air Toxics Laws &amp; Regulations Local / State / Tribal Air Toxics Programs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10</cp:revision>
  <dcterms:created xsi:type="dcterms:W3CDTF">2025-01-21T17:04:42Z</dcterms:created>
  <dcterms:modified xsi:type="dcterms:W3CDTF">2025-04-14T19:42:44Z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