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55"/>
  </p:notesMasterIdLst>
  <p:handoutMasterIdLst>
    <p:handoutMasterId r:id="rId56"/>
  </p:handoutMasterIdLst>
  <p:sldIdLst>
    <p:sldId id="304" r:id="rId5"/>
    <p:sldId id="306" r:id="rId6"/>
    <p:sldId id="307" r:id="rId7"/>
    <p:sldId id="308" r:id="rId8"/>
    <p:sldId id="445" r:id="rId9"/>
    <p:sldId id="448" r:id="rId10"/>
    <p:sldId id="447" r:id="rId11"/>
    <p:sldId id="449" r:id="rId12"/>
    <p:sldId id="455" r:id="rId13"/>
    <p:sldId id="456" r:id="rId14"/>
    <p:sldId id="452" r:id="rId15"/>
    <p:sldId id="871" r:id="rId16"/>
    <p:sldId id="874" r:id="rId17"/>
    <p:sldId id="873" r:id="rId18"/>
    <p:sldId id="451" r:id="rId19"/>
    <p:sldId id="875" r:id="rId20"/>
    <p:sldId id="512" r:id="rId21"/>
    <p:sldId id="363" r:id="rId22"/>
    <p:sldId id="361" r:id="rId23"/>
    <p:sldId id="362" r:id="rId24"/>
    <p:sldId id="885" r:id="rId25"/>
    <p:sldId id="889" r:id="rId26"/>
    <p:sldId id="884" r:id="rId27"/>
    <p:sldId id="886" r:id="rId28"/>
    <p:sldId id="888" r:id="rId29"/>
    <p:sldId id="887" r:id="rId30"/>
    <p:sldId id="438" r:id="rId31"/>
    <p:sldId id="877" r:id="rId32"/>
    <p:sldId id="439" r:id="rId33"/>
    <p:sldId id="440" r:id="rId34"/>
    <p:sldId id="441" r:id="rId35"/>
    <p:sldId id="442" r:id="rId36"/>
    <p:sldId id="443" r:id="rId37"/>
    <p:sldId id="444" r:id="rId38"/>
    <p:sldId id="878" r:id="rId39"/>
    <p:sldId id="446" r:id="rId40"/>
    <p:sldId id="879" r:id="rId41"/>
    <p:sldId id="450" r:id="rId42"/>
    <p:sldId id="880" r:id="rId43"/>
    <p:sldId id="881" r:id="rId44"/>
    <p:sldId id="453" r:id="rId45"/>
    <p:sldId id="882" r:id="rId46"/>
    <p:sldId id="883" r:id="rId47"/>
    <p:sldId id="458" r:id="rId48"/>
    <p:sldId id="459" r:id="rId49"/>
    <p:sldId id="460" r:id="rId50"/>
    <p:sldId id="461" r:id="rId51"/>
    <p:sldId id="472" r:id="rId52"/>
    <p:sldId id="463" r:id="rId53"/>
    <p:sldId id="464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5058"/>
    <a:srgbClr val="BA7320"/>
    <a:srgbClr val="608F33"/>
    <a:srgbClr val="4B5861"/>
    <a:srgbClr val="608E33"/>
    <a:srgbClr val="5C9033"/>
    <a:srgbClr val="333333"/>
    <a:srgbClr val="2C7BB6"/>
    <a:srgbClr val="D7191C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9494DD-5E4C-4EB0-A9AB-7457E9E97745}" v="11" dt="2025-04-14T21:10:33.4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63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microsoft.com/office/2016/11/relationships/changesInfo" Target="changesInfos/changesInfo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EF9494DD-5E4C-4EB0-A9AB-7457E9E97745}"/>
    <pc:docChg chg="undo custSel addSld delSld modSld sldOrd">
      <pc:chgData name="Andrew D. Shroads, QEP" userId="1a0295e2-0dd9-4964-a391-491a1a3653ac" providerId="ADAL" clId="{EF9494DD-5E4C-4EB0-A9AB-7457E9E97745}" dt="2025-04-14T21:10:59.339" v="1891" actId="6549"/>
      <pc:docMkLst>
        <pc:docMk/>
      </pc:docMkLst>
      <pc:sldChg chg="modSp del">
        <pc:chgData name="Andrew D. Shroads, QEP" userId="1a0295e2-0dd9-4964-a391-491a1a3653ac" providerId="ADAL" clId="{EF9494DD-5E4C-4EB0-A9AB-7457E9E97745}" dt="2025-04-14T19:44:48.201" v="398" actId="2696"/>
        <pc:sldMkLst>
          <pc:docMk/>
          <pc:sldMk cId="364788074" sldId="305"/>
        </pc:sldMkLst>
        <pc:spChg chg="mod">
          <ac:chgData name="Andrew D. Shroads, QEP" userId="1a0295e2-0dd9-4964-a391-491a1a3653ac" providerId="ADAL" clId="{EF9494DD-5E4C-4EB0-A9AB-7457E9E97745}" dt="2025-04-14T18:53:10.276" v="17"/>
          <ac:spMkLst>
            <pc:docMk/>
            <pc:sldMk cId="364788074" sldId="305"/>
            <ac:spMk id="2" creationId="{5B6B5B68-5312-0C34-E855-D09814757FE0}"/>
          </ac:spMkLst>
        </pc:spChg>
      </pc:sldChg>
      <pc:sldChg chg="modSp new mod">
        <pc:chgData name="Andrew D. Shroads, QEP" userId="1a0295e2-0dd9-4964-a391-491a1a3653ac" providerId="ADAL" clId="{EF9494DD-5E4C-4EB0-A9AB-7457E9E97745}" dt="2025-04-14T18:54:04.628" v="71" actId="6549"/>
        <pc:sldMkLst>
          <pc:docMk/>
          <pc:sldMk cId="2588436959" sldId="306"/>
        </pc:sldMkLst>
        <pc:spChg chg="mod">
          <ac:chgData name="Andrew D. Shroads, QEP" userId="1a0295e2-0dd9-4964-a391-491a1a3653ac" providerId="ADAL" clId="{EF9494DD-5E4C-4EB0-A9AB-7457E9E97745}" dt="2025-04-14T18:53:20.419" v="34" actId="20577"/>
          <ac:spMkLst>
            <pc:docMk/>
            <pc:sldMk cId="2588436959" sldId="306"/>
            <ac:spMk id="2" creationId="{B281D6FE-5505-47D5-E3FB-E76C5BD6FA19}"/>
          </ac:spMkLst>
        </pc:spChg>
        <pc:spChg chg="mod">
          <ac:chgData name="Andrew D. Shroads, QEP" userId="1a0295e2-0dd9-4964-a391-491a1a3653ac" providerId="ADAL" clId="{EF9494DD-5E4C-4EB0-A9AB-7457E9E97745}" dt="2025-04-14T18:54:04.628" v="71" actId="6549"/>
          <ac:spMkLst>
            <pc:docMk/>
            <pc:sldMk cId="2588436959" sldId="306"/>
            <ac:spMk id="3" creationId="{E0BB7F43-6BC6-9313-40E1-4BC0C206A3D5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3:59.599" v="70" actId="27636"/>
        <pc:sldMkLst>
          <pc:docMk/>
          <pc:sldMk cId="261757595" sldId="307"/>
        </pc:sldMkLst>
        <pc:spChg chg="mod">
          <ac:chgData name="Andrew D. Shroads, QEP" userId="1a0295e2-0dd9-4964-a391-491a1a3653ac" providerId="ADAL" clId="{EF9494DD-5E4C-4EB0-A9AB-7457E9E97745}" dt="2025-04-14T18:53:59.599" v="70" actId="27636"/>
          <ac:spMkLst>
            <pc:docMk/>
            <pc:sldMk cId="261757595" sldId="307"/>
            <ac:spMk id="3" creationId="{F12F56F0-AFE0-5521-F1FF-47B362FD204C}"/>
          </ac:spMkLst>
        </pc:spChg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793513177" sldId="307"/>
        </pc:sldMkLst>
      </pc:sldChg>
      <pc:sldChg chg="modSp add mod">
        <pc:chgData name="Andrew D. Shroads, QEP" userId="1a0295e2-0dd9-4964-a391-491a1a3653ac" providerId="ADAL" clId="{EF9494DD-5E4C-4EB0-A9AB-7457E9E97745}" dt="2025-04-14T18:54:17.818" v="74" actId="27636"/>
        <pc:sldMkLst>
          <pc:docMk/>
          <pc:sldMk cId="757365005" sldId="308"/>
        </pc:sldMkLst>
        <pc:spChg chg="mod">
          <ac:chgData name="Andrew D. Shroads, QEP" userId="1a0295e2-0dd9-4964-a391-491a1a3653ac" providerId="ADAL" clId="{EF9494DD-5E4C-4EB0-A9AB-7457E9E97745}" dt="2025-04-14T18:54:17.818" v="74" actId="27636"/>
          <ac:spMkLst>
            <pc:docMk/>
            <pc:sldMk cId="757365005" sldId="308"/>
            <ac:spMk id="3" creationId="{6EC24AA4-2200-BCD2-2F98-4D543C0EC485}"/>
          </ac:spMkLst>
        </pc:spChg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2697605533" sldId="308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1320124310" sldId="309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4024724492" sldId="310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3377103699" sldId="311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819065939" sldId="312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2546921744" sldId="313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2361501073" sldId="314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2089238339" sldId="315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3020883539" sldId="316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1952749783" sldId="317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323518509" sldId="318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307620056" sldId="319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779545955" sldId="320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1601445795" sldId="321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730353423" sldId="322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3201325432" sldId="323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1810650334" sldId="324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2462784369" sldId="325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1684468053" sldId="326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1120562845" sldId="327"/>
        </pc:sldMkLst>
      </pc:sldChg>
      <pc:sldChg chg="modSp add mod">
        <pc:chgData name="Andrew D. Shroads, QEP" userId="1a0295e2-0dd9-4964-a391-491a1a3653ac" providerId="ADAL" clId="{EF9494DD-5E4C-4EB0-A9AB-7457E9E97745}" dt="2025-04-14T19:00:55.478" v="267"/>
        <pc:sldMkLst>
          <pc:docMk/>
          <pc:sldMk cId="3997001910" sldId="361"/>
        </pc:sldMkLst>
        <pc:spChg chg="mod">
          <ac:chgData name="Andrew D. Shroads, QEP" userId="1a0295e2-0dd9-4964-a391-491a1a3653ac" providerId="ADAL" clId="{EF9494DD-5E4C-4EB0-A9AB-7457E9E97745}" dt="2025-04-14T19:00:55.478" v="267"/>
          <ac:spMkLst>
            <pc:docMk/>
            <pc:sldMk cId="3997001910" sldId="361"/>
            <ac:spMk id="2" creationId="{3F279476-9931-DAAC-20E5-DDF67A1EFC2D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9:00:57.588" v="268"/>
        <pc:sldMkLst>
          <pc:docMk/>
          <pc:sldMk cId="1354366191" sldId="362"/>
        </pc:sldMkLst>
        <pc:spChg chg="mod">
          <ac:chgData name="Andrew D. Shroads, QEP" userId="1a0295e2-0dd9-4964-a391-491a1a3653ac" providerId="ADAL" clId="{EF9494DD-5E4C-4EB0-A9AB-7457E9E97745}" dt="2025-04-14T19:00:57.588" v="268"/>
          <ac:spMkLst>
            <pc:docMk/>
            <pc:sldMk cId="1354366191" sldId="362"/>
            <ac:spMk id="2" creationId="{577B80F2-8CA9-B81E-453F-2BECE225FD7B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9:00:52.824" v="266"/>
        <pc:sldMkLst>
          <pc:docMk/>
          <pc:sldMk cId="2772109974" sldId="363"/>
        </pc:sldMkLst>
        <pc:spChg chg="mod">
          <ac:chgData name="Andrew D. Shroads, QEP" userId="1a0295e2-0dd9-4964-a391-491a1a3653ac" providerId="ADAL" clId="{EF9494DD-5E4C-4EB0-A9AB-7457E9E97745}" dt="2025-04-14T19:00:52.824" v="266"/>
          <ac:spMkLst>
            <pc:docMk/>
            <pc:sldMk cId="2772109974" sldId="363"/>
            <ac:spMk id="2" creationId="{4AF7274C-6885-3E87-4AD8-F775244369DD}"/>
          </ac:spMkLst>
        </pc:spChg>
      </pc:sldChg>
      <pc:sldChg chg="delSp modSp add mod modTransition chgLayout">
        <pc:chgData name="Andrew D. Shroads, QEP" userId="1a0295e2-0dd9-4964-a391-491a1a3653ac" providerId="ADAL" clId="{EF9494DD-5E4C-4EB0-A9AB-7457E9E97745}" dt="2025-04-14T19:31:25.209" v="335" actId="700"/>
        <pc:sldMkLst>
          <pc:docMk/>
          <pc:sldMk cId="1052077550" sldId="438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1052077550" sldId="438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1052077550" sldId="438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1052077550" sldId="438"/>
            <ac:spMk id="7" creationId="{D0D14865-23B7-431D-8C77-ECF41B95495E}"/>
          </ac:spMkLst>
        </pc:spChg>
        <pc:picChg chg="del mod">
          <ac:chgData name="Andrew D. Shroads, QEP" userId="1a0295e2-0dd9-4964-a391-491a1a3653ac" providerId="ADAL" clId="{EF9494DD-5E4C-4EB0-A9AB-7457E9E97745}" dt="2025-04-14T19:31:17.169" v="334" actId="478"/>
          <ac:picMkLst>
            <pc:docMk/>
            <pc:sldMk cId="1052077550" sldId="438"/>
            <ac:picMk id="6" creationId="{FC572AE3-DF2D-4DF2-9C4D-F4933807D16E}"/>
          </ac:picMkLst>
        </pc:picChg>
      </pc:sldChg>
      <pc:sldChg chg="delSp modSp add mod modTransition chgLayout">
        <pc:chgData name="Andrew D. Shroads, QEP" userId="1a0295e2-0dd9-4964-a391-491a1a3653ac" providerId="ADAL" clId="{EF9494DD-5E4C-4EB0-A9AB-7457E9E97745}" dt="2025-04-14T19:31:45.700" v="339" actId="478"/>
        <pc:sldMkLst>
          <pc:docMk/>
          <pc:sldMk cId="2144635664" sldId="439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144635664" sldId="439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144635664" sldId="439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144635664" sldId="439"/>
            <ac:spMk id="6" creationId="{84F94920-E68A-4A5F-BF5E-EBB65F7BD580}"/>
          </ac:spMkLst>
        </pc:spChg>
        <pc:picChg chg="del">
          <ac:chgData name="Andrew D. Shroads, QEP" userId="1a0295e2-0dd9-4964-a391-491a1a3653ac" providerId="ADAL" clId="{EF9494DD-5E4C-4EB0-A9AB-7457E9E97745}" dt="2025-04-14T19:31:45.700" v="339" actId="478"/>
          <ac:picMkLst>
            <pc:docMk/>
            <pc:sldMk cId="2144635664" sldId="439"/>
            <ac:picMk id="5" creationId="{3A46D5F1-581F-48E8-8D90-175787A841FE}"/>
          </ac:picMkLst>
        </pc:picChg>
      </pc:sldChg>
      <pc:sldChg chg="delSp modSp add mod modTransition chgLayout">
        <pc:chgData name="Andrew D. Shroads, QEP" userId="1a0295e2-0dd9-4964-a391-491a1a3653ac" providerId="ADAL" clId="{EF9494DD-5E4C-4EB0-A9AB-7457E9E97745}" dt="2025-04-14T19:32:02.769" v="341" actId="478"/>
        <pc:sldMkLst>
          <pc:docMk/>
          <pc:sldMk cId="3561408720" sldId="440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3561408720" sldId="440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3561408720" sldId="440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3561408720" sldId="440"/>
            <ac:spMk id="6" creationId="{4ED8E87A-64FC-4D98-B322-475BC84223D6}"/>
          </ac:spMkLst>
        </pc:spChg>
        <pc:picChg chg="del">
          <ac:chgData name="Andrew D. Shroads, QEP" userId="1a0295e2-0dd9-4964-a391-491a1a3653ac" providerId="ADAL" clId="{EF9494DD-5E4C-4EB0-A9AB-7457E9E97745}" dt="2025-04-14T19:32:02.769" v="341" actId="478"/>
          <ac:picMkLst>
            <pc:docMk/>
            <pc:sldMk cId="3561408720" sldId="440"/>
            <ac:picMk id="5" creationId="{E9A3F204-CD45-4C6C-A264-CC547218F192}"/>
          </ac:picMkLst>
        </pc:picChg>
      </pc:sldChg>
      <pc:sldChg chg="delSp modSp add mod modTransition chgLayout">
        <pc:chgData name="Andrew D. Shroads, QEP" userId="1a0295e2-0dd9-4964-a391-491a1a3653ac" providerId="ADAL" clId="{EF9494DD-5E4C-4EB0-A9AB-7457E9E97745}" dt="2025-04-14T19:31:58.389" v="340" actId="478"/>
        <pc:sldMkLst>
          <pc:docMk/>
          <pc:sldMk cId="2772862489" sldId="441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772862489" sldId="441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772862489" sldId="441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772862489" sldId="441"/>
            <ac:spMk id="7" creationId="{7681B1C9-6839-4338-915F-67C56B360984}"/>
          </ac:spMkLst>
        </pc:spChg>
        <pc:picChg chg="del">
          <ac:chgData name="Andrew D. Shroads, QEP" userId="1a0295e2-0dd9-4964-a391-491a1a3653ac" providerId="ADAL" clId="{EF9494DD-5E4C-4EB0-A9AB-7457E9E97745}" dt="2025-04-14T19:31:58.389" v="340" actId="478"/>
          <ac:picMkLst>
            <pc:docMk/>
            <pc:sldMk cId="2772862489" sldId="441"/>
            <ac:picMk id="6" creationId="{A352B8E3-3163-4FB3-B985-056FC80220FC}"/>
          </ac:picMkLst>
        </pc:picChg>
      </pc:sldChg>
      <pc:sldChg chg="modSp add mod modTransition chgLayout">
        <pc:chgData name="Andrew D. Shroads, QEP" userId="1a0295e2-0dd9-4964-a391-491a1a3653ac" providerId="ADAL" clId="{EF9494DD-5E4C-4EB0-A9AB-7457E9E97745}" dt="2025-04-14T19:31:25.209" v="335" actId="700"/>
        <pc:sldMkLst>
          <pc:docMk/>
          <pc:sldMk cId="603820965" sldId="442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603820965" sldId="442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603820965" sldId="442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603820965" sldId="442"/>
            <ac:spMk id="4" creationId="{25ABE91C-353B-404C-A3AF-3E1E2AC8DE2E}"/>
          </ac:spMkLst>
        </pc:spChg>
      </pc:sldChg>
      <pc:sldChg chg="delSp modSp add mod modTransition chgLayout">
        <pc:chgData name="Andrew D. Shroads, QEP" userId="1a0295e2-0dd9-4964-a391-491a1a3653ac" providerId="ADAL" clId="{EF9494DD-5E4C-4EB0-A9AB-7457E9E97745}" dt="2025-04-14T19:32:19.102" v="346" actId="20577"/>
        <pc:sldMkLst>
          <pc:docMk/>
          <pc:sldMk cId="872616027" sldId="443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872616027" sldId="443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2:19.102" v="346" actId="20577"/>
          <ac:spMkLst>
            <pc:docMk/>
            <pc:sldMk cId="872616027" sldId="443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872616027" sldId="443"/>
            <ac:spMk id="8" creationId="{5423997B-E19B-4E83-B2C1-FA8B6C265ACC}"/>
          </ac:spMkLst>
        </pc:spChg>
        <pc:picChg chg="del">
          <ac:chgData name="Andrew D. Shroads, QEP" userId="1a0295e2-0dd9-4964-a391-491a1a3653ac" providerId="ADAL" clId="{EF9494DD-5E4C-4EB0-A9AB-7457E9E97745}" dt="2025-04-14T19:32:09.681" v="342" actId="478"/>
          <ac:picMkLst>
            <pc:docMk/>
            <pc:sldMk cId="872616027" sldId="443"/>
            <ac:picMk id="7" creationId="{17604150-A278-4E8A-BA5D-AF690CF08B3D}"/>
          </ac:picMkLst>
        </pc:picChg>
      </pc:sldChg>
      <pc:sldChg chg="delSp modSp add mod modTransition chgLayout">
        <pc:chgData name="Andrew D. Shroads, QEP" userId="1a0295e2-0dd9-4964-a391-491a1a3653ac" providerId="ADAL" clId="{EF9494DD-5E4C-4EB0-A9AB-7457E9E97745}" dt="2025-04-14T19:32:26.555" v="347" actId="478"/>
        <pc:sldMkLst>
          <pc:docMk/>
          <pc:sldMk cId="3457129779" sldId="444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3457129779" sldId="444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321" v="337" actId="27636"/>
          <ac:spMkLst>
            <pc:docMk/>
            <pc:sldMk cId="3457129779" sldId="444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3457129779" sldId="444"/>
            <ac:spMk id="9" creationId="{BF03CADF-1E0F-46C7-A3C6-0F7219E7DE3A}"/>
          </ac:spMkLst>
        </pc:spChg>
        <pc:picChg chg="del">
          <ac:chgData name="Andrew D. Shroads, QEP" userId="1a0295e2-0dd9-4964-a391-491a1a3653ac" providerId="ADAL" clId="{EF9494DD-5E4C-4EB0-A9AB-7457E9E97745}" dt="2025-04-14T19:32:26.555" v="347" actId="478"/>
          <ac:picMkLst>
            <pc:docMk/>
            <pc:sldMk cId="3457129779" sldId="444"/>
            <ac:picMk id="8" creationId="{9CB772DD-98CF-4F40-A0A3-76F706B414A1}"/>
          </ac:picMkLst>
        </pc:picChg>
      </pc:sldChg>
      <pc:sldChg chg="modSp add mod">
        <pc:chgData name="Andrew D. Shroads, QEP" userId="1a0295e2-0dd9-4964-a391-491a1a3653ac" providerId="ADAL" clId="{EF9494DD-5E4C-4EB0-A9AB-7457E9E97745}" dt="2025-04-14T18:55:08.821" v="87" actId="6549"/>
        <pc:sldMkLst>
          <pc:docMk/>
          <pc:sldMk cId="141647518" sldId="445"/>
        </pc:sldMkLst>
        <pc:spChg chg="mod">
          <ac:chgData name="Andrew D. Shroads, QEP" userId="1a0295e2-0dd9-4964-a391-491a1a3653ac" providerId="ADAL" clId="{EF9494DD-5E4C-4EB0-A9AB-7457E9E97745}" dt="2025-04-14T18:54:47.788" v="78" actId="27636"/>
          <ac:spMkLst>
            <pc:docMk/>
            <pc:sldMk cId="141647518" sldId="445"/>
            <ac:spMk id="2" creationId="{B245647F-E839-425C-928D-9FBEAA0E6A19}"/>
          </ac:spMkLst>
        </pc:spChg>
        <pc:spChg chg="mod">
          <ac:chgData name="Andrew D. Shroads, QEP" userId="1a0295e2-0dd9-4964-a391-491a1a3653ac" providerId="ADAL" clId="{EF9494DD-5E4C-4EB0-A9AB-7457E9E97745}" dt="2025-04-14T18:55:08.821" v="87" actId="6549"/>
          <ac:spMkLst>
            <pc:docMk/>
            <pc:sldMk cId="141647518" sldId="445"/>
            <ac:spMk id="3" creationId="{9BEC7370-A039-4EC7-B621-D5C37F7A5771}"/>
          </ac:spMkLst>
        </pc:spChg>
      </pc:sldChg>
      <pc:sldChg chg="delSp modSp add mod modTransition chgLayout">
        <pc:chgData name="Andrew D. Shroads, QEP" userId="1a0295e2-0dd9-4964-a391-491a1a3653ac" providerId="ADAL" clId="{EF9494DD-5E4C-4EB0-A9AB-7457E9E97745}" dt="2025-04-14T19:32:37.694" v="349" actId="478"/>
        <pc:sldMkLst>
          <pc:docMk/>
          <pc:sldMk cId="682776019" sldId="446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682776019" sldId="446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682776019" sldId="446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682776019" sldId="446"/>
            <ac:spMk id="7" creationId="{B99C3896-15E1-4643-A960-E31A5DEC8EC1}"/>
          </ac:spMkLst>
        </pc:spChg>
        <pc:picChg chg="del">
          <ac:chgData name="Andrew D. Shroads, QEP" userId="1a0295e2-0dd9-4964-a391-491a1a3653ac" providerId="ADAL" clId="{EF9494DD-5E4C-4EB0-A9AB-7457E9E97745}" dt="2025-04-14T19:32:37.694" v="349" actId="478"/>
          <ac:picMkLst>
            <pc:docMk/>
            <pc:sldMk cId="682776019" sldId="446"/>
            <ac:picMk id="6" creationId="{27505A71-DDCA-4A73-B246-4DA1B4DC8A13}"/>
          </ac:picMkLst>
        </pc:picChg>
      </pc:sldChg>
      <pc:sldChg chg="modSp add mod">
        <pc:chgData name="Andrew D. Shroads, QEP" userId="1a0295e2-0dd9-4964-a391-491a1a3653ac" providerId="ADAL" clId="{EF9494DD-5E4C-4EB0-A9AB-7457E9E97745}" dt="2025-04-14T18:55:55.068" v="108" actId="6549"/>
        <pc:sldMkLst>
          <pc:docMk/>
          <pc:sldMk cId="1109005570" sldId="447"/>
        </pc:sldMkLst>
        <pc:spChg chg="mod">
          <ac:chgData name="Andrew D. Shroads, QEP" userId="1a0295e2-0dd9-4964-a391-491a1a3653ac" providerId="ADAL" clId="{EF9494DD-5E4C-4EB0-A9AB-7457E9E97745}" dt="2025-04-14T18:54:51.498" v="82" actId="27636"/>
          <ac:spMkLst>
            <pc:docMk/>
            <pc:sldMk cId="1109005570" sldId="447"/>
            <ac:spMk id="2" creationId="{B245647F-E839-425C-928D-9FBEAA0E6A19}"/>
          </ac:spMkLst>
        </pc:spChg>
        <pc:spChg chg="mod">
          <ac:chgData name="Andrew D. Shroads, QEP" userId="1a0295e2-0dd9-4964-a391-491a1a3653ac" providerId="ADAL" clId="{EF9494DD-5E4C-4EB0-A9AB-7457E9E97745}" dt="2025-04-14T18:55:55.068" v="108" actId="6549"/>
          <ac:spMkLst>
            <pc:docMk/>
            <pc:sldMk cId="1109005570" sldId="447"/>
            <ac:spMk id="3" creationId="{9BEC7370-A039-4EC7-B621-D5C37F7A5771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5:32.620" v="90" actId="115"/>
        <pc:sldMkLst>
          <pc:docMk/>
          <pc:sldMk cId="893841480" sldId="448"/>
        </pc:sldMkLst>
        <pc:spChg chg="mod">
          <ac:chgData name="Andrew D. Shroads, QEP" userId="1a0295e2-0dd9-4964-a391-491a1a3653ac" providerId="ADAL" clId="{EF9494DD-5E4C-4EB0-A9AB-7457E9E97745}" dt="2025-04-14T18:54:49.688" v="80" actId="27636"/>
          <ac:spMkLst>
            <pc:docMk/>
            <pc:sldMk cId="893841480" sldId="448"/>
            <ac:spMk id="2" creationId="{B245647F-E839-425C-928D-9FBEAA0E6A19}"/>
          </ac:spMkLst>
        </pc:spChg>
        <pc:spChg chg="mod">
          <ac:chgData name="Andrew D. Shroads, QEP" userId="1a0295e2-0dd9-4964-a391-491a1a3653ac" providerId="ADAL" clId="{EF9494DD-5E4C-4EB0-A9AB-7457E9E97745}" dt="2025-04-14T18:55:32.620" v="90" actId="115"/>
          <ac:spMkLst>
            <pc:docMk/>
            <pc:sldMk cId="893841480" sldId="448"/>
            <ac:spMk id="3" creationId="{9BEC7370-A039-4EC7-B621-D5C37F7A5771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6:09.342" v="111" actId="27636"/>
        <pc:sldMkLst>
          <pc:docMk/>
          <pc:sldMk cId="1371842729" sldId="449"/>
        </pc:sldMkLst>
        <pc:spChg chg="mod">
          <ac:chgData name="Andrew D. Shroads, QEP" userId="1a0295e2-0dd9-4964-a391-491a1a3653ac" providerId="ADAL" clId="{EF9494DD-5E4C-4EB0-A9AB-7457E9E97745}" dt="2025-04-14T18:56:09.342" v="111" actId="27636"/>
          <ac:spMkLst>
            <pc:docMk/>
            <pc:sldMk cId="1371842729" sldId="449"/>
            <ac:spMk id="2" creationId="{B245647F-E839-425C-928D-9FBEAA0E6A19}"/>
          </ac:spMkLst>
        </pc:spChg>
      </pc:sldChg>
      <pc:sldChg chg="modSp add mod modTransition chgLayout">
        <pc:chgData name="Andrew D. Shroads, QEP" userId="1a0295e2-0dd9-4964-a391-491a1a3653ac" providerId="ADAL" clId="{EF9494DD-5E4C-4EB0-A9AB-7457E9E97745}" dt="2025-04-14T19:32:49.440" v="352" actId="1076"/>
        <pc:sldMkLst>
          <pc:docMk/>
          <pc:sldMk cId="3622446680" sldId="450"/>
        </pc:sldMkLst>
        <pc:spChg chg="mod ord">
          <ac:chgData name="Andrew D. Shroads, QEP" userId="1a0295e2-0dd9-4964-a391-491a1a3653ac" providerId="ADAL" clId="{EF9494DD-5E4C-4EB0-A9AB-7457E9E97745}" dt="2025-04-14T19:32:46.298" v="351" actId="700"/>
          <ac:spMkLst>
            <pc:docMk/>
            <pc:sldMk cId="3622446680" sldId="450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2:46.298" v="351" actId="700"/>
          <ac:spMkLst>
            <pc:docMk/>
            <pc:sldMk cId="3622446680" sldId="450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2:46.298" v="351" actId="700"/>
          <ac:spMkLst>
            <pc:docMk/>
            <pc:sldMk cId="3622446680" sldId="450"/>
            <ac:spMk id="6" creationId="{D1EFC1E0-D2A2-428E-A25C-3680087A1B2E}"/>
          </ac:spMkLst>
        </pc:spChg>
        <pc:picChg chg="mod">
          <ac:chgData name="Andrew D. Shroads, QEP" userId="1a0295e2-0dd9-4964-a391-491a1a3653ac" providerId="ADAL" clId="{EF9494DD-5E4C-4EB0-A9AB-7457E9E97745}" dt="2025-04-14T19:32:49.440" v="352" actId="1076"/>
          <ac:picMkLst>
            <pc:docMk/>
            <pc:sldMk cId="3622446680" sldId="450"/>
            <ac:picMk id="5" creationId="{5471C2B4-236E-4850-8710-8F24500C8AAB}"/>
          </ac:picMkLst>
        </pc:picChg>
      </pc:sldChg>
      <pc:sldChg chg="modSp add mod">
        <pc:chgData name="Andrew D. Shroads, QEP" userId="1a0295e2-0dd9-4964-a391-491a1a3653ac" providerId="ADAL" clId="{EF9494DD-5E4C-4EB0-A9AB-7457E9E97745}" dt="2025-04-14T18:57:12.140" v="130" actId="27636"/>
        <pc:sldMkLst>
          <pc:docMk/>
          <pc:sldMk cId="1182251242" sldId="451"/>
        </pc:sldMkLst>
        <pc:spChg chg="mod">
          <ac:chgData name="Andrew D. Shroads, QEP" userId="1a0295e2-0dd9-4964-a391-491a1a3653ac" providerId="ADAL" clId="{EF9494DD-5E4C-4EB0-A9AB-7457E9E97745}" dt="2025-04-14T18:57:12.140" v="130" actId="27636"/>
          <ac:spMkLst>
            <pc:docMk/>
            <pc:sldMk cId="1182251242" sldId="451"/>
            <ac:spMk id="2" creationId="{B245647F-E839-425C-928D-9FBEAA0E6A19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6:52.012" v="120" actId="27636"/>
        <pc:sldMkLst>
          <pc:docMk/>
          <pc:sldMk cId="2840779232" sldId="452"/>
        </pc:sldMkLst>
        <pc:spChg chg="mod">
          <ac:chgData name="Andrew D. Shroads, QEP" userId="1a0295e2-0dd9-4964-a391-491a1a3653ac" providerId="ADAL" clId="{EF9494DD-5E4C-4EB0-A9AB-7457E9E97745}" dt="2025-04-14T18:56:52.012" v="120" actId="27636"/>
          <ac:spMkLst>
            <pc:docMk/>
            <pc:sldMk cId="2840779232" sldId="452"/>
            <ac:spMk id="2" creationId="{B245647F-E839-425C-928D-9FBEAA0E6A19}"/>
          </ac:spMkLst>
        </pc:spChg>
        <pc:spChg chg="mod">
          <ac:chgData name="Andrew D. Shroads, QEP" userId="1a0295e2-0dd9-4964-a391-491a1a3653ac" providerId="ADAL" clId="{EF9494DD-5E4C-4EB0-A9AB-7457E9E97745}" dt="2025-04-14T18:56:46.339" v="118" actId="27636"/>
          <ac:spMkLst>
            <pc:docMk/>
            <pc:sldMk cId="2840779232" sldId="452"/>
            <ac:spMk id="3" creationId="{9BEC7370-A039-4EC7-B621-D5C37F7A5771}"/>
          </ac:spMkLst>
        </pc:spChg>
      </pc:sldChg>
      <pc:sldChg chg="delSp modSp add mod modTransition">
        <pc:chgData name="Andrew D. Shroads, QEP" userId="1a0295e2-0dd9-4964-a391-491a1a3653ac" providerId="ADAL" clId="{EF9494DD-5E4C-4EB0-A9AB-7457E9E97745}" dt="2025-04-14T19:33:27.402" v="366" actId="478"/>
        <pc:sldMkLst>
          <pc:docMk/>
          <pc:sldMk cId="1572370937" sldId="453"/>
        </pc:sldMkLst>
        <pc:spChg chg="mod">
          <ac:chgData name="Andrew D. Shroads, QEP" userId="1a0295e2-0dd9-4964-a391-491a1a3653ac" providerId="ADAL" clId="{EF9494DD-5E4C-4EB0-A9AB-7457E9E97745}" dt="2025-04-14T19:30:29.573" v="314" actId="27636"/>
          <ac:spMkLst>
            <pc:docMk/>
            <pc:sldMk cId="1572370937" sldId="453"/>
            <ac:spMk id="2" creationId="{E5981165-2223-4444-8645-E09D97D0D880}"/>
          </ac:spMkLst>
        </pc:spChg>
        <pc:picChg chg="del">
          <ac:chgData name="Andrew D. Shroads, QEP" userId="1a0295e2-0dd9-4964-a391-491a1a3653ac" providerId="ADAL" clId="{EF9494DD-5E4C-4EB0-A9AB-7457E9E97745}" dt="2025-04-14T19:33:27.402" v="366" actId="478"/>
          <ac:picMkLst>
            <pc:docMk/>
            <pc:sldMk cId="1572370937" sldId="453"/>
            <ac:picMk id="7" creationId="{F2B11FF5-56C9-45AB-9307-73ACC4CB5798}"/>
          </ac:picMkLst>
        </pc:picChg>
      </pc:sldChg>
      <pc:sldChg chg="modSp add mod">
        <pc:chgData name="Andrew D. Shroads, QEP" userId="1a0295e2-0dd9-4964-a391-491a1a3653ac" providerId="ADAL" clId="{EF9494DD-5E4C-4EB0-A9AB-7457E9E97745}" dt="2025-04-14T18:56:12.586" v="113" actId="27636"/>
        <pc:sldMkLst>
          <pc:docMk/>
          <pc:sldMk cId="3304249539" sldId="455"/>
        </pc:sldMkLst>
        <pc:spChg chg="mod">
          <ac:chgData name="Andrew D. Shroads, QEP" userId="1a0295e2-0dd9-4964-a391-491a1a3653ac" providerId="ADAL" clId="{EF9494DD-5E4C-4EB0-A9AB-7457E9E97745}" dt="2025-04-14T18:56:12.586" v="113" actId="27636"/>
          <ac:spMkLst>
            <pc:docMk/>
            <pc:sldMk cId="3304249539" sldId="455"/>
            <ac:spMk id="2" creationId="{B245647F-E839-425C-928D-9FBEAA0E6A19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6:21.125" v="116"/>
        <pc:sldMkLst>
          <pc:docMk/>
          <pc:sldMk cId="3326300677" sldId="456"/>
        </pc:sldMkLst>
        <pc:spChg chg="mod">
          <ac:chgData name="Andrew D. Shroads, QEP" userId="1a0295e2-0dd9-4964-a391-491a1a3653ac" providerId="ADAL" clId="{EF9494DD-5E4C-4EB0-A9AB-7457E9E97745}" dt="2025-04-14T18:56:14.718" v="115" actId="27636"/>
          <ac:spMkLst>
            <pc:docMk/>
            <pc:sldMk cId="3326300677" sldId="456"/>
            <ac:spMk id="2" creationId="{B245647F-E839-425C-928D-9FBEAA0E6A19}"/>
          </ac:spMkLst>
        </pc:spChg>
        <pc:picChg chg="mod">
          <ac:chgData name="Andrew D. Shroads, QEP" userId="1a0295e2-0dd9-4964-a391-491a1a3653ac" providerId="ADAL" clId="{EF9494DD-5E4C-4EB0-A9AB-7457E9E97745}" dt="2025-04-14T18:56:21.125" v="116"/>
          <ac:picMkLst>
            <pc:docMk/>
            <pc:sldMk cId="3326300677" sldId="456"/>
            <ac:picMk id="5" creationId="{4551414B-3787-4F42-9B0F-2916FD92E3FB}"/>
          </ac:picMkLst>
        </pc:picChg>
      </pc:sldChg>
      <pc:sldChg chg="addSp modSp add mod modTransition modClrScheme chgLayout">
        <pc:chgData name="Andrew D. Shroads, QEP" userId="1a0295e2-0dd9-4964-a391-491a1a3653ac" providerId="ADAL" clId="{EF9494DD-5E4C-4EB0-A9AB-7457E9E97745}" dt="2025-04-14T19:34:41.454" v="396" actId="1076"/>
        <pc:sldMkLst>
          <pc:docMk/>
          <pc:sldMk cId="3935578928" sldId="458"/>
        </pc:sldMkLst>
        <pc:spChg chg="mod ord">
          <ac:chgData name="Andrew D. Shroads, QEP" userId="1a0295e2-0dd9-4964-a391-491a1a3653ac" providerId="ADAL" clId="{EF9494DD-5E4C-4EB0-A9AB-7457E9E97745}" dt="2025-04-14T19:33:34.136" v="369" actId="700"/>
          <ac:spMkLst>
            <pc:docMk/>
            <pc:sldMk cId="3935578928" sldId="458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3:57.172" v="384" actId="122"/>
          <ac:spMkLst>
            <pc:docMk/>
            <pc:sldMk cId="3935578928" sldId="458"/>
            <ac:spMk id="3" creationId="{EC5EEFDF-2749-4AE8-AE30-78307A8A7141}"/>
          </ac:spMkLst>
        </pc:spChg>
        <pc:spChg chg="add mod ord">
          <ac:chgData name="Andrew D. Shroads, QEP" userId="1a0295e2-0dd9-4964-a391-491a1a3653ac" providerId="ADAL" clId="{EF9494DD-5E4C-4EB0-A9AB-7457E9E97745}" dt="2025-04-14T19:34:33.474" v="395" actId="6549"/>
          <ac:spMkLst>
            <pc:docMk/>
            <pc:sldMk cId="3935578928" sldId="458"/>
            <ac:spMk id="4" creationId="{CED5452C-1DAD-C218-C5D1-44901C00C1EC}"/>
          </ac:spMkLst>
        </pc:spChg>
        <pc:spChg chg="mod ord">
          <ac:chgData name="Andrew D. Shroads, QEP" userId="1a0295e2-0dd9-4964-a391-491a1a3653ac" providerId="ADAL" clId="{EF9494DD-5E4C-4EB0-A9AB-7457E9E97745}" dt="2025-04-14T19:33:34.136" v="369" actId="700"/>
          <ac:spMkLst>
            <pc:docMk/>
            <pc:sldMk cId="3935578928" sldId="458"/>
            <ac:spMk id="7" creationId="{385D80CD-4BBF-40EC-85FB-65B2BFDA10B6}"/>
          </ac:spMkLst>
        </pc:spChg>
        <pc:spChg chg="mod">
          <ac:chgData name="Andrew D. Shroads, QEP" userId="1a0295e2-0dd9-4964-a391-491a1a3653ac" providerId="ADAL" clId="{EF9494DD-5E4C-4EB0-A9AB-7457E9E97745}" dt="2025-04-14T19:34:41.454" v="396" actId="1076"/>
          <ac:spMkLst>
            <pc:docMk/>
            <pc:sldMk cId="3935578928" sldId="458"/>
            <ac:spMk id="13" creationId="{AA610BBC-FA7C-4245-ADF5-3C0AC6A33373}"/>
          </ac:spMkLst>
        </pc:spChg>
        <pc:spChg chg="mod">
          <ac:chgData name="Andrew D. Shroads, QEP" userId="1a0295e2-0dd9-4964-a391-491a1a3653ac" providerId="ADAL" clId="{EF9494DD-5E4C-4EB0-A9AB-7457E9E97745}" dt="2025-04-14T19:34:41.454" v="396" actId="1076"/>
          <ac:spMkLst>
            <pc:docMk/>
            <pc:sldMk cId="3935578928" sldId="458"/>
            <ac:spMk id="14" creationId="{A6308D05-3F76-4722-B040-6A329CD76280}"/>
          </ac:spMkLst>
        </pc:spChg>
        <pc:picChg chg="mod">
          <ac:chgData name="Andrew D. Shroads, QEP" userId="1a0295e2-0dd9-4964-a391-491a1a3653ac" providerId="ADAL" clId="{EF9494DD-5E4C-4EB0-A9AB-7457E9E97745}" dt="2025-04-14T19:34:20.649" v="390" actId="1076"/>
          <ac:picMkLst>
            <pc:docMk/>
            <pc:sldMk cId="3935578928" sldId="458"/>
            <ac:picMk id="5" creationId="{ECC6962E-3897-4EBD-8CD4-31B2224A6E91}"/>
          </ac:picMkLst>
        </pc:picChg>
        <pc:picChg chg="mod">
          <ac:chgData name="Andrew D. Shroads, QEP" userId="1a0295e2-0dd9-4964-a391-491a1a3653ac" providerId="ADAL" clId="{EF9494DD-5E4C-4EB0-A9AB-7457E9E97745}" dt="2025-04-14T19:34:31.044" v="394" actId="1076"/>
          <ac:picMkLst>
            <pc:docMk/>
            <pc:sldMk cId="3935578928" sldId="458"/>
            <ac:picMk id="8" creationId="{2958C8F7-4012-4217-B7BA-D1BCCAA76211}"/>
          </ac:picMkLst>
        </pc:picChg>
        <pc:cxnChg chg="mod">
          <ac:chgData name="Andrew D. Shroads, QEP" userId="1a0295e2-0dd9-4964-a391-491a1a3653ac" providerId="ADAL" clId="{EF9494DD-5E4C-4EB0-A9AB-7457E9E97745}" dt="2025-04-14T19:34:41.454" v="396" actId="1076"/>
          <ac:cxnSpMkLst>
            <pc:docMk/>
            <pc:sldMk cId="3935578928" sldId="458"/>
            <ac:cxnSpMk id="10" creationId="{5E0DE862-1581-4EE3-85E6-A14E84F8FE47}"/>
          </ac:cxnSpMkLst>
        </pc:cxnChg>
        <pc:cxnChg chg="mod">
          <ac:chgData name="Andrew D. Shroads, QEP" userId="1a0295e2-0dd9-4964-a391-491a1a3653ac" providerId="ADAL" clId="{EF9494DD-5E4C-4EB0-A9AB-7457E9E97745}" dt="2025-04-14T19:34:41.454" v="396" actId="1076"/>
          <ac:cxnSpMkLst>
            <pc:docMk/>
            <pc:sldMk cId="3935578928" sldId="458"/>
            <ac:cxnSpMk id="11" creationId="{E6EF0F53-A4F7-40D1-BFBF-516ACEFA3DD8}"/>
          </ac:cxnSpMkLst>
        </pc:cxnChg>
      </pc:sldChg>
      <pc:sldChg chg="modSp add mod modTransition">
        <pc:chgData name="Andrew D. Shroads, QEP" userId="1a0295e2-0dd9-4964-a391-491a1a3653ac" providerId="ADAL" clId="{EF9494DD-5E4C-4EB0-A9AB-7457E9E97745}" dt="2025-04-14T19:30:39.957" v="322" actId="27636"/>
        <pc:sldMkLst>
          <pc:docMk/>
          <pc:sldMk cId="2739327026" sldId="459"/>
        </pc:sldMkLst>
        <pc:spChg chg="mod">
          <ac:chgData name="Andrew D. Shroads, QEP" userId="1a0295e2-0dd9-4964-a391-491a1a3653ac" providerId="ADAL" clId="{EF9494DD-5E4C-4EB0-A9AB-7457E9E97745}" dt="2025-04-14T19:30:39.957" v="322" actId="27636"/>
          <ac:spMkLst>
            <pc:docMk/>
            <pc:sldMk cId="2739327026" sldId="459"/>
            <ac:spMk id="2" creationId="{E5981165-2223-4444-8645-E09D97D0D880}"/>
          </ac:spMkLst>
        </pc:spChg>
        <pc:spChg chg="mod">
          <ac:chgData name="Andrew D. Shroads, QEP" userId="1a0295e2-0dd9-4964-a391-491a1a3653ac" providerId="ADAL" clId="{EF9494DD-5E4C-4EB0-A9AB-7457E9E97745}" dt="2025-04-14T19:29:40.209" v="277" actId="27636"/>
          <ac:spMkLst>
            <pc:docMk/>
            <pc:sldMk cId="2739327026" sldId="459"/>
            <ac:spMk id="3" creationId="{AD6560B0-E9B0-47E0-BB1C-92ABB6C1263D}"/>
          </ac:spMkLst>
        </pc:spChg>
      </pc:sldChg>
      <pc:sldChg chg="modSp add mod modTransition">
        <pc:chgData name="Andrew D. Shroads, QEP" userId="1a0295e2-0dd9-4964-a391-491a1a3653ac" providerId="ADAL" clId="{EF9494DD-5E4C-4EB0-A9AB-7457E9E97745}" dt="2025-04-14T19:30:41.856" v="324" actId="27636"/>
        <pc:sldMkLst>
          <pc:docMk/>
          <pc:sldMk cId="2162367488" sldId="460"/>
        </pc:sldMkLst>
        <pc:spChg chg="mod">
          <ac:chgData name="Andrew D. Shroads, QEP" userId="1a0295e2-0dd9-4964-a391-491a1a3653ac" providerId="ADAL" clId="{EF9494DD-5E4C-4EB0-A9AB-7457E9E97745}" dt="2025-04-14T19:30:41.856" v="324" actId="27636"/>
          <ac:spMkLst>
            <pc:docMk/>
            <pc:sldMk cId="2162367488" sldId="460"/>
            <ac:spMk id="2" creationId="{E5981165-2223-4444-8645-E09D97D0D880}"/>
          </ac:spMkLst>
        </pc:spChg>
        <pc:spChg chg="mod">
          <ac:chgData name="Andrew D. Shroads, QEP" userId="1a0295e2-0dd9-4964-a391-491a1a3653ac" providerId="ADAL" clId="{EF9494DD-5E4C-4EB0-A9AB-7457E9E97745}" dt="2025-04-14T19:29:40.223" v="278" actId="27636"/>
          <ac:spMkLst>
            <pc:docMk/>
            <pc:sldMk cId="2162367488" sldId="460"/>
            <ac:spMk id="3" creationId="{AD6560B0-E9B0-47E0-BB1C-92ABB6C1263D}"/>
          </ac:spMkLst>
        </pc:spChg>
      </pc:sldChg>
      <pc:sldChg chg="delSp modSp add mod modTransition">
        <pc:chgData name="Andrew D. Shroads, QEP" userId="1a0295e2-0dd9-4964-a391-491a1a3653ac" providerId="ADAL" clId="{EF9494DD-5E4C-4EB0-A9AB-7457E9E97745}" dt="2025-04-14T19:34:50.045" v="397" actId="478"/>
        <pc:sldMkLst>
          <pc:docMk/>
          <pc:sldMk cId="2764362946" sldId="461"/>
        </pc:sldMkLst>
        <pc:spChg chg="mod">
          <ac:chgData name="Andrew D. Shroads, QEP" userId="1a0295e2-0dd9-4964-a391-491a1a3653ac" providerId="ADAL" clId="{EF9494DD-5E4C-4EB0-A9AB-7457E9E97745}" dt="2025-04-14T19:30:44.289" v="326" actId="27636"/>
          <ac:spMkLst>
            <pc:docMk/>
            <pc:sldMk cId="2764362946" sldId="461"/>
            <ac:spMk id="2" creationId="{14A8D8B9-8A22-41B8-94A8-539C99F892F5}"/>
          </ac:spMkLst>
        </pc:spChg>
        <pc:grpChg chg="del">
          <ac:chgData name="Andrew D. Shroads, QEP" userId="1a0295e2-0dd9-4964-a391-491a1a3653ac" providerId="ADAL" clId="{EF9494DD-5E4C-4EB0-A9AB-7457E9E97745}" dt="2025-04-14T19:34:50.045" v="397" actId="478"/>
          <ac:grpSpMkLst>
            <pc:docMk/>
            <pc:sldMk cId="2764362946" sldId="461"/>
            <ac:grpSpMk id="7" creationId="{727BC097-54C7-4DFD-84DB-CB026A5FBBF7}"/>
          </ac:grpSpMkLst>
        </pc:grpChg>
      </pc:sldChg>
      <pc:sldChg chg="modSp add del mod modTransition">
        <pc:chgData name="Andrew D. Shroads, QEP" userId="1a0295e2-0dd9-4964-a391-491a1a3653ac" providerId="ADAL" clId="{EF9494DD-5E4C-4EB0-A9AB-7457E9E97745}" dt="2025-04-14T19:30:50.579" v="327" actId="2696"/>
        <pc:sldMkLst>
          <pc:docMk/>
          <pc:sldMk cId="3628184395" sldId="462"/>
        </pc:sldMkLst>
        <pc:spChg chg="mod">
          <ac:chgData name="Andrew D. Shroads, QEP" userId="1a0295e2-0dd9-4964-a391-491a1a3653ac" providerId="ADAL" clId="{EF9494DD-5E4C-4EB0-A9AB-7457E9E97745}" dt="2025-04-14T19:29:40.240" v="279" actId="27636"/>
          <ac:spMkLst>
            <pc:docMk/>
            <pc:sldMk cId="3628184395" sldId="462"/>
            <ac:spMk id="3" creationId="{71DCADD9-828C-411A-9ACB-2D52BDDF3E45}"/>
          </ac:spMkLst>
        </pc:spChg>
      </pc:sldChg>
      <pc:sldChg chg="modSp add mod modTransition">
        <pc:chgData name="Andrew D. Shroads, QEP" userId="1a0295e2-0dd9-4964-a391-491a1a3653ac" providerId="ADAL" clId="{EF9494DD-5E4C-4EB0-A9AB-7457E9E97745}" dt="2025-04-14T19:30:52.858" v="329" actId="27636"/>
        <pc:sldMkLst>
          <pc:docMk/>
          <pc:sldMk cId="975271712" sldId="463"/>
        </pc:sldMkLst>
        <pc:spChg chg="mod">
          <ac:chgData name="Andrew D. Shroads, QEP" userId="1a0295e2-0dd9-4964-a391-491a1a3653ac" providerId="ADAL" clId="{EF9494DD-5E4C-4EB0-A9AB-7457E9E97745}" dt="2025-04-14T19:30:52.858" v="329" actId="27636"/>
          <ac:spMkLst>
            <pc:docMk/>
            <pc:sldMk cId="975271712" sldId="463"/>
            <ac:spMk id="2" creationId="{14A8D8B9-8A22-41B8-94A8-539C99F892F5}"/>
          </ac:spMkLst>
        </pc:spChg>
        <pc:spChg chg="mod">
          <ac:chgData name="Andrew D. Shroads, QEP" userId="1a0295e2-0dd9-4964-a391-491a1a3653ac" providerId="ADAL" clId="{EF9494DD-5E4C-4EB0-A9AB-7457E9E97745}" dt="2025-04-14T19:29:40.261" v="280" actId="27636"/>
          <ac:spMkLst>
            <pc:docMk/>
            <pc:sldMk cId="975271712" sldId="463"/>
            <ac:spMk id="3" creationId="{71DCADD9-828C-411A-9ACB-2D52BDDF3E45}"/>
          </ac:spMkLst>
        </pc:spChg>
      </pc:sldChg>
      <pc:sldChg chg="modSp add mod modTransition">
        <pc:chgData name="Andrew D. Shroads, QEP" userId="1a0295e2-0dd9-4964-a391-491a1a3653ac" providerId="ADAL" clId="{EF9494DD-5E4C-4EB0-A9AB-7457E9E97745}" dt="2025-04-14T19:30:55.885" v="331" actId="27636"/>
        <pc:sldMkLst>
          <pc:docMk/>
          <pc:sldMk cId="3252035127" sldId="464"/>
        </pc:sldMkLst>
        <pc:spChg chg="mod">
          <ac:chgData name="Andrew D. Shroads, QEP" userId="1a0295e2-0dd9-4964-a391-491a1a3653ac" providerId="ADAL" clId="{EF9494DD-5E4C-4EB0-A9AB-7457E9E97745}" dt="2025-04-14T19:30:55.885" v="331" actId="27636"/>
          <ac:spMkLst>
            <pc:docMk/>
            <pc:sldMk cId="3252035127" sldId="464"/>
            <ac:spMk id="2" creationId="{14A8D8B9-8A22-41B8-94A8-539C99F892F5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21:10:59.339" v="1891" actId="6549"/>
        <pc:sldMkLst>
          <pc:docMk/>
          <pc:sldMk cId="1701021788" sldId="472"/>
        </pc:sldMkLst>
        <pc:spChg chg="mod">
          <ac:chgData name="Andrew D. Shroads, QEP" userId="1a0295e2-0dd9-4964-a391-491a1a3653ac" providerId="ADAL" clId="{EF9494DD-5E4C-4EB0-A9AB-7457E9E97745}" dt="2025-04-14T21:10:41.489" v="1890"/>
          <ac:spMkLst>
            <pc:docMk/>
            <pc:sldMk cId="1701021788" sldId="472"/>
            <ac:spMk id="2" creationId="{E8400D00-AB0F-4071-AB54-EE803712F1AA}"/>
          </ac:spMkLst>
        </pc:spChg>
        <pc:spChg chg="mod">
          <ac:chgData name="Andrew D. Shroads, QEP" userId="1a0295e2-0dd9-4964-a391-491a1a3653ac" providerId="ADAL" clId="{EF9494DD-5E4C-4EB0-A9AB-7457E9E97745}" dt="2025-04-14T21:10:59.339" v="1891" actId="6549"/>
          <ac:spMkLst>
            <pc:docMk/>
            <pc:sldMk cId="1701021788" sldId="472"/>
            <ac:spMk id="3" creationId="{6B25E014-645A-451F-96C4-AD2607919A2C}"/>
          </ac:spMkLst>
        </pc:spChg>
      </pc:sldChg>
      <pc:sldChg chg="modSp add mod chgLayout">
        <pc:chgData name="Andrew D. Shroads, QEP" userId="1a0295e2-0dd9-4964-a391-491a1a3653ac" providerId="ADAL" clId="{EF9494DD-5E4C-4EB0-A9AB-7457E9E97745}" dt="2025-04-14T19:00:05.348" v="224" actId="20577"/>
        <pc:sldMkLst>
          <pc:docMk/>
          <pc:sldMk cId="3858217026" sldId="512"/>
        </pc:sldMkLst>
        <pc:spChg chg="mod ord">
          <ac:chgData name="Andrew D. Shroads, QEP" userId="1a0295e2-0dd9-4964-a391-491a1a3653ac" providerId="ADAL" clId="{EF9494DD-5E4C-4EB0-A9AB-7457E9E97745}" dt="2025-04-14T18:59:10.941" v="181" actId="700"/>
          <ac:spMkLst>
            <pc:docMk/>
            <pc:sldMk cId="3858217026" sldId="512"/>
            <ac:spMk id="2" creationId="{86C519C3-7CCF-4121-8562-BE991AF6A5BF}"/>
          </ac:spMkLst>
        </pc:spChg>
        <pc:spChg chg="mod ord">
          <ac:chgData name="Andrew D. Shroads, QEP" userId="1a0295e2-0dd9-4964-a391-491a1a3653ac" providerId="ADAL" clId="{EF9494DD-5E4C-4EB0-A9AB-7457E9E97745}" dt="2025-04-14T19:00:05.348" v="224" actId="20577"/>
          <ac:spMkLst>
            <pc:docMk/>
            <pc:sldMk cId="3858217026" sldId="512"/>
            <ac:spMk id="3" creationId="{7A796DDA-AD48-4557-9560-F82234E5B142}"/>
          </ac:spMkLst>
        </pc:spChg>
        <pc:spChg chg="mod ord">
          <ac:chgData name="Andrew D. Shroads, QEP" userId="1a0295e2-0dd9-4964-a391-491a1a3653ac" providerId="ADAL" clId="{EF9494DD-5E4C-4EB0-A9AB-7457E9E97745}" dt="2025-04-14T18:59:10.941" v="181" actId="700"/>
          <ac:spMkLst>
            <pc:docMk/>
            <pc:sldMk cId="3858217026" sldId="512"/>
            <ac:spMk id="4" creationId="{CB2EDDF3-25B3-4F3B-B790-331699658940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6:56.098" v="122" actId="27636"/>
        <pc:sldMkLst>
          <pc:docMk/>
          <pc:sldMk cId="1168295454" sldId="871"/>
        </pc:sldMkLst>
        <pc:spChg chg="mod">
          <ac:chgData name="Andrew D. Shroads, QEP" userId="1a0295e2-0dd9-4964-a391-491a1a3653ac" providerId="ADAL" clId="{EF9494DD-5E4C-4EB0-A9AB-7457E9E97745}" dt="2025-04-14T18:56:56.098" v="122" actId="27636"/>
          <ac:spMkLst>
            <pc:docMk/>
            <pc:sldMk cId="1168295454" sldId="871"/>
            <ac:spMk id="2" creationId="{DE7953B5-054B-4E9A-97CB-3DE4B2685D00}"/>
          </ac:spMkLst>
        </pc:spChg>
      </pc:sldChg>
      <pc:sldChg chg="modSp add del mod">
        <pc:chgData name="Andrew D. Shroads, QEP" userId="1a0295e2-0dd9-4964-a391-491a1a3653ac" providerId="ADAL" clId="{EF9494DD-5E4C-4EB0-A9AB-7457E9E97745}" dt="2025-04-14T18:57:00.180" v="124" actId="2696"/>
        <pc:sldMkLst>
          <pc:docMk/>
          <pc:sldMk cId="7203750" sldId="872"/>
        </pc:sldMkLst>
        <pc:spChg chg="mod">
          <ac:chgData name="Andrew D. Shroads, QEP" userId="1a0295e2-0dd9-4964-a391-491a1a3653ac" providerId="ADAL" clId="{EF9494DD-5E4C-4EB0-A9AB-7457E9E97745}" dt="2025-04-14T18:56:57.858" v="123" actId="20577"/>
          <ac:spMkLst>
            <pc:docMk/>
            <pc:sldMk cId="7203750" sldId="872"/>
            <ac:spMk id="2" creationId="{DE7953B5-054B-4E9A-97CB-3DE4B2685D00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7:06.828" v="128" actId="27636"/>
        <pc:sldMkLst>
          <pc:docMk/>
          <pc:sldMk cId="3717757285" sldId="873"/>
        </pc:sldMkLst>
        <pc:spChg chg="mod">
          <ac:chgData name="Andrew D. Shroads, QEP" userId="1a0295e2-0dd9-4964-a391-491a1a3653ac" providerId="ADAL" clId="{EF9494DD-5E4C-4EB0-A9AB-7457E9E97745}" dt="2025-04-14T18:57:06.828" v="128" actId="27636"/>
          <ac:spMkLst>
            <pc:docMk/>
            <pc:sldMk cId="3717757285" sldId="873"/>
            <ac:spMk id="2" creationId="{B245647F-E839-425C-928D-9FBEAA0E6A19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7:04.602" v="126" actId="27636"/>
        <pc:sldMkLst>
          <pc:docMk/>
          <pc:sldMk cId="4058145375" sldId="874"/>
        </pc:sldMkLst>
        <pc:spChg chg="mod">
          <ac:chgData name="Andrew D. Shroads, QEP" userId="1a0295e2-0dd9-4964-a391-491a1a3653ac" providerId="ADAL" clId="{EF9494DD-5E4C-4EB0-A9AB-7457E9E97745}" dt="2025-04-14T18:57:04.602" v="126" actId="27636"/>
          <ac:spMkLst>
            <pc:docMk/>
            <pc:sldMk cId="4058145375" sldId="874"/>
            <ac:spMk id="2" creationId="{DE7953B5-054B-4E9A-97CB-3DE4B2685D00}"/>
          </ac:spMkLst>
        </pc:spChg>
      </pc:sldChg>
      <pc:sldChg chg="addSp delSp modSp add mod chgLayout">
        <pc:chgData name="Andrew D. Shroads, QEP" userId="1a0295e2-0dd9-4964-a391-491a1a3653ac" providerId="ADAL" clId="{EF9494DD-5E4C-4EB0-A9AB-7457E9E97745}" dt="2025-04-14T18:58:31.626" v="176" actId="20577"/>
        <pc:sldMkLst>
          <pc:docMk/>
          <pc:sldMk cId="634495990" sldId="875"/>
        </pc:sldMkLst>
        <pc:spChg chg="mod ord">
          <ac:chgData name="Andrew D. Shroads, QEP" userId="1a0295e2-0dd9-4964-a391-491a1a3653ac" providerId="ADAL" clId="{EF9494DD-5E4C-4EB0-A9AB-7457E9E97745}" dt="2025-04-14T18:58:12.558" v="143" actId="700"/>
          <ac:spMkLst>
            <pc:docMk/>
            <pc:sldMk cId="634495990" sldId="875"/>
            <ac:spMk id="2" creationId="{F7A6CCB1-3FEF-93E2-F241-7B9C189EB1E0}"/>
          </ac:spMkLst>
        </pc:spChg>
        <pc:spChg chg="del mod">
          <ac:chgData name="Andrew D. Shroads, QEP" userId="1a0295e2-0dd9-4964-a391-491a1a3653ac" providerId="ADAL" clId="{EF9494DD-5E4C-4EB0-A9AB-7457E9E97745}" dt="2025-04-14T18:58:00.628" v="140"/>
          <ac:spMkLst>
            <pc:docMk/>
            <pc:sldMk cId="634495990" sldId="875"/>
            <ac:spMk id="3" creationId="{BB43458D-EF95-6705-3734-FFC3B927FF4B}"/>
          </ac:spMkLst>
        </pc:spChg>
        <pc:spChg chg="mod ord">
          <ac:chgData name="Andrew D. Shroads, QEP" userId="1a0295e2-0dd9-4964-a391-491a1a3653ac" providerId="ADAL" clId="{EF9494DD-5E4C-4EB0-A9AB-7457E9E97745}" dt="2025-04-14T18:58:12.558" v="143" actId="700"/>
          <ac:spMkLst>
            <pc:docMk/>
            <pc:sldMk cId="634495990" sldId="875"/>
            <ac:spMk id="4" creationId="{444D2520-FECA-9F3A-E7B6-19E945798EC6}"/>
          </ac:spMkLst>
        </pc:spChg>
        <pc:graphicFrameChg chg="add mod ord modGraphic">
          <ac:chgData name="Andrew D. Shroads, QEP" userId="1a0295e2-0dd9-4964-a391-491a1a3653ac" providerId="ADAL" clId="{EF9494DD-5E4C-4EB0-A9AB-7457E9E97745}" dt="2025-04-14T18:58:31.626" v="176" actId="20577"/>
          <ac:graphicFrameMkLst>
            <pc:docMk/>
            <pc:sldMk cId="634495990" sldId="875"/>
            <ac:graphicFrameMk id="5" creationId="{328B441D-7564-6E16-5747-85660A8C4F96}"/>
          </ac:graphicFrameMkLst>
        </pc:graphicFrameChg>
      </pc:sldChg>
      <pc:sldChg chg="modSp new del mod">
        <pc:chgData name="Andrew D. Shroads, QEP" userId="1a0295e2-0dd9-4964-a391-491a1a3653ac" providerId="ADAL" clId="{EF9494DD-5E4C-4EB0-A9AB-7457E9E97745}" dt="2025-04-14T19:00:59.888" v="269" actId="2696"/>
        <pc:sldMkLst>
          <pc:docMk/>
          <pc:sldMk cId="963373432" sldId="876"/>
        </pc:sldMkLst>
        <pc:spChg chg="mod">
          <ac:chgData name="Andrew D. Shroads, QEP" userId="1a0295e2-0dd9-4964-a391-491a1a3653ac" providerId="ADAL" clId="{EF9494DD-5E4C-4EB0-A9AB-7457E9E97745}" dt="2025-04-14T19:00:29.703" v="264" actId="20577"/>
          <ac:spMkLst>
            <pc:docMk/>
            <pc:sldMk cId="963373432" sldId="876"/>
            <ac:spMk id="2" creationId="{89DEA2BC-0F79-74EE-D251-8D90C3039FF4}"/>
          </ac:spMkLst>
        </pc:spChg>
      </pc:sldChg>
      <pc:sldChg chg="new del">
        <pc:chgData name="Andrew D. Shroads, QEP" userId="1a0295e2-0dd9-4964-a391-491a1a3653ac" providerId="ADAL" clId="{EF9494DD-5E4C-4EB0-A9AB-7457E9E97745}" dt="2025-04-14T19:29:49.493" v="281" actId="2696"/>
        <pc:sldMkLst>
          <pc:docMk/>
          <pc:sldMk cId="2895078777" sldId="876"/>
        </pc:sldMkLst>
      </pc:sldChg>
      <pc:sldChg chg="modSp add mod modTransition chgLayout">
        <pc:chgData name="Andrew D. Shroads, QEP" userId="1a0295e2-0dd9-4964-a391-491a1a3653ac" providerId="ADAL" clId="{EF9494DD-5E4C-4EB0-A9AB-7457E9E97745}" dt="2025-04-14T19:31:35.509" v="338" actId="6549"/>
        <pc:sldMkLst>
          <pc:docMk/>
          <pc:sldMk cId="2029254913" sldId="877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029254913" sldId="877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35.509" v="338" actId="6549"/>
          <ac:spMkLst>
            <pc:docMk/>
            <pc:sldMk cId="2029254913" sldId="877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029254913" sldId="877"/>
            <ac:spMk id="4" creationId="{D45B8923-05AA-4381-AEAB-D202CFB4ECCB}"/>
          </ac:spMkLst>
        </pc:spChg>
      </pc:sldChg>
      <pc:sldChg chg="delSp modSp add mod modTransition chgLayout">
        <pc:chgData name="Andrew D. Shroads, QEP" userId="1a0295e2-0dd9-4964-a391-491a1a3653ac" providerId="ADAL" clId="{EF9494DD-5E4C-4EB0-A9AB-7457E9E97745}" dt="2025-04-14T19:32:30.980" v="348" actId="478"/>
        <pc:sldMkLst>
          <pc:docMk/>
          <pc:sldMk cId="2566291492" sldId="878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566291492" sldId="878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566291492" sldId="878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566291492" sldId="878"/>
            <ac:spMk id="6" creationId="{4E912142-BD0A-4C1B-9ADE-C783B4241AF9}"/>
          </ac:spMkLst>
        </pc:spChg>
        <pc:picChg chg="del">
          <ac:chgData name="Andrew D. Shroads, QEP" userId="1a0295e2-0dd9-4964-a391-491a1a3653ac" providerId="ADAL" clId="{EF9494DD-5E4C-4EB0-A9AB-7457E9E97745}" dt="2025-04-14T19:32:30.980" v="348" actId="478"/>
          <ac:picMkLst>
            <pc:docMk/>
            <pc:sldMk cId="2566291492" sldId="878"/>
            <ac:picMk id="5" creationId="{9399A706-2FDC-4706-A0B4-94E35DF45A9F}"/>
          </ac:picMkLst>
        </pc:picChg>
      </pc:sldChg>
      <pc:sldChg chg="modSp add mod modTransition chgLayout">
        <pc:chgData name="Andrew D. Shroads, QEP" userId="1a0295e2-0dd9-4964-a391-491a1a3653ac" providerId="ADAL" clId="{EF9494DD-5E4C-4EB0-A9AB-7457E9E97745}" dt="2025-04-14T19:31:25.209" v="335" actId="700"/>
        <pc:sldMkLst>
          <pc:docMk/>
          <pc:sldMk cId="2130608334" sldId="879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130608334" sldId="879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130608334" sldId="879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130608334" sldId="879"/>
            <ac:spMk id="4" creationId="{5050FD4D-E150-4ED3-93FA-DEC8EF39D6F4}"/>
          </ac:spMkLst>
        </pc:spChg>
      </pc:sldChg>
      <pc:sldChg chg="addSp modSp add mod modTransition modClrScheme chgLayout">
        <pc:chgData name="Andrew D. Shroads, QEP" userId="1a0295e2-0dd9-4964-a391-491a1a3653ac" providerId="ADAL" clId="{EF9494DD-5E4C-4EB0-A9AB-7457E9E97745}" dt="2025-04-14T19:33:21.341" v="364" actId="1076"/>
        <pc:sldMkLst>
          <pc:docMk/>
          <pc:sldMk cId="3404927275" sldId="880"/>
        </pc:sldMkLst>
        <pc:spChg chg="mod ord">
          <ac:chgData name="Andrew D. Shroads, QEP" userId="1a0295e2-0dd9-4964-a391-491a1a3653ac" providerId="ADAL" clId="{EF9494DD-5E4C-4EB0-A9AB-7457E9E97745}" dt="2025-04-14T19:32:53.752" v="353" actId="700"/>
          <ac:spMkLst>
            <pc:docMk/>
            <pc:sldMk cId="3404927275" sldId="880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3:13.611" v="361" actId="6549"/>
          <ac:spMkLst>
            <pc:docMk/>
            <pc:sldMk cId="3404927275" sldId="880"/>
            <ac:spMk id="3" creationId="{EC5EEFDF-2749-4AE8-AE30-78307A8A7141}"/>
          </ac:spMkLst>
        </pc:spChg>
        <pc:spChg chg="add mod ord">
          <ac:chgData name="Andrew D. Shroads, QEP" userId="1a0295e2-0dd9-4964-a391-491a1a3653ac" providerId="ADAL" clId="{EF9494DD-5E4C-4EB0-A9AB-7457E9E97745}" dt="2025-04-14T19:33:05.580" v="358" actId="122"/>
          <ac:spMkLst>
            <pc:docMk/>
            <pc:sldMk cId="3404927275" sldId="880"/>
            <ac:spMk id="5" creationId="{7A122DFA-984A-3288-776F-5BFA370C24FF}"/>
          </ac:spMkLst>
        </pc:spChg>
        <pc:spChg chg="mod ord">
          <ac:chgData name="Andrew D. Shroads, QEP" userId="1a0295e2-0dd9-4964-a391-491a1a3653ac" providerId="ADAL" clId="{EF9494DD-5E4C-4EB0-A9AB-7457E9E97745}" dt="2025-04-14T19:32:53.752" v="353" actId="700"/>
          <ac:spMkLst>
            <pc:docMk/>
            <pc:sldMk cId="3404927275" sldId="880"/>
            <ac:spMk id="7" creationId="{385D80CD-4BBF-40EC-85FB-65B2BFDA10B6}"/>
          </ac:spMkLst>
        </pc:spChg>
        <pc:picChg chg="mod">
          <ac:chgData name="Andrew D. Shroads, QEP" userId="1a0295e2-0dd9-4964-a391-491a1a3653ac" providerId="ADAL" clId="{EF9494DD-5E4C-4EB0-A9AB-7457E9E97745}" dt="2025-04-14T19:33:20.189" v="363" actId="1076"/>
          <ac:picMkLst>
            <pc:docMk/>
            <pc:sldMk cId="3404927275" sldId="880"/>
            <ac:picMk id="4" creationId="{AFF1A196-E954-4D10-BB26-8F862EA2EB22}"/>
          </ac:picMkLst>
        </pc:picChg>
        <pc:picChg chg="mod">
          <ac:chgData name="Andrew D. Shroads, QEP" userId="1a0295e2-0dd9-4964-a391-491a1a3653ac" providerId="ADAL" clId="{EF9494DD-5E4C-4EB0-A9AB-7457E9E97745}" dt="2025-04-14T19:33:21.341" v="364" actId="1076"/>
          <ac:picMkLst>
            <pc:docMk/>
            <pc:sldMk cId="3404927275" sldId="880"/>
            <ac:picMk id="6" creationId="{B7E01549-F93B-47FA-B917-FC12B1D54C0D}"/>
          </ac:picMkLst>
        </pc:picChg>
      </pc:sldChg>
      <pc:sldChg chg="delSp modSp add mod modTransition">
        <pc:chgData name="Andrew D. Shroads, QEP" userId="1a0295e2-0dd9-4964-a391-491a1a3653ac" providerId="ADAL" clId="{EF9494DD-5E4C-4EB0-A9AB-7457E9E97745}" dt="2025-04-14T19:33:24.940" v="365" actId="478"/>
        <pc:sldMkLst>
          <pc:docMk/>
          <pc:sldMk cId="2176132040" sldId="881"/>
        </pc:sldMkLst>
        <pc:spChg chg="mod">
          <ac:chgData name="Andrew D. Shroads, QEP" userId="1a0295e2-0dd9-4964-a391-491a1a3653ac" providerId="ADAL" clId="{EF9494DD-5E4C-4EB0-A9AB-7457E9E97745}" dt="2025-04-14T19:30:27.299" v="312" actId="27636"/>
          <ac:spMkLst>
            <pc:docMk/>
            <pc:sldMk cId="2176132040" sldId="881"/>
            <ac:spMk id="2" creationId="{E5981165-2223-4444-8645-E09D97D0D880}"/>
          </ac:spMkLst>
        </pc:spChg>
        <pc:spChg chg="mod">
          <ac:chgData name="Andrew D. Shroads, QEP" userId="1a0295e2-0dd9-4964-a391-491a1a3653ac" providerId="ADAL" clId="{EF9494DD-5E4C-4EB0-A9AB-7457E9E97745}" dt="2025-04-14T19:29:40.169" v="275" actId="27636"/>
          <ac:spMkLst>
            <pc:docMk/>
            <pc:sldMk cId="2176132040" sldId="881"/>
            <ac:spMk id="3" creationId="{AD6560B0-E9B0-47E0-BB1C-92ABB6C1263D}"/>
          </ac:spMkLst>
        </pc:spChg>
        <pc:picChg chg="del">
          <ac:chgData name="Andrew D. Shroads, QEP" userId="1a0295e2-0dd9-4964-a391-491a1a3653ac" providerId="ADAL" clId="{EF9494DD-5E4C-4EB0-A9AB-7457E9E97745}" dt="2025-04-14T19:33:24.940" v="365" actId="478"/>
          <ac:picMkLst>
            <pc:docMk/>
            <pc:sldMk cId="2176132040" sldId="881"/>
            <ac:picMk id="6" creationId="{4E2E3A67-2AB3-40B6-9F2E-4E6C11345ECA}"/>
          </ac:picMkLst>
        </pc:picChg>
      </pc:sldChg>
      <pc:sldChg chg="delSp modSp add mod modTransition">
        <pc:chgData name="Andrew D. Shroads, QEP" userId="1a0295e2-0dd9-4964-a391-491a1a3653ac" providerId="ADAL" clId="{EF9494DD-5E4C-4EB0-A9AB-7457E9E97745}" dt="2025-04-14T19:33:29.356" v="368" actId="478"/>
        <pc:sldMkLst>
          <pc:docMk/>
          <pc:sldMk cId="2564321235" sldId="882"/>
        </pc:sldMkLst>
        <pc:spChg chg="mod">
          <ac:chgData name="Andrew D. Shroads, QEP" userId="1a0295e2-0dd9-4964-a391-491a1a3653ac" providerId="ADAL" clId="{EF9494DD-5E4C-4EB0-A9AB-7457E9E97745}" dt="2025-04-14T19:30:31.918" v="316" actId="27636"/>
          <ac:spMkLst>
            <pc:docMk/>
            <pc:sldMk cId="2564321235" sldId="882"/>
            <ac:spMk id="2" creationId="{E5981165-2223-4444-8645-E09D97D0D880}"/>
          </ac:spMkLst>
        </pc:spChg>
        <pc:picChg chg="del">
          <ac:chgData name="Andrew D. Shroads, QEP" userId="1a0295e2-0dd9-4964-a391-491a1a3653ac" providerId="ADAL" clId="{EF9494DD-5E4C-4EB0-A9AB-7457E9E97745}" dt="2025-04-14T19:33:29.356" v="368" actId="478"/>
          <ac:picMkLst>
            <pc:docMk/>
            <pc:sldMk cId="2564321235" sldId="882"/>
            <ac:picMk id="11" creationId="{C56BDF55-676B-4D83-82EC-9CFA75F6A075}"/>
          </ac:picMkLst>
        </pc:picChg>
        <pc:picChg chg="del">
          <ac:chgData name="Andrew D. Shroads, QEP" userId="1a0295e2-0dd9-4964-a391-491a1a3653ac" providerId="ADAL" clId="{EF9494DD-5E4C-4EB0-A9AB-7457E9E97745}" dt="2025-04-14T19:33:28.984" v="367" actId="478"/>
          <ac:picMkLst>
            <pc:docMk/>
            <pc:sldMk cId="2564321235" sldId="882"/>
            <ac:picMk id="12" creationId="{FF1D855C-CB94-4B1E-BED1-00BABDBA7472}"/>
          </ac:picMkLst>
        </pc:picChg>
      </pc:sldChg>
      <pc:sldChg chg="modSp add mod modTransition">
        <pc:chgData name="Andrew D. Shroads, QEP" userId="1a0295e2-0dd9-4964-a391-491a1a3653ac" providerId="ADAL" clId="{EF9494DD-5E4C-4EB0-A9AB-7457E9E97745}" dt="2025-04-14T19:30:34.088" v="318" actId="27636"/>
        <pc:sldMkLst>
          <pc:docMk/>
          <pc:sldMk cId="2544140276" sldId="883"/>
        </pc:sldMkLst>
        <pc:spChg chg="mod">
          <ac:chgData name="Andrew D. Shroads, QEP" userId="1a0295e2-0dd9-4964-a391-491a1a3653ac" providerId="ADAL" clId="{EF9494DD-5E4C-4EB0-A9AB-7457E9E97745}" dt="2025-04-14T19:30:34.088" v="318" actId="27636"/>
          <ac:spMkLst>
            <pc:docMk/>
            <pc:sldMk cId="2544140276" sldId="883"/>
            <ac:spMk id="2" creationId="{E5981165-2223-4444-8645-E09D97D0D880}"/>
          </ac:spMkLst>
        </pc:spChg>
        <pc:spChg chg="mod">
          <ac:chgData name="Andrew D. Shroads, QEP" userId="1a0295e2-0dd9-4964-a391-491a1a3653ac" providerId="ADAL" clId="{EF9494DD-5E4C-4EB0-A9AB-7457E9E97745}" dt="2025-04-14T19:29:40.192" v="276" actId="27636"/>
          <ac:spMkLst>
            <pc:docMk/>
            <pc:sldMk cId="2544140276" sldId="883"/>
            <ac:spMk id="3" creationId="{AD6560B0-E9B0-47E0-BB1C-92ABB6C1263D}"/>
          </ac:spMkLst>
        </pc:spChg>
      </pc:sldChg>
      <pc:sldChg chg="addSp delSp modSp new mod ord">
        <pc:chgData name="Andrew D. Shroads, QEP" userId="1a0295e2-0dd9-4964-a391-491a1a3653ac" providerId="ADAL" clId="{EF9494DD-5E4C-4EB0-A9AB-7457E9E97745}" dt="2025-04-14T20:03:37.644" v="1690" actId="20577"/>
        <pc:sldMkLst>
          <pc:docMk/>
          <pc:sldMk cId="2988911755" sldId="884"/>
        </pc:sldMkLst>
        <pc:spChg chg="mod">
          <ac:chgData name="Andrew D. Shroads, QEP" userId="1a0295e2-0dd9-4964-a391-491a1a3653ac" providerId="ADAL" clId="{EF9494DD-5E4C-4EB0-A9AB-7457E9E97745}" dt="2025-04-14T19:48:19.230" v="401" actId="27636"/>
          <ac:spMkLst>
            <pc:docMk/>
            <pc:sldMk cId="2988911755" sldId="884"/>
            <ac:spMk id="2" creationId="{83546DBF-8987-1EE9-6475-A143962161B2}"/>
          </ac:spMkLst>
        </pc:spChg>
        <pc:spChg chg="mod">
          <ac:chgData name="Andrew D. Shroads, QEP" userId="1a0295e2-0dd9-4964-a391-491a1a3653ac" providerId="ADAL" clId="{EF9494DD-5E4C-4EB0-A9AB-7457E9E97745}" dt="2025-04-14T20:03:37.644" v="1690" actId="20577"/>
          <ac:spMkLst>
            <pc:docMk/>
            <pc:sldMk cId="2988911755" sldId="884"/>
            <ac:spMk id="3" creationId="{25F7B049-5CDD-37A7-D18D-7CACCEB8DE17}"/>
          </ac:spMkLst>
        </pc:spChg>
        <pc:spChg chg="add del mod">
          <ac:chgData name="Andrew D. Shroads, QEP" userId="1a0295e2-0dd9-4964-a391-491a1a3653ac" providerId="ADAL" clId="{EF9494DD-5E4C-4EB0-A9AB-7457E9E97745}" dt="2025-04-14T19:54:38.533" v="572" actId="478"/>
          <ac:spMkLst>
            <pc:docMk/>
            <pc:sldMk cId="2988911755" sldId="884"/>
            <ac:spMk id="5" creationId="{E0FBB877-1EE5-0B49-4AA2-EE6A6CF736C7}"/>
          </ac:spMkLst>
        </pc:spChg>
        <pc:spChg chg="add mod">
          <ac:chgData name="Andrew D. Shroads, QEP" userId="1a0295e2-0dd9-4964-a391-491a1a3653ac" providerId="ADAL" clId="{EF9494DD-5E4C-4EB0-A9AB-7457E9E97745}" dt="2025-04-14T19:52:58.477" v="496" actId="1076"/>
          <ac:spMkLst>
            <pc:docMk/>
            <pc:sldMk cId="2988911755" sldId="884"/>
            <ac:spMk id="6" creationId="{DEC11AC6-6987-0695-DD34-B6CEB697052C}"/>
          </ac:spMkLst>
        </pc:spChg>
        <pc:spChg chg="add mod">
          <ac:chgData name="Andrew D. Shroads, QEP" userId="1a0295e2-0dd9-4964-a391-491a1a3653ac" providerId="ADAL" clId="{EF9494DD-5E4C-4EB0-A9AB-7457E9E97745}" dt="2025-04-14T20:00:06.814" v="1270" actId="207"/>
          <ac:spMkLst>
            <pc:docMk/>
            <pc:sldMk cId="2988911755" sldId="884"/>
            <ac:spMk id="7" creationId="{F76AE1AA-035C-F9F2-D028-CFF6ADDB4990}"/>
          </ac:spMkLst>
        </pc:spChg>
        <pc:spChg chg="add mod">
          <ac:chgData name="Andrew D. Shroads, QEP" userId="1a0295e2-0dd9-4964-a391-491a1a3653ac" providerId="ADAL" clId="{EF9494DD-5E4C-4EB0-A9AB-7457E9E97745}" dt="2025-04-14T20:00:06.814" v="1270" actId="207"/>
          <ac:spMkLst>
            <pc:docMk/>
            <pc:sldMk cId="2988911755" sldId="884"/>
            <ac:spMk id="8" creationId="{8881908D-961D-05AB-9899-EFEA06C50951}"/>
          </ac:spMkLst>
        </pc:spChg>
        <pc:spChg chg="add mod">
          <ac:chgData name="Andrew D. Shroads, QEP" userId="1a0295e2-0dd9-4964-a391-491a1a3653ac" providerId="ADAL" clId="{EF9494DD-5E4C-4EB0-A9AB-7457E9E97745}" dt="2025-04-14T20:00:06.814" v="1270" actId="207"/>
          <ac:spMkLst>
            <pc:docMk/>
            <pc:sldMk cId="2988911755" sldId="884"/>
            <ac:spMk id="9" creationId="{A0E0DB10-F380-371B-C03A-04F19EA83847}"/>
          </ac:spMkLst>
        </pc:spChg>
      </pc:sldChg>
      <pc:sldChg chg="modSp add mod ord">
        <pc:chgData name="Andrew D. Shroads, QEP" userId="1a0295e2-0dd9-4964-a391-491a1a3653ac" providerId="ADAL" clId="{EF9494DD-5E4C-4EB0-A9AB-7457E9E97745}" dt="2025-04-14T20:03:21.391" v="1651" actId="6549"/>
        <pc:sldMkLst>
          <pc:docMk/>
          <pc:sldMk cId="833683076" sldId="885"/>
        </pc:sldMkLst>
        <pc:spChg chg="mod">
          <ac:chgData name="Andrew D. Shroads, QEP" userId="1a0295e2-0dd9-4964-a391-491a1a3653ac" providerId="ADAL" clId="{EF9494DD-5E4C-4EB0-A9AB-7457E9E97745}" dt="2025-04-14T20:03:21.391" v="1651" actId="6549"/>
          <ac:spMkLst>
            <pc:docMk/>
            <pc:sldMk cId="833683076" sldId="885"/>
            <ac:spMk id="3" creationId="{A5156A16-3406-4F02-5D6B-A392D69551CA}"/>
          </ac:spMkLst>
        </pc:spChg>
        <pc:spChg chg="mod">
          <ac:chgData name="Andrew D. Shroads, QEP" userId="1a0295e2-0dd9-4964-a391-491a1a3653ac" providerId="ADAL" clId="{EF9494DD-5E4C-4EB0-A9AB-7457E9E97745}" dt="2025-04-14T20:03:04.919" v="1583" actId="207"/>
          <ac:spMkLst>
            <pc:docMk/>
            <pc:sldMk cId="833683076" sldId="885"/>
            <ac:spMk id="6" creationId="{E170E3D3-EA9D-DA31-7301-6FE763AA67D0}"/>
          </ac:spMkLst>
        </pc:spChg>
        <pc:spChg chg="mod">
          <ac:chgData name="Andrew D. Shroads, QEP" userId="1a0295e2-0dd9-4964-a391-491a1a3653ac" providerId="ADAL" clId="{EF9494DD-5E4C-4EB0-A9AB-7457E9E97745}" dt="2025-04-14T20:03:04.919" v="1583" actId="207"/>
          <ac:spMkLst>
            <pc:docMk/>
            <pc:sldMk cId="833683076" sldId="885"/>
            <ac:spMk id="7" creationId="{CFB22EA4-6C00-6211-E210-A899375ADEC4}"/>
          </ac:spMkLst>
        </pc:spChg>
        <pc:spChg chg="mod">
          <ac:chgData name="Andrew D. Shroads, QEP" userId="1a0295e2-0dd9-4964-a391-491a1a3653ac" providerId="ADAL" clId="{EF9494DD-5E4C-4EB0-A9AB-7457E9E97745}" dt="2025-04-14T20:03:04.919" v="1583" actId="207"/>
          <ac:spMkLst>
            <pc:docMk/>
            <pc:sldMk cId="833683076" sldId="885"/>
            <ac:spMk id="8" creationId="{BCD8E78B-3899-5465-48C5-EE7B686860B8}"/>
          </ac:spMkLst>
        </pc:spChg>
        <pc:spChg chg="mod">
          <ac:chgData name="Andrew D. Shroads, QEP" userId="1a0295e2-0dd9-4964-a391-491a1a3653ac" providerId="ADAL" clId="{EF9494DD-5E4C-4EB0-A9AB-7457E9E97745}" dt="2025-04-14T20:03:04.919" v="1583" actId="207"/>
          <ac:spMkLst>
            <pc:docMk/>
            <pc:sldMk cId="833683076" sldId="885"/>
            <ac:spMk id="9" creationId="{FE513EEA-0FEB-F94C-680C-CA0639FF7B6E}"/>
          </ac:spMkLst>
        </pc:spChg>
      </pc:sldChg>
      <pc:sldChg chg="delSp modSp add mod">
        <pc:chgData name="Andrew D. Shroads, QEP" userId="1a0295e2-0dd9-4964-a391-491a1a3653ac" providerId="ADAL" clId="{EF9494DD-5E4C-4EB0-A9AB-7457E9E97745}" dt="2025-04-14T20:04:42.596" v="1855" actId="20577"/>
        <pc:sldMkLst>
          <pc:docMk/>
          <pc:sldMk cId="1096921096" sldId="886"/>
        </pc:sldMkLst>
        <pc:spChg chg="mod">
          <ac:chgData name="Andrew D. Shroads, QEP" userId="1a0295e2-0dd9-4964-a391-491a1a3653ac" providerId="ADAL" clId="{EF9494DD-5E4C-4EB0-A9AB-7457E9E97745}" dt="2025-04-14T20:04:42.596" v="1855" actId="20577"/>
          <ac:spMkLst>
            <pc:docMk/>
            <pc:sldMk cId="1096921096" sldId="886"/>
            <ac:spMk id="3" creationId="{163A4D85-87C8-A245-9831-D51B5896AAF6}"/>
          </ac:spMkLst>
        </pc:spChg>
        <pc:spChg chg="del">
          <ac:chgData name="Andrew D. Shroads, QEP" userId="1a0295e2-0dd9-4964-a391-491a1a3653ac" providerId="ADAL" clId="{EF9494DD-5E4C-4EB0-A9AB-7457E9E97745}" dt="2025-04-14T19:55:54.683" v="703" actId="478"/>
          <ac:spMkLst>
            <pc:docMk/>
            <pc:sldMk cId="1096921096" sldId="886"/>
            <ac:spMk id="6" creationId="{C01752D4-DC16-05B6-22BA-F76C6935E5FD}"/>
          </ac:spMkLst>
        </pc:spChg>
        <pc:spChg chg="mod">
          <ac:chgData name="Andrew D. Shroads, QEP" userId="1a0295e2-0dd9-4964-a391-491a1a3653ac" providerId="ADAL" clId="{EF9494DD-5E4C-4EB0-A9AB-7457E9E97745}" dt="2025-04-14T20:00:10.159" v="1271" actId="207"/>
          <ac:spMkLst>
            <pc:docMk/>
            <pc:sldMk cId="1096921096" sldId="886"/>
            <ac:spMk id="8" creationId="{EA4775EA-EB49-1BF5-0226-7ABC5137AF4E}"/>
          </ac:spMkLst>
        </pc:spChg>
        <pc:spChg chg="mod">
          <ac:chgData name="Andrew D. Shroads, QEP" userId="1a0295e2-0dd9-4964-a391-491a1a3653ac" providerId="ADAL" clId="{EF9494DD-5E4C-4EB0-A9AB-7457E9E97745}" dt="2025-04-14T20:00:10.159" v="1271" actId="207"/>
          <ac:spMkLst>
            <pc:docMk/>
            <pc:sldMk cId="1096921096" sldId="886"/>
            <ac:spMk id="9" creationId="{08E881CD-F0C7-EF9E-40B9-443BD71D3800}"/>
          </ac:spMkLst>
        </pc:spChg>
      </pc:sldChg>
      <pc:sldChg chg="delSp modSp add mod ord">
        <pc:chgData name="Andrew D. Shroads, QEP" userId="1a0295e2-0dd9-4964-a391-491a1a3653ac" providerId="ADAL" clId="{EF9494DD-5E4C-4EB0-A9AB-7457E9E97745}" dt="2025-04-14T20:04:54.772" v="1885" actId="20577"/>
        <pc:sldMkLst>
          <pc:docMk/>
          <pc:sldMk cId="1328979305" sldId="887"/>
        </pc:sldMkLst>
        <pc:spChg chg="mod">
          <ac:chgData name="Andrew D. Shroads, QEP" userId="1a0295e2-0dd9-4964-a391-491a1a3653ac" providerId="ADAL" clId="{EF9494DD-5E4C-4EB0-A9AB-7457E9E97745}" dt="2025-04-14T20:04:54.772" v="1885" actId="20577"/>
          <ac:spMkLst>
            <pc:docMk/>
            <pc:sldMk cId="1328979305" sldId="887"/>
            <ac:spMk id="3" creationId="{C0D9C77C-6C7E-9870-B054-222592DF0345}"/>
          </ac:spMkLst>
        </pc:spChg>
        <pc:spChg chg="del">
          <ac:chgData name="Andrew D. Shroads, QEP" userId="1a0295e2-0dd9-4964-a391-491a1a3653ac" providerId="ADAL" clId="{EF9494DD-5E4C-4EB0-A9AB-7457E9E97745}" dt="2025-04-14T19:58:03.229" v="1061" actId="478"/>
          <ac:spMkLst>
            <pc:docMk/>
            <pc:sldMk cId="1328979305" sldId="887"/>
            <ac:spMk id="7" creationId="{3E733521-F6B6-4FF3-9EED-2902EEEBB763}"/>
          </ac:spMkLst>
        </pc:spChg>
        <pc:spChg chg="del">
          <ac:chgData name="Andrew D. Shroads, QEP" userId="1a0295e2-0dd9-4964-a391-491a1a3653ac" providerId="ADAL" clId="{EF9494DD-5E4C-4EB0-A9AB-7457E9E97745}" dt="2025-04-14T20:00:20.347" v="1273" actId="478"/>
          <ac:spMkLst>
            <pc:docMk/>
            <pc:sldMk cId="1328979305" sldId="887"/>
            <ac:spMk id="8" creationId="{9FB47B20-5974-927F-13A8-AD3613B419A0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20:04:50.421" v="1876" actId="20577"/>
        <pc:sldMkLst>
          <pc:docMk/>
          <pc:sldMk cId="3323687843" sldId="888"/>
        </pc:sldMkLst>
        <pc:spChg chg="mod">
          <ac:chgData name="Andrew D. Shroads, QEP" userId="1a0295e2-0dd9-4964-a391-491a1a3653ac" providerId="ADAL" clId="{EF9494DD-5E4C-4EB0-A9AB-7457E9E97745}" dt="2025-04-14T20:04:50.421" v="1876" actId="20577"/>
          <ac:spMkLst>
            <pc:docMk/>
            <pc:sldMk cId="3323687843" sldId="888"/>
            <ac:spMk id="3" creationId="{CEA712EB-F7FB-DDB2-479B-95A1EF57DC61}"/>
          </ac:spMkLst>
        </pc:spChg>
        <pc:spChg chg="mod">
          <ac:chgData name="Andrew D. Shroads, QEP" userId="1a0295e2-0dd9-4964-a391-491a1a3653ac" providerId="ADAL" clId="{EF9494DD-5E4C-4EB0-A9AB-7457E9E97745}" dt="2025-04-14T20:00:13.565" v="1272" actId="207"/>
          <ac:spMkLst>
            <pc:docMk/>
            <pc:sldMk cId="3323687843" sldId="888"/>
            <ac:spMk id="9" creationId="{D9021654-0C29-8E25-D110-E44BD4202E73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20:04:12.382" v="1781" actId="20577"/>
        <pc:sldMkLst>
          <pc:docMk/>
          <pc:sldMk cId="2565814452" sldId="889"/>
        </pc:sldMkLst>
        <pc:spChg chg="mod">
          <ac:chgData name="Andrew D. Shroads, QEP" userId="1a0295e2-0dd9-4964-a391-491a1a3653ac" providerId="ADAL" clId="{EF9494DD-5E4C-4EB0-A9AB-7457E9E97745}" dt="2025-04-14T20:04:12.382" v="1781" actId="20577"/>
          <ac:spMkLst>
            <pc:docMk/>
            <pc:sldMk cId="2565814452" sldId="889"/>
            <ac:spMk id="3" creationId="{2EC7F011-8003-B843-9C2C-DD06D5F0B8B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3.epa.gov/ttn/emc/ftir/index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pa.gov/sites/production/files/2014-03/documents/9_30_2010_guidance_emergency_engine_def.pdf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pa.gov/compliance-and-fuel-economy-data/annual-certification-data-vehicles-engines-and-equipment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cfpub.epa.gov/adi/" TargetMode="External"/><Relationship Id="rId2" Type="http://schemas.openxmlformats.org/officeDocument/2006/relationships/hyperlink" Target="https://www3.epa.gov/ttn/atw/eparules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3.epa.gov/ttn/atw/rrisk/rtrpg.html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3.epa.gov/ttn/emc/meetnw/2015/speciatedvoc.pdf" TargetMode="External"/><Relationship Id="rId2" Type="http://schemas.openxmlformats.org/officeDocument/2006/relationships/hyperlink" Target="https://www.dep.pa.gov/Business/Air/BAQ/BusinessTopics/SourceTesting/Pages/default.asp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BBF40-A920-02F8-E541-84D2523FC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2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CABB51-D9B0-E6AE-192F-BC26DBFB96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9: Compliance</a:t>
            </a: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EADE50-5467-41E9-BE00-1A82A361AE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Ray’s Decision Tree for Speciated VOC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51414B-3787-4F42-9B0F-2916FD92E3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470" y="1965960"/>
            <a:ext cx="10199059" cy="420624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2180D7-8C54-49F5-8011-51055A427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30067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7370-A039-4EC7-B621-D5C37F7A5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Reference Test Methods</a:t>
            </a:r>
          </a:p>
          <a:p>
            <a:r>
              <a:rPr lang="en-US" b="1" u="sng" dirty="0"/>
              <a:t>Method 25 – NMOC</a:t>
            </a:r>
            <a:r>
              <a:rPr lang="en-US" b="1" dirty="0"/>
              <a:t>:</a:t>
            </a:r>
            <a:r>
              <a:rPr lang="en-US" dirty="0"/>
              <a:t> Measures VOC as total gaseous NMOC, both condensable and non-condensable, as total carbon in emissions</a:t>
            </a:r>
          </a:p>
          <a:p>
            <a:pPr lvl="1"/>
            <a:r>
              <a:rPr lang="en-US" dirty="0"/>
              <a:t>All NMOC are converted to methane before measuring with FID</a:t>
            </a:r>
            <a:endParaRPr lang="en-US" b="1" u="sng" dirty="0"/>
          </a:p>
          <a:p>
            <a:r>
              <a:rPr lang="en-US" b="1" u="sng" dirty="0"/>
              <a:t>Method 25A</a:t>
            </a:r>
            <a:r>
              <a:rPr lang="en-US" b="1" dirty="0"/>
              <a:t>:</a:t>
            </a:r>
            <a:r>
              <a:rPr lang="en-US" dirty="0"/>
              <a:t> Measures total gaseous organic concentration consisting primarily of alkanes, alkenes, and/or aromatic hydrocarbons with FID</a:t>
            </a:r>
          </a:p>
          <a:p>
            <a:pPr lvl="1"/>
            <a:r>
              <a:rPr lang="en-US" dirty="0"/>
              <a:t>Results in </a:t>
            </a:r>
            <a:r>
              <a:rPr lang="en-US" dirty="0" err="1"/>
              <a:t>ppmv</a:t>
            </a:r>
            <a:r>
              <a:rPr lang="en-US" dirty="0"/>
              <a:t> of carbon, propane, or other organic calibration gas</a:t>
            </a:r>
          </a:p>
          <a:p>
            <a:r>
              <a:rPr lang="en-US" b="1" u="sng" dirty="0"/>
              <a:t>Method 25B</a:t>
            </a:r>
            <a:r>
              <a:rPr lang="en-US" b="1" dirty="0"/>
              <a:t>:</a:t>
            </a:r>
            <a:r>
              <a:rPr lang="en-US" dirty="0"/>
              <a:t> Organic concentration using an infrared analyzer</a:t>
            </a:r>
          </a:p>
          <a:p>
            <a:r>
              <a:rPr lang="en-US" b="1" u="sng" dirty="0"/>
              <a:t>Method 25C</a:t>
            </a:r>
            <a:r>
              <a:rPr lang="en-US" b="1" dirty="0"/>
              <a:t>:</a:t>
            </a:r>
            <a:r>
              <a:rPr lang="en-US" dirty="0"/>
              <a:t> NMOC from landfills using FID, as methane</a:t>
            </a:r>
          </a:p>
          <a:p>
            <a:r>
              <a:rPr lang="en-US" b="1" u="sng" dirty="0"/>
              <a:t>Method 25D/E</a:t>
            </a:r>
            <a:r>
              <a:rPr lang="en-US" b="1" dirty="0"/>
              <a:t>:</a:t>
            </a:r>
            <a:r>
              <a:rPr lang="en-US" dirty="0"/>
              <a:t> VOC from waste samples using FID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AF84A1-4B0C-4BB7-8DC3-C76C1BE15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77923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953B5-054B-4E9A-97CB-3DE4B2685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DD7B4-FE2D-4940-B1D9-7EC78B79BD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Reference Test Methods</a:t>
            </a:r>
          </a:p>
          <a:p>
            <a:pPr marL="0" indent="0">
              <a:buNone/>
            </a:pPr>
            <a:r>
              <a:rPr lang="en-US" b="1" u="sng" dirty="0"/>
              <a:t>Method 320</a:t>
            </a:r>
            <a:r>
              <a:rPr lang="en-US" b="1" dirty="0"/>
              <a:t>:</a:t>
            </a:r>
            <a:r>
              <a:rPr lang="en-US" dirty="0"/>
              <a:t> VOC and Inorganics by Extractive Fourier Transform Infrared (FTIR) Spectroscopy</a:t>
            </a:r>
          </a:p>
          <a:p>
            <a:r>
              <a:rPr lang="en-US" dirty="0"/>
              <a:t>Used to analyze vapor phase organic or inorganic compounds which absorb energy in the mid-infrared spectral region</a:t>
            </a:r>
          </a:p>
          <a:p>
            <a:r>
              <a:rPr lang="en-US" dirty="0"/>
              <a:t>Wavelength of IR absorption is characteristic of chemical bond</a:t>
            </a:r>
          </a:p>
          <a:p>
            <a:pPr lvl="1"/>
            <a:r>
              <a:rPr lang="en-US" dirty="0"/>
              <a:t>Unique “fingerprints” for each mixture</a:t>
            </a:r>
          </a:p>
          <a:p>
            <a:pPr lvl="1"/>
            <a:r>
              <a:rPr lang="en-US" dirty="0"/>
              <a:t>Measure more than 100 </a:t>
            </a:r>
            <a:r>
              <a:rPr lang="en-US"/>
              <a:t>of the 187 HAP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FD63DD-D13A-440B-8B45-C6F79E85F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295454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953B5-054B-4E9A-97CB-3DE4B2685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DD7B4-FE2D-4940-B1D9-7EC78B79BD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Method 320 Example FTIR Spectra</a:t>
            </a:r>
          </a:p>
          <a:p>
            <a:r>
              <a:rPr lang="en-US" dirty="0"/>
              <a:t>Reference spectra for 103 compounds</a:t>
            </a:r>
          </a:p>
          <a:p>
            <a:r>
              <a:rPr lang="en-US" dirty="0"/>
              <a:t>Spectra available in SPC formats</a:t>
            </a:r>
          </a:p>
          <a:p>
            <a:pPr marL="0" indent="0">
              <a:buNone/>
              <a:tabLst>
                <a:tab pos="404813" algn="l"/>
              </a:tabLst>
            </a:pPr>
            <a:r>
              <a:rPr lang="en-US" dirty="0"/>
              <a:t>	</a:t>
            </a:r>
            <a:r>
              <a:rPr lang="en-US" dirty="0">
                <a:hlinkClick r:id="rId2"/>
              </a:rPr>
              <a:t>www3.epa.gov/ttn/emc/ftir/index.html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57613AE-8BD3-450D-968A-720DB0B74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391" y="4085886"/>
            <a:ext cx="4295238" cy="20476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587EDB-C59C-4AB7-B257-4000EDA2F1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8629" y="1371600"/>
            <a:ext cx="4428571" cy="476190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D49607-041A-4289-BA9B-E1E9DAE04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145375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7370-A039-4EC7-B621-D5C37F7A5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Reference Test Methods</a:t>
            </a:r>
          </a:p>
          <a:p>
            <a:r>
              <a:rPr lang="en-US" b="1" u="sng" dirty="0"/>
              <a:t>Method 308</a:t>
            </a:r>
            <a:r>
              <a:rPr lang="en-US" b="1" dirty="0"/>
              <a:t>:</a:t>
            </a:r>
            <a:r>
              <a:rPr lang="en-US" dirty="0"/>
              <a:t> Methanol using GC and FID</a:t>
            </a:r>
          </a:p>
          <a:p>
            <a:r>
              <a:rPr lang="en-US" b="1" u="sng" dirty="0"/>
              <a:t>Method 316</a:t>
            </a:r>
            <a:r>
              <a:rPr lang="en-US" b="1" dirty="0"/>
              <a:t>:</a:t>
            </a:r>
            <a:r>
              <a:rPr lang="en-US" dirty="0"/>
              <a:t> Formaldehyde from Mineral Wool / Wool Fiberglass</a:t>
            </a:r>
            <a:endParaRPr lang="en-US" b="1" u="sng" dirty="0"/>
          </a:p>
          <a:p>
            <a:pPr lvl="1"/>
            <a:r>
              <a:rPr lang="en-US" b="1" u="sng" dirty="0"/>
              <a:t>ALT-026</a:t>
            </a:r>
            <a:r>
              <a:rPr lang="en-US" b="1" dirty="0"/>
              <a:t>:</a:t>
            </a:r>
            <a:r>
              <a:rPr lang="en-US" dirty="0"/>
              <a:t> Formaldehyde from source subject to the Hazardous Organics NESHAP can use Method 316</a:t>
            </a:r>
          </a:p>
          <a:p>
            <a:r>
              <a:rPr lang="en-US" b="1" u="sng" dirty="0"/>
              <a:t>Method 323</a:t>
            </a:r>
            <a:r>
              <a:rPr lang="en-US" b="1" dirty="0"/>
              <a:t>:</a:t>
            </a:r>
            <a:r>
              <a:rPr lang="en-US" dirty="0"/>
              <a:t> Formaldehyde from natural gas combustion using chemical analyses and colorimeter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7871BA-1439-4219-B06B-3CE00DAC4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757285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7370-A039-4EC7-B621-D5C37F7A5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Speciation VOC Methods</a:t>
            </a:r>
          </a:p>
          <a:p>
            <a:r>
              <a:rPr lang="en-US" dirty="0"/>
              <a:t>SW-846</a:t>
            </a:r>
          </a:p>
          <a:p>
            <a:pPr lvl="1"/>
            <a:r>
              <a:rPr lang="en-US" dirty="0"/>
              <a:t>Method 0010 for SVOC</a:t>
            </a:r>
          </a:p>
          <a:p>
            <a:pPr lvl="1"/>
            <a:r>
              <a:rPr lang="en-US" dirty="0"/>
              <a:t>Method 0011 is used for aldehydes and ketones </a:t>
            </a:r>
          </a:p>
          <a:p>
            <a:pPr lvl="1"/>
            <a:r>
              <a:rPr lang="en-US" dirty="0"/>
              <a:t>Method 0030 is used for VOC (compounds with boiling points &gt;30ºC and &lt;100ºC)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800782-EF0A-44D7-A86E-22C7AF138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251242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D8E411-78D2-8719-BD4F-463CF762D6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6CCB1-3FEF-93E2-F241-7B9C189E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28B441D-7564-6E16-5747-85660A8C4F9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4524508"/>
              </p:ext>
            </p:extLst>
          </p:nvPr>
        </p:nvGraphicFramePr>
        <p:xfrm>
          <a:off x="914400" y="1006475"/>
          <a:ext cx="10360023" cy="3705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3341">
                  <a:extLst>
                    <a:ext uri="{9D8B030D-6E8A-4147-A177-3AD203B41FA5}">
                      <a16:colId xmlns:a16="http://schemas.microsoft.com/office/drawing/2014/main" val="997659818"/>
                    </a:ext>
                  </a:extLst>
                </a:gridCol>
                <a:gridCol w="3453341">
                  <a:extLst>
                    <a:ext uri="{9D8B030D-6E8A-4147-A177-3AD203B41FA5}">
                      <a16:colId xmlns:a16="http://schemas.microsoft.com/office/drawing/2014/main" val="1017326486"/>
                    </a:ext>
                  </a:extLst>
                </a:gridCol>
                <a:gridCol w="3453341">
                  <a:extLst>
                    <a:ext uri="{9D8B030D-6E8A-4147-A177-3AD203B41FA5}">
                      <a16:colId xmlns:a16="http://schemas.microsoft.com/office/drawing/2014/main" val="1789467684"/>
                    </a:ext>
                  </a:extLst>
                </a:gridCol>
              </a:tblGrid>
              <a:tr h="526277"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SW-846 Method 0030 Analytes: Air Toxics – VOC</a:t>
                      </a:r>
                      <a:endParaRPr lang="en-US" sz="2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2832798"/>
                  </a:ext>
                </a:extLst>
              </a:tr>
              <a:tr h="529882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Acrylonitrile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Benzene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Carbon Disulfide</a:t>
                      </a: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801864"/>
                  </a:ext>
                </a:extLst>
              </a:tr>
              <a:tr h="529882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Carbon Tetrachloride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Chloroform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Chloroprene</a:t>
                      </a: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455239392"/>
                  </a:ext>
                </a:extLst>
              </a:tr>
              <a:tr h="529882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Ethyl Chloride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Ethylene Dichloride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Methyl Chloride</a:t>
                      </a: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26608752"/>
                  </a:ext>
                </a:extLst>
              </a:tr>
              <a:tr h="529882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Methyl Chloroform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Methylene Chloride 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Propylene Dichloride</a:t>
                      </a: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762053"/>
                  </a:ext>
                </a:extLst>
              </a:tr>
              <a:tr h="529882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Propylene Oxide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Tetrachloroethylene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Trichloroethylene</a:t>
                      </a: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8366586"/>
                  </a:ext>
                </a:extLst>
              </a:tr>
              <a:tr h="529882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Vinyl Acetate</a:t>
                      </a:r>
                    </a:p>
                  </a:txBody>
                  <a:tcPr marL="45720" marR="45720" marT="0" marB="0" anchor="ctr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Vinyl Chloride</a:t>
                      </a:r>
                    </a:p>
                  </a:txBody>
                  <a:tcPr marL="45720" marR="45720" marT="0" marB="0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771598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D2520-FECA-9F3A-E7B6-19E945798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495990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519C3-7CCF-4121-8562-BE991AF6A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96DDA-AD48-4557-9560-F82234E5B1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Detection Limits / Limits of Quantification</a:t>
            </a:r>
          </a:p>
          <a:p>
            <a:r>
              <a:rPr lang="en-US" u="sng" dirty="0"/>
              <a:t>Detection Limit</a:t>
            </a:r>
            <a:r>
              <a:rPr lang="en-US" dirty="0"/>
              <a:t>: Minimum concentration that an instrument can reliably expect to find in a sample (i.e., distinguish from zero) </a:t>
            </a:r>
          </a:p>
          <a:p>
            <a:pPr lvl="1"/>
            <a:r>
              <a:rPr lang="en-US" dirty="0"/>
              <a:t>Method Detection Limit (MDL) is established for each instrument</a:t>
            </a:r>
          </a:p>
          <a:p>
            <a:pPr lvl="1"/>
            <a:r>
              <a:rPr lang="en-US" dirty="0"/>
              <a:t>An MDL of 1μg/m</a:t>
            </a:r>
            <a:r>
              <a:rPr lang="en-US" baseline="30000" dirty="0"/>
              <a:t>3</a:t>
            </a:r>
            <a:r>
              <a:rPr lang="en-US" dirty="0"/>
              <a:t> means a contaminant will not be detected by the instrument in question at concentrations less than 1 µg/m</a:t>
            </a:r>
            <a:r>
              <a:rPr lang="en-US" baseline="30000" dirty="0"/>
              <a:t>3</a:t>
            </a:r>
          </a:p>
          <a:p>
            <a:r>
              <a:rPr lang="en-US" u="sng" dirty="0"/>
              <a:t>Limit of Quantification (LOQ)</a:t>
            </a:r>
            <a:r>
              <a:rPr lang="en-US" dirty="0"/>
              <a:t>: Minimum concentration that an instrument can reliably say is present at specific concentration</a:t>
            </a:r>
          </a:p>
          <a:p>
            <a:pPr lvl="1"/>
            <a:r>
              <a:rPr lang="en-US" dirty="0"/>
              <a:t>An LOQ of 2 </a:t>
            </a:r>
            <a:r>
              <a:rPr lang="en-US" dirty="0" err="1"/>
              <a:t>μg</a:t>
            </a:r>
            <a:r>
              <a:rPr lang="en-US" dirty="0"/>
              <a:t>/m</a:t>
            </a:r>
            <a:r>
              <a:rPr lang="en-US" baseline="30000" dirty="0"/>
              <a:t>3</a:t>
            </a:r>
            <a:r>
              <a:rPr lang="en-US" dirty="0"/>
              <a:t> means results may be reported as being present at a specific concentration above 2 </a:t>
            </a:r>
            <a:r>
              <a:rPr lang="en-US" dirty="0" err="1"/>
              <a:t>μg</a:t>
            </a:r>
            <a:r>
              <a:rPr lang="en-US" dirty="0"/>
              <a:t>/m</a:t>
            </a:r>
            <a:r>
              <a:rPr lang="en-US" baseline="30000" dirty="0"/>
              <a:t>3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2EDDF3-25B3-4F3B-B790-331699658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217026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7E1DE-36A3-5FD1-9EDE-6CD2A2159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7274C-6885-3E87-4AD8-F77524436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Modeling Used for Risk Assessment</a:t>
            </a:r>
            <a:endParaRPr lang="en-US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6A00AE-8EB1-8A1F-5BD0-4B12DD22CB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noProof="0" dirty="0"/>
              <a:t>Modeling</a:t>
            </a:r>
          </a:p>
          <a:p>
            <a:pPr marL="0" indent="0">
              <a:buNone/>
            </a:pPr>
            <a:r>
              <a:rPr lang="en-US" noProof="0" dirty="0"/>
              <a:t>Important to review modeling parameters</a:t>
            </a:r>
          </a:p>
          <a:p>
            <a:r>
              <a:rPr lang="en-US" noProof="0" dirty="0"/>
              <a:t>Geographical coordinates (meters)</a:t>
            </a:r>
          </a:p>
          <a:p>
            <a:pPr lvl="1"/>
            <a:r>
              <a:rPr lang="en-US" noProof="0" dirty="0"/>
              <a:t>Universal Transverse Mercator – UTM</a:t>
            </a:r>
          </a:p>
          <a:p>
            <a:pPr lvl="1"/>
            <a:r>
              <a:rPr lang="en-US" noProof="0" dirty="0"/>
              <a:t>Conversion from latitude / longitude</a:t>
            </a:r>
          </a:p>
          <a:p>
            <a:r>
              <a:rPr lang="en-US" noProof="0" dirty="0"/>
              <a:t>Emissions rate (lbs./hour)</a:t>
            </a:r>
          </a:p>
          <a:p>
            <a:r>
              <a:rPr lang="en-US" noProof="0" dirty="0"/>
              <a:t>Stack inside diameter (feet)</a:t>
            </a:r>
          </a:p>
          <a:p>
            <a:r>
              <a:rPr lang="en-US" noProof="0" dirty="0"/>
              <a:t>Release height (feet)</a:t>
            </a:r>
          </a:p>
          <a:p>
            <a:r>
              <a:rPr lang="en-US" noProof="0" dirty="0"/>
              <a:t>Flowrate (cubic feet) or velocity (feet/second)</a:t>
            </a:r>
          </a:p>
          <a:p>
            <a:r>
              <a:rPr lang="en-US" noProof="0" dirty="0"/>
              <a:t>Exhaust temperature (ºF)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A4093-5C86-0BB8-D57B-5F00FAF23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noProof="0" smtClean="0"/>
              <a:pPr/>
              <a:t>17</a:t>
            </a:fld>
            <a:endParaRPr lang="en-US" noProof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3BE69F-D6D1-9AF7-F4C2-A30E82434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2132" y="2175510"/>
            <a:ext cx="4122420" cy="282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109974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79476-9931-DAAC-20E5-DDF67A1EF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Modeling Used for Risk Assessment</a:t>
            </a:r>
            <a:endParaRPr lang="en-US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D37BBA-35B1-82FD-94D0-9A2508489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noProof="0" smtClean="0"/>
              <a:pPr/>
              <a:t>18</a:t>
            </a:fld>
            <a:endParaRPr lang="en-US" noProof="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2102646-E271-F2B5-7986-F2973C82E9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7260" y="1006475"/>
            <a:ext cx="9714305" cy="51657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CE52610-5A53-7511-241A-BE762256D2AC}"/>
              </a:ext>
            </a:extLst>
          </p:cNvPr>
          <p:cNvSpPr txBox="1"/>
          <p:nvPr/>
        </p:nvSpPr>
        <p:spPr>
          <a:xfrm>
            <a:off x="1530220" y="1278294"/>
            <a:ext cx="2220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noProof="0" dirty="0"/>
              <a:t>1 pound / hour</a:t>
            </a:r>
          </a:p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noProof="0" dirty="0"/>
              <a:t>Ambient Temp</a:t>
            </a:r>
          </a:p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noProof="0" dirty="0"/>
              <a:t>2 feet diameter</a:t>
            </a:r>
          </a:p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noProof="0" dirty="0"/>
              <a:t>20,000 acfm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DD88C8-7BD3-8F53-3D98-E48D93A30313}"/>
              </a:ext>
            </a:extLst>
          </p:cNvPr>
          <p:cNvSpPr txBox="1"/>
          <p:nvPr/>
        </p:nvSpPr>
        <p:spPr>
          <a:xfrm>
            <a:off x="9007211" y="5802868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noProof="0" dirty="0">
                <a:solidFill>
                  <a:srgbClr val="FF0000"/>
                </a:solidFill>
              </a:rPr>
              <a:t>Max: 219 µg/m</a:t>
            </a:r>
            <a:r>
              <a:rPr lang="en-US" b="1" baseline="30000" noProof="0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997001910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1D6FE-5505-47D5-E3FB-E76C5BD6F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BB7F43-6BC6-9313-40E1-4BC0C206A3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Source Sampling</a:t>
            </a:r>
          </a:p>
          <a:p>
            <a:r>
              <a:rPr lang="en-US" dirty="0"/>
              <a:t>Determining the emissions rate of air pollution from a source</a:t>
            </a:r>
          </a:p>
          <a:p>
            <a:pPr lvl="1"/>
            <a:r>
              <a:rPr lang="en-US" dirty="0"/>
              <a:t>Stack testing, performance testing, air emissions testing</a:t>
            </a:r>
          </a:p>
          <a:p>
            <a:pPr lvl="1"/>
            <a:r>
              <a:rPr lang="en-US" dirty="0"/>
              <a:t>Demonstrate compliance with emission limits</a:t>
            </a:r>
          </a:p>
          <a:p>
            <a:pPr lvl="1"/>
            <a:r>
              <a:rPr lang="en-US" dirty="0"/>
              <a:t>Provides information for risk assessments</a:t>
            </a:r>
          </a:p>
          <a:p>
            <a:r>
              <a:rPr lang="en-US" dirty="0"/>
              <a:t>EPA Reference Methods</a:t>
            </a:r>
          </a:p>
          <a:p>
            <a:pPr lvl="1"/>
            <a:r>
              <a:rPr lang="en-US" dirty="0"/>
              <a:t>00 series (&lt;100) – New Source Performance Standards (40 CFR 60, Appendix A)</a:t>
            </a:r>
          </a:p>
          <a:p>
            <a:pPr lvl="1"/>
            <a:r>
              <a:rPr lang="en-US" dirty="0"/>
              <a:t>100 series – NESHAP (40 CFR 61, Appendix B)</a:t>
            </a:r>
          </a:p>
          <a:p>
            <a:pPr lvl="1"/>
            <a:r>
              <a:rPr lang="en-US" dirty="0"/>
              <a:t>200 series – State Implementation Plans (40 CFR 51, Appendix M)</a:t>
            </a:r>
          </a:p>
          <a:p>
            <a:pPr lvl="1"/>
            <a:r>
              <a:rPr lang="en-US" dirty="0"/>
              <a:t>300 series – NESHAP-MACT (40 CFR 63, Appendix A)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2A117F-3170-2C35-D221-B1DB06065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436959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7B80F2-8CA9-B81E-453F-2BECE225F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Modeling Used for Risk Assessment</a:t>
            </a:r>
            <a:endParaRPr lang="en-US" noProof="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7887B03-C18E-2AE0-40D2-77A20E530B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6706" y="1006475"/>
            <a:ext cx="9715412" cy="516572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501D95-87F4-5AE6-5651-2EBBC7581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noProof="0" smtClean="0"/>
              <a:pPr/>
              <a:t>19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E84035-355E-C5D3-5EB4-F1310CCCCAA4}"/>
              </a:ext>
            </a:extLst>
          </p:cNvPr>
          <p:cNvSpPr txBox="1"/>
          <p:nvPr/>
        </p:nvSpPr>
        <p:spPr>
          <a:xfrm>
            <a:off x="1530220" y="1278294"/>
            <a:ext cx="2220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noProof="0" dirty="0"/>
              <a:t>1 pound / hour</a:t>
            </a:r>
          </a:p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noProof="0" dirty="0"/>
              <a:t>100º F</a:t>
            </a:r>
          </a:p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noProof="0" dirty="0"/>
              <a:t>3 feet diameter</a:t>
            </a:r>
          </a:p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noProof="0" dirty="0"/>
              <a:t>29,000 acfm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2223D9-9A27-235D-0717-3208BE04750D}"/>
              </a:ext>
            </a:extLst>
          </p:cNvPr>
          <p:cNvSpPr txBox="1"/>
          <p:nvPr/>
        </p:nvSpPr>
        <p:spPr>
          <a:xfrm>
            <a:off x="9007211" y="5802868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noProof="0" dirty="0">
                <a:solidFill>
                  <a:srgbClr val="FF0000"/>
                </a:solidFill>
              </a:rPr>
              <a:t>Max: 147 µg/m</a:t>
            </a:r>
            <a:r>
              <a:rPr lang="en-US" b="1" baseline="30000" noProof="0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54366191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4D8EE-925A-D220-5764-A60E01A0C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EC30D-DC76-03E1-7AFD-800139200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156A16-3406-4F02-5D6B-A392D69551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Anatomy of a NESHAP</a:t>
            </a:r>
          </a:p>
          <a:p>
            <a:r>
              <a:rPr lang="en-US" dirty="0"/>
              <a:t>Generally, NESHAP have five categories of requirements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DBE3CC-D073-76C0-CEA8-069CB5DFC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2D6D7A5-3772-E2AF-040A-5F39F32355AC}"/>
              </a:ext>
            </a:extLst>
          </p:cNvPr>
          <p:cNvSpPr/>
          <p:nvPr/>
        </p:nvSpPr>
        <p:spPr>
          <a:xfrm>
            <a:off x="3951626" y="283158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/>
              <a:t>Applicability Criteria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170E3D3-EA9D-DA31-7301-6FE763AA67D0}"/>
              </a:ext>
            </a:extLst>
          </p:cNvPr>
          <p:cNvSpPr/>
          <p:nvPr/>
        </p:nvSpPr>
        <p:spPr>
          <a:xfrm>
            <a:off x="3951626" y="353628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rgbClr val="435058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/>
                </a:solidFill>
              </a:rPr>
              <a:t>Emission Limits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FB22EA4-6C00-6211-E210-A899375ADEC4}"/>
              </a:ext>
            </a:extLst>
          </p:cNvPr>
          <p:cNvSpPr/>
          <p:nvPr/>
        </p:nvSpPr>
        <p:spPr>
          <a:xfrm>
            <a:off x="3951626" y="421812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/>
                </a:solidFill>
              </a:rPr>
              <a:t>Testing &amp; Monitoring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CD8E78B-3899-5465-48C5-EE7B686860B8}"/>
              </a:ext>
            </a:extLst>
          </p:cNvPr>
          <p:cNvSpPr/>
          <p:nvPr/>
        </p:nvSpPr>
        <p:spPr>
          <a:xfrm>
            <a:off x="3951626" y="489996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/>
                </a:solidFill>
              </a:rPr>
              <a:t>Recordkeeping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E513EEA-0FEB-F94C-680C-CA0639FF7B6E}"/>
              </a:ext>
            </a:extLst>
          </p:cNvPr>
          <p:cNvSpPr/>
          <p:nvPr/>
        </p:nvSpPr>
        <p:spPr>
          <a:xfrm>
            <a:off x="3951626" y="558180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/>
                </a:solidFill>
              </a:rPr>
              <a:t>Reporting</a:t>
            </a:r>
          </a:p>
        </p:txBody>
      </p:sp>
    </p:spTree>
    <p:extLst>
      <p:ext uri="{BB962C8B-B14F-4D97-AF65-F5344CB8AC3E}">
        <p14:creationId xmlns:p14="http://schemas.microsoft.com/office/powerpoint/2010/main" val="833683076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0FC5FF-FF38-9D85-8C1E-D01643BE8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6E18E-9BBA-7C3F-BC6C-EC27E7F16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7F011-8003-B843-9C2C-DD06D5F0B8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Applicability Criteria</a:t>
            </a:r>
          </a:p>
          <a:p>
            <a:r>
              <a:rPr lang="en-US" dirty="0"/>
              <a:t>List the "affected source(s)" subject to regulation</a:t>
            </a:r>
          </a:p>
          <a:p>
            <a:r>
              <a:rPr lang="en-US" dirty="0"/>
              <a:t>May list exempted sources not subject to regulation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EE3A1C-F074-79C1-9812-40EB1D2DA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247D923-EDD3-02C2-1B7C-E733E63E6D04}"/>
              </a:ext>
            </a:extLst>
          </p:cNvPr>
          <p:cNvSpPr/>
          <p:nvPr/>
        </p:nvSpPr>
        <p:spPr>
          <a:xfrm>
            <a:off x="3951626" y="283158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/>
              <a:t>Applicability Criteria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28DDAD-BFFC-ED8D-3854-237D69360C4F}"/>
              </a:ext>
            </a:extLst>
          </p:cNvPr>
          <p:cNvSpPr/>
          <p:nvPr/>
        </p:nvSpPr>
        <p:spPr>
          <a:xfrm>
            <a:off x="3951626" y="353628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rgbClr val="435058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Emission Limits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613FA62-7DF3-7669-6C3D-F9B9771CD010}"/>
              </a:ext>
            </a:extLst>
          </p:cNvPr>
          <p:cNvSpPr/>
          <p:nvPr/>
        </p:nvSpPr>
        <p:spPr>
          <a:xfrm>
            <a:off x="3951626" y="421812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Testing &amp; Monitoring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FFB3869-37C4-4AB7-FAC2-456199FB7E8A}"/>
              </a:ext>
            </a:extLst>
          </p:cNvPr>
          <p:cNvSpPr/>
          <p:nvPr/>
        </p:nvSpPr>
        <p:spPr>
          <a:xfrm>
            <a:off x="3951626" y="489996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Recordkeeping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46C6431-C961-AB85-EB28-9FA26087578B}"/>
              </a:ext>
            </a:extLst>
          </p:cNvPr>
          <p:cNvSpPr/>
          <p:nvPr/>
        </p:nvSpPr>
        <p:spPr>
          <a:xfrm>
            <a:off x="3951626" y="558180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Reporting</a:t>
            </a:r>
          </a:p>
        </p:txBody>
      </p:sp>
    </p:spTree>
    <p:extLst>
      <p:ext uri="{BB962C8B-B14F-4D97-AF65-F5344CB8AC3E}">
        <p14:creationId xmlns:p14="http://schemas.microsoft.com/office/powerpoint/2010/main" val="2565814452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46DBF-8987-1EE9-6475-A14396216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7B049-5CDD-37A7-D18D-7CACCEB8DE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Emissions Limits</a:t>
            </a:r>
          </a:p>
          <a:p>
            <a:r>
              <a:rPr lang="en-US" dirty="0"/>
              <a:t>Emissions standards limit HAP pollution allowed to be emitted</a:t>
            </a:r>
          </a:p>
          <a:p>
            <a:pPr lvl="1"/>
            <a:r>
              <a:rPr lang="en-US" dirty="0"/>
              <a:t>Expressed in mass of pollutant emitted per unit volume effluent gas (PPM, µg/m</a:t>
            </a:r>
            <a:r>
              <a:rPr lang="en-US" baseline="30000" dirty="0"/>
              <a:t>3</a:t>
            </a:r>
            <a:r>
              <a:rPr lang="en-US" dirty="0"/>
              <a:t>), mass per unit time (kilograms/hour), or mass per unit volume (kilograms/liter)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3EFBC-7F50-7FAD-97EB-20F9D637D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EC11AC6-6987-0695-DD34-B6CEB697052C}"/>
              </a:ext>
            </a:extLst>
          </p:cNvPr>
          <p:cNvSpPr/>
          <p:nvPr/>
        </p:nvSpPr>
        <p:spPr>
          <a:xfrm>
            <a:off x="3951626" y="353628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rgbClr val="435058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/>
              <a:t>Emission Limits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76AE1AA-035C-F9F2-D028-CFF6ADDB4990}"/>
              </a:ext>
            </a:extLst>
          </p:cNvPr>
          <p:cNvSpPr/>
          <p:nvPr/>
        </p:nvSpPr>
        <p:spPr>
          <a:xfrm>
            <a:off x="3951626" y="421812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Testing &amp; Monitoring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881908D-961D-05AB-9899-EFEA06C50951}"/>
              </a:ext>
            </a:extLst>
          </p:cNvPr>
          <p:cNvSpPr/>
          <p:nvPr/>
        </p:nvSpPr>
        <p:spPr>
          <a:xfrm>
            <a:off x="3951626" y="489996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Recordkeeping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0E0DB10-F380-371B-C03A-04F19EA83847}"/>
              </a:ext>
            </a:extLst>
          </p:cNvPr>
          <p:cNvSpPr/>
          <p:nvPr/>
        </p:nvSpPr>
        <p:spPr>
          <a:xfrm>
            <a:off x="3951626" y="558180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Reporting</a:t>
            </a:r>
          </a:p>
        </p:txBody>
      </p:sp>
    </p:spTree>
    <p:extLst>
      <p:ext uri="{BB962C8B-B14F-4D97-AF65-F5344CB8AC3E}">
        <p14:creationId xmlns:p14="http://schemas.microsoft.com/office/powerpoint/2010/main" val="2988911755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506AD-165F-DBB8-B656-ED92D4871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7A876-D0AF-0005-FC20-778ADFDA8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3A4D85-87C8-A245-9831-D51B5896AA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Testing &amp; Monitoring</a:t>
            </a:r>
          </a:p>
          <a:p>
            <a:r>
              <a:rPr lang="en-US" dirty="0"/>
              <a:t>Sources (especially with control devices) may be required to perform emissions (stack) testing</a:t>
            </a:r>
          </a:p>
          <a:p>
            <a:pPr lvl="1"/>
            <a:r>
              <a:rPr lang="en-US" dirty="0"/>
              <a:t>Initial emissions testing to demonstrate compliance and establish control device parameters</a:t>
            </a:r>
          </a:p>
          <a:p>
            <a:pPr lvl="1"/>
            <a:r>
              <a:rPr lang="en-US" dirty="0"/>
              <a:t>Additional emissions testing on a repeating cycle</a:t>
            </a:r>
          </a:p>
          <a:p>
            <a:r>
              <a:rPr lang="en-US" dirty="0"/>
              <a:t>Control device parameter and process monitoring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57DC70-FEC1-D5D1-1748-EBB52B8BC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BF86255-C58A-E1AB-3BEF-34A1F7A8693F}"/>
              </a:ext>
            </a:extLst>
          </p:cNvPr>
          <p:cNvSpPr/>
          <p:nvPr/>
        </p:nvSpPr>
        <p:spPr>
          <a:xfrm>
            <a:off x="3951626" y="421812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/>
              <a:t>Testing &amp; Monitoring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A4775EA-EB49-1BF5-0226-7ABC5137AF4E}"/>
              </a:ext>
            </a:extLst>
          </p:cNvPr>
          <p:cNvSpPr/>
          <p:nvPr/>
        </p:nvSpPr>
        <p:spPr>
          <a:xfrm>
            <a:off x="3951626" y="489996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Recordkeeping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8E881CD-F0C7-EF9E-40B9-443BD71D3800}"/>
              </a:ext>
            </a:extLst>
          </p:cNvPr>
          <p:cNvSpPr/>
          <p:nvPr/>
        </p:nvSpPr>
        <p:spPr>
          <a:xfrm>
            <a:off x="3951626" y="558180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Reporting</a:t>
            </a:r>
          </a:p>
        </p:txBody>
      </p:sp>
    </p:spTree>
    <p:extLst>
      <p:ext uri="{BB962C8B-B14F-4D97-AF65-F5344CB8AC3E}">
        <p14:creationId xmlns:p14="http://schemas.microsoft.com/office/powerpoint/2010/main" val="1096921096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13097-F1C4-3DB4-F875-CCB41C5C4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C10E6-C002-F004-49AF-4E8AF3EB4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712EB-F7FB-DDB2-479B-95A1EF57DC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Recordkeeping</a:t>
            </a:r>
          </a:p>
          <a:p>
            <a:r>
              <a:rPr lang="en-US" sz="2800" dirty="0"/>
              <a:t>Provisions requiring maintenance of records relevant to the requirements of the standard</a:t>
            </a:r>
          </a:p>
          <a:p>
            <a:pPr lvl="1"/>
            <a:r>
              <a:rPr lang="en-US" dirty="0"/>
              <a:t>Notifications and reports submitted to agency</a:t>
            </a:r>
          </a:p>
          <a:p>
            <a:pPr lvl="1"/>
            <a:r>
              <a:rPr lang="en-US" dirty="0"/>
              <a:t>Emissions test results</a:t>
            </a:r>
          </a:p>
          <a:p>
            <a:pPr lvl="1"/>
            <a:r>
              <a:rPr lang="en-US" dirty="0"/>
              <a:t>Control device parameters</a:t>
            </a:r>
          </a:p>
          <a:p>
            <a:pPr lvl="1"/>
            <a:r>
              <a:rPr lang="en-US" dirty="0"/>
              <a:t>Process (coating) records</a:t>
            </a:r>
          </a:p>
          <a:p>
            <a:r>
              <a:rPr lang="en-US" dirty="0"/>
              <a:t>Required to be kept for 5 years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1AFA5C-68BF-58D0-4B75-5DCBC2215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024EBF2-2BA8-E8FC-F1F0-E4E24E8C119F}"/>
              </a:ext>
            </a:extLst>
          </p:cNvPr>
          <p:cNvSpPr/>
          <p:nvPr/>
        </p:nvSpPr>
        <p:spPr>
          <a:xfrm>
            <a:off x="3951626" y="489996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/>
              <a:t>Recordkeeping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9021654-0C29-8E25-D110-E44BD4202E73}"/>
              </a:ext>
            </a:extLst>
          </p:cNvPr>
          <p:cNvSpPr/>
          <p:nvPr/>
        </p:nvSpPr>
        <p:spPr>
          <a:xfrm>
            <a:off x="3951626" y="558180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Reporting</a:t>
            </a:r>
          </a:p>
        </p:txBody>
      </p:sp>
    </p:spTree>
    <p:extLst>
      <p:ext uri="{BB962C8B-B14F-4D97-AF65-F5344CB8AC3E}">
        <p14:creationId xmlns:p14="http://schemas.microsoft.com/office/powerpoint/2010/main" val="3323687843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AD211C-B02E-2341-0122-3353816CD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C37C6-07B9-1D8B-6BD1-51C22513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9C77C-6C7E-9870-B054-222592DF03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Reporting</a:t>
            </a:r>
          </a:p>
          <a:p>
            <a:r>
              <a:rPr lang="en-US" sz="2800" dirty="0"/>
              <a:t>Compliance reports submitted to EPA and/or LST air agency regarding compliance with and deviations from the standard</a:t>
            </a:r>
          </a:p>
          <a:p>
            <a:pPr lvl="1"/>
            <a:r>
              <a:rPr lang="en-US" dirty="0"/>
              <a:t>Initial Notification (applicability of standard)</a:t>
            </a:r>
          </a:p>
          <a:p>
            <a:pPr lvl="1"/>
            <a:r>
              <a:rPr lang="en-US" dirty="0"/>
              <a:t>Notification of Compliance Status - semi-annual</a:t>
            </a:r>
          </a:p>
          <a:p>
            <a:pPr lvl="1"/>
            <a:r>
              <a:rPr lang="en-US" dirty="0"/>
              <a:t>Emissions test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B96DC1-CDC8-C9A8-3865-EFDA8B1C9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E64FD9D-E594-6A8C-C404-A4A7F1032530}"/>
              </a:ext>
            </a:extLst>
          </p:cNvPr>
          <p:cNvSpPr/>
          <p:nvPr/>
        </p:nvSpPr>
        <p:spPr>
          <a:xfrm>
            <a:off x="3951626" y="558180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/>
              <a:t>Reporting</a:t>
            </a:r>
          </a:p>
        </p:txBody>
      </p:sp>
    </p:spTree>
    <p:extLst>
      <p:ext uri="{BB962C8B-B14F-4D97-AF65-F5344CB8AC3E}">
        <p14:creationId xmlns:p14="http://schemas.microsoft.com/office/powerpoint/2010/main" val="1328979305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40 CFR 61, Subpart M – Asbestos</a:t>
            </a:r>
          </a:p>
          <a:p>
            <a:r>
              <a:rPr lang="en-US" dirty="0"/>
              <a:t>Establishes control equipment and emissions standards</a:t>
            </a:r>
          </a:p>
          <a:p>
            <a:pPr lvl="1"/>
            <a:r>
              <a:rPr lang="en-US" dirty="0"/>
              <a:t>Asbestos mills – converting asbestos ore into commercial asbestos</a:t>
            </a:r>
          </a:p>
          <a:p>
            <a:pPr lvl="1"/>
            <a:r>
              <a:rPr lang="en-US" dirty="0"/>
              <a:t>Manufacturing – combining commercial asbestos with other materials</a:t>
            </a:r>
          </a:p>
          <a:p>
            <a:pPr lvl="1"/>
            <a:r>
              <a:rPr lang="en-US" dirty="0"/>
              <a:t>Demolition and renovation – most common asbestos concern</a:t>
            </a:r>
          </a:p>
          <a:p>
            <a:pPr lvl="1"/>
            <a:r>
              <a:rPr lang="en-US" dirty="0"/>
              <a:t>Spraying – operations that spray asbestos</a:t>
            </a:r>
          </a:p>
          <a:p>
            <a:pPr lvl="1"/>
            <a:r>
              <a:rPr lang="en-US" dirty="0"/>
              <a:t>Fabricating – processing products that contain asbestos</a:t>
            </a:r>
          </a:p>
          <a:p>
            <a:pPr lvl="1"/>
            <a:r>
              <a:rPr lang="en-US" dirty="0"/>
              <a:t>Insulating Materials – insulating asbestos other than spraying</a:t>
            </a:r>
          </a:p>
          <a:p>
            <a:pPr lvl="1"/>
            <a:r>
              <a:rPr lang="en-US" dirty="0"/>
              <a:t>Waste Disposal – asbestos to the landfill</a:t>
            </a:r>
          </a:p>
          <a:p>
            <a:r>
              <a:rPr lang="en-US" b="1" u="sng" dirty="0"/>
              <a:t>ALL</a:t>
            </a:r>
            <a:r>
              <a:rPr lang="en-US" dirty="0"/>
              <a:t> alternatives must be proposed and approved in FR notices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D14865-23B7-431D-8C77-ECF41B954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077550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Subpart A – General Provisions</a:t>
            </a:r>
          </a:p>
          <a:p>
            <a:r>
              <a:rPr lang="en-US" b="1" u="sng" dirty="0"/>
              <a:t>Construction</a:t>
            </a:r>
            <a:r>
              <a:rPr lang="en-US" b="1" dirty="0"/>
              <a:t>:</a:t>
            </a:r>
            <a:r>
              <a:rPr lang="en-US" dirty="0"/>
              <a:t> Onsite installation of an affected source</a:t>
            </a:r>
          </a:p>
          <a:p>
            <a:r>
              <a:rPr lang="en-US" b="1" u="sng" dirty="0"/>
              <a:t>Reconstruction</a:t>
            </a:r>
            <a:r>
              <a:rPr lang="en-US" b="1" dirty="0"/>
              <a:t>:</a:t>
            </a:r>
            <a:r>
              <a:rPr lang="en-US" dirty="0"/>
              <a:t> Replacement of components to extent that: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The fixed capital costs of the new components exceeds 50% of the fixed capital cost to construct a new source; AND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It is technologically and economically feasible for the reconstructed source to meet the relevant standards.</a:t>
            </a:r>
          </a:p>
          <a:p>
            <a:r>
              <a:rPr lang="en-US" b="1" u="sng" dirty="0"/>
              <a:t>Compliance Date</a:t>
            </a:r>
            <a:r>
              <a:rPr lang="en-US" b="1" dirty="0"/>
              <a:t>:</a:t>
            </a:r>
            <a:r>
              <a:rPr lang="en-US" dirty="0"/>
              <a:t> Date by which an affected source must comply with the applicable requirement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5B8923-05AA-4381-AEAB-D202CFB4E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254913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Subpart M – Dry Cleaning</a:t>
            </a:r>
          </a:p>
          <a:p>
            <a:r>
              <a:rPr lang="en-US" dirty="0"/>
              <a:t>Only applies to perchloroethylene dry cleaning operations</a:t>
            </a:r>
          </a:p>
          <a:p>
            <a:pPr lvl="1"/>
            <a:r>
              <a:rPr lang="en-US" dirty="0"/>
              <a:t>Carbon dioxide, wet cleaning, and Stoddard (petroleum), methyl                       siloxane, and other synthetic solvents are not included in regulation</a:t>
            </a:r>
          </a:p>
          <a:p>
            <a:pPr lvl="1"/>
            <a:r>
              <a:rPr lang="en-US" dirty="0"/>
              <a:t>40 CFR, Part 60, Subpart JJJ applies to Petroleum Dry Cleaners</a:t>
            </a:r>
          </a:p>
          <a:p>
            <a:r>
              <a:rPr lang="en-US" dirty="0"/>
              <a:t>Major, Large Area, and Small Area categories</a:t>
            </a:r>
          </a:p>
          <a:p>
            <a:r>
              <a:rPr lang="en-US" dirty="0"/>
              <a:t>RTR completed on 12/09/2005</a:t>
            </a:r>
          </a:p>
          <a:p>
            <a:pPr lvl="1"/>
            <a:r>
              <a:rPr lang="en-US" dirty="0"/>
              <a:t>Required closed-loop systems with refrigerated condensers or carbon adsorbers</a:t>
            </a:r>
          </a:p>
          <a:p>
            <a:pPr lvl="1"/>
            <a:r>
              <a:rPr lang="en-US" dirty="0"/>
              <a:t>Enhanced leak detection and repair</a:t>
            </a:r>
          </a:p>
          <a:p>
            <a:pPr lvl="1"/>
            <a:r>
              <a:rPr lang="en-US" dirty="0"/>
              <a:t>Eliminate use of transfer machines at area sources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F94920-E68A-4A5F-BF5E-EBB65F7BD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635664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1CA7A8-26ED-2F32-E093-936416B423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45528-6227-4387-547A-D69CB3796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2F56F0-AFE0-5521-F1FF-47B362FD2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EPA Method Categories</a:t>
            </a:r>
          </a:p>
          <a:p>
            <a:r>
              <a:rPr lang="en-US" b="1" u="sng" dirty="0"/>
              <a:t>Category A</a:t>
            </a:r>
            <a:r>
              <a:rPr lang="en-US" b="1" dirty="0"/>
              <a:t>:</a:t>
            </a:r>
            <a:r>
              <a:rPr lang="en-US" dirty="0"/>
              <a:t> Test methods promulgated in Federal Register</a:t>
            </a:r>
          </a:p>
          <a:p>
            <a:pPr lvl="1"/>
            <a:r>
              <a:rPr lang="en-US" dirty="0"/>
              <a:t>Reference Methods in Series 00, 100, 200, or 300</a:t>
            </a:r>
          </a:p>
          <a:p>
            <a:r>
              <a:rPr lang="en-US" b="1" u="sng" dirty="0"/>
              <a:t>Category B</a:t>
            </a:r>
            <a:r>
              <a:rPr lang="en-US" b="1" dirty="0"/>
              <a:t>:</a:t>
            </a:r>
            <a:r>
              <a:rPr lang="en-US" dirty="0"/>
              <a:t> Alternative methods approved by EPA</a:t>
            </a:r>
          </a:p>
          <a:p>
            <a:pPr lvl="1"/>
            <a:r>
              <a:rPr lang="en-US" dirty="0"/>
              <a:t>Alternatives to Category A; option to determine compliance without EPA approval</a:t>
            </a:r>
          </a:p>
          <a:p>
            <a:r>
              <a:rPr lang="en-US" b="1" u="sng" dirty="0"/>
              <a:t>Category C</a:t>
            </a:r>
            <a:r>
              <a:rPr lang="en-US" b="1" dirty="0"/>
              <a:t>:</a:t>
            </a:r>
            <a:r>
              <a:rPr lang="en-US" dirty="0"/>
              <a:t> Other test methods that are not yet part of rulemaking</a:t>
            </a:r>
          </a:p>
          <a:p>
            <a:pPr lvl="1"/>
            <a:r>
              <a:rPr lang="en-US" dirty="0"/>
              <a:t>Alternative to Category A; option to determine compliance with EPA approval</a:t>
            </a:r>
          </a:p>
          <a:p>
            <a:r>
              <a:rPr lang="en-US" b="1" u="sng" dirty="0"/>
              <a:t>Category D</a:t>
            </a:r>
            <a:r>
              <a:rPr lang="en-US" b="1" dirty="0"/>
              <a:t>:</a:t>
            </a:r>
            <a:r>
              <a:rPr lang="en-US" dirty="0"/>
              <a:t> Historic methods no longer part of Reference Methods</a:t>
            </a:r>
          </a:p>
          <a:p>
            <a:pPr lvl="1"/>
            <a:r>
              <a:rPr lang="en-US" dirty="0"/>
              <a:t>Option to determine compliance with EPA approval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7D0F14-EE9E-A101-AFD8-A92FAF358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57595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Subpart N – Chromium Electroplating</a:t>
            </a:r>
          </a:p>
          <a:p>
            <a:r>
              <a:rPr lang="en-US" dirty="0"/>
              <a:t>Only applies to chrome electroplating</a:t>
            </a:r>
          </a:p>
          <a:p>
            <a:pPr lvl="1"/>
            <a:r>
              <a:rPr lang="en-US" dirty="0"/>
              <a:t>Applies to both hexavalent and trivalent chrome</a:t>
            </a:r>
          </a:p>
          <a:p>
            <a:pPr lvl="1"/>
            <a:r>
              <a:rPr lang="en-US" dirty="0"/>
              <a:t>Cadmium, lead, manganese, and nickel plating and polishing at                          area sources subject to 40 CFR 63, Subpart WWWWWW (6W)</a:t>
            </a:r>
          </a:p>
          <a:p>
            <a:r>
              <a:rPr lang="en-US" dirty="0"/>
              <a:t>Major and area source categories</a:t>
            </a:r>
          </a:p>
          <a:p>
            <a:pPr lvl="1"/>
            <a:r>
              <a:rPr lang="en-US" dirty="0"/>
              <a:t>Hard – thick layer of chrome to change functional properties of base material</a:t>
            </a:r>
          </a:p>
          <a:p>
            <a:pPr lvl="1"/>
            <a:r>
              <a:rPr lang="en-US" dirty="0"/>
              <a:t>Decorative – thin layer of chrome for a bright surface</a:t>
            </a:r>
          </a:p>
          <a:p>
            <a:pPr lvl="1"/>
            <a:r>
              <a:rPr lang="en-US" dirty="0"/>
              <a:t>Anodizing – chromic acid oxidizes aluminum for high-stress / corrosion resistance</a:t>
            </a:r>
          </a:p>
          <a:p>
            <a:r>
              <a:rPr lang="en-US" dirty="0"/>
              <a:t>RTR completed 10/21/2010 with more restrictive control requirements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D8E87A-64FC-4D98-B322-475BC842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408720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Subpart T – Halogenated Solvent Cleaning</a:t>
            </a:r>
          </a:p>
          <a:p>
            <a:r>
              <a:rPr lang="en-US" dirty="0"/>
              <a:t>Methylene chloride, perchloroethylene, trichloroethylene, trichloroethane, carbon tetrachloride, and chloroform</a:t>
            </a:r>
          </a:p>
          <a:p>
            <a:pPr lvl="1"/>
            <a:r>
              <a:rPr lang="en-US" dirty="0"/>
              <a:t>Solvents must be used as a cleaning / drying agent</a:t>
            </a:r>
          </a:p>
          <a:p>
            <a:pPr lvl="1"/>
            <a:r>
              <a:rPr lang="en-US" dirty="0"/>
              <a:t>Does not apply to wipe or spray cleaners</a:t>
            </a:r>
          </a:p>
          <a:p>
            <a:r>
              <a:rPr lang="en-US" dirty="0"/>
              <a:t>Batch (bath) and in-line (continuous) machines</a:t>
            </a:r>
          </a:p>
          <a:p>
            <a:pPr lvl="1"/>
            <a:r>
              <a:rPr lang="en-US" dirty="0"/>
              <a:t>Solvents can be in liquid (cold) or vapor forms</a:t>
            </a:r>
          </a:p>
          <a:p>
            <a:r>
              <a:rPr lang="en-US" dirty="0"/>
              <a:t>RTR completed 12/14/2006 with facility-wide emissions limits</a:t>
            </a:r>
          </a:p>
          <a:p>
            <a:pPr lvl="1"/>
            <a:r>
              <a:rPr lang="en-US" dirty="0"/>
              <a:t>No facility-wide emissions limits for continuous web solvent cleaners or solvent cleaners at narrow tube and aerospace manufacturing facilities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81B1C9-6839-4338-915F-67C56B360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862489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Subpart HH – Oil &amp; Natural Gas Production</a:t>
            </a:r>
          </a:p>
          <a:p>
            <a:r>
              <a:rPr lang="en-US" dirty="0"/>
              <a:t>Oil and natural gas production and plants that process, upgrade,         or store natural gas or hydrocarbon (unrefined petroleum) liquids</a:t>
            </a:r>
          </a:p>
          <a:p>
            <a:r>
              <a:rPr lang="en-US" b="1" u="sng" dirty="0"/>
              <a:t>Major sources</a:t>
            </a:r>
            <a:r>
              <a:rPr lang="en-US" b="1" dirty="0"/>
              <a:t>:</a:t>
            </a:r>
            <a:r>
              <a:rPr lang="en-US" dirty="0"/>
              <a:t> Glycol dehydrators, storage vessels, compressors and ancillary equipment (pumps, lines, valves, pressure relief devices, etc.)</a:t>
            </a:r>
          </a:p>
          <a:p>
            <a:pPr lvl="1"/>
            <a:r>
              <a:rPr lang="en-US" dirty="0"/>
              <a:t>Does not apply if subject to 40 CFR 60, Subpart OOOO</a:t>
            </a:r>
          </a:p>
          <a:p>
            <a:r>
              <a:rPr lang="en-US" b="1" u="sng" dirty="0"/>
              <a:t>Area sources</a:t>
            </a:r>
            <a:r>
              <a:rPr lang="en-US" b="1" dirty="0"/>
              <a:t>:</a:t>
            </a:r>
            <a:r>
              <a:rPr lang="en-US" dirty="0"/>
              <a:t> Triethylene glycol dehydration units</a:t>
            </a:r>
          </a:p>
          <a:p>
            <a:pPr lvl="1"/>
            <a:r>
              <a:rPr lang="en-US" dirty="0"/>
              <a:t>Within 2 miles of an Urbanized Area (50,000 people) or within an urban cluster (10,000 people) – UA plus offset UC boundary) – major source requirements</a:t>
            </a:r>
          </a:p>
          <a:p>
            <a:pPr lvl="1"/>
            <a:r>
              <a:rPr lang="en-US" dirty="0"/>
              <a:t>Outside of UA plus offset UC boundary – optimum glycol circulation rate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ABE91C-353B-404C-A3AF-3E1E2AC8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820965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Subpart HHH – Natural Gas Transmission &amp; Storage</a:t>
            </a:r>
          </a:p>
          <a:p>
            <a:r>
              <a:rPr lang="en-US" dirty="0"/>
              <a:t>Glycol dehydration units within natural gas transmission and storage facilities that are major sources</a:t>
            </a:r>
          </a:p>
          <a:p>
            <a:r>
              <a:rPr lang="en-US" dirty="0"/>
              <a:t>RTR completed 08/23/2011 for both Subparts HH and HHH </a:t>
            </a:r>
          </a:p>
          <a:p>
            <a:pPr lvl="1"/>
            <a:r>
              <a:rPr lang="en-US" dirty="0"/>
              <a:t>Expanded to include small glycol dehydrators</a:t>
            </a:r>
          </a:p>
          <a:p>
            <a:pPr marL="0" indent="0">
              <a:buNone/>
            </a:pPr>
            <a:r>
              <a:rPr lang="en-US" b="1" i="1" u="sng" dirty="0"/>
              <a:t>Note:</a:t>
            </a:r>
            <a:r>
              <a:rPr lang="en-US" dirty="0"/>
              <a:t> Both Subparts HH and HHH allow the use of natural gas computer modeling programs to estimate flow and emissions</a:t>
            </a:r>
          </a:p>
          <a:p>
            <a:pPr lvl="1"/>
            <a:r>
              <a:rPr lang="en-US" dirty="0"/>
              <a:t>American Petroleum Institute (API) E&amp;P Tanks – No longer supported</a:t>
            </a:r>
          </a:p>
          <a:p>
            <a:pPr lvl="1"/>
            <a:r>
              <a:rPr lang="en-US" dirty="0" err="1"/>
              <a:t>AspenTech</a:t>
            </a:r>
            <a:r>
              <a:rPr lang="en-US" dirty="0"/>
              <a:t> HYSYS – Annual license ($1X,000)</a:t>
            </a:r>
          </a:p>
          <a:p>
            <a:pPr lvl="1"/>
            <a:r>
              <a:rPr lang="en-US" dirty="0"/>
              <a:t>Bryan Research &amp; Engineering ProMax – Annual license ($X,000)</a:t>
            </a:r>
          </a:p>
          <a:p>
            <a:pPr lvl="1"/>
            <a:r>
              <a:rPr lang="en-US" dirty="0"/>
              <a:t>Gas Research Institute (GRI) GLY-Calc – Built in 1996 for Windows 95 ($295)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423997B-E19B-4E83-B2C1-FA8B6C265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616027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Subpart ZZZZ – Reciprocating Internal Combustion Engines (RICE)</a:t>
            </a:r>
          </a:p>
          <a:p>
            <a:r>
              <a:rPr lang="en-US" dirty="0"/>
              <a:t>Applies to stationary RICE at both area and major sources</a:t>
            </a:r>
          </a:p>
          <a:p>
            <a:pPr lvl="1"/>
            <a:r>
              <a:rPr lang="en-US" dirty="0"/>
              <a:t>Compression ignition (diesel, bio-diesel, dual-fuel)</a:t>
            </a:r>
          </a:p>
          <a:p>
            <a:pPr lvl="1"/>
            <a:r>
              <a:rPr lang="en-US" dirty="0"/>
              <a:t>Spark ignition (gasoline, liquified petroleum gases, landfill gases)</a:t>
            </a:r>
          </a:p>
          <a:p>
            <a:r>
              <a:rPr lang="en-US" dirty="0"/>
              <a:t>RICE are used to provide motive power</a:t>
            </a:r>
          </a:p>
          <a:p>
            <a:pPr lvl="1"/>
            <a:r>
              <a:rPr lang="en-US" dirty="0"/>
              <a:t>Provide power for backup, portable, or emergency electricity generators</a:t>
            </a:r>
          </a:p>
          <a:p>
            <a:pPr lvl="1"/>
            <a:r>
              <a:rPr lang="en-US" dirty="0"/>
              <a:t>Provide power to pump natural gas, water, or other liquids and gases</a:t>
            </a:r>
          </a:p>
          <a:p>
            <a:r>
              <a:rPr lang="en-US" dirty="0"/>
              <a:t>Original rule was modified five times to include different RICE</a:t>
            </a:r>
          </a:p>
          <a:p>
            <a:pPr lvl="1"/>
            <a:r>
              <a:rPr lang="en-US" dirty="0"/>
              <a:t>Rule contains over 66 different categories of RICE</a:t>
            </a:r>
          </a:p>
          <a:p>
            <a:pPr lvl="1"/>
            <a:r>
              <a:rPr lang="en-US" dirty="0"/>
              <a:t>New sources subject to 40 CFR, Part 60, Subpart IIII (Compression Ignition) and JJJJ (Spark Ignition) with an additional 50 and 38 categories of RICE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03CADF-1E0F-46C7-A3C6-0F7219E7D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29779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Subpart ZZZZ – RICE Categories</a:t>
            </a:r>
          </a:p>
          <a:p>
            <a:r>
              <a:rPr lang="en-US" dirty="0"/>
              <a:t>New, Existing, and Reconstructed</a:t>
            </a:r>
          </a:p>
          <a:p>
            <a:r>
              <a:rPr lang="en-US" dirty="0"/>
              <a:t>Digester / Landfill Gas</a:t>
            </a:r>
          </a:p>
          <a:p>
            <a:r>
              <a:rPr lang="en-US" dirty="0"/>
              <a:t>Compression Ignition</a:t>
            </a:r>
          </a:p>
          <a:p>
            <a:pPr lvl="1"/>
            <a:r>
              <a:rPr lang="en-US" dirty="0"/>
              <a:t>Horsepower and cylinder displacement (liters)</a:t>
            </a:r>
          </a:p>
          <a:p>
            <a:r>
              <a:rPr lang="en-US" dirty="0"/>
              <a:t>Spark Ignition</a:t>
            </a:r>
          </a:p>
          <a:p>
            <a:pPr lvl="1"/>
            <a:r>
              <a:rPr lang="en-US" dirty="0"/>
              <a:t>2-stroke / 4-stroke, Lean Burn / Rich Burn, and Horsepower</a:t>
            </a:r>
          </a:p>
          <a:p>
            <a:r>
              <a:rPr lang="en-US" dirty="0"/>
              <a:t>Emergency, Limited Use, Black Start</a:t>
            </a:r>
          </a:p>
          <a:p>
            <a:r>
              <a:rPr lang="en-US" dirty="0"/>
              <a:t>Residential, Commercial, and Institutional (see 08/09/2010 EPA memo)</a:t>
            </a:r>
          </a:p>
          <a:p>
            <a:pPr marL="228600" lvl="1" indent="0">
              <a:buNone/>
            </a:pPr>
            <a:r>
              <a:rPr lang="en-US" sz="1800" dirty="0">
                <a:hlinkClick r:id="rId2"/>
              </a:rPr>
              <a:t>www.epa.gov/sites/production/files/2014-03/documents/9_30_2010_guidance_emergency_engine_def.pdf</a:t>
            </a:r>
            <a:endParaRPr lang="en-US" sz="18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912142-BD0A-4C1B-9ADE-C783B4241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291492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Subpart ZZZZ – RICE Issues</a:t>
            </a:r>
          </a:p>
          <a:p>
            <a:r>
              <a:rPr lang="en-US" dirty="0"/>
              <a:t>Emergency Demand Response</a:t>
            </a:r>
          </a:p>
          <a:p>
            <a:pPr lvl="1"/>
            <a:r>
              <a:rPr lang="en-US" dirty="0"/>
              <a:t>Emergency engines cannot be used to provide electrical power to </a:t>
            </a:r>
            <a:r>
              <a:rPr lang="en-US" u="sng" dirty="0"/>
              <a:t>PREVENT</a:t>
            </a:r>
            <a:r>
              <a:rPr lang="en-US" dirty="0"/>
              <a:t> a blackout (Delaware v. EPA, D.C. Circuit 2015 No. 13-1093)</a:t>
            </a:r>
          </a:p>
          <a:p>
            <a:r>
              <a:rPr lang="en-US" dirty="0"/>
              <a:t>New vs existing</a:t>
            </a:r>
          </a:p>
          <a:p>
            <a:pPr lvl="1"/>
            <a:r>
              <a:rPr lang="en-US" dirty="0"/>
              <a:t>Manufacture date: date engine was manufactured</a:t>
            </a:r>
          </a:p>
          <a:p>
            <a:pPr lvl="1"/>
            <a:r>
              <a:rPr lang="en-US" dirty="0"/>
              <a:t>Construction date: date engine was installed onsite</a:t>
            </a:r>
          </a:p>
          <a:p>
            <a:pPr lvl="2"/>
            <a:r>
              <a:rPr lang="en-US" dirty="0"/>
              <a:t>Construction does not include removal of an affected source to a new location unless it is considered reconstruction</a:t>
            </a:r>
          </a:p>
          <a:p>
            <a:r>
              <a:rPr lang="en-US" dirty="0"/>
              <a:t>Stationary</a:t>
            </a:r>
          </a:p>
          <a:p>
            <a:pPr lvl="1"/>
            <a:r>
              <a:rPr lang="en-US" dirty="0"/>
              <a:t>RICE cannot be used to move itself or it is a mobile source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9C3896-15E1-4643-A960-E31A5DEC8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776019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Subpart ZZZZ – Certified RICE</a:t>
            </a:r>
          </a:p>
          <a:p>
            <a:r>
              <a:rPr lang="en-US" dirty="0"/>
              <a:t>EPA issues a Certificate of Conformity to certain types of engines</a:t>
            </a:r>
          </a:p>
          <a:p>
            <a:pPr lvl="1"/>
            <a:r>
              <a:rPr lang="en-US" dirty="0"/>
              <a:t>Certified engines must be configured, operated, and maintained according to manufacturer’s instructions</a:t>
            </a:r>
          </a:p>
          <a:p>
            <a:pPr lvl="1"/>
            <a:r>
              <a:rPr lang="en-US" dirty="0"/>
              <a:t>Non-certified engines must have a maintenance plan and performance tests</a:t>
            </a:r>
          </a:p>
          <a:p>
            <a:r>
              <a:rPr lang="en-US" dirty="0"/>
              <a:t>EPA maintains a database of engines with Certificates of Conformity</a:t>
            </a:r>
          </a:p>
          <a:p>
            <a:pPr marL="0" indent="0">
              <a:buNone/>
              <a:tabLst>
                <a:tab pos="233363" algn="l"/>
              </a:tabLst>
            </a:pPr>
            <a:r>
              <a:rPr lang="en-US" sz="1800" dirty="0"/>
              <a:t>	</a:t>
            </a:r>
            <a:r>
              <a:rPr lang="en-US" sz="1800" dirty="0">
                <a:hlinkClick r:id="rId2"/>
              </a:rPr>
              <a:t>www.epa.gov/compliance-and-fuel-economy-data/annual-certification-data-vehicles-engines-and-equipment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50FD4D-E150-4ED3-93FA-DEC8EF39D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608334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EPA Certificate of Conformity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EFC1E0-D2A2-428E-A25C-3680087A1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71C2B4-236E-4850-8710-8F24500C8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524" y="1537181"/>
            <a:ext cx="6380952" cy="4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46680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  <a:tabLst>
                <a:tab pos="2519363" algn="ctr"/>
                <a:tab pos="8518525" algn="ctr"/>
              </a:tabLst>
            </a:pPr>
            <a:r>
              <a:rPr lang="en-US" b="1" dirty="0"/>
              <a:t>Valid RICE Certification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122DFA-984A-3288-776F-5BFA370C24F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Invalid RICE Certification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5D80CD-4BBF-40EC-85FB-65B2BFDA1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38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F1A196-E954-4D10-BB26-8F862EA2EB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97" y="1531620"/>
            <a:ext cx="5067301" cy="4114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E01549-F93B-47FA-B917-FC12B1D54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5598" y="1531620"/>
            <a:ext cx="5901602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27275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DCEBA2-CACA-4A88-975C-F6BAFE4121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6F8EC-F778-5BD6-EA5F-98374728E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C24AA4-2200-BCD2-2F98-4D543C0EC4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Hazardous Waste Source Sampling</a:t>
            </a:r>
          </a:p>
          <a:p>
            <a:r>
              <a:rPr lang="en-US" dirty="0"/>
              <a:t>Many of the reference test methods were combined with analytical methods for hazardous materials to establish HAP sampling methods</a:t>
            </a:r>
          </a:p>
          <a:p>
            <a:r>
              <a:rPr lang="en-US" dirty="0"/>
              <a:t>SW-846 is the compendium of analytical and test methods used in determining regulatory compliance under RCRA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64F77C-263D-6DE5-7EF6-5E72FCDE0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65005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81165-2223-4444-8645-E09D97D0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560B0-E9B0-47E0-BB1C-92ABB6C12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Subpart DDDDD – Industrial, Commercial, and Institutional Boilers</a:t>
            </a:r>
          </a:p>
          <a:p>
            <a:r>
              <a:rPr lang="en-US" dirty="0"/>
              <a:t>Applies to boilers and process heaters located at major sources</a:t>
            </a:r>
          </a:p>
          <a:p>
            <a:pPr lvl="1"/>
            <a:r>
              <a:rPr lang="en-US" dirty="0"/>
              <a:t>Boilers subject to another NESHAP are exempted from this subpart (Electric Generating Units, Recovery Boilers, hazardous waste combustor, control device)</a:t>
            </a:r>
          </a:p>
          <a:p>
            <a:r>
              <a:rPr lang="en-US" dirty="0"/>
              <a:t>Controls emissions of hydrogen chloride, mercury</a:t>
            </a:r>
          </a:p>
          <a:p>
            <a:pPr lvl="1"/>
            <a:r>
              <a:rPr lang="en-US" dirty="0"/>
              <a:t>Filterable PM surrogate for metal HAP; CO surrogate for VOHAP</a:t>
            </a:r>
          </a:p>
          <a:p>
            <a:r>
              <a:rPr lang="en-US" dirty="0"/>
              <a:t>21 subcategories based on fuel type</a:t>
            </a:r>
          </a:p>
          <a:p>
            <a:pPr lvl="1"/>
            <a:r>
              <a:rPr lang="en-US" dirty="0"/>
              <a:t>Solid, liquid, gaseous, biomass/bio-based solids</a:t>
            </a:r>
          </a:p>
          <a:p>
            <a:pPr lvl="1"/>
            <a:r>
              <a:rPr lang="en-US" dirty="0"/>
              <a:t>Metal process furnaces, limited-use, and process heaters</a:t>
            </a:r>
          </a:p>
          <a:p>
            <a:r>
              <a:rPr lang="en-US" dirty="0"/>
              <a:t>One-time energy assessment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66E956-FD57-49F9-BA0C-919656BE8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32040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81165-2223-4444-8645-E09D97D0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560B0-E9B0-47E0-BB1C-92ABB6C12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Subpart JJJJJJ – Industrial, Commercial, and Institutional Boilers</a:t>
            </a:r>
          </a:p>
          <a:p>
            <a:r>
              <a:rPr lang="en-US" dirty="0"/>
              <a:t>Applies to boilers and process heaters located at area sources</a:t>
            </a:r>
          </a:p>
          <a:p>
            <a:pPr lvl="1"/>
            <a:r>
              <a:rPr lang="en-US" dirty="0"/>
              <a:t>Boilers subject to another NESHAP are exempted from this subpart</a:t>
            </a:r>
          </a:p>
          <a:p>
            <a:pPr lvl="1"/>
            <a:r>
              <a:rPr lang="en-US" dirty="0"/>
              <a:t>Temporary, gas-fired, electric, and residential boilers exempt</a:t>
            </a:r>
          </a:p>
          <a:p>
            <a:r>
              <a:rPr lang="en-US" dirty="0"/>
              <a:t>Controls emissions of mercury</a:t>
            </a:r>
          </a:p>
          <a:p>
            <a:pPr lvl="1"/>
            <a:r>
              <a:rPr lang="en-US" dirty="0"/>
              <a:t>Filterable PM used as a measure of metal HAP</a:t>
            </a:r>
          </a:p>
          <a:p>
            <a:pPr lvl="1"/>
            <a:r>
              <a:rPr lang="en-US" dirty="0"/>
              <a:t>CO used as a measure of VOHAP</a:t>
            </a:r>
          </a:p>
          <a:p>
            <a:r>
              <a:rPr lang="en-US" dirty="0"/>
              <a:t>7 subcategories by fuel and use</a:t>
            </a:r>
          </a:p>
          <a:p>
            <a:r>
              <a:rPr lang="en-US" dirty="0"/>
              <a:t>One-time energy assessment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66E956-FD57-49F9-BA0C-919656BE8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370937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81165-2223-4444-8645-E09D97D0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560B0-E9B0-47E0-BB1C-92ABB6C12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Surface Coatings (excluding printing)</a:t>
            </a:r>
          </a:p>
          <a:p>
            <a:r>
              <a:rPr lang="en-US" sz="2600" dirty="0"/>
              <a:t>Subpart JJ – Wood Furniture</a:t>
            </a:r>
          </a:p>
          <a:p>
            <a:r>
              <a:rPr lang="en-US" sz="2600" dirty="0"/>
              <a:t>Subpart IIII – Auto and Light Duty Truck</a:t>
            </a:r>
          </a:p>
          <a:p>
            <a:r>
              <a:rPr lang="en-US" sz="2600" dirty="0"/>
              <a:t>Subpart KKKK – Metal Can</a:t>
            </a:r>
          </a:p>
          <a:p>
            <a:r>
              <a:rPr lang="en-US" sz="2600" dirty="0"/>
              <a:t>Subpart NNNN – Large Appliances</a:t>
            </a:r>
          </a:p>
          <a:p>
            <a:r>
              <a:rPr lang="en-US" sz="2600" dirty="0"/>
              <a:t>Subpart MMMM – Miscellaneous Metal Parts &amp; Products</a:t>
            </a:r>
          </a:p>
          <a:p>
            <a:r>
              <a:rPr lang="en-US" sz="2600" dirty="0"/>
              <a:t>Subpart PPPP – Plastic Parts</a:t>
            </a:r>
          </a:p>
          <a:p>
            <a:r>
              <a:rPr lang="en-US" sz="2600" dirty="0"/>
              <a:t>Subpart QQQQ – Wood Building Products</a:t>
            </a:r>
          </a:p>
          <a:p>
            <a:r>
              <a:rPr lang="en-US" sz="2600" dirty="0"/>
              <a:t>Subpart SSSS – Metal Coil</a:t>
            </a:r>
          </a:p>
          <a:p>
            <a:r>
              <a:rPr lang="en-US" sz="2600" dirty="0"/>
              <a:t>Subpart RRRR – Metal Furniture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66E956-FD57-49F9-BA0C-919656BE8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321235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81165-2223-4444-8645-E09D97D0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560B0-E9B0-47E0-BB1C-92ABB6C12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Surface Coatings (excluding printing)</a:t>
            </a:r>
          </a:p>
          <a:p>
            <a:r>
              <a:rPr lang="en-US" sz="2600" dirty="0"/>
              <a:t>Generally 3 compliance options</a:t>
            </a:r>
          </a:p>
          <a:p>
            <a:pPr marL="742950" lvl="1" indent="-514350">
              <a:buFont typeface="+mj-lt"/>
              <a:buAutoNum type="arabicPeriod"/>
            </a:pPr>
            <a:r>
              <a:rPr lang="en-US" sz="2200" dirty="0"/>
              <a:t>Use only compliant coatings</a:t>
            </a:r>
          </a:p>
          <a:p>
            <a:pPr marL="742950" lvl="1" indent="-514350">
              <a:buFont typeface="+mj-lt"/>
              <a:buAutoNum type="arabicPeriod"/>
            </a:pPr>
            <a:r>
              <a:rPr lang="en-US" sz="2200" dirty="0"/>
              <a:t>Use non-compliant coatings and compliant coatings such that the average is compliant</a:t>
            </a:r>
          </a:p>
          <a:p>
            <a:pPr marL="742950" lvl="1" indent="-514350">
              <a:buFont typeface="+mj-lt"/>
              <a:buAutoNum type="arabicPeriod"/>
            </a:pPr>
            <a:r>
              <a:rPr lang="en-US" sz="2200" dirty="0"/>
              <a:t>Use a control device</a:t>
            </a:r>
          </a:p>
          <a:p>
            <a:r>
              <a:rPr lang="en-US" sz="2600" dirty="0"/>
              <a:t>HAP content of compliant coatings</a:t>
            </a:r>
          </a:p>
          <a:p>
            <a:pPr lvl="1"/>
            <a:r>
              <a:rPr lang="en-US" sz="2200" dirty="0"/>
              <a:t>Pounds of VOHAP per pound of coating solids, as emitted (including cleaners)</a:t>
            </a:r>
          </a:p>
          <a:p>
            <a:pPr lvl="2"/>
            <a:r>
              <a:rPr lang="en-US" sz="1800" dirty="0"/>
              <a:t>Comparison between weight of VOHAP per weight of solids in coating</a:t>
            </a:r>
          </a:p>
          <a:p>
            <a:pPr lvl="2"/>
            <a:r>
              <a:rPr lang="en-US" sz="1800" dirty="0"/>
              <a:t>Calculate total weight of organic HAP emitted and divide by total weight of solids applied</a:t>
            </a:r>
          </a:p>
          <a:p>
            <a:pPr lvl="1"/>
            <a:r>
              <a:rPr lang="en-US" sz="2200" dirty="0"/>
              <a:t>Pounds of VOHAP per gallon of coating solids, as emitted (including cleaners)</a:t>
            </a:r>
          </a:p>
          <a:p>
            <a:pPr lvl="2"/>
            <a:r>
              <a:rPr lang="en-US" sz="1800" dirty="0"/>
              <a:t>Comparison between weight of VOHAP per volume of solids in coating</a:t>
            </a:r>
          </a:p>
          <a:p>
            <a:pPr lvl="2"/>
            <a:r>
              <a:rPr lang="en-US" sz="1800" dirty="0"/>
              <a:t>Calculate total weight of organic HAP emitted and divide by total volume of solids applied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66E956-FD57-49F9-BA0C-919656BE8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140276"/>
      </p:ext>
    </p:extLst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CC6962E-3897-4EBD-8CD4-31B2224A6E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8874" y="2040264"/>
            <a:ext cx="2987299" cy="41151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58C8F7-4012-4217-B7BA-D1BCCAA762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7702" y="2057043"/>
            <a:ext cx="2987299" cy="41151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  <a:tabLst>
                <a:tab pos="2341563" algn="ctr"/>
                <a:tab pos="9144000" algn="ctr"/>
              </a:tabLst>
            </a:pPr>
            <a:r>
              <a:rPr lang="en-US" b="1" dirty="0"/>
              <a:t>Can of Coating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D5452C-1DAD-C218-C5D1-44901C00C1E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Can of Coating</a:t>
            </a:r>
          </a:p>
          <a:p>
            <a:pPr marL="0" indent="0" algn="ctr">
              <a:buNone/>
            </a:pPr>
            <a:r>
              <a:rPr lang="en-US" b="1" dirty="0"/>
              <a:t>Only solids &amp; VOHAP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5D80CD-4BBF-40EC-85FB-65B2BFDA1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43</a:t>
            </a:fld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E0DE862-1581-4EE3-85E6-A14E84F8FE47}"/>
              </a:ext>
            </a:extLst>
          </p:cNvPr>
          <p:cNvCxnSpPr/>
          <p:nvPr/>
        </p:nvCxnSpPr>
        <p:spPr>
          <a:xfrm>
            <a:off x="5094921" y="2435543"/>
            <a:ext cx="0" cy="1986915"/>
          </a:xfrm>
          <a:prstGeom prst="straightConnector1">
            <a:avLst/>
          </a:prstGeom>
          <a:ln w="19050">
            <a:solidFill>
              <a:srgbClr val="9900CC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6EF0F53-A4F7-40D1-BFBF-516ACEFA3DD8}"/>
              </a:ext>
            </a:extLst>
          </p:cNvPr>
          <p:cNvCxnSpPr>
            <a:cxnSpLocks/>
          </p:cNvCxnSpPr>
          <p:nvPr/>
        </p:nvCxnSpPr>
        <p:spPr>
          <a:xfrm>
            <a:off x="5094921" y="4422458"/>
            <a:ext cx="0" cy="1339215"/>
          </a:xfrm>
          <a:prstGeom prst="straightConnector1">
            <a:avLst/>
          </a:prstGeom>
          <a:ln w="1905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A610BBC-FA7C-4245-ADF5-3C0AC6A33373}"/>
              </a:ext>
            </a:extLst>
          </p:cNvPr>
          <p:cNvSpPr txBox="1"/>
          <p:nvPr/>
        </p:nvSpPr>
        <p:spPr>
          <a:xfrm rot="5400000">
            <a:off x="4449126" y="3290501"/>
            <a:ext cx="161589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>
                <a:solidFill>
                  <a:srgbClr val="9900CC"/>
                </a:solidFill>
              </a:rPr>
              <a:t>Volatile Content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308D05-3F76-4722-B040-6A329CD76280}"/>
              </a:ext>
            </a:extLst>
          </p:cNvPr>
          <p:cNvSpPr txBox="1"/>
          <p:nvPr/>
        </p:nvSpPr>
        <p:spPr>
          <a:xfrm rot="5400000">
            <a:off x="4773574" y="4815066"/>
            <a:ext cx="124399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/>
              <a:t>Non-Volatile</a:t>
            </a:r>
          </a:p>
          <a:p>
            <a:pPr algn="ctr"/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3935578928"/>
      </p:ext>
    </p:extLst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81165-2223-4444-8645-E09D97D0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560B0-E9B0-47E0-BB1C-92ABB6C12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Surface Coating</a:t>
            </a:r>
          </a:p>
          <a:p>
            <a:r>
              <a:rPr lang="en-US" sz="2600" dirty="0"/>
              <a:t>Many coating manufacturers have gone to low VOHAP / high solids coatings</a:t>
            </a:r>
          </a:p>
          <a:p>
            <a:pPr lvl="1"/>
            <a:r>
              <a:rPr lang="en-US" sz="2200" dirty="0"/>
              <a:t>Still must include thinners and cleaners to determine as emitted</a:t>
            </a:r>
          </a:p>
          <a:p>
            <a:r>
              <a:rPr lang="en-US" sz="2600" dirty="0"/>
              <a:t>Manufacturers can provide certifications for VOHAP content of coatings</a:t>
            </a:r>
          </a:p>
          <a:p>
            <a:pPr lvl="1"/>
            <a:r>
              <a:rPr lang="en-US" sz="2200" dirty="0"/>
              <a:t>VOC content may not equal VOHAP content, as not all VOC are VOHAP</a:t>
            </a:r>
          </a:p>
          <a:p>
            <a:pPr lvl="1"/>
            <a:r>
              <a:rPr lang="en-US" sz="2200" dirty="0"/>
              <a:t>VOC / VOHAP may not equal total volatile content, as coating may contain water and exempt solvents (e.g., acetone)</a:t>
            </a:r>
          </a:p>
          <a:p>
            <a:r>
              <a:rPr lang="en-US" sz="2600" dirty="0"/>
              <a:t>Each coating NESHAP has compliance options if multiple NESHAP apply</a:t>
            </a:r>
          </a:p>
          <a:p>
            <a:pPr lvl="1"/>
            <a:r>
              <a:rPr lang="en-US" sz="2200" dirty="0"/>
              <a:t>Each operation complies with each NESHAP separately</a:t>
            </a:r>
          </a:p>
          <a:p>
            <a:pPr lvl="1"/>
            <a:r>
              <a:rPr lang="en-US" sz="2200" dirty="0"/>
              <a:t>Comply with NESHAP for predominant surface coating activity</a:t>
            </a:r>
          </a:p>
          <a:p>
            <a:pPr lvl="1"/>
            <a:r>
              <a:rPr lang="en-US" sz="2200" dirty="0"/>
              <a:t>Calculate a facility-specific emissions limit that combines limits from applicable NESHAP</a:t>
            </a:r>
          </a:p>
          <a:p>
            <a:endParaRPr lang="en-US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66E956-FD57-49F9-BA0C-919656BE8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27026"/>
      </p:ext>
    </p:extLst>
  </p:cSld>
  <p:clrMapOvr>
    <a:masterClrMapping/>
  </p:clrMapOvr>
  <p:transition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81165-2223-4444-8645-E09D97D0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560B0-E9B0-47E0-BB1C-92ABB6C12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Surface Coatings (excluding printing)</a:t>
            </a:r>
          </a:p>
          <a:p>
            <a:r>
              <a:rPr lang="en-US" sz="2600" dirty="0"/>
              <a:t>Generally 3 compliance options</a:t>
            </a:r>
          </a:p>
          <a:p>
            <a:pPr marL="742950" lvl="1" indent="-514350">
              <a:buFont typeface="+mj-lt"/>
              <a:buAutoNum type="arabicPeriod"/>
            </a:pPr>
            <a:r>
              <a:rPr lang="en-US" sz="2200" dirty="0"/>
              <a:t>Use only compliant coatings</a:t>
            </a:r>
          </a:p>
          <a:p>
            <a:pPr marL="742950" lvl="1" indent="-514350">
              <a:buFont typeface="+mj-lt"/>
              <a:buAutoNum type="arabicPeriod"/>
            </a:pPr>
            <a:r>
              <a:rPr lang="en-US" sz="2200" dirty="0"/>
              <a:t>Use non-compliant coatings and compliant coatings such that the average is compliant</a:t>
            </a:r>
          </a:p>
          <a:p>
            <a:pPr marL="742950" lvl="1" indent="-514350">
              <a:buFont typeface="+mj-lt"/>
              <a:buAutoNum type="arabicPeriod"/>
            </a:pPr>
            <a:r>
              <a:rPr lang="en-US" sz="2200" dirty="0"/>
              <a:t>Use a control device</a:t>
            </a:r>
          </a:p>
          <a:p>
            <a:r>
              <a:rPr lang="en-US" sz="2600" dirty="0"/>
              <a:t>HAP content of compliant coatings</a:t>
            </a:r>
          </a:p>
          <a:p>
            <a:pPr lvl="1"/>
            <a:r>
              <a:rPr lang="en-US" sz="2200" dirty="0"/>
              <a:t>Pounds of VOHAP per pound of coating solids, as emitted (including cleaners)</a:t>
            </a:r>
          </a:p>
          <a:p>
            <a:pPr lvl="2"/>
            <a:r>
              <a:rPr lang="en-US" sz="1800" dirty="0"/>
              <a:t>Calculate total weight of organic HAP emitted and divide by total weight of solids applied</a:t>
            </a:r>
          </a:p>
          <a:p>
            <a:pPr lvl="1"/>
            <a:r>
              <a:rPr lang="en-US" sz="2200" dirty="0"/>
              <a:t>Pounds of VOHAP per gallon of coating solids, as emitted (including cleaners)</a:t>
            </a:r>
          </a:p>
          <a:p>
            <a:pPr lvl="2"/>
            <a:r>
              <a:rPr lang="en-US" sz="1800" dirty="0"/>
              <a:t>Calculate total weight of organic HAP emitted and divide by total volume of solids applied</a:t>
            </a:r>
          </a:p>
          <a:p>
            <a:pPr lvl="1"/>
            <a:r>
              <a:rPr lang="en-US" sz="2200" dirty="0"/>
              <a:t>EPA established a default solids density of 10.5 lbs. solids/gallon solids for conversions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66E956-FD57-49F9-BA0C-919656BE8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367488"/>
      </p:ext>
    </p:extLst>
  </p:cSld>
  <p:clrMapOvr>
    <a:masterClrMapping/>
  </p:clrMapOvr>
  <p:transition spd="slow"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8D8B9-8A22-41B8-94A8-539C99F89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CADD9-828C-411A-9ACB-2D52BDDF3E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NESHAP Applicability Process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HAP Emissions Inventory</a:t>
            </a:r>
          </a:p>
          <a:p>
            <a:pPr lvl="1"/>
            <a:r>
              <a:rPr lang="en-US" dirty="0"/>
              <a:t>Determine if an Area or Major Source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Identify Applicable NESHAP</a:t>
            </a:r>
          </a:p>
          <a:p>
            <a:pPr lvl="1"/>
            <a:r>
              <a:rPr lang="en-US" dirty="0"/>
              <a:t>Identify Affected Sources and Review Exemptions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Establish emission limits, control requirements, operating restrictions, work practices, and record keeping and reporting requirements</a:t>
            </a:r>
          </a:p>
          <a:p>
            <a:pPr lvl="1"/>
            <a:r>
              <a:rPr lang="en-US" dirty="0"/>
              <a:t>General Provisions: Initial notification, notification of compliance status, and application for approval of construction or reconstruction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Determine LST Air Agency Delegation Status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C68795-D780-424C-B0DC-BA2E5CB65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362946"/>
      </p:ext>
    </p:extLst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00D00-AB0F-4071-AB54-EE803712F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5E014-645A-451F-96C4-AD2607919A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Points to Remember</a:t>
            </a:r>
          </a:p>
          <a:p>
            <a:r>
              <a:rPr lang="en-US" dirty="0"/>
              <a:t>Facilities may emit HAP but may not be included in a NESHAP</a:t>
            </a:r>
          </a:p>
          <a:p>
            <a:r>
              <a:rPr lang="en-US" dirty="0"/>
              <a:t>Emissions units may not match definition of affected source</a:t>
            </a:r>
          </a:p>
          <a:p>
            <a:r>
              <a:rPr lang="en-US" dirty="0"/>
              <a:t>Only a major source NESHAP may exist</a:t>
            </a:r>
          </a:p>
          <a:p>
            <a:pPr lvl="1"/>
            <a:r>
              <a:rPr lang="en-US" dirty="0"/>
              <a:t>70 area source categories vs 174 major source categories</a:t>
            </a:r>
          </a:p>
          <a:p>
            <a:r>
              <a:rPr lang="en-US" dirty="0"/>
              <a:t>Changes in fuel or materials may increase or decrease HAP emissions</a:t>
            </a:r>
          </a:p>
          <a:p>
            <a:pPr lvl="1"/>
            <a:r>
              <a:rPr lang="en-US" dirty="0"/>
              <a:t>Coatings have a wide range of HAP content</a:t>
            </a:r>
          </a:p>
          <a:p>
            <a:pPr lvl="1"/>
            <a:r>
              <a:rPr lang="en-US" dirty="0"/>
              <a:t>Different grades of fuel have different </a:t>
            </a:r>
            <a:r>
              <a:rPr lang="en-US"/>
              <a:t>HAP content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D4FF30-F1E7-4F04-BB3F-AA3B76C70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021788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8D8B9-8A22-41B8-94A8-539C99F89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CADD9-828C-411A-9ACB-2D52BDDF3E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Adjacent and Contiguous</a:t>
            </a:r>
          </a:p>
          <a:p>
            <a:r>
              <a:rPr lang="en-US" dirty="0"/>
              <a:t>EPA published two separate memoranda regarding the terms “adjacent” and “contiguous” as used in the Title V and NSR programs</a:t>
            </a:r>
          </a:p>
          <a:p>
            <a:pPr lvl="1"/>
            <a:r>
              <a:rPr lang="en-US" dirty="0"/>
              <a:t>04/30/2018 Memorandum to Pennsylvania DEP regarding Meadowbrook Biogas Processing Facility and Keystone Sanitary Landfill</a:t>
            </a:r>
          </a:p>
          <a:p>
            <a:pPr lvl="1"/>
            <a:r>
              <a:rPr lang="en-US" dirty="0"/>
              <a:t>09/04/2018 Draft Memorandum to Regional Air Division Directors, “Interpreting ‘Adjacent’ for NSR and Title V Source Determinations”</a:t>
            </a:r>
          </a:p>
          <a:p>
            <a:r>
              <a:rPr lang="en-US" dirty="0"/>
              <a:t>These memoranda do not impact NESHAP determinations</a:t>
            </a:r>
          </a:p>
          <a:p>
            <a:pPr lvl="1"/>
            <a:r>
              <a:rPr lang="en-US" dirty="0"/>
              <a:t>“Contiguous” is specifically used in the Clean Air Act §112, but not Title V &amp; NSR</a:t>
            </a:r>
          </a:p>
          <a:p>
            <a:pPr lvl="1"/>
            <a:r>
              <a:rPr lang="en-US" dirty="0"/>
              <a:t>EPA has received comments requesting these policies extend to NESHAP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C68795-D780-424C-B0DC-BA2E5CB65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271712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7370-A039-4EC7-B621-D5C37F7A5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VOHAP</a:t>
            </a:r>
          </a:p>
          <a:p>
            <a:r>
              <a:rPr lang="en-US" dirty="0"/>
              <a:t>Majority of HAP are VOC but testing for VOC can be confusing</a:t>
            </a:r>
          </a:p>
          <a:p>
            <a:pPr lvl="1"/>
            <a:r>
              <a:rPr lang="en-US" dirty="0"/>
              <a:t>There is no straightforward way to measure the VOC emissions since there is no way to separate VOC by vapor pressure</a:t>
            </a:r>
          </a:p>
          <a:p>
            <a:pPr lvl="1"/>
            <a:r>
              <a:rPr lang="en-US" dirty="0"/>
              <a:t>All reference methods for organic compounds have inherent limitations that restrict their applicability</a:t>
            </a:r>
          </a:p>
          <a:p>
            <a:pPr lvl="1"/>
            <a:r>
              <a:rPr lang="en-US" dirty="0"/>
              <a:t>No one method can characterize VOC emissions from an industrial source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58D1D4-7646-4B13-94F8-247E7A9C5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47518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8D8B9-8A22-41B8-94A8-539C99F89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CADD9-828C-411A-9ACB-2D52BDDF3E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NESHAP Assistance</a:t>
            </a:r>
            <a:endParaRPr lang="en-US" b="1" dirty="0"/>
          </a:p>
          <a:p>
            <a:r>
              <a:rPr lang="en-US" dirty="0"/>
              <a:t>EPA list of NESHAP Rules and Compliance Tools</a:t>
            </a:r>
          </a:p>
          <a:p>
            <a:pPr indent="0">
              <a:buNone/>
            </a:pPr>
            <a:r>
              <a:rPr lang="en-US" dirty="0">
                <a:hlinkClick r:id="rId2"/>
              </a:rPr>
              <a:t>www3.epa.gov/ttn/atw/eparules.html</a:t>
            </a:r>
            <a:endParaRPr lang="en-US" dirty="0"/>
          </a:p>
          <a:p>
            <a:r>
              <a:rPr lang="en-US" dirty="0"/>
              <a:t>EPA Applicability Determination Index (ADI)</a:t>
            </a:r>
          </a:p>
          <a:p>
            <a:pPr indent="0">
              <a:buNone/>
            </a:pPr>
            <a:r>
              <a:rPr lang="en-US" dirty="0">
                <a:hlinkClick r:id="rId3"/>
              </a:rPr>
              <a:t>cfpub.epa.gov/adi/</a:t>
            </a:r>
            <a:endParaRPr lang="en-US" dirty="0"/>
          </a:p>
          <a:p>
            <a:r>
              <a:rPr lang="en-US" dirty="0"/>
              <a:t>EPA Risk and Technology Review Schedule</a:t>
            </a:r>
          </a:p>
          <a:p>
            <a:pPr indent="0">
              <a:buNone/>
            </a:pPr>
            <a:r>
              <a:rPr lang="en-US" dirty="0">
                <a:hlinkClick r:id="rId4"/>
              </a:rPr>
              <a:t>www3.epa.gov/ttn/atw/rrisk/rtrpg.html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C68795-D780-424C-B0DC-BA2E5CB65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035127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7370-A039-4EC7-B621-D5C37F7A5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VOC HAP</a:t>
            </a:r>
          </a:p>
          <a:p>
            <a:r>
              <a:rPr lang="en-US" dirty="0"/>
              <a:t>Reference test methods categorize organic compounds differently</a:t>
            </a:r>
          </a:p>
          <a:p>
            <a:pPr lvl="1"/>
            <a:r>
              <a:rPr lang="en-US" b="1" u="sng" dirty="0"/>
              <a:t>Total Organic Compounds (TOC)</a:t>
            </a:r>
            <a:r>
              <a:rPr lang="en-US" b="1" dirty="0"/>
              <a:t>:</a:t>
            </a:r>
            <a:r>
              <a:rPr lang="en-US" dirty="0"/>
              <a:t> The sum of all volatile organic compounds and all exempted compounds.</a:t>
            </a:r>
          </a:p>
          <a:p>
            <a:pPr lvl="1"/>
            <a:r>
              <a:rPr lang="en-US" b="1" u="sng" dirty="0"/>
              <a:t>Total Hydrocarbons (THC)</a:t>
            </a:r>
            <a:r>
              <a:rPr lang="en-US" b="1" dirty="0"/>
              <a:t>:</a:t>
            </a:r>
            <a:r>
              <a:rPr lang="en-US" dirty="0"/>
              <a:t> The subset of total organic compounds containing only carbon and hydrogen.</a:t>
            </a:r>
          </a:p>
          <a:p>
            <a:pPr lvl="1"/>
            <a:r>
              <a:rPr lang="en-US" b="1" u="sng" dirty="0"/>
              <a:t>Total Non-Methane Organic Compounds (TNMOC)</a:t>
            </a:r>
            <a:r>
              <a:rPr lang="en-US" b="1" dirty="0"/>
              <a:t>:</a:t>
            </a:r>
            <a:r>
              <a:rPr lang="en-US" dirty="0"/>
              <a:t> The sum of all volatile organic compounds and all exempted compounds listed in 40 CFR§51.100(s)(1), except methane.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B0956D-9E9B-4652-8EFD-CC1AD6755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84148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7370-A039-4EC7-B621-D5C37F7A5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Identifying Source Sampling Requirements</a:t>
            </a:r>
          </a:p>
          <a:p>
            <a:r>
              <a:rPr lang="en-US" dirty="0"/>
              <a:t>Pennsylvania Department of Environmental Protection provides a general scheme for selecting a VOC test method</a:t>
            </a:r>
          </a:p>
          <a:p>
            <a:pPr lvl="1"/>
            <a:r>
              <a:rPr lang="en-US" dirty="0"/>
              <a:t>Provides two different paths, one for speciated VOC and one for non-speciated VOC (total VOC)</a:t>
            </a:r>
          </a:p>
          <a:p>
            <a:pPr marL="457200" lvl="2" indent="0">
              <a:buNone/>
            </a:pPr>
            <a:r>
              <a:rPr lang="en-US" dirty="0">
                <a:hlinkClick r:id="rId2"/>
              </a:rPr>
              <a:t>www.dep.pa.gov/Business/Air/BAQ/BusinessTopics/SourceTesting/Pages/default.aspx</a:t>
            </a:r>
            <a:endParaRPr lang="en-US" dirty="0"/>
          </a:p>
          <a:p>
            <a:r>
              <a:rPr lang="en-US" dirty="0"/>
              <a:t>Ray Merrill’s Method Decision Tree</a:t>
            </a:r>
          </a:p>
          <a:p>
            <a:pPr lvl="1"/>
            <a:r>
              <a:rPr lang="en-US" dirty="0"/>
              <a:t>Ray Merrill works for EPA’s Air Emission Measurement Center</a:t>
            </a:r>
          </a:p>
          <a:p>
            <a:pPr lvl="1"/>
            <a:r>
              <a:rPr lang="en-US" dirty="0"/>
              <a:t>From his February 20, 2015 presentation “Speciated VOC Methods-Overview”</a:t>
            </a:r>
          </a:p>
          <a:p>
            <a:pPr marL="457200" lvl="2" indent="0">
              <a:buNone/>
            </a:pPr>
            <a:r>
              <a:rPr lang="en-US" dirty="0">
                <a:hlinkClick r:id="rId3"/>
              </a:rPr>
              <a:t>www3.epa.gov/ttn/emc/meetnw/2015/speciatedvoc.pdf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21AE7A-A17B-434F-B206-9E83F0D09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00557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711B0B-0DF9-4E57-8744-F9C8CA3244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047" y="2715057"/>
            <a:ext cx="9761905" cy="34571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EADE50-5467-41E9-BE00-1A82A361AE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General Scheme for the Selection of a VOC</a:t>
            </a:r>
          </a:p>
          <a:p>
            <a:pPr marL="0" indent="0" algn="ctr">
              <a:buNone/>
            </a:pPr>
            <a:r>
              <a:rPr lang="en-US" sz="2400" b="1" dirty="0"/>
              <a:t>Reference Method – No Speciation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698667-F67B-4C27-93A6-88FE46CFB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84272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26863F-8EAB-40D1-BC74-F6EC4DA328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86" y="1371600"/>
            <a:ext cx="9771428" cy="48952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EADE50-5467-41E9-BE00-1A82A361AE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5486400" algn="ctr"/>
              </a:tabLst>
            </a:pPr>
            <a:r>
              <a:rPr lang="en-US" sz="2400" b="1" dirty="0"/>
              <a:t>	General Scheme for the Selection of a VOC</a:t>
            </a:r>
          </a:p>
          <a:p>
            <a:pPr marL="0" indent="0">
              <a:buNone/>
              <a:tabLst>
                <a:tab pos="5486400" algn="ctr"/>
              </a:tabLst>
            </a:pPr>
            <a:r>
              <a:rPr lang="en-US" sz="2400" b="1" dirty="0"/>
              <a:t>	Reference Method – Speciation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E9A18A-8872-4DD1-A839-78C7CD8B4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4953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customXml/itemProps3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101</TotalTime>
  <Words>3605</Words>
  <Application>Microsoft Office PowerPoint</Application>
  <PresentationFormat>Widescreen</PresentationFormat>
  <Paragraphs>456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4" baseType="lpstr">
      <vt:lpstr>Aptos</vt:lpstr>
      <vt:lpstr>Arial</vt:lpstr>
      <vt:lpstr>Calibri</vt:lpstr>
      <vt:lpstr>Office Theme</vt:lpstr>
      <vt:lpstr>Air Toxics &amp; Regulating Hazardous Air Pollutants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Modeling Used for Risk Assessment</vt:lpstr>
      <vt:lpstr>TOXC102+ Chapter 9: Compliance Modeling Used for Risk Assessment</vt:lpstr>
      <vt:lpstr>TOXC102+ Chapter 9: Compliance Modeling Used for Risk Assessment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2</cp:revision>
  <dcterms:created xsi:type="dcterms:W3CDTF">2025-02-03T16:40:51Z</dcterms:created>
  <dcterms:modified xsi:type="dcterms:W3CDTF">2025-04-14T21:11:00Z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